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8" r:id="rId2"/>
    <p:sldId id="269" r:id="rId3"/>
    <p:sldId id="258" r:id="rId4"/>
    <p:sldId id="265" r:id="rId5"/>
    <p:sldId id="261" r:id="rId6"/>
    <p:sldId id="262" r:id="rId7"/>
    <p:sldId id="263" r:id="rId8"/>
    <p:sldId id="266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197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F58C8E-2115-4A64-AD9B-A0D10AB70B5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en-US"/>
        </a:p>
      </dgm:t>
    </dgm:pt>
    <dgm:pt modelId="{A65E9EA2-E7C9-476E-AA0B-8B1532D5CC32}">
      <dgm:prSet phldrT="[Text]" custT="1"/>
      <dgm:spPr/>
      <dgm:t>
        <a:bodyPr/>
        <a:lstStyle/>
        <a:p>
          <a:r>
            <a:rPr lang="en-ID" sz="3200" dirty="0" err="1">
              <a:latin typeface="Courier New" pitchFamily="49" charset="0"/>
              <a:cs typeface="Courier New" pitchFamily="49" charset="0"/>
            </a:rPr>
            <a:t>Hakikat</a:t>
          </a:r>
          <a:r>
            <a:rPr lang="en-ID" sz="3200" dirty="0">
              <a:latin typeface="Courier New" pitchFamily="49" charset="0"/>
              <a:cs typeface="Courier New" pitchFamily="49" charset="0"/>
            </a:rPr>
            <a:t> </a:t>
          </a:r>
          <a:r>
            <a:rPr lang="en-ID" sz="3200" dirty="0" err="1">
              <a:latin typeface="Courier New" pitchFamily="49" charset="0"/>
              <a:cs typeface="Courier New" pitchFamily="49" charset="0"/>
            </a:rPr>
            <a:t>Bahasa</a:t>
          </a:r>
          <a:endParaRPr lang="en-US" sz="3200" dirty="0">
            <a:latin typeface="Courier New" pitchFamily="49" charset="0"/>
            <a:cs typeface="Courier New" pitchFamily="49" charset="0"/>
          </a:endParaRPr>
        </a:p>
      </dgm:t>
    </dgm:pt>
    <dgm:pt modelId="{7E60E2AB-7CF3-4066-9E2C-2186D1D2B87B}" type="parTrans" cxnId="{D09B985E-8EF6-4A50-AC97-1CD0B776AEEE}">
      <dgm:prSet/>
      <dgm:spPr/>
      <dgm:t>
        <a:bodyPr/>
        <a:lstStyle/>
        <a:p>
          <a:endParaRPr lang="en-US">
            <a:latin typeface="Courier New" pitchFamily="49" charset="0"/>
            <a:cs typeface="Courier New" pitchFamily="49" charset="0"/>
          </a:endParaRPr>
        </a:p>
      </dgm:t>
    </dgm:pt>
    <dgm:pt modelId="{F648D96E-42E9-4535-9B78-EB0AC790EFD3}" type="sibTrans" cxnId="{D09B985E-8EF6-4A50-AC97-1CD0B776AEEE}">
      <dgm:prSet/>
      <dgm:spPr/>
      <dgm:t>
        <a:bodyPr/>
        <a:lstStyle/>
        <a:p>
          <a:endParaRPr lang="en-US">
            <a:latin typeface="Courier New" pitchFamily="49" charset="0"/>
            <a:cs typeface="Courier New" pitchFamily="49" charset="0"/>
          </a:endParaRPr>
        </a:p>
      </dgm:t>
    </dgm:pt>
    <dgm:pt modelId="{2AB4E172-216D-4596-9281-22238D681CC6}">
      <dgm:prSet phldrT="[Text]"/>
      <dgm:spPr/>
      <dgm:t>
        <a:bodyPr/>
        <a:lstStyle/>
        <a:p>
          <a:r>
            <a:rPr lang="id-ID">
              <a:latin typeface="Courier New" pitchFamily="49" charset="0"/>
              <a:cs typeface="Courier New" pitchFamily="49" charset="0"/>
            </a:rPr>
            <a:t>Pengertian Bahasa</a:t>
          </a:r>
          <a:endParaRPr lang="id-ID" dirty="0">
            <a:latin typeface="Courier New" pitchFamily="49" charset="0"/>
            <a:cs typeface="Courier New" pitchFamily="49" charset="0"/>
          </a:endParaRPr>
        </a:p>
      </dgm:t>
    </dgm:pt>
    <dgm:pt modelId="{E06D3C88-5B89-4D98-ADE5-2652E7756FDF}" type="parTrans" cxnId="{DC68FE5E-13DF-4706-B7C9-ED272B3D603A}">
      <dgm:prSet/>
      <dgm:spPr/>
      <dgm:t>
        <a:bodyPr/>
        <a:lstStyle/>
        <a:p>
          <a:endParaRPr lang="en-US">
            <a:latin typeface="Courier New" pitchFamily="49" charset="0"/>
            <a:cs typeface="Courier New" pitchFamily="49" charset="0"/>
          </a:endParaRPr>
        </a:p>
      </dgm:t>
    </dgm:pt>
    <dgm:pt modelId="{F4A442EF-A51A-496E-8E05-B258F68A60B1}" type="sibTrans" cxnId="{DC68FE5E-13DF-4706-B7C9-ED272B3D603A}">
      <dgm:prSet/>
      <dgm:spPr/>
      <dgm:t>
        <a:bodyPr/>
        <a:lstStyle/>
        <a:p>
          <a:endParaRPr lang="en-US">
            <a:latin typeface="Courier New" pitchFamily="49" charset="0"/>
            <a:cs typeface="Courier New" pitchFamily="49" charset="0"/>
          </a:endParaRPr>
        </a:p>
      </dgm:t>
    </dgm:pt>
    <dgm:pt modelId="{28BA5686-7246-4A1A-B316-E12AD04712C6}">
      <dgm:prSet phldrT="[Text]"/>
      <dgm:spPr/>
      <dgm:t>
        <a:bodyPr/>
        <a:lstStyle/>
        <a:p>
          <a:r>
            <a:rPr lang="id-ID">
              <a:latin typeface="Courier New" pitchFamily="49" charset="0"/>
              <a:cs typeface="Courier New" pitchFamily="49" charset="0"/>
            </a:rPr>
            <a:t>Bentuk dan Makna</a:t>
          </a:r>
          <a:endParaRPr lang="id-ID" dirty="0">
            <a:latin typeface="Courier New" pitchFamily="49" charset="0"/>
            <a:cs typeface="Courier New" pitchFamily="49" charset="0"/>
          </a:endParaRPr>
        </a:p>
      </dgm:t>
    </dgm:pt>
    <dgm:pt modelId="{0FA521C1-35AD-4AA3-85F2-D43BA63E1F02}" type="parTrans" cxnId="{F0680C36-80ED-4A22-8C1C-E01D104BA545}">
      <dgm:prSet/>
      <dgm:spPr/>
      <dgm:t>
        <a:bodyPr/>
        <a:lstStyle/>
        <a:p>
          <a:endParaRPr lang="en-US">
            <a:latin typeface="Courier New" pitchFamily="49" charset="0"/>
            <a:cs typeface="Courier New" pitchFamily="49" charset="0"/>
          </a:endParaRPr>
        </a:p>
      </dgm:t>
    </dgm:pt>
    <dgm:pt modelId="{F14FC441-A42D-47BA-9A7A-307021A48A2D}" type="sibTrans" cxnId="{F0680C36-80ED-4A22-8C1C-E01D104BA545}">
      <dgm:prSet/>
      <dgm:spPr/>
      <dgm:t>
        <a:bodyPr/>
        <a:lstStyle/>
        <a:p>
          <a:endParaRPr lang="en-US">
            <a:latin typeface="Courier New" pitchFamily="49" charset="0"/>
            <a:cs typeface="Courier New" pitchFamily="49" charset="0"/>
          </a:endParaRPr>
        </a:p>
      </dgm:t>
    </dgm:pt>
    <dgm:pt modelId="{E72985E8-9884-4A51-8F0B-FDF7C67063F8}">
      <dgm:prSet phldrT="[Text]"/>
      <dgm:spPr/>
      <dgm:t>
        <a:bodyPr/>
        <a:lstStyle/>
        <a:p>
          <a:r>
            <a:rPr lang="id-ID">
              <a:latin typeface="Courier New" pitchFamily="49" charset="0"/>
              <a:cs typeface="Courier New" pitchFamily="49" charset="0"/>
            </a:rPr>
            <a:t>Fungsi Bahasa</a:t>
          </a:r>
          <a:endParaRPr lang="id-ID" dirty="0">
            <a:latin typeface="Courier New" pitchFamily="49" charset="0"/>
            <a:cs typeface="Courier New" pitchFamily="49" charset="0"/>
          </a:endParaRPr>
        </a:p>
      </dgm:t>
    </dgm:pt>
    <dgm:pt modelId="{5C774EE5-F2C0-41F3-93DD-CE57E63D11D7}" type="parTrans" cxnId="{12536E87-09C2-4317-A007-656B660B933B}">
      <dgm:prSet/>
      <dgm:spPr/>
      <dgm:t>
        <a:bodyPr/>
        <a:lstStyle/>
        <a:p>
          <a:endParaRPr lang="en-US">
            <a:latin typeface="Courier New" pitchFamily="49" charset="0"/>
            <a:cs typeface="Courier New" pitchFamily="49" charset="0"/>
          </a:endParaRPr>
        </a:p>
      </dgm:t>
    </dgm:pt>
    <dgm:pt modelId="{C192FC4D-209C-489D-85E4-773E670737A8}" type="sibTrans" cxnId="{12536E87-09C2-4317-A007-656B660B933B}">
      <dgm:prSet/>
      <dgm:spPr/>
      <dgm:t>
        <a:bodyPr/>
        <a:lstStyle/>
        <a:p>
          <a:endParaRPr lang="en-US">
            <a:latin typeface="Courier New" pitchFamily="49" charset="0"/>
            <a:cs typeface="Courier New" pitchFamily="49" charset="0"/>
          </a:endParaRPr>
        </a:p>
      </dgm:t>
    </dgm:pt>
    <dgm:pt modelId="{736DF80B-04EB-40B8-B230-34E30B8A4AE3}" type="pres">
      <dgm:prSet presAssocID="{0AF58C8E-2115-4A64-AD9B-A0D10AB70B5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74EA79D-F7E4-41C8-AD81-0364CF2F9815}" type="pres">
      <dgm:prSet presAssocID="{A65E9EA2-E7C9-476E-AA0B-8B1532D5CC32}" presName="root1" presStyleCnt="0"/>
      <dgm:spPr/>
    </dgm:pt>
    <dgm:pt modelId="{0055685D-D8BD-40F4-83BF-77DDC55FDC10}" type="pres">
      <dgm:prSet presAssocID="{A65E9EA2-E7C9-476E-AA0B-8B1532D5CC32}" presName="LevelOneTextNode" presStyleLbl="node0" presStyleIdx="0" presStyleCnt="1">
        <dgm:presLayoutVars>
          <dgm:chPref val="3"/>
        </dgm:presLayoutVars>
      </dgm:prSet>
      <dgm:spPr/>
    </dgm:pt>
    <dgm:pt modelId="{3BA8C427-C1D4-48A6-AA93-8F2E00D8734E}" type="pres">
      <dgm:prSet presAssocID="{A65E9EA2-E7C9-476E-AA0B-8B1532D5CC32}" presName="level2hierChild" presStyleCnt="0"/>
      <dgm:spPr/>
    </dgm:pt>
    <dgm:pt modelId="{D029E5F1-5937-4B3A-B48B-8EB8B1B1D1BF}" type="pres">
      <dgm:prSet presAssocID="{E06D3C88-5B89-4D98-ADE5-2652E7756FDF}" presName="conn2-1" presStyleLbl="parChTrans1D2" presStyleIdx="0" presStyleCnt="3"/>
      <dgm:spPr/>
    </dgm:pt>
    <dgm:pt modelId="{C61441DC-24EF-4955-9A14-5159FA9C5329}" type="pres">
      <dgm:prSet presAssocID="{E06D3C88-5B89-4D98-ADE5-2652E7756FDF}" presName="connTx" presStyleLbl="parChTrans1D2" presStyleIdx="0" presStyleCnt="3"/>
      <dgm:spPr/>
    </dgm:pt>
    <dgm:pt modelId="{A4DBC442-B6BD-49B9-90A6-148C10C0B5E1}" type="pres">
      <dgm:prSet presAssocID="{2AB4E172-216D-4596-9281-22238D681CC6}" presName="root2" presStyleCnt="0"/>
      <dgm:spPr/>
    </dgm:pt>
    <dgm:pt modelId="{22181D9C-7DD7-46F7-8D2D-964CAF1B325E}" type="pres">
      <dgm:prSet presAssocID="{2AB4E172-216D-4596-9281-22238D681CC6}" presName="LevelTwoTextNode" presStyleLbl="node2" presStyleIdx="0" presStyleCnt="3">
        <dgm:presLayoutVars>
          <dgm:chPref val="3"/>
        </dgm:presLayoutVars>
      </dgm:prSet>
      <dgm:spPr/>
    </dgm:pt>
    <dgm:pt modelId="{811BA83D-AEC9-4E41-82D3-86A3311C172F}" type="pres">
      <dgm:prSet presAssocID="{2AB4E172-216D-4596-9281-22238D681CC6}" presName="level3hierChild" presStyleCnt="0"/>
      <dgm:spPr/>
    </dgm:pt>
    <dgm:pt modelId="{6DAC91D9-3136-4E31-A528-52FE7F042E45}" type="pres">
      <dgm:prSet presAssocID="{0FA521C1-35AD-4AA3-85F2-D43BA63E1F02}" presName="conn2-1" presStyleLbl="parChTrans1D2" presStyleIdx="1" presStyleCnt="3"/>
      <dgm:spPr/>
    </dgm:pt>
    <dgm:pt modelId="{DC75D75F-0721-429D-99C1-6FF14ACCBFE9}" type="pres">
      <dgm:prSet presAssocID="{0FA521C1-35AD-4AA3-85F2-D43BA63E1F02}" presName="connTx" presStyleLbl="parChTrans1D2" presStyleIdx="1" presStyleCnt="3"/>
      <dgm:spPr/>
    </dgm:pt>
    <dgm:pt modelId="{6364EC2C-9A9A-402D-BF67-E9117595EA25}" type="pres">
      <dgm:prSet presAssocID="{28BA5686-7246-4A1A-B316-E12AD04712C6}" presName="root2" presStyleCnt="0"/>
      <dgm:spPr/>
    </dgm:pt>
    <dgm:pt modelId="{037B213B-A5C2-4D96-B1DF-95A016710831}" type="pres">
      <dgm:prSet presAssocID="{28BA5686-7246-4A1A-B316-E12AD04712C6}" presName="LevelTwoTextNode" presStyleLbl="node2" presStyleIdx="1" presStyleCnt="3">
        <dgm:presLayoutVars>
          <dgm:chPref val="3"/>
        </dgm:presLayoutVars>
      </dgm:prSet>
      <dgm:spPr/>
    </dgm:pt>
    <dgm:pt modelId="{54461A2B-7E17-4448-9B40-9BCAE4B5AC82}" type="pres">
      <dgm:prSet presAssocID="{28BA5686-7246-4A1A-B316-E12AD04712C6}" presName="level3hierChild" presStyleCnt="0"/>
      <dgm:spPr/>
    </dgm:pt>
    <dgm:pt modelId="{225AE1A8-9AB0-4B61-8158-176F5CE05B9E}" type="pres">
      <dgm:prSet presAssocID="{5C774EE5-F2C0-41F3-93DD-CE57E63D11D7}" presName="conn2-1" presStyleLbl="parChTrans1D2" presStyleIdx="2" presStyleCnt="3"/>
      <dgm:spPr/>
    </dgm:pt>
    <dgm:pt modelId="{45FA4F6C-22E5-48B8-9953-7D33CFC5C35B}" type="pres">
      <dgm:prSet presAssocID="{5C774EE5-F2C0-41F3-93DD-CE57E63D11D7}" presName="connTx" presStyleLbl="parChTrans1D2" presStyleIdx="2" presStyleCnt="3"/>
      <dgm:spPr/>
    </dgm:pt>
    <dgm:pt modelId="{C2A6425A-B675-4034-B022-7FBA1DEB7DC6}" type="pres">
      <dgm:prSet presAssocID="{E72985E8-9884-4A51-8F0B-FDF7C67063F8}" presName="root2" presStyleCnt="0"/>
      <dgm:spPr/>
    </dgm:pt>
    <dgm:pt modelId="{009375BB-05BC-41D3-8D30-8057CE7CA67D}" type="pres">
      <dgm:prSet presAssocID="{E72985E8-9884-4A51-8F0B-FDF7C67063F8}" presName="LevelTwoTextNode" presStyleLbl="node2" presStyleIdx="2" presStyleCnt="3">
        <dgm:presLayoutVars>
          <dgm:chPref val="3"/>
        </dgm:presLayoutVars>
      </dgm:prSet>
      <dgm:spPr/>
    </dgm:pt>
    <dgm:pt modelId="{897BDCF4-30D4-49E6-AEB3-F9FD582302FD}" type="pres">
      <dgm:prSet presAssocID="{E72985E8-9884-4A51-8F0B-FDF7C67063F8}" presName="level3hierChild" presStyleCnt="0"/>
      <dgm:spPr/>
    </dgm:pt>
  </dgm:ptLst>
  <dgm:cxnLst>
    <dgm:cxn modelId="{0D25AA02-7605-4410-AB49-75A22D06A469}" type="presOf" srcId="{5C774EE5-F2C0-41F3-93DD-CE57E63D11D7}" destId="{45FA4F6C-22E5-48B8-9953-7D33CFC5C35B}" srcOrd="1" destOrd="0" presId="urn:microsoft.com/office/officeart/2008/layout/HorizontalMultiLevelHierarchy"/>
    <dgm:cxn modelId="{61926315-4C0A-4A8F-B2DF-4070BF297D63}" type="presOf" srcId="{5C774EE5-F2C0-41F3-93DD-CE57E63D11D7}" destId="{225AE1A8-9AB0-4B61-8158-176F5CE05B9E}" srcOrd="0" destOrd="0" presId="urn:microsoft.com/office/officeart/2008/layout/HorizontalMultiLevelHierarchy"/>
    <dgm:cxn modelId="{F0680C36-80ED-4A22-8C1C-E01D104BA545}" srcId="{A65E9EA2-E7C9-476E-AA0B-8B1532D5CC32}" destId="{28BA5686-7246-4A1A-B316-E12AD04712C6}" srcOrd="1" destOrd="0" parTransId="{0FA521C1-35AD-4AA3-85F2-D43BA63E1F02}" sibTransId="{F14FC441-A42D-47BA-9A7A-307021A48A2D}"/>
    <dgm:cxn modelId="{B11C3A5B-0A81-4FCC-AFFD-49FC39D61D29}" type="presOf" srcId="{0FA521C1-35AD-4AA3-85F2-D43BA63E1F02}" destId="{6DAC91D9-3136-4E31-A528-52FE7F042E45}" srcOrd="0" destOrd="0" presId="urn:microsoft.com/office/officeart/2008/layout/HorizontalMultiLevelHierarchy"/>
    <dgm:cxn modelId="{F1958B5B-F457-4083-BFD8-14DCCA0ADD5C}" type="presOf" srcId="{28BA5686-7246-4A1A-B316-E12AD04712C6}" destId="{037B213B-A5C2-4D96-B1DF-95A016710831}" srcOrd="0" destOrd="0" presId="urn:microsoft.com/office/officeart/2008/layout/HorizontalMultiLevelHierarchy"/>
    <dgm:cxn modelId="{D09B985E-8EF6-4A50-AC97-1CD0B776AEEE}" srcId="{0AF58C8E-2115-4A64-AD9B-A0D10AB70B58}" destId="{A65E9EA2-E7C9-476E-AA0B-8B1532D5CC32}" srcOrd="0" destOrd="0" parTransId="{7E60E2AB-7CF3-4066-9E2C-2186D1D2B87B}" sibTransId="{F648D96E-42E9-4535-9B78-EB0AC790EFD3}"/>
    <dgm:cxn modelId="{DC68FE5E-13DF-4706-B7C9-ED272B3D603A}" srcId="{A65E9EA2-E7C9-476E-AA0B-8B1532D5CC32}" destId="{2AB4E172-216D-4596-9281-22238D681CC6}" srcOrd="0" destOrd="0" parTransId="{E06D3C88-5B89-4D98-ADE5-2652E7756FDF}" sibTransId="{F4A442EF-A51A-496E-8E05-B258F68A60B1}"/>
    <dgm:cxn modelId="{92F33C5F-4421-42CD-8D7A-49946BDB84F9}" type="presOf" srcId="{E72985E8-9884-4A51-8F0B-FDF7C67063F8}" destId="{009375BB-05BC-41D3-8D30-8057CE7CA67D}" srcOrd="0" destOrd="0" presId="urn:microsoft.com/office/officeart/2008/layout/HorizontalMultiLevelHierarchy"/>
    <dgm:cxn modelId="{4B57FD4D-6264-420E-9F96-A87003AC7E2E}" type="presOf" srcId="{E06D3C88-5B89-4D98-ADE5-2652E7756FDF}" destId="{D029E5F1-5937-4B3A-B48B-8EB8B1B1D1BF}" srcOrd="0" destOrd="0" presId="urn:microsoft.com/office/officeart/2008/layout/HorizontalMultiLevelHierarchy"/>
    <dgm:cxn modelId="{ECA89670-578F-479A-9A85-8B76D415311F}" type="presOf" srcId="{A65E9EA2-E7C9-476E-AA0B-8B1532D5CC32}" destId="{0055685D-D8BD-40F4-83BF-77DDC55FDC10}" srcOrd="0" destOrd="0" presId="urn:microsoft.com/office/officeart/2008/layout/HorizontalMultiLevelHierarchy"/>
    <dgm:cxn modelId="{CBE91772-50D4-4B65-BB2D-18319C2739AF}" type="presOf" srcId="{0FA521C1-35AD-4AA3-85F2-D43BA63E1F02}" destId="{DC75D75F-0721-429D-99C1-6FF14ACCBFE9}" srcOrd="1" destOrd="0" presId="urn:microsoft.com/office/officeart/2008/layout/HorizontalMultiLevelHierarchy"/>
    <dgm:cxn modelId="{EB8CA458-C31C-4D7C-9B86-6FC26035FD72}" type="presOf" srcId="{0AF58C8E-2115-4A64-AD9B-A0D10AB70B58}" destId="{736DF80B-04EB-40B8-B230-34E30B8A4AE3}" srcOrd="0" destOrd="0" presId="urn:microsoft.com/office/officeart/2008/layout/HorizontalMultiLevelHierarchy"/>
    <dgm:cxn modelId="{12536E87-09C2-4317-A007-656B660B933B}" srcId="{A65E9EA2-E7C9-476E-AA0B-8B1532D5CC32}" destId="{E72985E8-9884-4A51-8F0B-FDF7C67063F8}" srcOrd="2" destOrd="0" parTransId="{5C774EE5-F2C0-41F3-93DD-CE57E63D11D7}" sibTransId="{C192FC4D-209C-489D-85E4-773E670737A8}"/>
    <dgm:cxn modelId="{D2A713AE-934C-4CF1-BF60-34E8EF924CD2}" type="presOf" srcId="{2AB4E172-216D-4596-9281-22238D681CC6}" destId="{22181D9C-7DD7-46F7-8D2D-964CAF1B325E}" srcOrd="0" destOrd="0" presId="urn:microsoft.com/office/officeart/2008/layout/HorizontalMultiLevelHierarchy"/>
    <dgm:cxn modelId="{06FA31DD-9C53-4CF7-90FB-36355FB36172}" type="presOf" srcId="{E06D3C88-5B89-4D98-ADE5-2652E7756FDF}" destId="{C61441DC-24EF-4955-9A14-5159FA9C5329}" srcOrd="1" destOrd="0" presId="urn:microsoft.com/office/officeart/2008/layout/HorizontalMultiLevelHierarchy"/>
    <dgm:cxn modelId="{23029943-C111-4F75-A79F-6088434D7534}" type="presParOf" srcId="{736DF80B-04EB-40B8-B230-34E30B8A4AE3}" destId="{874EA79D-F7E4-41C8-AD81-0364CF2F9815}" srcOrd="0" destOrd="0" presId="urn:microsoft.com/office/officeart/2008/layout/HorizontalMultiLevelHierarchy"/>
    <dgm:cxn modelId="{2E9C401A-60D2-4CDA-8570-B5E2B1599D5B}" type="presParOf" srcId="{874EA79D-F7E4-41C8-AD81-0364CF2F9815}" destId="{0055685D-D8BD-40F4-83BF-77DDC55FDC10}" srcOrd="0" destOrd="0" presId="urn:microsoft.com/office/officeart/2008/layout/HorizontalMultiLevelHierarchy"/>
    <dgm:cxn modelId="{6E281946-6043-4756-BE64-5454AE547E52}" type="presParOf" srcId="{874EA79D-F7E4-41C8-AD81-0364CF2F9815}" destId="{3BA8C427-C1D4-48A6-AA93-8F2E00D8734E}" srcOrd="1" destOrd="0" presId="urn:microsoft.com/office/officeart/2008/layout/HorizontalMultiLevelHierarchy"/>
    <dgm:cxn modelId="{9AFD4B6A-FC40-463A-BB76-0DD8E185AD3A}" type="presParOf" srcId="{3BA8C427-C1D4-48A6-AA93-8F2E00D8734E}" destId="{D029E5F1-5937-4B3A-B48B-8EB8B1B1D1BF}" srcOrd="0" destOrd="0" presId="urn:microsoft.com/office/officeart/2008/layout/HorizontalMultiLevelHierarchy"/>
    <dgm:cxn modelId="{9DF822FC-BF51-4A85-91CA-C71F2EE7BBA9}" type="presParOf" srcId="{D029E5F1-5937-4B3A-B48B-8EB8B1B1D1BF}" destId="{C61441DC-24EF-4955-9A14-5159FA9C5329}" srcOrd="0" destOrd="0" presId="urn:microsoft.com/office/officeart/2008/layout/HorizontalMultiLevelHierarchy"/>
    <dgm:cxn modelId="{B5780D67-3078-4452-B0D4-6E568600839D}" type="presParOf" srcId="{3BA8C427-C1D4-48A6-AA93-8F2E00D8734E}" destId="{A4DBC442-B6BD-49B9-90A6-148C10C0B5E1}" srcOrd="1" destOrd="0" presId="urn:microsoft.com/office/officeart/2008/layout/HorizontalMultiLevelHierarchy"/>
    <dgm:cxn modelId="{49D83F6F-1CC3-4B5B-A10C-34CDB1959609}" type="presParOf" srcId="{A4DBC442-B6BD-49B9-90A6-148C10C0B5E1}" destId="{22181D9C-7DD7-46F7-8D2D-964CAF1B325E}" srcOrd="0" destOrd="0" presId="urn:microsoft.com/office/officeart/2008/layout/HorizontalMultiLevelHierarchy"/>
    <dgm:cxn modelId="{767E1129-8267-4ABB-B262-29868EB79365}" type="presParOf" srcId="{A4DBC442-B6BD-49B9-90A6-148C10C0B5E1}" destId="{811BA83D-AEC9-4E41-82D3-86A3311C172F}" srcOrd="1" destOrd="0" presId="urn:microsoft.com/office/officeart/2008/layout/HorizontalMultiLevelHierarchy"/>
    <dgm:cxn modelId="{6DDEC556-4308-4199-8538-C157FD5AE9D7}" type="presParOf" srcId="{3BA8C427-C1D4-48A6-AA93-8F2E00D8734E}" destId="{6DAC91D9-3136-4E31-A528-52FE7F042E45}" srcOrd="2" destOrd="0" presId="urn:microsoft.com/office/officeart/2008/layout/HorizontalMultiLevelHierarchy"/>
    <dgm:cxn modelId="{07AA8787-4BB1-4B09-A7B1-2FD2CF17CDDE}" type="presParOf" srcId="{6DAC91D9-3136-4E31-A528-52FE7F042E45}" destId="{DC75D75F-0721-429D-99C1-6FF14ACCBFE9}" srcOrd="0" destOrd="0" presId="urn:microsoft.com/office/officeart/2008/layout/HorizontalMultiLevelHierarchy"/>
    <dgm:cxn modelId="{654A7592-CBD4-41E4-A514-1C0A790D5F94}" type="presParOf" srcId="{3BA8C427-C1D4-48A6-AA93-8F2E00D8734E}" destId="{6364EC2C-9A9A-402D-BF67-E9117595EA25}" srcOrd="3" destOrd="0" presId="urn:microsoft.com/office/officeart/2008/layout/HorizontalMultiLevelHierarchy"/>
    <dgm:cxn modelId="{260C6C76-CF0F-4372-AF90-71C9EE0184AE}" type="presParOf" srcId="{6364EC2C-9A9A-402D-BF67-E9117595EA25}" destId="{037B213B-A5C2-4D96-B1DF-95A016710831}" srcOrd="0" destOrd="0" presId="urn:microsoft.com/office/officeart/2008/layout/HorizontalMultiLevelHierarchy"/>
    <dgm:cxn modelId="{829D69DD-1059-4034-84BF-96E6B7501C7B}" type="presParOf" srcId="{6364EC2C-9A9A-402D-BF67-E9117595EA25}" destId="{54461A2B-7E17-4448-9B40-9BCAE4B5AC82}" srcOrd="1" destOrd="0" presId="urn:microsoft.com/office/officeart/2008/layout/HorizontalMultiLevelHierarchy"/>
    <dgm:cxn modelId="{218904D1-1782-40D0-89DD-1D478EC77C84}" type="presParOf" srcId="{3BA8C427-C1D4-48A6-AA93-8F2E00D8734E}" destId="{225AE1A8-9AB0-4B61-8158-176F5CE05B9E}" srcOrd="4" destOrd="0" presId="urn:microsoft.com/office/officeart/2008/layout/HorizontalMultiLevelHierarchy"/>
    <dgm:cxn modelId="{287B3DF8-1CF6-4C48-979D-183CC3B379E6}" type="presParOf" srcId="{225AE1A8-9AB0-4B61-8158-176F5CE05B9E}" destId="{45FA4F6C-22E5-48B8-9953-7D33CFC5C35B}" srcOrd="0" destOrd="0" presId="urn:microsoft.com/office/officeart/2008/layout/HorizontalMultiLevelHierarchy"/>
    <dgm:cxn modelId="{AA4F2BD5-60C6-4352-8923-AE187063EE57}" type="presParOf" srcId="{3BA8C427-C1D4-48A6-AA93-8F2E00D8734E}" destId="{C2A6425A-B675-4034-B022-7FBA1DEB7DC6}" srcOrd="5" destOrd="0" presId="urn:microsoft.com/office/officeart/2008/layout/HorizontalMultiLevelHierarchy"/>
    <dgm:cxn modelId="{2929E589-6A0E-4DF9-AADC-C0DD3070498A}" type="presParOf" srcId="{C2A6425A-B675-4034-B022-7FBA1DEB7DC6}" destId="{009375BB-05BC-41D3-8D30-8057CE7CA67D}" srcOrd="0" destOrd="0" presId="urn:microsoft.com/office/officeart/2008/layout/HorizontalMultiLevelHierarchy"/>
    <dgm:cxn modelId="{30BF8822-7EFF-4BBD-B66F-94D1C25869BB}" type="presParOf" srcId="{C2A6425A-B675-4034-B022-7FBA1DEB7DC6}" destId="{897BDCF4-30D4-49E6-AEB3-F9FD582302F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C432F2-F21F-4436-A862-9F05A2F5037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EF9A33DE-D6D9-4E43-A30B-B6DD7A5507AB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18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sebagai Lambang</a:t>
          </a:r>
        </a:p>
      </dgm:t>
    </dgm:pt>
    <dgm:pt modelId="{959CA41A-6A73-463E-9A3D-A0A3D8C02CCF}" type="parTrans" cxnId="{029E5F85-1334-4CAD-8087-45699B35CC01}">
      <dgm:prSet/>
      <dgm:spPr/>
      <dgm:t>
        <a:bodyPr/>
        <a:lstStyle/>
        <a:p>
          <a:endParaRPr lang="id-ID">
            <a:latin typeface="Segoe UI Light" pitchFamily="34" charset="0"/>
            <a:cs typeface="Segoe UI Light" pitchFamily="34" charset="0"/>
          </a:endParaRPr>
        </a:p>
      </dgm:t>
    </dgm:pt>
    <dgm:pt modelId="{C1A63F8C-E3DB-41C0-9EA0-49E9F7E1BFBC}" type="sibTrans" cxnId="{029E5F85-1334-4CAD-8087-45699B35CC01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18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sebagai Sebuah Sistem</a:t>
          </a:r>
        </a:p>
      </dgm:t>
    </dgm:pt>
    <dgm:pt modelId="{DC1BF03B-4DA0-472F-A928-F8711BBF7EE6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18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itu  sebagai bunyi</a:t>
          </a:r>
        </a:p>
      </dgm:t>
    </dgm:pt>
    <dgm:pt modelId="{05E27255-57D8-487F-8144-98110893FB0A}" type="parTrans" cxnId="{E27D13EC-AA58-49D3-B6E8-5A2329715743}">
      <dgm:prSet/>
      <dgm:spPr/>
      <dgm:t>
        <a:bodyPr/>
        <a:lstStyle/>
        <a:p>
          <a:endParaRPr lang="id-ID">
            <a:latin typeface="Segoe UI Light" pitchFamily="34" charset="0"/>
            <a:cs typeface="Segoe UI Light" pitchFamily="34" charset="0"/>
          </a:endParaRPr>
        </a:p>
      </dgm:t>
    </dgm:pt>
    <dgm:pt modelId="{3D60CC3A-0FCF-4C89-88E4-57C9A6025923}" type="sibTrans" cxnId="{E27D13EC-AA58-49D3-B6E8-5A2329715743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18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itu bermakna</a:t>
          </a:r>
        </a:p>
      </dgm:t>
    </dgm:pt>
    <dgm:pt modelId="{E4C80F7D-5612-42AB-BDCD-179EB75D0220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18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itu produktif</a:t>
          </a:r>
        </a:p>
      </dgm:t>
    </dgm:pt>
    <dgm:pt modelId="{C97A2639-2C8F-4D14-9198-BE29E20C1CD2}" type="parTrans" cxnId="{6ECB1574-544E-4EC8-84C6-5A06E8CE1557}">
      <dgm:prSet/>
      <dgm:spPr/>
      <dgm:t>
        <a:bodyPr/>
        <a:lstStyle/>
        <a:p>
          <a:endParaRPr lang="id-ID">
            <a:latin typeface="Segoe UI Light" pitchFamily="34" charset="0"/>
            <a:cs typeface="Segoe UI Light" pitchFamily="34" charset="0"/>
          </a:endParaRPr>
        </a:p>
      </dgm:t>
    </dgm:pt>
    <dgm:pt modelId="{E7FBBC4E-7C98-42DA-A5F3-9370773002A5}" type="sibTrans" cxnId="{6ECB1574-544E-4EC8-84C6-5A06E8CE1557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18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itu kontroversi</a:t>
          </a:r>
        </a:p>
      </dgm:t>
    </dgm:pt>
    <dgm:pt modelId="{A5D8AC24-3C00-417B-A13B-99546E6F63A2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r>
            <a:rPr lang="id-ID" dirty="0">
              <a:latin typeface="Segoe UI Light" pitchFamily="34" charset="0"/>
              <a:cs typeface="Segoe UI Light" pitchFamily="34" charset="0"/>
            </a:rPr>
            <a:t>BAHASA</a:t>
          </a:r>
        </a:p>
      </dgm:t>
    </dgm:pt>
    <dgm:pt modelId="{0F4DABD9-CFF5-4017-9BE9-17A794DAA70D}" type="parTrans" cxnId="{36873DBC-8C20-42D3-A13A-92E6DB8B8127}">
      <dgm:prSet/>
      <dgm:spPr/>
      <dgm:t>
        <a:bodyPr/>
        <a:lstStyle/>
        <a:p>
          <a:endParaRPr lang="id-ID">
            <a:latin typeface="Segoe UI Light" pitchFamily="34" charset="0"/>
            <a:cs typeface="Segoe UI Light" pitchFamily="34" charset="0"/>
          </a:endParaRPr>
        </a:p>
      </dgm:t>
    </dgm:pt>
    <dgm:pt modelId="{A0FDF655-BED1-4A1A-BA7B-6F9EF9461AD4}" type="sibTrans" cxnId="{36873DBC-8C20-42D3-A13A-92E6DB8B8127}">
      <dgm:prSet/>
      <dgm:spPr/>
      <dgm:t>
        <a:bodyPr/>
        <a:lstStyle/>
        <a:p>
          <a:endParaRPr lang="id-ID">
            <a:latin typeface="Segoe UI Light" pitchFamily="34" charset="0"/>
            <a:cs typeface="Segoe UI Light" pitchFamily="34" charset="0"/>
          </a:endParaRPr>
        </a:p>
      </dgm:t>
    </dgm:pt>
    <dgm:pt modelId="{DDCC27D6-5C07-4C49-9989-F85E8BB4466E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60000"/>
              <a:lumOff val="40000"/>
            </a:schemeClr>
          </a:solidFill>
        </a:ln>
      </dgm:spPr>
      <dgm:t>
        <a:bodyPr/>
        <a:lstStyle/>
        <a:p>
          <a:r>
            <a:rPr lang="id-ID" dirty="0">
              <a:latin typeface="Segoe UI Light" pitchFamily="34" charset="0"/>
              <a:cs typeface="Segoe UI Light" pitchFamily="34" charset="0"/>
            </a:rPr>
            <a:t>BAHASA</a:t>
          </a:r>
        </a:p>
      </dgm:t>
    </dgm:pt>
    <dgm:pt modelId="{54408DB6-8F89-44AC-B747-8D1DBC777EA8}" type="parTrans" cxnId="{CA5AEEAC-475F-4A6A-AD0F-CAC44A3D1A89}">
      <dgm:prSet/>
      <dgm:spPr/>
      <dgm:t>
        <a:bodyPr/>
        <a:lstStyle/>
        <a:p>
          <a:endParaRPr lang="id-ID">
            <a:latin typeface="Segoe UI Light" pitchFamily="34" charset="0"/>
            <a:cs typeface="Segoe UI Light" pitchFamily="34" charset="0"/>
          </a:endParaRPr>
        </a:p>
      </dgm:t>
    </dgm:pt>
    <dgm:pt modelId="{08A0C9D6-D770-4DEC-9371-B5297166109E}" type="sibTrans" cxnId="{CA5AEEAC-475F-4A6A-AD0F-CAC44A3D1A89}">
      <dgm:prSet/>
      <dgm:spPr/>
      <dgm:t>
        <a:bodyPr/>
        <a:lstStyle/>
        <a:p>
          <a:endParaRPr lang="id-ID">
            <a:latin typeface="Segoe UI Light" pitchFamily="34" charset="0"/>
            <a:cs typeface="Segoe UI Light" pitchFamily="34" charset="0"/>
          </a:endParaRPr>
        </a:p>
      </dgm:t>
    </dgm:pt>
    <dgm:pt modelId="{1CF9ADD4-2721-4391-970C-941B1951EE9D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id-ID" sz="1800" b="0" dirty="0">
              <a:latin typeface="Segoe UI Light" pitchFamily="34" charset="0"/>
              <a:cs typeface="Segoe UI Light" pitchFamily="34" charset="0"/>
            </a:rPr>
            <a:t>Bahasa untuk Mengidentifikasikan Diri</a:t>
          </a:r>
        </a:p>
      </dgm:t>
    </dgm:pt>
    <dgm:pt modelId="{1C70E8CE-D2DC-45E9-9660-10DD343E3FEA}" type="parTrans" cxnId="{8FCEDA23-17A7-42AE-9FB0-E20F1B0C6D0A}">
      <dgm:prSet/>
      <dgm:spPr/>
      <dgm:t>
        <a:bodyPr/>
        <a:lstStyle/>
        <a:p>
          <a:endParaRPr lang="id-ID">
            <a:latin typeface="Segoe UI Light" pitchFamily="34" charset="0"/>
            <a:cs typeface="Segoe UI Light" pitchFamily="34" charset="0"/>
          </a:endParaRPr>
        </a:p>
      </dgm:t>
    </dgm:pt>
    <dgm:pt modelId="{37702588-EFAB-413B-BFCD-8779B2F12E3E}" type="sibTrans" cxnId="{8FCEDA23-17A7-42AE-9FB0-E20F1B0C6D0A}">
      <dgm:prSet/>
      <dgm:spPr/>
      <dgm:t>
        <a:bodyPr/>
        <a:lstStyle/>
        <a:p>
          <a:endParaRPr lang="id-ID">
            <a:latin typeface="Segoe UI Light" pitchFamily="34" charset="0"/>
            <a:cs typeface="Segoe UI Light" pitchFamily="34" charset="0"/>
          </a:endParaRPr>
        </a:p>
      </dgm:t>
    </dgm:pt>
    <dgm:pt modelId="{8F8A4127-4712-4574-9B29-937553BC304F}" type="pres">
      <dgm:prSet presAssocID="{80C432F2-F21F-4436-A862-9F05A2F50376}" presName="Name0" presStyleCnt="0">
        <dgm:presLayoutVars>
          <dgm:chMax/>
          <dgm:chPref/>
          <dgm:dir/>
          <dgm:animLvl val="lvl"/>
        </dgm:presLayoutVars>
      </dgm:prSet>
      <dgm:spPr/>
    </dgm:pt>
    <dgm:pt modelId="{9E02D952-DD0F-4569-A85C-0DDC0C3A85FA}" type="pres">
      <dgm:prSet presAssocID="{EF9A33DE-D6D9-4E43-A30B-B6DD7A5507AB}" presName="composite" presStyleCnt="0"/>
      <dgm:spPr/>
    </dgm:pt>
    <dgm:pt modelId="{8106E2B4-0E04-420C-A4A7-82E4411BD617}" type="pres">
      <dgm:prSet presAssocID="{EF9A33DE-D6D9-4E43-A30B-B6DD7A5507AB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B11D1994-E86A-4E9F-A92D-388406E1AB25}" type="pres">
      <dgm:prSet presAssocID="{EF9A33DE-D6D9-4E43-A30B-B6DD7A5507A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6D294DB0-1C55-442E-81BF-39776F397598}" type="pres">
      <dgm:prSet presAssocID="{EF9A33DE-D6D9-4E43-A30B-B6DD7A5507AB}" presName="BalanceSpacing" presStyleCnt="0"/>
      <dgm:spPr/>
    </dgm:pt>
    <dgm:pt modelId="{FE36C629-B751-42E1-A63A-A3BC1A03B8DD}" type="pres">
      <dgm:prSet presAssocID="{EF9A33DE-D6D9-4E43-A30B-B6DD7A5507AB}" presName="BalanceSpacing1" presStyleCnt="0"/>
      <dgm:spPr/>
    </dgm:pt>
    <dgm:pt modelId="{FF08AE09-B6B7-49C9-B4DD-E78EDDFA2153}" type="pres">
      <dgm:prSet presAssocID="{C1A63F8C-E3DB-41C0-9EA0-49E9F7E1BFBC}" presName="Accent1Text" presStyleLbl="node1" presStyleIdx="1" presStyleCnt="6"/>
      <dgm:spPr/>
    </dgm:pt>
    <dgm:pt modelId="{4A2D1094-C98B-4D63-87F8-4FB846DAD242}" type="pres">
      <dgm:prSet presAssocID="{C1A63F8C-E3DB-41C0-9EA0-49E9F7E1BFBC}" presName="spaceBetweenRectangles" presStyleCnt="0"/>
      <dgm:spPr/>
    </dgm:pt>
    <dgm:pt modelId="{DFAFBD13-0F35-42E0-835E-A230639E5C03}" type="pres">
      <dgm:prSet presAssocID="{DC1BF03B-4DA0-472F-A928-F8711BBF7EE6}" presName="composite" presStyleCnt="0"/>
      <dgm:spPr/>
    </dgm:pt>
    <dgm:pt modelId="{BD9ECEBD-90AF-495B-92A0-32B2177ADC10}" type="pres">
      <dgm:prSet presAssocID="{DC1BF03B-4DA0-472F-A928-F8711BBF7EE6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C4D248DE-755B-45EB-9504-1C9B38848BCC}" type="pres">
      <dgm:prSet presAssocID="{DC1BF03B-4DA0-472F-A928-F8711BBF7EE6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800B0E03-1847-4EE0-8431-75F571D77605}" type="pres">
      <dgm:prSet presAssocID="{DC1BF03B-4DA0-472F-A928-F8711BBF7EE6}" presName="BalanceSpacing" presStyleCnt="0"/>
      <dgm:spPr/>
    </dgm:pt>
    <dgm:pt modelId="{C3D113EA-3280-4E92-9431-D74B1392F52F}" type="pres">
      <dgm:prSet presAssocID="{DC1BF03B-4DA0-472F-A928-F8711BBF7EE6}" presName="BalanceSpacing1" presStyleCnt="0"/>
      <dgm:spPr/>
    </dgm:pt>
    <dgm:pt modelId="{51773BC9-5A79-4B39-8E95-1A0AA9BDE5F3}" type="pres">
      <dgm:prSet presAssocID="{3D60CC3A-0FCF-4C89-88E4-57C9A6025923}" presName="Accent1Text" presStyleLbl="node1" presStyleIdx="3" presStyleCnt="6"/>
      <dgm:spPr/>
    </dgm:pt>
    <dgm:pt modelId="{F6E82A64-FA77-45DD-9CA8-8181400A3FE6}" type="pres">
      <dgm:prSet presAssocID="{3D60CC3A-0FCF-4C89-88E4-57C9A6025923}" presName="spaceBetweenRectangles" presStyleCnt="0"/>
      <dgm:spPr/>
    </dgm:pt>
    <dgm:pt modelId="{C4A3DD86-277E-4002-AAA0-6F9742399F0D}" type="pres">
      <dgm:prSet presAssocID="{E4C80F7D-5612-42AB-BDCD-179EB75D0220}" presName="composite" presStyleCnt="0"/>
      <dgm:spPr/>
    </dgm:pt>
    <dgm:pt modelId="{3CE391AE-2D5E-4A16-A9B1-1749454B8DF8}" type="pres">
      <dgm:prSet presAssocID="{E4C80F7D-5612-42AB-BDCD-179EB75D0220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3128C180-88EE-4206-BEBD-651F6B50C039}" type="pres">
      <dgm:prSet presAssocID="{E4C80F7D-5612-42AB-BDCD-179EB75D0220}" presName="Childtext1" presStyleLbl="revTx" presStyleIdx="2" presStyleCnt="3" custScaleX="120909" custLinFactNeighborX="12190" custLinFactNeighborY="779">
        <dgm:presLayoutVars>
          <dgm:chMax val="0"/>
          <dgm:chPref val="0"/>
          <dgm:bulletEnabled val="1"/>
        </dgm:presLayoutVars>
      </dgm:prSet>
      <dgm:spPr/>
    </dgm:pt>
    <dgm:pt modelId="{41845D24-5EB1-4DD5-A4F0-EB9096820C12}" type="pres">
      <dgm:prSet presAssocID="{E4C80F7D-5612-42AB-BDCD-179EB75D0220}" presName="BalanceSpacing" presStyleCnt="0"/>
      <dgm:spPr/>
    </dgm:pt>
    <dgm:pt modelId="{1EE82EDC-ECAD-4B9C-8421-4E9B581A5DEF}" type="pres">
      <dgm:prSet presAssocID="{E4C80F7D-5612-42AB-BDCD-179EB75D0220}" presName="BalanceSpacing1" presStyleCnt="0"/>
      <dgm:spPr/>
    </dgm:pt>
    <dgm:pt modelId="{95832EDD-7FD3-43E4-A491-BA6B76FD68CC}" type="pres">
      <dgm:prSet presAssocID="{E7FBBC4E-7C98-42DA-A5F3-9370773002A5}" presName="Accent1Text" presStyleLbl="node1" presStyleIdx="5" presStyleCnt="6"/>
      <dgm:spPr/>
    </dgm:pt>
  </dgm:ptLst>
  <dgm:cxnLst>
    <dgm:cxn modelId="{2D278219-73FB-4391-8B62-620D527CCAAF}" type="presOf" srcId="{3D60CC3A-0FCF-4C89-88E4-57C9A6025923}" destId="{51773BC9-5A79-4B39-8E95-1A0AA9BDE5F3}" srcOrd="0" destOrd="0" presId="urn:microsoft.com/office/officeart/2008/layout/AlternatingHexagons"/>
    <dgm:cxn modelId="{8FCEDA23-17A7-42AE-9FB0-E20F1B0C6D0A}" srcId="{E4C80F7D-5612-42AB-BDCD-179EB75D0220}" destId="{1CF9ADD4-2721-4391-970C-941B1951EE9D}" srcOrd="0" destOrd="0" parTransId="{1C70E8CE-D2DC-45E9-9660-10DD343E3FEA}" sibTransId="{37702588-EFAB-413B-BFCD-8779B2F12E3E}"/>
    <dgm:cxn modelId="{82106966-E865-433D-A3B8-E23320E45333}" type="presOf" srcId="{DDCC27D6-5C07-4C49-9989-F85E8BB4466E}" destId="{B11D1994-E86A-4E9F-A92D-388406E1AB25}" srcOrd="0" destOrd="0" presId="urn:microsoft.com/office/officeart/2008/layout/AlternatingHexagons"/>
    <dgm:cxn modelId="{B4323E6D-6193-4D30-8055-C40EAD3B31E8}" type="presOf" srcId="{EF9A33DE-D6D9-4E43-A30B-B6DD7A5507AB}" destId="{8106E2B4-0E04-420C-A4A7-82E4411BD617}" srcOrd="0" destOrd="0" presId="urn:microsoft.com/office/officeart/2008/layout/AlternatingHexagons"/>
    <dgm:cxn modelId="{6ECB1574-544E-4EC8-84C6-5A06E8CE1557}" srcId="{80C432F2-F21F-4436-A862-9F05A2F50376}" destId="{E4C80F7D-5612-42AB-BDCD-179EB75D0220}" srcOrd="2" destOrd="0" parTransId="{C97A2639-2C8F-4D14-9198-BE29E20C1CD2}" sibTransId="{E7FBBC4E-7C98-42DA-A5F3-9370773002A5}"/>
    <dgm:cxn modelId="{029E5F85-1334-4CAD-8087-45699B35CC01}" srcId="{80C432F2-F21F-4436-A862-9F05A2F50376}" destId="{EF9A33DE-D6D9-4E43-A30B-B6DD7A5507AB}" srcOrd="0" destOrd="0" parTransId="{959CA41A-6A73-463E-9A3D-A0A3D8C02CCF}" sibTransId="{C1A63F8C-E3DB-41C0-9EA0-49E9F7E1BFBC}"/>
    <dgm:cxn modelId="{E8754B88-7E1F-4457-B240-8E0AD6C9955B}" type="presOf" srcId="{C1A63F8C-E3DB-41C0-9EA0-49E9F7E1BFBC}" destId="{FF08AE09-B6B7-49C9-B4DD-E78EDDFA2153}" srcOrd="0" destOrd="0" presId="urn:microsoft.com/office/officeart/2008/layout/AlternatingHexagons"/>
    <dgm:cxn modelId="{2773AD9C-93C3-435C-8206-F090749DD107}" type="presOf" srcId="{80C432F2-F21F-4436-A862-9F05A2F50376}" destId="{8F8A4127-4712-4574-9B29-937553BC304F}" srcOrd="0" destOrd="0" presId="urn:microsoft.com/office/officeart/2008/layout/AlternatingHexagons"/>
    <dgm:cxn modelId="{CA5AEEAC-475F-4A6A-AD0F-CAC44A3D1A89}" srcId="{EF9A33DE-D6D9-4E43-A30B-B6DD7A5507AB}" destId="{DDCC27D6-5C07-4C49-9989-F85E8BB4466E}" srcOrd="0" destOrd="0" parTransId="{54408DB6-8F89-44AC-B747-8D1DBC777EA8}" sibTransId="{08A0C9D6-D770-4DEC-9371-B5297166109E}"/>
    <dgm:cxn modelId="{6DB8E2B0-DCF6-4817-895C-DCA6F6EFD5ED}" type="presOf" srcId="{E7FBBC4E-7C98-42DA-A5F3-9370773002A5}" destId="{95832EDD-7FD3-43E4-A491-BA6B76FD68CC}" srcOrd="0" destOrd="0" presId="urn:microsoft.com/office/officeart/2008/layout/AlternatingHexagons"/>
    <dgm:cxn modelId="{36873DBC-8C20-42D3-A13A-92E6DB8B8127}" srcId="{DC1BF03B-4DA0-472F-A928-F8711BBF7EE6}" destId="{A5D8AC24-3C00-417B-A13B-99546E6F63A2}" srcOrd="0" destOrd="0" parTransId="{0F4DABD9-CFF5-4017-9BE9-17A794DAA70D}" sibTransId="{A0FDF655-BED1-4A1A-BA7B-6F9EF9461AD4}"/>
    <dgm:cxn modelId="{E901C4D7-C736-4517-A2A1-DADCB914C945}" type="presOf" srcId="{E4C80F7D-5612-42AB-BDCD-179EB75D0220}" destId="{3CE391AE-2D5E-4A16-A9B1-1749454B8DF8}" srcOrd="0" destOrd="0" presId="urn:microsoft.com/office/officeart/2008/layout/AlternatingHexagons"/>
    <dgm:cxn modelId="{2AB332DD-C09E-4F79-A68B-40BA69B439F9}" type="presOf" srcId="{DC1BF03B-4DA0-472F-A928-F8711BBF7EE6}" destId="{BD9ECEBD-90AF-495B-92A0-32B2177ADC10}" srcOrd="0" destOrd="0" presId="urn:microsoft.com/office/officeart/2008/layout/AlternatingHexagons"/>
    <dgm:cxn modelId="{E27D13EC-AA58-49D3-B6E8-5A2329715743}" srcId="{80C432F2-F21F-4436-A862-9F05A2F50376}" destId="{DC1BF03B-4DA0-472F-A928-F8711BBF7EE6}" srcOrd="1" destOrd="0" parTransId="{05E27255-57D8-487F-8144-98110893FB0A}" sibTransId="{3D60CC3A-0FCF-4C89-88E4-57C9A6025923}"/>
    <dgm:cxn modelId="{7D95B8F3-6382-4ABD-B6D9-F7D796B001CC}" type="presOf" srcId="{A5D8AC24-3C00-417B-A13B-99546E6F63A2}" destId="{C4D248DE-755B-45EB-9504-1C9B38848BCC}" srcOrd="0" destOrd="0" presId="urn:microsoft.com/office/officeart/2008/layout/AlternatingHexagons"/>
    <dgm:cxn modelId="{F7FE62FC-1F61-4C49-BBC2-940109224FF8}" type="presOf" srcId="{1CF9ADD4-2721-4391-970C-941B1951EE9D}" destId="{3128C180-88EE-4206-BEBD-651F6B50C039}" srcOrd="0" destOrd="0" presId="urn:microsoft.com/office/officeart/2008/layout/AlternatingHexagons"/>
    <dgm:cxn modelId="{FB448FD1-95CD-4DC4-9014-B851C8D7CC65}" type="presParOf" srcId="{8F8A4127-4712-4574-9B29-937553BC304F}" destId="{9E02D952-DD0F-4569-A85C-0DDC0C3A85FA}" srcOrd="0" destOrd="0" presId="urn:microsoft.com/office/officeart/2008/layout/AlternatingHexagons"/>
    <dgm:cxn modelId="{B0DA6E13-CADA-4132-8910-E8B9F5214355}" type="presParOf" srcId="{9E02D952-DD0F-4569-A85C-0DDC0C3A85FA}" destId="{8106E2B4-0E04-420C-A4A7-82E4411BD617}" srcOrd="0" destOrd="0" presId="urn:microsoft.com/office/officeart/2008/layout/AlternatingHexagons"/>
    <dgm:cxn modelId="{76F410D4-A7D9-4D9A-9CEC-9ECD84DB0BBA}" type="presParOf" srcId="{9E02D952-DD0F-4569-A85C-0DDC0C3A85FA}" destId="{B11D1994-E86A-4E9F-A92D-388406E1AB25}" srcOrd="1" destOrd="0" presId="urn:microsoft.com/office/officeart/2008/layout/AlternatingHexagons"/>
    <dgm:cxn modelId="{8EACC544-0659-47CE-928D-8A1DF68869F2}" type="presParOf" srcId="{9E02D952-DD0F-4569-A85C-0DDC0C3A85FA}" destId="{6D294DB0-1C55-442E-81BF-39776F397598}" srcOrd="2" destOrd="0" presId="urn:microsoft.com/office/officeart/2008/layout/AlternatingHexagons"/>
    <dgm:cxn modelId="{1E6DDF20-9D2B-42DC-9A56-8E941881EC8C}" type="presParOf" srcId="{9E02D952-DD0F-4569-A85C-0DDC0C3A85FA}" destId="{FE36C629-B751-42E1-A63A-A3BC1A03B8DD}" srcOrd="3" destOrd="0" presId="urn:microsoft.com/office/officeart/2008/layout/AlternatingHexagons"/>
    <dgm:cxn modelId="{EE1176E7-6FD6-4F1C-9967-DFED9C7AD581}" type="presParOf" srcId="{9E02D952-DD0F-4569-A85C-0DDC0C3A85FA}" destId="{FF08AE09-B6B7-49C9-B4DD-E78EDDFA2153}" srcOrd="4" destOrd="0" presId="urn:microsoft.com/office/officeart/2008/layout/AlternatingHexagons"/>
    <dgm:cxn modelId="{2EFCFD21-0FC3-40F7-A2C4-900CDEAF7FB4}" type="presParOf" srcId="{8F8A4127-4712-4574-9B29-937553BC304F}" destId="{4A2D1094-C98B-4D63-87F8-4FB846DAD242}" srcOrd="1" destOrd="0" presId="urn:microsoft.com/office/officeart/2008/layout/AlternatingHexagons"/>
    <dgm:cxn modelId="{5E575E7A-E413-439A-A7B2-90E39CF59913}" type="presParOf" srcId="{8F8A4127-4712-4574-9B29-937553BC304F}" destId="{DFAFBD13-0F35-42E0-835E-A230639E5C03}" srcOrd="2" destOrd="0" presId="urn:microsoft.com/office/officeart/2008/layout/AlternatingHexagons"/>
    <dgm:cxn modelId="{83F928C7-F2E9-45A4-9B51-F371ED3EFDA9}" type="presParOf" srcId="{DFAFBD13-0F35-42E0-835E-A230639E5C03}" destId="{BD9ECEBD-90AF-495B-92A0-32B2177ADC10}" srcOrd="0" destOrd="0" presId="urn:microsoft.com/office/officeart/2008/layout/AlternatingHexagons"/>
    <dgm:cxn modelId="{460A428E-4B1D-4781-A1B5-C617B713512C}" type="presParOf" srcId="{DFAFBD13-0F35-42E0-835E-A230639E5C03}" destId="{C4D248DE-755B-45EB-9504-1C9B38848BCC}" srcOrd="1" destOrd="0" presId="urn:microsoft.com/office/officeart/2008/layout/AlternatingHexagons"/>
    <dgm:cxn modelId="{E70428AA-CCB1-4804-88AF-737E6AC1EF34}" type="presParOf" srcId="{DFAFBD13-0F35-42E0-835E-A230639E5C03}" destId="{800B0E03-1847-4EE0-8431-75F571D77605}" srcOrd="2" destOrd="0" presId="urn:microsoft.com/office/officeart/2008/layout/AlternatingHexagons"/>
    <dgm:cxn modelId="{8BEADF95-97AD-4330-9824-C72AA82B55BC}" type="presParOf" srcId="{DFAFBD13-0F35-42E0-835E-A230639E5C03}" destId="{C3D113EA-3280-4E92-9431-D74B1392F52F}" srcOrd="3" destOrd="0" presId="urn:microsoft.com/office/officeart/2008/layout/AlternatingHexagons"/>
    <dgm:cxn modelId="{8A4AAAA7-D4BF-41B7-A715-85190E560BFD}" type="presParOf" srcId="{DFAFBD13-0F35-42E0-835E-A230639E5C03}" destId="{51773BC9-5A79-4B39-8E95-1A0AA9BDE5F3}" srcOrd="4" destOrd="0" presId="urn:microsoft.com/office/officeart/2008/layout/AlternatingHexagons"/>
    <dgm:cxn modelId="{733200AE-B80B-4E55-ABD2-6BB37307A25C}" type="presParOf" srcId="{8F8A4127-4712-4574-9B29-937553BC304F}" destId="{F6E82A64-FA77-45DD-9CA8-8181400A3FE6}" srcOrd="3" destOrd="0" presId="urn:microsoft.com/office/officeart/2008/layout/AlternatingHexagons"/>
    <dgm:cxn modelId="{F03CA3DB-6C21-4EF8-9C18-1AC90E11CE16}" type="presParOf" srcId="{8F8A4127-4712-4574-9B29-937553BC304F}" destId="{C4A3DD86-277E-4002-AAA0-6F9742399F0D}" srcOrd="4" destOrd="0" presId="urn:microsoft.com/office/officeart/2008/layout/AlternatingHexagons"/>
    <dgm:cxn modelId="{D4A56BFD-E087-49F0-ADA4-01E28321381A}" type="presParOf" srcId="{C4A3DD86-277E-4002-AAA0-6F9742399F0D}" destId="{3CE391AE-2D5E-4A16-A9B1-1749454B8DF8}" srcOrd="0" destOrd="0" presId="urn:microsoft.com/office/officeart/2008/layout/AlternatingHexagons"/>
    <dgm:cxn modelId="{3D8A0ABE-8776-4D63-A472-972EB02A59A7}" type="presParOf" srcId="{C4A3DD86-277E-4002-AAA0-6F9742399F0D}" destId="{3128C180-88EE-4206-BEBD-651F6B50C039}" srcOrd="1" destOrd="0" presId="urn:microsoft.com/office/officeart/2008/layout/AlternatingHexagons"/>
    <dgm:cxn modelId="{BC2EB156-CAD2-4DAA-845F-D322C904716F}" type="presParOf" srcId="{C4A3DD86-277E-4002-AAA0-6F9742399F0D}" destId="{41845D24-5EB1-4DD5-A4F0-EB9096820C12}" srcOrd="2" destOrd="0" presId="urn:microsoft.com/office/officeart/2008/layout/AlternatingHexagons"/>
    <dgm:cxn modelId="{F03E2DEA-DF9E-4E9E-B680-7C785F146E03}" type="presParOf" srcId="{C4A3DD86-277E-4002-AAA0-6F9742399F0D}" destId="{1EE82EDC-ECAD-4B9C-8421-4E9B581A5DEF}" srcOrd="3" destOrd="0" presId="urn:microsoft.com/office/officeart/2008/layout/AlternatingHexagons"/>
    <dgm:cxn modelId="{5D4B6375-26FA-4DFE-82F9-20CFC9B93A12}" type="presParOf" srcId="{C4A3DD86-277E-4002-AAA0-6F9742399F0D}" destId="{95832EDD-7FD3-43E4-A491-BA6B76FD68CC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5AE1A8-9AB0-4B61-8158-176F5CE05B9E}">
      <dsp:nvSpPr>
        <dsp:cNvPr id="0" name=""/>
        <dsp:cNvSpPr/>
      </dsp:nvSpPr>
      <dsp:spPr>
        <a:xfrm>
          <a:off x="1914469" y="2032000"/>
          <a:ext cx="506536" cy="965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965199"/>
              </a:lnTo>
              <a:lnTo>
                <a:pt x="506536" y="965199"/>
              </a:lnTo>
            </a:path>
          </a:pathLst>
        </a:custGeom>
        <a:noFill/>
        <a:ln w="2540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Courier New" pitchFamily="49" charset="0"/>
            <a:cs typeface="Courier New" pitchFamily="49" charset="0"/>
          </a:endParaRPr>
        </a:p>
      </dsp:txBody>
      <dsp:txXfrm>
        <a:off x="2140486" y="2487348"/>
        <a:ext cx="54502" cy="54502"/>
      </dsp:txXfrm>
    </dsp:sp>
    <dsp:sp modelId="{6DAC91D9-3136-4E31-A528-52FE7F042E45}">
      <dsp:nvSpPr>
        <dsp:cNvPr id="0" name=""/>
        <dsp:cNvSpPr/>
      </dsp:nvSpPr>
      <dsp:spPr>
        <a:xfrm>
          <a:off x="1914469" y="1986280"/>
          <a:ext cx="5065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536" y="45720"/>
              </a:lnTo>
            </a:path>
          </a:pathLst>
        </a:custGeom>
        <a:noFill/>
        <a:ln w="2540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Courier New" pitchFamily="49" charset="0"/>
            <a:cs typeface="Courier New" pitchFamily="49" charset="0"/>
          </a:endParaRPr>
        </a:p>
      </dsp:txBody>
      <dsp:txXfrm>
        <a:off x="2155074" y="2019336"/>
        <a:ext cx="25326" cy="25326"/>
      </dsp:txXfrm>
    </dsp:sp>
    <dsp:sp modelId="{D029E5F1-5937-4B3A-B48B-8EB8B1B1D1BF}">
      <dsp:nvSpPr>
        <dsp:cNvPr id="0" name=""/>
        <dsp:cNvSpPr/>
      </dsp:nvSpPr>
      <dsp:spPr>
        <a:xfrm>
          <a:off x="1914469" y="1066799"/>
          <a:ext cx="506536" cy="965200"/>
        </a:xfrm>
        <a:custGeom>
          <a:avLst/>
          <a:gdLst/>
          <a:ahLst/>
          <a:cxnLst/>
          <a:rect l="0" t="0" r="0" b="0"/>
          <a:pathLst>
            <a:path>
              <a:moveTo>
                <a:pt x="0" y="965200"/>
              </a:moveTo>
              <a:lnTo>
                <a:pt x="253268" y="965200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2540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Courier New" pitchFamily="49" charset="0"/>
            <a:cs typeface="Courier New" pitchFamily="49" charset="0"/>
          </a:endParaRPr>
        </a:p>
      </dsp:txBody>
      <dsp:txXfrm>
        <a:off x="2140486" y="1522148"/>
        <a:ext cx="54502" cy="54502"/>
      </dsp:txXfrm>
    </dsp:sp>
    <dsp:sp modelId="{0055685D-D8BD-40F4-83BF-77DDC55FDC10}">
      <dsp:nvSpPr>
        <dsp:cNvPr id="0" name=""/>
        <dsp:cNvSpPr/>
      </dsp:nvSpPr>
      <dsp:spPr>
        <a:xfrm rot="16200000">
          <a:off x="-503610" y="1645920"/>
          <a:ext cx="4064000" cy="772160"/>
        </a:xfrm>
        <a:prstGeom prst="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200" kern="1200" dirty="0" err="1">
              <a:latin typeface="Courier New" pitchFamily="49" charset="0"/>
              <a:cs typeface="Courier New" pitchFamily="49" charset="0"/>
            </a:rPr>
            <a:t>Hakikat</a:t>
          </a:r>
          <a:r>
            <a:rPr lang="en-ID" sz="3200" kern="1200" dirty="0">
              <a:latin typeface="Courier New" pitchFamily="49" charset="0"/>
              <a:cs typeface="Courier New" pitchFamily="49" charset="0"/>
            </a:rPr>
            <a:t> </a:t>
          </a:r>
          <a:r>
            <a:rPr lang="en-ID" sz="3200" kern="1200" dirty="0" err="1">
              <a:latin typeface="Courier New" pitchFamily="49" charset="0"/>
              <a:cs typeface="Courier New" pitchFamily="49" charset="0"/>
            </a:rPr>
            <a:t>Bahasa</a:t>
          </a:r>
          <a:endParaRPr lang="en-US" sz="3200" kern="1200" dirty="0">
            <a:latin typeface="Courier New" pitchFamily="49" charset="0"/>
            <a:cs typeface="Courier New" pitchFamily="49" charset="0"/>
          </a:endParaRPr>
        </a:p>
      </dsp:txBody>
      <dsp:txXfrm>
        <a:off x="-503610" y="1645920"/>
        <a:ext cx="4064000" cy="772160"/>
      </dsp:txXfrm>
    </dsp:sp>
    <dsp:sp modelId="{22181D9C-7DD7-46F7-8D2D-964CAF1B325E}">
      <dsp:nvSpPr>
        <dsp:cNvPr id="0" name=""/>
        <dsp:cNvSpPr/>
      </dsp:nvSpPr>
      <dsp:spPr>
        <a:xfrm>
          <a:off x="2421006" y="680719"/>
          <a:ext cx="2532684" cy="772160"/>
        </a:xfrm>
        <a:prstGeom prst="rect">
          <a:avLst/>
        </a:prstGeom>
        <a:solidFill>
          <a:schemeClr val="accent4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>
              <a:latin typeface="Courier New" pitchFamily="49" charset="0"/>
              <a:cs typeface="Courier New" pitchFamily="49" charset="0"/>
            </a:rPr>
            <a:t>Pengertian Bahasa</a:t>
          </a:r>
          <a:endParaRPr lang="id-ID" sz="2800" kern="1200" dirty="0">
            <a:latin typeface="Courier New" pitchFamily="49" charset="0"/>
            <a:cs typeface="Courier New" pitchFamily="49" charset="0"/>
          </a:endParaRPr>
        </a:p>
      </dsp:txBody>
      <dsp:txXfrm>
        <a:off x="2421006" y="680719"/>
        <a:ext cx="2532684" cy="772160"/>
      </dsp:txXfrm>
    </dsp:sp>
    <dsp:sp modelId="{037B213B-A5C2-4D96-B1DF-95A016710831}">
      <dsp:nvSpPr>
        <dsp:cNvPr id="0" name=""/>
        <dsp:cNvSpPr/>
      </dsp:nvSpPr>
      <dsp:spPr>
        <a:xfrm>
          <a:off x="2421006" y="1645920"/>
          <a:ext cx="2532684" cy="772160"/>
        </a:xfrm>
        <a:prstGeom prst="rect">
          <a:avLst/>
        </a:prstGeom>
        <a:solidFill>
          <a:schemeClr val="accent4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>
              <a:latin typeface="Courier New" pitchFamily="49" charset="0"/>
              <a:cs typeface="Courier New" pitchFamily="49" charset="0"/>
            </a:rPr>
            <a:t>Bentuk dan Makna</a:t>
          </a:r>
          <a:endParaRPr lang="id-ID" sz="2800" kern="1200" dirty="0">
            <a:latin typeface="Courier New" pitchFamily="49" charset="0"/>
            <a:cs typeface="Courier New" pitchFamily="49" charset="0"/>
          </a:endParaRPr>
        </a:p>
      </dsp:txBody>
      <dsp:txXfrm>
        <a:off x="2421006" y="1645920"/>
        <a:ext cx="2532684" cy="772160"/>
      </dsp:txXfrm>
    </dsp:sp>
    <dsp:sp modelId="{009375BB-05BC-41D3-8D30-8057CE7CA67D}">
      <dsp:nvSpPr>
        <dsp:cNvPr id="0" name=""/>
        <dsp:cNvSpPr/>
      </dsp:nvSpPr>
      <dsp:spPr>
        <a:xfrm>
          <a:off x="2421006" y="2611119"/>
          <a:ext cx="2532684" cy="772160"/>
        </a:xfrm>
        <a:prstGeom prst="rect">
          <a:avLst/>
        </a:prstGeom>
        <a:solidFill>
          <a:schemeClr val="accent4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>
              <a:latin typeface="Courier New" pitchFamily="49" charset="0"/>
              <a:cs typeface="Courier New" pitchFamily="49" charset="0"/>
            </a:rPr>
            <a:t>Fungsi Bahasa</a:t>
          </a:r>
          <a:endParaRPr lang="id-ID" sz="2800" kern="1200" dirty="0">
            <a:latin typeface="Courier New" pitchFamily="49" charset="0"/>
            <a:cs typeface="Courier New" pitchFamily="49" charset="0"/>
          </a:endParaRPr>
        </a:p>
      </dsp:txBody>
      <dsp:txXfrm>
        <a:off x="2421006" y="2611119"/>
        <a:ext cx="2532684" cy="772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06E2B4-0E04-420C-A4A7-82E4411BD617}">
      <dsp:nvSpPr>
        <dsp:cNvPr id="0" name=""/>
        <dsp:cNvSpPr/>
      </dsp:nvSpPr>
      <dsp:spPr>
        <a:xfrm rot="5400000">
          <a:off x="3256456" y="117699"/>
          <a:ext cx="1778003" cy="1546862"/>
        </a:xfrm>
        <a:prstGeom prst="hexagon">
          <a:avLst>
            <a:gd name="adj" fmla="val 25000"/>
            <a:gd name="vf" fmla="val 11547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sebagai Lambang</a:t>
          </a:r>
        </a:p>
      </dsp:txBody>
      <dsp:txXfrm rot="-5400000">
        <a:off x="3613079" y="279201"/>
        <a:ext cx="1064756" cy="1223859"/>
      </dsp:txXfrm>
    </dsp:sp>
    <dsp:sp modelId="{B11D1994-E86A-4E9F-A92D-388406E1AB25}">
      <dsp:nvSpPr>
        <dsp:cNvPr id="0" name=""/>
        <dsp:cNvSpPr/>
      </dsp:nvSpPr>
      <dsp:spPr>
        <a:xfrm>
          <a:off x="4965829" y="357729"/>
          <a:ext cx="1984251" cy="1066802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5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500" kern="1200" dirty="0">
              <a:latin typeface="Segoe UI Light" pitchFamily="34" charset="0"/>
              <a:cs typeface="Segoe UI Light" pitchFamily="34" charset="0"/>
            </a:rPr>
            <a:t>BAHASA</a:t>
          </a:r>
        </a:p>
      </dsp:txBody>
      <dsp:txXfrm>
        <a:off x="4965829" y="357729"/>
        <a:ext cx="1984251" cy="1066802"/>
      </dsp:txXfrm>
    </dsp:sp>
    <dsp:sp modelId="{FF08AE09-B6B7-49C9-B4DD-E78EDDFA2153}">
      <dsp:nvSpPr>
        <dsp:cNvPr id="0" name=""/>
        <dsp:cNvSpPr/>
      </dsp:nvSpPr>
      <dsp:spPr>
        <a:xfrm rot="5400000">
          <a:off x="1585844" y="117699"/>
          <a:ext cx="1778003" cy="1546862"/>
        </a:xfrm>
        <a:prstGeom prst="hexagon">
          <a:avLst>
            <a:gd name="adj" fmla="val 25000"/>
            <a:gd name="vf" fmla="val 11547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sebagai Sebuah Sistem</a:t>
          </a:r>
        </a:p>
      </dsp:txBody>
      <dsp:txXfrm rot="-5400000">
        <a:off x="1942467" y="279201"/>
        <a:ext cx="1064756" cy="1223859"/>
      </dsp:txXfrm>
    </dsp:sp>
    <dsp:sp modelId="{BD9ECEBD-90AF-495B-92A0-32B2177ADC10}">
      <dsp:nvSpPr>
        <dsp:cNvPr id="0" name=""/>
        <dsp:cNvSpPr/>
      </dsp:nvSpPr>
      <dsp:spPr>
        <a:xfrm rot="5400000">
          <a:off x="2417950" y="1626868"/>
          <a:ext cx="1778003" cy="1546862"/>
        </a:xfrm>
        <a:prstGeom prst="hexagon">
          <a:avLst>
            <a:gd name="adj" fmla="val 25000"/>
            <a:gd name="vf" fmla="val 11547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itu  sebagai bunyi</a:t>
          </a:r>
        </a:p>
      </dsp:txBody>
      <dsp:txXfrm rot="-5400000">
        <a:off x="2774573" y="1788370"/>
        <a:ext cx="1064756" cy="1223859"/>
      </dsp:txXfrm>
    </dsp:sp>
    <dsp:sp modelId="{C4D248DE-755B-45EB-9504-1C9B38848BCC}">
      <dsp:nvSpPr>
        <dsp:cNvPr id="0" name=""/>
        <dsp:cNvSpPr/>
      </dsp:nvSpPr>
      <dsp:spPr>
        <a:xfrm>
          <a:off x="549268" y="1866898"/>
          <a:ext cx="1920243" cy="1066802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5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500" kern="1200" dirty="0">
              <a:latin typeface="Segoe UI Light" pitchFamily="34" charset="0"/>
              <a:cs typeface="Segoe UI Light" pitchFamily="34" charset="0"/>
            </a:rPr>
            <a:t>BAHASA</a:t>
          </a:r>
        </a:p>
      </dsp:txBody>
      <dsp:txXfrm>
        <a:off x="549268" y="1866898"/>
        <a:ext cx="1920243" cy="1066802"/>
      </dsp:txXfrm>
    </dsp:sp>
    <dsp:sp modelId="{51773BC9-5A79-4B39-8E95-1A0AA9BDE5F3}">
      <dsp:nvSpPr>
        <dsp:cNvPr id="0" name=""/>
        <dsp:cNvSpPr/>
      </dsp:nvSpPr>
      <dsp:spPr>
        <a:xfrm rot="5400000">
          <a:off x="4088562" y="1626868"/>
          <a:ext cx="1778003" cy="1546862"/>
        </a:xfrm>
        <a:prstGeom prst="hexagon">
          <a:avLst>
            <a:gd name="adj" fmla="val 25000"/>
            <a:gd name="vf" fmla="val 11547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itu bermakna</a:t>
          </a:r>
        </a:p>
      </dsp:txBody>
      <dsp:txXfrm rot="-5400000">
        <a:off x="4445185" y="1788370"/>
        <a:ext cx="1064756" cy="1223859"/>
      </dsp:txXfrm>
    </dsp:sp>
    <dsp:sp modelId="{3CE391AE-2D5E-4A16-A9B1-1749454B8DF8}">
      <dsp:nvSpPr>
        <dsp:cNvPr id="0" name=""/>
        <dsp:cNvSpPr/>
      </dsp:nvSpPr>
      <dsp:spPr>
        <a:xfrm rot="5400000">
          <a:off x="3152735" y="3136037"/>
          <a:ext cx="1778003" cy="1546862"/>
        </a:xfrm>
        <a:prstGeom prst="hexagon">
          <a:avLst>
            <a:gd name="adj" fmla="val 25000"/>
            <a:gd name="vf" fmla="val 11547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itu produktif</a:t>
          </a:r>
        </a:p>
      </dsp:txBody>
      <dsp:txXfrm rot="-5400000">
        <a:off x="3509358" y="3297539"/>
        <a:ext cx="1064756" cy="1223859"/>
      </dsp:txXfrm>
    </dsp:sp>
    <dsp:sp modelId="{3128C180-88EE-4206-BEBD-651F6B50C039}">
      <dsp:nvSpPr>
        <dsp:cNvPr id="0" name=""/>
        <dsp:cNvSpPr/>
      </dsp:nvSpPr>
      <dsp:spPr>
        <a:xfrm>
          <a:off x="4896544" y="3384378"/>
          <a:ext cx="2399139" cy="106680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b="0" kern="1200" dirty="0">
              <a:latin typeface="Segoe UI Light" pitchFamily="34" charset="0"/>
              <a:cs typeface="Segoe UI Light" pitchFamily="34" charset="0"/>
            </a:rPr>
            <a:t>Bahasa untuk Mengidentifikasikan Diri</a:t>
          </a:r>
        </a:p>
      </dsp:txBody>
      <dsp:txXfrm>
        <a:off x="4896544" y="3384378"/>
        <a:ext cx="2399139" cy="1066802"/>
      </dsp:txXfrm>
    </dsp:sp>
    <dsp:sp modelId="{95832EDD-7FD3-43E4-A491-BA6B76FD68CC}">
      <dsp:nvSpPr>
        <dsp:cNvPr id="0" name=""/>
        <dsp:cNvSpPr/>
      </dsp:nvSpPr>
      <dsp:spPr>
        <a:xfrm rot="5400000">
          <a:off x="1482123" y="3136037"/>
          <a:ext cx="1778003" cy="1546862"/>
        </a:xfrm>
        <a:prstGeom prst="hexagon">
          <a:avLst>
            <a:gd name="adj" fmla="val 25000"/>
            <a:gd name="vf" fmla="val 11547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rPr>
            <a:t>Bahasa itu kontroversi</a:t>
          </a:r>
        </a:p>
      </dsp:txBody>
      <dsp:txXfrm rot="-5400000">
        <a:off x="1838746" y="3297539"/>
        <a:ext cx="1064756" cy="12238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F20D6-95F0-4B02-AC26-C4EAEB023564}" type="datetimeFigureOut">
              <a:rPr lang="id-ID" smtClean="0"/>
              <a:t>16/07/2024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C07E0-9274-43E2-8736-4DB39CDDAE8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7367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7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07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51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0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4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2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8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04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18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99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2F7A8-DB14-411F-AA6A-4526A71CA25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21857-3701-43F7-B915-723E0D5D1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17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Berlin Sans FB" pitchFamily="34" charset="0"/>
              </a:rPr>
              <a:t>Konsep</a:t>
            </a:r>
            <a:r>
              <a:rPr lang="en-US" dirty="0">
                <a:latin typeface="Berlin Sans FB" pitchFamily="34" charset="0"/>
              </a:rPr>
              <a:t> </a:t>
            </a:r>
            <a:r>
              <a:rPr lang="en-US" dirty="0" err="1">
                <a:latin typeface="Berlin Sans FB" pitchFamily="34" charset="0"/>
              </a:rPr>
              <a:t>dan</a:t>
            </a:r>
            <a:r>
              <a:rPr lang="en-US" dirty="0">
                <a:latin typeface="Berlin Sans FB" pitchFamily="34" charset="0"/>
              </a:rPr>
              <a:t> </a:t>
            </a:r>
            <a:r>
              <a:rPr lang="en-US" dirty="0" err="1">
                <a:latin typeface="Berlin Sans FB" pitchFamily="34" charset="0"/>
              </a:rPr>
              <a:t>Hakikat</a:t>
            </a:r>
            <a:r>
              <a:rPr lang="en-US" dirty="0">
                <a:latin typeface="Berlin Sans FB" pitchFamily="34" charset="0"/>
              </a:rPr>
              <a:t> </a:t>
            </a:r>
            <a:r>
              <a:rPr lang="en-US" dirty="0" err="1">
                <a:latin typeface="Berlin Sans FB" pitchFamily="34" charset="0"/>
              </a:rPr>
              <a:t>Bahasa</a:t>
            </a:r>
            <a:r>
              <a:rPr lang="en-US" dirty="0">
                <a:latin typeface="Berlin Sans FB" pitchFamily="34" charset="0"/>
              </a:rPr>
              <a:t> &amp; </a:t>
            </a:r>
            <a:r>
              <a:rPr lang="en-US" dirty="0" err="1">
                <a:latin typeface="Berlin Sans FB" pitchFamily="34" charset="0"/>
              </a:rPr>
              <a:t>Pembelajaran</a:t>
            </a:r>
            <a:r>
              <a:rPr lang="en-US" dirty="0">
                <a:latin typeface="Berlin Sans FB" pitchFamily="34" charset="0"/>
              </a:rPr>
              <a:t> </a:t>
            </a:r>
            <a:r>
              <a:rPr lang="en-US" dirty="0" err="1">
                <a:latin typeface="Berlin Sans FB" pitchFamily="34" charset="0"/>
              </a:rPr>
              <a:t>Bahasa</a:t>
            </a:r>
            <a:r>
              <a:rPr lang="en-US" dirty="0">
                <a:latin typeface="Berlin Sans FB" pitchFamily="34" charset="0"/>
              </a:rPr>
              <a:t> Indonesia di SD/MI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289077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3487930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500859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784978" y="152400"/>
            <a:ext cx="4749421" cy="838200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b="1" dirty="0">
                <a:latin typeface="Segoe UI Light" pitchFamily="34" charset="0"/>
                <a:cs typeface="Segoe UI Light" pitchFamily="34" charset="0"/>
              </a:rPr>
              <a:t> Pengertian Bahasa </a:t>
            </a:r>
            <a:endParaRPr lang="en-US" sz="2800" b="1" dirty="0">
              <a:latin typeface="Segoe UI Light" pitchFamily="34" charset="0"/>
              <a:cs typeface="Segoe UI Light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158963" y="990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3784978" y="1321558"/>
            <a:ext cx="4749421" cy="5211041"/>
          </a:xfrm>
          <a:prstGeom prst="round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d-ID" dirty="0">
                <a:latin typeface="Segoe UI Light" pitchFamily="34" charset="0"/>
                <a:cs typeface="Segoe UI Light" pitchFamily="34" charset="0"/>
              </a:rPr>
              <a:t>Manusia merupakan mahluk yang perlu berinteraksi dengan manusia lainnya. Interaksi terasa semakin penting pada saat manusia membutuhkan eksitensinya diakui. Kegiatan ini membutuhkan alat, sarana atau media, yaitu bahasa.</a:t>
            </a:r>
          </a:p>
          <a:p>
            <a:pPr algn="just"/>
            <a:endParaRPr lang="id-ID" dirty="0">
              <a:latin typeface="Segoe UI Light" pitchFamily="34" charset="0"/>
              <a:cs typeface="Segoe UI Light" pitchFamily="34" charset="0"/>
            </a:endParaRPr>
          </a:p>
          <a:p>
            <a:pPr algn="just"/>
            <a:r>
              <a:rPr lang="id-ID" dirty="0">
                <a:latin typeface="Segoe UI Light" pitchFamily="34" charset="0"/>
                <a:cs typeface="Segoe UI Light" pitchFamily="34" charset="0"/>
              </a:rPr>
              <a:t>Bahasa yang dalam bahasa inggrisnya disebut language berasal dari bahasa Latin yang berarti lidah. Secara universal pengertian bahasa adalah suatu bentuk ungkapan yang bentuk dasarnya ujaran.</a:t>
            </a:r>
          </a:p>
          <a:p>
            <a:pPr algn="just"/>
            <a:endParaRPr lang="id-ID" dirty="0">
              <a:latin typeface="Segoe UI Light" pitchFamily="34" charset="0"/>
              <a:cs typeface="Segoe UI Light" pitchFamily="34" charset="0"/>
            </a:endParaRPr>
          </a:p>
          <a:p>
            <a:pPr algn="just"/>
            <a:r>
              <a:rPr lang="id-ID" dirty="0">
                <a:latin typeface="Segoe UI Light" pitchFamily="34" charset="0"/>
                <a:cs typeface="Segoe UI Light" pitchFamily="34" charset="0"/>
              </a:rPr>
              <a:t>Bahasa merupakan alat komunikasi yang mengandung beberapa sifat yakni, sistematik, mana suka ujar, manusiawi dan komunikatif. </a:t>
            </a:r>
            <a:endParaRPr lang="en-US" dirty="0">
              <a:latin typeface="Segoe UI Light" pitchFamily="34" charset="0"/>
              <a:cs typeface="Segoe UI Light" pitchFamily="34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33600"/>
            <a:ext cx="2804161" cy="30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0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0800"/>
            </a:stretch>
          </a:blipFill>
        </p:spPr>
      </p:sp>
      <p:sp>
        <p:nvSpPr>
          <p:cNvPr id="11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401217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532447"/>
              </p:ext>
            </p:extLst>
          </p:nvPr>
        </p:nvGraphicFramePr>
        <p:xfrm>
          <a:off x="457200" y="12192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838898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2469416" y="908720"/>
            <a:ext cx="3322660" cy="151831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>
                <a:latin typeface="Segoe UI Light" pitchFamily="34" charset="0"/>
                <a:cs typeface="Segoe UI Light" pitchFamily="34" charset="0"/>
              </a:rPr>
              <a:t>Bentuk dan Makna</a:t>
            </a:r>
          </a:p>
        </p:txBody>
      </p:sp>
      <p:sp>
        <p:nvSpPr>
          <p:cNvPr id="7" name="Rectangle 6"/>
          <p:cNvSpPr/>
          <p:nvPr/>
        </p:nvSpPr>
        <p:spPr>
          <a:xfrm>
            <a:off x="3452883" y="2553986"/>
            <a:ext cx="1371600" cy="3116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Bahasa 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2518011" y="2865610"/>
            <a:ext cx="1570631" cy="5612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18" name="Rectangle 17"/>
          <p:cNvSpPr/>
          <p:nvPr/>
        </p:nvSpPr>
        <p:spPr>
          <a:xfrm>
            <a:off x="2030104" y="3468386"/>
            <a:ext cx="1371600" cy="45719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Bentuk 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088641" y="2854806"/>
            <a:ext cx="1601337" cy="5720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23" name="Rectangle 22"/>
          <p:cNvSpPr/>
          <p:nvPr/>
        </p:nvSpPr>
        <p:spPr>
          <a:xfrm>
            <a:off x="5004178" y="3468385"/>
            <a:ext cx="1371600" cy="45719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Makna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730990" y="4458986"/>
            <a:ext cx="1371600" cy="9144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Unsur segmental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167417" y="4458985"/>
            <a:ext cx="1371600" cy="91440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Unsur suprasegmental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661545" y="4458986"/>
            <a:ext cx="1371600" cy="9144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Makna leksikal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8823" y="4458986"/>
            <a:ext cx="990600" cy="9144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Makna morfemis 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2030104" y="3925584"/>
            <a:ext cx="674427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682922" y="3925584"/>
            <a:ext cx="731292" cy="5333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5202070" y="3925584"/>
            <a:ext cx="487908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5689978" y="3925586"/>
            <a:ext cx="489045" cy="5333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677183" y="3925584"/>
            <a:ext cx="1738384" cy="5333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44" name="Rectangle 43"/>
          <p:cNvSpPr/>
          <p:nvPr/>
        </p:nvSpPr>
        <p:spPr>
          <a:xfrm>
            <a:off x="7109060" y="4458986"/>
            <a:ext cx="1371600" cy="9144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Makna Sintaksis</a:t>
            </a:r>
          </a:p>
        </p:txBody>
      </p:sp>
      <p:sp>
        <p:nvSpPr>
          <p:cNvPr id="22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26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27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350528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2209800" y="1135040"/>
            <a:ext cx="4876800" cy="4503760"/>
          </a:xfrm>
          <a:prstGeom prst="ellipse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8184" y="1069075"/>
            <a:ext cx="1600200" cy="914400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Informasi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" y="4957549"/>
            <a:ext cx="1600200" cy="914400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Ekspresi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0" y="1135040"/>
            <a:ext cx="1600200" cy="914400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Adaptasi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0" y="4975746"/>
            <a:ext cx="1600200" cy="914400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Segoe UI Light" pitchFamily="34" charset="0"/>
                <a:cs typeface="Segoe UI Light" pitchFamily="34" charset="0"/>
              </a:rPr>
              <a:t>Kontrol Sosial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6553200" y="1448370"/>
            <a:ext cx="769961" cy="535105"/>
          </a:xfrm>
          <a:prstGeom prst="straightConnector1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53425" y="4662416"/>
            <a:ext cx="661775" cy="783040"/>
          </a:xfrm>
          <a:prstGeom prst="straightConnector1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1738384" y="1537934"/>
            <a:ext cx="914400" cy="535106"/>
          </a:xfrm>
          <a:prstGeom prst="straightConnector1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0" idx="3"/>
          </p:cNvCxnSpPr>
          <p:nvPr/>
        </p:nvCxnSpPr>
        <p:spPr>
          <a:xfrm flipH="1">
            <a:off x="1828800" y="4680329"/>
            <a:ext cx="819435" cy="734420"/>
          </a:xfrm>
          <a:prstGeom prst="straightConnector1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235" y="1302225"/>
            <a:ext cx="4005190" cy="4338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8" name="Rectangle 27"/>
          <p:cNvSpPr/>
          <p:nvPr/>
        </p:nvSpPr>
        <p:spPr>
          <a:xfrm>
            <a:off x="3393530" y="4726675"/>
            <a:ext cx="2514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>
                <a:solidFill>
                  <a:schemeClr val="accent5">
                    <a:lumMod val="50000"/>
                  </a:schemeClr>
                </a:solidFill>
                <a:latin typeface="Segoe UI Light" pitchFamily="34" charset="0"/>
                <a:cs typeface="Segoe UI Light" pitchFamily="34" charset="0"/>
              </a:rPr>
              <a:t>Fungsi Bahasa</a:t>
            </a:r>
          </a:p>
        </p:txBody>
      </p:sp>
      <p:sp>
        <p:nvSpPr>
          <p:cNvPr id="17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8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0800"/>
            </a:stretch>
          </a:blipFill>
        </p:spPr>
      </p:sp>
      <p:sp>
        <p:nvSpPr>
          <p:cNvPr id="19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565800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962400" y="1717962"/>
            <a:ext cx="4800600" cy="4350327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000" b="1" dirty="0">
                <a:latin typeface="Segoe UI Light" pitchFamily="34" charset="0"/>
                <a:cs typeface="Segoe UI Light" pitchFamily="34" charset="0"/>
              </a:rPr>
              <a:t>Ragam Bahasa</a:t>
            </a:r>
          </a:p>
          <a:p>
            <a:pPr algn="ctr"/>
            <a:endParaRPr lang="id-ID" sz="2000" dirty="0">
              <a:latin typeface="Segoe UI Light" pitchFamily="34" charset="0"/>
              <a:cs typeface="Segoe UI Light" pitchFamily="34" charset="0"/>
            </a:endParaRPr>
          </a:p>
          <a:p>
            <a:pPr algn="just"/>
            <a:r>
              <a:rPr lang="id-ID" sz="2000" dirty="0">
                <a:latin typeface="Segoe UI Light" pitchFamily="34" charset="0"/>
                <a:cs typeface="Segoe UI Light" pitchFamily="34" charset="0"/>
              </a:rPr>
              <a:t>Ragam bahasa dapat digolongkan  menurut sarana dibagi atas ragam lisa dan ragam tulisan.</a:t>
            </a:r>
          </a:p>
          <a:p>
            <a:pPr algn="just"/>
            <a:endParaRPr lang="id-ID" sz="2000" dirty="0">
              <a:latin typeface="Segoe UI Light" pitchFamily="34" charset="0"/>
              <a:cs typeface="Segoe UI Light" pitchFamily="34" charset="0"/>
            </a:endParaRPr>
          </a:p>
          <a:p>
            <a:pPr algn="just"/>
            <a:r>
              <a:rPr lang="id-ID" sz="2000" dirty="0">
                <a:latin typeface="Segoe UI Light" pitchFamily="34" charset="0"/>
                <a:cs typeface="Segoe UI Light" pitchFamily="34" charset="0"/>
              </a:rPr>
              <a:t>Makna ragam lisan diperjelas dengan intonasi yaitu tekanan, nada, tempo suaradan perentian.</a:t>
            </a:r>
          </a:p>
          <a:p>
            <a:pPr algn="just"/>
            <a:endParaRPr lang="id-ID" sz="2000" dirty="0">
              <a:latin typeface="Segoe UI Light" pitchFamily="34" charset="0"/>
              <a:cs typeface="Segoe UI Light" pitchFamily="34" charset="0"/>
            </a:endParaRPr>
          </a:p>
          <a:p>
            <a:pPr algn="just"/>
            <a:r>
              <a:rPr lang="id-ID" sz="2000" dirty="0">
                <a:latin typeface="Segoe UI Light" pitchFamily="34" charset="0"/>
                <a:cs typeface="Segoe UI Light" pitchFamily="34" charset="0"/>
              </a:rPr>
              <a:t>Makna ragam tulisan dipengaruhi oleh bentuk pada kalimat dan tanda baca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61655"/>
            <a:ext cx="3782888" cy="49911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9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0800"/>
            </a:stretch>
          </a:blipFill>
        </p:spPr>
      </p:sp>
      <p:sp>
        <p:nvSpPr>
          <p:cNvPr id="10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412755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3809999" cy="4689629"/>
          </a:xfrm>
        </p:spPr>
        <p:txBody>
          <a:bodyPr>
            <a:normAutofit fontScale="70000" lnSpcReduction="20000"/>
          </a:bodyPr>
          <a:lstStyle/>
          <a:p>
            <a:pPr marL="82296" indent="0" algn="ctr">
              <a:buNone/>
            </a:pPr>
            <a:r>
              <a:rPr lang="id-ID" b="1" dirty="0">
                <a:latin typeface="Segoe UI Light" pitchFamily="34" charset="0"/>
                <a:cs typeface="Segoe UI Light" pitchFamily="34" charset="0"/>
              </a:rPr>
              <a:t>Pembelajaran Bahasa</a:t>
            </a:r>
          </a:p>
          <a:p>
            <a:pPr marL="82296" indent="0" algn="ctr">
              <a:buNone/>
            </a:pPr>
            <a:endParaRPr lang="id-ID" b="1" dirty="0">
              <a:latin typeface="Segoe UI Light" pitchFamily="34" charset="0"/>
              <a:cs typeface="Segoe UI Light" pitchFamily="34" charset="0"/>
            </a:endParaRPr>
          </a:p>
          <a:p>
            <a:pPr marL="82296" indent="0">
              <a:buNone/>
            </a:pPr>
            <a:r>
              <a:rPr lang="id-ID" b="1" dirty="0">
                <a:latin typeface="Segoe UI Light" pitchFamily="34" charset="0"/>
                <a:cs typeface="Segoe UI Light" pitchFamily="34" charset="0"/>
              </a:rPr>
              <a:t>Belajar</a:t>
            </a:r>
            <a:r>
              <a:rPr lang="id-ID" dirty="0">
                <a:latin typeface="Segoe UI Light" pitchFamily="34" charset="0"/>
                <a:cs typeface="Segoe UI Light" pitchFamily="34" charset="0"/>
              </a:rPr>
              <a:t> adalah perubahan tingkah laku siswa secara tetap melalui pengalaman, pengamatan, dan bahasa, yang dilakukannya secara aktif.</a:t>
            </a:r>
            <a:br>
              <a:rPr lang="id-ID" dirty="0">
                <a:latin typeface="Segoe UI Light" pitchFamily="34" charset="0"/>
                <a:cs typeface="Segoe UI Light" pitchFamily="34" charset="0"/>
              </a:rPr>
            </a:br>
            <a:endParaRPr lang="id-ID" dirty="0">
              <a:latin typeface="Segoe UI Light" pitchFamily="34" charset="0"/>
              <a:cs typeface="Segoe UI Light" pitchFamily="34" charset="0"/>
            </a:endParaRPr>
          </a:p>
          <a:p>
            <a:pPr marL="82296" indent="0">
              <a:buNone/>
            </a:pPr>
            <a:r>
              <a:rPr lang="id-ID" b="1" dirty="0">
                <a:latin typeface="Segoe UI Light" pitchFamily="34" charset="0"/>
                <a:cs typeface="Segoe UI Light" pitchFamily="34" charset="0"/>
              </a:rPr>
              <a:t>Hasil belajar</a:t>
            </a:r>
            <a:r>
              <a:rPr lang="id-ID" dirty="0">
                <a:latin typeface="Segoe UI Light" pitchFamily="34" charset="0"/>
                <a:cs typeface="Segoe UI Light" pitchFamily="34" charset="0"/>
              </a:rPr>
              <a:t> atau perubahan tingkah laku itu berkaitan dengan pengetahuan, sikap atau keterampilan yang dibangun siswa berdasarkan</a:t>
            </a:r>
            <a:br>
              <a:rPr lang="id-ID" dirty="0">
                <a:latin typeface="Segoe UI Light" pitchFamily="34" charset="0"/>
                <a:cs typeface="Segoe UI Light" pitchFamily="34" charset="0"/>
              </a:rPr>
            </a:br>
            <a:r>
              <a:rPr lang="id-ID" dirty="0">
                <a:latin typeface="Segoe UI Light" pitchFamily="34" charset="0"/>
                <a:cs typeface="Segoe UI Light" pitchFamily="34" charset="0"/>
              </a:rPr>
              <a:t>apa yang telah dipahami atau dikuasai sebelumnya. </a:t>
            </a:r>
          </a:p>
          <a:p>
            <a:endParaRPr lang="id-ID" dirty="0"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029200" y="2590800"/>
            <a:ext cx="3429000" cy="270202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d-ID" sz="2000" dirty="0">
              <a:latin typeface="Segoe UI Light" pitchFamily="34" charset="0"/>
              <a:cs typeface="Segoe UI Light" pitchFamily="34" charset="0"/>
            </a:endParaRPr>
          </a:p>
          <a:p>
            <a:r>
              <a:rPr lang="id-ID" sz="2000" dirty="0">
                <a:latin typeface="Segoe UI Light" pitchFamily="34" charset="0"/>
                <a:cs typeface="Segoe UI Light" pitchFamily="34" charset="0"/>
              </a:rPr>
              <a:t>Pembelajaran hahasa tidak terlepas dari empat konsep keterampilan bahasa </a:t>
            </a:r>
          </a:p>
          <a:p>
            <a:pPr marL="342900" indent="-342900">
              <a:buAutoNum type="arabicPeriod"/>
            </a:pPr>
            <a:r>
              <a:rPr lang="id-ID" sz="2000" dirty="0">
                <a:latin typeface="Segoe UI Light" pitchFamily="34" charset="0"/>
                <a:cs typeface="Segoe UI Light" pitchFamily="34" charset="0"/>
              </a:rPr>
              <a:t>Menyimak</a:t>
            </a:r>
          </a:p>
          <a:p>
            <a:pPr marL="342900" indent="-342900">
              <a:buAutoNum type="arabicPeriod"/>
            </a:pPr>
            <a:r>
              <a:rPr lang="id-ID" sz="2000" dirty="0">
                <a:latin typeface="Segoe UI Light" pitchFamily="34" charset="0"/>
                <a:cs typeface="Segoe UI Light" pitchFamily="34" charset="0"/>
              </a:rPr>
              <a:t>Berbicara</a:t>
            </a:r>
          </a:p>
          <a:p>
            <a:pPr marL="342900" indent="-342900">
              <a:buAutoNum type="arabicPeriod"/>
            </a:pPr>
            <a:r>
              <a:rPr lang="id-ID" sz="2000" dirty="0">
                <a:latin typeface="Segoe UI Light" pitchFamily="34" charset="0"/>
                <a:cs typeface="Segoe UI Light" pitchFamily="34" charset="0"/>
              </a:rPr>
              <a:t>Membaca</a:t>
            </a:r>
          </a:p>
          <a:p>
            <a:pPr marL="342900" indent="-342900">
              <a:buAutoNum type="arabicPeriod"/>
            </a:pPr>
            <a:r>
              <a:rPr lang="id-ID" sz="2000" dirty="0">
                <a:latin typeface="Segoe UI Light" pitchFamily="34" charset="0"/>
                <a:cs typeface="Segoe UI Light" pitchFamily="34" charset="0"/>
              </a:rPr>
              <a:t>Menulis</a:t>
            </a:r>
          </a:p>
          <a:p>
            <a:pPr marL="342900" indent="-342900">
              <a:buAutoNum type="arabicPeriod"/>
            </a:pPr>
            <a:endParaRPr lang="id-ID" sz="2000" dirty="0">
              <a:latin typeface="Segoe UI Light" pitchFamily="34" charset="0"/>
              <a:cs typeface="Segoe UI Light" pitchFamily="34" charset="0"/>
            </a:endParaRPr>
          </a:p>
        </p:txBody>
      </p:sp>
      <p:cxnSp>
        <p:nvCxnSpPr>
          <p:cNvPr id="6" name="Curved Connector 5"/>
          <p:cNvCxnSpPr/>
          <p:nvPr/>
        </p:nvCxnSpPr>
        <p:spPr>
          <a:xfrm>
            <a:off x="4267200" y="1600200"/>
            <a:ext cx="1066800" cy="762000"/>
          </a:xfrm>
          <a:prstGeom prst="curvedConnector3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7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8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982360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950" y="3429000"/>
            <a:ext cx="3505200" cy="2687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8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0800"/>
            </a:stretch>
          </a:blipFill>
        </p:spPr>
      </p:sp>
      <p:sp>
        <p:nvSpPr>
          <p:cNvPr id="9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1436725" y="1859340"/>
            <a:ext cx="467335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Sekian</a:t>
            </a:r>
            <a:r>
              <a:rPr lang="en-US" sz="4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48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dan</a:t>
            </a:r>
            <a:r>
              <a:rPr lang="en-US" sz="4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48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Terimakasih</a:t>
            </a:r>
            <a:endParaRPr lang="en-US" sz="4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756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Words>263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Berlin Sans FB</vt:lpstr>
      <vt:lpstr>Calibri</vt:lpstr>
      <vt:lpstr>Courier New</vt:lpstr>
      <vt:lpstr>Segoe UI Light</vt:lpstr>
      <vt:lpstr>Office Theme</vt:lpstr>
      <vt:lpstr>Konsep dan Hakikat Bahasa &amp; Pembelajaran Bahasa Indonesia di SD/MI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Adi Apriadi Adiansha Adiansha</cp:lastModifiedBy>
  <cp:revision>42</cp:revision>
  <dcterms:created xsi:type="dcterms:W3CDTF">2016-11-14T01:32:16Z</dcterms:created>
  <dcterms:modified xsi:type="dcterms:W3CDTF">2024-07-16T09:30:28Z</dcterms:modified>
</cp:coreProperties>
</file>