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9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/>
    <p:restoredTop sz="94818"/>
  </p:normalViewPr>
  <p:slideViewPr>
    <p:cSldViewPr snapToGrid="0" snapToObjects="1">
      <p:cViewPr varScale="1">
        <p:scale>
          <a:sx n="104" d="100"/>
          <a:sy n="104" d="100"/>
        </p:scale>
        <p:origin x="5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7/21/24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620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9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9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1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5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7/21/24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34003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116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069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1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7/21/24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7073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3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053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jkpis.com/index.php/index/index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DC70-5339-FD44-8041-C40021512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455" y="1957443"/>
            <a:ext cx="4775052" cy="2206783"/>
          </a:xfrm>
        </p:spPr>
        <p:txBody>
          <a:bodyPr/>
          <a:lstStyle/>
          <a:p>
            <a:r>
              <a:rPr lang="en-ID" sz="4000" b="1" dirty="0"/>
              <a:t>drama </a:t>
            </a:r>
            <a:r>
              <a:rPr lang="en-ID" sz="4000" b="1" dirty="0" err="1"/>
              <a:t>dalam</a:t>
            </a:r>
            <a:br>
              <a:rPr lang="en-ID" sz="4000" b="1" dirty="0"/>
            </a:br>
            <a:r>
              <a:rPr lang="en-ID" sz="4000" b="1" dirty="0" err="1"/>
              <a:t>dimensI</a:t>
            </a:r>
            <a:r>
              <a:rPr lang="en-ID" sz="4000" b="1" dirty="0"/>
              <a:t> </a:t>
            </a:r>
            <a:r>
              <a:rPr lang="en-ID" sz="3600" b="1" dirty="0" err="1"/>
              <a:t>sastra</a:t>
            </a:r>
            <a:endParaRPr lang="en-US" sz="6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A792E-59A8-FE41-818D-9B9F57F70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57" y="91430"/>
            <a:ext cx="791117" cy="791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BD3430-3E6C-0F4A-A68A-B2863CBB0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22" y="91431"/>
            <a:ext cx="791117" cy="791117"/>
          </a:xfrm>
          <a:prstGeom prst="rect">
            <a:avLst/>
          </a:prstGeom>
        </p:spPr>
      </p:pic>
      <p:pic>
        <p:nvPicPr>
          <p:cNvPr id="8" name="Picture 7" descr="Jurnal Kajian Peradaban Islam">
            <a:extLst>
              <a:ext uri="{FF2B5EF4-FFF2-40B4-BE49-F238E27FC236}">
                <a16:creationId xmlns:a16="http://schemas.microsoft.com/office/drawing/2014/main" id="{FF24F05C-92DB-C04B-BA26-98B82548D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237017" y="209159"/>
            <a:ext cx="1519438" cy="5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65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9CEC7-6C01-E742-8F16-7A135A98E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Motif, </a:t>
            </a:r>
            <a:r>
              <a:rPr lang="en-US" dirty="0" err="1"/>
              <a:t>konflik</a:t>
            </a:r>
            <a:r>
              <a:rPr lang="en-US" dirty="0"/>
              <a:t>,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alur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6E4FB-F69D-1E4C-AFC1-ED911EB5897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D" b="1" dirty="0" err="1"/>
              <a:t>Alur</a:t>
            </a:r>
            <a:r>
              <a:rPr lang="en-ID" b="1" dirty="0"/>
              <a:t>: </a:t>
            </a:r>
            <a:r>
              <a:rPr lang="en-ID" b="1" dirty="0" err="1"/>
              <a:t>struktur</a:t>
            </a:r>
            <a:r>
              <a:rPr lang="en-ID" b="1" dirty="0"/>
              <a:t> </a:t>
            </a:r>
            <a:r>
              <a:rPr lang="en-ID" b="1" dirty="0" err="1"/>
              <a:t>rangkaian</a:t>
            </a:r>
            <a:r>
              <a:rPr lang="en-ID" b="1" dirty="0"/>
              <a:t> </a:t>
            </a:r>
            <a:r>
              <a:rPr lang="en-ID" b="1" dirty="0" err="1"/>
              <a:t>kejadian-kejadian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sebuah</a:t>
            </a:r>
            <a:r>
              <a:rPr lang="en-ID" b="1" dirty="0"/>
              <a:t> </a:t>
            </a:r>
            <a:r>
              <a:rPr lang="en-ID" b="1" dirty="0" err="1"/>
              <a:t>cerita</a:t>
            </a:r>
            <a:r>
              <a:rPr lang="en-ID" b="1" dirty="0"/>
              <a:t> yang </a:t>
            </a:r>
            <a:r>
              <a:rPr lang="en-ID" b="1" dirty="0" err="1"/>
              <a:t>disusun</a:t>
            </a:r>
            <a:r>
              <a:rPr lang="en-ID" b="1" dirty="0"/>
              <a:t> </a:t>
            </a:r>
            <a:r>
              <a:rPr lang="en-ID" b="1" dirty="0" err="1"/>
              <a:t>secara</a:t>
            </a:r>
            <a:r>
              <a:rPr lang="en-ID" b="1" dirty="0"/>
              <a:t> </a:t>
            </a:r>
            <a:r>
              <a:rPr lang="en-ID" b="1" dirty="0" err="1"/>
              <a:t>kronologis</a:t>
            </a:r>
            <a:r>
              <a:rPr lang="en-ID" b="1" dirty="0"/>
              <a:t>.</a:t>
            </a:r>
            <a:endParaRPr lang="en-ID" dirty="0"/>
          </a:p>
          <a:p>
            <a:r>
              <a:rPr lang="en-ID" b="1" dirty="0" err="1"/>
              <a:t>Konflik</a:t>
            </a:r>
            <a:r>
              <a:rPr lang="en-ID" b="1" dirty="0"/>
              <a:t> </a:t>
            </a:r>
            <a:r>
              <a:rPr lang="en-ID" b="1" dirty="0" err="1"/>
              <a:t>merupakan</a:t>
            </a:r>
            <a:r>
              <a:rPr lang="en-ID" b="1" dirty="0"/>
              <a:t> </a:t>
            </a:r>
            <a:r>
              <a:rPr lang="en-ID" b="1" dirty="0" err="1"/>
              <a:t>pertentangan</a:t>
            </a:r>
            <a:r>
              <a:rPr lang="en-ID" b="1" dirty="0"/>
              <a:t> </a:t>
            </a:r>
            <a:r>
              <a:rPr lang="en-ID" b="1" dirty="0" err="1"/>
              <a:t>atau</a:t>
            </a:r>
            <a:r>
              <a:rPr lang="en-ID" b="1" dirty="0"/>
              <a:t> juga </a:t>
            </a:r>
            <a:r>
              <a:rPr lang="en-ID" b="1" dirty="0" err="1"/>
              <a:t>masalah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drama.</a:t>
            </a:r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55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536E6-4F8B-7446-85C6-88DF292C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ruang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8ADC2-4712-4440-B040-F6FBF6ACAAD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D" b="1" dirty="0"/>
              <a:t>setting 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latar</a:t>
            </a:r>
            <a:r>
              <a:rPr lang="en-ID" b="1" dirty="0"/>
              <a:t> </a:t>
            </a:r>
            <a:r>
              <a:rPr lang="en-ID" b="1" dirty="0" err="1"/>
              <a:t>merupakan</a:t>
            </a:r>
            <a:r>
              <a:rPr lang="en-ID" b="1" dirty="0"/>
              <a:t> </a:t>
            </a:r>
            <a:r>
              <a:rPr lang="en-ID" b="1" dirty="0" err="1"/>
              <a:t>tempat</a:t>
            </a:r>
            <a:r>
              <a:rPr lang="en-ID" b="1" dirty="0"/>
              <a:t> </a:t>
            </a:r>
            <a:r>
              <a:rPr lang="en-ID" b="1" dirty="0" err="1"/>
              <a:t>terjadinya</a:t>
            </a:r>
            <a:r>
              <a:rPr lang="en-ID" b="1" dirty="0"/>
              <a:t> </a:t>
            </a:r>
            <a:r>
              <a:rPr lang="en-ID" b="1" dirty="0" err="1"/>
              <a:t>suatu</a:t>
            </a:r>
            <a:r>
              <a:rPr lang="en-ID" b="1" dirty="0"/>
              <a:t> </a:t>
            </a:r>
            <a:r>
              <a:rPr lang="en-ID" b="1" dirty="0" err="1"/>
              <a:t>peristiwa</a:t>
            </a:r>
            <a:r>
              <a:rPr lang="en-ID" b="1" dirty="0"/>
              <a:t> yang </a:t>
            </a:r>
            <a:r>
              <a:rPr lang="en-ID" b="1" dirty="0" err="1"/>
              <a:t>memiliki</a:t>
            </a:r>
            <a:r>
              <a:rPr lang="en-ID" b="1" dirty="0"/>
              <a:t> </a:t>
            </a:r>
            <a:r>
              <a:rPr lang="en-ID" b="1" dirty="0" err="1"/>
              <a:t>keterangan</a:t>
            </a:r>
            <a:r>
              <a:rPr lang="en-ID" b="1" dirty="0"/>
              <a:t> </a:t>
            </a:r>
            <a:r>
              <a:rPr lang="en-ID" b="1" dirty="0" err="1"/>
              <a:t>mengenai</a:t>
            </a:r>
            <a:r>
              <a:rPr lang="en-ID" b="1" dirty="0"/>
              <a:t> </a:t>
            </a:r>
            <a:r>
              <a:rPr lang="en-ID" b="1" dirty="0" err="1"/>
              <a:t>tempat</a:t>
            </a:r>
            <a:r>
              <a:rPr lang="en-ID" b="1" dirty="0"/>
              <a:t>, </a:t>
            </a:r>
            <a:r>
              <a:rPr lang="en-ID" b="1" dirty="0" err="1"/>
              <a:t>ruang</a:t>
            </a:r>
            <a:r>
              <a:rPr lang="en-ID" b="1" dirty="0"/>
              <a:t>, </a:t>
            </a:r>
            <a:r>
              <a:rPr lang="en-ID" b="1" dirty="0" err="1"/>
              <a:t>dan</a:t>
            </a:r>
            <a:r>
              <a:rPr lang="en-ID" b="1" dirty="0"/>
              <a:t> </a:t>
            </a:r>
            <a:r>
              <a:rPr lang="en-ID" b="1" dirty="0" err="1"/>
              <a:t>waktu</a:t>
            </a:r>
            <a:r>
              <a:rPr lang="en-ID" b="1" dirty="0"/>
              <a:t> di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sebuah</a:t>
            </a:r>
            <a:r>
              <a:rPr lang="en-ID" b="1" dirty="0"/>
              <a:t> </a:t>
            </a:r>
            <a:r>
              <a:rPr lang="en-ID" b="1" dirty="0" err="1"/>
              <a:t>lakon</a:t>
            </a:r>
            <a:r>
              <a:rPr lang="en-ID" b="1" dirty="0"/>
              <a:t> </a:t>
            </a:r>
            <a:r>
              <a:rPr lang="en-ID" b="1" dirty="0" err="1"/>
              <a:t>pada</a:t>
            </a:r>
            <a:r>
              <a:rPr lang="en-ID" b="1" dirty="0"/>
              <a:t> </a:t>
            </a:r>
            <a:r>
              <a:rPr lang="en-ID" b="1" dirty="0" err="1"/>
              <a:t>naskah</a:t>
            </a:r>
            <a:r>
              <a:rPr lang="en-ID" b="1" dirty="0"/>
              <a:t> drama. </a:t>
            </a:r>
            <a:r>
              <a:rPr lang="en-ID" b="1" dirty="0" err="1"/>
              <a:t>Latar</a:t>
            </a:r>
            <a:r>
              <a:rPr lang="en-ID" b="1" dirty="0"/>
              <a:t> </a:t>
            </a:r>
            <a:r>
              <a:rPr lang="en-ID" b="1" dirty="0" err="1"/>
              <a:t>terbagi</a:t>
            </a:r>
            <a:r>
              <a:rPr lang="en-ID" b="1" dirty="0"/>
              <a:t> </a:t>
            </a:r>
            <a:r>
              <a:rPr lang="en-ID" b="1" dirty="0" err="1"/>
              <a:t>menjadi</a:t>
            </a:r>
            <a:r>
              <a:rPr lang="en-ID" b="1" dirty="0"/>
              <a:t> </a:t>
            </a:r>
            <a:r>
              <a:rPr lang="en-ID" b="1" dirty="0" err="1"/>
              <a:t>tiga</a:t>
            </a:r>
            <a:r>
              <a:rPr lang="en-ID" b="1" dirty="0"/>
              <a:t> </a:t>
            </a:r>
            <a:r>
              <a:rPr lang="en-ID" b="1" dirty="0" err="1"/>
              <a:t>bagian</a:t>
            </a:r>
            <a:r>
              <a:rPr lang="en-ID" b="1" dirty="0"/>
              <a:t>; </a:t>
            </a:r>
            <a:r>
              <a:rPr lang="en-ID" b="1" dirty="0" err="1"/>
              <a:t>Pertama</a:t>
            </a:r>
            <a:r>
              <a:rPr lang="en-ID" b="1" dirty="0"/>
              <a:t>, </a:t>
            </a:r>
            <a:r>
              <a:rPr lang="en-ID" b="1" dirty="0" err="1"/>
              <a:t>latar</a:t>
            </a:r>
            <a:r>
              <a:rPr lang="en-ID" b="1" dirty="0"/>
              <a:t> </a:t>
            </a:r>
            <a:r>
              <a:rPr lang="en-ID" b="1" dirty="0" err="1"/>
              <a:t>tempat</a:t>
            </a:r>
            <a:r>
              <a:rPr lang="en-ID" b="1" dirty="0"/>
              <a:t> </a:t>
            </a:r>
            <a:r>
              <a:rPr lang="en-ID" b="1" dirty="0" err="1"/>
              <a:t>yaitu</a:t>
            </a:r>
            <a:r>
              <a:rPr lang="en-ID" b="1" dirty="0"/>
              <a:t> </a:t>
            </a:r>
            <a:r>
              <a:rPr lang="en-ID" b="1" dirty="0" err="1"/>
              <a:t>penggambaran</a:t>
            </a:r>
            <a:r>
              <a:rPr lang="en-ID" b="1" dirty="0"/>
              <a:t> </a:t>
            </a:r>
            <a:r>
              <a:rPr lang="en-ID" b="1" dirty="0" err="1"/>
              <a:t>tempat</a:t>
            </a:r>
            <a:r>
              <a:rPr lang="en-ID" b="1" dirty="0"/>
              <a:t> </a:t>
            </a:r>
            <a:r>
              <a:rPr lang="en-ID" b="1" dirty="0" err="1"/>
              <a:t>kejadian</a:t>
            </a:r>
            <a:r>
              <a:rPr lang="en-ID" b="1" dirty="0"/>
              <a:t> di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naskah</a:t>
            </a:r>
            <a:r>
              <a:rPr lang="en-ID" b="1" dirty="0"/>
              <a:t> drama. </a:t>
            </a:r>
            <a:r>
              <a:rPr lang="en-ID" b="1" dirty="0" err="1"/>
              <a:t>Kedua</a:t>
            </a:r>
            <a:r>
              <a:rPr lang="en-ID" b="1" dirty="0"/>
              <a:t>, </a:t>
            </a:r>
            <a:r>
              <a:rPr lang="en-ID" b="1" dirty="0" err="1"/>
              <a:t>latar</a:t>
            </a:r>
            <a:r>
              <a:rPr lang="en-ID" b="1" dirty="0"/>
              <a:t> </a:t>
            </a:r>
            <a:r>
              <a:rPr lang="en-ID" b="1" dirty="0" err="1"/>
              <a:t>waktu</a:t>
            </a:r>
            <a:r>
              <a:rPr lang="en-ID" b="1" dirty="0"/>
              <a:t> </a:t>
            </a:r>
            <a:r>
              <a:rPr lang="en-ID" b="1" dirty="0" err="1"/>
              <a:t>yaitu</a:t>
            </a:r>
            <a:r>
              <a:rPr lang="en-ID" b="1" dirty="0"/>
              <a:t> </a:t>
            </a:r>
            <a:r>
              <a:rPr lang="en-ID" b="1" dirty="0" err="1"/>
              <a:t>penggambaran</a:t>
            </a:r>
            <a:r>
              <a:rPr lang="en-ID" b="1" dirty="0"/>
              <a:t> </a:t>
            </a:r>
            <a:r>
              <a:rPr lang="en-ID" b="1" dirty="0" err="1"/>
              <a:t>waktu</a:t>
            </a:r>
            <a:r>
              <a:rPr lang="en-ID" b="1" dirty="0"/>
              <a:t> </a:t>
            </a:r>
            <a:r>
              <a:rPr lang="en-ID" b="1" dirty="0" err="1"/>
              <a:t>kejadian</a:t>
            </a:r>
            <a:r>
              <a:rPr lang="en-ID" b="1" dirty="0"/>
              <a:t> di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naskah</a:t>
            </a:r>
            <a:r>
              <a:rPr lang="en-ID" b="1" dirty="0"/>
              <a:t> drama. </a:t>
            </a:r>
            <a:r>
              <a:rPr lang="en-ID" b="1" dirty="0" err="1"/>
              <a:t>Ketiga</a:t>
            </a:r>
            <a:r>
              <a:rPr lang="en-ID" b="1" dirty="0"/>
              <a:t>, </a:t>
            </a:r>
            <a:r>
              <a:rPr lang="en-ID" b="1" dirty="0" err="1"/>
              <a:t>latar</a:t>
            </a:r>
            <a:r>
              <a:rPr lang="en-ID" b="1" dirty="0"/>
              <a:t> </a:t>
            </a:r>
            <a:r>
              <a:rPr lang="en-ID" b="1" dirty="0" err="1"/>
              <a:t>suasana</a:t>
            </a:r>
            <a:r>
              <a:rPr lang="en-ID" b="1" dirty="0"/>
              <a:t>/</a:t>
            </a:r>
            <a:r>
              <a:rPr lang="en-ID" b="1" dirty="0" err="1"/>
              <a:t>budaya</a:t>
            </a:r>
            <a:r>
              <a:rPr lang="en-ID" b="1" dirty="0"/>
              <a:t> </a:t>
            </a:r>
            <a:r>
              <a:rPr lang="en-ID" b="1" dirty="0" err="1"/>
              <a:t>merupakan</a:t>
            </a:r>
            <a:r>
              <a:rPr lang="en-ID" b="1" dirty="0"/>
              <a:t> </a:t>
            </a:r>
            <a:r>
              <a:rPr lang="en-ID" b="1" dirty="0" err="1"/>
              <a:t>penggambaran</a:t>
            </a:r>
            <a:r>
              <a:rPr lang="en-ID" b="1" dirty="0"/>
              <a:t> </a:t>
            </a:r>
            <a:r>
              <a:rPr lang="en-ID" b="1" dirty="0" err="1"/>
              <a:t>suasana</a:t>
            </a:r>
            <a:r>
              <a:rPr lang="en-ID" b="1" dirty="0"/>
              <a:t> </a:t>
            </a:r>
            <a:r>
              <a:rPr lang="en-ID" b="1" dirty="0" err="1"/>
              <a:t>ataupun</a:t>
            </a:r>
            <a:r>
              <a:rPr lang="en-ID" b="1" dirty="0"/>
              <a:t> </a:t>
            </a:r>
            <a:r>
              <a:rPr lang="en-ID" b="1" dirty="0" err="1"/>
              <a:t>budaya</a:t>
            </a:r>
            <a:r>
              <a:rPr lang="en-ID" b="1" dirty="0"/>
              <a:t> yang </a:t>
            </a:r>
            <a:r>
              <a:rPr lang="en-ID" b="1" dirty="0" err="1"/>
              <a:t>melatar</a:t>
            </a:r>
            <a:r>
              <a:rPr lang="en-ID" b="1" dirty="0"/>
              <a:t> </a:t>
            </a:r>
            <a:r>
              <a:rPr lang="en-ID" b="1" dirty="0" err="1"/>
              <a:t>belakangi</a:t>
            </a:r>
            <a:r>
              <a:rPr lang="en-ID" b="1" dirty="0"/>
              <a:t> </a:t>
            </a:r>
            <a:r>
              <a:rPr lang="en-ID" b="1" dirty="0" err="1"/>
              <a:t>terjadinya</a:t>
            </a:r>
            <a:r>
              <a:rPr lang="en-ID" b="1" dirty="0"/>
              <a:t> </a:t>
            </a:r>
            <a:r>
              <a:rPr lang="en-ID" b="1" dirty="0" err="1"/>
              <a:t>adegan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drama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85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4415A-8566-A24E-B6D8-779FAEA7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428C2-96E9-3547-88BC-3128DCBB63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D" b="1" dirty="0" err="1"/>
              <a:t>tema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pikiran</a:t>
            </a:r>
            <a:r>
              <a:rPr lang="en-ID" b="1" dirty="0"/>
              <a:t> </a:t>
            </a:r>
            <a:r>
              <a:rPr lang="en-ID" b="1" dirty="0" err="1"/>
              <a:t>pokok</a:t>
            </a:r>
            <a:r>
              <a:rPr lang="en-ID" b="1" dirty="0"/>
              <a:t> yang </a:t>
            </a:r>
            <a:r>
              <a:rPr lang="en-ID" b="1" dirty="0" err="1"/>
              <a:t>mendasari</a:t>
            </a:r>
            <a:r>
              <a:rPr lang="en-ID" b="1" dirty="0"/>
              <a:t> </a:t>
            </a:r>
            <a:r>
              <a:rPr lang="en-ID" b="1" dirty="0" err="1"/>
              <a:t>lakon</a:t>
            </a:r>
            <a:r>
              <a:rPr lang="en-ID" b="1" dirty="0"/>
              <a:t> drama. </a:t>
            </a:r>
            <a:r>
              <a:rPr lang="en-ID" b="1" dirty="0" err="1"/>
              <a:t>Pikiran</a:t>
            </a:r>
            <a:r>
              <a:rPr lang="en-ID" b="1" dirty="0"/>
              <a:t> </a:t>
            </a:r>
            <a:r>
              <a:rPr lang="en-ID" b="1" dirty="0" err="1"/>
              <a:t>pokok</a:t>
            </a:r>
            <a:r>
              <a:rPr lang="en-ID" b="1" dirty="0"/>
              <a:t> </a:t>
            </a:r>
            <a:r>
              <a:rPr lang="en-ID" b="1" dirty="0" err="1"/>
              <a:t>ini</a:t>
            </a:r>
            <a:r>
              <a:rPr lang="en-ID" b="1" dirty="0"/>
              <a:t> </a:t>
            </a:r>
            <a:r>
              <a:rPr lang="en-ID" b="1" dirty="0" err="1"/>
              <a:t>nantinya</a:t>
            </a:r>
            <a:r>
              <a:rPr lang="en-ID" b="1" dirty="0"/>
              <a:t>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dikembangkan</a:t>
            </a:r>
            <a:r>
              <a:rPr lang="en-ID" b="1" dirty="0"/>
              <a:t> </a:t>
            </a:r>
            <a:r>
              <a:rPr lang="en-ID" b="1" dirty="0" err="1"/>
              <a:t>sedemikian</a:t>
            </a:r>
            <a:r>
              <a:rPr lang="en-ID" b="1" dirty="0"/>
              <a:t> </a:t>
            </a:r>
            <a:r>
              <a:rPr lang="en-ID" b="1" dirty="0" err="1"/>
              <a:t>rupa</a:t>
            </a:r>
            <a:r>
              <a:rPr lang="en-ID" b="1" dirty="0"/>
              <a:t> </a:t>
            </a:r>
            <a:r>
              <a:rPr lang="en-ID" b="1" dirty="0" err="1"/>
              <a:t>sehingga</a:t>
            </a:r>
            <a:r>
              <a:rPr lang="en-ID" b="1" dirty="0"/>
              <a:t> </a:t>
            </a:r>
            <a:r>
              <a:rPr lang="en-ID" b="1" dirty="0" err="1"/>
              <a:t>menjadi</a:t>
            </a:r>
            <a:r>
              <a:rPr lang="en-ID" b="1" dirty="0"/>
              <a:t> </a:t>
            </a:r>
            <a:r>
              <a:rPr lang="en-ID" b="1" dirty="0" err="1"/>
              <a:t>sebuah</a:t>
            </a:r>
            <a:r>
              <a:rPr lang="en-ID" b="1" dirty="0"/>
              <a:t> </a:t>
            </a:r>
            <a:r>
              <a:rPr lang="en-ID" b="1" dirty="0" err="1"/>
              <a:t>cerita</a:t>
            </a:r>
            <a:r>
              <a:rPr lang="en-ID" b="1" dirty="0"/>
              <a:t> yang </a:t>
            </a:r>
            <a:r>
              <a:rPr lang="en-ID" b="1" dirty="0" err="1"/>
              <a:t>menarik</a:t>
            </a:r>
            <a:r>
              <a:rPr lang="en-ID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64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2A274-176B-5145-850F-9533CC93D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amanat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04D24-0451-1D4D-B4F7-8804F5B0C7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D" b="1" dirty="0" err="1"/>
              <a:t>Pesan</a:t>
            </a:r>
            <a:r>
              <a:rPr lang="en-ID" b="1" dirty="0"/>
              <a:t> 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amanat</a:t>
            </a:r>
            <a:r>
              <a:rPr lang="en-ID" b="1" dirty="0"/>
              <a:t> </a:t>
            </a:r>
            <a:r>
              <a:rPr lang="en-ID" b="1" dirty="0" err="1"/>
              <a:t>merupakan</a:t>
            </a:r>
            <a:r>
              <a:rPr lang="en-ID" b="1" dirty="0"/>
              <a:t> </a:t>
            </a:r>
            <a:r>
              <a:rPr lang="en-ID" b="1" dirty="0" err="1"/>
              <a:t>ajaran</a:t>
            </a:r>
            <a:r>
              <a:rPr lang="en-ID" b="1" dirty="0"/>
              <a:t> moral </a:t>
            </a:r>
            <a:r>
              <a:rPr lang="en-ID" b="1" dirty="0" err="1"/>
              <a:t>didaktis</a:t>
            </a:r>
            <a:r>
              <a:rPr lang="en-ID" b="1" dirty="0"/>
              <a:t> yang </a:t>
            </a:r>
            <a:r>
              <a:rPr lang="en-ID" b="1" dirty="0" err="1"/>
              <a:t>disampaikan</a:t>
            </a:r>
            <a:r>
              <a:rPr lang="en-ID" b="1" dirty="0"/>
              <a:t> drama </a:t>
            </a:r>
            <a:r>
              <a:rPr lang="en-ID" b="1" dirty="0" err="1"/>
              <a:t>itu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</a:t>
            </a:r>
            <a:r>
              <a:rPr lang="en-ID" b="1" dirty="0" err="1"/>
              <a:t>pembaca</a:t>
            </a:r>
            <a:r>
              <a:rPr lang="en-ID" b="1" dirty="0"/>
              <a:t> 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penonton</a:t>
            </a:r>
            <a:r>
              <a:rPr lang="en-ID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13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2D556-D44F-D246-8CB8-B47FB82B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TERIMA KASIH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151271-5B06-CF44-9718-3DD37F46A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643" y="1339323"/>
            <a:ext cx="5136292" cy="513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5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689D9-F702-9943-9B9D-B83746FE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Tujuan</a:t>
            </a:r>
            <a:r>
              <a:rPr lang="en-ID" b="1" dirty="0"/>
              <a:t> </a:t>
            </a:r>
            <a:r>
              <a:rPr lang="en-ID" b="1" dirty="0" err="1"/>
              <a:t>pembelajaran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574DD-7111-6241-8EA1-34D77BC056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D" b="1" dirty="0" err="1"/>
              <a:t>Mampu</a:t>
            </a:r>
            <a:r>
              <a:rPr lang="en-ID" b="1" dirty="0"/>
              <a:t>  </a:t>
            </a:r>
            <a:r>
              <a:rPr lang="en-ID" b="1" dirty="0" err="1"/>
              <a:t>menjelaskan</a:t>
            </a:r>
            <a:r>
              <a:rPr lang="en-ID" b="1" dirty="0"/>
              <a:t> </a:t>
            </a:r>
            <a:r>
              <a:rPr lang="en-ID" b="1" dirty="0" err="1"/>
              <a:t>peranan</a:t>
            </a:r>
            <a:r>
              <a:rPr lang="en-ID" b="1" dirty="0"/>
              <a:t> dialog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sarana</a:t>
            </a:r>
            <a:r>
              <a:rPr lang="en-ID" b="1" dirty="0"/>
              <a:t> primer drama.</a:t>
            </a:r>
            <a:endParaRPr lang="en-ID" dirty="0"/>
          </a:p>
          <a:p>
            <a:r>
              <a:rPr lang="en-ID" b="1" dirty="0" err="1"/>
              <a:t>Mengetahui</a:t>
            </a:r>
            <a:r>
              <a:rPr lang="en-ID" b="1" dirty="0"/>
              <a:t> </a:t>
            </a:r>
            <a:r>
              <a:rPr lang="en-ID" b="1" dirty="0" err="1"/>
              <a:t>fungsi</a:t>
            </a:r>
            <a:r>
              <a:rPr lang="en-ID" b="1" dirty="0"/>
              <a:t> dialog di </a:t>
            </a:r>
            <a:r>
              <a:rPr lang="en-ID" b="1" dirty="0" err="1"/>
              <a:t>dalam</a:t>
            </a:r>
            <a:r>
              <a:rPr lang="en-ID" b="1" dirty="0"/>
              <a:t> drama.</a:t>
            </a:r>
            <a:endParaRPr lang="en-ID" dirty="0"/>
          </a:p>
          <a:p>
            <a:r>
              <a:rPr lang="en-ID" b="1" dirty="0" err="1"/>
              <a:t>Mengidentifikasi</a:t>
            </a:r>
            <a:r>
              <a:rPr lang="en-ID" b="1" dirty="0"/>
              <a:t> </a:t>
            </a:r>
            <a:r>
              <a:rPr lang="en-ID" b="1" dirty="0" err="1"/>
              <a:t>unsur-unsur</a:t>
            </a:r>
            <a:r>
              <a:rPr lang="en-ID" b="1" dirty="0"/>
              <a:t> intrinsic drama</a:t>
            </a:r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4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39CB0-0F7B-B943-8890-17639F16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DIALOG SEBAGAI SARANA</a:t>
            </a:r>
            <a:br>
              <a:rPr lang="en-ID" dirty="0"/>
            </a:br>
            <a:r>
              <a:rPr lang="en-ID" dirty="0"/>
              <a:t>PRIMER DRAMA</a:t>
            </a:r>
            <a:br>
              <a:rPr lang="en-ID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31F3B-25E8-0048-AD6B-101D6FD8AD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sastra</a:t>
            </a:r>
            <a:r>
              <a:rPr lang="en-ID" dirty="0"/>
              <a:t>, drama </a:t>
            </a:r>
            <a:r>
              <a:rPr lang="en-ID" dirty="0" err="1"/>
              <a:t>sering</a:t>
            </a:r>
            <a:r>
              <a:rPr lang="en-ID" dirty="0"/>
              <a:t> kali </a:t>
            </a:r>
            <a:r>
              <a:rPr lang="en-ID" dirty="0" err="1"/>
              <a:t>menjadi</a:t>
            </a:r>
            <a:r>
              <a:rPr lang="en-ID" dirty="0"/>
              <a:t> medium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mengeksplorasi</a:t>
            </a:r>
            <a:r>
              <a:rPr lang="en-ID" dirty="0"/>
              <a:t> </a:t>
            </a:r>
            <a:r>
              <a:rPr lang="en-ID" dirty="0" err="1"/>
              <a:t>konflik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karakter-karakter</a:t>
            </a:r>
            <a:r>
              <a:rPr lang="en-ID" dirty="0"/>
              <a:t> yang </a:t>
            </a:r>
            <a:r>
              <a:rPr lang="en-ID" dirty="0" err="1"/>
              <a:t>dihadapkan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9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D29E4-2BD4-7F43-8B4F-60BCAEC3365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D" dirty="0"/>
              <a:t>Drama juga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dianggap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representasi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yang </a:t>
            </a:r>
            <a:r>
              <a:rPr lang="en-ID" dirty="0" err="1"/>
              <a:t>kompleks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dialog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adegan-adegan</a:t>
            </a:r>
            <a:r>
              <a:rPr lang="en-ID" dirty="0"/>
              <a:t> yang </a:t>
            </a:r>
            <a:r>
              <a:rPr lang="en-ID" dirty="0" err="1"/>
              <a:t>menggugah</a:t>
            </a:r>
            <a:r>
              <a:rPr lang="en-ID" dirty="0"/>
              <a:t> </a:t>
            </a:r>
            <a:r>
              <a:rPr lang="en-ID" dirty="0" err="1"/>
              <a:t>emosi</a:t>
            </a:r>
            <a:r>
              <a:rPr lang="en-ID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1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68A23-DC27-DD42-96AA-6F26B049A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Peranan</a:t>
            </a:r>
            <a:r>
              <a:rPr lang="en-ID" dirty="0"/>
              <a:t> Dialog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sarana</a:t>
            </a:r>
            <a:r>
              <a:rPr lang="en-ID" dirty="0"/>
              <a:t> Primer drama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5AAF6-9C44-A04C-8EAE-D8878C3EE72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wadah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pengarang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menyampaikan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,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fakta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ide.</a:t>
            </a:r>
          </a:p>
          <a:p>
            <a:r>
              <a:rPr lang="en-ID" b="1" dirty="0"/>
              <a:t>Dialog </a:t>
            </a:r>
            <a:r>
              <a:rPr lang="en-ID" b="1" dirty="0" err="1"/>
              <a:t>turut</a:t>
            </a:r>
            <a:r>
              <a:rPr lang="en-ID" b="1" dirty="0"/>
              <a:t> </a:t>
            </a:r>
            <a:r>
              <a:rPr lang="en-ID" b="1" dirty="0" err="1"/>
              <a:t>memberikan</a:t>
            </a:r>
            <a:r>
              <a:rPr lang="en-ID" b="1" dirty="0"/>
              <a:t> </a:t>
            </a:r>
            <a:r>
              <a:rPr lang="en-ID" b="1" dirty="0" err="1"/>
              <a:t>suatu</a:t>
            </a:r>
            <a:r>
              <a:rPr lang="en-ID" b="1" dirty="0"/>
              <a:t> </a:t>
            </a:r>
            <a:r>
              <a:rPr lang="en-ID" b="1" dirty="0" err="1"/>
              <a:t>kejelasan</a:t>
            </a:r>
            <a:r>
              <a:rPr lang="en-ID" b="1" dirty="0"/>
              <a:t> </a:t>
            </a:r>
            <a:r>
              <a:rPr lang="en-ID" b="1" dirty="0" err="1"/>
              <a:t>watak</a:t>
            </a:r>
            <a:r>
              <a:rPr lang="en-ID" b="1" dirty="0"/>
              <a:t> </a:t>
            </a:r>
            <a:r>
              <a:rPr lang="en-ID" b="1" dirty="0" err="1"/>
              <a:t>dan</a:t>
            </a:r>
            <a:r>
              <a:rPr lang="en-ID" b="1" dirty="0"/>
              <a:t> juga </a:t>
            </a:r>
            <a:r>
              <a:rPr lang="en-ID" b="1" dirty="0" err="1"/>
              <a:t>perasaan</a:t>
            </a:r>
            <a:r>
              <a:rPr lang="en-ID" b="1" dirty="0"/>
              <a:t> </a:t>
            </a:r>
            <a:r>
              <a:rPr lang="en-ID" b="1" dirty="0" err="1"/>
              <a:t>tokoh</a:t>
            </a:r>
            <a:r>
              <a:rPr lang="en-ID" b="1" dirty="0"/>
              <a:t>.</a:t>
            </a:r>
          </a:p>
          <a:p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sarana</a:t>
            </a:r>
            <a:r>
              <a:rPr lang="en-ID" b="1" dirty="0"/>
              <a:t> primer di </a:t>
            </a:r>
            <a:r>
              <a:rPr lang="en-ID" b="1" dirty="0" err="1"/>
              <a:t>dalam</a:t>
            </a:r>
            <a:r>
              <a:rPr lang="en-ID" b="1" dirty="0"/>
              <a:t> drama, dialog </a:t>
            </a:r>
            <a:r>
              <a:rPr lang="en-ID" b="1" dirty="0" err="1"/>
              <a:t>dapat</a:t>
            </a:r>
            <a:r>
              <a:rPr lang="en-ID" b="1" dirty="0"/>
              <a:t> </a:t>
            </a:r>
            <a:r>
              <a:rPr lang="en-ID" b="1" dirty="0" err="1"/>
              <a:t>menentukan</a:t>
            </a:r>
            <a:r>
              <a:rPr lang="en-ID" b="1" dirty="0"/>
              <a:t> </a:t>
            </a:r>
            <a:r>
              <a:rPr lang="en-ID" b="1" dirty="0" err="1"/>
              <a:t>ingin</a:t>
            </a:r>
            <a:r>
              <a:rPr lang="en-ID" b="1" dirty="0"/>
              <a:t> </a:t>
            </a:r>
            <a:r>
              <a:rPr lang="en-ID" b="1" dirty="0" err="1"/>
              <a:t>seperti</a:t>
            </a:r>
            <a:r>
              <a:rPr lang="en-ID" b="1" dirty="0"/>
              <a:t> </a:t>
            </a:r>
            <a:r>
              <a:rPr lang="en-ID" b="1" dirty="0" err="1"/>
              <a:t>apa</a:t>
            </a:r>
            <a:r>
              <a:rPr lang="en-ID" b="1" dirty="0"/>
              <a:t> </a:t>
            </a:r>
            <a:r>
              <a:rPr lang="en-ID" b="1" dirty="0" err="1"/>
              <a:t>warna</a:t>
            </a:r>
            <a:r>
              <a:rPr lang="en-ID" b="1" dirty="0"/>
              <a:t> </a:t>
            </a:r>
            <a:r>
              <a:rPr lang="en-ID" b="1" dirty="0" err="1"/>
              <a:t>secara</a:t>
            </a:r>
            <a:r>
              <a:rPr lang="en-ID" b="1" dirty="0"/>
              <a:t> </a:t>
            </a:r>
            <a:r>
              <a:rPr lang="en-ID" b="1" dirty="0" err="1"/>
              <a:t>keseluruhan</a:t>
            </a:r>
            <a:r>
              <a:rPr lang="en-ID" b="1" dirty="0"/>
              <a:t> drama </a:t>
            </a:r>
            <a:r>
              <a:rPr lang="en-ID" b="1" dirty="0" err="1"/>
              <a:t>tersebut</a:t>
            </a:r>
            <a:r>
              <a:rPr lang="en-ID" b="1" dirty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8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96D0A-F6E6-8148-AA95-70CAFD01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Struktur</a:t>
            </a:r>
            <a:r>
              <a:rPr lang="en-ID" dirty="0"/>
              <a:t> Dialog Drama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F5160-4B49-A54B-BEAD-CEB05D6330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Orientasi</a:t>
            </a:r>
            <a:r>
              <a:rPr lang="en-US" dirty="0"/>
              <a:t>	: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perkenalan</a:t>
            </a:r>
            <a:r>
              <a:rPr lang="en-US" dirty="0"/>
              <a:t> para </a:t>
            </a:r>
            <a:r>
              <a:rPr lang="en-US" dirty="0" err="1"/>
              <a:t>tokoh</a:t>
            </a:r>
            <a:r>
              <a:rPr lang="en-US" dirty="0"/>
              <a:t> yang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  <a:p>
            <a:r>
              <a:rPr lang="en-US" dirty="0" err="1"/>
              <a:t>Komplikasi</a:t>
            </a:r>
            <a:r>
              <a:rPr lang="en-US" dirty="0"/>
              <a:t>	: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konflik</a:t>
            </a:r>
            <a:endParaRPr lang="en-US" dirty="0"/>
          </a:p>
          <a:p>
            <a:r>
              <a:rPr lang="en-US" dirty="0" err="1"/>
              <a:t>Klimaks</a:t>
            </a:r>
            <a:r>
              <a:rPr lang="en-US" dirty="0"/>
              <a:t>	: </a:t>
            </a:r>
            <a:r>
              <a:rPr lang="en-US" dirty="0" err="1"/>
              <a:t>puncak</a:t>
            </a:r>
            <a:r>
              <a:rPr lang="en-US" dirty="0"/>
              <a:t> </a:t>
            </a:r>
            <a:r>
              <a:rPr lang="en-US" dirty="0" err="1"/>
              <a:t>konflik</a:t>
            </a:r>
            <a:endParaRPr lang="en-US" dirty="0"/>
          </a:p>
          <a:p>
            <a:r>
              <a:rPr lang="en-US" dirty="0" err="1"/>
              <a:t>Resolusi</a:t>
            </a:r>
            <a:r>
              <a:rPr lang="en-US" dirty="0"/>
              <a:t>	: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dimualainya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4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9D1F7-35C5-A44B-ADCB-268B0F896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HAL PENTING DALAM DIALOG NASKAH DRAMA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C2EAC-A533-CF49-9B81-8DDDFF4560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D" b="1" dirty="0"/>
              <a:t>dialog </a:t>
            </a:r>
            <a:r>
              <a:rPr lang="en-ID" b="1" dirty="0" err="1"/>
              <a:t>harus</a:t>
            </a:r>
            <a:r>
              <a:rPr lang="en-ID" b="1" dirty="0"/>
              <a:t> </a:t>
            </a:r>
            <a:r>
              <a:rPr lang="en-ID" b="1" dirty="0" err="1"/>
              <a:t>mencerminkan</a:t>
            </a:r>
            <a:r>
              <a:rPr lang="en-ID" b="1" dirty="0"/>
              <a:t> </a:t>
            </a:r>
            <a:r>
              <a:rPr lang="en-ID" b="1" dirty="0" err="1"/>
              <a:t>percakapan</a:t>
            </a:r>
            <a:r>
              <a:rPr lang="en-ID" b="1" dirty="0"/>
              <a:t> </a:t>
            </a:r>
            <a:r>
              <a:rPr lang="en-ID" b="1" dirty="0" err="1"/>
              <a:t>sehari-hari</a:t>
            </a:r>
            <a:r>
              <a:rPr lang="en-ID" b="1" dirty="0"/>
              <a:t>.</a:t>
            </a:r>
          </a:p>
          <a:p>
            <a:r>
              <a:rPr lang="en-ID" b="1" dirty="0" err="1"/>
              <a:t>Menggunakan</a:t>
            </a:r>
            <a:r>
              <a:rPr lang="en-ID" b="1" dirty="0"/>
              <a:t> </a:t>
            </a:r>
            <a:r>
              <a:rPr lang="en-ID" b="1" dirty="0" err="1"/>
              <a:t>ragam</a:t>
            </a:r>
            <a:r>
              <a:rPr lang="en-ID" b="1" dirty="0"/>
              <a:t> </a:t>
            </a:r>
            <a:r>
              <a:rPr lang="en-ID" b="1" dirty="0" err="1"/>
              <a:t>bahasa</a:t>
            </a:r>
            <a:r>
              <a:rPr lang="en-ID" b="1" dirty="0"/>
              <a:t> </a:t>
            </a:r>
            <a:r>
              <a:rPr lang="en-ID" b="1" dirty="0" err="1"/>
              <a:t>lisan</a:t>
            </a:r>
            <a:endParaRPr lang="en-ID" b="1" dirty="0"/>
          </a:p>
          <a:p>
            <a:r>
              <a:rPr lang="en-ID" b="1" dirty="0" err="1"/>
              <a:t>Diksi</a:t>
            </a:r>
            <a:r>
              <a:rPr lang="en-ID" b="1" dirty="0"/>
              <a:t> </a:t>
            </a:r>
            <a:r>
              <a:rPr lang="en-ID" b="1" dirty="0" err="1"/>
              <a:t>harus</a:t>
            </a:r>
            <a:r>
              <a:rPr lang="en-ID" b="1" dirty="0"/>
              <a:t> </a:t>
            </a:r>
            <a:r>
              <a:rPr lang="en-ID" b="1" dirty="0" err="1"/>
              <a:t>berhubungan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konflik</a:t>
            </a:r>
            <a:r>
              <a:rPr lang="en-ID" b="1" dirty="0"/>
              <a:t> </a:t>
            </a:r>
            <a:r>
              <a:rPr lang="en-ID" b="1" dirty="0" err="1"/>
              <a:t>dan</a:t>
            </a:r>
            <a:r>
              <a:rPr lang="en-ID" b="1" dirty="0"/>
              <a:t> plot</a:t>
            </a:r>
          </a:p>
          <a:p>
            <a:r>
              <a:rPr lang="en-ID" b="1" dirty="0"/>
              <a:t>Dialog </a:t>
            </a:r>
            <a:r>
              <a:rPr lang="en-ID" b="1" dirty="0" err="1"/>
              <a:t>harus</a:t>
            </a:r>
            <a:r>
              <a:rPr lang="en-ID" b="1" dirty="0"/>
              <a:t> </a:t>
            </a:r>
            <a:r>
              <a:rPr lang="en-ID" b="1" dirty="0" err="1"/>
              <a:t>bersifat</a:t>
            </a:r>
            <a:r>
              <a:rPr lang="en-ID" b="1" dirty="0"/>
              <a:t> </a:t>
            </a:r>
            <a:r>
              <a:rPr lang="en-ID" b="1" dirty="0" err="1"/>
              <a:t>estetis</a:t>
            </a:r>
            <a:endParaRPr lang="en-ID" b="1" dirty="0"/>
          </a:p>
          <a:p>
            <a:r>
              <a:rPr lang="en-ID" b="1" dirty="0" err="1"/>
              <a:t>Harus</a:t>
            </a:r>
            <a:r>
              <a:rPr lang="en-ID" b="1" dirty="0"/>
              <a:t> </a:t>
            </a:r>
            <a:r>
              <a:rPr lang="en-ID" b="1" dirty="0" err="1"/>
              <a:t>mewakili</a:t>
            </a:r>
            <a:r>
              <a:rPr lang="en-ID" b="1" dirty="0"/>
              <a:t> </a:t>
            </a:r>
            <a:r>
              <a:rPr lang="en-ID" b="1" dirty="0" err="1"/>
              <a:t>peran</a:t>
            </a:r>
            <a:r>
              <a:rPr lang="en-ID" b="1" dirty="0"/>
              <a:t> </a:t>
            </a:r>
            <a:r>
              <a:rPr lang="en-ID" b="1" dirty="0" err="1"/>
              <a:t>dan</a:t>
            </a:r>
            <a:r>
              <a:rPr lang="en-ID" b="1" dirty="0"/>
              <a:t> </a:t>
            </a:r>
            <a:r>
              <a:rPr lang="en-ID" b="1" dirty="0" err="1"/>
              <a:t>watak</a:t>
            </a:r>
            <a:r>
              <a:rPr lang="en-ID" b="1" dirty="0"/>
              <a:t> </a:t>
            </a:r>
            <a:r>
              <a:rPr lang="en-ID" b="1" dirty="0" err="1"/>
              <a:t>tokoh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28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5CD7-43FB-1849-8B57-2A3E665E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Unsur-unsur</a:t>
            </a:r>
            <a:r>
              <a:rPr lang="en-US" dirty="0"/>
              <a:t> </a:t>
            </a:r>
            <a:r>
              <a:rPr lang="en-US" dirty="0" err="1"/>
              <a:t>intrinsik</a:t>
            </a:r>
            <a:r>
              <a:rPr lang="en-US" dirty="0"/>
              <a:t> drama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6797E-0737-DC42-8782-3C32D23B4A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D" dirty="0"/>
              <a:t> </a:t>
            </a:r>
            <a:r>
              <a:rPr lang="en-ID" dirty="0" err="1"/>
              <a:t>Tokoh</a:t>
            </a:r>
            <a:r>
              <a:rPr lang="en-ID" dirty="0"/>
              <a:t>, </a:t>
            </a:r>
            <a:r>
              <a:rPr lang="en-ID" dirty="0" err="1"/>
              <a:t>Peran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Karakter</a:t>
            </a:r>
            <a:endParaRPr lang="en-ID" dirty="0"/>
          </a:p>
          <a:p>
            <a:r>
              <a:rPr lang="en-ID" dirty="0"/>
              <a:t>Motif, </a:t>
            </a:r>
            <a:r>
              <a:rPr lang="en-ID" dirty="0" err="1"/>
              <a:t>Konflik</a:t>
            </a:r>
            <a:r>
              <a:rPr lang="en-ID" dirty="0"/>
              <a:t>, </a:t>
            </a:r>
            <a:r>
              <a:rPr lang="en-ID" dirty="0" err="1"/>
              <a:t>Peristiwa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Alur</a:t>
            </a:r>
            <a:endParaRPr lang="en-ID" dirty="0"/>
          </a:p>
          <a:p>
            <a:r>
              <a:rPr lang="en-ID" dirty="0" err="1"/>
              <a:t>Latar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Ruang</a:t>
            </a:r>
            <a:endParaRPr lang="en-ID" dirty="0"/>
          </a:p>
          <a:p>
            <a:r>
              <a:rPr lang="en-ID" dirty="0" err="1"/>
              <a:t>Tema</a:t>
            </a:r>
            <a:endParaRPr lang="en-ID" dirty="0"/>
          </a:p>
          <a:p>
            <a:r>
              <a:rPr lang="en-ID" dirty="0" err="1"/>
              <a:t>Amanat</a:t>
            </a:r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87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BD031-39C2-AF43-AE09-1A70C95EE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Tokoh</a:t>
            </a:r>
            <a:r>
              <a:rPr lang="en-US" dirty="0"/>
              <a:t>, </a:t>
            </a:r>
            <a:r>
              <a:rPr lang="en-US" dirty="0" err="1"/>
              <a:t>peran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karakter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6C720-82E4-AD44-9871-50556820C5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Perwatakan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karakter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keseluruhan</a:t>
            </a:r>
            <a:r>
              <a:rPr lang="en-ID" dirty="0"/>
              <a:t> </a:t>
            </a:r>
            <a:r>
              <a:rPr lang="en-ID" dirty="0" err="1"/>
              <a:t>ciri-ciri</a:t>
            </a:r>
            <a:r>
              <a:rPr lang="en-ID" dirty="0"/>
              <a:t> </a:t>
            </a:r>
            <a:r>
              <a:rPr lang="en-ID" dirty="0" err="1"/>
              <a:t>jiwa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tokoh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lakon</a:t>
            </a:r>
            <a:r>
              <a:rPr lang="en-ID" dirty="0"/>
              <a:t> drama.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tokoh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berwatak</a:t>
            </a:r>
            <a:r>
              <a:rPr lang="en-ID" dirty="0"/>
              <a:t> </a:t>
            </a:r>
            <a:r>
              <a:rPr lang="en-ID" dirty="0" err="1"/>
              <a:t>sabar</a:t>
            </a:r>
            <a:r>
              <a:rPr lang="en-ID" dirty="0"/>
              <a:t>, </a:t>
            </a:r>
            <a:r>
              <a:rPr lang="en-ID" dirty="0" err="1"/>
              <a:t>ramah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suka</a:t>
            </a:r>
            <a:r>
              <a:rPr lang="en-ID" dirty="0"/>
              <a:t> </a:t>
            </a:r>
            <a:r>
              <a:rPr lang="en-ID" dirty="0" err="1"/>
              <a:t>menolong</a:t>
            </a:r>
            <a:r>
              <a:rPr lang="en-ID" dirty="0"/>
              <a:t>. </a:t>
            </a:r>
            <a:r>
              <a:rPr lang="en-ID" dirty="0" err="1"/>
              <a:t>Sebaliknya</a:t>
            </a:r>
            <a:r>
              <a:rPr lang="en-ID" dirty="0"/>
              <a:t>,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tokoh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juga </a:t>
            </a:r>
            <a:r>
              <a:rPr lang="en-ID" dirty="0" err="1"/>
              <a:t>berwatak</a:t>
            </a:r>
            <a:r>
              <a:rPr lang="en-ID" dirty="0"/>
              <a:t> </a:t>
            </a:r>
            <a:r>
              <a:rPr lang="en-ID" dirty="0" err="1"/>
              <a:t>pemberang</a:t>
            </a:r>
            <a:r>
              <a:rPr lang="en-ID" dirty="0"/>
              <a:t>, </a:t>
            </a:r>
            <a:r>
              <a:rPr lang="en-ID" dirty="0" err="1"/>
              <a:t>suka</a:t>
            </a:r>
            <a:r>
              <a:rPr lang="en-ID" dirty="0"/>
              <a:t> </a:t>
            </a:r>
            <a:r>
              <a:rPr lang="en-ID" dirty="0" err="1"/>
              <a:t>marah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keji</a:t>
            </a:r>
            <a:r>
              <a:rPr lang="en-ID" dirty="0"/>
              <a:t>.</a:t>
            </a:r>
          </a:p>
          <a:p>
            <a:r>
              <a:rPr lang="en-ID" b="1" dirty="0" err="1"/>
              <a:t>Tokoh</a:t>
            </a:r>
            <a:r>
              <a:rPr lang="en-ID" b="1" dirty="0"/>
              <a:t> yang </a:t>
            </a:r>
            <a:r>
              <a:rPr lang="en-ID" b="1" dirty="0" err="1"/>
              <a:t>terdapat</a:t>
            </a:r>
            <a:r>
              <a:rPr lang="en-ID" b="1" dirty="0"/>
              <a:t> di </a:t>
            </a:r>
            <a:r>
              <a:rPr lang="en-ID" b="1" dirty="0" err="1"/>
              <a:t>dalam</a:t>
            </a:r>
            <a:r>
              <a:rPr lang="en-ID" b="1" dirty="0"/>
              <a:t> drama </a:t>
            </a:r>
            <a:r>
              <a:rPr lang="en-ID" b="1" dirty="0" err="1"/>
              <a:t>dapat</a:t>
            </a:r>
            <a:r>
              <a:rPr lang="en-ID" b="1" dirty="0"/>
              <a:t> </a:t>
            </a:r>
            <a:r>
              <a:rPr lang="en-ID" b="1" dirty="0" err="1"/>
              <a:t>diklasifikasikan</a:t>
            </a:r>
            <a:r>
              <a:rPr lang="en-ID" b="1" dirty="0"/>
              <a:t>  1) </a:t>
            </a:r>
            <a:r>
              <a:rPr lang="en-ID" b="1" dirty="0" err="1"/>
              <a:t>tokoh</a:t>
            </a:r>
            <a:r>
              <a:rPr lang="en-ID" b="1" dirty="0"/>
              <a:t> </a:t>
            </a:r>
            <a:r>
              <a:rPr lang="en-ID" b="1" dirty="0" err="1"/>
              <a:t>antagonis</a:t>
            </a:r>
            <a:r>
              <a:rPr lang="en-ID" b="1" dirty="0"/>
              <a:t> </a:t>
            </a:r>
            <a:r>
              <a:rPr lang="en-ID" b="1" dirty="0" err="1"/>
              <a:t>merupakan</a:t>
            </a:r>
            <a:r>
              <a:rPr lang="en-ID" b="1" dirty="0"/>
              <a:t> </a:t>
            </a:r>
            <a:r>
              <a:rPr lang="en-ID" b="1" dirty="0" err="1"/>
              <a:t>tokoh</a:t>
            </a:r>
            <a:r>
              <a:rPr lang="en-ID" b="1" dirty="0"/>
              <a:t> </a:t>
            </a:r>
            <a:r>
              <a:rPr lang="en-ID" b="1" dirty="0" err="1"/>
              <a:t>penentang</a:t>
            </a:r>
            <a:r>
              <a:rPr lang="en-ID" b="1" dirty="0"/>
              <a:t> </a:t>
            </a:r>
            <a:r>
              <a:rPr lang="en-ID" b="1" dirty="0" err="1"/>
              <a:t>arus</a:t>
            </a:r>
            <a:r>
              <a:rPr lang="en-ID" b="1" dirty="0"/>
              <a:t> </a:t>
            </a:r>
            <a:r>
              <a:rPr lang="en-ID" b="1" dirty="0" err="1"/>
              <a:t>cerita</a:t>
            </a:r>
            <a:r>
              <a:rPr lang="en-ID" b="1" dirty="0"/>
              <a:t>; 2) </a:t>
            </a:r>
            <a:r>
              <a:rPr lang="en-ID" b="1" dirty="0" err="1"/>
              <a:t>tokoh</a:t>
            </a:r>
            <a:r>
              <a:rPr lang="en-ID" b="1" dirty="0"/>
              <a:t> </a:t>
            </a:r>
            <a:r>
              <a:rPr lang="en-ID" b="1" dirty="0" err="1"/>
              <a:t>protagonis</a:t>
            </a:r>
            <a:r>
              <a:rPr lang="en-ID" b="1" dirty="0"/>
              <a:t> </a:t>
            </a:r>
            <a:r>
              <a:rPr lang="en-ID" b="1" dirty="0" err="1"/>
              <a:t>ialah</a:t>
            </a:r>
            <a:r>
              <a:rPr lang="en-ID" b="1" dirty="0"/>
              <a:t> </a:t>
            </a:r>
            <a:r>
              <a:rPr lang="en-ID" b="1" dirty="0" err="1"/>
              <a:t>tokoh</a:t>
            </a:r>
            <a:r>
              <a:rPr lang="en-ID" b="1" dirty="0"/>
              <a:t> yang </a:t>
            </a:r>
            <a:r>
              <a:rPr lang="en-ID" b="1" dirty="0" err="1"/>
              <a:t>mendukung</a:t>
            </a:r>
            <a:r>
              <a:rPr lang="en-ID" b="1" dirty="0"/>
              <a:t> </a:t>
            </a:r>
            <a:r>
              <a:rPr lang="en-ID" b="1" dirty="0" err="1"/>
              <a:t>cerita</a:t>
            </a:r>
            <a:r>
              <a:rPr lang="en-ID" b="1" dirty="0"/>
              <a:t>; 3) </a:t>
            </a:r>
            <a:r>
              <a:rPr lang="en-ID" b="1" dirty="0" err="1"/>
              <a:t>tokoh</a:t>
            </a:r>
            <a:r>
              <a:rPr lang="en-ID" b="1" dirty="0"/>
              <a:t> </a:t>
            </a:r>
            <a:r>
              <a:rPr lang="en-ID" b="1" dirty="0" err="1"/>
              <a:t>tritagonis</a:t>
            </a:r>
            <a:r>
              <a:rPr lang="en-ID" b="1" dirty="0"/>
              <a:t> </a:t>
            </a:r>
            <a:r>
              <a:rPr lang="en-ID" b="1" dirty="0" err="1"/>
              <a:t>merupakan</a:t>
            </a:r>
            <a:r>
              <a:rPr lang="en-ID" b="1" dirty="0"/>
              <a:t> </a:t>
            </a:r>
            <a:r>
              <a:rPr lang="en-ID" b="1" dirty="0" err="1"/>
              <a:t>tokoh</a:t>
            </a:r>
            <a:r>
              <a:rPr lang="en-ID" b="1" dirty="0"/>
              <a:t> </a:t>
            </a:r>
            <a:r>
              <a:rPr lang="en-ID" b="1" dirty="0" err="1"/>
              <a:t>pembantu</a:t>
            </a:r>
            <a:r>
              <a:rPr lang="en-ID" b="1" dirty="0"/>
              <a:t>.</a:t>
            </a:r>
            <a:endParaRPr lang="en-ID" dirty="0"/>
          </a:p>
          <a:p>
            <a:r>
              <a:rPr lang="en-ID" b="1" dirty="0" err="1"/>
              <a:t>Penokohan</a:t>
            </a:r>
            <a:r>
              <a:rPr lang="en-ID" b="1" dirty="0"/>
              <a:t> </a:t>
            </a:r>
            <a:r>
              <a:rPr lang="en-ID" b="1" dirty="0" err="1"/>
              <a:t>tersebut</a:t>
            </a:r>
            <a:r>
              <a:rPr lang="en-ID" b="1" dirty="0"/>
              <a:t> </a:t>
            </a:r>
            <a:r>
              <a:rPr lang="en-ID" b="1" dirty="0" err="1"/>
              <a:t>disesuaikan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perannya</a:t>
            </a:r>
            <a:r>
              <a:rPr lang="en-ID" b="1" dirty="0"/>
              <a:t> </a:t>
            </a:r>
            <a:r>
              <a:rPr lang="en-ID" b="1" dirty="0" err="1"/>
              <a:t>terhadap</a:t>
            </a:r>
            <a:r>
              <a:rPr lang="en-ID" b="1" dirty="0"/>
              <a:t> </a:t>
            </a:r>
            <a:r>
              <a:rPr lang="en-ID" b="1" dirty="0" err="1"/>
              <a:t>jalan</a:t>
            </a:r>
            <a:r>
              <a:rPr lang="en-ID" b="1" dirty="0"/>
              <a:t> </a:t>
            </a:r>
            <a:r>
              <a:rPr lang="en-ID" b="1" dirty="0" err="1"/>
              <a:t>cerita</a:t>
            </a:r>
            <a:r>
              <a:rPr lang="en-ID" b="1" dirty="0"/>
              <a:t>. </a:t>
            </a:r>
            <a:r>
              <a:rPr lang="en-ID" b="1" dirty="0" err="1"/>
              <a:t>Berdasarkan</a:t>
            </a:r>
            <a:r>
              <a:rPr lang="en-ID" b="1" dirty="0"/>
              <a:t> </a:t>
            </a:r>
            <a:r>
              <a:rPr lang="en-ID" b="1" dirty="0" err="1"/>
              <a:t>peranan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lakon</a:t>
            </a:r>
            <a:r>
              <a:rPr lang="en-ID" b="1" dirty="0"/>
              <a:t> </a:t>
            </a:r>
            <a:r>
              <a:rPr lang="en-ID" b="1" dirty="0" err="1"/>
              <a:t>serta</a:t>
            </a:r>
            <a:r>
              <a:rPr lang="en-ID" b="1" dirty="0"/>
              <a:t> </a:t>
            </a:r>
            <a:r>
              <a:rPr lang="en-ID" b="1" dirty="0" err="1"/>
              <a:t>fungsinya</a:t>
            </a:r>
            <a:r>
              <a:rPr lang="en-ID" b="1" dirty="0"/>
              <a:t>, </a:t>
            </a:r>
            <a:r>
              <a:rPr lang="en-ID" b="1" dirty="0" err="1"/>
              <a:t>maka</a:t>
            </a:r>
            <a:r>
              <a:rPr lang="en-ID" b="1" dirty="0"/>
              <a:t> </a:t>
            </a:r>
            <a:r>
              <a:rPr lang="en-ID" b="1" dirty="0" err="1"/>
              <a:t>terdapat</a:t>
            </a:r>
            <a:r>
              <a:rPr lang="en-ID" b="1" dirty="0"/>
              <a:t> </a:t>
            </a:r>
            <a:r>
              <a:rPr lang="en-ID" b="1" dirty="0" err="1"/>
              <a:t>tokoh-tokoh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berikut</a:t>
            </a:r>
            <a:r>
              <a:rPr lang="en-ID" b="1" dirty="0"/>
              <a:t>: 1) </a:t>
            </a:r>
            <a:r>
              <a:rPr lang="en-ID" b="1" dirty="0" err="1"/>
              <a:t>tokoh</a:t>
            </a:r>
            <a:r>
              <a:rPr lang="en-ID" b="1" dirty="0"/>
              <a:t> </a:t>
            </a:r>
            <a:r>
              <a:rPr lang="en-ID" b="1" dirty="0" err="1"/>
              <a:t>sentral</a:t>
            </a:r>
            <a:r>
              <a:rPr lang="en-ID" b="1" dirty="0"/>
              <a:t>; 2) </a:t>
            </a:r>
            <a:r>
              <a:rPr lang="en-ID" b="1" dirty="0" err="1"/>
              <a:t>tokoh</a:t>
            </a:r>
            <a:r>
              <a:rPr lang="en-ID" b="1" dirty="0"/>
              <a:t> </a:t>
            </a:r>
            <a:r>
              <a:rPr lang="en-ID" b="1" dirty="0" err="1"/>
              <a:t>utama</a:t>
            </a:r>
            <a:r>
              <a:rPr lang="en-ID" b="1" dirty="0"/>
              <a:t>; 3) </a:t>
            </a:r>
            <a:r>
              <a:rPr lang="en-ID" b="1" dirty="0" err="1"/>
              <a:t>tokoh</a:t>
            </a:r>
            <a:r>
              <a:rPr lang="en-ID" b="1" dirty="0"/>
              <a:t> </a:t>
            </a:r>
            <a:r>
              <a:rPr lang="en-ID" b="1" dirty="0" err="1"/>
              <a:t>pembantu</a:t>
            </a:r>
            <a:r>
              <a:rPr lang="en-ID" b="1" dirty="0"/>
              <a:t>.</a:t>
            </a:r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8756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{261EACA8-60F9-6D41-89A9-F7090FB5BF79}tf10001071</Template>
  <TotalTime>47</TotalTime>
  <Words>341</Words>
  <Application>Microsoft Macintosh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Impact</vt:lpstr>
      <vt:lpstr>Badge</vt:lpstr>
      <vt:lpstr>drama dalam dimensI sastra</vt:lpstr>
      <vt:lpstr>Tujuan pembelajaran</vt:lpstr>
      <vt:lpstr>DIALOG SEBAGAI SARANA PRIMER DRAMA </vt:lpstr>
      <vt:lpstr>PowerPoint Presentation</vt:lpstr>
      <vt:lpstr>Peranan Dialog sebagai sarana Primer drama</vt:lpstr>
      <vt:lpstr>Struktur Dialog Drama</vt:lpstr>
      <vt:lpstr>HAL PENTING DALAM DIALOG NASKAH DRAMA</vt:lpstr>
      <vt:lpstr>Unsur-unsur intrinsik drama</vt:lpstr>
      <vt:lpstr>Tokoh, peran, dan karakter</vt:lpstr>
      <vt:lpstr>Motif, konflik, peristiwa dan alur</vt:lpstr>
      <vt:lpstr>Latar dan ruang</vt:lpstr>
      <vt:lpstr>tema</vt:lpstr>
      <vt:lpstr>amanat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drama dalam dimensi sastra</dc:title>
  <dc:creator>Microsoft Office User</dc:creator>
  <cp:lastModifiedBy>Microsoft Office User</cp:lastModifiedBy>
  <cp:revision>5</cp:revision>
  <dcterms:created xsi:type="dcterms:W3CDTF">2024-06-14T09:14:57Z</dcterms:created>
  <dcterms:modified xsi:type="dcterms:W3CDTF">2024-07-21T06:19:37Z</dcterms:modified>
</cp:coreProperties>
</file>