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48" r:id="rId3"/>
  </p:sldMasterIdLst>
  <p:notesMasterIdLst>
    <p:notesMasterId r:id="rId17"/>
  </p:notesMasterIdLst>
  <p:sldIdLst>
    <p:sldId id="256" r:id="rId4"/>
    <p:sldId id="260" r:id="rId5"/>
    <p:sldId id="257" r:id="rId6"/>
    <p:sldId id="258" r:id="rId7"/>
    <p:sldId id="259" r:id="rId8"/>
    <p:sldId id="261" r:id="rId9"/>
    <p:sldId id="262" r:id="rId10"/>
    <p:sldId id="263" r:id="rId11"/>
    <p:sldId id="264" r:id="rId12"/>
    <p:sldId id="265" r:id="rId13"/>
    <p:sldId id="266" r:id="rId14"/>
    <p:sldId id="267" r:id="rId15"/>
    <p:sldId id="2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093E24-ADCA-D606-E7AC-564D55A8BC36}" v="15" dt="2022-06-11T08:31:21.539"/>
    <p1510:client id="{35FACA20-908F-8CE9-14D4-8A7B597CA24D}" v="8" dt="2022-06-29T08:28:10.495"/>
    <p1510:client id="{E5DA4B10-BBF4-4373-A07B-FC5947704FD0}" v="518" dt="2022-06-09T04:05:59.0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9" autoAdjust="0"/>
    <p:restoredTop sz="94660"/>
  </p:normalViewPr>
  <p:slideViewPr>
    <p:cSldViewPr snapToGrid="0">
      <p:cViewPr varScale="1">
        <p:scale>
          <a:sx n="84" d="100"/>
          <a:sy n="84" d="100"/>
        </p:scale>
        <p:origin x="184"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microsoft.com/office/2015/10/relationships/revisionInfo" Target="revisionInfo.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caksono Yuli S" userId="S::wicaksono@sibermu.id::c40d4ac8-fefc-4eda-bf62-23a5111d975e" providerId="AD" clId="Web-{35FACA20-908F-8CE9-14D4-8A7B597CA24D}"/>
    <pc:docChg chg="addSld delSld addMainMaster modMainMaster">
      <pc:chgData name="Wicaksono Yuli S" userId="S::wicaksono@sibermu.id::c40d4ac8-fefc-4eda-bf62-23a5111d975e" providerId="AD" clId="Web-{35FACA20-908F-8CE9-14D4-8A7B597CA24D}" dt="2022-06-29T08:28:10.495" v="7"/>
      <pc:docMkLst>
        <pc:docMk/>
      </pc:docMkLst>
      <pc:sldChg chg="add del">
        <pc:chgData name="Wicaksono Yuli S" userId="S::wicaksono@sibermu.id::c40d4ac8-fefc-4eda-bf62-23a5111d975e" providerId="AD" clId="Web-{35FACA20-908F-8CE9-14D4-8A7B597CA24D}" dt="2022-06-29T08:28:10.495" v="6"/>
        <pc:sldMkLst>
          <pc:docMk/>
          <pc:sldMk cId="3806149291" sldId="271"/>
        </pc:sldMkLst>
      </pc:sldChg>
      <pc:sldChg chg="add del">
        <pc:chgData name="Wicaksono Yuli S" userId="S::wicaksono@sibermu.id::c40d4ac8-fefc-4eda-bf62-23a5111d975e" providerId="AD" clId="Web-{35FACA20-908F-8CE9-14D4-8A7B597CA24D}" dt="2022-06-29T08:28:10.480" v="5"/>
        <pc:sldMkLst>
          <pc:docMk/>
          <pc:sldMk cId="3360159199" sldId="336"/>
        </pc:sldMkLst>
      </pc:sldChg>
      <pc:sldChg chg="add del">
        <pc:chgData name="Wicaksono Yuli S" userId="S::wicaksono@sibermu.id::c40d4ac8-fefc-4eda-bf62-23a5111d975e" providerId="AD" clId="Web-{35FACA20-908F-8CE9-14D4-8A7B597CA24D}" dt="2022-06-29T08:28:10.480" v="4"/>
        <pc:sldMkLst>
          <pc:docMk/>
          <pc:sldMk cId="2239150606" sldId="347"/>
        </pc:sldMkLst>
      </pc:sldChg>
      <pc:sldChg chg="add del">
        <pc:chgData name="Wicaksono Yuli S" userId="S::wicaksono@sibermu.id::c40d4ac8-fefc-4eda-bf62-23a5111d975e" providerId="AD" clId="Web-{35FACA20-908F-8CE9-14D4-8A7B597CA24D}" dt="2022-06-29T08:28:10.495" v="7"/>
        <pc:sldMkLst>
          <pc:docMk/>
          <pc:sldMk cId="2397942581" sldId="349"/>
        </pc:sldMkLst>
      </pc:sldChg>
      <pc:sldMasterChg chg="add addSldLayout">
        <pc:chgData name="Wicaksono Yuli S" userId="S::wicaksono@sibermu.id::c40d4ac8-fefc-4eda-bf62-23a5111d975e" providerId="AD" clId="Web-{35FACA20-908F-8CE9-14D4-8A7B597CA24D}" dt="2022-06-29T08:27:48.807" v="3"/>
        <pc:sldMasterMkLst>
          <pc:docMk/>
          <pc:sldMasterMk cId="2176446638" sldId="2147483648"/>
        </pc:sldMasterMkLst>
        <pc:sldLayoutChg chg="add">
          <pc:chgData name="Wicaksono Yuli S" userId="S::wicaksono@sibermu.id::c40d4ac8-fefc-4eda-bf62-23a5111d975e" providerId="AD" clId="Web-{35FACA20-908F-8CE9-14D4-8A7B597CA24D}" dt="2022-06-29T08:27:48.807" v="3"/>
          <pc:sldLayoutMkLst>
            <pc:docMk/>
            <pc:sldMasterMk cId="2176446638" sldId="2147483648"/>
            <pc:sldLayoutMk cId="2361243982" sldId="2147483654"/>
          </pc:sldLayoutMkLst>
        </pc:sldLayoutChg>
      </pc:sldMasterChg>
      <pc:sldMasterChg chg="add replId addSldLayout">
        <pc:chgData name="Wicaksono Yuli S" userId="S::wicaksono@sibermu.id::c40d4ac8-fefc-4eda-bf62-23a5111d975e" providerId="AD" clId="Web-{35FACA20-908F-8CE9-14D4-8A7B597CA24D}" dt="2022-06-29T08:27:48.807" v="3"/>
        <pc:sldMasterMkLst>
          <pc:docMk/>
          <pc:sldMasterMk cId="1392577457" sldId="2147483672"/>
        </pc:sldMasterMkLst>
        <pc:sldLayoutChg chg="add">
          <pc:chgData name="Wicaksono Yuli S" userId="S::wicaksono@sibermu.id::c40d4ac8-fefc-4eda-bf62-23a5111d975e" providerId="AD" clId="Web-{35FACA20-908F-8CE9-14D4-8A7B597CA24D}" dt="2022-06-29T08:26:14.617" v="0"/>
          <pc:sldLayoutMkLst>
            <pc:docMk/>
            <pc:sldMasterMk cId="1392577457" sldId="2147483672"/>
            <pc:sldLayoutMk cId="85503889" sldId="2147483655"/>
          </pc:sldLayoutMkLst>
        </pc:sldLayoutChg>
      </pc:sldMasterChg>
    </pc:docChg>
  </pc:docChgLst>
  <pc:docChgLst>
    <pc:chgData name="Wicaksono Yuli S" userId="S::wicaksono@sibermu.id::c40d4ac8-fefc-4eda-bf62-23a5111d975e" providerId="AD" clId="Web-{E5DA4B10-BBF4-4373-A07B-FC5947704FD0}"/>
    <pc:docChg chg="addSld delSld modSld">
      <pc:chgData name="Wicaksono Yuli S" userId="S::wicaksono@sibermu.id::c40d4ac8-fefc-4eda-bf62-23a5111d975e" providerId="AD" clId="Web-{E5DA4B10-BBF4-4373-A07B-FC5947704FD0}" dt="2022-06-09T04:05:59.071" v="540" actId="1076"/>
      <pc:docMkLst>
        <pc:docMk/>
      </pc:docMkLst>
      <pc:sldChg chg="addSp modSp add del mod setBg">
        <pc:chgData name="Wicaksono Yuli S" userId="S::wicaksono@sibermu.id::c40d4ac8-fefc-4eda-bf62-23a5111d975e" providerId="AD" clId="Web-{E5DA4B10-BBF4-4373-A07B-FC5947704FD0}" dt="2022-06-09T03:58:32.781" v="414"/>
        <pc:sldMkLst>
          <pc:docMk/>
          <pc:sldMk cId="109857222" sldId="256"/>
        </pc:sldMkLst>
        <pc:spChg chg="mod">
          <ac:chgData name="Wicaksono Yuli S" userId="S::wicaksono@sibermu.id::c40d4ac8-fefc-4eda-bf62-23a5111d975e" providerId="AD" clId="Web-{E5DA4B10-BBF4-4373-A07B-FC5947704FD0}" dt="2022-06-09T03:58:32.781" v="414"/>
          <ac:spMkLst>
            <pc:docMk/>
            <pc:sldMk cId="109857222" sldId="256"/>
            <ac:spMk id="2" creationId="{00000000-0000-0000-0000-000000000000}"/>
          </ac:spMkLst>
        </pc:spChg>
        <pc:spChg chg="mod">
          <ac:chgData name="Wicaksono Yuli S" userId="S::wicaksono@sibermu.id::c40d4ac8-fefc-4eda-bf62-23a5111d975e" providerId="AD" clId="Web-{E5DA4B10-BBF4-4373-A07B-FC5947704FD0}" dt="2022-06-09T03:58:32.781" v="414"/>
          <ac:spMkLst>
            <pc:docMk/>
            <pc:sldMk cId="109857222" sldId="256"/>
            <ac:spMk id="3" creationId="{00000000-0000-0000-0000-000000000000}"/>
          </ac:spMkLst>
        </pc:spChg>
        <pc:spChg chg="add">
          <ac:chgData name="Wicaksono Yuli S" userId="S::wicaksono@sibermu.id::c40d4ac8-fefc-4eda-bf62-23a5111d975e" providerId="AD" clId="Web-{E5DA4B10-BBF4-4373-A07B-FC5947704FD0}" dt="2022-06-09T03:58:32.781" v="414"/>
          <ac:spMkLst>
            <pc:docMk/>
            <pc:sldMk cId="109857222" sldId="256"/>
            <ac:spMk id="8" creationId="{5FB946D7-1CA4-446E-8795-007CACFDEB88}"/>
          </ac:spMkLst>
        </pc:spChg>
        <pc:spChg chg="add">
          <ac:chgData name="Wicaksono Yuli S" userId="S::wicaksono@sibermu.id::c40d4ac8-fefc-4eda-bf62-23a5111d975e" providerId="AD" clId="Web-{E5DA4B10-BBF4-4373-A07B-FC5947704FD0}" dt="2022-06-09T03:58:32.781" v="414"/>
          <ac:spMkLst>
            <pc:docMk/>
            <pc:sldMk cId="109857222" sldId="256"/>
            <ac:spMk id="10" creationId="{192416F2-BC84-4D7C-80C6-6296C10C3819}"/>
          </ac:spMkLst>
        </pc:spChg>
        <pc:cxnChg chg="add">
          <ac:chgData name="Wicaksono Yuli S" userId="S::wicaksono@sibermu.id::c40d4ac8-fefc-4eda-bf62-23a5111d975e" providerId="AD" clId="Web-{E5DA4B10-BBF4-4373-A07B-FC5947704FD0}" dt="2022-06-09T03:58:32.781" v="414"/>
          <ac:cxnSpMkLst>
            <pc:docMk/>
            <pc:sldMk cId="109857222" sldId="256"/>
            <ac:cxnSpMk id="12" creationId="{2330623A-AB89-4E04-AC9A-2BAFBF85AE3A}"/>
          </ac:cxnSpMkLst>
        </pc:cxnChg>
      </pc:sldChg>
      <pc:sldChg chg="addSp delSp modSp new mod setBg">
        <pc:chgData name="Wicaksono Yuli S" userId="S::wicaksono@sibermu.id::c40d4ac8-fefc-4eda-bf62-23a5111d975e" providerId="AD" clId="Web-{E5DA4B10-BBF4-4373-A07B-FC5947704FD0}" dt="2022-06-09T03:58:43.063" v="418"/>
        <pc:sldMkLst>
          <pc:docMk/>
          <pc:sldMk cId="2745817786" sldId="257"/>
        </pc:sldMkLst>
        <pc:spChg chg="mod">
          <ac:chgData name="Wicaksono Yuli S" userId="S::wicaksono@sibermu.id::c40d4ac8-fefc-4eda-bf62-23a5111d975e" providerId="AD" clId="Web-{E5DA4B10-BBF4-4373-A07B-FC5947704FD0}" dt="2022-06-09T03:58:43.063" v="418"/>
          <ac:spMkLst>
            <pc:docMk/>
            <pc:sldMk cId="2745817786" sldId="257"/>
            <ac:spMk id="2" creationId="{F0D2C575-D776-B890-C709-AC2A4479334C}"/>
          </ac:spMkLst>
        </pc:spChg>
        <pc:spChg chg="del mod">
          <ac:chgData name="Wicaksono Yuli S" userId="S::wicaksono@sibermu.id::c40d4ac8-fefc-4eda-bf62-23a5111d975e" providerId="AD" clId="Web-{E5DA4B10-BBF4-4373-A07B-FC5947704FD0}" dt="2022-06-09T03:58:43.063" v="418"/>
          <ac:spMkLst>
            <pc:docMk/>
            <pc:sldMk cId="2745817786" sldId="257"/>
            <ac:spMk id="3" creationId="{0DB70AA3-DB24-928F-111C-85843E17050F}"/>
          </ac:spMkLst>
        </pc:spChg>
        <pc:spChg chg="add">
          <ac:chgData name="Wicaksono Yuli S" userId="S::wicaksono@sibermu.id::c40d4ac8-fefc-4eda-bf62-23a5111d975e" providerId="AD" clId="Web-{E5DA4B10-BBF4-4373-A07B-FC5947704FD0}" dt="2022-06-09T03:58:43.063" v="418"/>
          <ac:spMkLst>
            <pc:docMk/>
            <pc:sldMk cId="2745817786" sldId="257"/>
            <ac:spMk id="9" creationId="{BACC6370-2D7E-4714-9D71-7542949D7D5D}"/>
          </ac:spMkLst>
        </pc:spChg>
        <pc:spChg chg="add">
          <ac:chgData name="Wicaksono Yuli S" userId="S::wicaksono@sibermu.id::c40d4ac8-fefc-4eda-bf62-23a5111d975e" providerId="AD" clId="Web-{E5DA4B10-BBF4-4373-A07B-FC5947704FD0}" dt="2022-06-09T03:58:43.063" v="418"/>
          <ac:spMkLst>
            <pc:docMk/>
            <pc:sldMk cId="2745817786" sldId="257"/>
            <ac:spMk id="11" creationId="{256B2C21-A230-48C0-8DF1-C46611373C44}"/>
          </ac:spMkLst>
        </pc:spChg>
        <pc:spChg chg="add">
          <ac:chgData name="Wicaksono Yuli S" userId="S::wicaksono@sibermu.id::c40d4ac8-fefc-4eda-bf62-23a5111d975e" providerId="AD" clId="Web-{E5DA4B10-BBF4-4373-A07B-FC5947704FD0}" dt="2022-06-09T03:58:43.063" v="418"/>
          <ac:spMkLst>
            <pc:docMk/>
            <pc:sldMk cId="2745817786" sldId="257"/>
            <ac:spMk id="13" creationId="{3847E18C-932D-4C95-AABA-FEC7C9499AD7}"/>
          </ac:spMkLst>
        </pc:spChg>
        <pc:spChg chg="add">
          <ac:chgData name="Wicaksono Yuli S" userId="S::wicaksono@sibermu.id::c40d4ac8-fefc-4eda-bf62-23a5111d975e" providerId="AD" clId="Web-{E5DA4B10-BBF4-4373-A07B-FC5947704FD0}" dt="2022-06-09T03:58:43.063" v="418"/>
          <ac:spMkLst>
            <pc:docMk/>
            <pc:sldMk cId="2745817786" sldId="257"/>
            <ac:spMk id="15" creationId="{3150CB11-0C61-439E-910F-5787759E72A0}"/>
          </ac:spMkLst>
        </pc:spChg>
        <pc:spChg chg="add">
          <ac:chgData name="Wicaksono Yuli S" userId="S::wicaksono@sibermu.id::c40d4ac8-fefc-4eda-bf62-23a5111d975e" providerId="AD" clId="Web-{E5DA4B10-BBF4-4373-A07B-FC5947704FD0}" dt="2022-06-09T03:58:43.063" v="418"/>
          <ac:spMkLst>
            <pc:docMk/>
            <pc:sldMk cId="2745817786" sldId="257"/>
            <ac:spMk id="17" creationId="{43F8A58B-5155-44CE-A5FF-7647B47D0A7A}"/>
          </ac:spMkLst>
        </pc:spChg>
        <pc:spChg chg="add">
          <ac:chgData name="Wicaksono Yuli S" userId="S::wicaksono@sibermu.id::c40d4ac8-fefc-4eda-bf62-23a5111d975e" providerId="AD" clId="Web-{E5DA4B10-BBF4-4373-A07B-FC5947704FD0}" dt="2022-06-09T03:58:43.063" v="418"/>
          <ac:spMkLst>
            <pc:docMk/>
            <pc:sldMk cId="2745817786" sldId="257"/>
            <ac:spMk id="19" creationId="{443F2ACA-E6D6-4028-82DD-F03C262D5DE6}"/>
          </ac:spMkLst>
        </pc:spChg>
        <pc:graphicFrameChg chg="add">
          <ac:chgData name="Wicaksono Yuli S" userId="S::wicaksono@sibermu.id::c40d4ac8-fefc-4eda-bf62-23a5111d975e" providerId="AD" clId="Web-{E5DA4B10-BBF4-4373-A07B-FC5947704FD0}" dt="2022-06-09T03:58:43.063" v="418"/>
          <ac:graphicFrameMkLst>
            <pc:docMk/>
            <pc:sldMk cId="2745817786" sldId="257"/>
            <ac:graphicFrameMk id="5" creationId="{E38FC2CD-9468-1A8C-9AA2-E056CCB3E207}"/>
          </ac:graphicFrameMkLst>
        </pc:graphicFrameChg>
      </pc:sldChg>
      <pc:sldChg chg="addSp delSp modSp new mod setBg">
        <pc:chgData name="Wicaksono Yuli S" userId="S::wicaksono@sibermu.id::c40d4ac8-fefc-4eda-bf62-23a5111d975e" providerId="AD" clId="Web-{E5DA4B10-BBF4-4373-A07B-FC5947704FD0}" dt="2022-06-09T03:58:50.922" v="419"/>
        <pc:sldMkLst>
          <pc:docMk/>
          <pc:sldMk cId="1536509829" sldId="258"/>
        </pc:sldMkLst>
        <pc:spChg chg="mod">
          <ac:chgData name="Wicaksono Yuli S" userId="S::wicaksono@sibermu.id::c40d4ac8-fefc-4eda-bf62-23a5111d975e" providerId="AD" clId="Web-{E5DA4B10-BBF4-4373-A07B-FC5947704FD0}" dt="2022-06-09T03:58:50.922" v="419"/>
          <ac:spMkLst>
            <pc:docMk/>
            <pc:sldMk cId="1536509829" sldId="258"/>
            <ac:spMk id="2" creationId="{A83E7E89-B685-CF1E-D90D-741D3C07CC9E}"/>
          </ac:spMkLst>
        </pc:spChg>
        <pc:spChg chg="del mod">
          <ac:chgData name="Wicaksono Yuli S" userId="S::wicaksono@sibermu.id::c40d4ac8-fefc-4eda-bf62-23a5111d975e" providerId="AD" clId="Web-{E5DA4B10-BBF4-4373-A07B-FC5947704FD0}" dt="2022-06-09T03:58:50.922" v="419"/>
          <ac:spMkLst>
            <pc:docMk/>
            <pc:sldMk cId="1536509829" sldId="258"/>
            <ac:spMk id="3" creationId="{D644356A-EF5E-84E6-E687-5E2B874F6A83}"/>
          </ac:spMkLst>
        </pc:spChg>
        <pc:spChg chg="add">
          <ac:chgData name="Wicaksono Yuli S" userId="S::wicaksono@sibermu.id::c40d4ac8-fefc-4eda-bf62-23a5111d975e" providerId="AD" clId="Web-{E5DA4B10-BBF4-4373-A07B-FC5947704FD0}" dt="2022-06-09T03:58:50.922" v="419"/>
          <ac:spMkLst>
            <pc:docMk/>
            <pc:sldMk cId="1536509829" sldId="258"/>
            <ac:spMk id="9" creationId="{BACC6370-2D7E-4714-9D71-7542949D7D5D}"/>
          </ac:spMkLst>
        </pc:spChg>
        <pc:spChg chg="add">
          <ac:chgData name="Wicaksono Yuli S" userId="S::wicaksono@sibermu.id::c40d4ac8-fefc-4eda-bf62-23a5111d975e" providerId="AD" clId="Web-{E5DA4B10-BBF4-4373-A07B-FC5947704FD0}" dt="2022-06-09T03:58:50.922" v="419"/>
          <ac:spMkLst>
            <pc:docMk/>
            <pc:sldMk cId="1536509829" sldId="258"/>
            <ac:spMk id="11" creationId="{256B2C21-A230-48C0-8DF1-C46611373C44}"/>
          </ac:spMkLst>
        </pc:spChg>
        <pc:spChg chg="add">
          <ac:chgData name="Wicaksono Yuli S" userId="S::wicaksono@sibermu.id::c40d4ac8-fefc-4eda-bf62-23a5111d975e" providerId="AD" clId="Web-{E5DA4B10-BBF4-4373-A07B-FC5947704FD0}" dt="2022-06-09T03:58:50.922" v="419"/>
          <ac:spMkLst>
            <pc:docMk/>
            <pc:sldMk cId="1536509829" sldId="258"/>
            <ac:spMk id="13" creationId="{3847E18C-932D-4C95-AABA-FEC7C9499AD7}"/>
          </ac:spMkLst>
        </pc:spChg>
        <pc:spChg chg="add">
          <ac:chgData name="Wicaksono Yuli S" userId="S::wicaksono@sibermu.id::c40d4ac8-fefc-4eda-bf62-23a5111d975e" providerId="AD" clId="Web-{E5DA4B10-BBF4-4373-A07B-FC5947704FD0}" dt="2022-06-09T03:58:50.922" v="419"/>
          <ac:spMkLst>
            <pc:docMk/>
            <pc:sldMk cId="1536509829" sldId="258"/>
            <ac:spMk id="15" creationId="{3150CB11-0C61-439E-910F-5787759E72A0}"/>
          </ac:spMkLst>
        </pc:spChg>
        <pc:spChg chg="add">
          <ac:chgData name="Wicaksono Yuli S" userId="S::wicaksono@sibermu.id::c40d4ac8-fefc-4eda-bf62-23a5111d975e" providerId="AD" clId="Web-{E5DA4B10-BBF4-4373-A07B-FC5947704FD0}" dt="2022-06-09T03:58:50.922" v="419"/>
          <ac:spMkLst>
            <pc:docMk/>
            <pc:sldMk cId="1536509829" sldId="258"/>
            <ac:spMk id="17" creationId="{43F8A58B-5155-44CE-A5FF-7647B47D0A7A}"/>
          </ac:spMkLst>
        </pc:spChg>
        <pc:spChg chg="add">
          <ac:chgData name="Wicaksono Yuli S" userId="S::wicaksono@sibermu.id::c40d4ac8-fefc-4eda-bf62-23a5111d975e" providerId="AD" clId="Web-{E5DA4B10-BBF4-4373-A07B-FC5947704FD0}" dt="2022-06-09T03:58:50.922" v="419"/>
          <ac:spMkLst>
            <pc:docMk/>
            <pc:sldMk cId="1536509829" sldId="258"/>
            <ac:spMk id="19" creationId="{443F2ACA-E6D6-4028-82DD-F03C262D5DE6}"/>
          </ac:spMkLst>
        </pc:spChg>
        <pc:graphicFrameChg chg="add">
          <ac:chgData name="Wicaksono Yuli S" userId="S::wicaksono@sibermu.id::c40d4ac8-fefc-4eda-bf62-23a5111d975e" providerId="AD" clId="Web-{E5DA4B10-BBF4-4373-A07B-FC5947704FD0}" dt="2022-06-09T03:58:50.922" v="419"/>
          <ac:graphicFrameMkLst>
            <pc:docMk/>
            <pc:sldMk cId="1536509829" sldId="258"/>
            <ac:graphicFrameMk id="5" creationId="{9727C696-30AD-6265-8C16-521C58D47830}"/>
          </ac:graphicFrameMkLst>
        </pc:graphicFrameChg>
      </pc:sldChg>
      <pc:sldChg chg="addSp delSp modSp new mod setBg modNotes">
        <pc:chgData name="Wicaksono Yuli S" userId="S::wicaksono@sibermu.id::c40d4ac8-fefc-4eda-bf62-23a5111d975e" providerId="AD" clId="Web-{E5DA4B10-BBF4-4373-A07B-FC5947704FD0}" dt="2022-06-09T03:58:56.703" v="420"/>
        <pc:sldMkLst>
          <pc:docMk/>
          <pc:sldMk cId="610887426" sldId="259"/>
        </pc:sldMkLst>
        <pc:spChg chg="mod">
          <ac:chgData name="Wicaksono Yuli S" userId="S::wicaksono@sibermu.id::c40d4ac8-fefc-4eda-bf62-23a5111d975e" providerId="AD" clId="Web-{E5DA4B10-BBF4-4373-A07B-FC5947704FD0}" dt="2022-06-09T03:58:56.703" v="420"/>
          <ac:spMkLst>
            <pc:docMk/>
            <pc:sldMk cId="610887426" sldId="259"/>
            <ac:spMk id="2" creationId="{EB0C0C27-8583-1236-3FB5-57A59EE75A8C}"/>
          </ac:spMkLst>
        </pc:spChg>
        <pc:spChg chg="del mod">
          <ac:chgData name="Wicaksono Yuli S" userId="S::wicaksono@sibermu.id::c40d4ac8-fefc-4eda-bf62-23a5111d975e" providerId="AD" clId="Web-{E5DA4B10-BBF4-4373-A07B-FC5947704FD0}" dt="2022-06-09T03:58:56.703" v="420"/>
          <ac:spMkLst>
            <pc:docMk/>
            <pc:sldMk cId="610887426" sldId="259"/>
            <ac:spMk id="3" creationId="{82C1E977-4306-C200-7167-37817A9A2A8F}"/>
          </ac:spMkLst>
        </pc:spChg>
        <pc:spChg chg="add">
          <ac:chgData name="Wicaksono Yuli S" userId="S::wicaksono@sibermu.id::c40d4ac8-fefc-4eda-bf62-23a5111d975e" providerId="AD" clId="Web-{E5DA4B10-BBF4-4373-A07B-FC5947704FD0}" dt="2022-06-09T03:58:56.703" v="420"/>
          <ac:spMkLst>
            <pc:docMk/>
            <pc:sldMk cId="610887426" sldId="259"/>
            <ac:spMk id="9" creationId="{BACC6370-2D7E-4714-9D71-7542949D7D5D}"/>
          </ac:spMkLst>
        </pc:spChg>
        <pc:spChg chg="add">
          <ac:chgData name="Wicaksono Yuli S" userId="S::wicaksono@sibermu.id::c40d4ac8-fefc-4eda-bf62-23a5111d975e" providerId="AD" clId="Web-{E5DA4B10-BBF4-4373-A07B-FC5947704FD0}" dt="2022-06-09T03:58:56.703" v="420"/>
          <ac:spMkLst>
            <pc:docMk/>
            <pc:sldMk cId="610887426" sldId="259"/>
            <ac:spMk id="11" creationId="{256B2C21-A230-48C0-8DF1-C46611373C44}"/>
          </ac:spMkLst>
        </pc:spChg>
        <pc:spChg chg="add">
          <ac:chgData name="Wicaksono Yuli S" userId="S::wicaksono@sibermu.id::c40d4ac8-fefc-4eda-bf62-23a5111d975e" providerId="AD" clId="Web-{E5DA4B10-BBF4-4373-A07B-FC5947704FD0}" dt="2022-06-09T03:58:56.703" v="420"/>
          <ac:spMkLst>
            <pc:docMk/>
            <pc:sldMk cId="610887426" sldId="259"/>
            <ac:spMk id="13" creationId="{3847E18C-932D-4C95-AABA-FEC7C9499AD7}"/>
          </ac:spMkLst>
        </pc:spChg>
        <pc:spChg chg="add">
          <ac:chgData name="Wicaksono Yuli S" userId="S::wicaksono@sibermu.id::c40d4ac8-fefc-4eda-bf62-23a5111d975e" providerId="AD" clId="Web-{E5DA4B10-BBF4-4373-A07B-FC5947704FD0}" dt="2022-06-09T03:58:56.703" v="420"/>
          <ac:spMkLst>
            <pc:docMk/>
            <pc:sldMk cId="610887426" sldId="259"/>
            <ac:spMk id="15" creationId="{3150CB11-0C61-439E-910F-5787759E72A0}"/>
          </ac:spMkLst>
        </pc:spChg>
        <pc:spChg chg="add">
          <ac:chgData name="Wicaksono Yuli S" userId="S::wicaksono@sibermu.id::c40d4ac8-fefc-4eda-bf62-23a5111d975e" providerId="AD" clId="Web-{E5DA4B10-BBF4-4373-A07B-FC5947704FD0}" dt="2022-06-09T03:58:56.703" v="420"/>
          <ac:spMkLst>
            <pc:docMk/>
            <pc:sldMk cId="610887426" sldId="259"/>
            <ac:spMk id="17" creationId="{43F8A58B-5155-44CE-A5FF-7647B47D0A7A}"/>
          </ac:spMkLst>
        </pc:spChg>
        <pc:spChg chg="add">
          <ac:chgData name="Wicaksono Yuli S" userId="S::wicaksono@sibermu.id::c40d4ac8-fefc-4eda-bf62-23a5111d975e" providerId="AD" clId="Web-{E5DA4B10-BBF4-4373-A07B-FC5947704FD0}" dt="2022-06-09T03:58:56.703" v="420"/>
          <ac:spMkLst>
            <pc:docMk/>
            <pc:sldMk cId="610887426" sldId="259"/>
            <ac:spMk id="19" creationId="{443F2ACA-E6D6-4028-82DD-F03C262D5DE6}"/>
          </ac:spMkLst>
        </pc:spChg>
        <pc:graphicFrameChg chg="add">
          <ac:chgData name="Wicaksono Yuli S" userId="S::wicaksono@sibermu.id::c40d4ac8-fefc-4eda-bf62-23a5111d975e" providerId="AD" clId="Web-{E5DA4B10-BBF4-4373-A07B-FC5947704FD0}" dt="2022-06-09T03:58:56.703" v="420"/>
          <ac:graphicFrameMkLst>
            <pc:docMk/>
            <pc:sldMk cId="610887426" sldId="259"/>
            <ac:graphicFrameMk id="5" creationId="{B724593E-FB82-0737-5AFF-89B1B4C0BCEC}"/>
          </ac:graphicFrameMkLst>
        </pc:graphicFrameChg>
      </pc:sldChg>
      <pc:sldChg chg="addSp modSp add mod replId setBg addAnim">
        <pc:chgData name="Wicaksono Yuli S" userId="S::wicaksono@sibermu.id::c40d4ac8-fefc-4eda-bf62-23a5111d975e" providerId="AD" clId="Web-{E5DA4B10-BBF4-4373-A07B-FC5947704FD0}" dt="2022-06-09T03:58:38.328" v="417"/>
        <pc:sldMkLst>
          <pc:docMk/>
          <pc:sldMk cId="1675452071" sldId="260"/>
        </pc:sldMkLst>
        <pc:spChg chg="mod">
          <ac:chgData name="Wicaksono Yuli S" userId="S::wicaksono@sibermu.id::c40d4ac8-fefc-4eda-bf62-23a5111d975e" providerId="AD" clId="Web-{E5DA4B10-BBF4-4373-A07B-FC5947704FD0}" dt="2022-06-09T03:58:38.328" v="415"/>
          <ac:spMkLst>
            <pc:docMk/>
            <pc:sldMk cId="1675452071" sldId="260"/>
            <ac:spMk id="2" creationId="{00000000-0000-0000-0000-000000000000}"/>
          </ac:spMkLst>
        </pc:spChg>
        <pc:spChg chg="mod">
          <ac:chgData name="Wicaksono Yuli S" userId="S::wicaksono@sibermu.id::c40d4ac8-fefc-4eda-bf62-23a5111d975e" providerId="AD" clId="Web-{E5DA4B10-BBF4-4373-A07B-FC5947704FD0}" dt="2022-06-09T03:58:38.328" v="415"/>
          <ac:spMkLst>
            <pc:docMk/>
            <pc:sldMk cId="1675452071" sldId="260"/>
            <ac:spMk id="3" creationId="{00000000-0000-0000-0000-000000000000}"/>
          </ac:spMkLst>
        </pc:spChg>
        <pc:spChg chg="add">
          <ac:chgData name="Wicaksono Yuli S" userId="S::wicaksono@sibermu.id::c40d4ac8-fefc-4eda-bf62-23a5111d975e" providerId="AD" clId="Web-{E5DA4B10-BBF4-4373-A07B-FC5947704FD0}" dt="2022-06-09T03:58:38.328" v="415"/>
          <ac:spMkLst>
            <pc:docMk/>
            <pc:sldMk cId="1675452071" sldId="260"/>
            <ac:spMk id="8" creationId="{5FB946D7-1CA4-446E-8795-007CACFDEB88}"/>
          </ac:spMkLst>
        </pc:spChg>
        <pc:spChg chg="add">
          <ac:chgData name="Wicaksono Yuli S" userId="S::wicaksono@sibermu.id::c40d4ac8-fefc-4eda-bf62-23a5111d975e" providerId="AD" clId="Web-{E5DA4B10-BBF4-4373-A07B-FC5947704FD0}" dt="2022-06-09T03:58:38.328" v="415"/>
          <ac:spMkLst>
            <pc:docMk/>
            <pc:sldMk cId="1675452071" sldId="260"/>
            <ac:spMk id="10" creationId="{192416F2-BC84-4D7C-80C6-6296C10C3819}"/>
          </ac:spMkLst>
        </pc:spChg>
        <pc:cxnChg chg="add">
          <ac:chgData name="Wicaksono Yuli S" userId="S::wicaksono@sibermu.id::c40d4ac8-fefc-4eda-bf62-23a5111d975e" providerId="AD" clId="Web-{E5DA4B10-BBF4-4373-A07B-FC5947704FD0}" dt="2022-06-09T03:58:38.328" v="415"/>
          <ac:cxnSpMkLst>
            <pc:docMk/>
            <pc:sldMk cId="1675452071" sldId="260"/>
            <ac:cxnSpMk id="12" creationId="{2330623A-AB89-4E04-AC9A-2BAFBF85AE3A}"/>
          </ac:cxnSpMkLst>
        </pc:cxnChg>
      </pc:sldChg>
      <pc:sldChg chg="addSp delSp modSp new mod setBg">
        <pc:chgData name="Wicaksono Yuli S" userId="S::wicaksono@sibermu.id::c40d4ac8-fefc-4eda-bf62-23a5111d975e" providerId="AD" clId="Web-{E5DA4B10-BBF4-4373-A07B-FC5947704FD0}" dt="2022-06-09T03:59:00.532" v="421"/>
        <pc:sldMkLst>
          <pc:docMk/>
          <pc:sldMk cId="2627886828" sldId="261"/>
        </pc:sldMkLst>
        <pc:spChg chg="mod">
          <ac:chgData name="Wicaksono Yuli S" userId="S::wicaksono@sibermu.id::c40d4ac8-fefc-4eda-bf62-23a5111d975e" providerId="AD" clId="Web-{E5DA4B10-BBF4-4373-A07B-FC5947704FD0}" dt="2022-06-09T03:59:00.532" v="421"/>
          <ac:spMkLst>
            <pc:docMk/>
            <pc:sldMk cId="2627886828" sldId="261"/>
            <ac:spMk id="2" creationId="{AD46AA61-326A-74C1-8FFF-816558BB9B4F}"/>
          </ac:spMkLst>
        </pc:spChg>
        <pc:spChg chg="del mod">
          <ac:chgData name="Wicaksono Yuli S" userId="S::wicaksono@sibermu.id::c40d4ac8-fefc-4eda-bf62-23a5111d975e" providerId="AD" clId="Web-{E5DA4B10-BBF4-4373-A07B-FC5947704FD0}" dt="2022-06-09T03:59:00.532" v="421"/>
          <ac:spMkLst>
            <pc:docMk/>
            <pc:sldMk cId="2627886828" sldId="261"/>
            <ac:spMk id="3" creationId="{D298F147-2BE0-9D36-C005-7BC43124001B}"/>
          </ac:spMkLst>
        </pc:spChg>
        <pc:spChg chg="add">
          <ac:chgData name="Wicaksono Yuli S" userId="S::wicaksono@sibermu.id::c40d4ac8-fefc-4eda-bf62-23a5111d975e" providerId="AD" clId="Web-{E5DA4B10-BBF4-4373-A07B-FC5947704FD0}" dt="2022-06-09T03:59:00.532" v="421"/>
          <ac:spMkLst>
            <pc:docMk/>
            <pc:sldMk cId="2627886828" sldId="261"/>
            <ac:spMk id="9" creationId="{BACC6370-2D7E-4714-9D71-7542949D7D5D}"/>
          </ac:spMkLst>
        </pc:spChg>
        <pc:spChg chg="add">
          <ac:chgData name="Wicaksono Yuli S" userId="S::wicaksono@sibermu.id::c40d4ac8-fefc-4eda-bf62-23a5111d975e" providerId="AD" clId="Web-{E5DA4B10-BBF4-4373-A07B-FC5947704FD0}" dt="2022-06-09T03:59:00.532" v="421"/>
          <ac:spMkLst>
            <pc:docMk/>
            <pc:sldMk cId="2627886828" sldId="261"/>
            <ac:spMk id="11" creationId="{256B2C21-A230-48C0-8DF1-C46611373C44}"/>
          </ac:spMkLst>
        </pc:spChg>
        <pc:spChg chg="add">
          <ac:chgData name="Wicaksono Yuli S" userId="S::wicaksono@sibermu.id::c40d4ac8-fefc-4eda-bf62-23a5111d975e" providerId="AD" clId="Web-{E5DA4B10-BBF4-4373-A07B-FC5947704FD0}" dt="2022-06-09T03:59:00.532" v="421"/>
          <ac:spMkLst>
            <pc:docMk/>
            <pc:sldMk cId="2627886828" sldId="261"/>
            <ac:spMk id="13" creationId="{3847E18C-932D-4C95-AABA-FEC7C9499AD7}"/>
          </ac:spMkLst>
        </pc:spChg>
        <pc:spChg chg="add">
          <ac:chgData name="Wicaksono Yuli S" userId="S::wicaksono@sibermu.id::c40d4ac8-fefc-4eda-bf62-23a5111d975e" providerId="AD" clId="Web-{E5DA4B10-BBF4-4373-A07B-FC5947704FD0}" dt="2022-06-09T03:59:00.532" v="421"/>
          <ac:spMkLst>
            <pc:docMk/>
            <pc:sldMk cId="2627886828" sldId="261"/>
            <ac:spMk id="15" creationId="{3150CB11-0C61-439E-910F-5787759E72A0}"/>
          </ac:spMkLst>
        </pc:spChg>
        <pc:spChg chg="add">
          <ac:chgData name="Wicaksono Yuli S" userId="S::wicaksono@sibermu.id::c40d4ac8-fefc-4eda-bf62-23a5111d975e" providerId="AD" clId="Web-{E5DA4B10-BBF4-4373-A07B-FC5947704FD0}" dt="2022-06-09T03:59:00.532" v="421"/>
          <ac:spMkLst>
            <pc:docMk/>
            <pc:sldMk cId="2627886828" sldId="261"/>
            <ac:spMk id="17" creationId="{43F8A58B-5155-44CE-A5FF-7647B47D0A7A}"/>
          </ac:spMkLst>
        </pc:spChg>
        <pc:spChg chg="add">
          <ac:chgData name="Wicaksono Yuli S" userId="S::wicaksono@sibermu.id::c40d4ac8-fefc-4eda-bf62-23a5111d975e" providerId="AD" clId="Web-{E5DA4B10-BBF4-4373-A07B-FC5947704FD0}" dt="2022-06-09T03:59:00.532" v="421"/>
          <ac:spMkLst>
            <pc:docMk/>
            <pc:sldMk cId="2627886828" sldId="261"/>
            <ac:spMk id="19" creationId="{443F2ACA-E6D6-4028-82DD-F03C262D5DE6}"/>
          </ac:spMkLst>
        </pc:spChg>
        <pc:graphicFrameChg chg="add">
          <ac:chgData name="Wicaksono Yuli S" userId="S::wicaksono@sibermu.id::c40d4ac8-fefc-4eda-bf62-23a5111d975e" providerId="AD" clId="Web-{E5DA4B10-BBF4-4373-A07B-FC5947704FD0}" dt="2022-06-09T03:59:00.532" v="421"/>
          <ac:graphicFrameMkLst>
            <pc:docMk/>
            <pc:sldMk cId="2627886828" sldId="261"/>
            <ac:graphicFrameMk id="5" creationId="{CEB29F98-9247-EAEF-5AAC-17E8CDF68715}"/>
          </ac:graphicFrameMkLst>
        </pc:graphicFrameChg>
      </pc:sldChg>
      <pc:sldChg chg="addSp delSp modSp new mod setBg">
        <pc:chgData name="Wicaksono Yuli S" userId="S::wicaksono@sibermu.id::c40d4ac8-fefc-4eda-bf62-23a5111d975e" providerId="AD" clId="Web-{E5DA4B10-BBF4-4373-A07B-FC5947704FD0}" dt="2022-06-09T03:47:05.127" v="310"/>
        <pc:sldMkLst>
          <pc:docMk/>
          <pc:sldMk cId="1536117146" sldId="262"/>
        </pc:sldMkLst>
        <pc:spChg chg="del">
          <ac:chgData name="Wicaksono Yuli S" userId="S::wicaksono@sibermu.id::c40d4ac8-fefc-4eda-bf62-23a5111d975e" providerId="AD" clId="Web-{E5DA4B10-BBF4-4373-A07B-FC5947704FD0}" dt="2022-06-09T03:47:05.127" v="310"/>
          <ac:spMkLst>
            <pc:docMk/>
            <pc:sldMk cId="1536117146" sldId="262"/>
            <ac:spMk id="2" creationId="{68B8C460-4E20-7E84-8029-64EF11399880}"/>
          </ac:spMkLst>
        </pc:spChg>
        <pc:spChg chg="del">
          <ac:chgData name="Wicaksono Yuli S" userId="S::wicaksono@sibermu.id::c40d4ac8-fefc-4eda-bf62-23a5111d975e" providerId="AD" clId="Web-{E5DA4B10-BBF4-4373-A07B-FC5947704FD0}" dt="2022-06-09T03:47:00.002" v="309"/>
          <ac:spMkLst>
            <pc:docMk/>
            <pc:sldMk cId="1536117146" sldId="262"/>
            <ac:spMk id="3" creationId="{BBCB94AE-7E4F-45F4-30FC-B1DB50110FEB}"/>
          </ac:spMkLst>
        </pc:spChg>
        <pc:spChg chg="add">
          <ac:chgData name="Wicaksono Yuli S" userId="S::wicaksono@sibermu.id::c40d4ac8-fefc-4eda-bf62-23a5111d975e" providerId="AD" clId="Web-{E5DA4B10-BBF4-4373-A07B-FC5947704FD0}" dt="2022-06-09T03:47:05.127" v="310"/>
          <ac:spMkLst>
            <pc:docMk/>
            <pc:sldMk cId="1536117146" sldId="262"/>
            <ac:spMk id="9" creationId="{42A4FC2C-047E-45A5-965D-8E1E3BF09BC6}"/>
          </ac:spMkLst>
        </pc:spChg>
        <pc:picChg chg="add mod ord">
          <ac:chgData name="Wicaksono Yuli S" userId="S::wicaksono@sibermu.id::c40d4ac8-fefc-4eda-bf62-23a5111d975e" providerId="AD" clId="Web-{E5DA4B10-BBF4-4373-A07B-FC5947704FD0}" dt="2022-06-09T03:47:05.127" v="310"/>
          <ac:picMkLst>
            <pc:docMk/>
            <pc:sldMk cId="1536117146" sldId="262"/>
            <ac:picMk id="4" creationId="{86C477E3-AE55-161C-4B12-25F318897B00}"/>
          </ac:picMkLst>
        </pc:picChg>
      </pc:sldChg>
      <pc:sldChg chg="addSp delSp modSp new mod setBg">
        <pc:chgData name="Wicaksono Yuli S" userId="S::wicaksono@sibermu.id::c40d4ac8-fefc-4eda-bf62-23a5111d975e" providerId="AD" clId="Web-{E5DA4B10-BBF4-4373-A07B-FC5947704FD0}" dt="2022-06-09T03:50:24.521" v="412"/>
        <pc:sldMkLst>
          <pc:docMk/>
          <pc:sldMk cId="959562674" sldId="263"/>
        </pc:sldMkLst>
        <pc:spChg chg="del">
          <ac:chgData name="Wicaksono Yuli S" userId="S::wicaksono@sibermu.id::c40d4ac8-fefc-4eda-bf62-23a5111d975e" providerId="AD" clId="Web-{E5DA4B10-BBF4-4373-A07B-FC5947704FD0}" dt="2022-06-09T03:47:24.705" v="313"/>
          <ac:spMkLst>
            <pc:docMk/>
            <pc:sldMk cId="959562674" sldId="263"/>
            <ac:spMk id="2" creationId="{27F1CEB7-9E7D-6C0C-3764-BBBC1F0A19B8}"/>
          </ac:spMkLst>
        </pc:spChg>
        <pc:spChg chg="del">
          <ac:chgData name="Wicaksono Yuli S" userId="S::wicaksono@sibermu.id::c40d4ac8-fefc-4eda-bf62-23a5111d975e" providerId="AD" clId="Web-{E5DA4B10-BBF4-4373-A07B-FC5947704FD0}" dt="2022-06-09T03:47:21.330" v="312"/>
          <ac:spMkLst>
            <pc:docMk/>
            <pc:sldMk cId="959562674" sldId="263"/>
            <ac:spMk id="3" creationId="{99E47559-769D-A2F3-ED52-9D7F3ED5A943}"/>
          </ac:spMkLst>
        </pc:spChg>
        <pc:spChg chg="add del mod">
          <ac:chgData name="Wicaksono Yuli S" userId="S::wicaksono@sibermu.id::c40d4ac8-fefc-4eda-bf62-23a5111d975e" providerId="AD" clId="Web-{E5DA4B10-BBF4-4373-A07B-FC5947704FD0}" dt="2022-06-09T03:50:16.803" v="409"/>
          <ac:spMkLst>
            <pc:docMk/>
            <pc:sldMk cId="959562674" sldId="263"/>
            <ac:spMk id="6" creationId="{B3D6439A-DD15-0C8E-9805-F30EFD60A7E5}"/>
          </ac:spMkLst>
        </pc:spChg>
        <pc:spChg chg="add del">
          <ac:chgData name="Wicaksono Yuli S" userId="S::wicaksono@sibermu.id::c40d4ac8-fefc-4eda-bf62-23a5111d975e" providerId="AD" clId="Web-{E5DA4B10-BBF4-4373-A07B-FC5947704FD0}" dt="2022-06-09T03:50:24.506" v="411"/>
          <ac:spMkLst>
            <pc:docMk/>
            <pc:sldMk cId="959562674" sldId="263"/>
            <ac:spMk id="12" creationId="{42A4FC2C-047E-45A5-965D-8E1E3BF09BC6}"/>
          </ac:spMkLst>
        </pc:spChg>
        <pc:spChg chg="add">
          <ac:chgData name="Wicaksono Yuli S" userId="S::wicaksono@sibermu.id::c40d4ac8-fefc-4eda-bf62-23a5111d975e" providerId="AD" clId="Web-{E5DA4B10-BBF4-4373-A07B-FC5947704FD0}" dt="2022-06-09T03:50:24.521" v="412"/>
          <ac:spMkLst>
            <pc:docMk/>
            <pc:sldMk cId="959562674" sldId="263"/>
            <ac:spMk id="14" creationId="{83C98ABE-055B-441F-B07E-44F97F083C39}"/>
          </ac:spMkLst>
        </pc:spChg>
        <pc:spChg chg="add">
          <ac:chgData name="Wicaksono Yuli S" userId="S::wicaksono@sibermu.id::c40d4ac8-fefc-4eda-bf62-23a5111d975e" providerId="AD" clId="Web-{E5DA4B10-BBF4-4373-A07B-FC5947704FD0}" dt="2022-06-09T03:50:24.521" v="412"/>
          <ac:spMkLst>
            <pc:docMk/>
            <pc:sldMk cId="959562674" sldId="263"/>
            <ac:spMk id="15" creationId="{F3060C83-F051-4F0E-ABAD-AA0DFC48B218}"/>
          </ac:spMkLst>
        </pc:spChg>
        <pc:spChg chg="add">
          <ac:chgData name="Wicaksono Yuli S" userId="S::wicaksono@sibermu.id::c40d4ac8-fefc-4eda-bf62-23a5111d975e" providerId="AD" clId="Web-{E5DA4B10-BBF4-4373-A07B-FC5947704FD0}" dt="2022-06-09T03:50:24.521" v="412"/>
          <ac:spMkLst>
            <pc:docMk/>
            <pc:sldMk cId="959562674" sldId="263"/>
            <ac:spMk id="16" creationId="{29FDB030-9B49-4CED-8CCD-4D99382388AC}"/>
          </ac:spMkLst>
        </pc:spChg>
        <pc:spChg chg="add">
          <ac:chgData name="Wicaksono Yuli S" userId="S::wicaksono@sibermu.id::c40d4ac8-fefc-4eda-bf62-23a5111d975e" providerId="AD" clId="Web-{E5DA4B10-BBF4-4373-A07B-FC5947704FD0}" dt="2022-06-09T03:50:24.521" v="412"/>
          <ac:spMkLst>
            <pc:docMk/>
            <pc:sldMk cId="959562674" sldId="263"/>
            <ac:spMk id="18" creationId="{3783CA14-24A1-485C-8B30-D6A5D87987AD}"/>
          </ac:spMkLst>
        </pc:spChg>
        <pc:spChg chg="add">
          <ac:chgData name="Wicaksono Yuli S" userId="S::wicaksono@sibermu.id::c40d4ac8-fefc-4eda-bf62-23a5111d975e" providerId="AD" clId="Web-{E5DA4B10-BBF4-4373-A07B-FC5947704FD0}" dt="2022-06-09T03:50:24.521" v="412"/>
          <ac:spMkLst>
            <pc:docMk/>
            <pc:sldMk cId="959562674" sldId="263"/>
            <ac:spMk id="20" creationId="{9A97C86A-04D6-40F7-AE84-31AB43E6A846}"/>
          </ac:spMkLst>
        </pc:spChg>
        <pc:spChg chg="add">
          <ac:chgData name="Wicaksono Yuli S" userId="S::wicaksono@sibermu.id::c40d4ac8-fefc-4eda-bf62-23a5111d975e" providerId="AD" clId="Web-{E5DA4B10-BBF4-4373-A07B-FC5947704FD0}" dt="2022-06-09T03:50:24.521" v="412"/>
          <ac:spMkLst>
            <pc:docMk/>
            <pc:sldMk cId="959562674" sldId="263"/>
            <ac:spMk id="22" creationId="{FF9F2414-84E8-453E-B1F3-389FDE8192D9}"/>
          </ac:spMkLst>
        </pc:spChg>
        <pc:spChg chg="add">
          <ac:chgData name="Wicaksono Yuli S" userId="S::wicaksono@sibermu.id::c40d4ac8-fefc-4eda-bf62-23a5111d975e" providerId="AD" clId="Web-{E5DA4B10-BBF4-4373-A07B-FC5947704FD0}" dt="2022-06-09T03:50:24.521" v="412"/>
          <ac:spMkLst>
            <pc:docMk/>
            <pc:sldMk cId="959562674" sldId="263"/>
            <ac:spMk id="24" creationId="{3ECA69A1-7536-43AC-85EF-C7106179F5ED}"/>
          </ac:spMkLst>
        </pc:spChg>
        <pc:picChg chg="add del mod ord">
          <ac:chgData name="Wicaksono Yuli S" userId="S::wicaksono@sibermu.id::c40d4ac8-fefc-4eda-bf62-23a5111d975e" providerId="AD" clId="Web-{E5DA4B10-BBF4-4373-A07B-FC5947704FD0}" dt="2022-06-09T03:50:15.599" v="408"/>
          <ac:picMkLst>
            <pc:docMk/>
            <pc:sldMk cId="959562674" sldId="263"/>
            <ac:picMk id="4" creationId="{F559E273-3B23-C28D-9392-E11F1FFC7A99}"/>
          </ac:picMkLst>
        </pc:picChg>
        <pc:picChg chg="add mod ord">
          <ac:chgData name="Wicaksono Yuli S" userId="S::wicaksono@sibermu.id::c40d4ac8-fefc-4eda-bf62-23a5111d975e" providerId="AD" clId="Web-{E5DA4B10-BBF4-4373-A07B-FC5947704FD0}" dt="2022-06-09T03:50:24.521" v="412"/>
          <ac:picMkLst>
            <pc:docMk/>
            <pc:sldMk cId="959562674" sldId="263"/>
            <ac:picMk id="7" creationId="{F85A9C9B-B140-22CF-C277-D448899CA8C0}"/>
          </ac:picMkLst>
        </pc:picChg>
      </pc:sldChg>
      <pc:sldChg chg="modSp new">
        <pc:chgData name="Wicaksono Yuli S" userId="S::wicaksono@sibermu.id::c40d4ac8-fefc-4eda-bf62-23a5111d975e" providerId="AD" clId="Web-{E5DA4B10-BBF4-4373-A07B-FC5947704FD0}" dt="2022-06-09T03:48:57.785" v="404" actId="20577"/>
        <pc:sldMkLst>
          <pc:docMk/>
          <pc:sldMk cId="2952488163" sldId="264"/>
        </pc:sldMkLst>
        <pc:spChg chg="mod">
          <ac:chgData name="Wicaksono Yuli S" userId="S::wicaksono@sibermu.id::c40d4ac8-fefc-4eda-bf62-23a5111d975e" providerId="AD" clId="Web-{E5DA4B10-BBF4-4373-A07B-FC5947704FD0}" dt="2022-06-09T03:47:51.300" v="337" actId="20577"/>
          <ac:spMkLst>
            <pc:docMk/>
            <pc:sldMk cId="2952488163" sldId="264"/>
            <ac:spMk id="2" creationId="{CE519D85-1D28-0B22-939D-8F7A28CB66FD}"/>
          </ac:spMkLst>
        </pc:spChg>
        <pc:spChg chg="mod">
          <ac:chgData name="Wicaksono Yuli S" userId="S::wicaksono@sibermu.id::c40d4ac8-fefc-4eda-bf62-23a5111d975e" providerId="AD" clId="Web-{E5DA4B10-BBF4-4373-A07B-FC5947704FD0}" dt="2022-06-09T03:48:57.785" v="404" actId="20577"/>
          <ac:spMkLst>
            <pc:docMk/>
            <pc:sldMk cId="2952488163" sldId="264"/>
            <ac:spMk id="3" creationId="{A6F238FE-A7E0-DC51-E35C-AC3C229032E1}"/>
          </ac:spMkLst>
        </pc:spChg>
      </pc:sldChg>
      <pc:sldChg chg="addSp delSp modSp new">
        <pc:chgData name="Wicaksono Yuli S" userId="S::wicaksono@sibermu.id::c40d4ac8-fefc-4eda-bf62-23a5111d975e" providerId="AD" clId="Web-{E5DA4B10-BBF4-4373-A07B-FC5947704FD0}" dt="2022-06-09T03:48:58.989" v="406"/>
        <pc:sldMkLst>
          <pc:docMk/>
          <pc:sldMk cId="2162430116" sldId="265"/>
        </pc:sldMkLst>
        <pc:spChg chg="del">
          <ac:chgData name="Wicaksono Yuli S" userId="S::wicaksono@sibermu.id::c40d4ac8-fefc-4eda-bf62-23a5111d975e" providerId="AD" clId="Web-{E5DA4B10-BBF4-4373-A07B-FC5947704FD0}" dt="2022-06-09T03:48:58.989" v="406"/>
          <ac:spMkLst>
            <pc:docMk/>
            <pc:sldMk cId="2162430116" sldId="265"/>
            <ac:spMk id="3" creationId="{12B9CAC5-AB6A-429E-6CA1-286E5B7CDECD}"/>
          </ac:spMkLst>
        </pc:spChg>
        <pc:picChg chg="add mod ord">
          <ac:chgData name="Wicaksono Yuli S" userId="S::wicaksono@sibermu.id::c40d4ac8-fefc-4eda-bf62-23a5111d975e" providerId="AD" clId="Web-{E5DA4B10-BBF4-4373-A07B-FC5947704FD0}" dt="2022-06-09T03:48:58.989" v="406"/>
          <ac:picMkLst>
            <pc:docMk/>
            <pc:sldMk cId="2162430116" sldId="265"/>
            <ac:picMk id="4" creationId="{65A8701F-4072-EFA4-91A9-9A60131FF6C7}"/>
          </ac:picMkLst>
        </pc:picChg>
      </pc:sldChg>
      <pc:sldChg chg="new del">
        <pc:chgData name="Wicaksono Yuli S" userId="S::wicaksono@sibermu.id::c40d4ac8-fefc-4eda-bf62-23a5111d975e" providerId="AD" clId="Web-{E5DA4B10-BBF4-4373-A07B-FC5947704FD0}" dt="2022-06-09T03:51:33.663" v="413"/>
        <pc:sldMkLst>
          <pc:docMk/>
          <pc:sldMk cId="664117125" sldId="266"/>
        </pc:sldMkLst>
      </pc:sldChg>
      <pc:sldChg chg="modSp new">
        <pc:chgData name="Wicaksono Yuli S" userId="S::wicaksono@sibermu.id::c40d4ac8-fefc-4eda-bf62-23a5111d975e" providerId="AD" clId="Web-{E5DA4B10-BBF4-4373-A07B-FC5947704FD0}" dt="2022-06-09T04:05:27.320" v="533" actId="20577"/>
        <pc:sldMkLst>
          <pc:docMk/>
          <pc:sldMk cId="1244561298" sldId="266"/>
        </pc:sldMkLst>
        <pc:spChg chg="mod">
          <ac:chgData name="Wicaksono Yuli S" userId="S::wicaksono@sibermu.id::c40d4ac8-fefc-4eda-bf62-23a5111d975e" providerId="AD" clId="Web-{E5DA4B10-BBF4-4373-A07B-FC5947704FD0}" dt="2022-06-09T04:03:55.194" v="426" actId="20577"/>
          <ac:spMkLst>
            <pc:docMk/>
            <pc:sldMk cId="1244561298" sldId="266"/>
            <ac:spMk id="2" creationId="{8541D195-B2B1-AAAF-35AB-0B1B886B74B8}"/>
          </ac:spMkLst>
        </pc:spChg>
        <pc:spChg chg="mod">
          <ac:chgData name="Wicaksono Yuli S" userId="S::wicaksono@sibermu.id::c40d4ac8-fefc-4eda-bf62-23a5111d975e" providerId="AD" clId="Web-{E5DA4B10-BBF4-4373-A07B-FC5947704FD0}" dt="2022-06-09T04:05:27.320" v="533" actId="20577"/>
          <ac:spMkLst>
            <pc:docMk/>
            <pc:sldMk cId="1244561298" sldId="266"/>
            <ac:spMk id="3" creationId="{7D2C1FF6-1B41-E3BF-475E-5BBA2E1B58AF}"/>
          </ac:spMkLst>
        </pc:spChg>
      </pc:sldChg>
      <pc:sldChg chg="addSp delSp modSp new mod setBg">
        <pc:chgData name="Wicaksono Yuli S" userId="S::wicaksono@sibermu.id::c40d4ac8-fefc-4eda-bf62-23a5111d975e" providerId="AD" clId="Web-{E5DA4B10-BBF4-4373-A07B-FC5947704FD0}" dt="2022-06-09T04:05:59.071" v="540" actId="1076"/>
        <pc:sldMkLst>
          <pc:docMk/>
          <pc:sldMk cId="3966061024" sldId="267"/>
        </pc:sldMkLst>
        <pc:spChg chg="del">
          <ac:chgData name="Wicaksono Yuli S" userId="S::wicaksono@sibermu.id::c40d4ac8-fefc-4eda-bf62-23a5111d975e" providerId="AD" clId="Web-{E5DA4B10-BBF4-4373-A07B-FC5947704FD0}" dt="2022-06-09T04:05:32.883" v="536"/>
          <ac:spMkLst>
            <pc:docMk/>
            <pc:sldMk cId="3966061024" sldId="267"/>
            <ac:spMk id="2" creationId="{FF435DD9-AD76-4233-7EFA-1A190768A559}"/>
          </ac:spMkLst>
        </pc:spChg>
        <pc:spChg chg="del">
          <ac:chgData name="Wicaksono Yuli S" userId="S::wicaksono@sibermu.id::c40d4ac8-fefc-4eda-bf62-23a5111d975e" providerId="AD" clId="Web-{E5DA4B10-BBF4-4373-A07B-FC5947704FD0}" dt="2022-06-09T04:05:29.227" v="535"/>
          <ac:spMkLst>
            <pc:docMk/>
            <pc:sldMk cId="3966061024" sldId="267"/>
            <ac:spMk id="3" creationId="{47413362-9A57-030F-7A36-F0AEAA3D43F3}"/>
          </ac:spMkLst>
        </pc:spChg>
        <pc:spChg chg="add del mod">
          <ac:chgData name="Wicaksono Yuli S" userId="S::wicaksono@sibermu.id::c40d4ac8-fefc-4eda-bf62-23a5111d975e" providerId="AD" clId="Web-{E5DA4B10-BBF4-4373-A07B-FC5947704FD0}" dt="2022-06-09T04:05:45.852" v="538"/>
          <ac:spMkLst>
            <pc:docMk/>
            <pc:sldMk cId="3966061024" sldId="267"/>
            <ac:spMk id="6" creationId="{CF3499B0-B71D-99F7-96B7-346866B2AB5D}"/>
          </ac:spMkLst>
        </pc:spChg>
        <pc:picChg chg="add del mod ord">
          <ac:chgData name="Wicaksono Yuli S" userId="S::wicaksono@sibermu.id::c40d4ac8-fefc-4eda-bf62-23a5111d975e" providerId="AD" clId="Web-{E5DA4B10-BBF4-4373-A07B-FC5947704FD0}" dt="2022-06-09T04:05:44.368" v="537"/>
          <ac:picMkLst>
            <pc:docMk/>
            <pc:sldMk cId="3966061024" sldId="267"/>
            <ac:picMk id="4" creationId="{D76B0475-6C58-9B11-0E80-60A64DCC5DFF}"/>
          </ac:picMkLst>
        </pc:picChg>
        <pc:picChg chg="add mod ord">
          <ac:chgData name="Wicaksono Yuli S" userId="S::wicaksono@sibermu.id::c40d4ac8-fefc-4eda-bf62-23a5111d975e" providerId="AD" clId="Web-{E5DA4B10-BBF4-4373-A07B-FC5947704FD0}" dt="2022-06-09T04:05:59.071" v="540" actId="1076"/>
          <ac:picMkLst>
            <pc:docMk/>
            <pc:sldMk cId="3966061024" sldId="267"/>
            <ac:picMk id="7" creationId="{D682D760-C064-10C5-5FBA-CD00C94FB72C}"/>
          </ac:picMkLst>
        </pc:picChg>
      </pc:sldChg>
    </pc:docChg>
  </pc:docChgLst>
  <pc:docChgLst>
    <pc:chgData name="Wicaksono Yuli S" userId="S::wicaksono@sibermu.id::c40d4ac8-fefc-4eda-bf62-23a5111d975e" providerId="AD" clId="Web-{25093E24-ADCA-D606-E7AC-564D55A8BC36}"/>
    <pc:docChg chg="addSld delSld modSld">
      <pc:chgData name="Wicaksono Yuli S" userId="S::wicaksono@sibermu.id::c40d4ac8-fefc-4eda-bf62-23a5111d975e" providerId="AD" clId="Web-{25093E24-ADCA-D606-E7AC-564D55A8BC36}" dt="2022-06-11T08:31:21.539" v="87" actId="20577"/>
      <pc:docMkLst>
        <pc:docMk/>
      </pc:docMkLst>
      <pc:sldChg chg="modSp">
        <pc:chgData name="Wicaksono Yuli S" userId="S::wicaksono@sibermu.id::c40d4ac8-fefc-4eda-bf62-23a5111d975e" providerId="AD" clId="Web-{25093E24-ADCA-D606-E7AC-564D55A8BC36}" dt="2022-06-11T08:31:21.539" v="87" actId="20577"/>
        <pc:sldMkLst>
          <pc:docMk/>
          <pc:sldMk cId="109857222" sldId="256"/>
        </pc:sldMkLst>
        <pc:spChg chg="mod">
          <ac:chgData name="Wicaksono Yuli S" userId="S::wicaksono@sibermu.id::c40d4ac8-fefc-4eda-bf62-23a5111d975e" providerId="AD" clId="Web-{25093E24-ADCA-D606-E7AC-564D55A8BC36}" dt="2022-06-11T08:31:21.539" v="87" actId="20577"/>
          <ac:spMkLst>
            <pc:docMk/>
            <pc:sldMk cId="109857222" sldId="256"/>
            <ac:spMk id="2" creationId="{00000000-0000-0000-0000-000000000000}"/>
          </ac:spMkLst>
        </pc:spChg>
      </pc:sldChg>
      <pc:sldChg chg="addSp modSp mod setBg">
        <pc:chgData name="Wicaksono Yuli S" userId="S::wicaksono@sibermu.id::c40d4ac8-fefc-4eda-bf62-23a5111d975e" providerId="AD" clId="Web-{25093E24-ADCA-D606-E7AC-564D55A8BC36}" dt="2022-06-11T08:26:03.782" v="1"/>
        <pc:sldMkLst>
          <pc:docMk/>
          <pc:sldMk cId="2952488163" sldId="264"/>
        </pc:sldMkLst>
        <pc:spChg chg="mod">
          <ac:chgData name="Wicaksono Yuli S" userId="S::wicaksono@sibermu.id::c40d4ac8-fefc-4eda-bf62-23a5111d975e" providerId="AD" clId="Web-{25093E24-ADCA-D606-E7AC-564D55A8BC36}" dt="2022-06-11T08:26:03.782" v="1"/>
          <ac:spMkLst>
            <pc:docMk/>
            <pc:sldMk cId="2952488163" sldId="264"/>
            <ac:spMk id="2" creationId="{CE519D85-1D28-0B22-939D-8F7A28CB66FD}"/>
          </ac:spMkLst>
        </pc:spChg>
        <pc:spChg chg="mod">
          <ac:chgData name="Wicaksono Yuli S" userId="S::wicaksono@sibermu.id::c40d4ac8-fefc-4eda-bf62-23a5111d975e" providerId="AD" clId="Web-{25093E24-ADCA-D606-E7AC-564D55A8BC36}" dt="2022-06-11T08:26:03.782" v="1"/>
          <ac:spMkLst>
            <pc:docMk/>
            <pc:sldMk cId="2952488163" sldId="264"/>
            <ac:spMk id="3" creationId="{A6F238FE-A7E0-DC51-E35C-AC3C229032E1}"/>
          </ac:spMkLst>
        </pc:spChg>
        <pc:spChg chg="add">
          <ac:chgData name="Wicaksono Yuli S" userId="S::wicaksono@sibermu.id::c40d4ac8-fefc-4eda-bf62-23a5111d975e" providerId="AD" clId="Web-{25093E24-ADCA-D606-E7AC-564D55A8BC36}" dt="2022-06-11T08:26:03.782" v="1"/>
          <ac:spMkLst>
            <pc:docMk/>
            <pc:sldMk cId="2952488163" sldId="264"/>
            <ac:spMk id="8" creationId="{18873D23-2DCF-4B31-A009-95721C06E8E1}"/>
          </ac:spMkLst>
        </pc:spChg>
        <pc:spChg chg="add">
          <ac:chgData name="Wicaksono Yuli S" userId="S::wicaksono@sibermu.id::c40d4ac8-fefc-4eda-bf62-23a5111d975e" providerId="AD" clId="Web-{25093E24-ADCA-D606-E7AC-564D55A8BC36}" dt="2022-06-11T08:26:03.782" v="1"/>
          <ac:spMkLst>
            <pc:docMk/>
            <pc:sldMk cId="2952488163" sldId="264"/>
            <ac:spMk id="10" creationId="{C13EF075-D4EF-4929-ADBC-91B27DA19955}"/>
          </ac:spMkLst>
        </pc:spChg>
        <pc:grpChg chg="add">
          <ac:chgData name="Wicaksono Yuli S" userId="S::wicaksono@sibermu.id::c40d4ac8-fefc-4eda-bf62-23a5111d975e" providerId="AD" clId="Web-{25093E24-ADCA-D606-E7AC-564D55A8BC36}" dt="2022-06-11T08:26:03.782" v="1"/>
          <ac:grpSpMkLst>
            <pc:docMk/>
            <pc:sldMk cId="2952488163" sldId="264"/>
            <ac:grpSpMk id="12" creationId="{DAA26DFA-AAB2-4973-9C17-16D587C7B198}"/>
          </ac:grpSpMkLst>
        </pc:grpChg>
      </pc:sldChg>
      <pc:sldChg chg="new del">
        <pc:chgData name="Wicaksono Yuli S" userId="S::wicaksono@sibermu.id::c40d4ac8-fefc-4eda-bf62-23a5111d975e" providerId="AD" clId="Web-{25093E24-ADCA-D606-E7AC-564D55A8BC36}" dt="2022-06-11T08:26:17.876" v="3"/>
        <pc:sldMkLst>
          <pc:docMk/>
          <pc:sldMk cId="2436978453" sldId="268"/>
        </pc:sldMkLst>
      </pc:sldChg>
      <pc:sldChg chg="modSp add replId">
        <pc:chgData name="Wicaksono Yuli S" userId="S::wicaksono@sibermu.id::c40d4ac8-fefc-4eda-bf62-23a5111d975e" providerId="AD" clId="Web-{25093E24-ADCA-D606-E7AC-564D55A8BC36}" dt="2022-06-11T08:29:29.865" v="84" actId="20577"/>
        <pc:sldMkLst>
          <pc:docMk/>
          <pc:sldMk cId="3010870628" sldId="269"/>
        </pc:sldMkLst>
        <pc:spChg chg="mod">
          <ac:chgData name="Wicaksono Yuli S" userId="S::wicaksono@sibermu.id::c40d4ac8-fefc-4eda-bf62-23a5111d975e" providerId="AD" clId="Web-{25093E24-ADCA-D606-E7AC-564D55A8BC36}" dt="2022-06-11T08:29:16.193" v="81"/>
          <ac:spMkLst>
            <pc:docMk/>
            <pc:sldMk cId="3010870628" sldId="269"/>
            <ac:spMk id="2" creationId="{AD46AA61-326A-74C1-8FFF-816558BB9B4F}"/>
          </ac:spMkLst>
        </pc:spChg>
        <pc:graphicFrameChg chg="modGraphic">
          <ac:chgData name="Wicaksono Yuli S" userId="S::wicaksono@sibermu.id::c40d4ac8-fefc-4eda-bf62-23a5111d975e" providerId="AD" clId="Web-{25093E24-ADCA-D606-E7AC-564D55A8BC36}" dt="2022-06-11T08:29:29.865" v="84" actId="20577"/>
          <ac:graphicFrameMkLst>
            <pc:docMk/>
            <pc:sldMk cId="3010870628" sldId="269"/>
            <ac:graphicFrameMk id="5" creationId="{CEB29F98-9247-EAEF-5AAC-17E8CDF68715}"/>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84F954-70C2-4044-A66E-3972110E90FE}"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08286739-E40D-46D9-8258-569FDFA198CC}">
      <dgm:prSet/>
      <dgm:spPr/>
      <dgm:t>
        <a:bodyPr/>
        <a:lstStyle/>
        <a:p>
          <a:r>
            <a:rPr lang="en-US"/>
            <a:t>Login dan Registrasi</a:t>
          </a:r>
        </a:p>
      </dgm:t>
    </dgm:pt>
    <dgm:pt modelId="{3430D391-DBFF-4948-9D4E-F25FF7B97525}" type="parTrans" cxnId="{C5056FC4-5A70-4001-ADBE-4EAF3588FFBE}">
      <dgm:prSet/>
      <dgm:spPr/>
      <dgm:t>
        <a:bodyPr/>
        <a:lstStyle/>
        <a:p>
          <a:endParaRPr lang="en-US"/>
        </a:p>
      </dgm:t>
    </dgm:pt>
    <dgm:pt modelId="{FB1C3754-2820-45CC-B108-FA6284162822}" type="sibTrans" cxnId="{C5056FC4-5A70-4001-ADBE-4EAF3588FFBE}">
      <dgm:prSet/>
      <dgm:spPr/>
      <dgm:t>
        <a:bodyPr/>
        <a:lstStyle/>
        <a:p>
          <a:endParaRPr lang="en-US"/>
        </a:p>
      </dgm:t>
    </dgm:pt>
    <dgm:pt modelId="{FC1CAA34-0700-4033-B5C0-F2AD2EBC70B9}">
      <dgm:prSet/>
      <dgm:spPr/>
      <dgm:t>
        <a:bodyPr/>
        <a:lstStyle/>
        <a:p>
          <a:r>
            <a:rPr lang="en-US"/>
            <a:t>User Access Level</a:t>
          </a:r>
        </a:p>
      </dgm:t>
    </dgm:pt>
    <dgm:pt modelId="{92580877-7443-41A0-B026-39BE3296ED64}" type="parTrans" cxnId="{E879C954-D8F6-4584-8946-007A3FF07C80}">
      <dgm:prSet/>
      <dgm:spPr/>
      <dgm:t>
        <a:bodyPr/>
        <a:lstStyle/>
        <a:p>
          <a:endParaRPr lang="en-US"/>
        </a:p>
      </dgm:t>
    </dgm:pt>
    <dgm:pt modelId="{22860BEF-402E-437E-8903-90E96E6FFEDA}" type="sibTrans" cxnId="{E879C954-D8F6-4584-8946-007A3FF07C80}">
      <dgm:prSet/>
      <dgm:spPr/>
      <dgm:t>
        <a:bodyPr/>
        <a:lstStyle/>
        <a:p>
          <a:endParaRPr lang="en-US"/>
        </a:p>
      </dgm:t>
    </dgm:pt>
    <dgm:pt modelId="{8D6CD21A-67F9-483F-9798-EBF53932989E}">
      <dgm:prSet/>
      <dgm:spPr/>
      <dgm:t>
        <a:bodyPr/>
        <a:lstStyle/>
        <a:p>
          <a:r>
            <a:rPr lang="en-US"/>
            <a:t>Menu Management</a:t>
          </a:r>
        </a:p>
      </dgm:t>
    </dgm:pt>
    <dgm:pt modelId="{05097197-FE21-4CBD-A067-CBA9477A6322}" type="parTrans" cxnId="{49D77187-58CA-4BFC-B102-331CF57E366F}">
      <dgm:prSet/>
      <dgm:spPr/>
      <dgm:t>
        <a:bodyPr/>
        <a:lstStyle/>
        <a:p>
          <a:endParaRPr lang="en-US"/>
        </a:p>
      </dgm:t>
    </dgm:pt>
    <dgm:pt modelId="{0A919250-1669-4EDB-BB15-E907ABA0B5F6}" type="sibTrans" cxnId="{49D77187-58CA-4BFC-B102-331CF57E366F}">
      <dgm:prSet/>
      <dgm:spPr/>
      <dgm:t>
        <a:bodyPr/>
        <a:lstStyle/>
        <a:p>
          <a:endParaRPr lang="en-US"/>
        </a:p>
      </dgm:t>
    </dgm:pt>
    <dgm:pt modelId="{AB5DA654-79AE-46B7-AAA3-02508F4E420E}">
      <dgm:prSet/>
      <dgm:spPr/>
      <dgm:t>
        <a:bodyPr/>
        <a:lstStyle/>
        <a:p>
          <a:r>
            <a:rPr lang="en-US"/>
            <a:t>User Management</a:t>
          </a:r>
        </a:p>
      </dgm:t>
    </dgm:pt>
    <dgm:pt modelId="{D6BD4E18-14CA-4609-B688-F798658A9562}" type="parTrans" cxnId="{38B2DEEC-1316-4364-81AF-7AB34C75400D}">
      <dgm:prSet/>
      <dgm:spPr/>
      <dgm:t>
        <a:bodyPr/>
        <a:lstStyle/>
        <a:p>
          <a:endParaRPr lang="en-US"/>
        </a:p>
      </dgm:t>
    </dgm:pt>
    <dgm:pt modelId="{A28976E2-A781-4BF5-8E73-510264989317}" type="sibTrans" cxnId="{38B2DEEC-1316-4364-81AF-7AB34C75400D}">
      <dgm:prSet/>
      <dgm:spPr/>
      <dgm:t>
        <a:bodyPr/>
        <a:lstStyle/>
        <a:p>
          <a:endParaRPr lang="en-US"/>
        </a:p>
      </dgm:t>
    </dgm:pt>
    <dgm:pt modelId="{9BEF8823-AA37-4769-9AE9-C662820E2094}">
      <dgm:prSet/>
      <dgm:spPr/>
      <dgm:t>
        <a:bodyPr/>
        <a:lstStyle/>
        <a:p>
          <a:r>
            <a:rPr lang="en-US"/>
            <a:t>CRUD</a:t>
          </a:r>
        </a:p>
      </dgm:t>
    </dgm:pt>
    <dgm:pt modelId="{1CF123D9-EDB0-46D0-BF16-4200D53936F2}" type="parTrans" cxnId="{00F2DF30-821D-4DEB-BD76-3BFE92098176}">
      <dgm:prSet/>
      <dgm:spPr/>
      <dgm:t>
        <a:bodyPr/>
        <a:lstStyle/>
        <a:p>
          <a:endParaRPr lang="en-US"/>
        </a:p>
      </dgm:t>
    </dgm:pt>
    <dgm:pt modelId="{87DA8FD0-0102-4649-A454-0F7AC3C1A8F4}" type="sibTrans" cxnId="{00F2DF30-821D-4DEB-BD76-3BFE92098176}">
      <dgm:prSet/>
      <dgm:spPr/>
      <dgm:t>
        <a:bodyPr/>
        <a:lstStyle/>
        <a:p>
          <a:endParaRPr lang="en-US"/>
        </a:p>
      </dgm:t>
    </dgm:pt>
    <dgm:pt modelId="{EFDF49D3-B6B2-464B-B9EE-1594CD6A9A3A}" type="pres">
      <dgm:prSet presAssocID="{CC84F954-70C2-4044-A66E-3972110E90FE}" presName="linear" presStyleCnt="0">
        <dgm:presLayoutVars>
          <dgm:dir/>
          <dgm:animLvl val="lvl"/>
          <dgm:resizeHandles val="exact"/>
        </dgm:presLayoutVars>
      </dgm:prSet>
      <dgm:spPr/>
    </dgm:pt>
    <dgm:pt modelId="{0102C225-4B52-D946-BFF6-4C3ADC8A13F9}" type="pres">
      <dgm:prSet presAssocID="{08286739-E40D-46D9-8258-569FDFA198CC}" presName="parentLin" presStyleCnt="0"/>
      <dgm:spPr/>
    </dgm:pt>
    <dgm:pt modelId="{A6298F37-320E-5041-9784-AE043C6E9941}" type="pres">
      <dgm:prSet presAssocID="{08286739-E40D-46D9-8258-569FDFA198CC}" presName="parentLeftMargin" presStyleLbl="node1" presStyleIdx="0" presStyleCnt="5"/>
      <dgm:spPr/>
    </dgm:pt>
    <dgm:pt modelId="{52AF258B-9B6D-204A-A37D-0304BDEDEB32}" type="pres">
      <dgm:prSet presAssocID="{08286739-E40D-46D9-8258-569FDFA198CC}" presName="parentText" presStyleLbl="node1" presStyleIdx="0" presStyleCnt="5">
        <dgm:presLayoutVars>
          <dgm:chMax val="0"/>
          <dgm:bulletEnabled val="1"/>
        </dgm:presLayoutVars>
      </dgm:prSet>
      <dgm:spPr/>
    </dgm:pt>
    <dgm:pt modelId="{C585DA0A-2C29-8844-B345-61AB87866CDD}" type="pres">
      <dgm:prSet presAssocID="{08286739-E40D-46D9-8258-569FDFA198CC}" presName="negativeSpace" presStyleCnt="0"/>
      <dgm:spPr/>
    </dgm:pt>
    <dgm:pt modelId="{348E1762-864A-8143-AA3E-6CCF278EE483}" type="pres">
      <dgm:prSet presAssocID="{08286739-E40D-46D9-8258-569FDFA198CC}" presName="childText" presStyleLbl="conFgAcc1" presStyleIdx="0" presStyleCnt="5">
        <dgm:presLayoutVars>
          <dgm:bulletEnabled val="1"/>
        </dgm:presLayoutVars>
      </dgm:prSet>
      <dgm:spPr/>
    </dgm:pt>
    <dgm:pt modelId="{A7F20286-7701-2542-94F9-CDED8D769164}" type="pres">
      <dgm:prSet presAssocID="{FB1C3754-2820-45CC-B108-FA6284162822}" presName="spaceBetweenRectangles" presStyleCnt="0"/>
      <dgm:spPr/>
    </dgm:pt>
    <dgm:pt modelId="{83569837-0211-764F-81F0-BCF3ED9330A2}" type="pres">
      <dgm:prSet presAssocID="{FC1CAA34-0700-4033-B5C0-F2AD2EBC70B9}" presName="parentLin" presStyleCnt="0"/>
      <dgm:spPr/>
    </dgm:pt>
    <dgm:pt modelId="{CADDA147-B6C2-864E-A01D-E5EFA279B328}" type="pres">
      <dgm:prSet presAssocID="{FC1CAA34-0700-4033-B5C0-F2AD2EBC70B9}" presName="parentLeftMargin" presStyleLbl="node1" presStyleIdx="0" presStyleCnt="5"/>
      <dgm:spPr/>
    </dgm:pt>
    <dgm:pt modelId="{671F11BC-8F9F-8B40-9FD5-F95B781E2D0C}" type="pres">
      <dgm:prSet presAssocID="{FC1CAA34-0700-4033-B5C0-F2AD2EBC70B9}" presName="parentText" presStyleLbl="node1" presStyleIdx="1" presStyleCnt="5">
        <dgm:presLayoutVars>
          <dgm:chMax val="0"/>
          <dgm:bulletEnabled val="1"/>
        </dgm:presLayoutVars>
      </dgm:prSet>
      <dgm:spPr/>
    </dgm:pt>
    <dgm:pt modelId="{C1C4D7B6-0F49-D448-A2C9-B827BAA03F48}" type="pres">
      <dgm:prSet presAssocID="{FC1CAA34-0700-4033-B5C0-F2AD2EBC70B9}" presName="negativeSpace" presStyleCnt="0"/>
      <dgm:spPr/>
    </dgm:pt>
    <dgm:pt modelId="{38846177-8B27-404A-B957-EF9AFF2B247A}" type="pres">
      <dgm:prSet presAssocID="{FC1CAA34-0700-4033-B5C0-F2AD2EBC70B9}" presName="childText" presStyleLbl="conFgAcc1" presStyleIdx="1" presStyleCnt="5">
        <dgm:presLayoutVars>
          <dgm:bulletEnabled val="1"/>
        </dgm:presLayoutVars>
      </dgm:prSet>
      <dgm:spPr/>
    </dgm:pt>
    <dgm:pt modelId="{4DFD81C3-45E3-834B-BFD9-0D440A395A29}" type="pres">
      <dgm:prSet presAssocID="{22860BEF-402E-437E-8903-90E96E6FFEDA}" presName="spaceBetweenRectangles" presStyleCnt="0"/>
      <dgm:spPr/>
    </dgm:pt>
    <dgm:pt modelId="{6FB4B533-378D-B644-B498-89C03C33B2BF}" type="pres">
      <dgm:prSet presAssocID="{8D6CD21A-67F9-483F-9798-EBF53932989E}" presName="parentLin" presStyleCnt="0"/>
      <dgm:spPr/>
    </dgm:pt>
    <dgm:pt modelId="{06B46157-F861-F340-A5FA-2E412C921C8B}" type="pres">
      <dgm:prSet presAssocID="{8D6CD21A-67F9-483F-9798-EBF53932989E}" presName="parentLeftMargin" presStyleLbl="node1" presStyleIdx="1" presStyleCnt="5"/>
      <dgm:spPr/>
    </dgm:pt>
    <dgm:pt modelId="{0642B537-1D60-6544-811D-3A3E7443A3ED}" type="pres">
      <dgm:prSet presAssocID="{8D6CD21A-67F9-483F-9798-EBF53932989E}" presName="parentText" presStyleLbl="node1" presStyleIdx="2" presStyleCnt="5">
        <dgm:presLayoutVars>
          <dgm:chMax val="0"/>
          <dgm:bulletEnabled val="1"/>
        </dgm:presLayoutVars>
      </dgm:prSet>
      <dgm:spPr/>
    </dgm:pt>
    <dgm:pt modelId="{8A26F75E-F5C9-764E-9A03-415C9CE8F7F2}" type="pres">
      <dgm:prSet presAssocID="{8D6CD21A-67F9-483F-9798-EBF53932989E}" presName="negativeSpace" presStyleCnt="0"/>
      <dgm:spPr/>
    </dgm:pt>
    <dgm:pt modelId="{9572783A-044C-B641-A553-472D3E484AC0}" type="pres">
      <dgm:prSet presAssocID="{8D6CD21A-67F9-483F-9798-EBF53932989E}" presName="childText" presStyleLbl="conFgAcc1" presStyleIdx="2" presStyleCnt="5">
        <dgm:presLayoutVars>
          <dgm:bulletEnabled val="1"/>
        </dgm:presLayoutVars>
      </dgm:prSet>
      <dgm:spPr/>
    </dgm:pt>
    <dgm:pt modelId="{5E44E6BF-E72F-1D48-8A7D-480B0A56A94B}" type="pres">
      <dgm:prSet presAssocID="{0A919250-1669-4EDB-BB15-E907ABA0B5F6}" presName="spaceBetweenRectangles" presStyleCnt="0"/>
      <dgm:spPr/>
    </dgm:pt>
    <dgm:pt modelId="{ADFBB3A7-070E-254C-98CD-36AEB1FDE7D3}" type="pres">
      <dgm:prSet presAssocID="{AB5DA654-79AE-46B7-AAA3-02508F4E420E}" presName="parentLin" presStyleCnt="0"/>
      <dgm:spPr/>
    </dgm:pt>
    <dgm:pt modelId="{7D5A93FA-8EA2-1C4A-9C6B-D9CC478F5599}" type="pres">
      <dgm:prSet presAssocID="{AB5DA654-79AE-46B7-AAA3-02508F4E420E}" presName="parentLeftMargin" presStyleLbl="node1" presStyleIdx="2" presStyleCnt="5"/>
      <dgm:spPr/>
    </dgm:pt>
    <dgm:pt modelId="{316C81CA-9F6D-6640-92BC-661EB02C53B7}" type="pres">
      <dgm:prSet presAssocID="{AB5DA654-79AE-46B7-AAA3-02508F4E420E}" presName="parentText" presStyleLbl="node1" presStyleIdx="3" presStyleCnt="5">
        <dgm:presLayoutVars>
          <dgm:chMax val="0"/>
          <dgm:bulletEnabled val="1"/>
        </dgm:presLayoutVars>
      </dgm:prSet>
      <dgm:spPr/>
    </dgm:pt>
    <dgm:pt modelId="{72BBDF2C-121C-BE4B-9F1C-11B5E959B473}" type="pres">
      <dgm:prSet presAssocID="{AB5DA654-79AE-46B7-AAA3-02508F4E420E}" presName="negativeSpace" presStyleCnt="0"/>
      <dgm:spPr/>
    </dgm:pt>
    <dgm:pt modelId="{0A77E7E3-EE0E-A246-B9B9-761BFB682B93}" type="pres">
      <dgm:prSet presAssocID="{AB5DA654-79AE-46B7-AAA3-02508F4E420E}" presName="childText" presStyleLbl="conFgAcc1" presStyleIdx="3" presStyleCnt="5">
        <dgm:presLayoutVars>
          <dgm:bulletEnabled val="1"/>
        </dgm:presLayoutVars>
      </dgm:prSet>
      <dgm:spPr/>
    </dgm:pt>
    <dgm:pt modelId="{2E8BDFAE-A508-A64C-8EEA-8854691EEE85}" type="pres">
      <dgm:prSet presAssocID="{A28976E2-A781-4BF5-8E73-510264989317}" presName="spaceBetweenRectangles" presStyleCnt="0"/>
      <dgm:spPr/>
    </dgm:pt>
    <dgm:pt modelId="{DA629C60-9E14-564B-B34E-DAE888E6F4B1}" type="pres">
      <dgm:prSet presAssocID="{9BEF8823-AA37-4769-9AE9-C662820E2094}" presName="parentLin" presStyleCnt="0"/>
      <dgm:spPr/>
    </dgm:pt>
    <dgm:pt modelId="{5CB429E7-3AF0-AC43-8E1F-91970D274C55}" type="pres">
      <dgm:prSet presAssocID="{9BEF8823-AA37-4769-9AE9-C662820E2094}" presName="parentLeftMargin" presStyleLbl="node1" presStyleIdx="3" presStyleCnt="5"/>
      <dgm:spPr/>
    </dgm:pt>
    <dgm:pt modelId="{AC44C0DC-96C5-7E46-9A2D-5E296A68B16C}" type="pres">
      <dgm:prSet presAssocID="{9BEF8823-AA37-4769-9AE9-C662820E2094}" presName="parentText" presStyleLbl="node1" presStyleIdx="4" presStyleCnt="5">
        <dgm:presLayoutVars>
          <dgm:chMax val="0"/>
          <dgm:bulletEnabled val="1"/>
        </dgm:presLayoutVars>
      </dgm:prSet>
      <dgm:spPr/>
    </dgm:pt>
    <dgm:pt modelId="{ABE22BDF-57FF-0344-BCE0-EB7336351FCD}" type="pres">
      <dgm:prSet presAssocID="{9BEF8823-AA37-4769-9AE9-C662820E2094}" presName="negativeSpace" presStyleCnt="0"/>
      <dgm:spPr/>
    </dgm:pt>
    <dgm:pt modelId="{327F367D-073E-0044-A719-3F54858ED9DD}" type="pres">
      <dgm:prSet presAssocID="{9BEF8823-AA37-4769-9AE9-C662820E2094}" presName="childText" presStyleLbl="conFgAcc1" presStyleIdx="4" presStyleCnt="5">
        <dgm:presLayoutVars>
          <dgm:bulletEnabled val="1"/>
        </dgm:presLayoutVars>
      </dgm:prSet>
      <dgm:spPr/>
    </dgm:pt>
  </dgm:ptLst>
  <dgm:cxnLst>
    <dgm:cxn modelId="{EBEB2E0B-D1F2-DA4A-97C8-896309F1DCF9}" type="presOf" srcId="{AB5DA654-79AE-46B7-AAA3-02508F4E420E}" destId="{7D5A93FA-8EA2-1C4A-9C6B-D9CC478F5599}" srcOrd="0" destOrd="0" presId="urn:microsoft.com/office/officeart/2005/8/layout/list1"/>
    <dgm:cxn modelId="{DE520426-F47B-6C4D-B734-430B37015FEF}" type="presOf" srcId="{08286739-E40D-46D9-8258-569FDFA198CC}" destId="{A6298F37-320E-5041-9784-AE043C6E9941}" srcOrd="0" destOrd="0" presId="urn:microsoft.com/office/officeart/2005/8/layout/list1"/>
    <dgm:cxn modelId="{00F2DF30-821D-4DEB-BD76-3BFE92098176}" srcId="{CC84F954-70C2-4044-A66E-3972110E90FE}" destId="{9BEF8823-AA37-4769-9AE9-C662820E2094}" srcOrd="4" destOrd="0" parTransId="{1CF123D9-EDB0-46D0-BF16-4200D53936F2}" sibTransId="{87DA8FD0-0102-4649-A454-0F7AC3C1A8F4}"/>
    <dgm:cxn modelId="{F95C1444-7F45-034B-9E02-46240AAAAEE1}" type="presOf" srcId="{FC1CAA34-0700-4033-B5C0-F2AD2EBC70B9}" destId="{CADDA147-B6C2-864E-A01D-E5EFA279B328}" srcOrd="0" destOrd="0" presId="urn:microsoft.com/office/officeart/2005/8/layout/list1"/>
    <dgm:cxn modelId="{BEC48154-1830-9247-9780-1E615C8A0917}" type="presOf" srcId="{CC84F954-70C2-4044-A66E-3972110E90FE}" destId="{EFDF49D3-B6B2-464B-B9EE-1594CD6A9A3A}" srcOrd="0" destOrd="0" presId="urn:microsoft.com/office/officeart/2005/8/layout/list1"/>
    <dgm:cxn modelId="{E879C954-D8F6-4584-8946-007A3FF07C80}" srcId="{CC84F954-70C2-4044-A66E-3972110E90FE}" destId="{FC1CAA34-0700-4033-B5C0-F2AD2EBC70B9}" srcOrd="1" destOrd="0" parTransId="{92580877-7443-41A0-B026-39BE3296ED64}" sibTransId="{22860BEF-402E-437E-8903-90E96E6FFEDA}"/>
    <dgm:cxn modelId="{5DBE425A-2839-DD40-822E-8B54A5DC30CA}" type="presOf" srcId="{8D6CD21A-67F9-483F-9798-EBF53932989E}" destId="{06B46157-F861-F340-A5FA-2E412C921C8B}" srcOrd="0" destOrd="0" presId="urn:microsoft.com/office/officeart/2005/8/layout/list1"/>
    <dgm:cxn modelId="{49D77187-58CA-4BFC-B102-331CF57E366F}" srcId="{CC84F954-70C2-4044-A66E-3972110E90FE}" destId="{8D6CD21A-67F9-483F-9798-EBF53932989E}" srcOrd="2" destOrd="0" parTransId="{05097197-FE21-4CBD-A067-CBA9477A6322}" sibTransId="{0A919250-1669-4EDB-BB15-E907ABA0B5F6}"/>
    <dgm:cxn modelId="{68760E8F-001A-514E-8C22-93CE1CE7E900}" type="presOf" srcId="{8D6CD21A-67F9-483F-9798-EBF53932989E}" destId="{0642B537-1D60-6544-811D-3A3E7443A3ED}" srcOrd="1" destOrd="0" presId="urn:microsoft.com/office/officeart/2005/8/layout/list1"/>
    <dgm:cxn modelId="{7A8B788F-71E0-DB42-9BA2-B13EA7CD6E8F}" type="presOf" srcId="{08286739-E40D-46D9-8258-569FDFA198CC}" destId="{52AF258B-9B6D-204A-A37D-0304BDEDEB32}" srcOrd="1" destOrd="0" presId="urn:microsoft.com/office/officeart/2005/8/layout/list1"/>
    <dgm:cxn modelId="{25E0B3A4-A0EC-0441-80B3-6E09BA94E57F}" type="presOf" srcId="{9BEF8823-AA37-4769-9AE9-C662820E2094}" destId="{5CB429E7-3AF0-AC43-8E1F-91970D274C55}" srcOrd="0" destOrd="0" presId="urn:microsoft.com/office/officeart/2005/8/layout/list1"/>
    <dgm:cxn modelId="{7E5FAEAD-6664-4949-868F-CD0895D86D14}" type="presOf" srcId="{9BEF8823-AA37-4769-9AE9-C662820E2094}" destId="{AC44C0DC-96C5-7E46-9A2D-5E296A68B16C}" srcOrd="1" destOrd="0" presId="urn:microsoft.com/office/officeart/2005/8/layout/list1"/>
    <dgm:cxn modelId="{C5056FC4-5A70-4001-ADBE-4EAF3588FFBE}" srcId="{CC84F954-70C2-4044-A66E-3972110E90FE}" destId="{08286739-E40D-46D9-8258-569FDFA198CC}" srcOrd="0" destOrd="0" parTransId="{3430D391-DBFF-4948-9D4E-F25FF7B97525}" sibTransId="{FB1C3754-2820-45CC-B108-FA6284162822}"/>
    <dgm:cxn modelId="{AA829ECD-D970-484A-AED4-968BC1C446D2}" type="presOf" srcId="{AB5DA654-79AE-46B7-AAA3-02508F4E420E}" destId="{316C81CA-9F6D-6640-92BC-661EB02C53B7}" srcOrd="1" destOrd="0" presId="urn:microsoft.com/office/officeart/2005/8/layout/list1"/>
    <dgm:cxn modelId="{AF8339D6-6387-1F49-94BC-EB0FE9C6E22F}" type="presOf" srcId="{FC1CAA34-0700-4033-B5C0-F2AD2EBC70B9}" destId="{671F11BC-8F9F-8B40-9FD5-F95B781E2D0C}" srcOrd="1" destOrd="0" presId="urn:microsoft.com/office/officeart/2005/8/layout/list1"/>
    <dgm:cxn modelId="{38B2DEEC-1316-4364-81AF-7AB34C75400D}" srcId="{CC84F954-70C2-4044-A66E-3972110E90FE}" destId="{AB5DA654-79AE-46B7-AAA3-02508F4E420E}" srcOrd="3" destOrd="0" parTransId="{D6BD4E18-14CA-4609-B688-F798658A9562}" sibTransId="{A28976E2-A781-4BF5-8E73-510264989317}"/>
    <dgm:cxn modelId="{F038B37F-7A5D-974A-B88C-EC595BF7EEC3}" type="presParOf" srcId="{EFDF49D3-B6B2-464B-B9EE-1594CD6A9A3A}" destId="{0102C225-4B52-D946-BFF6-4C3ADC8A13F9}" srcOrd="0" destOrd="0" presId="urn:microsoft.com/office/officeart/2005/8/layout/list1"/>
    <dgm:cxn modelId="{D081B7C1-5933-A140-823C-F73A338ECFCE}" type="presParOf" srcId="{0102C225-4B52-D946-BFF6-4C3ADC8A13F9}" destId="{A6298F37-320E-5041-9784-AE043C6E9941}" srcOrd="0" destOrd="0" presId="urn:microsoft.com/office/officeart/2005/8/layout/list1"/>
    <dgm:cxn modelId="{ABA497DC-C14C-124C-8391-CD67DE260C8E}" type="presParOf" srcId="{0102C225-4B52-D946-BFF6-4C3ADC8A13F9}" destId="{52AF258B-9B6D-204A-A37D-0304BDEDEB32}" srcOrd="1" destOrd="0" presId="urn:microsoft.com/office/officeart/2005/8/layout/list1"/>
    <dgm:cxn modelId="{0A422DDB-A76A-054C-9258-D628F03685BD}" type="presParOf" srcId="{EFDF49D3-B6B2-464B-B9EE-1594CD6A9A3A}" destId="{C585DA0A-2C29-8844-B345-61AB87866CDD}" srcOrd="1" destOrd="0" presId="urn:microsoft.com/office/officeart/2005/8/layout/list1"/>
    <dgm:cxn modelId="{34994871-1828-6549-9C7D-AD11B5020F1B}" type="presParOf" srcId="{EFDF49D3-B6B2-464B-B9EE-1594CD6A9A3A}" destId="{348E1762-864A-8143-AA3E-6CCF278EE483}" srcOrd="2" destOrd="0" presId="urn:microsoft.com/office/officeart/2005/8/layout/list1"/>
    <dgm:cxn modelId="{2CB3F32F-9E3E-5542-8CC9-5A8099CA93C2}" type="presParOf" srcId="{EFDF49D3-B6B2-464B-B9EE-1594CD6A9A3A}" destId="{A7F20286-7701-2542-94F9-CDED8D769164}" srcOrd="3" destOrd="0" presId="urn:microsoft.com/office/officeart/2005/8/layout/list1"/>
    <dgm:cxn modelId="{A8A26495-C7B6-7645-8D56-625AF3B513DC}" type="presParOf" srcId="{EFDF49D3-B6B2-464B-B9EE-1594CD6A9A3A}" destId="{83569837-0211-764F-81F0-BCF3ED9330A2}" srcOrd="4" destOrd="0" presId="urn:microsoft.com/office/officeart/2005/8/layout/list1"/>
    <dgm:cxn modelId="{5208AB69-1666-5849-AB25-6B409BFED14B}" type="presParOf" srcId="{83569837-0211-764F-81F0-BCF3ED9330A2}" destId="{CADDA147-B6C2-864E-A01D-E5EFA279B328}" srcOrd="0" destOrd="0" presId="urn:microsoft.com/office/officeart/2005/8/layout/list1"/>
    <dgm:cxn modelId="{24C2B083-0E1B-674A-9F48-5ACEEB8DFBA4}" type="presParOf" srcId="{83569837-0211-764F-81F0-BCF3ED9330A2}" destId="{671F11BC-8F9F-8B40-9FD5-F95B781E2D0C}" srcOrd="1" destOrd="0" presId="urn:microsoft.com/office/officeart/2005/8/layout/list1"/>
    <dgm:cxn modelId="{5F1BDB41-3573-6746-B0E6-4FD662879A7B}" type="presParOf" srcId="{EFDF49D3-B6B2-464B-B9EE-1594CD6A9A3A}" destId="{C1C4D7B6-0F49-D448-A2C9-B827BAA03F48}" srcOrd="5" destOrd="0" presId="urn:microsoft.com/office/officeart/2005/8/layout/list1"/>
    <dgm:cxn modelId="{0AEB6FF0-679C-A44B-8E71-A6D9C1E8EC91}" type="presParOf" srcId="{EFDF49D3-B6B2-464B-B9EE-1594CD6A9A3A}" destId="{38846177-8B27-404A-B957-EF9AFF2B247A}" srcOrd="6" destOrd="0" presId="urn:microsoft.com/office/officeart/2005/8/layout/list1"/>
    <dgm:cxn modelId="{4B27F8D5-72E0-2140-80EC-A3678676129E}" type="presParOf" srcId="{EFDF49D3-B6B2-464B-B9EE-1594CD6A9A3A}" destId="{4DFD81C3-45E3-834B-BFD9-0D440A395A29}" srcOrd="7" destOrd="0" presId="urn:microsoft.com/office/officeart/2005/8/layout/list1"/>
    <dgm:cxn modelId="{0E500583-9DB3-AC40-AFAE-E0017C401E51}" type="presParOf" srcId="{EFDF49D3-B6B2-464B-B9EE-1594CD6A9A3A}" destId="{6FB4B533-378D-B644-B498-89C03C33B2BF}" srcOrd="8" destOrd="0" presId="urn:microsoft.com/office/officeart/2005/8/layout/list1"/>
    <dgm:cxn modelId="{B8D7A8EC-86D2-5B49-88E5-AE1E847EACD4}" type="presParOf" srcId="{6FB4B533-378D-B644-B498-89C03C33B2BF}" destId="{06B46157-F861-F340-A5FA-2E412C921C8B}" srcOrd="0" destOrd="0" presId="urn:microsoft.com/office/officeart/2005/8/layout/list1"/>
    <dgm:cxn modelId="{0FE7A3B4-F957-5048-B256-A7C1E7CA67AD}" type="presParOf" srcId="{6FB4B533-378D-B644-B498-89C03C33B2BF}" destId="{0642B537-1D60-6544-811D-3A3E7443A3ED}" srcOrd="1" destOrd="0" presId="urn:microsoft.com/office/officeart/2005/8/layout/list1"/>
    <dgm:cxn modelId="{15E3A735-D1AA-FB48-A6A6-DEB75C436396}" type="presParOf" srcId="{EFDF49D3-B6B2-464B-B9EE-1594CD6A9A3A}" destId="{8A26F75E-F5C9-764E-9A03-415C9CE8F7F2}" srcOrd="9" destOrd="0" presId="urn:microsoft.com/office/officeart/2005/8/layout/list1"/>
    <dgm:cxn modelId="{7003B501-A884-2543-AE87-2957955BD4BA}" type="presParOf" srcId="{EFDF49D3-B6B2-464B-B9EE-1594CD6A9A3A}" destId="{9572783A-044C-B641-A553-472D3E484AC0}" srcOrd="10" destOrd="0" presId="urn:microsoft.com/office/officeart/2005/8/layout/list1"/>
    <dgm:cxn modelId="{8A374EA3-1963-6D40-9520-83C095899846}" type="presParOf" srcId="{EFDF49D3-B6B2-464B-B9EE-1594CD6A9A3A}" destId="{5E44E6BF-E72F-1D48-8A7D-480B0A56A94B}" srcOrd="11" destOrd="0" presId="urn:microsoft.com/office/officeart/2005/8/layout/list1"/>
    <dgm:cxn modelId="{E4406358-466D-744F-9B1B-837AD4FFE973}" type="presParOf" srcId="{EFDF49D3-B6B2-464B-B9EE-1594CD6A9A3A}" destId="{ADFBB3A7-070E-254C-98CD-36AEB1FDE7D3}" srcOrd="12" destOrd="0" presId="urn:microsoft.com/office/officeart/2005/8/layout/list1"/>
    <dgm:cxn modelId="{7B071207-A176-B746-A040-ABC9F0101DEB}" type="presParOf" srcId="{ADFBB3A7-070E-254C-98CD-36AEB1FDE7D3}" destId="{7D5A93FA-8EA2-1C4A-9C6B-D9CC478F5599}" srcOrd="0" destOrd="0" presId="urn:microsoft.com/office/officeart/2005/8/layout/list1"/>
    <dgm:cxn modelId="{2CD62C31-DE80-6E4D-8FA1-FD07319C7D8E}" type="presParOf" srcId="{ADFBB3A7-070E-254C-98CD-36AEB1FDE7D3}" destId="{316C81CA-9F6D-6640-92BC-661EB02C53B7}" srcOrd="1" destOrd="0" presId="urn:microsoft.com/office/officeart/2005/8/layout/list1"/>
    <dgm:cxn modelId="{F836FC9E-9389-AD43-83F9-43B3F1DC26B7}" type="presParOf" srcId="{EFDF49D3-B6B2-464B-B9EE-1594CD6A9A3A}" destId="{72BBDF2C-121C-BE4B-9F1C-11B5E959B473}" srcOrd="13" destOrd="0" presId="urn:microsoft.com/office/officeart/2005/8/layout/list1"/>
    <dgm:cxn modelId="{417A767B-CB24-0F44-9D49-B07AE17962C3}" type="presParOf" srcId="{EFDF49D3-B6B2-464B-B9EE-1594CD6A9A3A}" destId="{0A77E7E3-EE0E-A246-B9B9-761BFB682B93}" srcOrd="14" destOrd="0" presId="urn:microsoft.com/office/officeart/2005/8/layout/list1"/>
    <dgm:cxn modelId="{F673BB93-F86D-1D4E-8812-54BBAEEE60C9}" type="presParOf" srcId="{EFDF49D3-B6B2-464B-B9EE-1594CD6A9A3A}" destId="{2E8BDFAE-A508-A64C-8EEA-8854691EEE85}" srcOrd="15" destOrd="0" presId="urn:microsoft.com/office/officeart/2005/8/layout/list1"/>
    <dgm:cxn modelId="{4F709B0B-D7A0-EF45-922F-FBB170917A52}" type="presParOf" srcId="{EFDF49D3-B6B2-464B-B9EE-1594CD6A9A3A}" destId="{DA629C60-9E14-564B-B34E-DAE888E6F4B1}" srcOrd="16" destOrd="0" presId="urn:microsoft.com/office/officeart/2005/8/layout/list1"/>
    <dgm:cxn modelId="{55829549-4FB5-4349-A67A-035B69144CA4}" type="presParOf" srcId="{DA629C60-9E14-564B-B34E-DAE888E6F4B1}" destId="{5CB429E7-3AF0-AC43-8E1F-91970D274C55}" srcOrd="0" destOrd="0" presId="urn:microsoft.com/office/officeart/2005/8/layout/list1"/>
    <dgm:cxn modelId="{2262391D-3C2A-5E48-8D45-6B109E1CC4C9}" type="presParOf" srcId="{DA629C60-9E14-564B-B34E-DAE888E6F4B1}" destId="{AC44C0DC-96C5-7E46-9A2D-5E296A68B16C}" srcOrd="1" destOrd="0" presId="urn:microsoft.com/office/officeart/2005/8/layout/list1"/>
    <dgm:cxn modelId="{8F048DE4-14E7-6D49-BC44-812C4BA05624}" type="presParOf" srcId="{EFDF49D3-B6B2-464B-B9EE-1594CD6A9A3A}" destId="{ABE22BDF-57FF-0344-BCE0-EB7336351FCD}" srcOrd="17" destOrd="0" presId="urn:microsoft.com/office/officeart/2005/8/layout/list1"/>
    <dgm:cxn modelId="{8ED0ED0F-27FD-4447-8F81-1BA83695DDF3}" type="presParOf" srcId="{EFDF49D3-B6B2-464B-B9EE-1594CD6A9A3A}" destId="{327F367D-073E-0044-A719-3F54858ED9D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790E654-A2A2-45A6-836B-4DE8531BBD0A}" type="doc">
      <dgm:prSet loTypeId="urn:microsoft.com/office/officeart/2008/layout/LinedList" loCatId="list" qsTypeId="urn:microsoft.com/office/officeart/2005/8/quickstyle/simple4" qsCatId="simple" csTypeId="urn:microsoft.com/office/officeart/2005/8/colors/colorful2" csCatId="colorful"/>
      <dgm:spPr/>
      <dgm:t>
        <a:bodyPr/>
        <a:lstStyle/>
        <a:p>
          <a:endParaRPr lang="en-US"/>
        </a:p>
      </dgm:t>
    </dgm:pt>
    <dgm:pt modelId="{AEA8EECA-70D1-473A-88FB-B2C356CA8E03}">
      <dgm:prSet/>
      <dgm:spPr/>
      <dgm:t>
        <a:bodyPr/>
        <a:lstStyle/>
        <a:p>
          <a:r>
            <a:rPr lang="en-US"/>
            <a:t>PHP Dasar</a:t>
          </a:r>
        </a:p>
      </dgm:t>
    </dgm:pt>
    <dgm:pt modelId="{C32569C6-BFF1-4940-AF44-F5719F3770BB}" type="parTrans" cxnId="{0154E691-0C07-4BB1-B43E-6D0C9AA3BF95}">
      <dgm:prSet/>
      <dgm:spPr/>
      <dgm:t>
        <a:bodyPr/>
        <a:lstStyle/>
        <a:p>
          <a:endParaRPr lang="en-US"/>
        </a:p>
      </dgm:t>
    </dgm:pt>
    <dgm:pt modelId="{EA43CF8B-1E18-4E86-9029-626D33D6E979}" type="sibTrans" cxnId="{0154E691-0C07-4BB1-B43E-6D0C9AA3BF95}">
      <dgm:prSet/>
      <dgm:spPr/>
      <dgm:t>
        <a:bodyPr/>
        <a:lstStyle/>
        <a:p>
          <a:endParaRPr lang="en-US"/>
        </a:p>
      </dgm:t>
    </dgm:pt>
    <dgm:pt modelId="{F9378C45-8321-4F6D-AE92-FC3901E745B0}">
      <dgm:prSet/>
      <dgm:spPr/>
      <dgm:t>
        <a:bodyPr/>
        <a:lstStyle/>
        <a:p>
          <a:r>
            <a:rPr lang="en-US"/>
            <a:t>OOP</a:t>
          </a:r>
        </a:p>
      </dgm:t>
    </dgm:pt>
    <dgm:pt modelId="{5B89709E-2650-4241-90B4-2F5127443EC3}" type="parTrans" cxnId="{FCFCD49B-8405-44F5-BF49-736FE2DA80F6}">
      <dgm:prSet/>
      <dgm:spPr/>
      <dgm:t>
        <a:bodyPr/>
        <a:lstStyle/>
        <a:p>
          <a:endParaRPr lang="en-US"/>
        </a:p>
      </dgm:t>
    </dgm:pt>
    <dgm:pt modelId="{652E1BD9-E467-498E-97FA-959B2E24D7F5}" type="sibTrans" cxnId="{FCFCD49B-8405-44F5-BF49-736FE2DA80F6}">
      <dgm:prSet/>
      <dgm:spPr/>
      <dgm:t>
        <a:bodyPr/>
        <a:lstStyle/>
        <a:p>
          <a:endParaRPr lang="en-US"/>
        </a:p>
      </dgm:t>
    </dgm:pt>
    <dgm:pt modelId="{0E7FA499-66BE-4DCD-9D0A-3FFB736A70F1}">
      <dgm:prSet/>
      <dgm:spPr/>
      <dgm:t>
        <a:bodyPr/>
        <a:lstStyle/>
        <a:p>
          <a:r>
            <a:rPr lang="en-US"/>
            <a:t>MVC (Model – View – Controller)</a:t>
          </a:r>
        </a:p>
      </dgm:t>
    </dgm:pt>
    <dgm:pt modelId="{BB1EB30C-F3D5-4934-850C-9882EEA009C4}" type="parTrans" cxnId="{D0491BBE-9CFD-4440-ACA6-EC87F7087B30}">
      <dgm:prSet/>
      <dgm:spPr/>
      <dgm:t>
        <a:bodyPr/>
        <a:lstStyle/>
        <a:p>
          <a:endParaRPr lang="en-US"/>
        </a:p>
      </dgm:t>
    </dgm:pt>
    <dgm:pt modelId="{C9FD51C0-B689-4FD7-A4B9-BC60B0E79D45}" type="sibTrans" cxnId="{D0491BBE-9CFD-4440-ACA6-EC87F7087B30}">
      <dgm:prSet/>
      <dgm:spPr/>
      <dgm:t>
        <a:bodyPr/>
        <a:lstStyle/>
        <a:p>
          <a:endParaRPr lang="en-US"/>
        </a:p>
      </dgm:t>
    </dgm:pt>
    <dgm:pt modelId="{F54D603F-EF14-4140-BB42-75FBFA00C364}">
      <dgm:prSet/>
      <dgm:spPr/>
      <dgm:t>
        <a:bodyPr/>
        <a:lstStyle/>
        <a:p>
          <a:r>
            <a:rPr lang="en-US"/>
            <a:t>CodeIgniter 3</a:t>
          </a:r>
        </a:p>
      </dgm:t>
    </dgm:pt>
    <dgm:pt modelId="{7BA7EC45-DDAD-4E63-9649-DD788FAF8637}" type="parTrans" cxnId="{598D09A2-002A-4A5B-8B59-96CC4419EF8E}">
      <dgm:prSet/>
      <dgm:spPr/>
      <dgm:t>
        <a:bodyPr/>
        <a:lstStyle/>
        <a:p>
          <a:endParaRPr lang="en-US"/>
        </a:p>
      </dgm:t>
    </dgm:pt>
    <dgm:pt modelId="{AE7DFF97-A9A8-4D16-9E3B-A93B39E35A25}" type="sibTrans" cxnId="{598D09A2-002A-4A5B-8B59-96CC4419EF8E}">
      <dgm:prSet/>
      <dgm:spPr/>
      <dgm:t>
        <a:bodyPr/>
        <a:lstStyle/>
        <a:p>
          <a:endParaRPr lang="en-US"/>
        </a:p>
      </dgm:t>
    </dgm:pt>
    <dgm:pt modelId="{5D6C6621-8EAB-40CD-85C8-C6E8467EAF21}">
      <dgm:prSet/>
      <dgm:spPr/>
      <dgm:t>
        <a:bodyPr/>
        <a:lstStyle/>
        <a:p>
          <a:r>
            <a:rPr lang="en-US"/>
            <a:t>Bootstrap 4</a:t>
          </a:r>
        </a:p>
      </dgm:t>
    </dgm:pt>
    <dgm:pt modelId="{45C0A8D7-3542-4A02-A34F-A6AC60DBE484}" type="parTrans" cxnId="{B14A1B97-AA53-4D64-8915-E274E2B3D36C}">
      <dgm:prSet/>
      <dgm:spPr/>
      <dgm:t>
        <a:bodyPr/>
        <a:lstStyle/>
        <a:p>
          <a:endParaRPr lang="en-US"/>
        </a:p>
      </dgm:t>
    </dgm:pt>
    <dgm:pt modelId="{2D1C3689-39EA-4181-850A-235C72F1F3E3}" type="sibTrans" cxnId="{B14A1B97-AA53-4D64-8915-E274E2B3D36C}">
      <dgm:prSet/>
      <dgm:spPr/>
      <dgm:t>
        <a:bodyPr/>
        <a:lstStyle/>
        <a:p>
          <a:endParaRPr lang="en-US"/>
        </a:p>
      </dgm:t>
    </dgm:pt>
    <dgm:pt modelId="{76D0BFC9-0400-444D-887B-F0B17709D82A}">
      <dgm:prSet/>
      <dgm:spPr/>
      <dgm:t>
        <a:bodyPr/>
        <a:lstStyle/>
        <a:p>
          <a:r>
            <a:rPr lang="en-US"/>
            <a:t>Database</a:t>
          </a:r>
        </a:p>
      </dgm:t>
    </dgm:pt>
    <dgm:pt modelId="{94814EFC-796F-4743-B431-4678D8CE08D0}" type="parTrans" cxnId="{07E967C2-FDA7-4DBF-A75B-3D57F179ED3A}">
      <dgm:prSet/>
      <dgm:spPr/>
      <dgm:t>
        <a:bodyPr/>
        <a:lstStyle/>
        <a:p>
          <a:endParaRPr lang="en-US"/>
        </a:p>
      </dgm:t>
    </dgm:pt>
    <dgm:pt modelId="{E5CCBED4-F3F2-4D03-BB3D-D0CA730270FC}" type="sibTrans" cxnId="{07E967C2-FDA7-4DBF-A75B-3D57F179ED3A}">
      <dgm:prSet/>
      <dgm:spPr/>
      <dgm:t>
        <a:bodyPr/>
        <a:lstStyle/>
        <a:p>
          <a:endParaRPr lang="en-US"/>
        </a:p>
      </dgm:t>
    </dgm:pt>
    <dgm:pt modelId="{D0AC0384-9B4B-499A-ACB2-D19D3FF9169F}" type="pres">
      <dgm:prSet presAssocID="{B790E654-A2A2-45A6-836B-4DE8531BBD0A}" presName="vert0" presStyleCnt="0">
        <dgm:presLayoutVars>
          <dgm:dir/>
          <dgm:animOne val="branch"/>
          <dgm:animLvl val="lvl"/>
        </dgm:presLayoutVars>
      </dgm:prSet>
      <dgm:spPr/>
    </dgm:pt>
    <dgm:pt modelId="{A9667F92-C59A-4C83-98F9-85ADA92F14BB}" type="pres">
      <dgm:prSet presAssocID="{AEA8EECA-70D1-473A-88FB-B2C356CA8E03}" presName="thickLine" presStyleLbl="alignNode1" presStyleIdx="0" presStyleCnt="6"/>
      <dgm:spPr/>
    </dgm:pt>
    <dgm:pt modelId="{502ABF53-F428-41FC-AE43-28E7BD421151}" type="pres">
      <dgm:prSet presAssocID="{AEA8EECA-70D1-473A-88FB-B2C356CA8E03}" presName="horz1" presStyleCnt="0"/>
      <dgm:spPr/>
    </dgm:pt>
    <dgm:pt modelId="{A2B4D83A-0318-4B98-8AAF-5412F10CE62F}" type="pres">
      <dgm:prSet presAssocID="{AEA8EECA-70D1-473A-88FB-B2C356CA8E03}" presName="tx1" presStyleLbl="revTx" presStyleIdx="0" presStyleCnt="6"/>
      <dgm:spPr/>
    </dgm:pt>
    <dgm:pt modelId="{EFD2599C-5882-4C87-AEDF-CAD2EF83BD97}" type="pres">
      <dgm:prSet presAssocID="{AEA8EECA-70D1-473A-88FB-B2C356CA8E03}" presName="vert1" presStyleCnt="0"/>
      <dgm:spPr/>
    </dgm:pt>
    <dgm:pt modelId="{BADC747A-3D76-42A2-BA56-525612D8DD4E}" type="pres">
      <dgm:prSet presAssocID="{F9378C45-8321-4F6D-AE92-FC3901E745B0}" presName="thickLine" presStyleLbl="alignNode1" presStyleIdx="1" presStyleCnt="6"/>
      <dgm:spPr/>
    </dgm:pt>
    <dgm:pt modelId="{A3F4DB01-30EB-4274-8EDC-3F80D1DD0B96}" type="pres">
      <dgm:prSet presAssocID="{F9378C45-8321-4F6D-AE92-FC3901E745B0}" presName="horz1" presStyleCnt="0"/>
      <dgm:spPr/>
    </dgm:pt>
    <dgm:pt modelId="{8BEC746B-3F69-4CDF-BD62-EDAE4A2154AD}" type="pres">
      <dgm:prSet presAssocID="{F9378C45-8321-4F6D-AE92-FC3901E745B0}" presName="tx1" presStyleLbl="revTx" presStyleIdx="1" presStyleCnt="6"/>
      <dgm:spPr/>
    </dgm:pt>
    <dgm:pt modelId="{D7980FDB-0B2F-4106-8732-D76E982013C2}" type="pres">
      <dgm:prSet presAssocID="{F9378C45-8321-4F6D-AE92-FC3901E745B0}" presName="vert1" presStyleCnt="0"/>
      <dgm:spPr/>
    </dgm:pt>
    <dgm:pt modelId="{3F6675B8-1ED2-456E-A7BD-46B26CF63171}" type="pres">
      <dgm:prSet presAssocID="{0E7FA499-66BE-4DCD-9D0A-3FFB736A70F1}" presName="thickLine" presStyleLbl="alignNode1" presStyleIdx="2" presStyleCnt="6"/>
      <dgm:spPr/>
    </dgm:pt>
    <dgm:pt modelId="{CB4AF814-46FF-45FB-8050-A108FF44F79D}" type="pres">
      <dgm:prSet presAssocID="{0E7FA499-66BE-4DCD-9D0A-3FFB736A70F1}" presName="horz1" presStyleCnt="0"/>
      <dgm:spPr/>
    </dgm:pt>
    <dgm:pt modelId="{C1B19612-35F5-4E46-877D-0EAC103FB7C9}" type="pres">
      <dgm:prSet presAssocID="{0E7FA499-66BE-4DCD-9D0A-3FFB736A70F1}" presName="tx1" presStyleLbl="revTx" presStyleIdx="2" presStyleCnt="6"/>
      <dgm:spPr/>
    </dgm:pt>
    <dgm:pt modelId="{4E1EF46E-FD2C-4030-8BF3-5C1E473D1113}" type="pres">
      <dgm:prSet presAssocID="{0E7FA499-66BE-4DCD-9D0A-3FFB736A70F1}" presName="vert1" presStyleCnt="0"/>
      <dgm:spPr/>
    </dgm:pt>
    <dgm:pt modelId="{311B523B-6089-4E25-A357-292899F1E217}" type="pres">
      <dgm:prSet presAssocID="{F54D603F-EF14-4140-BB42-75FBFA00C364}" presName="thickLine" presStyleLbl="alignNode1" presStyleIdx="3" presStyleCnt="6"/>
      <dgm:spPr/>
    </dgm:pt>
    <dgm:pt modelId="{82DCDEB1-CFB8-4142-80B8-4AF819B227F9}" type="pres">
      <dgm:prSet presAssocID="{F54D603F-EF14-4140-BB42-75FBFA00C364}" presName="horz1" presStyleCnt="0"/>
      <dgm:spPr/>
    </dgm:pt>
    <dgm:pt modelId="{C0821880-4C43-483F-9EAA-6A47DCF8B604}" type="pres">
      <dgm:prSet presAssocID="{F54D603F-EF14-4140-BB42-75FBFA00C364}" presName="tx1" presStyleLbl="revTx" presStyleIdx="3" presStyleCnt="6"/>
      <dgm:spPr/>
    </dgm:pt>
    <dgm:pt modelId="{A570913F-1FCD-4D9C-9996-797DC65EA5B8}" type="pres">
      <dgm:prSet presAssocID="{F54D603F-EF14-4140-BB42-75FBFA00C364}" presName="vert1" presStyleCnt="0"/>
      <dgm:spPr/>
    </dgm:pt>
    <dgm:pt modelId="{2275EF68-16A7-4705-981C-DDA849F0ACA6}" type="pres">
      <dgm:prSet presAssocID="{5D6C6621-8EAB-40CD-85C8-C6E8467EAF21}" presName="thickLine" presStyleLbl="alignNode1" presStyleIdx="4" presStyleCnt="6"/>
      <dgm:spPr/>
    </dgm:pt>
    <dgm:pt modelId="{E7D8F6F6-0CE2-4A1D-A67B-343D7E12E826}" type="pres">
      <dgm:prSet presAssocID="{5D6C6621-8EAB-40CD-85C8-C6E8467EAF21}" presName="horz1" presStyleCnt="0"/>
      <dgm:spPr/>
    </dgm:pt>
    <dgm:pt modelId="{C97C1191-B0F3-401B-B66A-A3A486B52A55}" type="pres">
      <dgm:prSet presAssocID="{5D6C6621-8EAB-40CD-85C8-C6E8467EAF21}" presName="tx1" presStyleLbl="revTx" presStyleIdx="4" presStyleCnt="6"/>
      <dgm:spPr/>
    </dgm:pt>
    <dgm:pt modelId="{82AE2950-5A21-464F-AF8B-7C189A13F56F}" type="pres">
      <dgm:prSet presAssocID="{5D6C6621-8EAB-40CD-85C8-C6E8467EAF21}" presName="vert1" presStyleCnt="0"/>
      <dgm:spPr/>
    </dgm:pt>
    <dgm:pt modelId="{32209F83-C617-405D-B77F-5D27F2C26316}" type="pres">
      <dgm:prSet presAssocID="{76D0BFC9-0400-444D-887B-F0B17709D82A}" presName="thickLine" presStyleLbl="alignNode1" presStyleIdx="5" presStyleCnt="6"/>
      <dgm:spPr/>
    </dgm:pt>
    <dgm:pt modelId="{39219216-CCE9-45EF-B8EF-E6365F3ACAB3}" type="pres">
      <dgm:prSet presAssocID="{76D0BFC9-0400-444D-887B-F0B17709D82A}" presName="horz1" presStyleCnt="0"/>
      <dgm:spPr/>
    </dgm:pt>
    <dgm:pt modelId="{1D0A718F-5AFA-4080-906D-37394D912E5C}" type="pres">
      <dgm:prSet presAssocID="{76D0BFC9-0400-444D-887B-F0B17709D82A}" presName="tx1" presStyleLbl="revTx" presStyleIdx="5" presStyleCnt="6"/>
      <dgm:spPr/>
    </dgm:pt>
    <dgm:pt modelId="{CD3CB0A8-82A8-4FB8-9026-114A5CE56EA2}" type="pres">
      <dgm:prSet presAssocID="{76D0BFC9-0400-444D-887B-F0B17709D82A}" presName="vert1" presStyleCnt="0"/>
      <dgm:spPr/>
    </dgm:pt>
  </dgm:ptLst>
  <dgm:cxnLst>
    <dgm:cxn modelId="{D5BE9E09-879A-4914-8827-83E0A3AD3AFC}" type="presOf" srcId="{F9378C45-8321-4F6D-AE92-FC3901E745B0}" destId="{8BEC746B-3F69-4CDF-BD62-EDAE4A2154AD}" srcOrd="0" destOrd="0" presId="urn:microsoft.com/office/officeart/2008/layout/LinedList"/>
    <dgm:cxn modelId="{11FA0614-E3D0-4764-8C54-DCA10B10D34A}" type="presOf" srcId="{5D6C6621-8EAB-40CD-85C8-C6E8467EAF21}" destId="{C97C1191-B0F3-401B-B66A-A3A486B52A55}" srcOrd="0" destOrd="0" presId="urn:microsoft.com/office/officeart/2008/layout/LinedList"/>
    <dgm:cxn modelId="{2170A865-0BBE-4C58-B2F1-08F547AE204C}" type="presOf" srcId="{0E7FA499-66BE-4DCD-9D0A-3FFB736A70F1}" destId="{C1B19612-35F5-4E46-877D-0EAC103FB7C9}" srcOrd="0" destOrd="0" presId="urn:microsoft.com/office/officeart/2008/layout/LinedList"/>
    <dgm:cxn modelId="{0154E691-0C07-4BB1-B43E-6D0C9AA3BF95}" srcId="{B790E654-A2A2-45A6-836B-4DE8531BBD0A}" destId="{AEA8EECA-70D1-473A-88FB-B2C356CA8E03}" srcOrd="0" destOrd="0" parTransId="{C32569C6-BFF1-4940-AF44-F5719F3770BB}" sibTransId="{EA43CF8B-1E18-4E86-9029-626D33D6E979}"/>
    <dgm:cxn modelId="{B14A1B97-AA53-4D64-8915-E274E2B3D36C}" srcId="{B790E654-A2A2-45A6-836B-4DE8531BBD0A}" destId="{5D6C6621-8EAB-40CD-85C8-C6E8467EAF21}" srcOrd="4" destOrd="0" parTransId="{45C0A8D7-3542-4A02-A34F-A6AC60DBE484}" sibTransId="{2D1C3689-39EA-4181-850A-235C72F1F3E3}"/>
    <dgm:cxn modelId="{FCFCD49B-8405-44F5-BF49-736FE2DA80F6}" srcId="{B790E654-A2A2-45A6-836B-4DE8531BBD0A}" destId="{F9378C45-8321-4F6D-AE92-FC3901E745B0}" srcOrd="1" destOrd="0" parTransId="{5B89709E-2650-4241-90B4-2F5127443EC3}" sibTransId="{652E1BD9-E467-498E-97FA-959B2E24D7F5}"/>
    <dgm:cxn modelId="{598D09A2-002A-4A5B-8B59-96CC4419EF8E}" srcId="{B790E654-A2A2-45A6-836B-4DE8531BBD0A}" destId="{F54D603F-EF14-4140-BB42-75FBFA00C364}" srcOrd="3" destOrd="0" parTransId="{7BA7EC45-DDAD-4E63-9649-DD788FAF8637}" sibTransId="{AE7DFF97-A9A8-4D16-9E3B-A93B39E35A25}"/>
    <dgm:cxn modelId="{BCC369A7-CB27-4243-87AB-32173AB8AC5E}" type="presOf" srcId="{F54D603F-EF14-4140-BB42-75FBFA00C364}" destId="{C0821880-4C43-483F-9EAA-6A47DCF8B604}" srcOrd="0" destOrd="0" presId="urn:microsoft.com/office/officeart/2008/layout/LinedList"/>
    <dgm:cxn modelId="{C86353AB-3844-45FE-8097-CAD8C7F0AAA5}" type="presOf" srcId="{B790E654-A2A2-45A6-836B-4DE8531BBD0A}" destId="{D0AC0384-9B4B-499A-ACB2-D19D3FF9169F}" srcOrd="0" destOrd="0" presId="urn:microsoft.com/office/officeart/2008/layout/LinedList"/>
    <dgm:cxn modelId="{D19A42B9-F0CF-4D0D-B599-E6CB55F6194F}" type="presOf" srcId="{76D0BFC9-0400-444D-887B-F0B17709D82A}" destId="{1D0A718F-5AFA-4080-906D-37394D912E5C}" srcOrd="0" destOrd="0" presId="urn:microsoft.com/office/officeart/2008/layout/LinedList"/>
    <dgm:cxn modelId="{D0491BBE-9CFD-4440-ACA6-EC87F7087B30}" srcId="{B790E654-A2A2-45A6-836B-4DE8531BBD0A}" destId="{0E7FA499-66BE-4DCD-9D0A-3FFB736A70F1}" srcOrd="2" destOrd="0" parTransId="{BB1EB30C-F3D5-4934-850C-9882EEA009C4}" sibTransId="{C9FD51C0-B689-4FD7-A4B9-BC60B0E79D45}"/>
    <dgm:cxn modelId="{07E967C2-FDA7-4DBF-A75B-3D57F179ED3A}" srcId="{B790E654-A2A2-45A6-836B-4DE8531BBD0A}" destId="{76D0BFC9-0400-444D-887B-F0B17709D82A}" srcOrd="5" destOrd="0" parTransId="{94814EFC-796F-4743-B431-4678D8CE08D0}" sibTransId="{E5CCBED4-F3F2-4D03-BB3D-D0CA730270FC}"/>
    <dgm:cxn modelId="{5A0932EB-89FD-444A-926E-7E0482D63E54}" type="presOf" srcId="{AEA8EECA-70D1-473A-88FB-B2C356CA8E03}" destId="{A2B4D83A-0318-4B98-8AAF-5412F10CE62F}" srcOrd="0" destOrd="0" presId="urn:microsoft.com/office/officeart/2008/layout/LinedList"/>
    <dgm:cxn modelId="{DBDA6FC0-1CF4-42B2-B0CA-206EE121F218}" type="presParOf" srcId="{D0AC0384-9B4B-499A-ACB2-D19D3FF9169F}" destId="{A9667F92-C59A-4C83-98F9-85ADA92F14BB}" srcOrd="0" destOrd="0" presId="urn:microsoft.com/office/officeart/2008/layout/LinedList"/>
    <dgm:cxn modelId="{90F815DA-3B57-4BD5-8D17-7C0F27DE31F8}" type="presParOf" srcId="{D0AC0384-9B4B-499A-ACB2-D19D3FF9169F}" destId="{502ABF53-F428-41FC-AE43-28E7BD421151}" srcOrd="1" destOrd="0" presId="urn:microsoft.com/office/officeart/2008/layout/LinedList"/>
    <dgm:cxn modelId="{F7C1FD5A-8AFF-4C12-BB5A-F0A1AF7E257D}" type="presParOf" srcId="{502ABF53-F428-41FC-AE43-28E7BD421151}" destId="{A2B4D83A-0318-4B98-8AAF-5412F10CE62F}" srcOrd="0" destOrd="0" presId="urn:microsoft.com/office/officeart/2008/layout/LinedList"/>
    <dgm:cxn modelId="{054CFFBA-57CB-4057-B579-B2F3C5CFBEBF}" type="presParOf" srcId="{502ABF53-F428-41FC-AE43-28E7BD421151}" destId="{EFD2599C-5882-4C87-AEDF-CAD2EF83BD97}" srcOrd="1" destOrd="0" presId="urn:microsoft.com/office/officeart/2008/layout/LinedList"/>
    <dgm:cxn modelId="{565408DC-A381-4FE2-9B4B-E7280765C785}" type="presParOf" srcId="{D0AC0384-9B4B-499A-ACB2-D19D3FF9169F}" destId="{BADC747A-3D76-42A2-BA56-525612D8DD4E}" srcOrd="2" destOrd="0" presId="urn:microsoft.com/office/officeart/2008/layout/LinedList"/>
    <dgm:cxn modelId="{36E42B3C-9C0E-46F5-94ED-1A0A011D7962}" type="presParOf" srcId="{D0AC0384-9B4B-499A-ACB2-D19D3FF9169F}" destId="{A3F4DB01-30EB-4274-8EDC-3F80D1DD0B96}" srcOrd="3" destOrd="0" presId="urn:microsoft.com/office/officeart/2008/layout/LinedList"/>
    <dgm:cxn modelId="{050A139D-265B-4134-9130-8568524C0350}" type="presParOf" srcId="{A3F4DB01-30EB-4274-8EDC-3F80D1DD0B96}" destId="{8BEC746B-3F69-4CDF-BD62-EDAE4A2154AD}" srcOrd="0" destOrd="0" presId="urn:microsoft.com/office/officeart/2008/layout/LinedList"/>
    <dgm:cxn modelId="{25DE74A3-5CA9-4D75-8324-6B97892501B0}" type="presParOf" srcId="{A3F4DB01-30EB-4274-8EDC-3F80D1DD0B96}" destId="{D7980FDB-0B2F-4106-8732-D76E982013C2}" srcOrd="1" destOrd="0" presId="urn:microsoft.com/office/officeart/2008/layout/LinedList"/>
    <dgm:cxn modelId="{64607450-513D-4E12-9FBE-276CF8F37E5D}" type="presParOf" srcId="{D0AC0384-9B4B-499A-ACB2-D19D3FF9169F}" destId="{3F6675B8-1ED2-456E-A7BD-46B26CF63171}" srcOrd="4" destOrd="0" presId="urn:microsoft.com/office/officeart/2008/layout/LinedList"/>
    <dgm:cxn modelId="{F89AB8A0-D3E6-4EA0-A4C3-C0934BD88012}" type="presParOf" srcId="{D0AC0384-9B4B-499A-ACB2-D19D3FF9169F}" destId="{CB4AF814-46FF-45FB-8050-A108FF44F79D}" srcOrd="5" destOrd="0" presId="urn:microsoft.com/office/officeart/2008/layout/LinedList"/>
    <dgm:cxn modelId="{25CA32AC-70AF-49AB-A6EF-FF7594B0F909}" type="presParOf" srcId="{CB4AF814-46FF-45FB-8050-A108FF44F79D}" destId="{C1B19612-35F5-4E46-877D-0EAC103FB7C9}" srcOrd="0" destOrd="0" presId="urn:microsoft.com/office/officeart/2008/layout/LinedList"/>
    <dgm:cxn modelId="{1F390B0B-268E-44CB-AF63-EBC6378A4E72}" type="presParOf" srcId="{CB4AF814-46FF-45FB-8050-A108FF44F79D}" destId="{4E1EF46E-FD2C-4030-8BF3-5C1E473D1113}" srcOrd="1" destOrd="0" presId="urn:microsoft.com/office/officeart/2008/layout/LinedList"/>
    <dgm:cxn modelId="{209418A7-735E-465E-BCEC-2312B8A46A68}" type="presParOf" srcId="{D0AC0384-9B4B-499A-ACB2-D19D3FF9169F}" destId="{311B523B-6089-4E25-A357-292899F1E217}" srcOrd="6" destOrd="0" presId="urn:microsoft.com/office/officeart/2008/layout/LinedList"/>
    <dgm:cxn modelId="{84135716-30B5-4076-BBAB-1FB9016FE4D9}" type="presParOf" srcId="{D0AC0384-9B4B-499A-ACB2-D19D3FF9169F}" destId="{82DCDEB1-CFB8-4142-80B8-4AF819B227F9}" srcOrd="7" destOrd="0" presId="urn:microsoft.com/office/officeart/2008/layout/LinedList"/>
    <dgm:cxn modelId="{1EFED414-D5AE-4B3A-918F-D079D6752D33}" type="presParOf" srcId="{82DCDEB1-CFB8-4142-80B8-4AF819B227F9}" destId="{C0821880-4C43-483F-9EAA-6A47DCF8B604}" srcOrd="0" destOrd="0" presId="urn:microsoft.com/office/officeart/2008/layout/LinedList"/>
    <dgm:cxn modelId="{6896E8B9-2151-4F17-B4E4-D27481A6C952}" type="presParOf" srcId="{82DCDEB1-CFB8-4142-80B8-4AF819B227F9}" destId="{A570913F-1FCD-4D9C-9996-797DC65EA5B8}" srcOrd="1" destOrd="0" presId="urn:microsoft.com/office/officeart/2008/layout/LinedList"/>
    <dgm:cxn modelId="{A39A326A-18FC-448A-A81D-42D56EB8A049}" type="presParOf" srcId="{D0AC0384-9B4B-499A-ACB2-D19D3FF9169F}" destId="{2275EF68-16A7-4705-981C-DDA849F0ACA6}" srcOrd="8" destOrd="0" presId="urn:microsoft.com/office/officeart/2008/layout/LinedList"/>
    <dgm:cxn modelId="{ADA84EC1-D847-4B4C-A6AC-D572E367154B}" type="presParOf" srcId="{D0AC0384-9B4B-499A-ACB2-D19D3FF9169F}" destId="{E7D8F6F6-0CE2-4A1D-A67B-343D7E12E826}" srcOrd="9" destOrd="0" presId="urn:microsoft.com/office/officeart/2008/layout/LinedList"/>
    <dgm:cxn modelId="{69FBF6EF-A297-4296-A946-86B9FCF95783}" type="presParOf" srcId="{E7D8F6F6-0CE2-4A1D-A67B-343D7E12E826}" destId="{C97C1191-B0F3-401B-B66A-A3A486B52A55}" srcOrd="0" destOrd="0" presId="urn:microsoft.com/office/officeart/2008/layout/LinedList"/>
    <dgm:cxn modelId="{08EFB24C-FC1E-476D-BB68-801737C049E9}" type="presParOf" srcId="{E7D8F6F6-0CE2-4A1D-A67B-343D7E12E826}" destId="{82AE2950-5A21-464F-AF8B-7C189A13F56F}" srcOrd="1" destOrd="0" presId="urn:microsoft.com/office/officeart/2008/layout/LinedList"/>
    <dgm:cxn modelId="{F41592C0-91F5-43BF-96E9-22BAEC62FA2A}" type="presParOf" srcId="{D0AC0384-9B4B-499A-ACB2-D19D3FF9169F}" destId="{32209F83-C617-405D-B77F-5D27F2C26316}" srcOrd="10" destOrd="0" presId="urn:microsoft.com/office/officeart/2008/layout/LinedList"/>
    <dgm:cxn modelId="{C3767B9A-CA5D-4F11-AC5A-E160667DFC23}" type="presParOf" srcId="{D0AC0384-9B4B-499A-ACB2-D19D3FF9169F}" destId="{39219216-CCE9-45EF-B8EF-E6365F3ACAB3}" srcOrd="11" destOrd="0" presId="urn:microsoft.com/office/officeart/2008/layout/LinedList"/>
    <dgm:cxn modelId="{1039C523-0DFE-4F50-BB2E-466646BF36E8}" type="presParOf" srcId="{39219216-CCE9-45EF-B8EF-E6365F3ACAB3}" destId="{1D0A718F-5AFA-4080-906D-37394D912E5C}" srcOrd="0" destOrd="0" presId="urn:microsoft.com/office/officeart/2008/layout/LinedList"/>
    <dgm:cxn modelId="{CA1190F1-A24B-46E3-AEAA-98DCFD3F6C21}" type="presParOf" srcId="{39219216-CCE9-45EF-B8EF-E6365F3ACAB3}" destId="{CD3CB0A8-82A8-4FB8-9026-114A5CE56EA2}"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6528AF1-3A53-4851-9BCA-97C70479CF65}"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50EB595A-0CC7-4E8C-87AC-9D92CB5E7049}">
      <dgm:prSet/>
      <dgm:spPr/>
      <dgm:t>
        <a:bodyPr/>
        <a:lstStyle/>
        <a:p>
          <a:r>
            <a:rPr lang="en-US"/>
            <a:t>Code Editor</a:t>
          </a:r>
        </a:p>
      </dgm:t>
    </dgm:pt>
    <dgm:pt modelId="{361FA7CD-3D18-49FF-B34A-36649E9CFC23}" type="parTrans" cxnId="{BC7F09C7-9411-4EF5-B229-8D5C2A30F1C2}">
      <dgm:prSet/>
      <dgm:spPr/>
      <dgm:t>
        <a:bodyPr/>
        <a:lstStyle/>
        <a:p>
          <a:endParaRPr lang="en-US"/>
        </a:p>
      </dgm:t>
    </dgm:pt>
    <dgm:pt modelId="{E671F7C1-4D5F-4BE9-BB95-75482D359C4E}" type="sibTrans" cxnId="{BC7F09C7-9411-4EF5-B229-8D5C2A30F1C2}">
      <dgm:prSet/>
      <dgm:spPr/>
      <dgm:t>
        <a:bodyPr/>
        <a:lstStyle/>
        <a:p>
          <a:endParaRPr lang="en-US"/>
        </a:p>
      </dgm:t>
    </dgm:pt>
    <dgm:pt modelId="{853A2E7F-C6AD-418F-B55D-A304EDD73038}">
      <dgm:prSet/>
      <dgm:spPr/>
      <dgm:t>
        <a:bodyPr/>
        <a:lstStyle/>
        <a:p>
          <a:r>
            <a:rPr lang="en-US"/>
            <a:t>Web Server</a:t>
          </a:r>
        </a:p>
      </dgm:t>
    </dgm:pt>
    <dgm:pt modelId="{DB835FFC-0521-4C0D-AD70-C8CB8870F459}" type="parTrans" cxnId="{944B0C0A-6FD4-47EF-A576-130EEE211BB1}">
      <dgm:prSet/>
      <dgm:spPr/>
      <dgm:t>
        <a:bodyPr/>
        <a:lstStyle/>
        <a:p>
          <a:endParaRPr lang="en-US"/>
        </a:p>
      </dgm:t>
    </dgm:pt>
    <dgm:pt modelId="{1920EBE6-F388-4181-9FE8-E8CD3EFA50DD}" type="sibTrans" cxnId="{944B0C0A-6FD4-47EF-A576-130EEE211BB1}">
      <dgm:prSet/>
      <dgm:spPr/>
      <dgm:t>
        <a:bodyPr/>
        <a:lstStyle/>
        <a:p>
          <a:endParaRPr lang="en-US"/>
        </a:p>
      </dgm:t>
    </dgm:pt>
    <dgm:pt modelId="{D8087E94-3676-401A-824C-74F63667F739}">
      <dgm:prSet/>
      <dgm:spPr/>
      <dgm:t>
        <a:bodyPr/>
        <a:lstStyle/>
        <a:p>
          <a:r>
            <a:rPr lang="en-US"/>
            <a:t>Web Browser</a:t>
          </a:r>
        </a:p>
      </dgm:t>
    </dgm:pt>
    <dgm:pt modelId="{66EEBA04-0279-4F29-9E00-92DFFEE1CB61}" type="parTrans" cxnId="{29F424A3-7D72-4C8C-8424-3964C2AF7769}">
      <dgm:prSet/>
      <dgm:spPr/>
      <dgm:t>
        <a:bodyPr/>
        <a:lstStyle/>
        <a:p>
          <a:endParaRPr lang="en-US"/>
        </a:p>
      </dgm:t>
    </dgm:pt>
    <dgm:pt modelId="{A9738134-FBE7-4F14-81EC-9E3DB89622ED}" type="sibTrans" cxnId="{29F424A3-7D72-4C8C-8424-3964C2AF7769}">
      <dgm:prSet/>
      <dgm:spPr/>
      <dgm:t>
        <a:bodyPr/>
        <a:lstStyle/>
        <a:p>
          <a:endParaRPr lang="en-US"/>
        </a:p>
      </dgm:t>
    </dgm:pt>
    <dgm:pt modelId="{08141732-4E3A-4498-AE78-DD6158852EA4}">
      <dgm:prSet/>
      <dgm:spPr/>
      <dgm:t>
        <a:bodyPr/>
        <a:lstStyle/>
        <a:p>
          <a:r>
            <a:rPr lang="en-US"/>
            <a:t>CodeIgniter</a:t>
          </a:r>
        </a:p>
      </dgm:t>
    </dgm:pt>
    <dgm:pt modelId="{E45F874E-672E-4985-8AF6-8164720D8903}" type="parTrans" cxnId="{40D1B176-83B8-484D-AAF2-72401D3ABE7C}">
      <dgm:prSet/>
      <dgm:spPr/>
      <dgm:t>
        <a:bodyPr/>
        <a:lstStyle/>
        <a:p>
          <a:endParaRPr lang="en-US"/>
        </a:p>
      </dgm:t>
    </dgm:pt>
    <dgm:pt modelId="{2A0E1649-1ACA-46FE-94D0-7CDB2ABEF043}" type="sibTrans" cxnId="{40D1B176-83B8-484D-AAF2-72401D3ABE7C}">
      <dgm:prSet/>
      <dgm:spPr/>
      <dgm:t>
        <a:bodyPr/>
        <a:lstStyle/>
        <a:p>
          <a:endParaRPr lang="en-US"/>
        </a:p>
      </dgm:t>
    </dgm:pt>
    <dgm:pt modelId="{2983FABA-608E-4B93-8A9A-5773AC859DB2}">
      <dgm:prSet/>
      <dgm:spPr/>
      <dgm:t>
        <a:bodyPr/>
        <a:lstStyle/>
        <a:p>
          <a:r>
            <a:rPr lang="en-US"/>
            <a:t>Bootstrap (SB Admin 2)</a:t>
          </a:r>
        </a:p>
      </dgm:t>
    </dgm:pt>
    <dgm:pt modelId="{D6A4AA26-5A44-40BD-BEE5-772A69A040F8}" type="parTrans" cxnId="{E76CCD24-5EFD-4053-B7B7-0A3DEFCEC152}">
      <dgm:prSet/>
      <dgm:spPr/>
      <dgm:t>
        <a:bodyPr/>
        <a:lstStyle/>
        <a:p>
          <a:endParaRPr lang="en-US"/>
        </a:p>
      </dgm:t>
    </dgm:pt>
    <dgm:pt modelId="{D7F7383C-7797-4127-867A-93142B30B731}" type="sibTrans" cxnId="{E76CCD24-5EFD-4053-B7B7-0A3DEFCEC152}">
      <dgm:prSet/>
      <dgm:spPr/>
      <dgm:t>
        <a:bodyPr/>
        <a:lstStyle/>
        <a:p>
          <a:endParaRPr lang="en-US"/>
        </a:p>
      </dgm:t>
    </dgm:pt>
    <dgm:pt modelId="{ED2506AA-FAD9-414E-968C-BE43CC9E4F48}" type="pres">
      <dgm:prSet presAssocID="{26528AF1-3A53-4851-9BCA-97C70479CF65}" presName="vert0" presStyleCnt="0">
        <dgm:presLayoutVars>
          <dgm:dir/>
          <dgm:animOne val="branch"/>
          <dgm:animLvl val="lvl"/>
        </dgm:presLayoutVars>
      </dgm:prSet>
      <dgm:spPr/>
    </dgm:pt>
    <dgm:pt modelId="{320E07E9-33F1-3543-970D-365DC1F19218}" type="pres">
      <dgm:prSet presAssocID="{50EB595A-0CC7-4E8C-87AC-9D92CB5E7049}" presName="thickLine" presStyleLbl="alignNode1" presStyleIdx="0" presStyleCnt="5"/>
      <dgm:spPr/>
    </dgm:pt>
    <dgm:pt modelId="{68115C3A-9F52-4140-AB10-16306DDA0034}" type="pres">
      <dgm:prSet presAssocID="{50EB595A-0CC7-4E8C-87AC-9D92CB5E7049}" presName="horz1" presStyleCnt="0"/>
      <dgm:spPr/>
    </dgm:pt>
    <dgm:pt modelId="{112D1A4C-DCC4-DE48-B945-522AB38EFEC1}" type="pres">
      <dgm:prSet presAssocID="{50EB595A-0CC7-4E8C-87AC-9D92CB5E7049}" presName="tx1" presStyleLbl="revTx" presStyleIdx="0" presStyleCnt="5"/>
      <dgm:spPr/>
    </dgm:pt>
    <dgm:pt modelId="{EB94192A-6E4F-B847-92F0-D1C0E4B6B5A7}" type="pres">
      <dgm:prSet presAssocID="{50EB595A-0CC7-4E8C-87AC-9D92CB5E7049}" presName="vert1" presStyleCnt="0"/>
      <dgm:spPr/>
    </dgm:pt>
    <dgm:pt modelId="{D842A2EA-337F-CE4F-A7D8-2345C26D369B}" type="pres">
      <dgm:prSet presAssocID="{853A2E7F-C6AD-418F-B55D-A304EDD73038}" presName="thickLine" presStyleLbl="alignNode1" presStyleIdx="1" presStyleCnt="5"/>
      <dgm:spPr/>
    </dgm:pt>
    <dgm:pt modelId="{46D41420-2C29-644B-AC1D-8A4890AFE3D5}" type="pres">
      <dgm:prSet presAssocID="{853A2E7F-C6AD-418F-B55D-A304EDD73038}" presName="horz1" presStyleCnt="0"/>
      <dgm:spPr/>
    </dgm:pt>
    <dgm:pt modelId="{926DE4AA-C58E-3044-9DD8-2FD6C82369D9}" type="pres">
      <dgm:prSet presAssocID="{853A2E7F-C6AD-418F-B55D-A304EDD73038}" presName="tx1" presStyleLbl="revTx" presStyleIdx="1" presStyleCnt="5"/>
      <dgm:spPr/>
    </dgm:pt>
    <dgm:pt modelId="{3D016655-5E33-8F4B-9079-4DCB9B73BAC2}" type="pres">
      <dgm:prSet presAssocID="{853A2E7F-C6AD-418F-B55D-A304EDD73038}" presName="vert1" presStyleCnt="0"/>
      <dgm:spPr/>
    </dgm:pt>
    <dgm:pt modelId="{5968993A-91C6-124E-A21B-2762154FA858}" type="pres">
      <dgm:prSet presAssocID="{D8087E94-3676-401A-824C-74F63667F739}" presName="thickLine" presStyleLbl="alignNode1" presStyleIdx="2" presStyleCnt="5"/>
      <dgm:spPr/>
    </dgm:pt>
    <dgm:pt modelId="{84EEEC7E-A55B-8948-9E48-B50B124011FB}" type="pres">
      <dgm:prSet presAssocID="{D8087E94-3676-401A-824C-74F63667F739}" presName="horz1" presStyleCnt="0"/>
      <dgm:spPr/>
    </dgm:pt>
    <dgm:pt modelId="{784B865A-636D-8E47-AC30-EF2CDC60D790}" type="pres">
      <dgm:prSet presAssocID="{D8087E94-3676-401A-824C-74F63667F739}" presName="tx1" presStyleLbl="revTx" presStyleIdx="2" presStyleCnt="5"/>
      <dgm:spPr/>
    </dgm:pt>
    <dgm:pt modelId="{DC639A30-040B-9949-AB5C-627105BFE736}" type="pres">
      <dgm:prSet presAssocID="{D8087E94-3676-401A-824C-74F63667F739}" presName="vert1" presStyleCnt="0"/>
      <dgm:spPr/>
    </dgm:pt>
    <dgm:pt modelId="{593C8982-596A-5640-9E5D-8716B2545B6E}" type="pres">
      <dgm:prSet presAssocID="{08141732-4E3A-4498-AE78-DD6158852EA4}" presName="thickLine" presStyleLbl="alignNode1" presStyleIdx="3" presStyleCnt="5"/>
      <dgm:spPr/>
    </dgm:pt>
    <dgm:pt modelId="{4FE3C1DB-1BAA-5A40-816C-58C28785B6EA}" type="pres">
      <dgm:prSet presAssocID="{08141732-4E3A-4498-AE78-DD6158852EA4}" presName="horz1" presStyleCnt="0"/>
      <dgm:spPr/>
    </dgm:pt>
    <dgm:pt modelId="{00101689-7D0C-7943-B906-E3679A4E64F2}" type="pres">
      <dgm:prSet presAssocID="{08141732-4E3A-4498-AE78-DD6158852EA4}" presName="tx1" presStyleLbl="revTx" presStyleIdx="3" presStyleCnt="5"/>
      <dgm:spPr/>
    </dgm:pt>
    <dgm:pt modelId="{7916F4D9-6857-A446-B9C5-427FB06DF09E}" type="pres">
      <dgm:prSet presAssocID="{08141732-4E3A-4498-AE78-DD6158852EA4}" presName="vert1" presStyleCnt="0"/>
      <dgm:spPr/>
    </dgm:pt>
    <dgm:pt modelId="{BBDEFDF3-2ABA-5A4E-8CC5-ACFB898E5E59}" type="pres">
      <dgm:prSet presAssocID="{2983FABA-608E-4B93-8A9A-5773AC859DB2}" presName="thickLine" presStyleLbl="alignNode1" presStyleIdx="4" presStyleCnt="5"/>
      <dgm:spPr/>
    </dgm:pt>
    <dgm:pt modelId="{86AA58FA-FDB7-6F43-B634-3305FD767DC2}" type="pres">
      <dgm:prSet presAssocID="{2983FABA-608E-4B93-8A9A-5773AC859DB2}" presName="horz1" presStyleCnt="0"/>
      <dgm:spPr/>
    </dgm:pt>
    <dgm:pt modelId="{6D7526AC-4ACF-214D-8AE1-3BCB541C43F8}" type="pres">
      <dgm:prSet presAssocID="{2983FABA-608E-4B93-8A9A-5773AC859DB2}" presName="tx1" presStyleLbl="revTx" presStyleIdx="4" presStyleCnt="5"/>
      <dgm:spPr/>
    </dgm:pt>
    <dgm:pt modelId="{E03E90D8-CCC1-2D40-A804-5D93D8360F69}" type="pres">
      <dgm:prSet presAssocID="{2983FABA-608E-4B93-8A9A-5773AC859DB2}" presName="vert1" presStyleCnt="0"/>
      <dgm:spPr/>
    </dgm:pt>
  </dgm:ptLst>
  <dgm:cxnLst>
    <dgm:cxn modelId="{944B0C0A-6FD4-47EF-A576-130EEE211BB1}" srcId="{26528AF1-3A53-4851-9BCA-97C70479CF65}" destId="{853A2E7F-C6AD-418F-B55D-A304EDD73038}" srcOrd="1" destOrd="0" parTransId="{DB835FFC-0521-4C0D-AD70-C8CB8870F459}" sibTransId="{1920EBE6-F388-4181-9FE8-E8CD3EFA50DD}"/>
    <dgm:cxn modelId="{46769523-AD5D-2E4B-BD6C-F9F097F20B0A}" type="presOf" srcId="{D8087E94-3676-401A-824C-74F63667F739}" destId="{784B865A-636D-8E47-AC30-EF2CDC60D790}" srcOrd="0" destOrd="0" presId="urn:microsoft.com/office/officeart/2008/layout/LinedList"/>
    <dgm:cxn modelId="{E76CCD24-5EFD-4053-B7B7-0A3DEFCEC152}" srcId="{26528AF1-3A53-4851-9BCA-97C70479CF65}" destId="{2983FABA-608E-4B93-8A9A-5773AC859DB2}" srcOrd="4" destOrd="0" parTransId="{D6A4AA26-5A44-40BD-BEE5-772A69A040F8}" sibTransId="{D7F7383C-7797-4127-867A-93142B30B731}"/>
    <dgm:cxn modelId="{2F132131-F04D-7348-AAD9-DE291E93ECBC}" type="presOf" srcId="{08141732-4E3A-4498-AE78-DD6158852EA4}" destId="{00101689-7D0C-7943-B906-E3679A4E64F2}" srcOrd="0" destOrd="0" presId="urn:microsoft.com/office/officeart/2008/layout/LinedList"/>
    <dgm:cxn modelId="{67524036-3DDB-DB40-87EF-7BD8861F7FAC}" type="presOf" srcId="{2983FABA-608E-4B93-8A9A-5773AC859DB2}" destId="{6D7526AC-4ACF-214D-8AE1-3BCB541C43F8}" srcOrd="0" destOrd="0" presId="urn:microsoft.com/office/officeart/2008/layout/LinedList"/>
    <dgm:cxn modelId="{40D1B176-83B8-484D-AAF2-72401D3ABE7C}" srcId="{26528AF1-3A53-4851-9BCA-97C70479CF65}" destId="{08141732-4E3A-4498-AE78-DD6158852EA4}" srcOrd="3" destOrd="0" parTransId="{E45F874E-672E-4985-8AF6-8164720D8903}" sibTransId="{2A0E1649-1ACA-46FE-94D0-7CDB2ABEF043}"/>
    <dgm:cxn modelId="{29F424A3-7D72-4C8C-8424-3964C2AF7769}" srcId="{26528AF1-3A53-4851-9BCA-97C70479CF65}" destId="{D8087E94-3676-401A-824C-74F63667F739}" srcOrd="2" destOrd="0" parTransId="{66EEBA04-0279-4F29-9E00-92DFFEE1CB61}" sibTransId="{A9738134-FBE7-4F14-81EC-9E3DB89622ED}"/>
    <dgm:cxn modelId="{71A6A8A4-9A98-1C42-9111-1803F4A77C12}" type="presOf" srcId="{50EB595A-0CC7-4E8C-87AC-9D92CB5E7049}" destId="{112D1A4C-DCC4-DE48-B945-522AB38EFEC1}" srcOrd="0" destOrd="0" presId="urn:microsoft.com/office/officeart/2008/layout/LinedList"/>
    <dgm:cxn modelId="{9DA361A7-60EF-D44A-99C5-43E49C7AD0CA}" type="presOf" srcId="{26528AF1-3A53-4851-9BCA-97C70479CF65}" destId="{ED2506AA-FAD9-414E-968C-BE43CC9E4F48}" srcOrd="0" destOrd="0" presId="urn:microsoft.com/office/officeart/2008/layout/LinedList"/>
    <dgm:cxn modelId="{BC7F09C7-9411-4EF5-B229-8D5C2A30F1C2}" srcId="{26528AF1-3A53-4851-9BCA-97C70479CF65}" destId="{50EB595A-0CC7-4E8C-87AC-9D92CB5E7049}" srcOrd="0" destOrd="0" parTransId="{361FA7CD-3D18-49FF-B34A-36649E9CFC23}" sibTransId="{E671F7C1-4D5F-4BE9-BB95-75482D359C4E}"/>
    <dgm:cxn modelId="{E95C98D0-E3EB-7F4F-BE36-F2C0A3039295}" type="presOf" srcId="{853A2E7F-C6AD-418F-B55D-A304EDD73038}" destId="{926DE4AA-C58E-3044-9DD8-2FD6C82369D9}" srcOrd="0" destOrd="0" presId="urn:microsoft.com/office/officeart/2008/layout/LinedList"/>
    <dgm:cxn modelId="{BE8BCC81-985C-5E49-BE7F-829898BE237D}" type="presParOf" srcId="{ED2506AA-FAD9-414E-968C-BE43CC9E4F48}" destId="{320E07E9-33F1-3543-970D-365DC1F19218}" srcOrd="0" destOrd="0" presId="urn:microsoft.com/office/officeart/2008/layout/LinedList"/>
    <dgm:cxn modelId="{490246B2-19B9-C14C-B1CC-08E69CB7C633}" type="presParOf" srcId="{ED2506AA-FAD9-414E-968C-BE43CC9E4F48}" destId="{68115C3A-9F52-4140-AB10-16306DDA0034}" srcOrd="1" destOrd="0" presId="urn:microsoft.com/office/officeart/2008/layout/LinedList"/>
    <dgm:cxn modelId="{4303020E-2020-D545-B62D-BEA93BA2D2E8}" type="presParOf" srcId="{68115C3A-9F52-4140-AB10-16306DDA0034}" destId="{112D1A4C-DCC4-DE48-B945-522AB38EFEC1}" srcOrd="0" destOrd="0" presId="urn:microsoft.com/office/officeart/2008/layout/LinedList"/>
    <dgm:cxn modelId="{DDF054B8-ED74-914B-B41D-735026319CD6}" type="presParOf" srcId="{68115C3A-9F52-4140-AB10-16306DDA0034}" destId="{EB94192A-6E4F-B847-92F0-D1C0E4B6B5A7}" srcOrd="1" destOrd="0" presId="urn:microsoft.com/office/officeart/2008/layout/LinedList"/>
    <dgm:cxn modelId="{9EA910BD-5D9F-0045-BCFB-1286F89B8B75}" type="presParOf" srcId="{ED2506AA-FAD9-414E-968C-BE43CC9E4F48}" destId="{D842A2EA-337F-CE4F-A7D8-2345C26D369B}" srcOrd="2" destOrd="0" presId="urn:microsoft.com/office/officeart/2008/layout/LinedList"/>
    <dgm:cxn modelId="{FC06A39C-EDF4-A848-941B-362B12CCC1E7}" type="presParOf" srcId="{ED2506AA-FAD9-414E-968C-BE43CC9E4F48}" destId="{46D41420-2C29-644B-AC1D-8A4890AFE3D5}" srcOrd="3" destOrd="0" presId="urn:microsoft.com/office/officeart/2008/layout/LinedList"/>
    <dgm:cxn modelId="{6F9F1B5D-30ED-0C48-9926-7C7BA79FE2EA}" type="presParOf" srcId="{46D41420-2C29-644B-AC1D-8A4890AFE3D5}" destId="{926DE4AA-C58E-3044-9DD8-2FD6C82369D9}" srcOrd="0" destOrd="0" presId="urn:microsoft.com/office/officeart/2008/layout/LinedList"/>
    <dgm:cxn modelId="{E9BAEDD6-0E4E-8A4D-A5B9-EC3992E2A64D}" type="presParOf" srcId="{46D41420-2C29-644B-AC1D-8A4890AFE3D5}" destId="{3D016655-5E33-8F4B-9079-4DCB9B73BAC2}" srcOrd="1" destOrd="0" presId="urn:microsoft.com/office/officeart/2008/layout/LinedList"/>
    <dgm:cxn modelId="{8AA94D39-7204-6D44-8EEB-689B9585F012}" type="presParOf" srcId="{ED2506AA-FAD9-414E-968C-BE43CC9E4F48}" destId="{5968993A-91C6-124E-A21B-2762154FA858}" srcOrd="4" destOrd="0" presId="urn:microsoft.com/office/officeart/2008/layout/LinedList"/>
    <dgm:cxn modelId="{58FA3748-A667-0E42-A6BE-231AE7E87769}" type="presParOf" srcId="{ED2506AA-FAD9-414E-968C-BE43CC9E4F48}" destId="{84EEEC7E-A55B-8948-9E48-B50B124011FB}" srcOrd="5" destOrd="0" presId="urn:microsoft.com/office/officeart/2008/layout/LinedList"/>
    <dgm:cxn modelId="{9E8AEAF8-8128-F24F-A24F-DAFB297264E2}" type="presParOf" srcId="{84EEEC7E-A55B-8948-9E48-B50B124011FB}" destId="{784B865A-636D-8E47-AC30-EF2CDC60D790}" srcOrd="0" destOrd="0" presId="urn:microsoft.com/office/officeart/2008/layout/LinedList"/>
    <dgm:cxn modelId="{A7388A1D-CD98-244C-96A1-F89B6D816207}" type="presParOf" srcId="{84EEEC7E-A55B-8948-9E48-B50B124011FB}" destId="{DC639A30-040B-9949-AB5C-627105BFE736}" srcOrd="1" destOrd="0" presId="urn:microsoft.com/office/officeart/2008/layout/LinedList"/>
    <dgm:cxn modelId="{CA50ADEF-06EA-854A-9E60-0408812CC730}" type="presParOf" srcId="{ED2506AA-FAD9-414E-968C-BE43CC9E4F48}" destId="{593C8982-596A-5640-9E5D-8716B2545B6E}" srcOrd="6" destOrd="0" presId="urn:microsoft.com/office/officeart/2008/layout/LinedList"/>
    <dgm:cxn modelId="{EF55E5E9-4E71-4641-8444-9D532CDD3209}" type="presParOf" srcId="{ED2506AA-FAD9-414E-968C-BE43CC9E4F48}" destId="{4FE3C1DB-1BAA-5A40-816C-58C28785B6EA}" srcOrd="7" destOrd="0" presId="urn:microsoft.com/office/officeart/2008/layout/LinedList"/>
    <dgm:cxn modelId="{89CD0585-5E22-C24A-85AA-92C77AD2280C}" type="presParOf" srcId="{4FE3C1DB-1BAA-5A40-816C-58C28785B6EA}" destId="{00101689-7D0C-7943-B906-E3679A4E64F2}" srcOrd="0" destOrd="0" presId="urn:microsoft.com/office/officeart/2008/layout/LinedList"/>
    <dgm:cxn modelId="{D43273FB-BFD5-1448-879C-C9FE308F055B}" type="presParOf" srcId="{4FE3C1DB-1BAA-5A40-816C-58C28785B6EA}" destId="{7916F4D9-6857-A446-B9C5-427FB06DF09E}" srcOrd="1" destOrd="0" presId="urn:microsoft.com/office/officeart/2008/layout/LinedList"/>
    <dgm:cxn modelId="{21166ED3-BB64-A34F-869C-CBD50A7B0314}" type="presParOf" srcId="{ED2506AA-FAD9-414E-968C-BE43CC9E4F48}" destId="{BBDEFDF3-2ABA-5A4E-8CC5-ACFB898E5E59}" srcOrd="8" destOrd="0" presId="urn:microsoft.com/office/officeart/2008/layout/LinedList"/>
    <dgm:cxn modelId="{7924E6C8-6497-0F4D-A41D-E7A5B150E127}" type="presParOf" srcId="{ED2506AA-FAD9-414E-968C-BE43CC9E4F48}" destId="{86AA58FA-FDB7-6F43-B634-3305FD767DC2}" srcOrd="9" destOrd="0" presId="urn:microsoft.com/office/officeart/2008/layout/LinedList"/>
    <dgm:cxn modelId="{1B9251DD-64BB-2047-A3DA-0F474EFEB27E}" type="presParOf" srcId="{86AA58FA-FDB7-6F43-B634-3305FD767DC2}" destId="{6D7526AC-4ACF-214D-8AE1-3BCB541C43F8}" srcOrd="0" destOrd="0" presId="urn:microsoft.com/office/officeart/2008/layout/LinedList"/>
    <dgm:cxn modelId="{50BDDB64-1969-454C-BA87-0614FDEC44B2}" type="presParOf" srcId="{86AA58FA-FDB7-6F43-B634-3305FD767DC2}" destId="{E03E90D8-CCC1-2D40-A804-5D93D8360F69}"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BA987B-2D4B-4E1D-ADEC-B9B5CF6CFF16}"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43FED8AA-42B7-4A5F-A6A6-CBBC93E04D58}">
      <dgm:prSet/>
      <dgm:spPr/>
      <dgm:t>
        <a:bodyPr/>
        <a:lstStyle/>
        <a:p>
          <a:r>
            <a:rPr lang="en-US"/>
            <a:t>Pola arsitektur pada perancangan perangkat lunak berorientasi objek</a:t>
          </a:r>
        </a:p>
      </dgm:t>
    </dgm:pt>
    <dgm:pt modelId="{45430088-C851-49EF-9B99-2017046460BE}" type="parTrans" cxnId="{FAA0D521-9AC2-422C-8C5B-8C9E293677D1}">
      <dgm:prSet/>
      <dgm:spPr/>
      <dgm:t>
        <a:bodyPr/>
        <a:lstStyle/>
        <a:p>
          <a:endParaRPr lang="en-US"/>
        </a:p>
      </dgm:t>
    </dgm:pt>
    <dgm:pt modelId="{F8AE5BD9-EEEA-4ECD-B53C-B6D29201B04C}" type="sibTrans" cxnId="{FAA0D521-9AC2-422C-8C5B-8C9E293677D1}">
      <dgm:prSet/>
      <dgm:spPr/>
      <dgm:t>
        <a:bodyPr/>
        <a:lstStyle/>
        <a:p>
          <a:endParaRPr lang="en-US"/>
        </a:p>
      </dgm:t>
    </dgm:pt>
    <dgm:pt modelId="{89508FDA-229F-4A61-BE8C-F7A01093C420}">
      <dgm:prSet/>
      <dgm:spPr/>
      <dgm:t>
        <a:bodyPr/>
        <a:lstStyle/>
        <a:p>
          <a:r>
            <a:rPr lang="en-US"/>
            <a:t>Tujuannya adalah memisahkan antara tampilan, data dan proses.</a:t>
          </a:r>
        </a:p>
      </dgm:t>
    </dgm:pt>
    <dgm:pt modelId="{D9FE22EA-FFB2-4D71-A3BC-868F6A6A1801}" type="parTrans" cxnId="{D08852FE-5BF0-4383-845E-D9A4AB9873C2}">
      <dgm:prSet/>
      <dgm:spPr/>
      <dgm:t>
        <a:bodyPr/>
        <a:lstStyle/>
        <a:p>
          <a:endParaRPr lang="en-US"/>
        </a:p>
      </dgm:t>
    </dgm:pt>
    <dgm:pt modelId="{D071F586-AEE6-4D6E-A72D-A00AE3569567}" type="sibTrans" cxnId="{D08852FE-5BF0-4383-845E-D9A4AB9873C2}">
      <dgm:prSet/>
      <dgm:spPr/>
      <dgm:t>
        <a:bodyPr/>
        <a:lstStyle/>
        <a:p>
          <a:endParaRPr lang="en-US"/>
        </a:p>
      </dgm:t>
    </dgm:pt>
    <dgm:pt modelId="{BDFC07E2-2313-A149-9CCB-9914CC77A17B}" type="pres">
      <dgm:prSet presAssocID="{FABA987B-2D4B-4E1D-ADEC-B9B5CF6CFF16}" presName="hierChild1" presStyleCnt="0">
        <dgm:presLayoutVars>
          <dgm:chPref val="1"/>
          <dgm:dir/>
          <dgm:animOne val="branch"/>
          <dgm:animLvl val="lvl"/>
          <dgm:resizeHandles/>
        </dgm:presLayoutVars>
      </dgm:prSet>
      <dgm:spPr/>
    </dgm:pt>
    <dgm:pt modelId="{3ADD642B-6B83-1A45-BAC3-5F1EBB86B01F}" type="pres">
      <dgm:prSet presAssocID="{43FED8AA-42B7-4A5F-A6A6-CBBC93E04D58}" presName="hierRoot1" presStyleCnt="0"/>
      <dgm:spPr/>
    </dgm:pt>
    <dgm:pt modelId="{7C049C00-2B85-334B-ABB7-6B727492E197}" type="pres">
      <dgm:prSet presAssocID="{43FED8AA-42B7-4A5F-A6A6-CBBC93E04D58}" presName="composite" presStyleCnt="0"/>
      <dgm:spPr/>
    </dgm:pt>
    <dgm:pt modelId="{76D37566-ECC5-5244-83F0-C0149713E8C1}" type="pres">
      <dgm:prSet presAssocID="{43FED8AA-42B7-4A5F-A6A6-CBBC93E04D58}" presName="background" presStyleLbl="node0" presStyleIdx="0" presStyleCnt="2"/>
      <dgm:spPr/>
    </dgm:pt>
    <dgm:pt modelId="{08544AB0-AAC7-8647-91FC-9B918700FEE9}" type="pres">
      <dgm:prSet presAssocID="{43FED8AA-42B7-4A5F-A6A6-CBBC93E04D58}" presName="text" presStyleLbl="fgAcc0" presStyleIdx="0" presStyleCnt="2">
        <dgm:presLayoutVars>
          <dgm:chPref val="3"/>
        </dgm:presLayoutVars>
      </dgm:prSet>
      <dgm:spPr/>
    </dgm:pt>
    <dgm:pt modelId="{DDBB2CBE-69FC-A141-A4E6-3D3D31B02924}" type="pres">
      <dgm:prSet presAssocID="{43FED8AA-42B7-4A5F-A6A6-CBBC93E04D58}" presName="hierChild2" presStyleCnt="0"/>
      <dgm:spPr/>
    </dgm:pt>
    <dgm:pt modelId="{1CF9C844-60F6-BC4D-B8AC-D9ABD797557D}" type="pres">
      <dgm:prSet presAssocID="{89508FDA-229F-4A61-BE8C-F7A01093C420}" presName="hierRoot1" presStyleCnt="0"/>
      <dgm:spPr/>
    </dgm:pt>
    <dgm:pt modelId="{FA8D7134-9A3C-2F44-BFDD-E759B6F2C111}" type="pres">
      <dgm:prSet presAssocID="{89508FDA-229F-4A61-BE8C-F7A01093C420}" presName="composite" presStyleCnt="0"/>
      <dgm:spPr/>
    </dgm:pt>
    <dgm:pt modelId="{0E0EB701-3506-A647-8B4A-7DB06105D827}" type="pres">
      <dgm:prSet presAssocID="{89508FDA-229F-4A61-BE8C-F7A01093C420}" presName="background" presStyleLbl="node0" presStyleIdx="1" presStyleCnt="2"/>
      <dgm:spPr/>
    </dgm:pt>
    <dgm:pt modelId="{44978226-98BB-B14D-ADE9-9A5A27BA7B39}" type="pres">
      <dgm:prSet presAssocID="{89508FDA-229F-4A61-BE8C-F7A01093C420}" presName="text" presStyleLbl="fgAcc0" presStyleIdx="1" presStyleCnt="2">
        <dgm:presLayoutVars>
          <dgm:chPref val="3"/>
        </dgm:presLayoutVars>
      </dgm:prSet>
      <dgm:spPr/>
    </dgm:pt>
    <dgm:pt modelId="{B8E07ED4-0D76-7342-8BDC-9697CB4DBCDA}" type="pres">
      <dgm:prSet presAssocID="{89508FDA-229F-4A61-BE8C-F7A01093C420}" presName="hierChild2" presStyleCnt="0"/>
      <dgm:spPr/>
    </dgm:pt>
  </dgm:ptLst>
  <dgm:cxnLst>
    <dgm:cxn modelId="{FAA0D521-9AC2-422C-8C5B-8C9E293677D1}" srcId="{FABA987B-2D4B-4E1D-ADEC-B9B5CF6CFF16}" destId="{43FED8AA-42B7-4A5F-A6A6-CBBC93E04D58}" srcOrd="0" destOrd="0" parTransId="{45430088-C851-49EF-9B99-2017046460BE}" sibTransId="{F8AE5BD9-EEEA-4ECD-B53C-B6D29201B04C}"/>
    <dgm:cxn modelId="{9142845B-3130-B442-91CA-24EECB01545E}" type="presOf" srcId="{43FED8AA-42B7-4A5F-A6A6-CBBC93E04D58}" destId="{08544AB0-AAC7-8647-91FC-9B918700FEE9}" srcOrd="0" destOrd="0" presId="urn:microsoft.com/office/officeart/2005/8/layout/hierarchy1"/>
    <dgm:cxn modelId="{8A2926BC-1C84-CC45-BDCF-623F77E5B6C8}" type="presOf" srcId="{89508FDA-229F-4A61-BE8C-F7A01093C420}" destId="{44978226-98BB-B14D-ADE9-9A5A27BA7B39}" srcOrd="0" destOrd="0" presId="urn:microsoft.com/office/officeart/2005/8/layout/hierarchy1"/>
    <dgm:cxn modelId="{892BE9F4-3539-4343-B16A-DB1B88C65B8A}" type="presOf" srcId="{FABA987B-2D4B-4E1D-ADEC-B9B5CF6CFF16}" destId="{BDFC07E2-2313-A149-9CCB-9914CC77A17B}" srcOrd="0" destOrd="0" presId="urn:microsoft.com/office/officeart/2005/8/layout/hierarchy1"/>
    <dgm:cxn modelId="{D08852FE-5BF0-4383-845E-D9A4AB9873C2}" srcId="{FABA987B-2D4B-4E1D-ADEC-B9B5CF6CFF16}" destId="{89508FDA-229F-4A61-BE8C-F7A01093C420}" srcOrd="1" destOrd="0" parTransId="{D9FE22EA-FFB2-4D71-A3BC-868F6A6A1801}" sibTransId="{D071F586-AEE6-4D6E-A72D-A00AE3569567}"/>
    <dgm:cxn modelId="{C612872C-AF68-C242-A24F-9BE117EE5A13}" type="presParOf" srcId="{BDFC07E2-2313-A149-9CCB-9914CC77A17B}" destId="{3ADD642B-6B83-1A45-BAC3-5F1EBB86B01F}" srcOrd="0" destOrd="0" presId="urn:microsoft.com/office/officeart/2005/8/layout/hierarchy1"/>
    <dgm:cxn modelId="{6DE60FC8-79E5-7649-BC45-507F1CA3F15F}" type="presParOf" srcId="{3ADD642B-6B83-1A45-BAC3-5F1EBB86B01F}" destId="{7C049C00-2B85-334B-ABB7-6B727492E197}" srcOrd="0" destOrd="0" presId="urn:microsoft.com/office/officeart/2005/8/layout/hierarchy1"/>
    <dgm:cxn modelId="{7F8E9539-1AA4-EF4C-A157-DE0FC714A6C1}" type="presParOf" srcId="{7C049C00-2B85-334B-ABB7-6B727492E197}" destId="{76D37566-ECC5-5244-83F0-C0149713E8C1}" srcOrd="0" destOrd="0" presId="urn:microsoft.com/office/officeart/2005/8/layout/hierarchy1"/>
    <dgm:cxn modelId="{1D726988-8EC7-1D4C-AB27-8C53D8C7EB10}" type="presParOf" srcId="{7C049C00-2B85-334B-ABB7-6B727492E197}" destId="{08544AB0-AAC7-8647-91FC-9B918700FEE9}" srcOrd="1" destOrd="0" presId="urn:microsoft.com/office/officeart/2005/8/layout/hierarchy1"/>
    <dgm:cxn modelId="{A2F862AB-265D-7943-9E5F-C47C80F0CC7D}" type="presParOf" srcId="{3ADD642B-6B83-1A45-BAC3-5F1EBB86B01F}" destId="{DDBB2CBE-69FC-A141-A4E6-3D3D31B02924}" srcOrd="1" destOrd="0" presId="urn:microsoft.com/office/officeart/2005/8/layout/hierarchy1"/>
    <dgm:cxn modelId="{693778A6-53AF-FF44-8602-96EDBCD77719}" type="presParOf" srcId="{BDFC07E2-2313-A149-9CCB-9914CC77A17B}" destId="{1CF9C844-60F6-BC4D-B8AC-D9ABD797557D}" srcOrd="1" destOrd="0" presId="urn:microsoft.com/office/officeart/2005/8/layout/hierarchy1"/>
    <dgm:cxn modelId="{AC75482A-34B1-7A41-A4F8-720F9E11ECEC}" type="presParOf" srcId="{1CF9C844-60F6-BC4D-B8AC-D9ABD797557D}" destId="{FA8D7134-9A3C-2F44-BFDD-E759B6F2C111}" srcOrd="0" destOrd="0" presId="urn:microsoft.com/office/officeart/2005/8/layout/hierarchy1"/>
    <dgm:cxn modelId="{EB6A5145-B9F6-FB49-894B-5784586C5D1C}" type="presParOf" srcId="{FA8D7134-9A3C-2F44-BFDD-E759B6F2C111}" destId="{0E0EB701-3506-A647-8B4A-7DB06105D827}" srcOrd="0" destOrd="0" presId="urn:microsoft.com/office/officeart/2005/8/layout/hierarchy1"/>
    <dgm:cxn modelId="{D379B123-0408-AE4E-BAA5-BE962CA9A2A0}" type="presParOf" srcId="{FA8D7134-9A3C-2F44-BFDD-E759B6F2C111}" destId="{44978226-98BB-B14D-ADE9-9A5A27BA7B39}" srcOrd="1" destOrd="0" presId="urn:microsoft.com/office/officeart/2005/8/layout/hierarchy1"/>
    <dgm:cxn modelId="{7E254825-075A-DE46-9313-3ABA3F714E86}" type="presParOf" srcId="{1CF9C844-60F6-BC4D-B8AC-D9ABD797557D}" destId="{B8E07ED4-0D76-7342-8BDC-9697CB4DBCD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7E908F0-8680-4544-A2A5-21328DE0CB1D}" type="doc">
      <dgm:prSet loTypeId="urn:microsoft.com/office/officeart/2005/8/layout/hierarchy1" loCatId="hierarchy" qsTypeId="urn:microsoft.com/office/officeart/2005/8/quickstyle/simple1" qsCatId="simple" csTypeId="urn:microsoft.com/office/officeart/2005/8/colors/colorful2" csCatId="colorful"/>
      <dgm:spPr/>
      <dgm:t>
        <a:bodyPr/>
        <a:lstStyle/>
        <a:p>
          <a:endParaRPr lang="en-US"/>
        </a:p>
      </dgm:t>
    </dgm:pt>
    <dgm:pt modelId="{6078192A-A6CD-48CC-97C9-D23A91CB2C57}">
      <dgm:prSet/>
      <dgm:spPr/>
      <dgm:t>
        <a:bodyPr/>
        <a:lstStyle/>
        <a:p>
          <a:r>
            <a:rPr lang="en-US"/>
            <a:t>Framework (kerangka kerja) berguna untuk programmer dalam proses koding mengkoding</a:t>
          </a:r>
        </a:p>
      </dgm:t>
    </dgm:pt>
    <dgm:pt modelId="{CFFF272E-6C0E-4F86-9BCD-8C3626204A81}" type="parTrans" cxnId="{303F4F16-F724-4A36-9186-3EBABAD848E8}">
      <dgm:prSet/>
      <dgm:spPr/>
      <dgm:t>
        <a:bodyPr/>
        <a:lstStyle/>
        <a:p>
          <a:endParaRPr lang="en-US"/>
        </a:p>
      </dgm:t>
    </dgm:pt>
    <dgm:pt modelId="{D4E3BC19-5DA2-425D-8300-D9C71A3555B3}" type="sibTrans" cxnId="{303F4F16-F724-4A36-9186-3EBABAD848E8}">
      <dgm:prSet/>
      <dgm:spPr/>
      <dgm:t>
        <a:bodyPr/>
        <a:lstStyle/>
        <a:p>
          <a:endParaRPr lang="en-US"/>
        </a:p>
      </dgm:t>
    </dgm:pt>
    <dgm:pt modelId="{3DF6A6EA-C0A1-448A-A67D-97C6669C2B60}">
      <dgm:prSet/>
      <dgm:spPr/>
      <dgm:t>
        <a:bodyPr/>
        <a:lstStyle/>
        <a:p>
          <a:r>
            <a:rPr lang="en-US"/>
            <a:t>Sekumpulan kode yang penggunaan itu untuk mempermudah programmer dalam membuat aplikasi atau website atau teknologi lain</a:t>
          </a:r>
        </a:p>
      </dgm:t>
    </dgm:pt>
    <dgm:pt modelId="{0553D05C-B400-465C-BFA9-B80823513255}" type="parTrans" cxnId="{DC0F13EE-F4AF-45A1-A06C-01B893EE5CB3}">
      <dgm:prSet/>
      <dgm:spPr/>
      <dgm:t>
        <a:bodyPr/>
        <a:lstStyle/>
        <a:p>
          <a:endParaRPr lang="en-US"/>
        </a:p>
      </dgm:t>
    </dgm:pt>
    <dgm:pt modelId="{1A027F56-D2F0-43E0-AE90-F86A1567D1D0}" type="sibTrans" cxnId="{DC0F13EE-F4AF-45A1-A06C-01B893EE5CB3}">
      <dgm:prSet/>
      <dgm:spPr/>
      <dgm:t>
        <a:bodyPr/>
        <a:lstStyle/>
        <a:p>
          <a:endParaRPr lang="en-US"/>
        </a:p>
      </dgm:t>
    </dgm:pt>
    <dgm:pt modelId="{8D926232-576B-1240-BE6C-CA87BB7011FC}" type="pres">
      <dgm:prSet presAssocID="{B7E908F0-8680-4544-A2A5-21328DE0CB1D}" presName="hierChild1" presStyleCnt="0">
        <dgm:presLayoutVars>
          <dgm:chPref val="1"/>
          <dgm:dir/>
          <dgm:animOne val="branch"/>
          <dgm:animLvl val="lvl"/>
          <dgm:resizeHandles/>
        </dgm:presLayoutVars>
      </dgm:prSet>
      <dgm:spPr/>
    </dgm:pt>
    <dgm:pt modelId="{D5B5E2FB-4F23-7E4A-A6F9-6015A217F210}" type="pres">
      <dgm:prSet presAssocID="{6078192A-A6CD-48CC-97C9-D23A91CB2C57}" presName="hierRoot1" presStyleCnt="0"/>
      <dgm:spPr/>
    </dgm:pt>
    <dgm:pt modelId="{F2864C78-A501-6E4E-983B-E331B42EB761}" type="pres">
      <dgm:prSet presAssocID="{6078192A-A6CD-48CC-97C9-D23A91CB2C57}" presName="composite" presStyleCnt="0"/>
      <dgm:spPr/>
    </dgm:pt>
    <dgm:pt modelId="{525FEB7E-A511-3544-9391-E7FBDB159FCF}" type="pres">
      <dgm:prSet presAssocID="{6078192A-A6CD-48CC-97C9-D23A91CB2C57}" presName="background" presStyleLbl="node0" presStyleIdx="0" presStyleCnt="2"/>
      <dgm:spPr/>
    </dgm:pt>
    <dgm:pt modelId="{133C9080-1335-6540-BEC5-82AABE5EBC2A}" type="pres">
      <dgm:prSet presAssocID="{6078192A-A6CD-48CC-97C9-D23A91CB2C57}" presName="text" presStyleLbl="fgAcc0" presStyleIdx="0" presStyleCnt="2">
        <dgm:presLayoutVars>
          <dgm:chPref val="3"/>
        </dgm:presLayoutVars>
      </dgm:prSet>
      <dgm:spPr/>
    </dgm:pt>
    <dgm:pt modelId="{059D46E4-C080-1D4F-8E60-88E6A96F71EF}" type="pres">
      <dgm:prSet presAssocID="{6078192A-A6CD-48CC-97C9-D23A91CB2C57}" presName="hierChild2" presStyleCnt="0"/>
      <dgm:spPr/>
    </dgm:pt>
    <dgm:pt modelId="{875E7564-DC8B-C742-A7F8-9AFB5C50242E}" type="pres">
      <dgm:prSet presAssocID="{3DF6A6EA-C0A1-448A-A67D-97C6669C2B60}" presName="hierRoot1" presStyleCnt="0"/>
      <dgm:spPr/>
    </dgm:pt>
    <dgm:pt modelId="{FD0BC5C0-374A-A440-AA1F-2BA5F73135ED}" type="pres">
      <dgm:prSet presAssocID="{3DF6A6EA-C0A1-448A-A67D-97C6669C2B60}" presName="composite" presStyleCnt="0"/>
      <dgm:spPr/>
    </dgm:pt>
    <dgm:pt modelId="{B8C315B9-64BA-F74E-A45D-D21E7716FB15}" type="pres">
      <dgm:prSet presAssocID="{3DF6A6EA-C0A1-448A-A67D-97C6669C2B60}" presName="background" presStyleLbl="node0" presStyleIdx="1" presStyleCnt="2"/>
      <dgm:spPr/>
    </dgm:pt>
    <dgm:pt modelId="{C6DED199-4A10-3E47-966D-E3842DA1D631}" type="pres">
      <dgm:prSet presAssocID="{3DF6A6EA-C0A1-448A-A67D-97C6669C2B60}" presName="text" presStyleLbl="fgAcc0" presStyleIdx="1" presStyleCnt="2">
        <dgm:presLayoutVars>
          <dgm:chPref val="3"/>
        </dgm:presLayoutVars>
      </dgm:prSet>
      <dgm:spPr/>
    </dgm:pt>
    <dgm:pt modelId="{A78E39DF-4B93-D54B-9776-21CB95E88C0C}" type="pres">
      <dgm:prSet presAssocID="{3DF6A6EA-C0A1-448A-A67D-97C6669C2B60}" presName="hierChild2" presStyleCnt="0"/>
      <dgm:spPr/>
    </dgm:pt>
  </dgm:ptLst>
  <dgm:cxnLst>
    <dgm:cxn modelId="{ABEB9906-3C37-594A-A5A8-C7EC52356A6C}" type="presOf" srcId="{3DF6A6EA-C0A1-448A-A67D-97C6669C2B60}" destId="{C6DED199-4A10-3E47-966D-E3842DA1D631}" srcOrd="0" destOrd="0" presId="urn:microsoft.com/office/officeart/2005/8/layout/hierarchy1"/>
    <dgm:cxn modelId="{303F4F16-F724-4A36-9186-3EBABAD848E8}" srcId="{B7E908F0-8680-4544-A2A5-21328DE0CB1D}" destId="{6078192A-A6CD-48CC-97C9-D23A91CB2C57}" srcOrd="0" destOrd="0" parTransId="{CFFF272E-6C0E-4F86-9BCD-8C3626204A81}" sibTransId="{D4E3BC19-5DA2-425D-8300-D9C71A3555B3}"/>
    <dgm:cxn modelId="{32D0CCC1-5CF8-6048-9469-D6BC07619A87}" type="presOf" srcId="{B7E908F0-8680-4544-A2A5-21328DE0CB1D}" destId="{8D926232-576B-1240-BE6C-CA87BB7011FC}" srcOrd="0" destOrd="0" presId="urn:microsoft.com/office/officeart/2005/8/layout/hierarchy1"/>
    <dgm:cxn modelId="{3F5E62E8-9C79-CC46-8D76-165A6FD034F9}" type="presOf" srcId="{6078192A-A6CD-48CC-97C9-D23A91CB2C57}" destId="{133C9080-1335-6540-BEC5-82AABE5EBC2A}" srcOrd="0" destOrd="0" presId="urn:microsoft.com/office/officeart/2005/8/layout/hierarchy1"/>
    <dgm:cxn modelId="{DC0F13EE-F4AF-45A1-A06C-01B893EE5CB3}" srcId="{B7E908F0-8680-4544-A2A5-21328DE0CB1D}" destId="{3DF6A6EA-C0A1-448A-A67D-97C6669C2B60}" srcOrd="1" destOrd="0" parTransId="{0553D05C-B400-465C-BFA9-B80823513255}" sibTransId="{1A027F56-D2F0-43E0-AE90-F86A1567D1D0}"/>
    <dgm:cxn modelId="{7B07A130-676E-AA4B-8A48-DF307584CBEC}" type="presParOf" srcId="{8D926232-576B-1240-BE6C-CA87BB7011FC}" destId="{D5B5E2FB-4F23-7E4A-A6F9-6015A217F210}" srcOrd="0" destOrd="0" presId="urn:microsoft.com/office/officeart/2005/8/layout/hierarchy1"/>
    <dgm:cxn modelId="{FDE22840-2861-1E48-A1DD-F7D6192E15D5}" type="presParOf" srcId="{D5B5E2FB-4F23-7E4A-A6F9-6015A217F210}" destId="{F2864C78-A501-6E4E-983B-E331B42EB761}" srcOrd="0" destOrd="0" presId="urn:microsoft.com/office/officeart/2005/8/layout/hierarchy1"/>
    <dgm:cxn modelId="{795D2A86-FBB1-B94C-B59B-D3E6D2D1EC81}" type="presParOf" srcId="{F2864C78-A501-6E4E-983B-E331B42EB761}" destId="{525FEB7E-A511-3544-9391-E7FBDB159FCF}" srcOrd="0" destOrd="0" presId="urn:microsoft.com/office/officeart/2005/8/layout/hierarchy1"/>
    <dgm:cxn modelId="{460EDCD9-A4F6-CC41-B4FD-E581C6B0662C}" type="presParOf" srcId="{F2864C78-A501-6E4E-983B-E331B42EB761}" destId="{133C9080-1335-6540-BEC5-82AABE5EBC2A}" srcOrd="1" destOrd="0" presId="urn:microsoft.com/office/officeart/2005/8/layout/hierarchy1"/>
    <dgm:cxn modelId="{011671EA-E44D-9545-9890-7F25F243F244}" type="presParOf" srcId="{D5B5E2FB-4F23-7E4A-A6F9-6015A217F210}" destId="{059D46E4-C080-1D4F-8E60-88E6A96F71EF}" srcOrd="1" destOrd="0" presId="urn:microsoft.com/office/officeart/2005/8/layout/hierarchy1"/>
    <dgm:cxn modelId="{C0BB95F9-7E7F-B14E-BE50-8FCF476C99C1}" type="presParOf" srcId="{8D926232-576B-1240-BE6C-CA87BB7011FC}" destId="{875E7564-DC8B-C742-A7F8-9AFB5C50242E}" srcOrd="1" destOrd="0" presId="urn:microsoft.com/office/officeart/2005/8/layout/hierarchy1"/>
    <dgm:cxn modelId="{B3F02716-D17B-784C-9956-15C2F4209BB8}" type="presParOf" srcId="{875E7564-DC8B-C742-A7F8-9AFB5C50242E}" destId="{FD0BC5C0-374A-A440-AA1F-2BA5F73135ED}" srcOrd="0" destOrd="0" presId="urn:microsoft.com/office/officeart/2005/8/layout/hierarchy1"/>
    <dgm:cxn modelId="{0C03EFF6-BF66-0E43-B251-D838746BE528}" type="presParOf" srcId="{FD0BC5C0-374A-A440-AA1F-2BA5F73135ED}" destId="{B8C315B9-64BA-F74E-A45D-D21E7716FB15}" srcOrd="0" destOrd="0" presId="urn:microsoft.com/office/officeart/2005/8/layout/hierarchy1"/>
    <dgm:cxn modelId="{4D420A21-C07E-B94F-A42E-C9CB67997E86}" type="presParOf" srcId="{FD0BC5C0-374A-A440-AA1F-2BA5F73135ED}" destId="{C6DED199-4A10-3E47-966D-E3842DA1D631}" srcOrd="1" destOrd="0" presId="urn:microsoft.com/office/officeart/2005/8/layout/hierarchy1"/>
    <dgm:cxn modelId="{CFCA0EF4-A3AD-B740-8358-CECF5E00B447}" type="presParOf" srcId="{875E7564-DC8B-C742-A7F8-9AFB5C50242E}" destId="{A78E39DF-4B93-D54B-9776-21CB95E88C0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ABA987B-2D4B-4E1D-ADEC-B9B5CF6CFF16}"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89508FDA-229F-4A61-BE8C-F7A01093C420}">
      <dgm:prSet/>
      <dgm:spPr/>
      <dgm:t>
        <a:bodyPr/>
        <a:lstStyle/>
        <a:p>
          <a:r>
            <a:rPr lang="en-US"/>
            <a:t>CodeIgniter adalah sebuah web application network yang bersifat open source yang digunakan untuk membangun aplikasi php dinamis.</a:t>
          </a:r>
        </a:p>
      </dgm:t>
    </dgm:pt>
    <dgm:pt modelId="{D9FE22EA-FFB2-4D71-A3BC-868F6A6A1801}" type="parTrans" cxnId="{D08852FE-5BF0-4383-845E-D9A4AB9873C2}">
      <dgm:prSet/>
      <dgm:spPr/>
      <dgm:t>
        <a:bodyPr/>
        <a:lstStyle/>
        <a:p>
          <a:endParaRPr lang="en-US"/>
        </a:p>
      </dgm:t>
    </dgm:pt>
    <dgm:pt modelId="{D071F586-AEE6-4D6E-A72D-A00AE3569567}" type="sibTrans" cxnId="{D08852FE-5BF0-4383-845E-D9A4AB9873C2}">
      <dgm:prSet/>
      <dgm:spPr/>
      <dgm:t>
        <a:bodyPr/>
        <a:lstStyle/>
        <a:p>
          <a:endParaRPr lang="en-US"/>
        </a:p>
      </dgm:t>
    </dgm:pt>
    <dgm:pt modelId="{0B13C181-BFD8-4F2E-ADDE-854ACBF2DFDB}">
      <dgm:prSet phldr="0"/>
      <dgm:spPr/>
      <dgm:t>
        <a:bodyPr/>
        <a:lstStyle/>
        <a:p>
          <a:r>
            <a:rPr lang="en-US"/>
            <a:t>CodeIgniter menjadi sebuah framework PHP dengan model MVC </a:t>
          </a:r>
          <a:r>
            <a:rPr lang="en-US">
              <a:latin typeface="Consolas"/>
            </a:rPr>
            <a:t>(Model, View, Controller)</a:t>
          </a:r>
          <a:r>
            <a:rPr lang="en-US"/>
            <a:t> untuk membangun website dinamis dengan menggunakan PHP yang dapat mempercepat pengembang untuk membuat sebuah aplikasi web. Selain ringan dan cepat, CodeIgniter juga memiliki dokumentasi yang super lengkap disertai dengan contoh implementasi kodenya.</a:t>
          </a:r>
        </a:p>
      </dgm:t>
    </dgm:pt>
    <dgm:pt modelId="{B6F34044-5EA8-4EAB-BD8B-6A70E9B4A94C}" type="parTrans" cxnId="{1CB864F8-ACCE-4D5F-9008-5F18F53B34B2}">
      <dgm:prSet/>
      <dgm:spPr/>
    </dgm:pt>
    <dgm:pt modelId="{43E0172D-3D2A-4F09-BBC9-2C6E74AD98BF}" type="sibTrans" cxnId="{1CB864F8-ACCE-4D5F-9008-5F18F53B34B2}">
      <dgm:prSet/>
      <dgm:spPr/>
    </dgm:pt>
    <dgm:pt modelId="{9D0C2D3F-6D3B-4352-90DB-CB35806925ED}">
      <dgm:prSet phldr="0"/>
      <dgm:spPr/>
      <dgm:t>
        <a:bodyPr/>
        <a:lstStyle/>
        <a:p>
          <a:pPr rtl="0"/>
          <a:r>
            <a:rPr lang="en-US" b="1" dirty="0" err="1">
              <a:latin typeface="Calibri Light" panose="020F0302020204030204"/>
            </a:rPr>
            <a:t>Keunggulan</a:t>
          </a:r>
          <a:r>
            <a:rPr lang="en-US" b="1" dirty="0">
              <a:latin typeface="Calibri Light" panose="020F0302020204030204"/>
            </a:rPr>
            <a:t> CI: Size yang </a:t>
          </a:r>
          <a:r>
            <a:rPr lang="en-US" b="1" dirty="0" err="1">
              <a:latin typeface="Calibri Light" panose="020F0302020204030204"/>
            </a:rPr>
            <a:t>kecil</a:t>
          </a:r>
          <a:r>
            <a:rPr lang="en-US" b="1" dirty="0">
              <a:latin typeface="Calibri Light" panose="020F0302020204030204"/>
            </a:rPr>
            <a:t>, </a:t>
          </a:r>
          <a:r>
            <a:rPr lang="en-US" b="1" dirty="0" err="1">
              <a:latin typeface="Calibri Light" panose="020F0302020204030204"/>
            </a:rPr>
            <a:t>cepat</a:t>
          </a:r>
          <a:r>
            <a:rPr lang="en-US" b="1" dirty="0">
              <a:latin typeface="Calibri Light" panose="020F0302020204030204"/>
            </a:rPr>
            <a:t>, </a:t>
          </a:r>
          <a:r>
            <a:rPr lang="en-US" b="1" dirty="0" err="1">
              <a:latin typeface="Calibri Light" panose="020F0302020204030204"/>
            </a:rPr>
            <a:t>Fleksibel</a:t>
          </a:r>
          <a:r>
            <a:rPr lang="en-US" b="1" dirty="0">
              <a:latin typeface="Calibri Light" panose="020F0302020204030204"/>
            </a:rPr>
            <a:t>, </a:t>
          </a:r>
          <a:r>
            <a:rPr lang="en-US" b="1" dirty="0" err="1">
              <a:latin typeface="Calibri Light" panose="020F0302020204030204"/>
            </a:rPr>
            <a:t>bersifat</a:t>
          </a:r>
          <a:r>
            <a:rPr lang="en-US" b="1" dirty="0">
              <a:latin typeface="Calibri Light" panose="020F0302020204030204"/>
            </a:rPr>
            <a:t> MVC, dapat </a:t>
          </a:r>
          <a:r>
            <a:rPr lang="en-US" b="1" dirty="0" err="1">
              <a:latin typeface="Calibri Light" panose="020F0302020204030204"/>
            </a:rPr>
            <a:t>dimodifikasi</a:t>
          </a:r>
          <a:r>
            <a:rPr lang="en-US" b="1" dirty="0">
              <a:latin typeface="Calibri Light" panose="020F0302020204030204"/>
            </a:rPr>
            <a:t>, </a:t>
          </a:r>
          <a:r>
            <a:rPr lang="en-US" b="1" dirty="0" err="1">
              <a:latin typeface="Calibri Light" panose="020F0302020204030204"/>
            </a:rPr>
            <a:t>mudah</a:t>
          </a:r>
          <a:r>
            <a:rPr lang="en-US" b="1" dirty="0">
              <a:latin typeface="Calibri Light" panose="020F0302020204030204"/>
            </a:rPr>
            <a:t> </a:t>
          </a:r>
          <a:r>
            <a:rPr lang="en-US" b="1" dirty="0" err="1">
              <a:latin typeface="Calibri Light" panose="020F0302020204030204"/>
            </a:rPr>
            <a:t>dipelajari</a:t>
          </a:r>
          <a:endParaRPr lang="en-US" b="1" dirty="0" err="1"/>
        </a:p>
      </dgm:t>
    </dgm:pt>
    <dgm:pt modelId="{EAAD138D-E237-4479-8ABC-0951E2D22A9D}" type="parTrans" cxnId="{D4B1E742-0F8E-41FD-939B-9C446D95343A}">
      <dgm:prSet/>
      <dgm:spPr/>
    </dgm:pt>
    <dgm:pt modelId="{131695E0-632F-4AE6-B81B-613624F49A79}" type="sibTrans" cxnId="{D4B1E742-0F8E-41FD-939B-9C446D95343A}">
      <dgm:prSet/>
      <dgm:spPr/>
    </dgm:pt>
    <dgm:pt modelId="{CF68BE78-632C-7044-8B70-788242854944}" type="pres">
      <dgm:prSet presAssocID="{FABA987B-2D4B-4E1D-ADEC-B9B5CF6CFF16}" presName="hierChild1" presStyleCnt="0">
        <dgm:presLayoutVars>
          <dgm:chPref val="1"/>
          <dgm:dir/>
          <dgm:animOne val="branch"/>
          <dgm:animLvl val="lvl"/>
          <dgm:resizeHandles/>
        </dgm:presLayoutVars>
      </dgm:prSet>
      <dgm:spPr/>
    </dgm:pt>
    <dgm:pt modelId="{DFDE2129-CA6D-AA43-8FBE-35298B6297B8}" type="pres">
      <dgm:prSet presAssocID="{89508FDA-229F-4A61-BE8C-F7A01093C420}" presName="hierRoot1" presStyleCnt="0"/>
      <dgm:spPr/>
    </dgm:pt>
    <dgm:pt modelId="{6837010D-6C82-7F4B-8FCD-87AA92C3B461}" type="pres">
      <dgm:prSet presAssocID="{89508FDA-229F-4A61-BE8C-F7A01093C420}" presName="composite" presStyleCnt="0"/>
      <dgm:spPr/>
    </dgm:pt>
    <dgm:pt modelId="{7CC901F1-B25D-AD47-9CE2-C4DE5EB06679}" type="pres">
      <dgm:prSet presAssocID="{89508FDA-229F-4A61-BE8C-F7A01093C420}" presName="background" presStyleLbl="node0" presStyleIdx="0" presStyleCnt="3"/>
      <dgm:spPr/>
    </dgm:pt>
    <dgm:pt modelId="{AF609612-7A11-6A42-B402-7DF9F4E4BEBE}" type="pres">
      <dgm:prSet presAssocID="{89508FDA-229F-4A61-BE8C-F7A01093C420}" presName="text" presStyleLbl="fgAcc0" presStyleIdx="0" presStyleCnt="3">
        <dgm:presLayoutVars>
          <dgm:chPref val="3"/>
        </dgm:presLayoutVars>
      </dgm:prSet>
      <dgm:spPr/>
    </dgm:pt>
    <dgm:pt modelId="{27639D5E-AF88-C942-BA61-2DBF8874CB52}" type="pres">
      <dgm:prSet presAssocID="{89508FDA-229F-4A61-BE8C-F7A01093C420}" presName="hierChild2" presStyleCnt="0"/>
      <dgm:spPr/>
    </dgm:pt>
    <dgm:pt modelId="{659DB697-8E71-604B-BB28-217FED79BFCF}" type="pres">
      <dgm:prSet presAssocID="{0B13C181-BFD8-4F2E-ADDE-854ACBF2DFDB}" presName="hierRoot1" presStyleCnt="0"/>
      <dgm:spPr/>
    </dgm:pt>
    <dgm:pt modelId="{45834D7B-B605-AA46-9E3E-9E9E911476DA}" type="pres">
      <dgm:prSet presAssocID="{0B13C181-BFD8-4F2E-ADDE-854ACBF2DFDB}" presName="composite" presStyleCnt="0"/>
      <dgm:spPr/>
    </dgm:pt>
    <dgm:pt modelId="{90C7282B-FF45-5E40-94E1-79815B545D8C}" type="pres">
      <dgm:prSet presAssocID="{0B13C181-BFD8-4F2E-ADDE-854ACBF2DFDB}" presName="background" presStyleLbl="node0" presStyleIdx="1" presStyleCnt="3"/>
      <dgm:spPr/>
    </dgm:pt>
    <dgm:pt modelId="{B1FB5042-1E81-CA4D-9ACD-4A972E6E3608}" type="pres">
      <dgm:prSet presAssocID="{0B13C181-BFD8-4F2E-ADDE-854ACBF2DFDB}" presName="text" presStyleLbl="fgAcc0" presStyleIdx="1" presStyleCnt="3">
        <dgm:presLayoutVars>
          <dgm:chPref val="3"/>
        </dgm:presLayoutVars>
      </dgm:prSet>
      <dgm:spPr/>
    </dgm:pt>
    <dgm:pt modelId="{FFD1F633-8196-534E-BA51-ACE38E62BC89}" type="pres">
      <dgm:prSet presAssocID="{0B13C181-BFD8-4F2E-ADDE-854ACBF2DFDB}" presName="hierChild2" presStyleCnt="0"/>
      <dgm:spPr/>
    </dgm:pt>
    <dgm:pt modelId="{73987938-54D8-8048-B0D5-C638F36C90CB}" type="pres">
      <dgm:prSet presAssocID="{9D0C2D3F-6D3B-4352-90DB-CB35806925ED}" presName="hierRoot1" presStyleCnt="0"/>
      <dgm:spPr/>
    </dgm:pt>
    <dgm:pt modelId="{CB199D2F-C3BD-A044-97E5-B5F730D2A605}" type="pres">
      <dgm:prSet presAssocID="{9D0C2D3F-6D3B-4352-90DB-CB35806925ED}" presName="composite" presStyleCnt="0"/>
      <dgm:spPr/>
    </dgm:pt>
    <dgm:pt modelId="{8766AE7B-4A0C-B546-92C0-583C105CE113}" type="pres">
      <dgm:prSet presAssocID="{9D0C2D3F-6D3B-4352-90DB-CB35806925ED}" presName="background" presStyleLbl="node0" presStyleIdx="2" presStyleCnt="3"/>
      <dgm:spPr/>
    </dgm:pt>
    <dgm:pt modelId="{2C5A0C4D-FFA1-AB40-8ACF-8EF946374497}" type="pres">
      <dgm:prSet presAssocID="{9D0C2D3F-6D3B-4352-90DB-CB35806925ED}" presName="text" presStyleLbl="fgAcc0" presStyleIdx="2" presStyleCnt="3">
        <dgm:presLayoutVars>
          <dgm:chPref val="3"/>
        </dgm:presLayoutVars>
      </dgm:prSet>
      <dgm:spPr/>
    </dgm:pt>
    <dgm:pt modelId="{A384B856-9542-8A4E-A4BB-E20FA8F316EB}" type="pres">
      <dgm:prSet presAssocID="{9D0C2D3F-6D3B-4352-90DB-CB35806925ED}" presName="hierChild2" presStyleCnt="0"/>
      <dgm:spPr/>
    </dgm:pt>
  </dgm:ptLst>
  <dgm:cxnLst>
    <dgm:cxn modelId="{D4B1E742-0F8E-41FD-939B-9C446D95343A}" srcId="{FABA987B-2D4B-4E1D-ADEC-B9B5CF6CFF16}" destId="{9D0C2D3F-6D3B-4352-90DB-CB35806925ED}" srcOrd="2" destOrd="0" parTransId="{EAAD138D-E237-4479-8ABC-0951E2D22A9D}" sibTransId="{131695E0-632F-4AE6-B81B-613624F49A79}"/>
    <dgm:cxn modelId="{39D31954-CCEE-9B47-BDCC-356ECCF20772}" type="presOf" srcId="{89508FDA-229F-4A61-BE8C-F7A01093C420}" destId="{AF609612-7A11-6A42-B402-7DF9F4E4BEBE}" srcOrd="0" destOrd="0" presId="urn:microsoft.com/office/officeart/2005/8/layout/hierarchy1"/>
    <dgm:cxn modelId="{988D3B7B-AF00-F941-9EC1-BA62F2393E08}" type="presOf" srcId="{0B13C181-BFD8-4F2E-ADDE-854ACBF2DFDB}" destId="{B1FB5042-1E81-CA4D-9ACD-4A972E6E3608}" srcOrd="0" destOrd="0" presId="urn:microsoft.com/office/officeart/2005/8/layout/hierarchy1"/>
    <dgm:cxn modelId="{71B45196-8B14-0A4C-938A-1E1D09683A31}" type="presOf" srcId="{9D0C2D3F-6D3B-4352-90DB-CB35806925ED}" destId="{2C5A0C4D-FFA1-AB40-8ACF-8EF946374497}" srcOrd="0" destOrd="0" presId="urn:microsoft.com/office/officeart/2005/8/layout/hierarchy1"/>
    <dgm:cxn modelId="{A79C01E1-A4ED-6448-B87D-DF498FF6B5C2}" type="presOf" srcId="{FABA987B-2D4B-4E1D-ADEC-B9B5CF6CFF16}" destId="{CF68BE78-632C-7044-8B70-788242854944}" srcOrd="0" destOrd="0" presId="urn:microsoft.com/office/officeart/2005/8/layout/hierarchy1"/>
    <dgm:cxn modelId="{1CB864F8-ACCE-4D5F-9008-5F18F53B34B2}" srcId="{FABA987B-2D4B-4E1D-ADEC-B9B5CF6CFF16}" destId="{0B13C181-BFD8-4F2E-ADDE-854ACBF2DFDB}" srcOrd="1" destOrd="0" parTransId="{B6F34044-5EA8-4EAB-BD8B-6A70E9B4A94C}" sibTransId="{43E0172D-3D2A-4F09-BBC9-2C6E74AD98BF}"/>
    <dgm:cxn modelId="{D08852FE-5BF0-4383-845E-D9A4AB9873C2}" srcId="{FABA987B-2D4B-4E1D-ADEC-B9B5CF6CFF16}" destId="{89508FDA-229F-4A61-BE8C-F7A01093C420}" srcOrd="0" destOrd="0" parTransId="{D9FE22EA-FFB2-4D71-A3BC-868F6A6A1801}" sibTransId="{D071F586-AEE6-4D6E-A72D-A00AE3569567}"/>
    <dgm:cxn modelId="{30B430F8-0716-9C48-8640-ED765C1C43E4}" type="presParOf" srcId="{CF68BE78-632C-7044-8B70-788242854944}" destId="{DFDE2129-CA6D-AA43-8FBE-35298B6297B8}" srcOrd="0" destOrd="0" presId="urn:microsoft.com/office/officeart/2005/8/layout/hierarchy1"/>
    <dgm:cxn modelId="{AEF726ED-996A-854D-831D-216388B3FE81}" type="presParOf" srcId="{DFDE2129-CA6D-AA43-8FBE-35298B6297B8}" destId="{6837010D-6C82-7F4B-8FCD-87AA92C3B461}" srcOrd="0" destOrd="0" presId="urn:microsoft.com/office/officeart/2005/8/layout/hierarchy1"/>
    <dgm:cxn modelId="{39595671-63ED-EB4E-9BA2-0688536995A9}" type="presParOf" srcId="{6837010D-6C82-7F4B-8FCD-87AA92C3B461}" destId="{7CC901F1-B25D-AD47-9CE2-C4DE5EB06679}" srcOrd="0" destOrd="0" presId="urn:microsoft.com/office/officeart/2005/8/layout/hierarchy1"/>
    <dgm:cxn modelId="{6C41CF65-5F32-6D46-926D-58E0B943D20A}" type="presParOf" srcId="{6837010D-6C82-7F4B-8FCD-87AA92C3B461}" destId="{AF609612-7A11-6A42-B402-7DF9F4E4BEBE}" srcOrd="1" destOrd="0" presId="urn:microsoft.com/office/officeart/2005/8/layout/hierarchy1"/>
    <dgm:cxn modelId="{43B153F0-5187-FD43-B786-D3F87F304D90}" type="presParOf" srcId="{DFDE2129-CA6D-AA43-8FBE-35298B6297B8}" destId="{27639D5E-AF88-C942-BA61-2DBF8874CB52}" srcOrd="1" destOrd="0" presId="urn:microsoft.com/office/officeart/2005/8/layout/hierarchy1"/>
    <dgm:cxn modelId="{782686D7-71DA-CE41-B50D-6D60F8CCA9FB}" type="presParOf" srcId="{CF68BE78-632C-7044-8B70-788242854944}" destId="{659DB697-8E71-604B-BB28-217FED79BFCF}" srcOrd="1" destOrd="0" presId="urn:microsoft.com/office/officeart/2005/8/layout/hierarchy1"/>
    <dgm:cxn modelId="{5249A3A4-6F75-B14D-85D8-DC958A6EC81F}" type="presParOf" srcId="{659DB697-8E71-604B-BB28-217FED79BFCF}" destId="{45834D7B-B605-AA46-9E3E-9E9E911476DA}" srcOrd="0" destOrd="0" presId="urn:microsoft.com/office/officeart/2005/8/layout/hierarchy1"/>
    <dgm:cxn modelId="{50EC2EBD-1A07-5A45-A863-7DE616C9672D}" type="presParOf" srcId="{45834D7B-B605-AA46-9E3E-9E9E911476DA}" destId="{90C7282B-FF45-5E40-94E1-79815B545D8C}" srcOrd="0" destOrd="0" presId="urn:microsoft.com/office/officeart/2005/8/layout/hierarchy1"/>
    <dgm:cxn modelId="{262AEAA4-44BB-7B4F-82BA-747BCEB8244B}" type="presParOf" srcId="{45834D7B-B605-AA46-9E3E-9E9E911476DA}" destId="{B1FB5042-1E81-CA4D-9ACD-4A972E6E3608}" srcOrd="1" destOrd="0" presId="urn:microsoft.com/office/officeart/2005/8/layout/hierarchy1"/>
    <dgm:cxn modelId="{141171D7-3440-FC40-975F-AF210575A2EA}" type="presParOf" srcId="{659DB697-8E71-604B-BB28-217FED79BFCF}" destId="{FFD1F633-8196-534E-BA51-ACE38E62BC89}" srcOrd="1" destOrd="0" presId="urn:microsoft.com/office/officeart/2005/8/layout/hierarchy1"/>
    <dgm:cxn modelId="{40CF89B0-A7A4-A342-8EFC-B19FCA25FEDD}" type="presParOf" srcId="{CF68BE78-632C-7044-8B70-788242854944}" destId="{73987938-54D8-8048-B0D5-C638F36C90CB}" srcOrd="2" destOrd="0" presId="urn:microsoft.com/office/officeart/2005/8/layout/hierarchy1"/>
    <dgm:cxn modelId="{8B51A075-1C62-F94B-BBFA-BEEDFCC92690}" type="presParOf" srcId="{73987938-54D8-8048-B0D5-C638F36C90CB}" destId="{CB199D2F-C3BD-A044-97E5-B5F730D2A605}" srcOrd="0" destOrd="0" presId="urn:microsoft.com/office/officeart/2005/8/layout/hierarchy1"/>
    <dgm:cxn modelId="{C7E241D3-5658-FC4C-B1A9-04259281017F}" type="presParOf" srcId="{CB199D2F-C3BD-A044-97E5-B5F730D2A605}" destId="{8766AE7B-4A0C-B546-92C0-583C105CE113}" srcOrd="0" destOrd="0" presId="urn:microsoft.com/office/officeart/2005/8/layout/hierarchy1"/>
    <dgm:cxn modelId="{A6F799F1-9F05-0B41-B1A3-30597E86652A}" type="presParOf" srcId="{CB199D2F-C3BD-A044-97E5-B5F730D2A605}" destId="{2C5A0C4D-FFA1-AB40-8ACF-8EF946374497}" srcOrd="1" destOrd="0" presId="urn:microsoft.com/office/officeart/2005/8/layout/hierarchy1"/>
    <dgm:cxn modelId="{7D560A9A-6B4C-F646-9DD6-0E637F657A6D}" type="presParOf" srcId="{73987938-54D8-8048-B0D5-C638F36C90CB}" destId="{A384B856-9542-8A4E-A4BB-E20FA8F316E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8E1762-864A-8143-AA3E-6CCF278EE483}">
      <dsp:nvSpPr>
        <dsp:cNvPr id="0" name=""/>
        <dsp:cNvSpPr/>
      </dsp:nvSpPr>
      <dsp:spPr>
        <a:xfrm>
          <a:off x="0" y="449784"/>
          <a:ext cx="6263640" cy="6047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AF258B-9B6D-204A-A37D-0304BDEDEB32}">
      <dsp:nvSpPr>
        <dsp:cNvPr id="0" name=""/>
        <dsp:cNvSpPr/>
      </dsp:nvSpPr>
      <dsp:spPr>
        <a:xfrm>
          <a:off x="313182" y="95544"/>
          <a:ext cx="4384548"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66800">
            <a:lnSpc>
              <a:spcPct val="90000"/>
            </a:lnSpc>
            <a:spcBef>
              <a:spcPct val="0"/>
            </a:spcBef>
            <a:spcAft>
              <a:spcPct val="35000"/>
            </a:spcAft>
            <a:buNone/>
          </a:pPr>
          <a:r>
            <a:rPr lang="en-US" sz="2400" kern="1200"/>
            <a:t>Login dan Registrasi</a:t>
          </a:r>
        </a:p>
      </dsp:txBody>
      <dsp:txXfrm>
        <a:off x="347767" y="130129"/>
        <a:ext cx="4315378" cy="639310"/>
      </dsp:txXfrm>
    </dsp:sp>
    <dsp:sp modelId="{38846177-8B27-404A-B957-EF9AFF2B247A}">
      <dsp:nvSpPr>
        <dsp:cNvPr id="0" name=""/>
        <dsp:cNvSpPr/>
      </dsp:nvSpPr>
      <dsp:spPr>
        <a:xfrm>
          <a:off x="0" y="1538424"/>
          <a:ext cx="6263640" cy="6047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1F11BC-8F9F-8B40-9FD5-F95B781E2D0C}">
      <dsp:nvSpPr>
        <dsp:cNvPr id="0" name=""/>
        <dsp:cNvSpPr/>
      </dsp:nvSpPr>
      <dsp:spPr>
        <a:xfrm>
          <a:off x="313182" y="1184184"/>
          <a:ext cx="4384548"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66800">
            <a:lnSpc>
              <a:spcPct val="90000"/>
            </a:lnSpc>
            <a:spcBef>
              <a:spcPct val="0"/>
            </a:spcBef>
            <a:spcAft>
              <a:spcPct val="35000"/>
            </a:spcAft>
            <a:buNone/>
          </a:pPr>
          <a:r>
            <a:rPr lang="en-US" sz="2400" kern="1200"/>
            <a:t>User Access Level</a:t>
          </a:r>
        </a:p>
      </dsp:txBody>
      <dsp:txXfrm>
        <a:off x="347767" y="1218769"/>
        <a:ext cx="4315378" cy="639310"/>
      </dsp:txXfrm>
    </dsp:sp>
    <dsp:sp modelId="{9572783A-044C-B641-A553-472D3E484AC0}">
      <dsp:nvSpPr>
        <dsp:cNvPr id="0" name=""/>
        <dsp:cNvSpPr/>
      </dsp:nvSpPr>
      <dsp:spPr>
        <a:xfrm>
          <a:off x="0" y="2627064"/>
          <a:ext cx="6263640" cy="6047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642B537-1D60-6544-811D-3A3E7443A3ED}">
      <dsp:nvSpPr>
        <dsp:cNvPr id="0" name=""/>
        <dsp:cNvSpPr/>
      </dsp:nvSpPr>
      <dsp:spPr>
        <a:xfrm>
          <a:off x="313182" y="2272824"/>
          <a:ext cx="4384548"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66800">
            <a:lnSpc>
              <a:spcPct val="90000"/>
            </a:lnSpc>
            <a:spcBef>
              <a:spcPct val="0"/>
            </a:spcBef>
            <a:spcAft>
              <a:spcPct val="35000"/>
            </a:spcAft>
            <a:buNone/>
          </a:pPr>
          <a:r>
            <a:rPr lang="en-US" sz="2400" kern="1200"/>
            <a:t>Menu Management</a:t>
          </a:r>
        </a:p>
      </dsp:txBody>
      <dsp:txXfrm>
        <a:off x="347767" y="2307409"/>
        <a:ext cx="4315378" cy="639310"/>
      </dsp:txXfrm>
    </dsp:sp>
    <dsp:sp modelId="{0A77E7E3-EE0E-A246-B9B9-761BFB682B93}">
      <dsp:nvSpPr>
        <dsp:cNvPr id="0" name=""/>
        <dsp:cNvSpPr/>
      </dsp:nvSpPr>
      <dsp:spPr>
        <a:xfrm>
          <a:off x="0" y="3715703"/>
          <a:ext cx="6263640" cy="6047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6C81CA-9F6D-6640-92BC-661EB02C53B7}">
      <dsp:nvSpPr>
        <dsp:cNvPr id="0" name=""/>
        <dsp:cNvSpPr/>
      </dsp:nvSpPr>
      <dsp:spPr>
        <a:xfrm>
          <a:off x="313182" y="3361464"/>
          <a:ext cx="4384548"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66800">
            <a:lnSpc>
              <a:spcPct val="90000"/>
            </a:lnSpc>
            <a:spcBef>
              <a:spcPct val="0"/>
            </a:spcBef>
            <a:spcAft>
              <a:spcPct val="35000"/>
            </a:spcAft>
            <a:buNone/>
          </a:pPr>
          <a:r>
            <a:rPr lang="en-US" sz="2400" kern="1200"/>
            <a:t>User Management</a:t>
          </a:r>
        </a:p>
      </dsp:txBody>
      <dsp:txXfrm>
        <a:off x="347767" y="3396049"/>
        <a:ext cx="4315378" cy="639310"/>
      </dsp:txXfrm>
    </dsp:sp>
    <dsp:sp modelId="{327F367D-073E-0044-A719-3F54858ED9DD}">
      <dsp:nvSpPr>
        <dsp:cNvPr id="0" name=""/>
        <dsp:cNvSpPr/>
      </dsp:nvSpPr>
      <dsp:spPr>
        <a:xfrm>
          <a:off x="0" y="4804343"/>
          <a:ext cx="6263640" cy="604799"/>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44C0DC-96C5-7E46-9A2D-5E296A68B16C}">
      <dsp:nvSpPr>
        <dsp:cNvPr id="0" name=""/>
        <dsp:cNvSpPr/>
      </dsp:nvSpPr>
      <dsp:spPr>
        <a:xfrm>
          <a:off x="313182" y="4450103"/>
          <a:ext cx="4384548" cy="708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1066800">
            <a:lnSpc>
              <a:spcPct val="90000"/>
            </a:lnSpc>
            <a:spcBef>
              <a:spcPct val="0"/>
            </a:spcBef>
            <a:spcAft>
              <a:spcPct val="35000"/>
            </a:spcAft>
            <a:buNone/>
          </a:pPr>
          <a:r>
            <a:rPr lang="en-US" sz="2400" kern="1200"/>
            <a:t>CRUD</a:t>
          </a:r>
        </a:p>
      </dsp:txBody>
      <dsp:txXfrm>
        <a:off x="347767" y="4484688"/>
        <a:ext cx="4315378" cy="6393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667F92-C59A-4C83-98F9-85ADA92F14BB}">
      <dsp:nvSpPr>
        <dsp:cNvPr id="0" name=""/>
        <dsp:cNvSpPr/>
      </dsp:nvSpPr>
      <dsp:spPr>
        <a:xfrm>
          <a:off x="0" y="2663"/>
          <a:ext cx="6666833" cy="0"/>
        </a:xfrm>
        <a:prstGeom prst="lin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A2B4D83A-0318-4B98-8AAF-5412F10CE62F}">
      <dsp:nvSpPr>
        <dsp:cNvPr id="0" name=""/>
        <dsp:cNvSpPr/>
      </dsp:nvSpPr>
      <dsp:spPr>
        <a:xfrm>
          <a:off x="0" y="2663"/>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PHP Dasar</a:t>
          </a:r>
        </a:p>
      </dsp:txBody>
      <dsp:txXfrm>
        <a:off x="0" y="2663"/>
        <a:ext cx="6666833" cy="908098"/>
      </dsp:txXfrm>
    </dsp:sp>
    <dsp:sp modelId="{BADC747A-3D76-42A2-BA56-525612D8DD4E}">
      <dsp:nvSpPr>
        <dsp:cNvPr id="0" name=""/>
        <dsp:cNvSpPr/>
      </dsp:nvSpPr>
      <dsp:spPr>
        <a:xfrm>
          <a:off x="0" y="910762"/>
          <a:ext cx="6666833" cy="0"/>
        </a:xfrm>
        <a:prstGeom prst="line">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w="6350" cap="flat" cmpd="sng" algn="ctr">
          <a:solidFill>
            <a:schemeClr val="accent2">
              <a:hueOff val="-291073"/>
              <a:satOff val="-16786"/>
              <a:lumOff val="1726"/>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8BEC746B-3F69-4CDF-BD62-EDAE4A2154AD}">
      <dsp:nvSpPr>
        <dsp:cNvPr id="0" name=""/>
        <dsp:cNvSpPr/>
      </dsp:nvSpPr>
      <dsp:spPr>
        <a:xfrm>
          <a:off x="0" y="910762"/>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OOP</a:t>
          </a:r>
        </a:p>
      </dsp:txBody>
      <dsp:txXfrm>
        <a:off x="0" y="910762"/>
        <a:ext cx="6666833" cy="908098"/>
      </dsp:txXfrm>
    </dsp:sp>
    <dsp:sp modelId="{3F6675B8-1ED2-456E-A7BD-46B26CF63171}">
      <dsp:nvSpPr>
        <dsp:cNvPr id="0" name=""/>
        <dsp:cNvSpPr/>
      </dsp:nvSpPr>
      <dsp:spPr>
        <a:xfrm>
          <a:off x="0" y="1818861"/>
          <a:ext cx="6666833" cy="0"/>
        </a:xfrm>
        <a:prstGeom prst="line">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w="6350" cap="flat" cmpd="sng" algn="ctr">
          <a:solidFill>
            <a:schemeClr val="accent2">
              <a:hueOff val="-582145"/>
              <a:satOff val="-33571"/>
              <a:lumOff val="3451"/>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1B19612-35F5-4E46-877D-0EAC103FB7C9}">
      <dsp:nvSpPr>
        <dsp:cNvPr id="0" name=""/>
        <dsp:cNvSpPr/>
      </dsp:nvSpPr>
      <dsp:spPr>
        <a:xfrm>
          <a:off x="0" y="1818861"/>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MVC (Model – View – Controller)</a:t>
          </a:r>
        </a:p>
      </dsp:txBody>
      <dsp:txXfrm>
        <a:off x="0" y="1818861"/>
        <a:ext cx="6666833" cy="908098"/>
      </dsp:txXfrm>
    </dsp:sp>
    <dsp:sp modelId="{311B523B-6089-4E25-A357-292899F1E217}">
      <dsp:nvSpPr>
        <dsp:cNvPr id="0" name=""/>
        <dsp:cNvSpPr/>
      </dsp:nvSpPr>
      <dsp:spPr>
        <a:xfrm>
          <a:off x="0" y="2726960"/>
          <a:ext cx="6666833" cy="0"/>
        </a:xfrm>
        <a:prstGeom prst="line">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w="6350" cap="flat" cmpd="sng" algn="ctr">
          <a:solidFill>
            <a:schemeClr val="accent2">
              <a:hueOff val="-873218"/>
              <a:satOff val="-50357"/>
              <a:lumOff val="5177"/>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0821880-4C43-483F-9EAA-6A47DCF8B604}">
      <dsp:nvSpPr>
        <dsp:cNvPr id="0" name=""/>
        <dsp:cNvSpPr/>
      </dsp:nvSpPr>
      <dsp:spPr>
        <a:xfrm>
          <a:off x="0" y="2726960"/>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CodeIgniter 3</a:t>
          </a:r>
        </a:p>
      </dsp:txBody>
      <dsp:txXfrm>
        <a:off x="0" y="2726960"/>
        <a:ext cx="6666833" cy="908098"/>
      </dsp:txXfrm>
    </dsp:sp>
    <dsp:sp modelId="{2275EF68-16A7-4705-981C-DDA849F0ACA6}">
      <dsp:nvSpPr>
        <dsp:cNvPr id="0" name=""/>
        <dsp:cNvSpPr/>
      </dsp:nvSpPr>
      <dsp:spPr>
        <a:xfrm>
          <a:off x="0" y="3635058"/>
          <a:ext cx="6666833" cy="0"/>
        </a:xfrm>
        <a:prstGeom prst="line">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w="6350" cap="flat" cmpd="sng" algn="ctr">
          <a:solidFill>
            <a:schemeClr val="accent2">
              <a:hueOff val="-1164290"/>
              <a:satOff val="-67142"/>
              <a:lumOff val="6902"/>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C97C1191-B0F3-401B-B66A-A3A486B52A55}">
      <dsp:nvSpPr>
        <dsp:cNvPr id="0" name=""/>
        <dsp:cNvSpPr/>
      </dsp:nvSpPr>
      <dsp:spPr>
        <a:xfrm>
          <a:off x="0" y="3635058"/>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Bootstrap 4</a:t>
          </a:r>
        </a:p>
      </dsp:txBody>
      <dsp:txXfrm>
        <a:off x="0" y="3635058"/>
        <a:ext cx="6666833" cy="908098"/>
      </dsp:txXfrm>
    </dsp:sp>
    <dsp:sp modelId="{32209F83-C617-405D-B77F-5D27F2C26316}">
      <dsp:nvSpPr>
        <dsp:cNvPr id="0" name=""/>
        <dsp:cNvSpPr/>
      </dsp:nvSpPr>
      <dsp:spPr>
        <a:xfrm>
          <a:off x="0" y="4543157"/>
          <a:ext cx="6666833" cy="0"/>
        </a:xfrm>
        <a:prstGeom prst="line">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sp>
    <dsp:sp modelId="{1D0A718F-5AFA-4080-906D-37394D912E5C}">
      <dsp:nvSpPr>
        <dsp:cNvPr id="0" name=""/>
        <dsp:cNvSpPr/>
      </dsp:nvSpPr>
      <dsp:spPr>
        <a:xfrm>
          <a:off x="0" y="4543157"/>
          <a:ext cx="6666833" cy="9080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Database</a:t>
          </a:r>
        </a:p>
      </dsp:txBody>
      <dsp:txXfrm>
        <a:off x="0" y="4543157"/>
        <a:ext cx="6666833" cy="9080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0E07E9-33F1-3543-970D-365DC1F19218}">
      <dsp:nvSpPr>
        <dsp:cNvPr id="0" name=""/>
        <dsp:cNvSpPr/>
      </dsp:nvSpPr>
      <dsp:spPr>
        <a:xfrm>
          <a:off x="0" y="671"/>
          <a:ext cx="626364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12D1A4C-DCC4-DE48-B945-522AB38EFEC1}">
      <dsp:nvSpPr>
        <dsp:cNvPr id="0" name=""/>
        <dsp:cNvSpPr/>
      </dsp:nvSpPr>
      <dsp:spPr>
        <a:xfrm>
          <a:off x="0" y="671"/>
          <a:ext cx="6263640" cy="1100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kern="1200"/>
            <a:t>Code Editor</a:t>
          </a:r>
        </a:p>
      </dsp:txBody>
      <dsp:txXfrm>
        <a:off x="0" y="671"/>
        <a:ext cx="6263640" cy="1100668"/>
      </dsp:txXfrm>
    </dsp:sp>
    <dsp:sp modelId="{D842A2EA-337F-CE4F-A7D8-2345C26D369B}">
      <dsp:nvSpPr>
        <dsp:cNvPr id="0" name=""/>
        <dsp:cNvSpPr/>
      </dsp:nvSpPr>
      <dsp:spPr>
        <a:xfrm>
          <a:off x="0" y="1101340"/>
          <a:ext cx="6263640" cy="0"/>
        </a:xfrm>
        <a:prstGeom prst="line">
          <a:avLst/>
        </a:prstGeom>
        <a:solidFill>
          <a:schemeClr val="accent2">
            <a:hueOff val="-363841"/>
            <a:satOff val="-20982"/>
            <a:lumOff val="2157"/>
            <a:alphaOff val="0"/>
          </a:schemeClr>
        </a:solidFill>
        <a:ln w="12700" cap="flat" cmpd="sng" algn="ctr">
          <a:solidFill>
            <a:schemeClr val="accent2">
              <a:hueOff val="-363841"/>
              <a:satOff val="-20982"/>
              <a:lumOff val="2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26DE4AA-C58E-3044-9DD8-2FD6C82369D9}">
      <dsp:nvSpPr>
        <dsp:cNvPr id="0" name=""/>
        <dsp:cNvSpPr/>
      </dsp:nvSpPr>
      <dsp:spPr>
        <a:xfrm>
          <a:off x="0" y="1101340"/>
          <a:ext cx="6263640" cy="1100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kern="1200"/>
            <a:t>Web Server</a:t>
          </a:r>
        </a:p>
      </dsp:txBody>
      <dsp:txXfrm>
        <a:off x="0" y="1101340"/>
        <a:ext cx="6263640" cy="1100668"/>
      </dsp:txXfrm>
    </dsp:sp>
    <dsp:sp modelId="{5968993A-91C6-124E-A21B-2762154FA858}">
      <dsp:nvSpPr>
        <dsp:cNvPr id="0" name=""/>
        <dsp:cNvSpPr/>
      </dsp:nvSpPr>
      <dsp:spPr>
        <a:xfrm>
          <a:off x="0" y="2202009"/>
          <a:ext cx="6263640"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B865A-636D-8E47-AC30-EF2CDC60D790}">
      <dsp:nvSpPr>
        <dsp:cNvPr id="0" name=""/>
        <dsp:cNvSpPr/>
      </dsp:nvSpPr>
      <dsp:spPr>
        <a:xfrm>
          <a:off x="0" y="2202009"/>
          <a:ext cx="6263640" cy="1100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kern="1200"/>
            <a:t>Web Browser</a:t>
          </a:r>
        </a:p>
      </dsp:txBody>
      <dsp:txXfrm>
        <a:off x="0" y="2202009"/>
        <a:ext cx="6263640" cy="1100668"/>
      </dsp:txXfrm>
    </dsp:sp>
    <dsp:sp modelId="{593C8982-596A-5640-9E5D-8716B2545B6E}">
      <dsp:nvSpPr>
        <dsp:cNvPr id="0" name=""/>
        <dsp:cNvSpPr/>
      </dsp:nvSpPr>
      <dsp:spPr>
        <a:xfrm>
          <a:off x="0" y="3302678"/>
          <a:ext cx="6263640" cy="0"/>
        </a:xfrm>
        <a:prstGeom prst="line">
          <a:avLst/>
        </a:prstGeom>
        <a:solidFill>
          <a:schemeClr val="accent2">
            <a:hueOff val="-1091522"/>
            <a:satOff val="-62946"/>
            <a:lumOff val="6471"/>
            <a:alphaOff val="0"/>
          </a:schemeClr>
        </a:solidFill>
        <a:ln w="12700" cap="flat" cmpd="sng" algn="ctr">
          <a:solidFill>
            <a:schemeClr val="accent2">
              <a:hueOff val="-1091522"/>
              <a:satOff val="-62946"/>
              <a:lumOff val="647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101689-7D0C-7943-B906-E3679A4E64F2}">
      <dsp:nvSpPr>
        <dsp:cNvPr id="0" name=""/>
        <dsp:cNvSpPr/>
      </dsp:nvSpPr>
      <dsp:spPr>
        <a:xfrm>
          <a:off x="0" y="3302678"/>
          <a:ext cx="6263640" cy="1100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kern="1200"/>
            <a:t>CodeIgniter</a:t>
          </a:r>
        </a:p>
      </dsp:txBody>
      <dsp:txXfrm>
        <a:off x="0" y="3302678"/>
        <a:ext cx="6263640" cy="1100668"/>
      </dsp:txXfrm>
    </dsp:sp>
    <dsp:sp modelId="{BBDEFDF3-2ABA-5A4E-8CC5-ACFB898E5E59}">
      <dsp:nvSpPr>
        <dsp:cNvPr id="0" name=""/>
        <dsp:cNvSpPr/>
      </dsp:nvSpPr>
      <dsp:spPr>
        <a:xfrm>
          <a:off x="0" y="4403347"/>
          <a:ext cx="6263640"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7526AC-4ACF-214D-8AE1-3BCB541C43F8}">
      <dsp:nvSpPr>
        <dsp:cNvPr id="0" name=""/>
        <dsp:cNvSpPr/>
      </dsp:nvSpPr>
      <dsp:spPr>
        <a:xfrm>
          <a:off x="0" y="4403347"/>
          <a:ext cx="6263640" cy="11006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6690" tIns="186690" rIns="186690" bIns="186690" numCol="1" spcCol="1270" anchor="t" anchorCtr="0">
          <a:noAutofit/>
        </a:bodyPr>
        <a:lstStyle/>
        <a:p>
          <a:pPr marL="0" lvl="0" indent="0" algn="l" defTabSz="2178050">
            <a:lnSpc>
              <a:spcPct val="90000"/>
            </a:lnSpc>
            <a:spcBef>
              <a:spcPct val="0"/>
            </a:spcBef>
            <a:spcAft>
              <a:spcPct val="35000"/>
            </a:spcAft>
            <a:buNone/>
          </a:pPr>
          <a:r>
            <a:rPr lang="en-US" sz="4900" kern="1200"/>
            <a:t>Bootstrap (SB Admin 2)</a:t>
          </a:r>
        </a:p>
      </dsp:txBody>
      <dsp:txXfrm>
        <a:off x="0" y="4403347"/>
        <a:ext cx="6263640" cy="11006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D37566-ECC5-5244-83F0-C0149713E8C1}">
      <dsp:nvSpPr>
        <dsp:cNvPr id="0" name=""/>
        <dsp:cNvSpPr/>
      </dsp:nvSpPr>
      <dsp:spPr>
        <a:xfrm>
          <a:off x="1320"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544AB0-AAC7-8647-91FC-9B918700FEE9}">
      <dsp:nvSpPr>
        <dsp:cNvPr id="0" name=""/>
        <dsp:cNvSpPr/>
      </dsp:nvSpPr>
      <dsp:spPr>
        <a:xfrm>
          <a:off x="516452"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kern="1200"/>
            <a:t>Pola arsitektur pada perancangan perangkat lunak berorientasi objek</a:t>
          </a:r>
        </a:p>
      </dsp:txBody>
      <dsp:txXfrm>
        <a:off x="602678" y="725825"/>
        <a:ext cx="4463730" cy="2771523"/>
      </dsp:txXfrm>
    </dsp:sp>
    <dsp:sp modelId="{0E0EB701-3506-A647-8B4A-7DB06105D827}">
      <dsp:nvSpPr>
        <dsp:cNvPr id="0" name=""/>
        <dsp:cNvSpPr/>
      </dsp:nvSpPr>
      <dsp:spPr>
        <a:xfrm>
          <a:off x="5667765" y="150224"/>
          <a:ext cx="4636182" cy="294397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4978226-98BB-B14D-ADE9-9A5A27BA7B39}">
      <dsp:nvSpPr>
        <dsp:cNvPr id="0" name=""/>
        <dsp:cNvSpPr/>
      </dsp:nvSpPr>
      <dsp:spPr>
        <a:xfrm>
          <a:off x="6182897" y="639599"/>
          <a:ext cx="4636182" cy="294397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en-US" sz="4300" kern="1200"/>
            <a:t>Tujuannya adalah memisahkan antara tampilan, data dan proses.</a:t>
          </a:r>
        </a:p>
      </dsp:txBody>
      <dsp:txXfrm>
        <a:off x="6269123" y="725825"/>
        <a:ext cx="4463730" cy="277152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FEB7E-A511-3544-9391-E7FBDB159FCF}">
      <dsp:nvSpPr>
        <dsp:cNvPr id="0" name=""/>
        <dsp:cNvSpPr/>
      </dsp:nvSpPr>
      <dsp:spPr>
        <a:xfrm>
          <a:off x="134291"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3C9080-1335-6540-BEC5-82AABE5EBC2A}">
      <dsp:nvSpPr>
        <dsp:cNvPr id="0" name=""/>
        <dsp:cNvSpPr/>
      </dsp:nvSpPr>
      <dsp:spPr>
        <a:xfrm>
          <a:off x="615713"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Framework (kerangka kerja) berguna untuk programmer dalam proses koding mengkoding</a:t>
          </a:r>
        </a:p>
      </dsp:txBody>
      <dsp:txXfrm>
        <a:off x="696297" y="538547"/>
        <a:ext cx="4171627" cy="2590157"/>
      </dsp:txXfrm>
    </dsp:sp>
    <dsp:sp modelId="{B8C315B9-64BA-F74E-A45D-D21E7716FB15}">
      <dsp:nvSpPr>
        <dsp:cNvPr id="0" name=""/>
        <dsp:cNvSpPr/>
      </dsp:nvSpPr>
      <dsp:spPr>
        <a:xfrm>
          <a:off x="5429930" y="612"/>
          <a:ext cx="4332795" cy="27513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6DED199-4A10-3E47-966D-E3842DA1D631}">
      <dsp:nvSpPr>
        <dsp:cNvPr id="0" name=""/>
        <dsp:cNvSpPr/>
      </dsp:nvSpPr>
      <dsp:spPr>
        <a:xfrm>
          <a:off x="5911352" y="457963"/>
          <a:ext cx="4332795" cy="27513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kern="1200"/>
            <a:t>Sekumpulan kode yang penggunaan itu untuk mempermudah programmer dalam membuat aplikasi atau website atau teknologi lain</a:t>
          </a:r>
        </a:p>
      </dsp:txBody>
      <dsp:txXfrm>
        <a:off x="5991936" y="538547"/>
        <a:ext cx="4171627" cy="259015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C901F1-B25D-AD47-9CE2-C4DE5EB06679}">
      <dsp:nvSpPr>
        <dsp:cNvPr id="0" name=""/>
        <dsp:cNvSpPr/>
      </dsp:nvSpPr>
      <dsp:spPr>
        <a:xfrm>
          <a:off x="0"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609612-7A11-6A42-B402-7DF9F4E4BEBE}">
      <dsp:nvSpPr>
        <dsp:cNvPr id="0" name=""/>
        <dsp:cNvSpPr/>
      </dsp:nvSpPr>
      <dsp:spPr>
        <a:xfrm>
          <a:off x="341494"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CodeIgniter adalah sebuah web application network yang bersifat open source yang digunakan untuk membangun aplikasi php dinamis.</a:t>
          </a:r>
        </a:p>
      </dsp:txBody>
      <dsp:txXfrm>
        <a:off x="398656" y="1088253"/>
        <a:ext cx="2959127" cy="1837317"/>
      </dsp:txXfrm>
    </dsp:sp>
    <dsp:sp modelId="{90C7282B-FF45-5E40-94E1-79815B545D8C}">
      <dsp:nvSpPr>
        <dsp:cNvPr id="0" name=""/>
        <dsp:cNvSpPr/>
      </dsp:nvSpPr>
      <dsp:spPr>
        <a:xfrm>
          <a:off x="3756441"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1FB5042-1E81-CA4D-9ACD-4A972E6E3608}">
      <dsp:nvSpPr>
        <dsp:cNvPr id="0" name=""/>
        <dsp:cNvSpPr/>
      </dsp:nvSpPr>
      <dsp:spPr>
        <a:xfrm>
          <a:off x="4097935"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a:t>CodeIgniter menjadi sebuah framework PHP dengan model MVC </a:t>
          </a:r>
          <a:r>
            <a:rPr lang="en-US" sz="1200" kern="1200">
              <a:latin typeface="Consolas"/>
            </a:rPr>
            <a:t>(Model, View, Controller)</a:t>
          </a:r>
          <a:r>
            <a:rPr lang="en-US" sz="1200" kern="1200"/>
            <a:t> untuk membangun website dinamis dengan menggunakan PHP yang dapat mempercepat pengembang untuk membuat sebuah aplikasi web. Selain ringan dan cepat, CodeIgniter juga memiliki dokumentasi yang super lengkap disertai dengan contoh implementasi kodenya.</a:t>
          </a:r>
        </a:p>
      </dsp:txBody>
      <dsp:txXfrm>
        <a:off x="4155097" y="1088253"/>
        <a:ext cx="2959127" cy="1837317"/>
      </dsp:txXfrm>
    </dsp:sp>
    <dsp:sp modelId="{8766AE7B-4A0C-B546-92C0-583C105CE113}">
      <dsp:nvSpPr>
        <dsp:cNvPr id="0" name=""/>
        <dsp:cNvSpPr/>
      </dsp:nvSpPr>
      <dsp:spPr>
        <a:xfrm>
          <a:off x="7512882" y="706671"/>
          <a:ext cx="3073451" cy="19516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5A0C4D-FFA1-AB40-8ACF-8EF946374497}">
      <dsp:nvSpPr>
        <dsp:cNvPr id="0" name=""/>
        <dsp:cNvSpPr/>
      </dsp:nvSpPr>
      <dsp:spPr>
        <a:xfrm>
          <a:off x="7854377" y="1031091"/>
          <a:ext cx="3073451" cy="19516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533400" rtl="0">
            <a:lnSpc>
              <a:spcPct val="90000"/>
            </a:lnSpc>
            <a:spcBef>
              <a:spcPct val="0"/>
            </a:spcBef>
            <a:spcAft>
              <a:spcPct val="35000"/>
            </a:spcAft>
            <a:buNone/>
          </a:pPr>
          <a:r>
            <a:rPr lang="en-US" sz="1200" b="1" kern="1200" dirty="0" err="1">
              <a:latin typeface="Calibri Light" panose="020F0302020204030204"/>
            </a:rPr>
            <a:t>Keunggulan</a:t>
          </a:r>
          <a:r>
            <a:rPr lang="en-US" sz="1200" b="1" kern="1200" dirty="0">
              <a:latin typeface="Calibri Light" panose="020F0302020204030204"/>
            </a:rPr>
            <a:t> CI: Size yang </a:t>
          </a:r>
          <a:r>
            <a:rPr lang="en-US" sz="1200" b="1" kern="1200" dirty="0" err="1">
              <a:latin typeface="Calibri Light" panose="020F0302020204030204"/>
            </a:rPr>
            <a:t>kecil</a:t>
          </a:r>
          <a:r>
            <a:rPr lang="en-US" sz="1200" b="1" kern="1200" dirty="0">
              <a:latin typeface="Calibri Light" panose="020F0302020204030204"/>
            </a:rPr>
            <a:t>, </a:t>
          </a:r>
          <a:r>
            <a:rPr lang="en-US" sz="1200" b="1" kern="1200" dirty="0" err="1">
              <a:latin typeface="Calibri Light" panose="020F0302020204030204"/>
            </a:rPr>
            <a:t>cepat</a:t>
          </a:r>
          <a:r>
            <a:rPr lang="en-US" sz="1200" b="1" kern="1200" dirty="0">
              <a:latin typeface="Calibri Light" panose="020F0302020204030204"/>
            </a:rPr>
            <a:t>, </a:t>
          </a:r>
          <a:r>
            <a:rPr lang="en-US" sz="1200" b="1" kern="1200" dirty="0" err="1">
              <a:latin typeface="Calibri Light" panose="020F0302020204030204"/>
            </a:rPr>
            <a:t>Fleksibel</a:t>
          </a:r>
          <a:r>
            <a:rPr lang="en-US" sz="1200" b="1" kern="1200" dirty="0">
              <a:latin typeface="Calibri Light" panose="020F0302020204030204"/>
            </a:rPr>
            <a:t>, </a:t>
          </a:r>
          <a:r>
            <a:rPr lang="en-US" sz="1200" b="1" kern="1200" dirty="0" err="1">
              <a:latin typeface="Calibri Light" panose="020F0302020204030204"/>
            </a:rPr>
            <a:t>bersifat</a:t>
          </a:r>
          <a:r>
            <a:rPr lang="en-US" sz="1200" b="1" kern="1200" dirty="0">
              <a:latin typeface="Calibri Light" panose="020F0302020204030204"/>
            </a:rPr>
            <a:t> MVC, dapat </a:t>
          </a:r>
          <a:r>
            <a:rPr lang="en-US" sz="1200" b="1" kern="1200" dirty="0" err="1">
              <a:latin typeface="Calibri Light" panose="020F0302020204030204"/>
            </a:rPr>
            <a:t>dimodifikasi</a:t>
          </a:r>
          <a:r>
            <a:rPr lang="en-US" sz="1200" b="1" kern="1200" dirty="0">
              <a:latin typeface="Calibri Light" panose="020F0302020204030204"/>
            </a:rPr>
            <a:t>, </a:t>
          </a:r>
          <a:r>
            <a:rPr lang="en-US" sz="1200" b="1" kern="1200" dirty="0" err="1">
              <a:latin typeface="Calibri Light" panose="020F0302020204030204"/>
            </a:rPr>
            <a:t>mudah</a:t>
          </a:r>
          <a:r>
            <a:rPr lang="en-US" sz="1200" b="1" kern="1200" dirty="0">
              <a:latin typeface="Calibri Light" panose="020F0302020204030204"/>
            </a:rPr>
            <a:t> </a:t>
          </a:r>
          <a:r>
            <a:rPr lang="en-US" sz="1200" b="1" kern="1200" dirty="0" err="1">
              <a:latin typeface="Calibri Light" panose="020F0302020204030204"/>
            </a:rPr>
            <a:t>dipelajari</a:t>
          </a:r>
          <a:endParaRPr lang="en-US" sz="1200" b="1" kern="1200" dirty="0" err="1"/>
        </a:p>
      </dsp:txBody>
      <dsp:txXfrm>
        <a:off x="7911539" y="1088253"/>
        <a:ext cx="2959127" cy="183731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0710D0-5613-4365-AB25-A5025F741A58}" type="datetimeFigureOut">
              <a:t>8/30/24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AF26E6-801F-413B-92DA-D2ABFB7C8851}" type="slidenum">
              <a:t>‹#›</a:t>
            </a:fld>
            <a:endParaRPr lang="en-US"/>
          </a:p>
        </p:txBody>
      </p:sp>
    </p:spTree>
    <p:extLst>
      <p:ext uri="{BB962C8B-B14F-4D97-AF65-F5344CB8AC3E}">
        <p14:creationId xmlns:p14="http://schemas.microsoft.com/office/powerpoint/2010/main" val="42828795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Strartbootstrap.com/themes/sb-admin-2</a:t>
            </a:r>
          </a:p>
        </p:txBody>
      </p:sp>
      <p:sp>
        <p:nvSpPr>
          <p:cNvPr id="4" name="Slide Number Placeholder 3"/>
          <p:cNvSpPr>
            <a:spLocks noGrp="1"/>
          </p:cNvSpPr>
          <p:nvPr>
            <p:ph type="sldNum" sz="quarter" idx="5"/>
          </p:nvPr>
        </p:nvSpPr>
        <p:spPr/>
        <p:txBody>
          <a:bodyPr/>
          <a:lstStyle/>
          <a:p>
            <a:fld id="{BEAF26E6-801F-413B-92DA-D2ABFB7C8851}" type="slidenum">
              <a:t>5</a:t>
            </a:fld>
            <a:endParaRPr lang="en-US"/>
          </a:p>
        </p:txBody>
      </p:sp>
    </p:spTree>
    <p:extLst>
      <p:ext uri="{BB962C8B-B14F-4D97-AF65-F5344CB8AC3E}">
        <p14:creationId xmlns:p14="http://schemas.microsoft.com/office/powerpoint/2010/main" val="4006886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5503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2" name="Picture Placeholder 6">
            <a:extLst>
              <a:ext uri="{FF2B5EF4-FFF2-40B4-BE49-F238E27FC236}">
                <a16:creationId xmlns:a16="http://schemas.microsoft.com/office/drawing/2014/main" id="{D66A89D2-75E1-4946-9553-C3E7D82C425A}"/>
              </a:ext>
            </a:extLst>
          </p:cNvPr>
          <p:cNvSpPr>
            <a:spLocks noGrp="1"/>
          </p:cNvSpPr>
          <p:nvPr>
            <p:ph type="pic" sz="quarter" idx="11"/>
          </p:nvPr>
        </p:nvSpPr>
        <p:spPr>
          <a:xfrm>
            <a:off x="6635750" y="998536"/>
            <a:ext cx="4222750" cy="4678363"/>
          </a:xfrm>
          <a:prstGeom prst="roundRect">
            <a:avLst>
              <a:gd name="adj" fmla="val 5840"/>
            </a:avLst>
          </a:prstGeom>
          <a:effectLst>
            <a:outerShdw blurRad="368300" dist="114300" dir="5400000" algn="t" rotWithShape="0">
              <a:prstClr val="black">
                <a:alpha val="17000"/>
              </a:prstClr>
            </a:outerShdw>
          </a:effectLst>
        </p:spPr>
        <p:txBody>
          <a:bodyPr wrap="square">
            <a:noAutofit/>
          </a:bodyPr>
          <a:lstStyle>
            <a:lvl1pPr marL="0" indent="0">
              <a:buNone/>
              <a:defRPr sz="1600">
                <a:solidFill>
                  <a:schemeClr val="bg1">
                    <a:lumMod val="75000"/>
                  </a:schemeClr>
                </a:solidFill>
              </a:defRPr>
            </a:lvl1pPr>
          </a:lstStyle>
          <a:p>
            <a:endParaRPr lang="en-US"/>
          </a:p>
        </p:txBody>
      </p:sp>
    </p:spTree>
    <p:extLst>
      <p:ext uri="{BB962C8B-B14F-4D97-AF65-F5344CB8AC3E}">
        <p14:creationId xmlns:p14="http://schemas.microsoft.com/office/powerpoint/2010/main" val="2361243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100000" fill="hold" grpId="0" nodeType="withEffect" nodePh="1">
                                  <p:stCondLst>
                                    <p:cond delay="500"/>
                                  </p:stCondLst>
                                  <p:endCondLst>
                                    <p:cond evt="begin" delay="0">
                                      <p:tn val="5"/>
                                    </p:cond>
                                  </p:end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8/30/24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8/30/24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8/30/24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8/30/24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8/30/24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8/30/24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8/30/24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8/30/24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92577457"/>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userDrawn="1">
          <p15:clr>
            <a:srgbClr val="F26B43"/>
          </p15:clr>
        </p15:guide>
        <p15:guide id="2" orient="horz" pos="288" userDrawn="1">
          <p15:clr>
            <a:srgbClr val="F26B43"/>
          </p15:clr>
        </p15:guide>
        <p15:guide id="3" orient="horz" pos="576" userDrawn="1">
          <p15:clr>
            <a:srgbClr val="F26B43"/>
          </p15:clr>
        </p15:guide>
        <p15:guide id="4" pos="576" userDrawn="1">
          <p15:clr>
            <a:srgbClr val="F26B43"/>
          </p15:clr>
        </p15:guide>
        <p15:guide id="5" pos="7104" userDrawn="1">
          <p15:clr>
            <a:srgbClr val="F26B43"/>
          </p15:clr>
        </p15:guide>
        <p15:guide id="6" orient="horz" pos="3744" userDrawn="1">
          <p15:clr>
            <a:srgbClr val="F26B43"/>
          </p15:clr>
        </p15:guide>
        <p15:guide id="7" orient="horz" pos="4032" userDrawn="1">
          <p15:clr>
            <a:srgbClr val="F26B43"/>
          </p15:clr>
        </p15:guide>
        <p15:guide id="8" pos="7392"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5F49709-FC86-417E-A194-4FBDBA18D0E4}"/>
              </a:ext>
            </a:extLst>
          </p:cNvPr>
          <p:cNvSpPr txBox="1"/>
          <p:nvPr userDrawn="1"/>
        </p:nvSpPr>
        <p:spPr>
          <a:xfrm rot="10800000" flipV="1">
            <a:off x="9338786" y="175622"/>
            <a:ext cx="2605876" cy="830997"/>
          </a:xfrm>
          <a:prstGeom prst="rect">
            <a:avLst/>
          </a:prstGeom>
          <a:noFill/>
        </p:spPr>
        <p:txBody>
          <a:bodyPr wrap="square" rtlCol="0">
            <a:spAutoFit/>
          </a:bodyPr>
          <a:lstStyle/>
          <a:p>
            <a:pPr algn="r"/>
            <a:fld id="{260E2A6B-A809-4840-BF14-8648BC0BDF87}" type="slidenum">
              <a:rPr lang="id-ID" sz="4800" b="1" smtClean="0">
                <a:solidFill>
                  <a:schemeClr val="tx1">
                    <a:lumMod val="85000"/>
                    <a:lumOff val="15000"/>
                    <a:alpha val="4000"/>
                  </a:schemeClr>
                </a:solidFill>
                <a:latin typeface="Montserrat ExtraBold" panose="00000900000000000000" pitchFamily="2" charset="0"/>
                <a:ea typeface="Lato" panose="020F0502020204030203" pitchFamily="34" charset="0"/>
                <a:cs typeface="Segoe UI" panose="020B0502040204020203" pitchFamily="34" charset="0"/>
              </a:rPr>
              <a:pPr algn="r"/>
              <a:t>‹#›</a:t>
            </a:fld>
            <a:endParaRPr lang="id-ID" sz="4800" b="1" dirty="0">
              <a:solidFill>
                <a:schemeClr val="tx1">
                  <a:lumMod val="85000"/>
                  <a:lumOff val="15000"/>
                  <a:alpha val="4000"/>
                </a:schemeClr>
              </a:solidFill>
              <a:latin typeface="Montserrat ExtraBold" panose="00000900000000000000" pitchFamily="2" charset="0"/>
              <a:ea typeface="Lato" panose="020F050202020403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BC82105A-E77F-42A8-9E96-1511F07528D1}"/>
              </a:ext>
            </a:extLst>
          </p:cNvPr>
          <p:cNvSpPr txBox="1"/>
          <p:nvPr/>
        </p:nvSpPr>
        <p:spPr>
          <a:xfrm>
            <a:off x="561660" y="437232"/>
            <a:ext cx="994183" cy="307777"/>
          </a:xfrm>
          <a:prstGeom prst="rect">
            <a:avLst/>
          </a:prstGeom>
          <a:noFill/>
        </p:spPr>
        <p:txBody>
          <a:bodyPr wrap="none" rtlCol="0">
            <a:spAutoFit/>
          </a:bodyPr>
          <a:lstStyle/>
          <a:p>
            <a:r>
              <a:rPr lang="en-US" sz="1400" b="0" dirty="0">
                <a:solidFill>
                  <a:schemeClr val="accent1"/>
                </a:solidFill>
                <a:latin typeface="Montserrat ExtraBold" panose="00000900000000000000" pitchFamily="2" charset="0"/>
              </a:rPr>
              <a:t>Finance.</a:t>
            </a:r>
            <a:endParaRPr lang="en-ID" sz="1400" b="0" dirty="0">
              <a:solidFill>
                <a:schemeClr val="accent4"/>
              </a:solidFill>
              <a:latin typeface="Montserrat ExtraBold" panose="00000900000000000000" pitchFamily="2" charset="0"/>
            </a:endParaRPr>
          </a:p>
        </p:txBody>
      </p:sp>
      <p:sp>
        <p:nvSpPr>
          <p:cNvPr id="16" name="TextBox 15">
            <a:extLst>
              <a:ext uri="{FF2B5EF4-FFF2-40B4-BE49-F238E27FC236}">
                <a16:creationId xmlns:a16="http://schemas.microsoft.com/office/drawing/2014/main" id="{EA9CC950-CA87-4336-BF63-9AECAD63AF23}"/>
              </a:ext>
            </a:extLst>
          </p:cNvPr>
          <p:cNvSpPr txBox="1"/>
          <p:nvPr userDrawn="1"/>
        </p:nvSpPr>
        <p:spPr>
          <a:xfrm>
            <a:off x="10029347" y="6332507"/>
            <a:ext cx="1574405" cy="307777"/>
          </a:xfrm>
          <a:prstGeom prst="rect">
            <a:avLst/>
          </a:prstGeom>
          <a:noFill/>
        </p:spPr>
        <p:txBody>
          <a:bodyPr wrap="none" rtlCol="0">
            <a:spAutoFit/>
          </a:bodyPr>
          <a:lstStyle/>
          <a:p>
            <a:pPr algn="r"/>
            <a:r>
              <a:rPr lang="en-US" sz="1400" b="0" dirty="0">
                <a:solidFill>
                  <a:schemeClr val="bg1">
                    <a:lumMod val="75000"/>
                    <a:alpha val="50000"/>
                  </a:schemeClr>
                </a:solidFill>
                <a:latin typeface="Segoe UI" panose="020B0502040204020203" pitchFamily="34" charset="0"/>
                <a:cs typeface="Segoe UI" panose="020B0502040204020203" pitchFamily="34" charset="0"/>
              </a:rPr>
              <a:t>www.rrgraph.com</a:t>
            </a:r>
            <a:endParaRPr lang="en-ID" sz="1400" b="0" dirty="0">
              <a:solidFill>
                <a:schemeClr val="bg1">
                  <a:lumMod val="75000"/>
                  <a:alpha val="50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176446638"/>
      </p:ext>
    </p:extLst>
  </p:cSld>
  <p:clrMap bg1="lt1" tx1="dk1" bg2="lt2" tx2="dk2" accent1="accent1" accent2="accent2" accent3="accent3" accent4="accent4" accent5="accent5" accent6="accent6" hlink="hlink" folHlink="folHlink"/>
  <p:sldLayoutIdLst>
    <p:sldLayoutId id="214748365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82" userDrawn="1">
          <p15:clr>
            <a:srgbClr val="F26B43"/>
          </p15:clr>
        </p15:guide>
        <p15:guide id="2" pos="724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B87C619C-EBAB-488E-96B9-153AA4C9B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130DA1C1-36FD-41D8-9826-EE797BF39B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453312" cy="6858000"/>
          </a:xfrm>
          <a:custGeom>
            <a:avLst/>
            <a:gdLst>
              <a:gd name="connsiteX0" fmla="*/ 0 w 7433452"/>
              <a:gd name="connsiteY0" fmla="*/ 0 h 6858000"/>
              <a:gd name="connsiteX1" fmla="*/ 1592736 w 7433452"/>
              <a:gd name="connsiteY1" fmla="*/ 0 h 6858000"/>
              <a:gd name="connsiteX2" fmla="*/ 2171700 w 7433452"/>
              <a:gd name="connsiteY2" fmla="*/ 0 h 6858000"/>
              <a:gd name="connsiteX3" fmla="*/ 2762696 w 7433452"/>
              <a:gd name="connsiteY3" fmla="*/ 0 h 6858000"/>
              <a:gd name="connsiteX4" fmla="*/ 2829254 w 7433452"/>
              <a:gd name="connsiteY4" fmla="*/ 0 h 6858000"/>
              <a:gd name="connsiteX5" fmla="*/ 7415310 w 7433452"/>
              <a:gd name="connsiteY5" fmla="*/ 0 h 6858000"/>
              <a:gd name="connsiteX6" fmla="*/ 7405703 w 7433452"/>
              <a:gd name="connsiteY6" fmla="*/ 94814 h 6858000"/>
              <a:gd name="connsiteX7" fmla="*/ 7410754 w 7433452"/>
              <a:gd name="connsiteY7" fmla="*/ 421796 h 6858000"/>
              <a:gd name="connsiteX8" fmla="*/ 7414688 w 7433452"/>
              <a:gd name="connsiteY8" fmla="*/ 812192 h 6858000"/>
              <a:gd name="connsiteX9" fmla="*/ 7395017 w 7433452"/>
              <a:gd name="connsiteY9" fmla="*/ 1113642 h 6858000"/>
              <a:gd name="connsiteX10" fmla="*/ 7422810 w 7433452"/>
              <a:gd name="connsiteY10" fmla="*/ 1796708 h 6858000"/>
              <a:gd name="connsiteX11" fmla="*/ 7421161 w 7433452"/>
              <a:gd name="connsiteY11" fmla="*/ 2327333 h 6858000"/>
              <a:gd name="connsiteX12" fmla="*/ 7412023 w 7433452"/>
              <a:gd name="connsiteY12" fmla="*/ 2784280 h 6858000"/>
              <a:gd name="connsiteX13" fmla="*/ 7417480 w 7433452"/>
              <a:gd name="connsiteY13" fmla="*/ 2985458 h 6858000"/>
              <a:gd name="connsiteX14" fmla="*/ 7403774 w 7433452"/>
              <a:gd name="connsiteY14" fmla="*/ 3531096 h 6858000"/>
              <a:gd name="connsiteX15" fmla="*/ 7414307 w 7433452"/>
              <a:gd name="connsiteY15" fmla="*/ 4336830 h 6858000"/>
              <a:gd name="connsiteX16" fmla="*/ 7413419 w 7433452"/>
              <a:gd name="connsiteY16" fmla="*/ 5026893 h 6858000"/>
              <a:gd name="connsiteX17" fmla="*/ 7417734 w 7433452"/>
              <a:gd name="connsiteY17" fmla="*/ 5252632 h 6858000"/>
              <a:gd name="connsiteX18" fmla="*/ 7417734 w 7433452"/>
              <a:gd name="connsiteY18" fmla="*/ 5466282 h 6858000"/>
              <a:gd name="connsiteX19" fmla="*/ 7379659 w 7433452"/>
              <a:gd name="connsiteY19" fmla="*/ 6121225 h 6858000"/>
              <a:gd name="connsiteX20" fmla="*/ 7395115 w 7433452"/>
              <a:gd name="connsiteY20" fmla="*/ 6708907 h 6858000"/>
              <a:gd name="connsiteX21" fmla="*/ 7412408 w 7433452"/>
              <a:gd name="connsiteY21" fmla="*/ 6858000 h 6858000"/>
              <a:gd name="connsiteX22" fmla="*/ 2829254 w 7433452"/>
              <a:gd name="connsiteY22" fmla="*/ 6858000 h 6858000"/>
              <a:gd name="connsiteX23" fmla="*/ 2762696 w 7433452"/>
              <a:gd name="connsiteY23" fmla="*/ 6858000 h 6858000"/>
              <a:gd name="connsiteX24" fmla="*/ 2171700 w 7433452"/>
              <a:gd name="connsiteY24" fmla="*/ 6858000 h 6858000"/>
              <a:gd name="connsiteX25" fmla="*/ 1592736 w 7433452"/>
              <a:gd name="connsiteY25" fmla="*/ 6858000 h 6858000"/>
              <a:gd name="connsiteX26" fmla="*/ 0 w 7433452"/>
              <a:gd name="connsiteY2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433452" h="6858000">
                <a:moveTo>
                  <a:pt x="0" y="0"/>
                </a:moveTo>
                <a:lnTo>
                  <a:pt x="1592736" y="0"/>
                </a:lnTo>
                <a:lnTo>
                  <a:pt x="2171700" y="0"/>
                </a:lnTo>
                <a:lnTo>
                  <a:pt x="2762696" y="0"/>
                </a:lnTo>
                <a:lnTo>
                  <a:pt x="2829254" y="0"/>
                </a:lnTo>
                <a:lnTo>
                  <a:pt x="7415310" y="0"/>
                </a:lnTo>
                <a:lnTo>
                  <a:pt x="7405703" y="94814"/>
                </a:lnTo>
                <a:cubicBezTo>
                  <a:pt x="7398856" y="203629"/>
                  <a:pt x="7403520" y="312712"/>
                  <a:pt x="7410754" y="421796"/>
                </a:cubicBezTo>
                <a:cubicBezTo>
                  <a:pt x="7421580" y="551656"/>
                  <a:pt x="7422900" y="682144"/>
                  <a:pt x="7414688" y="812192"/>
                </a:cubicBezTo>
                <a:cubicBezTo>
                  <a:pt x="7406693" y="912591"/>
                  <a:pt x="7397682" y="1012988"/>
                  <a:pt x="7395017" y="1113642"/>
                </a:cubicBezTo>
                <a:cubicBezTo>
                  <a:pt x="7388670" y="1342689"/>
                  <a:pt x="7407708" y="1569316"/>
                  <a:pt x="7422810" y="1796708"/>
                </a:cubicBezTo>
                <a:cubicBezTo>
                  <a:pt x="7434487" y="1973710"/>
                  <a:pt x="7439944" y="2150457"/>
                  <a:pt x="7421161" y="2327333"/>
                </a:cubicBezTo>
                <a:cubicBezTo>
                  <a:pt x="7405170" y="2479266"/>
                  <a:pt x="7396793" y="2631453"/>
                  <a:pt x="7412023" y="2784280"/>
                </a:cubicBezTo>
                <a:cubicBezTo>
                  <a:pt x="7418749" y="2851085"/>
                  <a:pt x="7425984" y="2918653"/>
                  <a:pt x="7417480" y="2985458"/>
                </a:cubicBezTo>
                <a:cubicBezTo>
                  <a:pt x="7394508" y="3167039"/>
                  <a:pt x="7398063" y="3349132"/>
                  <a:pt x="7403774" y="3531096"/>
                </a:cubicBezTo>
                <a:cubicBezTo>
                  <a:pt x="7412277" y="3799715"/>
                  <a:pt x="7426364" y="4067954"/>
                  <a:pt x="7414307" y="4336830"/>
                </a:cubicBezTo>
                <a:cubicBezTo>
                  <a:pt x="7404027" y="4566639"/>
                  <a:pt x="7420653" y="4796831"/>
                  <a:pt x="7413419" y="5026893"/>
                </a:cubicBezTo>
                <a:cubicBezTo>
                  <a:pt x="7410982" y="5102162"/>
                  <a:pt x="7412429" y="5177504"/>
                  <a:pt x="7417734" y="5252632"/>
                </a:cubicBezTo>
                <a:cubicBezTo>
                  <a:pt x="7424271" y="5323700"/>
                  <a:pt x="7424271" y="5395213"/>
                  <a:pt x="7417734" y="5466282"/>
                </a:cubicBezTo>
                <a:cubicBezTo>
                  <a:pt x="7393239" y="5683875"/>
                  <a:pt x="7383214" y="5902486"/>
                  <a:pt x="7379659" y="6121225"/>
                </a:cubicBezTo>
                <a:cubicBezTo>
                  <a:pt x="7376423" y="6317442"/>
                  <a:pt x="7378041" y="6513586"/>
                  <a:pt x="7395115" y="6708907"/>
                </a:cubicBezTo>
                <a:lnTo>
                  <a:pt x="7412408" y="6858000"/>
                </a:lnTo>
                <a:lnTo>
                  <a:pt x="2829254" y="6858000"/>
                </a:lnTo>
                <a:lnTo>
                  <a:pt x="2762696" y="6858000"/>
                </a:lnTo>
                <a:lnTo>
                  <a:pt x="2171700" y="6858000"/>
                </a:lnTo>
                <a:lnTo>
                  <a:pt x="159273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ctrTitle"/>
          </p:nvPr>
        </p:nvSpPr>
        <p:spPr>
          <a:xfrm>
            <a:off x="838200" y="484632"/>
            <a:ext cx="6081713" cy="3566160"/>
          </a:xfrm>
        </p:spPr>
        <p:txBody>
          <a:bodyPr>
            <a:normAutofit/>
          </a:bodyPr>
          <a:lstStyle/>
          <a:p>
            <a:pPr algn="l"/>
            <a:r>
              <a:rPr lang="en-US" sz="6600">
                <a:solidFill>
                  <a:srgbClr val="FFFFFF"/>
                </a:solidFill>
                <a:cs typeface="Calibri Light"/>
              </a:rPr>
              <a:t>Pemrograman Framework</a:t>
            </a:r>
            <a:endParaRPr lang="en-US" sz="6600">
              <a:solidFill>
                <a:srgbClr val="FFFFFF"/>
              </a:solidFill>
            </a:endParaRPr>
          </a:p>
        </p:txBody>
      </p:sp>
      <p:sp>
        <p:nvSpPr>
          <p:cNvPr id="3" name="Subtitle 2"/>
          <p:cNvSpPr>
            <a:spLocks noGrp="1"/>
          </p:cNvSpPr>
          <p:nvPr>
            <p:ph type="subTitle" idx="1"/>
          </p:nvPr>
        </p:nvSpPr>
        <p:spPr>
          <a:xfrm>
            <a:off x="838200" y="4480560"/>
            <a:ext cx="6081713" cy="1572768"/>
          </a:xfrm>
        </p:spPr>
        <p:txBody>
          <a:bodyPr vert="horz" lIns="91440" tIns="45720" rIns="91440" bIns="45720" rtlCol="0">
            <a:normAutofit/>
          </a:bodyPr>
          <a:lstStyle/>
          <a:p>
            <a:pPr algn="l"/>
            <a:r>
              <a:rPr lang="en-US" sz="2000">
                <a:solidFill>
                  <a:srgbClr val="FFFFFF"/>
                </a:solidFill>
                <a:cs typeface="Calibri"/>
              </a:rPr>
              <a:t>Wicaksono Yuli Sulistyo, M.Kom., CSA.</a:t>
            </a:r>
            <a:br>
              <a:rPr lang="en-US" sz="2000">
                <a:solidFill>
                  <a:srgbClr val="FFFFFF"/>
                </a:solidFill>
                <a:cs typeface="Calibri"/>
              </a:rPr>
            </a:br>
            <a:br>
              <a:rPr lang="en-US" sz="2000">
                <a:solidFill>
                  <a:srgbClr val="FFFFFF"/>
                </a:solidFill>
                <a:cs typeface="Calibri"/>
              </a:rPr>
            </a:br>
            <a:r>
              <a:rPr lang="en-ID" sz="2000" b="1" i="0" u="none" strike="noStrike">
                <a:solidFill>
                  <a:srgbClr val="FFFFFF"/>
                </a:solidFill>
                <a:effectLst/>
                <a:latin typeface="Times New Roman" panose="02020603050405020304" pitchFamily="18" charset="0"/>
              </a:rPr>
              <a:t>PENGEMBANGAN DAN PENYELENGGARAAN PEMBELAJARAN DIGITAL (P3D)</a:t>
            </a:r>
            <a:endParaRPr lang="en-US" sz="2000">
              <a:solidFill>
                <a:srgbClr val="FFFFFF"/>
              </a:solidFill>
            </a:endParaRPr>
          </a:p>
        </p:txBody>
      </p:sp>
      <p:pic>
        <p:nvPicPr>
          <p:cNvPr id="5" name="Picture 4" descr="A logo with a circle and a star&#10;&#10;Description automatically generated with medium confidence">
            <a:extLst>
              <a:ext uri="{FF2B5EF4-FFF2-40B4-BE49-F238E27FC236}">
                <a16:creationId xmlns:a16="http://schemas.microsoft.com/office/drawing/2014/main" id="{47792EF9-581B-20F2-1E31-3E9E7BEAE5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4877" y="283464"/>
            <a:ext cx="2497474" cy="2904040"/>
          </a:xfrm>
          <a:prstGeom prst="rect">
            <a:avLst/>
          </a:prstGeom>
        </p:spPr>
      </p:pic>
      <p:sp>
        <p:nvSpPr>
          <p:cNvPr id="50" name="sketch line">
            <a:extLst>
              <a:ext uri="{FF2B5EF4-FFF2-40B4-BE49-F238E27FC236}">
                <a16:creationId xmlns:a16="http://schemas.microsoft.com/office/drawing/2014/main" id="{35BC54F7-1315-4D6C-9420-A5BF0CDDBC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5475" y="4252192"/>
            <a:ext cx="4056549" cy="18288"/>
          </a:xfrm>
          <a:custGeom>
            <a:avLst/>
            <a:gdLst>
              <a:gd name="connsiteX0" fmla="*/ 0 w 4056549"/>
              <a:gd name="connsiteY0" fmla="*/ 0 h 18288"/>
              <a:gd name="connsiteX1" fmla="*/ 676092 w 4056549"/>
              <a:gd name="connsiteY1" fmla="*/ 0 h 18288"/>
              <a:gd name="connsiteX2" fmla="*/ 1271052 w 4056549"/>
              <a:gd name="connsiteY2" fmla="*/ 0 h 18288"/>
              <a:gd name="connsiteX3" fmla="*/ 1947144 w 4056549"/>
              <a:gd name="connsiteY3" fmla="*/ 0 h 18288"/>
              <a:gd name="connsiteX4" fmla="*/ 2501539 w 4056549"/>
              <a:gd name="connsiteY4" fmla="*/ 0 h 18288"/>
              <a:gd name="connsiteX5" fmla="*/ 3137065 w 4056549"/>
              <a:gd name="connsiteY5" fmla="*/ 0 h 18288"/>
              <a:gd name="connsiteX6" fmla="*/ 4056549 w 4056549"/>
              <a:gd name="connsiteY6" fmla="*/ 0 h 18288"/>
              <a:gd name="connsiteX7" fmla="*/ 4056549 w 4056549"/>
              <a:gd name="connsiteY7" fmla="*/ 18288 h 18288"/>
              <a:gd name="connsiteX8" fmla="*/ 3380458 w 4056549"/>
              <a:gd name="connsiteY8" fmla="*/ 18288 h 18288"/>
              <a:gd name="connsiteX9" fmla="*/ 2663801 w 4056549"/>
              <a:gd name="connsiteY9" fmla="*/ 18288 h 18288"/>
              <a:gd name="connsiteX10" fmla="*/ 2068840 w 4056549"/>
              <a:gd name="connsiteY10" fmla="*/ 18288 h 18288"/>
              <a:gd name="connsiteX11" fmla="*/ 1311618 w 4056549"/>
              <a:gd name="connsiteY11" fmla="*/ 18288 h 18288"/>
              <a:gd name="connsiteX12" fmla="*/ 716657 w 4056549"/>
              <a:gd name="connsiteY12" fmla="*/ 18288 h 18288"/>
              <a:gd name="connsiteX13" fmla="*/ 0 w 4056549"/>
              <a:gd name="connsiteY13" fmla="*/ 18288 h 18288"/>
              <a:gd name="connsiteX14" fmla="*/ 0 w 4056549"/>
              <a:gd name="connsiteY1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056549" h="18288" fill="none" extrusionOk="0">
                <a:moveTo>
                  <a:pt x="0" y="0"/>
                </a:moveTo>
                <a:cubicBezTo>
                  <a:pt x="324395" y="-12272"/>
                  <a:pt x="437185" y="20747"/>
                  <a:pt x="676092" y="0"/>
                </a:cubicBezTo>
                <a:cubicBezTo>
                  <a:pt x="914999" y="-20747"/>
                  <a:pt x="980886" y="20074"/>
                  <a:pt x="1271052" y="0"/>
                </a:cubicBezTo>
                <a:cubicBezTo>
                  <a:pt x="1561218" y="-20074"/>
                  <a:pt x="1609815" y="19965"/>
                  <a:pt x="1947144" y="0"/>
                </a:cubicBezTo>
                <a:cubicBezTo>
                  <a:pt x="2284473" y="-19965"/>
                  <a:pt x="2317816" y="-23682"/>
                  <a:pt x="2501539" y="0"/>
                </a:cubicBezTo>
                <a:cubicBezTo>
                  <a:pt x="2685262" y="23682"/>
                  <a:pt x="2879461" y="12712"/>
                  <a:pt x="3137065" y="0"/>
                </a:cubicBezTo>
                <a:cubicBezTo>
                  <a:pt x="3394669" y="-12712"/>
                  <a:pt x="3618306" y="-41742"/>
                  <a:pt x="4056549" y="0"/>
                </a:cubicBezTo>
                <a:cubicBezTo>
                  <a:pt x="4056201" y="6465"/>
                  <a:pt x="4056979" y="10922"/>
                  <a:pt x="4056549" y="18288"/>
                </a:cubicBezTo>
                <a:cubicBezTo>
                  <a:pt x="3807729" y="-7540"/>
                  <a:pt x="3536237" y="12619"/>
                  <a:pt x="3380458" y="18288"/>
                </a:cubicBezTo>
                <a:cubicBezTo>
                  <a:pt x="3224679" y="23957"/>
                  <a:pt x="2967497" y="23368"/>
                  <a:pt x="2663801" y="18288"/>
                </a:cubicBezTo>
                <a:cubicBezTo>
                  <a:pt x="2360105" y="13208"/>
                  <a:pt x="2359716" y="-8821"/>
                  <a:pt x="2068840" y="18288"/>
                </a:cubicBezTo>
                <a:cubicBezTo>
                  <a:pt x="1777964" y="45397"/>
                  <a:pt x="1641909" y="31681"/>
                  <a:pt x="1311618" y="18288"/>
                </a:cubicBezTo>
                <a:cubicBezTo>
                  <a:pt x="981327" y="4895"/>
                  <a:pt x="990410" y="11155"/>
                  <a:pt x="716657" y="18288"/>
                </a:cubicBezTo>
                <a:cubicBezTo>
                  <a:pt x="442904" y="25421"/>
                  <a:pt x="330722" y="13665"/>
                  <a:pt x="0" y="18288"/>
                </a:cubicBezTo>
                <a:cubicBezTo>
                  <a:pt x="75" y="12069"/>
                  <a:pt x="515" y="5650"/>
                  <a:pt x="0" y="0"/>
                </a:cubicBezTo>
                <a:close/>
              </a:path>
              <a:path w="4056549" h="18288" stroke="0" extrusionOk="0">
                <a:moveTo>
                  <a:pt x="0" y="0"/>
                </a:moveTo>
                <a:cubicBezTo>
                  <a:pt x="175099" y="13469"/>
                  <a:pt x="459673" y="14529"/>
                  <a:pt x="594961" y="0"/>
                </a:cubicBezTo>
                <a:cubicBezTo>
                  <a:pt x="730249" y="-14529"/>
                  <a:pt x="873178" y="22015"/>
                  <a:pt x="1149356" y="0"/>
                </a:cubicBezTo>
                <a:cubicBezTo>
                  <a:pt x="1425534" y="-22015"/>
                  <a:pt x="1498871" y="-21513"/>
                  <a:pt x="1744316" y="0"/>
                </a:cubicBezTo>
                <a:cubicBezTo>
                  <a:pt x="1989761" y="21513"/>
                  <a:pt x="2112991" y="-46"/>
                  <a:pt x="2420408" y="0"/>
                </a:cubicBezTo>
                <a:cubicBezTo>
                  <a:pt x="2727825" y="46"/>
                  <a:pt x="2880256" y="-10040"/>
                  <a:pt x="3137065" y="0"/>
                </a:cubicBezTo>
                <a:cubicBezTo>
                  <a:pt x="3393874" y="10040"/>
                  <a:pt x="3704325" y="-6685"/>
                  <a:pt x="4056549" y="0"/>
                </a:cubicBezTo>
                <a:cubicBezTo>
                  <a:pt x="4055732" y="6895"/>
                  <a:pt x="4055770" y="11206"/>
                  <a:pt x="4056549" y="18288"/>
                </a:cubicBezTo>
                <a:cubicBezTo>
                  <a:pt x="3812770" y="11959"/>
                  <a:pt x="3533996" y="-5717"/>
                  <a:pt x="3299327" y="18288"/>
                </a:cubicBezTo>
                <a:cubicBezTo>
                  <a:pt x="3064658" y="42293"/>
                  <a:pt x="2940381" y="24492"/>
                  <a:pt x="2744931" y="18288"/>
                </a:cubicBezTo>
                <a:cubicBezTo>
                  <a:pt x="2549481" y="12084"/>
                  <a:pt x="2252169" y="51841"/>
                  <a:pt x="1987709" y="18288"/>
                </a:cubicBezTo>
                <a:cubicBezTo>
                  <a:pt x="1723249" y="-15265"/>
                  <a:pt x="1438946" y="3423"/>
                  <a:pt x="1230487" y="18288"/>
                </a:cubicBezTo>
                <a:cubicBezTo>
                  <a:pt x="1022028" y="33153"/>
                  <a:pt x="795957" y="18596"/>
                  <a:pt x="676092" y="18288"/>
                </a:cubicBezTo>
                <a:cubicBezTo>
                  <a:pt x="556227" y="17980"/>
                  <a:pt x="334853" y="39451"/>
                  <a:pt x="0" y="18288"/>
                </a:cubicBezTo>
                <a:cubicBezTo>
                  <a:pt x="95" y="14343"/>
                  <a:pt x="742" y="6860"/>
                  <a:pt x="0" y="0"/>
                </a:cubicBezTo>
                <a:close/>
              </a:path>
            </a:pathLst>
          </a:custGeom>
          <a:solidFill>
            <a:srgbClr val="FFFFFF"/>
          </a:solidFill>
          <a:ln w="41275" cap="rnd">
            <a:solidFill>
              <a:srgbClr val="FFFFFF"/>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A blue circle with white and yellow logo&#10;&#10;Description automatically generated">
            <a:extLst>
              <a:ext uri="{FF2B5EF4-FFF2-40B4-BE49-F238E27FC236}">
                <a16:creationId xmlns:a16="http://schemas.microsoft.com/office/drawing/2014/main" id="{ED93E1E5-9798-007C-34DF-292C0C2D953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21594" y="3452310"/>
            <a:ext cx="2904040" cy="290404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Table&#10;&#10;Description automatically generated">
            <a:extLst>
              <a:ext uri="{FF2B5EF4-FFF2-40B4-BE49-F238E27FC236}">
                <a16:creationId xmlns:a16="http://schemas.microsoft.com/office/drawing/2014/main" id="{65A8701F-4072-EFA4-91A9-9A60131FF6C7}"/>
              </a:ext>
            </a:extLst>
          </p:cNvPr>
          <p:cNvPicPr>
            <a:picLocks noGrp="1" noChangeAspect="1"/>
          </p:cNvPicPr>
          <p:nvPr>
            <p:ph idx="1"/>
          </p:nvPr>
        </p:nvPicPr>
        <p:blipFill>
          <a:blip r:embed="rId2"/>
          <a:stretch>
            <a:fillRect/>
          </a:stretch>
        </p:blipFill>
        <p:spPr>
          <a:xfrm>
            <a:off x="660813" y="643467"/>
            <a:ext cx="10870373" cy="5571066"/>
          </a:xfrm>
          <a:prstGeom prst="rect">
            <a:avLst/>
          </a:prstGeom>
        </p:spPr>
      </p:pic>
    </p:spTree>
    <p:extLst>
      <p:ext uri="{BB962C8B-B14F-4D97-AF65-F5344CB8AC3E}">
        <p14:creationId xmlns:p14="http://schemas.microsoft.com/office/powerpoint/2010/main" val="2162430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541D195-B2B1-AAAF-35AB-0B1B886B74B8}"/>
              </a:ext>
            </a:extLst>
          </p:cNvPr>
          <p:cNvSpPr>
            <a:spLocks noGrp="1"/>
          </p:cNvSpPr>
          <p:nvPr>
            <p:ph type="title"/>
          </p:nvPr>
        </p:nvSpPr>
        <p:spPr>
          <a:xfrm>
            <a:off x="1043631" y="809898"/>
            <a:ext cx="10173010" cy="1554480"/>
          </a:xfrm>
        </p:spPr>
        <p:txBody>
          <a:bodyPr anchor="ctr">
            <a:normAutofit/>
          </a:bodyPr>
          <a:lstStyle/>
          <a:p>
            <a:r>
              <a:rPr lang="en-US" sz="4800">
                <a:cs typeface="Calibri Light"/>
              </a:rPr>
              <a:t>Framework</a:t>
            </a:r>
            <a:endParaRPr lang="en-US" sz="4800"/>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D6F087AD-9D68-C68F-23F3-377018F12A86}"/>
              </a:ext>
            </a:extLst>
          </p:cNvPr>
          <p:cNvGraphicFramePr>
            <a:graphicFrameLocks noGrp="1"/>
          </p:cNvGraphicFramePr>
          <p:nvPr>
            <p:ph idx="1"/>
            <p:extLst>
              <p:ext uri="{D42A27DB-BD31-4B8C-83A1-F6EECF244321}">
                <p14:modId xmlns:p14="http://schemas.microsoft.com/office/powerpoint/2010/main" val="2829466846"/>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4561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a:extLst>
              <a:ext uri="{FF2B5EF4-FFF2-40B4-BE49-F238E27FC236}">
                <a16:creationId xmlns:a16="http://schemas.microsoft.com/office/drawing/2014/main" id="{D682D760-C064-10C5-5FBA-CD00C94FB72C}"/>
              </a:ext>
            </a:extLst>
          </p:cNvPr>
          <p:cNvPicPr>
            <a:picLocks noGrp="1" noChangeAspect="1"/>
          </p:cNvPicPr>
          <p:nvPr>
            <p:ph idx="1"/>
          </p:nvPr>
        </p:nvPicPr>
        <p:blipFill>
          <a:blip r:embed="rId2"/>
          <a:stretch>
            <a:fillRect/>
          </a:stretch>
        </p:blipFill>
        <p:spPr>
          <a:xfrm>
            <a:off x="1621247" y="643467"/>
            <a:ext cx="8949506" cy="5571066"/>
          </a:xfrm>
          <a:prstGeom prst="rect">
            <a:avLst/>
          </a:prstGeom>
        </p:spPr>
      </p:pic>
    </p:spTree>
    <p:extLst>
      <p:ext uri="{BB962C8B-B14F-4D97-AF65-F5344CB8AC3E}">
        <p14:creationId xmlns:p14="http://schemas.microsoft.com/office/powerpoint/2010/main" val="396606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D46AA61-326A-74C1-8FFF-816558BB9B4F}"/>
              </a:ext>
            </a:extLst>
          </p:cNvPr>
          <p:cNvSpPr>
            <a:spLocks noGrp="1"/>
          </p:cNvSpPr>
          <p:nvPr>
            <p:ph type="title"/>
          </p:nvPr>
        </p:nvSpPr>
        <p:spPr>
          <a:xfrm>
            <a:off x="1383564" y="348865"/>
            <a:ext cx="9718111" cy="1576446"/>
          </a:xfrm>
        </p:spPr>
        <p:txBody>
          <a:bodyPr anchor="ctr">
            <a:normAutofit/>
          </a:bodyPr>
          <a:lstStyle/>
          <a:p>
            <a:r>
              <a:rPr lang="en-US" sz="4000" b="1" dirty="0">
                <a:solidFill>
                  <a:srgbClr val="FFFFFF"/>
                </a:solidFill>
                <a:cs typeface="Calibri Light"/>
              </a:rPr>
              <a:t>CODEIGNITER 3</a:t>
            </a:r>
            <a:endParaRPr lang="en-US" sz="4000" b="1">
              <a:solidFill>
                <a:srgbClr val="FFFFFF"/>
              </a:solidFill>
            </a:endParaRPr>
          </a:p>
        </p:txBody>
      </p:sp>
      <p:graphicFrame>
        <p:nvGraphicFramePr>
          <p:cNvPr id="5" name="Content Placeholder 2">
            <a:extLst>
              <a:ext uri="{FF2B5EF4-FFF2-40B4-BE49-F238E27FC236}">
                <a16:creationId xmlns:a16="http://schemas.microsoft.com/office/drawing/2014/main" id="{CEB29F98-9247-EAEF-5AAC-17E8CDF68715}"/>
              </a:ext>
            </a:extLst>
          </p:cNvPr>
          <p:cNvGraphicFramePr>
            <a:graphicFrameLocks noGrp="1"/>
          </p:cNvGraphicFramePr>
          <p:nvPr>
            <p:ph idx="1"/>
            <p:extLst>
              <p:ext uri="{D42A27DB-BD31-4B8C-83A1-F6EECF244321}">
                <p14:modId xmlns:p14="http://schemas.microsoft.com/office/powerpoint/2010/main" val="3250903614"/>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0870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1" name="Rectangle 20">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p:cNvSpPr>
            <a:spLocks noGrp="1"/>
          </p:cNvSpPr>
          <p:nvPr>
            <p:ph type="ctrTitle"/>
          </p:nvPr>
        </p:nvSpPr>
        <p:spPr>
          <a:xfrm>
            <a:off x="3315031" y="1380754"/>
            <a:ext cx="5561938" cy="2513516"/>
          </a:xfrm>
        </p:spPr>
        <p:txBody>
          <a:bodyPr>
            <a:normAutofit/>
          </a:bodyPr>
          <a:lstStyle/>
          <a:p>
            <a:r>
              <a:rPr lang="en-US" sz="4700" err="1">
                <a:cs typeface="Calibri Light"/>
              </a:rPr>
              <a:t>Membuat</a:t>
            </a:r>
            <a:r>
              <a:rPr lang="en-US" sz="4700">
                <a:cs typeface="Calibri Light"/>
              </a:rPr>
              <a:t> Sistem Login dan CRUD </a:t>
            </a:r>
            <a:r>
              <a:rPr lang="en-US" sz="4700" err="1">
                <a:cs typeface="Calibri Light"/>
              </a:rPr>
              <a:t>dengan</a:t>
            </a:r>
            <a:r>
              <a:rPr lang="en-US" sz="4700">
                <a:cs typeface="Calibri Light"/>
              </a:rPr>
              <a:t> CodeIgniter 3</a:t>
            </a:r>
            <a:endParaRPr lang="en-US" sz="4700"/>
          </a:p>
        </p:txBody>
      </p:sp>
      <p:sp>
        <p:nvSpPr>
          <p:cNvPr id="3" name="Subtitle 2"/>
          <p:cNvSpPr>
            <a:spLocks noGrp="1"/>
          </p:cNvSpPr>
          <p:nvPr>
            <p:ph type="subTitle" idx="1"/>
          </p:nvPr>
        </p:nvSpPr>
        <p:spPr>
          <a:xfrm>
            <a:off x="3315031" y="4076802"/>
            <a:ext cx="5561938" cy="1534587"/>
          </a:xfrm>
        </p:spPr>
        <p:txBody>
          <a:bodyPr vert="horz" lIns="91440" tIns="45720" rIns="91440" bIns="45720" rtlCol="0">
            <a:normAutofit/>
          </a:bodyPr>
          <a:lstStyle/>
          <a:p>
            <a:r>
              <a:rPr lang="en-US" dirty="0" err="1">
                <a:cs typeface="Calibri"/>
              </a:rPr>
              <a:t>Wicaksono</a:t>
            </a:r>
            <a:r>
              <a:rPr lang="en-US" dirty="0">
                <a:cs typeface="Calibri"/>
              </a:rPr>
              <a:t> Yuli </a:t>
            </a:r>
            <a:r>
              <a:rPr lang="en-US" dirty="0" err="1">
                <a:cs typeface="Calibri"/>
              </a:rPr>
              <a:t>Sulistyo</a:t>
            </a:r>
            <a:endParaRPr lang="en-US" dirty="0" err="1"/>
          </a:p>
        </p:txBody>
      </p:sp>
      <p:sp>
        <p:nvSpPr>
          <p:cNvPr id="25" name="Arc 24">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7" name="Oval 26">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7545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0D2C575-D776-B890-C709-AC2A4479334C}"/>
              </a:ext>
            </a:extLst>
          </p:cNvPr>
          <p:cNvSpPr>
            <a:spLocks noGrp="1"/>
          </p:cNvSpPr>
          <p:nvPr>
            <p:ph type="title"/>
          </p:nvPr>
        </p:nvSpPr>
        <p:spPr>
          <a:xfrm>
            <a:off x="838200" y="557189"/>
            <a:ext cx="3374136" cy="5567891"/>
          </a:xfrm>
        </p:spPr>
        <p:txBody>
          <a:bodyPr>
            <a:normAutofit/>
          </a:bodyPr>
          <a:lstStyle/>
          <a:p>
            <a:r>
              <a:rPr lang="en-US" sz="5200">
                <a:cs typeface="Calibri Light"/>
              </a:rPr>
              <a:t>Apa yang akan kita pelajari?</a:t>
            </a:r>
            <a:endParaRPr lang="en-US" sz="5200"/>
          </a:p>
        </p:txBody>
      </p:sp>
      <p:graphicFrame>
        <p:nvGraphicFramePr>
          <p:cNvPr id="5" name="Content Placeholder 2">
            <a:extLst>
              <a:ext uri="{FF2B5EF4-FFF2-40B4-BE49-F238E27FC236}">
                <a16:creationId xmlns:a16="http://schemas.microsoft.com/office/drawing/2014/main" id="{E38FC2CD-9468-1A8C-9AA2-E056CCB3E207}"/>
              </a:ext>
            </a:extLst>
          </p:cNvPr>
          <p:cNvGraphicFramePr>
            <a:graphicFrameLocks noGrp="1"/>
          </p:cNvGraphicFramePr>
          <p:nvPr>
            <p:ph idx="1"/>
            <p:extLst>
              <p:ext uri="{D42A27DB-BD31-4B8C-83A1-F6EECF244321}">
                <p14:modId xmlns:p14="http://schemas.microsoft.com/office/powerpoint/2010/main" val="852887040"/>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45817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Flowchart: Document 23">
            <a:extLst>
              <a:ext uri="{FF2B5EF4-FFF2-40B4-BE49-F238E27FC236}">
                <a16:creationId xmlns:a16="http://schemas.microsoft.com/office/drawing/2014/main" id="{D12DDE76-C203-4047-9998-63900085B5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8175" y="0"/>
            <a:ext cx="3248025" cy="3400426"/>
          </a:xfrm>
          <a:prstGeom prst="flowChartDocumen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3E7E89-B685-CF1E-D90D-741D3C07CC9E}"/>
              </a:ext>
            </a:extLst>
          </p:cNvPr>
          <p:cNvSpPr>
            <a:spLocks noGrp="1"/>
          </p:cNvSpPr>
          <p:nvPr>
            <p:ph type="title"/>
          </p:nvPr>
        </p:nvSpPr>
        <p:spPr>
          <a:xfrm>
            <a:off x="838200" y="171162"/>
            <a:ext cx="2840182" cy="2371148"/>
          </a:xfrm>
        </p:spPr>
        <p:txBody>
          <a:bodyPr vert="horz" lIns="91440" tIns="45720" rIns="91440" bIns="45720" rtlCol="0" anchor="ctr">
            <a:normAutofit/>
          </a:bodyPr>
          <a:lstStyle/>
          <a:p>
            <a:r>
              <a:rPr lang="en-US" sz="3200" kern="1200">
                <a:solidFill>
                  <a:srgbClr val="FFFFFF"/>
                </a:solidFill>
                <a:latin typeface="+mj-lt"/>
                <a:ea typeface="+mj-ea"/>
                <a:cs typeface="+mj-cs"/>
              </a:rPr>
              <a:t>Apa yang harus dipelajari dulu?</a:t>
            </a:r>
          </a:p>
        </p:txBody>
      </p:sp>
      <p:graphicFrame>
        <p:nvGraphicFramePr>
          <p:cNvPr id="5" name="Content Placeholder 2">
            <a:extLst>
              <a:ext uri="{FF2B5EF4-FFF2-40B4-BE49-F238E27FC236}">
                <a16:creationId xmlns:a16="http://schemas.microsoft.com/office/drawing/2014/main" id="{9727C696-30AD-6265-8C16-521C58D47830}"/>
              </a:ext>
            </a:extLst>
          </p:cNvPr>
          <p:cNvGraphicFramePr>
            <a:graphicFrameLocks noGrp="1"/>
          </p:cNvGraphicFramePr>
          <p:nvPr>
            <p:ph idx="1"/>
            <p:extLst>
              <p:ext uri="{D42A27DB-BD31-4B8C-83A1-F6EECF244321}">
                <p14:modId xmlns:p14="http://schemas.microsoft.com/office/powerpoint/2010/main" val="2511837186"/>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6509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DCC231C8-C761-4B31-9B1C-C6D19248C6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B0C0C27-8583-1236-3FB5-57A59EE75A8C}"/>
              </a:ext>
            </a:extLst>
          </p:cNvPr>
          <p:cNvSpPr>
            <a:spLocks noGrp="1"/>
          </p:cNvSpPr>
          <p:nvPr>
            <p:ph type="title"/>
          </p:nvPr>
        </p:nvSpPr>
        <p:spPr>
          <a:xfrm>
            <a:off x="838200" y="557189"/>
            <a:ext cx="3374136" cy="5567891"/>
          </a:xfrm>
        </p:spPr>
        <p:txBody>
          <a:bodyPr>
            <a:normAutofit/>
          </a:bodyPr>
          <a:lstStyle/>
          <a:p>
            <a:r>
              <a:rPr lang="en-US" sz="5200">
                <a:cs typeface="Calibri Light"/>
              </a:rPr>
              <a:t>Apa yang harus disiapkan?</a:t>
            </a:r>
            <a:endParaRPr lang="en-US" sz="5200"/>
          </a:p>
        </p:txBody>
      </p:sp>
      <p:graphicFrame>
        <p:nvGraphicFramePr>
          <p:cNvPr id="5" name="Content Placeholder 2">
            <a:extLst>
              <a:ext uri="{FF2B5EF4-FFF2-40B4-BE49-F238E27FC236}">
                <a16:creationId xmlns:a16="http://schemas.microsoft.com/office/drawing/2014/main" id="{B724593E-FB82-0737-5AFF-89B1B4C0BCEC}"/>
              </a:ext>
            </a:extLst>
          </p:cNvPr>
          <p:cNvGraphicFramePr>
            <a:graphicFrameLocks noGrp="1"/>
          </p:cNvGraphicFramePr>
          <p:nvPr>
            <p:ph idx="1"/>
            <p:extLst>
              <p:ext uri="{D42A27DB-BD31-4B8C-83A1-F6EECF244321}">
                <p14:modId xmlns:p14="http://schemas.microsoft.com/office/powerpoint/2010/main" val="3162520104"/>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10887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26" name="Group 25">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27" name="Rectangle 26">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30" name="Freeform: Shape 29">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32" name="Rectangle 31">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AD46AA61-326A-74C1-8FFF-816558BB9B4F}"/>
              </a:ext>
            </a:extLst>
          </p:cNvPr>
          <p:cNvSpPr>
            <a:spLocks noGrp="1"/>
          </p:cNvSpPr>
          <p:nvPr>
            <p:ph type="title"/>
          </p:nvPr>
        </p:nvSpPr>
        <p:spPr>
          <a:xfrm>
            <a:off x="1143000" y="990599"/>
            <a:ext cx="9906000" cy="685800"/>
          </a:xfrm>
        </p:spPr>
        <p:txBody>
          <a:bodyPr anchor="t">
            <a:normAutofit/>
          </a:bodyPr>
          <a:lstStyle/>
          <a:p>
            <a:r>
              <a:rPr lang="en-US" sz="4000">
                <a:cs typeface="Calibri Light"/>
              </a:rPr>
              <a:t>MVC</a:t>
            </a:r>
            <a:endParaRPr lang="en-US" sz="4000"/>
          </a:p>
        </p:txBody>
      </p:sp>
      <p:graphicFrame>
        <p:nvGraphicFramePr>
          <p:cNvPr id="5" name="Content Placeholder 2">
            <a:extLst>
              <a:ext uri="{FF2B5EF4-FFF2-40B4-BE49-F238E27FC236}">
                <a16:creationId xmlns:a16="http://schemas.microsoft.com/office/drawing/2014/main" id="{CEB29F98-9247-EAEF-5AAC-17E8CDF68715}"/>
              </a:ext>
            </a:extLst>
          </p:cNvPr>
          <p:cNvGraphicFramePr>
            <a:graphicFrameLocks noGrp="1"/>
          </p:cNvGraphicFramePr>
          <p:nvPr>
            <p:ph idx="1"/>
            <p:extLst>
              <p:ext uri="{D42A27DB-BD31-4B8C-83A1-F6EECF244321}">
                <p14:modId xmlns:p14="http://schemas.microsoft.com/office/powerpoint/2010/main" val="1577867384"/>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7886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Picture 4" descr="Graphical user interface, text&#10;&#10;Description automatically generated">
            <a:extLst>
              <a:ext uri="{FF2B5EF4-FFF2-40B4-BE49-F238E27FC236}">
                <a16:creationId xmlns:a16="http://schemas.microsoft.com/office/drawing/2014/main" id="{86C477E3-AE55-161C-4B12-25F318897B00}"/>
              </a:ext>
            </a:extLst>
          </p:cNvPr>
          <p:cNvPicPr>
            <a:picLocks noGrp="1" noChangeAspect="1"/>
          </p:cNvPicPr>
          <p:nvPr>
            <p:ph idx="1"/>
          </p:nvPr>
        </p:nvPicPr>
        <p:blipFill rotWithShape="1">
          <a:blip r:embed="rId2"/>
          <a:srcRect t="9571" b="14685"/>
          <a:stretch/>
        </p:blipFill>
        <p:spPr>
          <a:xfrm>
            <a:off x="218114" y="123302"/>
            <a:ext cx="11755772" cy="6611396"/>
          </a:xfrm>
          <a:prstGeom prst="rect">
            <a:avLst/>
          </a:prstGeom>
        </p:spPr>
      </p:pic>
    </p:spTree>
    <p:extLst>
      <p:ext uri="{BB962C8B-B14F-4D97-AF65-F5344CB8AC3E}">
        <p14:creationId xmlns:p14="http://schemas.microsoft.com/office/powerpoint/2010/main" val="1536117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1">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Isosceles Triangle 21">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7" descr="Diagram&#10;&#10;Description automatically generated">
            <a:extLst>
              <a:ext uri="{FF2B5EF4-FFF2-40B4-BE49-F238E27FC236}">
                <a16:creationId xmlns:a16="http://schemas.microsoft.com/office/drawing/2014/main" id="{F85A9C9B-B140-22CF-C277-D448899CA8C0}"/>
              </a:ext>
            </a:extLst>
          </p:cNvPr>
          <p:cNvPicPr>
            <a:picLocks noGrp="1" noChangeAspect="1"/>
          </p:cNvPicPr>
          <p:nvPr>
            <p:ph idx="1"/>
          </p:nvPr>
        </p:nvPicPr>
        <p:blipFill>
          <a:blip r:embed="rId2"/>
          <a:stretch>
            <a:fillRect/>
          </a:stretch>
        </p:blipFill>
        <p:spPr>
          <a:xfrm>
            <a:off x="1743605" y="643467"/>
            <a:ext cx="8704790" cy="5571065"/>
          </a:xfrm>
          <a:prstGeom prst="rect">
            <a:avLst/>
          </a:prstGeom>
          <a:ln>
            <a:noFill/>
          </a:ln>
        </p:spPr>
      </p:pic>
      <p:sp>
        <p:nvSpPr>
          <p:cNvPr id="24" name="Isosceles Triangle 23">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956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2" name="Group 11">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3" name="Freeform: Shape 12">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E519D85-1D28-0B22-939D-8F7A28CB66FD}"/>
              </a:ext>
            </a:extLst>
          </p:cNvPr>
          <p:cNvSpPr>
            <a:spLocks noGrp="1"/>
          </p:cNvSpPr>
          <p:nvPr>
            <p:ph type="title"/>
          </p:nvPr>
        </p:nvSpPr>
        <p:spPr>
          <a:xfrm>
            <a:off x="640080" y="1243013"/>
            <a:ext cx="3855720" cy="4371974"/>
          </a:xfrm>
        </p:spPr>
        <p:txBody>
          <a:bodyPr>
            <a:normAutofit/>
          </a:bodyPr>
          <a:lstStyle/>
          <a:p>
            <a:r>
              <a:rPr lang="en-US" sz="3600">
                <a:solidFill>
                  <a:schemeClr val="tx2"/>
                </a:solidFill>
                <a:cs typeface="Calibri Light"/>
              </a:rPr>
              <a:t>Kenapa MVC</a:t>
            </a:r>
            <a:endParaRPr lang="en-US" sz="3600">
              <a:solidFill>
                <a:schemeClr val="tx2"/>
              </a:solidFill>
            </a:endParaRPr>
          </a:p>
        </p:txBody>
      </p:sp>
      <p:sp>
        <p:nvSpPr>
          <p:cNvPr id="3" name="Content Placeholder 2">
            <a:extLst>
              <a:ext uri="{FF2B5EF4-FFF2-40B4-BE49-F238E27FC236}">
                <a16:creationId xmlns:a16="http://schemas.microsoft.com/office/drawing/2014/main" id="{A6F238FE-A7E0-DC51-E35C-AC3C229032E1}"/>
              </a:ext>
            </a:extLst>
          </p:cNvPr>
          <p:cNvSpPr>
            <a:spLocks noGrp="1"/>
          </p:cNvSpPr>
          <p:nvPr>
            <p:ph idx="1"/>
          </p:nvPr>
        </p:nvSpPr>
        <p:spPr>
          <a:xfrm>
            <a:off x="6172200" y="804672"/>
            <a:ext cx="5221224" cy="5230368"/>
          </a:xfrm>
        </p:spPr>
        <p:txBody>
          <a:bodyPr vert="horz" lIns="91440" tIns="45720" rIns="91440" bIns="45720" rtlCol="0" anchor="ctr">
            <a:normAutofit/>
          </a:bodyPr>
          <a:lstStyle/>
          <a:p>
            <a:r>
              <a:rPr lang="en-US" sz="1800">
                <a:solidFill>
                  <a:schemeClr val="tx2"/>
                </a:solidFill>
                <a:cs typeface="Calibri"/>
              </a:rPr>
              <a:t>Organisasi dan struktur kode yang baik</a:t>
            </a:r>
          </a:p>
          <a:p>
            <a:r>
              <a:rPr lang="en-US" sz="1800">
                <a:solidFill>
                  <a:schemeClr val="tx2"/>
                </a:solidFill>
                <a:cs typeface="Calibri"/>
              </a:rPr>
              <a:t>Untuk memisahkan logic dan tampilan</a:t>
            </a:r>
          </a:p>
          <a:p>
            <a:r>
              <a:rPr lang="en-US" sz="1800">
                <a:solidFill>
                  <a:schemeClr val="tx2"/>
                </a:solidFill>
                <a:cs typeface="Calibri"/>
              </a:rPr>
              <a:t>Perawatan kode</a:t>
            </a:r>
          </a:p>
          <a:p>
            <a:r>
              <a:rPr lang="en-US" sz="1800">
                <a:solidFill>
                  <a:schemeClr val="tx2"/>
                </a:solidFill>
                <a:cs typeface="Calibri"/>
              </a:rPr>
              <a:t>Implementasi konsep OOP yang sudah dipelajari</a:t>
            </a:r>
          </a:p>
          <a:p>
            <a:r>
              <a:rPr lang="en-US" sz="1800">
                <a:solidFill>
                  <a:schemeClr val="tx2"/>
                </a:solidFill>
                <a:cs typeface="Calibri"/>
              </a:rPr>
              <a:t>Digunakan oleh banyak Web Application Framework</a:t>
            </a:r>
          </a:p>
        </p:txBody>
      </p:sp>
    </p:spTree>
    <p:extLst>
      <p:ext uri="{BB962C8B-B14F-4D97-AF65-F5344CB8AC3E}">
        <p14:creationId xmlns:p14="http://schemas.microsoft.com/office/powerpoint/2010/main" val="29524881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Custom 5">
      <a:dk1>
        <a:srgbClr val="000000"/>
      </a:dk1>
      <a:lt1>
        <a:srgbClr val="FFFFFF"/>
      </a:lt1>
      <a:dk2>
        <a:srgbClr val="2D3847"/>
      </a:dk2>
      <a:lt2>
        <a:srgbClr val="E7E6E6"/>
      </a:lt2>
      <a:accent1>
        <a:srgbClr val="5F63F2"/>
      </a:accent1>
      <a:accent2>
        <a:srgbClr val="20C997"/>
      </a:accent2>
      <a:accent3>
        <a:srgbClr val="FF69A5"/>
      </a:accent3>
      <a:accent4>
        <a:srgbClr val="F9DC5C"/>
      </a:accent4>
      <a:accent5>
        <a:srgbClr val="0FA3B1"/>
      </a:accent5>
      <a:accent6>
        <a:srgbClr val="FF4D4F"/>
      </a:accent6>
      <a:hlink>
        <a:srgbClr val="0563C1"/>
      </a:hlink>
      <a:folHlink>
        <a:srgbClr val="954F72"/>
      </a:folHlink>
    </a:clrScheme>
    <a:fontScheme name="Single item (KPI DASHBOARD)">
      <a:majorFont>
        <a:latin typeface="Inter SemiBold"/>
        <a:ea typeface=""/>
        <a:cs typeface=""/>
      </a:majorFont>
      <a:minorFont>
        <a:latin typeface="Robo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65000"/>
              <a:alpha val="50000"/>
            </a:schemeClr>
          </a:solidFill>
          <a:prstDash val="dash"/>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ustom 27">
      <a:dk1>
        <a:sysClr val="windowText" lastClr="000000"/>
      </a:dk1>
      <a:lt1>
        <a:sysClr val="window" lastClr="FFFFFF"/>
      </a:lt1>
      <a:dk2>
        <a:srgbClr val="44546A"/>
      </a:dk2>
      <a:lt2>
        <a:srgbClr val="E7E6E6"/>
      </a:lt2>
      <a:accent1>
        <a:srgbClr val="1A6845"/>
      </a:accent1>
      <a:accent2>
        <a:srgbClr val="30A46F"/>
      </a:accent2>
      <a:accent3>
        <a:srgbClr val="2DC680"/>
      </a:accent3>
      <a:accent4>
        <a:srgbClr val="5AFDB1"/>
      </a:accent4>
      <a:accent5>
        <a:srgbClr val="9CC00B"/>
      </a:accent5>
      <a:accent6>
        <a:srgbClr val="D8EA49"/>
      </a:accent6>
      <a:hlink>
        <a:srgbClr val="0563C1"/>
      </a:hlink>
      <a:folHlink>
        <a:srgbClr val="954F72"/>
      </a:folHlink>
    </a:clrScheme>
    <a:fontScheme name="Rey Costum Font">
      <a:majorFont>
        <a:latin typeface="Roboto"/>
        <a:ea typeface=""/>
        <a:cs typeface=""/>
      </a:majorFont>
      <a:minorFont>
        <a:latin typeface="Manro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TotalTime>
  <Words>262</Words>
  <Application>Microsoft Macintosh PowerPoint</Application>
  <PresentationFormat>Widescreen</PresentationFormat>
  <Paragraphs>41</Paragraphs>
  <Slides>13</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13</vt:i4>
      </vt:variant>
    </vt:vector>
  </HeadingPairs>
  <TitlesOfParts>
    <vt:vector size="24" baseType="lpstr">
      <vt:lpstr>Arial</vt:lpstr>
      <vt:lpstr>Calibri</vt:lpstr>
      <vt:lpstr>Calibri Light</vt:lpstr>
      <vt:lpstr>Consolas</vt:lpstr>
      <vt:lpstr>Manrope</vt:lpstr>
      <vt:lpstr>Montserrat ExtraBold</vt:lpstr>
      <vt:lpstr>Segoe UI</vt:lpstr>
      <vt:lpstr>Times New Roman</vt:lpstr>
      <vt:lpstr>office theme</vt:lpstr>
      <vt:lpstr>Office Theme</vt:lpstr>
      <vt:lpstr>Office Theme</vt:lpstr>
      <vt:lpstr>Pemrograman Framework</vt:lpstr>
      <vt:lpstr>Membuat Sistem Login dan CRUD dengan CodeIgniter 3</vt:lpstr>
      <vt:lpstr>Apa yang akan kita pelajari?</vt:lpstr>
      <vt:lpstr>Apa yang harus dipelajari dulu?</vt:lpstr>
      <vt:lpstr>Apa yang harus disiapkan?</vt:lpstr>
      <vt:lpstr>MVC</vt:lpstr>
      <vt:lpstr>PowerPoint Presentation</vt:lpstr>
      <vt:lpstr>PowerPoint Presentation</vt:lpstr>
      <vt:lpstr>Kenapa MVC</vt:lpstr>
      <vt:lpstr>PowerPoint Presentation</vt:lpstr>
      <vt:lpstr>Framework</vt:lpstr>
      <vt:lpstr>PowerPoint Presentation</vt:lpstr>
      <vt:lpstr>CODEIGNITER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Wicaksono Yuli S</cp:lastModifiedBy>
  <cp:revision>119</cp:revision>
  <dcterms:created xsi:type="dcterms:W3CDTF">2022-06-09T03:32:32Z</dcterms:created>
  <dcterms:modified xsi:type="dcterms:W3CDTF">2024-08-30T06:23:34Z</dcterms:modified>
</cp:coreProperties>
</file>