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1D2F-8B2E-4E4C-B107-CD8B2AC08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629BF-41B7-4F73-973E-CC62D0BE7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BEDFF-F30C-47AF-844B-71CD3274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D4EA7-5DD1-41A9-B3B5-E61F2522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CAEE5-19F6-48B2-BBAD-FBFBF92C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4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1F23-A804-42A1-8FFC-6C090616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44BAE-7C04-4AAB-A2D3-4FD019B0C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1431-F59B-4156-A277-7540FFF6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E8ACF-1946-4182-8A4C-C96963CD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F3C47-3A0B-4260-9929-F7C24EA8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6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767EC-A114-48CB-9386-15FDE1C01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527A3-C8B5-4E57-AF66-DEE6D6DF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CE43-C570-4693-BF23-4F8097EA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FF00-EA7C-4DF9-B467-9DB82359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732F-F2D7-4598-821F-7E69DF2D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336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A3A-7A09-4D2A-8CCB-217AC5F1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86353-4641-43C3-9965-C4143075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84C9-2E3D-460F-99A6-46D60066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91BE-B485-463B-9143-8F49C4E3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D98A-B6C2-40D7-A5DF-D4275CC2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7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AC62-6DCA-426D-8F5F-0CF918B3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910D8-CF94-415F-A7B8-9B35A489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8FB8-6CF9-4408-84B9-5758C589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B4C0D-F3FC-4FC7-8F78-E0F7A0EC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B8A-4302-4C22-9DAD-CB018A75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41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0985-8554-4AC4-8A7D-A37EEB02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A022-F89B-4BB1-B928-F6A905C23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C5178-3BD7-4F28-B4E1-52D93FD1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4B384-8D46-46CC-95AC-EDEC9969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4AD2A-9F10-45D6-BB4B-48962CBF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FA352-52D3-449A-9F14-42B6BC75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632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0834-9FBC-49E2-9616-8C0A8DE1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FEB39-EC43-4C39-B711-05450B11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6778-E0E4-4508-9EB8-03B12B8C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91679-532E-405F-BA63-3EC8F6813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8523F-8039-447F-B7CF-C9F7C22CD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09E34-4FB7-4335-9F17-6E302E9B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E6C54-D4B8-4BCD-8AF6-4EF7C836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055B0-C609-45FB-A373-B0A05CC7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5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A7D2-1632-4A19-9F8F-DFA6403D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48AC1-C847-43E4-84DC-DD51392C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B072E-02E0-4E7A-AD44-86810A7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2A4A2-542F-4997-88B0-A8E1ED9F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47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5758A-0CF7-4B34-86E6-F4F9CF0E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3D04C-F1F7-4766-AF9C-C83C58B5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35588-5B9D-405F-80D9-B5426402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734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122-9D2B-4FFB-902E-113E6FB45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E166-63B7-475D-957D-81F001F6D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321A-7447-4215-BA90-D364A953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FBA2C-CBC8-4859-B8B7-9FF24714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BE214-BB5E-441D-89B5-982AA864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5F75-4977-49E3-B2CF-AFB9C3B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2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865A-E12D-4046-830A-D9FC7CAB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44D52-85B9-48AB-8FB9-243D92364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7E501-7823-4E62-976D-F44EA46A1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B950-4932-4CF4-A1D3-39460235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8E6F2-AC3B-4538-8CAC-71DC3471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F3F0-6F2A-4A17-BC39-77BFEBAB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27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FDB95-0697-4095-B733-1D2C175F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0AC0F-2EFA-4194-B3C2-5650D1319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A590-4E3A-4CE4-AA30-749289751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56936-E2ED-4695-901C-ABC8C4A98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14B83-D88F-4ECB-9E8D-A9E8CCEE8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05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Smart City – Smart Environment</a:t>
            </a:r>
            <a:endParaRPr kumimoji="0" lang="en-ID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A5B6-531D-413C-8A29-08BF0972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Environment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6FA8-B4C2-4430-9A3B-4C56BDA3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keenam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pengelolaan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pintar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dimana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dimaksud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pintar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perhatian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besarnya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perhatian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infrastruktur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fisik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sarana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prasarana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dasar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environment di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berkelanjutan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dimana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boleh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hilang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lahirnya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ide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teknologi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pendorongnya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03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5F104A-E2C2-4467-997B-EB16D1B0DE85}"/>
              </a:ext>
            </a:extLst>
          </p:cNvPr>
          <p:cNvSpPr txBox="1"/>
          <p:nvPr/>
        </p:nvSpPr>
        <p:spPr>
          <a:xfrm>
            <a:off x="6576822" y="6269315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Citiasia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Smart Nation (CCSN)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F15AE061-122D-4C4E-BB1A-CE0EEE444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417" y="441356"/>
            <a:ext cx="5298815" cy="518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75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CC3B-674E-479F-BE66-5715C1B7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Dasar </a:t>
            </a:r>
            <a:r>
              <a:rPr lang="en-US" dirty="0" err="1"/>
              <a:t>Pemikiran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C0973-4D00-461B-A5C5-7932927C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environment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kelola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bertanggung-jawab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berkelanjutan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97479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6719A-9E00-4888-A2D8-5751017D1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Mengembangkan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Proteksi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Protection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6A1E1-90FF-489B-BA5B-5E6814BE2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tata </a:t>
            </a:r>
            <a:r>
              <a:rPr lang="en-ID" dirty="0" err="1"/>
              <a:t>kelola</a:t>
            </a:r>
            <a:r>
              <a:rPr lang="en-ID" dirty="0"/>
              <a:t> </a:t>
            </a:r>
            <a:r>
              <a:rPr lang="en-ID" dirty="0" err="1"/>
              <a:t>perlindungan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tanah</a:t>
            </a:r>
            <a:r>
              <a:rPr lang="en-ID" dirty="0"/>
              <a:t>, air, dan </a:t>
            </a:r>
            <a:r>
              <a:rPr lang="en-ID" dirty="0" err="1"/>
              <a:t>udara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mengintegrasikannya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pelaporan</a:t>
            </a:r>
            <a:r>
              <a:rPr lang="en-ID" dirty="0"/>
              <a:t> dan monitoring </a:t>
            </a:r>
            <a:r>
              <a:rPr lang="en-ID" dirty="0" err="1"/>
              <a:t>pencemaran</a:t>
            </a:r>
            <a:r>
              <a:rPr lang="en-ID" dirty="0"/>
              <a:t> </a:t>
            </a:r>
            <a:r>
              <a:rPr lang="en-ID" dirty="0" err="1"/>
              <a:t>tanah</a:t>
            </a:r>
            <a:r>
              <a:rPr lang="en-ID" dirty="0"/>
              <a:t>, air, dan </a:t>
            </a:r>
            <a:r>
              <a:rPr lang="en-ID" dirty="0" err="1"/>
              <a:t>udara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memanfaatkan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sensor pada Internet of Thing (IoT).</a:t>
            </a:r>
          </a:p>
          <a:p>
            <a:pPr marL="0" indent="0">
              <a:buNone/>
            </a:pPr>
            <a:endParaRPr lang="en-ID" dirty="0"/>
          </a:p>
          <a:p>
            <a:r>
              <a:rPr lang="en-ID" dirty="0" err="1"/>
              <a:t>Membangun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terbuka</a:t>
            </a:r>
            <a:r>
              <a:rPr lang="en-ID" dirty="0"/>
              <a:t> </a:t>
            </a:r>
            <a:r>
              <a:rPr lang="en-ID" dirty="0" err="1"/>
              <a:t>hijau</a:t>
            </a:r>
            <a:endParaRPr lang="en-ID" dirty="0"/>
          </a:p>
          <a:p>
            <a:endParaRPr lang="en-ID" dirty="0"/>
          </a:p>
          <a:p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restorasi</a:t>
            </a:r>
            <a:r>
              <a:rPr lang="en-ID" dirty="0"/>
              <a:t> </a:t>
            </a:r>
            <a:r>
              <a:rPr lang="en-ID" dirty="0" err="1"/>
              <a:t>sungai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pencemaran</a:t>
            </a:r>
            <a:r>
              <a:rPr lang="en-ID" dirty="0"/>
              <a:t> </a:t>
            </a:r>
            <a:r>
              <a:rPr lang="en-ID" dirty="0" err="1"/>
              <a:t>tinggi</a:t>
            </a:r>
            <a:endParaRPr lang="en-ID" dirty="0"/>
          </a:p>
          <a:p>
            <a:endParaRPr lang="en-ID" dirty="0"/>
          </a:p>
          <a:p>
            <a:r>
              <a:rPr lang="en-ID" dirty="0" err="1"/>
              <a:t>Mengendalikan</a:t>
            </a:r>
            <a:r>
              <a:rPr lang="en-ID" dirty="0"/>
              <a:t> </a:t>
            </a:r>
            <a:r>
              <a:rPr lang="en-ID" dirty="0" err="1"/>
              <a:t>polusi</a:t>
            </a:r>
            <a:r>
              <a:rPr lang="en-ID" dirty="0"/>
              <a:t> </a:t>
            </a:r>
            <a:r>
              <a:rPr lang="en-ID" dirty="0" err="1"/>
              <a:t>udara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380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9B92C-A4EF-4BD0-BC82-BDF8C165D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Mengembangkan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Kelola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Sampah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Limbah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Waste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B20EE-1F0B-4DEF-907C-A6C51354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tata </a:t>
            </a:r>
            <a:r>
              <a:rPr lang="en-ID" dirty="0" err="1"/>
              <a:t>kelola</a:t>
            </a:r>
            <a:r>
              <a:rPr lang="en-ID" dirty="0"/>
              <a:t> </a:t>
            </a:r>
            <a:r>
              <a:rPr lang="en-ID" dirty="0" err="1"/>
              <a:t>limbah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sampah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tangga</a:t>
            </a:r>
            <a:r>
              <a:rPr lang="en-ID" dirty="0"/>
              <a:t> (household)</a:t>
            </a:r>
          </a:p>
          <a:p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tata </a:t>
            </a:r>
            <a:r>
              <a:rPr lang="en-ID" dirty="0" err="1"/>
              <a:t>kelola</a:t>
            </a:r>
            <a:r>
              <a:rPr lang="en-ID" dirty="0"/>
              <a:t> </a:t>
            </a:r>
            <a:r>
              <a:rPr lang="en-ID" dirty="0" err="1"/>
              <a:t>limbah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(industrial)</a:t>
            </a:r>
          </a:p>
          <a:p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tata </a:t>
            </a:r>
            <a:r>
              <a:rPr lang="en-ID" dirty="0" err="1"/>
              <a:t>kelola</a:t>
            </a:r>
            <a:r>
              <a:rPr lang="en-ID" dirty="0"/>
              <a:t> </a:t>
            </a:r>
            <a:r>
              <a:rPr lang="en-ID" dirty="0" err="1"/>
              <a:t>limba</a:t>
            </a:r>
            <a:r>
              <a:rPr lang="en-ID" dirty="0"/>
              <a:t> dan </a:t>
            </a:r>
            <a:r>
              <a:rPr lang="en-ID" dirty="0" err="1"/>
              <a:t>sampah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 (public)</a:t>
            </a:r>
          </a:p>
          <a:p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keseimbangan</a:t>
            </a:r>
            <a:r>
              <a:rPr lang="en-ID" dirty="0"/>
              <a:t> </a:t>
            </a:r>
            <a:r>
              <a:rPr lang="en-ID" dirty="0" err="1"/>
              <a:t>ekosistem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agar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mengganggu</a:t>
            </a:r>
            <a:r>
              <a:rPr lang="en-ID" dirty="0"/>
              <a:t> </a:t>
            </a:r>
            <a:r>
              <a:rPr lang="en-ID" dirty="0" err="1"/>
              <a:t>pemandangan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merusak</a:t>
            </a:r>
            <a:r>
              <a:rPr lang="en-ID" dirty="0"/>
              <a:t> </a:t>
            </a:r>
            <a:r>
              <a:rPr lang="en-ID" dirty="0" err="1"/>
              <a:t>indra</a:t>
            </a:r>
            <a:r>
              <a:rPr lang="en-ID" dirty="0"/>
              <a:t> </a:t>
            </a:r>
            <a:r>
              <a:rPr lang="en-ID" dirty="0" err="1"/>
              <a:t>penciuman</a:t>
            </a:r>
            <a:r>
              <a:rPr lang="en-ID" dirty="0"/>
              <a:t>, dan </a:t>
            </a: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banjir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genangan</a:t>
            </a:r>
            <a:r>
              <a:rPr lang="en-ID" dirty="0"/>
              <a:t> </a:t>
            </a:r>
            <a:r>
              <a:rPr lang="en-ID" dirty="0" err="1"/>
              <a:t>sampah</a:t>
            </a:r>
            <a:r>
              <a:rPr lang="en-ID" dirty="0"/>
              <a:t> yang </a:t>
            </a:r>
            <a:r>
              <a:rPr lang="en-ID" dirty="0" err="1"/>
              <a:t>menyumbat</a:t>
            </a:r>
            <a:r>
              <a:rPr lang="en-ID" dirty="0"/>
              <a:t> </a:t>
            </a:r>
            <a:r>
              <a:rPr lang="en-ID" dirty="0" err="1"/>
              <a:t>saluran-saluran</a:t>
            </a:r>
            <a:r>
              <a:rPr lang="en-ID" dirty="0"/>
              <a:t> air </a:t>
            </a:r>
            <a:r>
              <a:rPr lang="en-ID" dirty="0" err="1"/>
              <a:t>pembuangan</a:t>
            </a:r>
            <a:r>
              <a:rPr lang="en-ID" dirty="0"/>
              <a:t> </a:t>
            </a:r>
            <a:r>
              <a:rPr lang="en-ID" dirty="0" err="1"/>
              <a:t>limbah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air </a:t>
            </a:r>
            <a:r>
              <a:rPr lang="en-ID" dirty="0" err="1"/>
              <a:t>residensial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ketersediaan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sanitasi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tangga</a:t>
            </a:r>
            <a:r>
              <a:rPr lang="en-ID" dirty="0"/>
              <a:t>, </a:t>
            </a:r>
            <a:r>
              <a:rPr lang="en-ID" dirty="0" err="1"/>
              <a:t>industri</a:t>
            </a:r>
            <a:r>
              <a:rPr lang="en-ID" dirty="0"/>
              <a:t> dan </a:t>
            </a:r>
            <a:r>
              <a:rPr lang="en-ID" dirty="0" err="1"/>
              <a:t>publik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dan </a:t>
            </a:r>
            <a:r>
              <a:rPr lang="en-ID" dirty="0" err="1"/>
              <a:t>bertanggung-jawab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1524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F8430-FB83-49F8-B9A7-1FB4633B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Mengembangkan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Kelola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Bertanggung-jawab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94EBA-A1D0-40FA-BCBB-CB6E1BC69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Pemanfaatan</a:t>
            </a:r>
            <a:r>
              <a:rPr lang="en-ID" dirty="0"/>
              <a:t> </a:t>
            </a:r>
            <a:r>
              <a:rPr lang="en-ID" dirty="0" err="1"/>
              <a:t>energi</a:t>
            </a:r>
            <a:r>
              <a:rPr lang="en-ID" dirty="0"/>
              <a:t> yang </a:t>
            </a:r>
            <a:r>
              <a:rPr lang="en-ID" dirty="0" err="1"/>
              <a:t>efisien</a:t>
            </a:r>
            <a:r>
              <a:rPr lang="en-ID" dirty="0"/>
              <a:t> dan </a:t>
            </a:r>
            <a:r>
              <a:rPr lang="en-ID" dirty="0" err="1"/>
              <a:t>bertanggungjawab</a:t>
            </a:r>
            <a:r>
              <a:rPr lang="en-ID" dirty="0"/>
              <a:t></a:t>
            </a:r>
          </a:p>
          <a:p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energi</a:t>
            </a:r>
            <a:r>
              <a:rPr lang="en-ID" dirty="0"/>
              <a:t> </a:t>
            </a:r>
            <a:r>
              <a:rPr lang="en-ID" dirty="0" err="1"/>
              <a:t>alternatif</a:t>
            </a:r>
            <a:r>
              <a:rPr lang="en-ID" dirty="0"/>
              <a:t> yang </a:t>
            </a:r>
            <a:r>
              <a:rPr lang="en-ID" dirty="0" err="1"/>
              <a:t>ramah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(environmentally friendly) dan </a:t>
            </a:r>
            <a:r>
              <a:rPr lang="en-ID" dirty="0" err="1"/>
              <a:t>berkelanjutan</a:t>
            </a:r>
            <a:r>
              <a:rPr lang="en-ID" dirty="0"/>
              <a:t> (sustainable)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terjangkau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.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pemanfaatan</a:t>
            </a:r>
            <a:r>
              <a:rPr lang="en-ID" dirty="0"/>
              <a:t> </a:t>
            </a:r>
            <a:r>
              <a:rPr lang="en-ID" dirty="0" err="1"/>
              <a:t>limbah</a:t>
            </a:r>
            <a:r>
              <a:rPr lang="en-ID" dirty="0"/>
              <a:t>/</a:t>
            </a:r>
            <a:r>
              <a:rPr lang="en-ID" dirty="0" err="1"/>
              <a:t>sampah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biogas, </a:t>
            </a:r>
            <a:r>
              <a:rPr lang="en-ID" dirty="0" err="1"/>
              <a:t>energi</a:t>
            </a:r>
            <a:r>
              <a:rPr lang="en-ID" dirty="0"/>
              <a:t> </a:t>
            </a:r>
            <a:r>
              <a:rPr lang="en-ID" dirty="0" err="1"/>
              <a:t>surya</a:t>
            </a:r>
            <a:r>
              <a:rPr lang="en-ID" dirty="0"/>
              <a:t>,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angin</a:t>
            </a:r>
            <a:r>
              <a:rPr lang="en-ID" dirty="0"/>
              <a:t>, </a:t>
            </a:r>
            <a:r>
              <a:rPr lang="en-ID" dirty="0" err="1"/>
              <a:t>biomassa</a:t>
            </a:r>
            <a:r>
              <a:rPr lang="en-ID" dirty="0"/>
              <a:t> (</a:t>
            </a:r>
            <a:r>
              <a:rPr lang="en-ID" dirty="0" err="1"/>
              <a:t>tumbuhan</a:t>
            </a:r>
            <a:r>
              <a:rPr lang="en-ID" dirty="0"/>
              <a:t> dan </a:t>
            </a:r>
            <a:r>
              <a:rPr lang="en-ID" dirty="0" err="1"/>
              <a:t>hewan</a:t>
            </a:r>
            <a:r>
              <a:rPr lang="en-ID" dirty="0"/>
              <a:t>) dan lain-lain.</a:t>
            </a:r>
          </a:p>
          <a:p>
            <a:endParaRPr lang="en-ID" dirty="0"/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7316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73954-035D-4C71-8C78-6E8ECBF7E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Diskusi</a:t>
            </a:r>
            <a:r>
              <a:rPr lang="en-US" dirty="0"/>
              <a:t> :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2786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341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Smart Environment</vt:lpstr>
      <vt:lpstr>PowerPoint Presentation</vt:lpstr>
      <vt:lpstr>Dasar Pemikiran</vt:lpstr>
      <vt:lpstr>Mengembangkan Program Proteksi Lingkungan (Protection)</vt:lpstr>
      <vt:lpstr>Mengembangkan Tata Kelola Sampah dan Limbah (Waste)</vt:lpstr>
      <vt:lpstr>Mengembangkan Tata Kelola Energi Yang Bertanggung-jawab (Energy)</vt:lpstr>
      <vt:lpstr>Diskusi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24</cp:revision>
  <dcterms:created xsi:type="dcterms:W3CDTF">2021-06-29T23:27:37Z</dcterms:created>
  <dcterms:modified xsi:type="dcterms:W3CDTF">2021-06-30T04:23:57Z</dcterms:modified>
</cp:coreProperties>
</file>