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8288000" cy="10287000"/>
  <p:notesSz cx="6858000" cy="9144000"/>
  <p:embeddedFontLst>
    <p:embeddedFont>
      <p:font typeface="Wedges" charset="1" panose="02000500000000000000"/>
      <p:regular r:id="rId27"/>
    </p:embeddedFont>
    <p:embeddedFont>
      <p:font typeface="One Little Font" charset="1" panose="00000500000000000000"/>
      <p:regular r:id="rId28"/>
    </p:embeddedFont>
    <p:embeddedFont>
      <p:font typeface="Canva Student Font" charset="1" panose="00000000000000000000"/>
      <p:regular r:id="rId29"/>
    </p:embeddedFont>
    <p:embeddedFont>
      <p:font typeface="Ultra" charset="1" panose="02060505000000020004"/>
      <p:regular r:id="rId30"/>
    </p:embeddedFont>
    <p:embeddedFont>
      <p:font typeface="Telegraf" charset="1" panose="00000500000000000000"/>
      <p:regular r:id="rId31"/>
    </p:embeddedFont>
    <p:embeddedFont>
      <p:font typeface="Noto Sans Bold" charset="1" panose="020B0802040504020204"/>
      <p:regular r:id="rId32"/>
    </p:embeddedFont>
    <p:embeddedFont>
      <p:font typeface="Cormorant Garamond Bold" charset="1" panose="00000800000000000000"/>
      <p:regular r:id="rId33"/>
    </p:embeddedFont>
    <p:embeddedFont>
      <p:font typeface="Glacial Indifference" charset="1" panose="00000000000000000000"/>
      <p:regular r:id="rId34"/>
    </p:embeddedFont>
    <p:embeddedFont>
      <p:font typeface="Canva Sans" charset="1" panose="020B0503030501040103"/>
      <p:regular r:id="rId35"/>
    </p:embeddedFont>
    <p:embeddedFont>
      <p:font typeface="Ample Display" charset="1" panose="00000500000000000000"/>
      <p:regular r:id="rId36"/>
    </p:embeddedFont>
    <p:embeddedFont>
      <p:font typeface="Canva Sans Bold" charset="1" panose="020B0803030501040103"/>
      <p:regular r:id="rId37"/>
    </p:embeddedFont>
    <p:embeddedFont>
      <p:font typeface="Austere  Display" charset="1" panose="00000500000000000000"/>
      <p:regular r:id="rId38"/>
    </p:embeddedFont>
    <p:embeddedFont>
      <p:font typeface="Kitsch Display" charset="1" panose="00000500000000000000"/>
      <p:regular r:id="rId39"/>
    </p:embeddedFont>
    <p:embeddedFont>
      <p:font typeface="Gilda Display" charset="1" panose="0200000000000000000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pn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7.png" Type="http://schemas.openxmlformats.org/officeDocument/2006/relationships/image"/><Relationship Id="rId17" Target="../media/image18.svg" Type="http://schemas.openxmlformats.org/officeDocument/2006/relationships/image"/><Relationship Id="rId18" Target="../media/image9.png" Type="http://schemas.openxmlformats.org/officeDocument/2006/relationships/image"/><Relationship Id="rId19" Target="../media/image10.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7.png" Type="http://schemas.openxmlformats.org/officeDocument/2006/relationships/image"/><Relationship Id="rId17" Target="../media/image18.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7.png" Type="http://schemas.openxmlformats.org/officeDocument/2006/relationships/image"/><Relationship Id="rId17" Target="../media/image18.svg" Type="http://schemas.openxmlformats.org/officeDocument/2006/relationships/image"/><Relationship Id="rId18" Target="../media/image9.png" Type="http://schemas.openxmlformats.org/officeDocument/2006/relationships/image"/><Relationship Id="rId19" Target="../media/image10.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12" Target="../media/image17.png" Type="http://schemas.openxmlformats.org/officeDocument/2006/relationships/image"/><Relationship Id="rId13" Target="../media/image18.svg" Type="http://schemas.openxmlformats.org/officeDocument/2006/relationships/image"/><Relationship Id="rId14" Target="../media/image23.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12" Target="../media/image17.png" Type="http://schemas.openxmlformats.org/officeDocument/2006/relationships/image"/><Relationship Id="rId13" Target="../media/image18.svg" Type="http://schemas.openxmlformats.org/officeDocument/2006/relationships/image"/><Relationship Id="rId14" Target="../media/image23.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7.png" Type="http://schemas.openxmlformats.org/officeDocument/2006/relationships/image"/><Relationship Id="rId17" Target="../media/image18.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7.png" Type="http://schemas.openxmlformats.org/officeDocument/2006/relationships/image"/><Relationship Id="rId17" Target="../media/image18.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12" Target="../media/image17.png" Type="http://schemas.openxmlformats.org/officeDocument/2006/relationships/image"/><Relationship Id="rId13" Target="../media/image1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7.png" Type="http://schemas.openxmlformats.org/officeDocument/2006/relationships/image"/><Relationship Id="rId17" Target="../media/image18.svg" Type="http://schemas.openxmlformats.org/officeDocument/2006/relationships/image"/><Relationship Id="rId18" Target="../media/image9.png" Type="http://schemas.openxmlformats.org/officeDocument/2006/relationships/image"/><Relationship Id="rId19" Target="../media/image10.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1EE"/>
        </a:solidFill>
      </p:bgPr>
    </p:bg>
    <p:spTree>
      <p:nvGrpSpPr>
        <p:cNvPr id="1" name=""/>
        <p:cNvGrpSpPr/>
        <p:nvPr/>
      </p:nvGrpSpPr>
      <p:grpSpPr>
        <a:xfrm>
          <a:off x="0" y="0"/>
          <a:ext cx="0" cy="0"/>
          <a:chOff x="0" y="0"/>
          <a:chExt cx="0" cy="0"/>
        </a:xfrm>
      </p:grpSpPr>
      <p:sp>
        <p:nvSpPr>
          <p:cNvPr name="Freeform 2" id="2"/>
          <p:cNvSpPr/>
          <p:nvPr/>
        </p:nvSpPr>
        <p:spPr>
          <a:xfrm flipH="false" flipV="false" rot="-6381483">
            <a:off x="-3907500" y="4308153"/>
            <a:ext cx="7814999" cy="12245725"/>
          </a:xfrm>
          <a:custGeom>
            <a:avLst/>
            <a:gdLst/>
            <a:ahLst/>
            <a:cxnLst/>
            <a:rect r="r" b="b" t="t" l="l"/>
            <a:pathLst>
              <a:path h="12245725" w="7814999">
                <a:moveTo>
                  <a:pt x="0" y="0"/>
                </a:moveTo>
                <a:lnTo>
                  <a:pt x="7815000" y="0"/>
                </a:lnTo>
                <a:lnTo>
                  <a:pt x="7815000" y="12245725"/>
                </a:lnTo>
                <a:lnTo>
                  <a:pt x="0" y="122457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182036" y="3322955"/>
            <a:ext cx="14720360" cy="3926839"/>
          </a:xfrm>
          <a:prstGeom prst="rect">
            <a:avLst/>
          </a:prstGeom>
        </p:spPr>
        <p:txBody>
          <a:bodyPr anchor="t" rtlCol="false" tIns="0" lIns="0" bIns="0" rIns="0">
            <a:spAutoFit/>
          </a:bodyPr>
          <a:lstStyle/>
          <a:p>
            <a:pPr algn="ctr">
              <a:lnSpc>
                <a:spcPts val="15099"/>
              </a:lnSpc>
            </a:pPr>
            <a:r>
              <a:rPr lang="en-US" sz="15099">
                <a:solidFill>
                  <a:srgbClr val="B5838D"/>
                </a:solidFill>
                <a:latin typeface="Wedges"/>
                <a:ea typeface="Wedges"/>
                <a:cs typeface="Wedges"/>
                <a:sym typeface="Wedges"/>
              </a:rPr>
              <a:t>PEMBELAJARAN TERPADU </a:t>
            </a:r>
          </a:p>
        </p:txBody>
      </p:sp>
      <p:sp>
        <p:nvSpPr>
          <p:cNvPr name="Freeform 4" id="4"/>
          <p:cNvSpPr/>
          <p:nvPr/>
        </p:nvSpPr>
        <p:spPr>
          <a:xfrm flipH="false" flipV="false" rot="-2779055">
            <a:off x="13351800" y="-5094162"/>
            <a:ext cx="7814999" cy="12245725"/>
          </a:xfrm>
          <a:custGeom>
            <a:avLst/>
            <a:gdLst/>
            <a:ahLst/>
            <a:cxnLst/>
            <a:rect r="r" b="b" t="t" l="l"/>
            <a:pathLst>
              <a:path h="12245725" w="7814999">
                <a:moveTo>
                  <a:pt x="0" y="0"/>
                </a:moveTo>
                <a:lnTo>
                  <a:pt x="7815000" y="0"/>
                </a:lnTo>
                <a:lnTo>
                  <a:pt x="7815000" y="12245724"/>
                </a:lnTo>
                <a:lnTo>
                  <a:pt x="0" y="12245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7457531">
            <a:off x="1773293" y="7294565"/>
            <a:ext cx="1843945" cy="2057400"/>
          </a:xfrm>
          <a:custGeom>
            <a:avLst/>
            <a:gdLst/>
            <a:ahLst/>
            <a:cxnLst/>
            <a:rect r="r" b="b" t="t" l="l"/>
            <a:pathLst>
              <a:path h="2057400" w="1843945">
                <a:moveTo>
                  <a:pt x="0" y="0"/>
                </a:moveTo>
                <a:lnTo>
                  <a:pt x="1843945" y="0"/>
                </a:lnTo>
                <a:lnTo>
                  <a:pt x="1843945"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7457531">
            <a:off x="13453750" y="636873"/>
            <a:ext cx="1843945" cy="2057400"/>
          </a:xfrm>
          <a:custGeom>
            <a:avLst/>
            <a:gdLst/>
            <a:ahLst/>
            <a:cxnLst/>
            <a:rect r="r" b="b" t="t" l="l"/>
            <a:pathLst>
              <a:path h="2057400" w="1843945">
                <a:moveTo>
                  <a:pt x="0" y="0"/>
                </a:moveTo>
                <a:lnTo>
                  <a:pt x="1843945" y="0"/>
                </a:lnTo>
                <a:lnTo>
                  <a:pt x="1843945"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3849820">
            <a:off x="14848576" y="7605376"/>
            <a:ext cx="1792971" cy="3071470"/>
          </a:xfrm>
          <a:custGeom>
            <a:avLst/>
            <a:gdLst/>
            <a:ahLst/>
            <a:cxnLst/>
            <a:rect r="r" b="b" t="t" l="l"/>
            <a:pathLst>
              <a:path h="3071470" w="1792971">
                <a:moveTo>
                  <a:pt x="0" y="0"/>
                </a:moveTo>
                <a:lnTo>
                  <a:pt x="1792970" y="0"/>
                </a:lnTo>
                <a:lnTo>
                  <a:pt x="1792970" y="3071471"/>
                </a:lnTo>
                <a:lnTo>
                  <a:pt x="0" y="30714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true" flipV="true" rot="3849820">
            <a:off x="1646454" y="-517246"/>
            <a:ext cx="1792971" cy="3071470"/>
          </a:xfrm>
          <a:custGeom>
            <a:avLst/>
            <a:gdLst/>
            <a:ahLst/>
            <a:cxnLst/>
            <a:rect r="r" b="b" t="t" l="l"/>
            <a:pathLst>
              <a:path h="3071470" w="1792971">
                <a:moveTo>
                  <a:pt x="1792970" y="3071470"/>
                </a:moveTo>
                <a:lnTo>
                  <a:pt x="0" y="3071470"/>
                </a:lnTo>
                <a:lnTo>
                  <a:pt x="0" y="0"/>
                </a:lnTo>
                <a:lnTo>
                  <a:pt x="1792970" y="0"/>
                </a:lnTo>
                <a:lnTo>
                  <a:pt x="1792970" y="307147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true" flipV="true" rot="0">
            <a:off x="16076645" y="-104066"/>
            <a:ext cx="2365310" cy="2890720"/>
          </a:xfrm>
          <a:custGeom>
            <a:avLst/>
            <a:gdLst/>
            <a:ahLst/>
            <a:cxnLst/>
            <a:rect r="r" b="b" t="t" l="l"/>
            <a:pathLst>
              <a:path h="2890720" w="2365310">
                <a:moveTo>
                  <a:pt x="2365310" y="2890720"/>
                </a:moveTo>
                <a:lnTo>
                  <a:pt x="0" y="2890720"/>
                </a:lnTo>
                <a:lnTo>
                  <a:pt x="0" y="0"/>
                </a:lnTo>
                <a:lnTo>
                  <a:pt x="2365310" y="0"/>
                </a:lnTo>
                <a:lnTo>
                  <a:pt x="2365310" y="289072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196826" y="7782149"/>
            <a:ext cx="2365310" cy="2890720"/>
          </a:xfrm>
          <a:custGeom>
            <a:avLst/>
            <a:gdLst/>
            <a:ahLst/>
            <a:cxnLst/>
            <a:rect r="r" b="b" t="t" l="l"/>
            <a:pathLst>
              <a:path h="2890720" w="2365310">
                <a:moveTo>
                  <a:pt x="0" y="0"/>
                </a:moveTo>
                <a:lnTo>
                  <a:pt x="2365310" y="0"/>
                </a:lnTo>
                <a:lnTo>
                  <a:pt x="2365310" y="2890720"/>
                </a:lnTo>
                <a:lnTo>
                  <a:pt x="0" y="289072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0">
            <a:off x="-962334" y="9664559"/>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0">
            <a:off x="14630400" y="1961735"/>
            <a:ext cx="7315200" cy="3604399"/>
          </a:xfrm>
          <a:custGeom>
            <a:avLst/>
            <a:gdLst/>
            <a:ahLst/>
            <a:cxnLst/>
            <a:rect r="r" b="b" t="t" l="l"/>
            <a:pathLst>
              <a:path h="3604399" w="7315200">
                <a:moveTo>
                  <a:pt x="0" y="0"/>
                </a:moveTo>
                <a:lnTo>
                  <a:pt x="7315200" y="0"/>
                </a:lnTo>
                <a:lnTo>
                  <a:pt x="7315200" y="3604398"/>
                </a:lnTo>
                <a:lnTo>
                  <a:pt x="0" y="360439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3" id="13"/>
          <p:cNvSpPr/>
          <p:nvPr/>
        </p:nvSpPr>
        <p:spPr>
          <a:xfrm flipH="false" flipV="false" rot="0">
            <a:off x="-3259984" y="2299625"/>
            <a:ext cx="5802923" cy="4114800"/>
          </a:xfrm>
          <a:custGeom>
            <a:avLst/>
            <a:gdLst/>
            <a:ahLst/>
            <a:cxnLst/>
            <a:rect r="r" b="b" t="t" l="l"/>
            <a:pathLst>
              <a:path h="4114800" w="5802923">
                <a:moveTo>
                  <a:pt x="0" y="0"/>
                </a:moveTo>
                <a:lnTo>
                  <a:pt x="5802923" y="0"/>
                </a:lnTo>
                <a:lnTo>
                  <a:pt x="5802923" y="4114800"/>
                </a:lnTo>
                <a:lnTo>
                  <a:pt x="0" y="411480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4" id="14"/>
          <p:cNvSpPr/>
          <p:nvPr/>
        </p:nvSpPr>
        <p:spPr>
          <a:xfrm flipH="false" flipV="false" rot="0">
            <a:off x="6571667" y="-1953334"/>
            <a:ext cx="5802923" cy="4114800"/>
          </a:xfrm>
          <a:custGeom>
            <a:avLst/>
            <a:gdLst/>
            <a:ahLst/>
            <a:cxnLst/>
            <a:rect r="r" b="b" t="t" l="l"/>
            <a:pathLst>
              <a:path h="4114800" w="5802923">
                <a:moveTo>
                  <a:pt x="0" y="0"/>
                </a:moveTo>
                <a:lnTo>
                  <a:pt x="5802923" y="0"/>
                </a:lnTo>
                <a:lnTo>
                  <a:pt x="5802923" y="4114800"/>
                </a:lnTo>
                <a:lnTo>
                  <a:pt x="0" y="411480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5" id="15"/>
          <p:cNvSpPr/>
          <p:nvPr/>
        </p:nvSpPr>
        <p:spPr>
          <a:xfrm flipH="false" flipV="false" rot="0">
            <a:off x="1280097" y="104066"/>
            <a:ext cx="1262842" cy="1288099"/>
          </a:xfrm>
          <a:custGeom>
            <a:avLst/>
            <a:gdLst/>
            <a:ahLst/>
            <a:cxnLst/>
            <a:rect r="r" b="b" t="t" l="l"/>
            <a:pathLst>
              <a:path h="1288099" w="1262842">
                <a:moveTo>
                  <a:pt x="0" y="0"/>
                </a:moveTo>
                <a:lnTo>
                  <a:pt x="1262842" y="0"/>
                </a:lnTo>
                <a:lnTo>
                  <a:pt x="1262842" y="1288099"/>
                </a:lnTo>
                <a:lnTo>
                  <a:pt x="0" y="1288099"/>
                </a:lnTo>
                <a:lnTo>
                  <a:pt x="0" y="0"/>
                </a:lnTo>
                <a:close/>
              </a:path>
            </a:pathLst>
          </a:custGeom>
          <a:blipFill>
            <a:blip r:embed="rId20"/>
            <a:stretch>
              <a:fillRect l="0" t="0" r="0" b="0"/>
            </a:stretch>
          </a:blipFill>
        </p:spPr>
      </p:sp>
      <p:sp>
        <p:nvSpPr>
          <p:cNvPr name="Freeform 16" id="16"/>
          <p:cNvSpPr/>
          <p:nvPr/>
        </p:nvSpPr>
        <p:spPr>
          <a:xfrm flipH="false" flipV="false" rot="0">
            <a:off x="2660816" y="46222"/>
            <a:ext cx="1403787" cy="1403787"/>
          </a:xfrm>
          <a:custGeom>
            <a:avLst/>
            <a:gdLst/>
            <a:ahLst/>
            <a:cxnLst/>
            <a:rect r="r" b="b" t="t" l="l"/>
            <a:pathLst>
              <a:path h="1403787" w="1403787">
                <a:moveTo>
                  <a:pt x="0" y="0"/>
                </a:moveTo>
                <a:lnTo>
                  <a:pt x="1403788" y="0"/>
                </a:lnTo>
                <a:lnTo>
                  <a:pt x="1403788" y="1403787"/>
                </a:lnTo>
                <a:lnTo>
                  <a:pt x="0" y="1403787"/>
                </a:lnTo>
                <a:lnTo>
                  <a:pt x="0" y="0"/>
                </a:lnTo>
                <a:close/>
              </a:path>
            </a:pathLst>
          </a:custGeom>
          <a:blipFill>
            <a:blip r:embed="rId21"/>
            <a:stretch>
              <a:fillRect l="0" t="0" r="0" b="0"/>
            </a:stretch>
          </a:blipFill>
        </p:spPr>
      </p:sp>
      <p:sp>
        <p:nvSpPr>
          <p:cNvPr name="Freeform 17" id="17"/>
          <p:cNvSpPr/>
          <p:nvPr/>
        </p:nvSpPr>
        <p:spPr>
          <a:xfrm flipH="false" flipV="false" rot="0">
            <a:off x="51904" y="104066"/>
            <a:ext cx="1228193" cy="1211890"/>
          </a:xfrm>
          <a:custGeom>
            <a:avLst/>
            <a:gdLst/>
            <a:ahLst/>
            <a:cxnLst/>
            <a:rect r="r" b="b" t="t" l="l"/>
            <a:pathLst>
              <a:path h="1211890" w="1228193">
                <a:moveTo>
                  <a:pt x="0" y="0"/>
                </a:moveTo>
                <a:lnTo>
                  <a:pt x="1228193" y="0"/>
                </a:lnTo>
                <a:lnTo>
                  <a:pt x="1228193" y="1211890"/>
                </a:lnTo>
                <a:lnTo>
                  <a:pt x="0" y="1211890"/>
                </a:lnTo>
                <a:lnTo>
                  <a:pt x="0" y="0"/>
                </a:lnTo>
                <a:close/>
              </a:path>
            </a:pathLst>
          </a:custGeom>
          <a:blipFill>
            <a:blip r:embed="rId22"/>
            <a:stretch>
              <a:fillRect l="0" t="0" r="0" b="0"/>
            </a:stretch>
          </a:blipFill>
        </p:spPr>
      </p:sp>
      <p:sp>
        <p:nvSpPr>
          <p:cNvPr name="Freeform 18" id="18"/>
          <p:cNvSpPr/>
          <p:nvPr/>
        </p:nvSpPr>
        <p:spPr>
          <a:xfrm flipH="false" flipV="false" rot="0">
            <a:off x="4315856" y="258678"/>
            <a:ext cx="1695147" cy="902666"/>
          </a:xfrm>
          <a:custGeom>
            <a:avLst/>
            <a:gdLst/>
            <a:ahLst/>
            <a:cxnLst/>
            <a:rect r="r" b="b" t="t" l="l"/>
            <a:pathLst>
              <a:path h="902666" w="1695147">
                <a:moveTo>
                  <a:pt x="0" y="0"/>
                </a:moveTo>
                <a:lnTo>
                  <a:pt x="1695147" y="0"/>
                </a:lnTo>
                <a:lnTo>
                  <a:pt x="1695147" y="902666"/>
                </a:lnTo>
                <a:lnTo>
                  <a:pt x="0" y="902666"/>
                </a:lnTo>
                <a:lnTo>
                  <a:pt x="0" y="0"/>
                </a:lnTo>
                <a:close/>
              </a:path>
            </a:pathLst>
          </a:custGeom>
          <a:blipFill>
            <a:blip r:embed="rId23"/>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1EE"/>
        </a:solidFill>
      </p:bgPr>
    </p:bg>
    <p:spTree>
      <p:nvGrpSpPr>
        <p:cNvPr id="1" name=""/>
        <p:cNvGrpSpPr/>
        <p:nvPr/>
      </p:nvGrpSpPr>
      <p:grpSpPr>
        <a:xfrm>
          <a:off x="0" y="0"/>
          <a:ext cx="0" cy="0"/>
          <a:chOff x="0" y="0"/>
          <a:chExt cx="0" cy="0"/>
        </a:xfrm>
      </p:grpSpPr>
      <p:sp>
        <p:nvSpPr>
          <p:cNvPr name="Freeform 2" id="2"/>
          <p:cNvSpPr/>
          <p:nvPr/>
        </p:nvSpPr>
        <p:spPr>
          <a:xfrm flipH="false" flipV="false" rot="-2779055">
            <a:off x="13351800" y="-5703043"/>
            <a:ext cx="7814999" cy="12245725"/>
          </a:xfrm>
          <a:custGeom>
            <a:avLst/>
            <a:gdLst/>
            <a:ahLst/>
            <a:cxnLst/>
            <a:rect r="r" b="b" t="t" l="l"/>
            <a:pathLst>
              <a:path h="12245725" w="7814999">
                <a:moveTo>
                  <a:pt x="0" y="0"/>
                </a:moveTo>
                <a:lnTo>
                  <a:pt x="7815000" y="0"/>
                </a:lnTo>
                <a:lnTo>
                  <a:pt x="7815000" y="12245725"/>
                </a:lnTo>
                <a:lnTo>
                  <a:pt x="0" y="122457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381483">
            <a:off x="-3907500" y="4308153"/>
            <a:ext cx="7814999" cy="12245725"/>
          </a:xfrm>
          <a:custGeom>
            <a:avLst/>
            <a:gdLst/>
            <a:ahLst/>
            <a:cxnLst/>
            <a:rect r="r" b="b" t="t" l="l"/>
            <a:pathLst>
              <a:path h="12245725" w="7814999">
                <a:moveTo>
                  <a:pt x="0" y="0"/>
                </a:moveTo>
                <a:lnTo>
                  <a:pt x="7815000" y="0"/>
                </a:lnTo>
                <a:lnTo>
                  <a:pt x="7815000" y="12245725"/>
                </a:lnTo>
                <a:lnTo>
                  <a:pt x="0" y="122457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7457531">
            <a:off x="1562073" y="7433282"/>
            <a:ext cx="1602407" cy="1787901"/>
          </a:xfrm>
          <a:custGeom>
            <a:avLst/>
            <a:gdLst/>
            <a:ahLst/>
            <a:cxnLst/>
            <a:rect r="r" b="b" t="t" l="l"/>
            <a:pathLst>
              <a:path h="1787901" w="1602407">
                <a:moveTo>
                  <a:pt x="0" y="0"/>
                </a:moveTo>
                <a:lnTo>
                  <a:pt x="1602406" y="0"/>
                </a:lnTo>
                <a:lnTo>
                  <a:pt x="1602406" y="1787901"/>
                </a:lnTo>
                <a:lnTo>
                  <a:pt x="0" y="1787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7457531">
            <a:off x="16144964" y="4540906"/>
            <a:ext cx="1648316" cy="1839126"/>
          </a:xfrm>
          <a:custGeom>
            <a:avLst/>
            <a:gdLst/>
            <a:ahLst/>
            <a:cxnLst/>
            <a:rect r="r" b="b" t="t" l="l"/>
            <a:pathLst>
              <a:path h="1839126" w="1648316">
                <a:moveTo>
                  <a:pt x="0" y="0"/>
                </a:moveTo>
                <a:lnTo>
                  <a:pt x="1648317" y="0"/>
                </a:lnTo>
                <a:lnTo>
                  <a:pt x="1648317" y="1839126"/>
                </a:lnTo>
                <a:lnTo>
                  <a:pt x="0" y="18391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849820">
            <a:off x="14848576" y="7605376"/>
            <a:ext cx="1792971" cy="3071470"/>
          </a:xfrm>
          <a:custGeom>
            <a:avLst/>
            <a:gdLst/>
            <a:ahLst/>
            <a:cxnLst/>
            <a:rect r="r" b="b" t="t" l="l"/>
            <a:pathLst>
              <a:path h="3071470" w="1792971">
                <a:moveTo>
                  <a:pt x="0" y="0"/>
                </a:moveTo>
                <a:lnTo>
                  <a:pt x="1792970" y="0"/>
                </a:lnTo>
                <a:lnTo>
                  <a:pt x="1792970" y="3071471"/>
                </a:lnTo>
                <a:lnTo>
                  <a:pt x="0" y="30714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true" rot="0">
            <a:off x="16076645" y="-712947"/>
            <a:ext cx="2365310" cy="2890720"/>
          </a:xfrm>
          <a:custGeom>
            <a:avLst/>
            <a:gdLst/>
            <a:ahLst/>
            <a:cxnLst/>
            <a:rect r="r" b="b" t="t" l="l"/>
            <a:pathLst>
              <a:path h="2890720" w="2365310">
                <a:moveTo>
                  <a:pt x="2365310" y="2890720"/>
                </a:moveTo>
                <a:lnTo>
                  <a:pt x="0" y="2890720"/>
                </a:lnTo>
                <a:lnTo>
                  <a:pt x="0" y="0"/>
                </a:lnTo>
                <a:lnTo>
                  <a:pt x="2365310" y="0"/>
                </a:lnTo>
                <a:lnTo>
                  <a:pt x="2365310" y="289072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96826" y="7782149"/>
            <a:ext cx="2365310" cy="2890720"/>
          </a:xfrm>
          <a:custGeom>
            <a:avLst/>
            <a:gdLst/>
            <a:ahLst/>
            <a:cxnLst/>
            <a:rect r="r" b="b" t="t" l="l"/>
            <a:pathLst>
              <a:path h="2890720" w="2365310">
                <a:moveTo>
                  <a:pt x="0" y="0"/>
                </a:moveTo>
                <a:lnTo>
                  <a:pt x="2365310" y="0"/>
                </a:lnTo>
                <a:lnTo>
                  <a:pt x="2365310" y="2890720"/>
                </a:lnTo>
                <a:lnTo>
                  <a:pt x="0" y="289072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962334" y="9664559"/>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0">
            <a:off x="15408434" y="1352854"/>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1" id="11"/>
          <p:cNvSpPr txBox="true"/>
          <p:nvPr/>
        </p:nvSpPr>
        <p:spPr>
          <a:xfrm rot="0">
            <a:off x="1661029" y="624422"/>
            <a:ext cx="14965942" cy="1553351"/>
          </a:xfrm>
          <a:prstGeom prst="rect">
            <a:avLst/>
          </a:prstGeom>
        </p:spPr>
        <p:txBody>
          <a:bodyPr anchor="t" rtlCol="false" tIns="0" lIns="0" bIns="0" rIns="0">
            <a:spAutoFit/>
          </a:bodyPr>
          <a:lstStyle/>
          <a:p>
            <a:pPr algn="ctr">
              <a:lnSpc>
                <a:spcPts val="6030"/>
              </a:lnSpc>
            </a:pPr>
            <a:r>
              <a:rPr lang="en-US" sz="6030">
                <a:solidFill>
                  <a:srgbClr val="B5838D"/>
                </a:solidFill>
                <a:latin typeface="Wedges"/>
                <a:ea typeface="Wedges"/>
                <a:cs typeface="Wedges"/>
                <a:sym typeface="Wedges"/>
              </a:rPr>
              <a:t>Model Pembelajaran Terpadu Tipe Sarang (Nested) </a:t>
            </a:r>
          </a:p>
        </p:txBody>
      </p:sp>
      <p:sp>
        <p:nvSpPr>
          <p:cNvPr name="TextBox 12" id="12"/>
          <p:cNvSpPr txBox="true"/>
          <p:nvPr/>
        </p:nvSpPr>
        <p:spPr>
          <a:xfrm rot="0">
            <a:off x="2168484" y="2847762"/>
            <a:ext cx="14734755" cy="5795010"/>
          </a:xfrm>
          <a:prstGeom prst="rect">
            <a:avLst/>
          </a:prstGeom>
        </p:spPr>
        <p:txBody>
          <a:bodyPr anchor="t" rtlCol="false" tIns="0" lIns="0" bIns="0" rIns="0">
            <a:spAutoFit/>
          </a:bodyPr>
          <a:lstStyle/>
          <a:p>
            <a:pPr algn="just">
              <a:lnSpc>
                <a:spcPts val="5039"/>
              </a:lnSpc>
            </a:pPr>
            <a:r>
              <a:rPr lang="en-US" sz="3599">
                <a:solidFill>
                  <a:srgbClr val="805A62"/>
                </a:solidFill>
                <a:latin typeface="Ample Display"/>
                <a:ea typeface="Ample Display"/>
                <a:cs typeface="Ample Display"/>
                <a:sym typeface="Ample Display"/>
              </a:rPr>
              <a:t>Pembelajaran terpadu model Nested adalah model pembelajaran yang mengintegrasikan kurikulum di dalam satu disiplin ilmu secara khusus meletakkan fokus pengintegrasian pada sejumlah </a:t>
            </a:r>
            <a:r>
              <a:rPr lang="en-US" sz="3599">
                <a:solidFill>
                  <a:srgbClr val="805A62"/>
                </a:solidFill>
                <a:latin typeface="Ample Display"/>
                <a:ea typeface="Ample Display"/>
                <a:cs typeface="Ample Display"/>
                <a:sym typeface="Ample Display"/>
              </a:rPr>
              <a:t>keterampilan belajar yang ingin dilatihkan oleh seorang guru kepada siswanya dalam suatu unit pembelajaran untuk ketercapaian materi pelajaran (content). Keterampilan-keterampilan belajar itu meliputi keterampilan bepikir (thinking skill), keterampilan sosial (social skill), dan keterampilan mengorganisasi (organizing skill).</a:t>
            </a:r>
          </a:p>
        </p:txBody>
      </p:sp>
      <p:sp>
        <p:nvSpPr>
          <p:cNvPr name="Freeform 13" id="13"/>
          <p:cNvSpPr/>
          <p:nvPr/>
        </p:nvSpPr>
        <p:spPr>
          <a:xfrm flipH="false" flipV="false" rot="0">
            <a:off x="-3863796" y="1701904"/>
            <a:ext cx="5802923" cy="4114800"/>
          </a:xfrm>
          <a:custGeom>
            <a:avLst/>
            <a:gdLst/>
            <a:ahLst/>
            <a:cxnLst/>
            <a:rect r="r" b="b" t="t" l="l"/>
            <a:pathLst>
              <a:path h="4114800" w="5802923">
                <a:moveTo>
                  <a:pt x="0" y="0"/>
                </a:moveTo>
                <a:lnTo>
                  <a:pt x="5802923" y="0"/>
                </a:lnTo>
                <a:lnTo>
                  <a:pt x="5802923"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4" id="14"/>
          <p:cNvSpPr/>
          <p:nvPr/>
        </p:nvSpPr>
        <p:spPr>
          <a:xfrm flipH="true" flipV="true" rot="3849820">
            <a:off x="1646454" y="-517246"/>
            <a:ext cx="1792971" cy="3071470"/>
          </a:xfrm>
          <a:custGeom>
            <a:avLst/>
            <a:gdLst/>
            <a:ahLst/>
            <a:cxnLst/>
            <a:rect r="r" b="b" t="t" l="l"/>
            <a:pathLst>
              <a:path h="3071470" w="1792971">
                <a:moveTo>
                  <a:pt x="1792970" y="3071470"/>
                </a:moveTo>
                <a:lnTo>
                  <a:pt x="0" y="3071470"/>
                </a:lnTo>
                <a:lnTo>
                  <a:pt x="0" y="0"/>
                </a:lnTo>
                <a:lnTo>
                  <a:pt x="1792970" y="0"/>
                </a:lnTo>
                <a:lnTo>
                  <a:pt x="1792970" y="307147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5" id="15"/>
          <p:cNvSpPr txBox="true"/>
          <p:nvPr/>
        </p:nvSpPr>
        <p:spPr>
          <a:xfrm rot="0">
            <a:off x="1046501" y="543644"/>
            <a:ext cx="709778" cy="894729"/>
          </a:xfrm>
          <a:prstGeom prst="rect">
            <a:avLst/>
          </a:prstGeom>
        </p:spPr>
        <p:txBody>
          <a:bodyPr anchor="t" rtlCol="false" tIns="0" lIns="0" bIns="0" rIns="0">
            <a:spAutoFit/>
          </a:bodyPr>
          <a:lstStyle/>
          <a:p>
            <a:pPr algn="ctr">
              <a:lnSpc>
                <a:spcPts val="6725"/>
              </a:lnSpc>
            </a:pPr>
            <a:r>
              <a:rPr lang="en-US" sz="6725">
                <a:solidFill>
                  <a:srgbClr val="B5838D"/>
                </a:solidFill>
                <a:latin typeface="Wedges"/>
                <a:ea typeface="Wedges"/>
                <a:cs typeface="Wedges"/>
                <a:sym typeface="Wedges"/>
              </a:rPr>
              <a:t>3.</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1EE"/>
        </a:solidFill>
      </p:bgPr>
    </p:bg>
    <p:spTree>
      <p:nvGrpSpPr>
        <p:cNvPr id="1" name=""/>
        <p:cNvGrpSpPr/>
        <p:nvPr/>
      </p:nvGrpSpPr>
      <p:grpSpPr>
        <a:xfrm>
          <a:off x="0" y="0"/>
          <a:ext cx="0" cy="0"/>
          <a:chOff x="0" y="0"/>
          <a:chExt cx="0" cy="0"/>
        </a:xfrm>
      </p:grpSpPr>
      <p:sp>
        <p:nvSpPr>
          <p:cNvPr name="Freeform 2" id="2"/>
          <p:cNvSpPr/>
          <p:nvPr/>
        </p:nvSpPr>
        <p:spPr>
          <a:xfrm flipH="false" flipV="false" rot="-6381483">
            <a:off x="-3907500" y="4308153"/>
            <a:ext cx="7814999" cy="12245725"/>
          </a:xfrm>
          <a:custGeom>
            <a:avLst/>
            <a:gdLst/>
            <a:ahLst/>
            <a:cxnLst/>
            <a:rect r="r" b="b" t="t" l="l"/>
            <a:pathLst>
              <a:path h="12245725" w="7814999">
                <a:moveTo>
                  <a:pt x="0" y="0"/>
                </a:moveTo>
                <a:lnTo>
                  <a:pt x="7815000" y="0"/>
                </a:lnTo>
                <a:lnTo>
                  <a:pt x="7815000" y="12245725"/>
                </a:lnTo>
                <a:lnTo>
                  <a:pt x="0" y="122457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779055">
            <a:off x="13351800" y="-5094162"/>
            <a:ext cx="7814999" cy="12245725"/>
          </a:xfrm>
          <a:custGeom>
            <a:avLst/>
            <a:gdLst/>
            <a:ahLst/>
            <a:cxnLst/>
            <a:rect r="r" b="b" t="t" l="l"/>
            <a:pathLst>
              <a:path h="12245725" w="7814999">
                <a:moveTo>
                  <a:pt x="0" y="0"/>
                </a:moveTo>
                <a:lnTo>
                  <a:pt x="7815000" y="0"/>
                </a:lnTo>
                <a:lnTo>
                  <a:pt x="7815000" y="12245724"/>
                </a:lnTo>
                <a:lnTo>
                  <a:pt x="0" y="12245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7457531">
            <a:off x="1773293" y="7294565"/>
            <a:ext cx="1843945" cy="2057400"/>
          </a:xfrm>
          <a:custGeom>
            <a:avLst/>
            <a:gdLst/>
            <a:ahLst/>
            <a:cxnLst/>
            <a:rect r="r" b="b" t="t" l="l"/>
            <a:pathLst>
              <a:path h="2057400" w="1843945">
                <a:moveTo>
                  <a:pt x="0" y="0"/>
                </a:moveTo>
                <a:lnTo>
                  <a:pt x="1843945" y="0"/>
                </a:lnTo>
                <a:lnTo>
                  <a:pt x="1843945"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7457531">
            <a:off x="13453750" y="636873"/>
            <a:ext cx="1843945" cy="2057400"/>
          </a:xfrm>
          <a:custGeom>
            <a:avLst/>
            <a:gdLst/>
            <a:ahLst/>
            <a:cxnLst/>
            <a:rect r="r" b="b" t="t" l="l"/>
            <a:pathLst>
              <a:path h="2057400" w="1843945">
                <a:moveTo>
                  <a:pt x="0" y="0"/>
                </a:moveTo>
                <a:lnTo>
                  <a:pt x="1843945" y="0"/>
                </a:lnTo>
                <a:lnTo>
                  <a:pt x="1843945"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849820">
            <a:off x="14848576" y="7605376"/>
            <a:ext cx="1792971" cy="3071470"/>
          </a:xfrm>
          <a:custGeom>
            <a:avLst/>
            <a:gdLst/>
            <a:ahLst/>
            <a:cxnLst/>
            <a:rect r="r" b="b" t="t" l="l"/>
            <a:pathLst>
              <a:path h="3071470" w="1792971">
                <a:moveTo>
                  <a:pt x="0" y="0"/>
                </a:moveTo>
                <a:lnTo>
                  <a:pt x="1792970" y="0"/>
                </a:lnTo>
                <a:lnTo>
                  <a:pt x="1792970" y="3071471"/>
                </a:lnTo>
                <a:lnTo>
                  <a:pt x="0" y="30714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true" rot="3849820">
            <a:off x="1646454" y="-517246"/>
            <a:ext cx="1792971" cy="3071470"/>
          </a:xfrm>
          <a:custGeom>
            <a:avLst/>
            <a:gdLst/>
            <a:ahLst/>
            <a:cxnLst/>
            <a:rect r="r" b="b" t="t" l="l"/>
            <a:pathLst>
              <a:path h="3071470" w="1792971">
                <a:moveTo>
                  <a:pt x="1792970" y="3071470"/>
                </a:moveTo>
                <a:lnTo>
                  <a:pt x="0" y="3071470"/>
                </a:lnTo>
                <a:lnTo>
                  <a:pt x="0" y="0"/>
                </a:lnTo>
                <a:lnTo>
                  <a:pt x="1792970" y="0"/>
                </a:lnTo>
                <a:lnTo>
                  <a:pt x="1792970" y="307147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true" flipV="true" rot="0">
            <a:off x="16076645" y="-104066"/>
            <a:ext cx="2365310" cy="2890720"/>
          </a:xfrm>
          <a:custGeom>
            <a:avLst/>
            <a:gdLst/>
            <a:ahLst/>
            <a:cxnLst/>
            <a:rect r="r" b="b" t="t" l="l"/>
            <a:pathLst>
              <a:path h="2890720" w="2365310">
                <a:moveTo>
                  <a:pt x="2365310" y="2890720"/>
                </a:moveTo>
                <a:lnTo>
                  <a:pt x="0" y="2890720"/>
                </a:lnTo>
                <a:lnTo>
                  <a:pt x="0" y="0"/>
                </a:lnTo>
                <a:lnTo>
                  <a:pt x="2365310" y="0"/>
                </a:lnTo>
                <a:lnTo>
                  <a:pt x="2365310" y="289072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196826" y="7782149"/>
            <a:ext cx="2365310" cy="2890720"/>
          </a:xfrm>
          <a:custGeom>
            <a:avLst/>
            <a:gdLst/>
            <a:ahLst/>
            <a:cxnLst/>
            <a:rect r="r" b="b" t="t" l="l"/>
            <a:pathLst>
              <a:path h="2890720" w="2365310">
                <a:moveTo>
                  <a:pt x="0" y="0"/>
                </a:moveTo>
                <a:lnTo>
                  <a:pt x="2365310" y="0"/>
                </a:lnTo>
                <a:lnTo>
                  <a:pt x="2365310" y="2890720"/>
                </a:lnTo>
                <a:lnTo>
                  <a:pt x="0" y="289072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0">
            <a:off x="-962334" y="9664559"/>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4630400" y="1961735"/>
            <a:ext cx="7315200" cy="3604399"/>
          </a:xfrm>
          <a:custGeom>
            <a:avLst/>
            <a:gdLst/>
            <a:ahLst/>
            <a:cxnLst/>
            <a:rect r="r" b="b" t="t" l="l"/>
            <a:pathLst>
              <a:path h="3604399" w="7315200">
                <a:moveTo>
                  <a:pt x="0" y="0"/>
                </a:moveTo>
                <a:lnTo>
                  <a:pt x="7315200" y="0"/>
                </a:lnTo>
                <a:lnTo>
                  <a:pt x="7315200" y="3604398"/>
                </a:lnTo>
                <a:lnTo>
                  <a:pt x="0" y="360439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0">
            <a:off x="-3259984" y="2299625"/>
            <a:ext cx="5802923" cy="4114800"/>
          </a:xfrm>
          <a:custGeom>
            <a:avLst/>
            <a:gdLst/>
            <a:ahLst/>
            <a:cxnLst/>
            <a:rect r="r" b="b" t="t" l="l"/>
            <a:pathLst>
              <a:path h="4114800" w="5802923">
                <a:moveTo>
                  <a:pt x="0" y="0"/>
                </a:moveTo>
                <a:lnTo>
                  <a:pt x="5802923" y="0"/>
                </a:lnTo>
                <a:lnTo>
                  <a:pt x="5802923" y="4114800"/>
                </a:lnTo>
                <a:lnTo>
                  <a:pt x="0" y="411480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0">
            <a:off x="6571667" y="-1953334"/>
            <a:ext cx="5802923" cy="4114800"/>
          </a:xfrm>
          <a:custGeom>
            <a:avLst/>
            <a:gdLst/>
            <a:ahLst/>
            <a:cxnLst/>
            <a:rect r="r" b="b" t="t" l="l"/>
            <a:pathLst>
              <a:path h="4114800" w="5802923">
                <a:moveTo>
                  <a:pt x="0" y="0"/>
                </a:moveTo>
                <a:lnTo>
                  <a:pt x="5802923" y="0"/>
                </a:lnTo>
                <a:lnTo>
                  <a:pt x="5802923" y="4114800"/>
                </a:lnTo>
                <a:lnTo>
                  <a:pt x="0" y="411480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4" id="14"/>
          <p:cNvSpPr/>
          <p:nvPr/>
        </p:nvSpPr>
        <p:spPr>
          <a:xfrm flipH="true" flipV="true" rot="0">
            <a:off x="8085824" y="8559863"/>
            <a:ext cx="5802923" cy="4114800"/>
          </a:xfrm>
          <a:custGeom>
            <a:avLst/>
            <a:gdLst/>
            <a:ahLst/>
            <a:cxnLst/>
            <a:rect r="r" b="b" t="t" l="l"/>
            <a:pathLst>
              <a:path h="4114800" w="5802923">
                <a:moveTo>
                  <a:pt x="5802923" y="4114800"/>
                </a:moveTo>
                <a:lnTo>
                  <a:pt x="0" y="4114800"/>
                </a:lnTo>
                <a:lnTo>
                  <a:pt x="0" y="0"/>
                </a:lnTo>
                <a:lnTo>
                  <a:pt x="5802923" y="0"/>
                </a:lnTo>
                <a:lnTo>
                  <a:pt x="5802923" y="411480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5" id="15"/>
          <p:cNvSpPr txBox="true"/>
          <p:nvPr/>
        </p:nvSpPr>
        <p:spPr>
          <a:xfrm rot="0">
            <a:off x="1325928" y="462260"/>
            <a:ext cx="15634454" cy="1203313"/>
          </a:xfrm>
          <a:prstGeom prst="rect">
            <a:avLst/>
          </a:prstGeom>
        </p:spPr>
        <p:txBody>
          <a:bodyPr anchor="t" rtlCol="false" tIns="0" lIns="0" bIns="0" rIns="0">
            <a:spAutoFit/>
          </a:bodyPr>
          <a:lstStyle/>
          <a:p>
            <a:pPr algn="ctr">
              <a:lnSpc>
                <a:spcPts val="9800"/>
              </a:lnSpc>
            </a:pPr>
            <a:r>
              <a:rPr lang="en-US" sz="7000" b="true">
                <a:solidFill>
                  <a:srgbClr val="000000"/>
                </a:solidFill>
                <a:latin typeface="Canva Sans Bold"/>
                <a:ea typeface="Canva Sans Bold"/>
                <a:cs typeface="Canva Sans Bold"/>
                <a:sym typeface="Canva Sans Bold"/>
              </a:rPr>
              <a:t>LANGKAH PEMBELAJARAN NESTED</a:t>
            </a:r>
          </a:p>
        </p:txBody>
      </p:sp>
      <p:sp>
        <p:nvSpPr>
          <p:cNvPr name="TextBox 16" id="16"/>
          <p:cNvSpPr txBox="true"/>
          <p:nvPr/>
        </p:nvSpPr>
        <p:spPr>
          <a:xfrm rot="0">
            <a:off x="770022" y="2290100"/>
            <a:ext cx="17116027" cy="6664199"/>
          </a:xfrm>
          <a:prstGeom prst="rect">
            <a:avLst/>
          </a:prstGeom>
        </p:spPr>
        <p:txBody>
          <a:bodyPr anchor="t" rtlCol="false" tIns="0" lIns="0" bIns="0" rIns="0">
            <a:spAutoFit/>
          </a:bodyPr>
          <a:lstStyle/>
          <a:p>
            <a:pPr algn="just">
              <a:lnSpc>
                <a:spcPts val="3945"/>
              </a:lnSpc>
              <a:spcBef>
                <a:spcPct val="0"/>
              </a:spcBef>
            </a:pPr>
            <a:r>
              <a:rPr lang="en-US" sz="3945">
                <a:solidFill>
                  <a:srgbClr val="000000"/>
                </a:solidFill>
                <a:latin typeface="Ample Display"/>
                <a:ea typeface="Ample Display"/>
                <a:cs typeface="Ample Display"/>
                <a:sym typeface="Ample Display"/>
              </a:rPr>
              <a:t>A. </a:t>
            </a:r>
            <a:r>
              <a:rPr lang="en-US" sz="3945">
                <a:solidFill>
                  <a:srgbClr val="000000"/>
                </a:solidFill>
                <a:latin typeface="Ample Display"/>
                <a:ea typeface="Ample Display"/>
                <a:cs typeface="Ample Display"/>
                <a:sym typeface="Ample Display"/>
              </a:rPr>
              <a:t>Tahap Perencanaan</a:t>
            </a:r>
          </a:p>
          <a:p>
            <a:pPr algn="just" marL="873326" indent="-436663" lvl="1">
              <a:lnSpc>
                <a:spcPts val="4045"/>
              </a:lnSpc>
              <a:buFont typeface="Arial"/>
              <a:buChar char="•"/>
            </a:pPr>
            <a:r>
              <a:rPr lang="en-US" sz="4045">
                <a:solidFill>
                  <a:srgbClr val="000000"/>
                </a:solidFill>
                <a:latin typeface="Austere  Display"/>
                <a:ea typeface="Austere  Display"/>
                <a:cs typeface="Austere  Display"/>
                <a:sym typeface="Austere  Display"/>
              </a:rPr>
              <a:t>Menentukan jenis mata pelajaran dan jenis keterampilan yang dipadukan.</a:t>
            </a:r>
          </a:p>
          <a:p>
            <a:pPr algn="just" marL="873326" indent="-436663" lvl="1">
              <a:lnSpc>
                <a:spcPts val="4045"/>
              </a:lnSpc>
              <a:buFont typeface="Arial"/>
              <a:buChar char="•"/>
            </a:pPr>
            <a:r>
              <a:rPr lang="en-US" sz="4045">
                <a:solidFill>
                  <a:srgbClr val="000000"/>
                </a:solidFill>
                <a:latin typeface="Austere  Display"/>
                <a:ea typeface="Austere  Display"/>
                <a:cs typeface="Austere  Display"/>
                <a:sym typeface="Austere  Display"/>
              </a:rPr>
              <a:t>Menentukan sub keterampilan yang dipadukan.</a:t>
            </a:r>
          </a:p>
          <a:p>
            <a:pPr algn="just" marL="873326" indent="-436663" lvl="1">
              <a:lnSpc>
                <a:spcPts val="4045"/>
              </a:lnSpc>
              <a:buFont typeface="Arial"/>
              <a:buChar char="•"/>
            </a:pPr>
            <a:r>
              <a:rPr lang="en-US" sz="4045">
                <a:solidFill>
                  <a:srgbClr val="000000"/>
                </a:solidFill>
                <a:latin typeface="Austere  Display"/>
                <a:ea typeface="Austere  Display"/>
                <a:cs typeface="Austere  Display"/>
                <a:sym typeface="Austere  Display"/>
              </a:rPr>
              <a:t>Merumuskan tujuan pembelajaran khusus (indikator) dan mencari keterkaitan dengan materi:  Mata Pelajaran Karakter dan Sosial dan Jenis Keterampilan Sosial.  Kurikulum karakter moral dan sosial adalah kursus komprehensif  yang  ditawarkan di kelas menengah dan atas sekolah dasar sebagai dasar pembentukan karakter moral siswa yang baik sebagai inti untuk mempromosikan perkembangan sosial siswa. </a:t>
            </a:r>
          </a:p>
          <a:p>
            <a:pPr algn="just" marL="873326" indent="-436663" lvl="1">
              <a:lnSpc>
                <a:spcPts val="4045"/>
              </a:lnSpc>
              <a:buFont typeface="Arial"/>
              <a:buChar char="•"/>
            </a:pPr>
            <a:r>
              <a:rPr lang="en-US" sz="4045">
                <a:solidFill>
                  <a:srgbClr val="000000"/>
                </a:solidFill>
                <a:latin typeface="Austere  Display"/>
                <a:ea typeface="Austere  Display"/>
                <a:cs typeface="Austere  Display"/>
                <a:sym typeface="Austere  Display"/>
              </a:rPr>
              <a:t>Kursus ini dirancang untuk menambah keterampilan yang mencerminkan lingkungan sosial, kegiatan sosial dan masyarakat. </a:t>
            </a:r>
          </a:p>
          <a:p>
            <a:pPr algn="just" marL="873326" indent="-436663" lvl="1">
              <a:lnSpc>
                <a:spcPts val="4045"/>
              </a:lnSpc>
              <a:buFont typeface="Arial"/>
              <a:buChar char="•"/>
            </a:pPr>
            <a:r>
              <a:rPr lang="en-US" sz="4045">
                <a:solidFill>
                  <a:srgbClr val="000000"/>
                </a:solidFill>
                <a:latin typeface="Austere  Display"/>
                <a:ea typeface="Austere  Display"/>
                <a:cs typeface="Austere  Display"/>
                <a:sym typeface="Austere  Display"/>
              </a:rPr>
              <a:t>Memilih kajian materi, standar kompetensi, kompetensi dasar, dan indikator.</a:t>
            </a:r>
          </a:p>
          <a:p>
            <a:pPr algn="just" marL="873326" indent="-436663" lvl="1">
              <a:lnSpc>
                <a:spcPts val="4045"/>
              </a:lnSpc>
              <a:buFont typeface="Arial"/>
              <a:buChar char="•"/>
            </a:pPr>
            <a:r>
              <a:rPr lang="en-US" sz="4045">
                <a:solidFill>
                  <a:srgbClr val="000000"/>
                </a:solidFill>
                <a:latin typeface="Austere  Display"/>
                <a:ea typeface="Austere  Display"/>
                <a:cs typeface="Austere  Display"/>
                <a:sym typeface="Austere  Display"/>
              </a:rPr>
              <a:t>Selanjutnya menentukan langkah-langkah pembelajaran seperti mengamati (observing), menanya (questioning), menalar (associating), membentuk jejaring (networking).</a:t>
            </a:r>
          </a:p>
        </p:txBody>
      </p:sp>
      <p:grpSp>
        <p:nvGrpSpPr>
          <p:cNvPr name="Group 17" id="17"/>
          <p:cNvGrpSpPr/>
          <p:nvPr/>
        </p:nvGrpSpPr>
        <p:grpSpPr>
          <a:xfrm rot="0">
            <a:off x="179273" y="1183005"/>
            <a:ext cx="18297525" cy="9103995"/>
            <a:chOff x="0" y="0"/>
            <a:chExt cx="24396700" cy="12138660"/>
          </a:xfrm>
        </p:grpSpPr>
        <p:sp>
          <p:nvSpPr>
            <p:cNvPr name="Freeform 18" id="18"/>
            <p:cNvSpPr/>
            <p:nvPr/>
          </p:nvSpPr>
          <p:spPr>
            <a:xfrm flipH="false" flipV="false" rot="0">
              <a:off x="27940" y="45720"/>
              <a:ext cx="24344630" cy="12058650"/>
            </a:xfrm>
            <a:custGeom>
              <a:avLst/>
              <a:gdLst/>
              <a:ahLst/>
              <a:cxnLst/>
              <a:rect r="r" b="b" t="t" l="l"/>
              <a:pathLst>
                <a:path h="12058650" w="24344630">
                  <a:moveTo>
                    <a:pt x="162560" y="2533650"/>
                  </a:moveTo>
                  <a:cubicBezTo>
                    <a:pt x="55880" y="2316480"/>
                    <a:pt x="46990" y="2294890"/>
                    <a:pt x="38100" y="2247900"/>
                  </a:cubicBezTo>
                  <a:cubicBezTo>
                    <a:pt x="24130" y="2165350"/>
                    <a:pt x="0" y="2005330"/>
                    <a:pt x="22860" y="1905000"/>
                  </a:cubicBezTo>
                  <a:cubicBezTo>
                    <a:pt x="41910" y="1818640"/>
                    <a:pt x="101600" y="1743710"/>
                    <a:pt x="140970" y="1676400"/>
                  </a:cubicBezTo>
                  <a:cubicBezTo>
                    <a:pt x="172720" y="1621790"/>
                    <a:pt x="200660" y="1565910"/>
                    <a:pt x="236220" y="1530350"/>
                  </a:cubicBezTo>
                  <a:cubicBezTo>
                    <a:pt x="264160" y="1502410"/>
                    <a:pt x="287020" y="1501140"/>
                    <a:pt x="327660" y="1470660"/>
                  </a:cubicBezTo>
                  <a:cubicBezTo>
                    <a:pt x="420370" y="1398270"/>
                    <a:pt x="640080" y="1172210"/>
                    <a:pt x="763270" y="1078230"/>
                  </a:cubicBezTo>
                  <a:cubicBezTo>
                    <a:pt x="844550" y="1016000"/>
                    <a:pt x="909320" y="989330"/>
                    <a:pt x="979170" y="938530"/>
                  </a:cubicBezTo>
                  <a:cubicBezTo>
                    <a:pt x="1050290" y="885190"/>
                    <a:pt x="1102360" y="820420"/>
                    <a:pt x="1183640" y="765810"/>
                  </a:cubicBezTo>
                  <a:cubicBezTo>
                    <a:pt x="1282700" y="699770"/>
                    <a:pt x="1412240" y="632460"/>
                    <a:pt x="1543050" y="581660"/>
                  </a:cubicBezTo>
                  <a:cubicBezTo>
                    <a:pt x="1686560" y="524510"/>
                    <a:pt x="1849120" y="474980"/>
                    <a:pt x="2015490" y="450850"/>
                  </a:cubicBezTo>
                  <a:cubicBezTo>
                    <a:pt x="2190750" y="425450"/>
                    <a:pt x="2453640" y="431800"/>
                    <a:pt x="2569210" y="441960"/>
                  </a:cubicBezTo>
                  <a:cubicBezTo>
                    <a:pt x="2622550" y="447040"/>
                    <a:pt x="2654300" y="452120"/>
                    <a:pt x="2684780" y="466090"/>
                  </a:cubicBezTo>
                  <a:cubicBezTo>
                    <a:pt x="2707640" y="474980"/>
                    <a:pt x="2715260" y="492760"/>
                    <a:pt x="2739390" y="504190"/>
                  </a:cubicBezTo>
                  <a:cubicBezTo>
                    <a:pt x="2772410" y="520700"/>
                    <a:pt x="2820670" y="521970"/>
                    <a:pt x="2871470" y="546100"/>
                  </a:cubicBezTo>
                  <a:cubicBezTo>
                    <a:pt x="2947670" y="582930"/>
                    <a:pt x="3070860" y="681990"/>
                    <a:pt x="3144520" y="725170"/>
                  </a:cubicBezTo>
                  <a:cubicBezTo>
                    <a:pt x="3192780" y="753110"/>
                    <a:pt x="3246120" y="767080"/>
                    <a:pt x="3267710" y="787400"/>
                  </a:cubicBezTo>
                  <a:cubicBezTo>
                    <a:pt x="3279140" y="798830"/>
                    <a:pt x="3275330" y="808990"/>
                    <a:pt x="3286760" y="819150"/>
                  </a:cubicBezTo>
                  <a:cubicBezTo>
                    <a:pt x="3307080" y="836930"/>
                    <a:pt x="3373120" y="849630"/>
                    <a:pt x="3394710" y="871220"/>
                  </a:cubicBezTo>
                  <a:cubicBezTo>
                    <a:pt x="3409950" y="885190"/>
                    <a:pt x="3404870" y="900430"/>
                    <a:pt x="3421380" y="919480"/>
                  </a:cubicBezTo>
                  <a:cubicBezTo>
                    <a:pt x="3462020" y="965200"/>
                    <a:pt x="3601720" y="1076960"/>
                    <a:pt x="3679190" y="1107440"/>
                  </a:cubicBezTo>
                  <a:cubicBezTo>
                    <a:pt x="3733800" y="1129030"/>
                    <a:pt x="3771900" y="1145540"/>
                    <a:pt x="3830320" y="1126490"/>
                  </a:cubicBezTo>
                  <a:cubicBezTo>
                    <a:pt x="3957320" y="1084580"/>
                    <a:pt x="4175760" y="783590"/>
                    <a:pt x="4331970" y="640080"/>
                  </a:cubicBezTo>
                  <a:cubicBezTo>
                    <a:pt x="4462780" y="520700"/>
                    <a:pt x="4566920" y="402590"/>
                    <a:pt x="4699000" y="320040"/>
                  </a:cubicBezTo>
                  <a:cubicBezTo>
                    <a:pt x="4824730" y="241300"/>
                    <a:pt x="4950460" y="182880"/>
                    <a:pt x="5101590" y="151130"/>
                  </a:cubicBezTo>
                  <a:cubicBezTo>
                    <a:pt x="5281930" y="113030"/>
                    <a:pt x="5562600" y="149860"/>
                    <a:pt x="5715000" y="140970"/>
                  </a:cubicBezTo>
                  <a:cubicBezTo>
                    <a:pt x="5807710" y="135890"/>
                    <a:pt x="5842000" y="124460"/>
                    <a:pt x="5937250" y="119380"/>
                  </a:cubicBezTo>
                  <a:cubicBezTo>
                    <a:pt x="6112510" y="109220"/>
                    <a:pt x="6478270" y="104140"/>
                    <a:pt x="6680200" y="114300"/>
                  </a:cubicBezTo>
                  <a:cubicBezTo>
                    <a:pt x="6819900" y="120650"/>
                    <a:pt x="6911340" y="127000"/>
                    <a:pt x="7031990" y="152400"/>
                  </a:cubicBezTo>
                  <a:cubicBezTo>
                    <a:pt x="7165340" y="181610"/>
                    <a:pt x="7310120" y="248920"/>
                    <a:pt x="7448550" y="289560"/>
                  </a:cubicBezTo>
                  <a:cubicBezTo>
                    <a:pt x="7581900" y="328930"/>
                    <a:pt x="7736840" y="349250"/>
                    <a:pt x="7847330" y="393700"/>
                  </a:cubicBezTo>
                  <a:cubicBezTo>
                    <a:pt x="7932420" y="427990"/>
                    <a:pt x="7979410" y="477520"/>
                    <a:pt x="8061960" y="513080"/>
                  </a:cubicBezTo>
                  <a:cubicBezTo>
                    <a:pt x="8163560" y="557530"/>
                    <a:pt x="8291830" y="572770"/>
                    <a:pt x="8416290" y="628650"/>
                  </a:cubicBezTo>
                  <a:cubicBezTo>
                    <a:pt x="8572500" y="699770"/>
                    <a:pt x="8809990" y="849630"/>
                    <a:pt x="8919210" y="925830"/>
                  </a:cubicBezTo>
                  <a:cubicBezTo>
                    <a:pt x="8975090" y="966470"/>
                    <a:pt x="9011920" y="998220"/>
                    <a:pt x="9039860" y="1028700"/>
                  </a:cubicBezTo>
                  <a:cubicBezTo>
                    <a:pt x="9058910" y="1050290"/>
                    <a:pt x="9061450" y="1068070"/>
                    <a:pt x="9080500" y="1087120"/>
                  </a:cubicBezTo>
                  <a:cubicBezTo>
                    <a:pt x="9104630" y="1113790"/>
                    <a:pt x="9150350" y="1136650"/>
                    <a:pt x="9184640" y="1168400"/>
                  </a:cubicBezTo>
                  <a:cubicBezTo>
                    <a:pt x="9222740" y="1206500"/>
                    <a:pt x="9258300" y="1264920"/>
                    <a:pt x="9296400" y="1304290"/>
                  </a:cubicBezTo>
                  <a:cubicBezTo>
                    <a:pt x="9329420" y="1338580"/>
                    <a:pt x="9367520" y="1357630"/>
                    <a:pt x="9396730" y="1393190"/>
                  </a:cubicBezTo>
                  <a:cubicBezTo>
                    <a:pt x="9427210" y="1431290"/>
                    <a:pt x="9444990" y="1516380"/>
                    <a:pt x="9471660" y="1525270"/>
                  </a:cubicBezTo>
                  <a:cubicBezTo>
                    <a:pt x="9488170" y="1529080"/>
                    <a:pt x="9498330" y="1516380"/>
                    <a:pt x="9521190" y="1501140"/>
                  </a:cubicBezTo>
                  <a:cubicBezTo>
                    <a:pt x="9594850" y="1454150"/>
                    <a:pt x="9804400" y="1253490"/>
                    <a:pt x="9944100" y="1148080"/>
                  </a:cubicBezTo>
                  <a:cubicBezTo>
                    <a:pt x="10071100" y="1051560"/>
                    <a:pt x="10227310" y="963930"/>
                    <a:pt x="10320020" y="891540"/>
                  </a:cubicBezTo>
                  <a:cubicBezTo>
                    <a:pt x="10379710" y="843280"/>
                    <a:pt x="10401300" y="810260"/>
                    <a:pt x="10459720" y="763270"/>
                  </a:cubicBezTo>
                  <a:cubicBezTo>
                    <a:pt x="10542270" y="697230"/>
                    <a:pt x="10652760" y="617220"/>
                    <a:pt x="10777220" y="538480"/>
                  </a:cubicBezTo>
                  <a:cubicBezTo>
                    <a:pt x="10939780" y="433070"/>
                    <a:pt x="11206480" y="271780"/>
                    <a:pt x="11358880" y="199390"/>
                  </a:cubicBezTo>
                  <a:cubicBezTo>
                    <a:pt x="11450320" y="156210"/>
                    <a:pt x="11506200" y="140970"/>
                    <a:pt x="11587480" y="114300"/>
                  </a:cubicBezTo>
                  <a:cubicBezTo>
                    <a:pt x="11677650" y="83820"/>
                    <a:pt x="11809730" y="41910"/>
                    <a:pt x="11878310" y="26670"/>
                  </a:cubicBezTo>
                  <a:cubicBezTo>
                    <a:pt x="11916410" y="17780"/>
                    <a:pt x="11924030" y="16510"/>
                    <a:pt x="11967210" y="13970"/>
                  </a:cubicBezTo>
                  <a:cubicBezTo>
                    <a:pt x="12078970" y="5080"/>
                    <a:pt x="12432030" y="0"/>
                    <a:pt x="12574270" y="5080"/>
                  </a:cubicBezTo>
                  <a:cubicBezTo>
                    <a:pt x="12651740" y="7620"/>
                    <a:pt x="12680950" y="8890"/>
                    <a:pt x="12753340" y="20320"/>
                  </a:cubicBezTo>
                  <a:cubicBezTo>
                    <a:pt x="12861290" y="38100"/>
                    <a:pt x="13006071" y="67310"/>
                    <a:pt x="13158471" y="113030"/>
                  </a:cubicBezTo>
                  <a:cubicBezTo>
                    <a:pt x="13362940" y="175260"/>
                    <a:pt x="13630910" y="271780"/>
                    <a:pt x="13863321" y="378460"/>
                  </a:cubicBezTo>
                  <a:cubicBezTo>
                    <a:pt x="14108430" y="490220"/>
                    <a:pt x="14413230" y="665480"/>
                    <a:pt x="14589760" y="772160"/>
                  </a:cubicBezTo>
                  <a:cubicBezTo>
                    <a:pt x="14697710" y="836930"/>
                    <a:pt x="14781530" y="892810"/>
                    <a:pt x="14841221" y="941070"/>
                  </a:cubicBezTo>
                  <a:cubicBezTo>
                    <a:pt x="14876780" y="970280"/>
                    <a:pt x="14885671" y="994410"/>
                    <a:pt x="14921230" y="1021080"/>
                  </a:cubicBezTo>
                  <a:cubicBezTo>
                    <a:pt x="14974571" y="1061720"/>
                    <a:pt x="15067280" y="1097280"/>
                    <a:pt x="15137130" y="1140460"/>
                  </a:cubicBezTo>
                  <a:cubicBezTo>
                    <a:pt x="15208249" y="1184910"/>
                    <a:pt x="15269210" y="1244600"/>
                    <a:pt x="15342871" y="1287780"/>
                  </a:cubicBezTo>
                  <a:cubicBezTo>
                    <a:pt x="15420340" y="1333500"/>
                    <a:pt x="15520671" y="1362710"/>
                    <a:pt x="15589249" y="1407160"/>
                  </a:cubicBezTo>
                  <a:cubicBezTo>
                    <a:pt x="15647671" y="1445260"/>
                    <a:pt x="15703549" y="1515110"/>
                    <a:pt x="15735299" y="1529080"/>
                  </a:cubicBezTo>
                  <a:cubicBezTo>
                    <a:pt x="15746730" y="1535430"/>
                    <a:pt x="15750540" y="1536700"/>
                    <a:pt x="15764510" y="1534160"/>
                  </a:cubicBezTo>
                  <a:cubicBezTo>
                    <a:pt x="15811499" y="1525270"/>
                    <a:pt x="15958821" y="1424940"/>
                    <a:pt x="16050260" y="1362710"/>
                  </a:cubicBezTo>
                  <a:cubicBezTo>
                    <a:pt x="16140430" y="1301750"/>
                    <a:pt x="16224249" y="1224280"/>
                    <a:pt x="16310610" y="1167130"/>
                  </a:cubicBezTo>
                  <a:cubicBezTo>
                    <a:pt x="16390621" y="1116330"/>
                    <a:pt x="16446499" y="1090930"/>
                    <a:pt x="16551910" y="1035050"/>
                  </a:cubicBezTo>
                  <a:cubicBezTo>
                    <a:pt x="16748760" y="929640"/>
                    <a:pt x="17156430" y="713740"/>
                    <a:pt x="17407890" y="596900"/>
                  </a:cubicBezTo>
                  <a:cubicBezTo>
                    <a:pt x="17598390" y="508000"/>
                    <a:pt x="17755871" y="441960"/>
                    <a:pt x="17919699" y="379730"/>
                  </a:cubicBezTo>
                  <a:cubicBezTo>
                    <a:pt x="18069560" y="322580"/>
                    <a:pt x="18213071" y="275590"/>
                    <a:pt x="18351499" y="234950"/>
                  </a:cubicBezTo>
                  <a:cubicBezTo>
                    <a:pt x="18478499" y="198120"/>
                    <a:pt x="18606771" y="162560"/>
                    <a:pt x="18719799" y="143510"/>
                  </a:cubicBezTo>
                  <a:cubicBezTo>
                    <a:pt x="18813780" y="127000"/>
                    <a:pt x="18881090" y="124460"/>
                    <a:pt x="18981421" y="119380"/>
                  </a:cubicBezTo>
                  <a:cubicBezTo>
                    <a:pt x="19116040" y="113030"/>
                    <a:pt x="19323049" y="106680"/>
                    <a:pt x="19452590" y="114300"/>
                  </a:cubicBezTo>
                  <a:cubicBezTo>
                    <a:pt x="19545299" y="120650"/>
                    <a:pt x="19604990" y="125730"/>
                    <a:pt x="19690080" y="146050"/>
                  </a:cubicBezTo>
                  <a:cubicBezTo>
                    <a:pt x="19792949" y="171450"/>
                    <a:pt x="19918680" y="222250"/>
                    <a:pt x="20026630" y="265430"/>
                  </a:cubicBezTo>
                  <a:cubicBezTo>
                    <a:pt x="20129499" y="304800"/>
                    <a:pt x="20267930" y="351790"/>
                    <a:pt x="20321271" y="391160"/>
                  </a:cubicBezTo>
                  <a:cubicBezTo>
                    <a:pt x="20346671" y="408940"/>
                    <a:pt x="20347940" y="427990"/>
                    <a:pt x="20368260" y="443230"/>
                  </a:cubicBezTo>
                  <a:cubicBezTo>
                    <a:pt x="20396199" y="464820"/>
                    <a:pt x="20441921" y="473710"/>
                    <a:pt x="20478749" y="499110"/>
                  </a:cubicBezTo>
                  <a:cubicBezTo>
                    <a:pt x="20520660" y="527050"/>
                    <a:pt x="20563840" y="568960"/>
                    <a:pt x="20605749" y="608330"/>
                  </a:cubicBezTo>
                  <a:cubicBezTo>
                    <a:pt x="20652740" y="651510"/>
                    <a:pt x="20698460" y="693420"/>
                    <a:pt x="20742910" y="749300"/>
                  </a:cubicBezTo>
                  <a:cubicBezTo>
                    <a:pt x="20796249" y="816610"/>
                    <a:pt x="20855940" y="939800"/>
                    <a:pt x="20897849" y="988060"/>
                  </a:cubicBezTo>
                  <a:cubicBezTo>
                    <a:pt x="20919440" y="1012190"/>
                    <a:pt x="20935949" y="1013460"/>
                    <a:pt x="20953730" y="1037590"/>
                  </a:cubicBezTo>
                  <a:cubicBezTo>
                    <a:pt x="20984210" y="1078230"/>
                    <a:pt x="21019771" y="1159510"/>
                    <a:pt x="21041360" y="1224280"/>
                  </a:cubicBezTo>
                  <a:cubicBezTo>
                    <a:pt x="21064221" y="1290320"/>
                    <a:pt x="21062949" y="1363980"/>
                    <a:pt x="21088349" y="1427480"/>
                  </a:cubicBezTo>
                  <a:cubicBezTo>
                    <a:pt x="21113749" y="1490980"/>
                    <a:pt x="21164549" y="1539240"/>
                    <a:pt x="21191221" y="1604010"/>
                  </a:cubicBezTo>
                  <a:cubicBezTo>
                    <a:pt x="21217890" y="1671320"/>
                    <a:pt x="21234399" y="1751330"/>
                    <a:pt x="21244560" y="1823720"/>
                  </a:cubicBezTo>
                  <a:cubicBezTo>
                    <a:pt x="21253449" y="1892300"/>
                    <a:pt x="21244560" y="1969770"/>
                    <a:pt x="21252180" y="2026920"/>
                  </a:cubicBezTo>
                  <a:cubicBezTo>
                    <a:pt x="21257260" y="2071370"/>
                    <a:pt x="21272499" y="2090420"/>
                    <a:pt x="21278849" y="2142490"/>
                  </a:cubicBezTo>
                  <a:cubicBezTo>
                    <a:pt x="21291549" y="2252980"/>
                    <a:pt x="21280121" y="2580640"/>
                    <a:pt x="21280121" y="2661920"/>
                  </a:cubicBezTo>
                  <a:cubicBezTo>
                    <a:pt x="21278849" y="2686050"/>
                    <a:pt x="21282660" y="2694940"/>
                    <a:pt x="21278849" y="2710180"/>
                  </a:cubicBezTo>
                  <a:cubicBezTo>
                    <a:pt x="21273771" y="2722880"/>
                    <a:pt x="21262340" y="2740660"/>
                    <a:pt x="21253449" y="2745740"/>
                  </a:cubicBezTo>
                  <a:cubicBezTo>
                    <a:pt x="21245830" y="2749550"/>
                    <a:pt x="21235671" y="2752090"/>
                    <a:pt x="21229321" y="2748280"/>
                  </a:cubicBezTo>
                  <a:cubicBezTo>
                    <a:pt x="21221699" y="2745740"/>
                    <a:pt x="21212810" y="2734310"/>
                    <a:pt x="21212810" y="2725420"/>
                  </a:cubicBezTo>
                  <a:cubicBezTo>
                    <a:pt x="21214080" y="2710180"/>
                    <a:pt x="21235671" y="2697480"/>
                    <a:pt x="21261071" y="2667000"/>
                  </a:cubicBezTo>
                  <a:cubicBezTo>
                    <a:pt x="21356321" y="2560320"/>
                    <a:pt x="21774149" y="2123440"/>
                    <a:pt x="21937980" y="1940560"/>
                  </a:cubicBezTo>
                  <a:cubicBezTo>
                    <a:pt x="22034499" y="1831340"/>
                    <a:pt x="22077680" y="1755140"/>
                    <a:pt x="22161499" y="1676400"/>
                  </a:cubicBezTo>
                  <a:cubicBezTo>
                    <a:pt x="22247860" y="1595120"/>
                    <a:pt x="22364699" y="1518920"/>
                    <a:pt x="22451060" y="1459230"/>
                  </a:cubicBezTo>
                  <a:cubicBezTo>
                    <a:pt x="22517099" y="1414780"/>
                    <a:pt x="22572980" y="1377950"/>
                    <a:pt x="22631399" y="1346200"/>
                  </a:cubicBezTo>
                  <a:cubicBezTo>
                    <a:pt x="22682199" y="1316990"/>
                    <a:pt x="22713949" y="1289050"/>
                    <a:pt x="22779990" y="1273810"/>
                  </a:cubicBezTo>
                  <a:cubicBezTo>
                    <a:pt x="22898099" y="1245870"/>
                    <a:pt x="23157180" y="1243330"/>
                    <a:pt x="23287990" y="1263650"/>
                  </a:cubicBezTo>
                  <a:cubicBezTo>
                    <a:pt x="23375621" y="1276350"/>
                    <a:pt x="23453090" y="1314450"/>
                    <a:pt x="23498810" y="1332230"/>
                  </a:cubicBezTo>
                  <a:cubicBezTo>
                    <a:pt x="23522940" y="1342390"/>
                    <a:pt x="23534371" y="1343660"/>
                    <a:pt x="23553421" y="1357630"/>
                  </a:cubicBezTo>
                  <a:cubicBezTo>
                    <a:pt x="23581360" y="1377950"/>
                    <a:pt x="23614380" y="1435100"/>
                    <a:pt x="23643590" y="1452880"/>
                  </a:cubicBezTo>
                  <a:cubicBezTo>
                    <a:pt x="23663910" y="1464310"/>
                    <a:pt x="23684230" y="1459230"/>
                    <a:pt x="23703280" y="1468120"/>
                  </a:cubicBezTo>
                  <a:cubicBezTo>
                    <a:pt x="23722330" y="1478280"/>
                    <a:pt x="23740110" y="1499870"/>
                    <a:pt x="23755349" y="1513840"/>
                  </a:cubicBezTo>
                  <a:cubicBezTo>
                    <a:pt x="23769321" y="1525270"/>
                    <a:pt x="23779480" y="1531620"/>
                    <a:pt x="23790910" y="1546860"/>
                  </a:cubicBezTo>
                  <a:cubicBezTo>
                    <a:pt x="23811230" y="1572260"/>
                    <a:pt x="23825199" y="1619250"/>
                    <a:pt x="23853140" y="1653540"/>
                  </a:cubicBezTo>
                  <a:cubicBezTo>
                    <a:pt x="23886160" y="1695450"/>
                    <a:pt x="23944580" y="1724660"/>
                    <a:pt x="23982680" y="1774190"/>
                  </a:cubicBezTo>
                  <a:cubicBezTo>
                    <a:pt x="24024590" y="1827530"/>
                    <a:pt x="24055071" y="1927860"/>
                    <a:pt x="24088090" y="1968500"/>
                  </a:cubicBezTo>
                  <a:cubicBezTo>
                    <a:pt x="24107140" y="1991360"/>
                    <a:pt x="24123649" y="1992630"/>
                    <a:pt x="24141430" y="2015490"/>
                  </a:cubicBezTo>
                  <a:cubicBezTo>
                    <a:pt x="24170640" y="2053590"/>
                    <a:pt x="24210010" y="2119630"/>
                    <a:pt x="24227790" y="2190750"/>
                  </a:cubicBezTo>
                  <a:cubicBezTo>
                    <a:pt x="24250649" y="2287270"/>
                    <a:pt x="24215090" y="2482850"/>
                    <a:pt x="24234140" y="2552700"/>
                  </a:cubicBezTo>
                  <a:cubicBezTo>
                    <a:pt x="24243030" y="2583180"/>
                    <a:pt x="24262080" y="2593340"/>
                    <a:pt x="24269699" y="2613660"/>
                  </a:cubicBezTo>
                  <a:cubicBezTo>
                    <a:pt x="24277321" y="2632710"/>
                    <a:pt x="24278590" y="2642870"/>
                    <a:pt x="24282399" y="2669540"/>
                  </a:cubicBezTo>
                  <a:cubicBezTo>
                    <a:pt x="24290021" y="2735580"/>
                    <a:pt x="24277321" y="2948940"/>
                    <a:pt x="24290021" y="3014980"/>
                  </a:cubicBezTo>
                  <a:cubicBezTo>
                    <a:pt x="24295099" y="3042920"/>
                    <a:pt x="24306530" y="3049270"/>
                    <a:pt x="24310340" y="3070860"/>
                  </a:cubicBezTo>
                  <a:cubicBezTo>
                    <a:pt x="24317960" y="3102610"/>
                    <a:pt x="24315421" y="3133090"/>
                    <a:pt x="24316690" y="3187700"/>
                  </a:cubicBezTo>
                  <a:cubicBezTo>
                    <a:pt x="24320499" y="3322320"/>
                    <a:pt x="24344630" y="3686810"/>
                    <a:pt x="24316690" y="3883660"/>
                  </a:cubicBezTo>
                  <a:cubicBezTo>
                    <a:pt x="24296371" y="4033520"/>
                    <a:pt x="24243030" y="4216400"/>
                    <a:pt x="24206199" y="4271010"/>
                  </a:cubicBezTo>
                  <a:cubicBezTo>
                    <a:pt x="24193499" y="4290060"/>
                    <a:pt x="24178260" y="4287520"/>
                    <a:pt x="24168099" y="4301490"/>
                  </a:cubicBezTo>
                  <a:cubicBezTo>
                    <a:pt x="24154130" y="4320540"/>
                    <a:pt x="24146510" y="4353560"/>
                    <a:pt x="24138890" y="4382770"/>
                  </a:cubicBezTo>
                  <a:cubicBezTo>
                    <a:pt x="24131271" y="4415790"/>
                    <a:pt x="24135080" y="4452620"/>
                    <a:pt x="24126190" y="4493260"/>
                  </a:cubicBezTo>
                  <a:cubicBezTo>
                    <a:pt x="24116030" y="4544060"/>
                    <a:pt x="24085549" y="4601210"/>
                    <a:pt x="24075390" y="4659630"/>
                  </a:cubicBezTo>
                  <a:cubicBezTo>
                    <a:pt x="24065230" y="4723130"/>
                    <a:pt x="24084280" y="4818380"/>
                    <a:pt x="24066499" y="4860290"/>
                  </a:cubicBezTo>
                  <a:cubicBezTo>
                    <a:pt x="24056340" y="4884420"/>
                    <a:pt x="24024590" y="4889500"/>
                    <a:pt x="24022049" y="4908550"/>
                  </a:cubicBezTo>
                  <a:cubicBezTo>
                    <a:pt x="24019510" y="4930140"/>
                    <a:pt x="24052530" y="4953000"/>
                    <a:pt x="24066499" y="4986020"/>
                  </a:cubicBezTo>
                  <a:cubicBezTo>
                    <a:pt x="24086821" y="5031740"/>
                    <a:pt x="24108410" y="5090160"/>
                    <a:pt x="24118571" y="5166360"/>
                  </a:cubicBezTo>
                  <a:cubicBezTo>
                    <a:pt x="24137621" y="5292090"/>
                    <a:pt x="24104599" y="5513070"/>
                    <a:pt x="24124921" y="5673090"/>
                  </a:cubicBezTo>
                  <a:cubicBezTo>
                    <a:pt x="24143971" y="5820410"/>
                    <a:pt x="24212549" y="5967730"/>
                    <a:pt x="24229060" y="6090920"/>
                  </a:cubicBezTo>
                  <a:cubicBezTo>
                    <a:pt x="24241760" y="6188710"/>
                    <a:pt x="24227790" y="6285230"/>
                    <a:pt x="24235410" y="6355080"/>
                  </a:cubicBezTo>
                  <a:cubicBezTo>
                    <a:pt x="24239221" y="6400800"/>
                    <a:pt x="24251921" y="6430010"/>
                    <a:pt x="24256999" y="6469380"/>
                  </a:cubicBezTo>
                  <a:cubicBezTo>
                    <a:pt x="24262080" y="6512560"/>
                    <a:pt x="24260810" y="6537960"/>
                    <a:pt x="24262080" y="6604000"/>
                  </a:cubicBezTo>
                  <a:cubicBezTo>
                    <a:pt x="24265890" y="6789420"/>
                    <a:pt x="24297640" y="7487920"/>
                    <a:pt x="24262080" y="7666990"/>
                  </a:cubicBezTo>
                  <a:cubicBezTo>
                    <a:pt x="24249380" y="7730490"/>
                    <a:pt x="24226521" y="7769860"/>
                    <a:pt x="24210010" y="7791450"/>
                  </a:cubicBezTo>
                  <a:cubicBezTo>
                    <a:pt x="24201121" y="7801610"/>
                    <a:pt x="24189690" y="7801610"/>
                    <a:pt x="24185880" y="7809230"/>
                  </a:cubicBezTo>
                  <a:cubicBezTo>
                    <a:pt x="24182071" y="7816850"/>
                    <a:pt x="24188421" y="7828280"/>
                    <a:pt x="24184610" y="7837170"/>
                  </a:cubicBezTo>
                  <a:cubicBezTo>
                    <a:pt x="24178260" y="7851140"/>
                    <a:pt x="24156671" y="7860030"/>
                    <a:pt x="24142699" y="7879080"/>
                  </a:cubicBezTo>
                  <a:cubicBezTo>
                    <a:pt x="24121110" y="7908290"/>
                    <a:pt x="24089360" y="7960360"/>
                    <a:pt x="24077930" y="8003540"/>
                  </a:cubicBezTo>
                  <a:cubicBezTo>
                    <a:pt x="24067771" y="8041640"/>
                    <a:pt x="24071580" y="8070850"/>
                    <a:pt x="24074121" y="8122920"/>
                  </a:cubicBezTo>
                  <a:cubicBezTo>
                    <a:pt x="24077930" y="8221980"/>
                    <a:pt x="24112221" y="8434070"/>
                    <a:pt x="24119840" y="8554720"/>
                  </a:cubicBezTo>
                  <a:cubicBezTo>
                    <a:pt x="24124921" y="8639810"/>
                    <a:pt x="24117299" y="8710930"/>
                    <a:pt x="24124921" y="8773160"/>
                  </a:cubicBezTo>
                  <a:cubicBezTo>
                    <a:pt x="24129999" y="8818880"/>
                    <a:pt x="24145240" y="8839200"/>
                    <a:pt x="24150321" y="8895080"/>
                  </a:cubicBezTo>
                  <a:cubicBezTo>
                    <a:pt x="24163021" y="9009380"/>
                    <a:pt x="24164290" y="9321800"/>
                    <a:pt x="24152860" y="9428480"/>
                  </a:cubicBezTo>
                  <a:cubicBezTo>
                    <a:pt x="24147780" y="9475470"/>
                    <a:pt x="24135080" y="9488170"/>
                    <a:pt x="24129999" y="9527540"/>
                  </a:cubicBezTo>
                  <a:cubicBezTo>
                    <a:pt x="24123649" y="9583420"/>
                    <a:pt x="24131271" y="9668510"/>
                    <a:pt x="24124921" y="9734550"/>
                  </a:cubicBezTo>
                  <a:cubicBezTo>
                    <a:pt x="24119840" y="9795510"/>
                    <a:pt x="24105871" y="9838690"/>
                    <a:pt x="24099521" y="9909810"/>
                  </a:cubicBezTo>
                  <a:cubicBezTo>
                    <a:pt x="24091899" y="10015220"/>
                    <a:pt x="24110949" y="10200640"/>
                    <a:pt x="24098249" y="10306050"/>
                  </a:cubicBezTo>
                  <a:cubicBezTo>
                    <a:pt x="24089360" y="10377170"/>
                    <a:pt x="24063960" y="10424160"/>
                    <a:pt x="24055071" y="10481310"/>
                  </a:cubicBezTo>
                  <a:cubicBezTo>
                    <a:pt x="24047449" y="10533380"/>
                    <a:pt x="24055071" y="10577830"/>
                    <a:pt x="24044910" y="10634980"/>
                  </a:cubicBezTo>
                  <a:cubicBezTo>
                    <a:pt x="24029671" y="10713720"/>
                    <a:pt x="23994110" y="10861040"/>
                    <a:pt x="23959821" y="10908030"/>
                  </a:cubicBezTo>
                  <a:cubicBezTo>
                    <a:pt x="23943310" y="10929620"/>
                    <a:pt x="23917910" y="10927080"/>
                    <a:pt x="23905210" y="10944860"/>
                  </a:cubicBezTo>
                  <a:cubicBezTo>
                    <a:pt x="23891240" y="10966450"/>
                    <a:pt x="23896321" y="11005820"/>
                    <a:pt x="23884890" y="11032490"/>
                  </a:cubicBezTo>
                  <a:cubicBezTo>
                    <a:pt x="23873460" y="11059160"/>
                    <a:pt x="23851871" y="11078210"/>
                    <a:pt x="23836630" y="11104880"/>
                  </a:cubicBezTo>
                  <a:cubicBezTo>
                    <a:pt x="23820121" y="11136630"/>
                    <a:pt x="23817580" y="11170920"/>
                    <a:pt x="23793449" y="11212830"/>
                  </a:cubicBezTo>
                  <a:cubicBezTo>
                    <a:pt x="23750271" y="11285220"/>
                    <a:pt x="23639780" y="11413490"/>
                    <a:pt x="23569930" y="11484610"/>
                  </a:cubicBezTo>
                  <a:cubicBezTo>
                    <a:pt x="23517860" y="11537950"/>
                    <a:pt x="23472140" y="11574780"/>
                    <a:pt x="23420071" y="11614150"/>
                  </a:cubicBezTo>
                  <a:cubicBezTo>
                    <a:pt x="23370540" y="11650980"/>
                    <a:pt x="23322280" y="11686540"/>
                    <a:pt x="23265130" y="11714480"/>
                  </a:cubicBezTo>
                  <a:cubicBezTo>
                    <a:pt x="23205440" y="11744960"/>
                    <a:pt x="23125430" y="11760200"/>
                    <a:pt x="23069549" y="11785600"/>
                  </a:cubicBezTo>
                  <a:cubicBezTo>
                    <a:pt x="23025099" y="11805920"/>
                    <a:pt x="22994621" y="11836400"/>
                    <a:pt x="22956521" y="11851640"/>
                  </a:cubicBezTo>
                  <a:cubicBezTo>
                    <a:pt x="22922230" y="11864340"/>
                    <a:pt x="22884130" y="11861800"/>
                    <a:pt x="22854921" y="11871960"/>
                  </a:cubicBezTo>
                  <a:cubicBezTo>
                    <a:pt x="22830790" y="11880850"/>
                    <a:pt x="22821899" y="11892280"/>
                    <a:pt x="22793960" y="11903710"/>
                  </a:cubicBezTo>
                  <a:cubicBezTo>
                    <a:pt x="22731730" y="11926570"/>
                    <a:pt x="22592030" y="11964670"/>
                    <a:pt x="22489160" y="11977370"/>
                  </a:cubicBezTo>
                  <a:cubicBezTo>
                    <a:pt x="22386290" y="11991340"/>
                    <a:pt x="22268180" y="11978640"/>
                    <a:pt x="22179280" y="11986260"/>
                  </a:cubicBezTo>
                  <a:cubicBezTo>
                    <a:pt x="22111971" y="11991340"/>
                    <a:pt x="22085299" y="12005310"/>
                    <a:pt x="22001480" y="12011660"/>
                  </a:cubicBezTo>
                  <a:cubicBezTo>
                    <a:pt x="21799549" y="12025630"/>
                    <a:pt x="21181060" y="12044680"/>
                    <a:pt x="20967699" y="12012930"/>
                  </a:cubicBezTo>
                  <a:cubicBezTo>
                    <a:pt x="20868640" y="11998960"/>
                    <a:pt x="20819110" y="11960860"/>
                    <a:pt x="20755610" y="11948160"/>
                  </a:cubicBezTo>
                  <a:cubicBezTo>
                    <a:pt x="20707349" y="11939270"/>
                    <a:pt x="20674330" y="11948160"/>
                    <a:pt x="20623530" y="11934190"/>
                  </a:cubicBezTo>
                  <a:cubicBezTo>
                    <a:pt x="20544790" y="11913870"/>
                    <a:pt x="20421599" y="11840210"/>
                    <a:pt x="20340321" y="11812270"/>
                  </a:cubicBezTo>
                  <a:cubicBezTo>
                    <a:pt x="20283171" y="11793220"/>
                    <a:pt x="20243799" y="11791950"/>
                    <a:pt x="20187921" y="11775440"/>
                  </a:cubicBezTo>
                  <a:cubicBezTo>
                    <a:pt x="20118071" y="11753850"/>
                    <a:pt x="20011390" y="11723370"/>
                    <a:pt x="19959321" y="11689080"/>
                  </a:cubicBezTo>
                  <a:cubicBezTo>
                    <a:pt x="19926299" y="11667490"/>
                    <a:pt x="19914871" y="11630660"/>
                    <a:pt x="19889471" y="11617960"/>
                  </a:cubicBezTo>
                  <a:cubicBezTo>
                    <a:pt x="19867880" y="11606530"/>
                    <a:pt x="19847560" y="11615420"/>
                    <a:pt x="19817080" y="11606530"/>
                  </a:cubicBezTo>
                  <a:cubicBezTo>
                    <a:pt x="19759930" y="11590020"/>
                    <a:pt x="19644360" y="11537950"/>
                    <a:pt x="19575780" y="11499850"/>
                  </a:cubicBezTo>
                  <a:cubicBezTo>
                    <a:pt x="19518630" y="11468100"/>
                    <a:pt x="19474180" y="11416030"/>
                    <a:pt x="19428460" y="11398250"/>
                  </a:cubicBezTo>
                  <a:cubicBezTo>
                    <a:pt x="19395440" y="11385550"/>
                    <a:pt x="19357340" y="11394440"/>
                    <a:pt x="19335749" y="11385550"/>
                  </a:cubicBezTo>
                  <a:cubicBezTo>
                    <a:pt x="19323049" y="11380470"/>
                    <a:pt x="19319240" y="11367770"/>
                    <a:pt x="19307810" y="11362690"/>
                  </a:cubicBezTo>
                  <a:cubicBezTo>
                    <a:pt x="19290030" y="11355070"/>
                    <a:pt x="19254471" y="11361420"/>
                    <a:pt x="19240499" y="11353800"/>
                  </a:cubicBezTo>
                  <a:cubicBezTo>
                    <a:pt x="19230340" y="11348720"/>
                    <a:pt x="19230340" y="11337290"/>
                    <a:pt x="19221449" y="11333480"/>
                  </a:cubicBezTo>
                  <a:cubicBezTo>
                    <a:pt x="19206210" y="11327130"/>
                    <a:pt x="19175730" y="11327130"/>
                    <a:pt x="19152871" y="11330940"/>
                  </a:cubicBezTo>
                  <a:cubicBezTo>
                    <a:pt x="19128740" y="11336020"/>
                    <a:pt x="19110960" y="11346180"/>
                    <a:pt x="19077940" y="11363960"/>
                  </a:cubicBezTo>
                  <a:cubicBezTo>
                    <a:pt x="19004280" y="11405870"/>
                    <a:pt x="18813780" y="11562080"/>
                    <a:pt x="18738849" y="11602720"/>
                  </a:cubicBezTo>
                  <a:cubicBezTo>
                    <a:pt x="18705830" y="11620500"/>
                    <a:pt x="18691860" y="11619230"/>
                    <a:pt x="18662649" y="11634470"/>
                  </a:cubicBezTo>
                  <a:cubicBezTo>
                    <a:pt x="18614390" y="11659870"/>
                    <a:pt x="18541999" y="11725910"/>
                    <a:pt x="18486121" y="11748770"/>
                  </a:cubicBezTo>
                  <a:cubicBezTo>
                    <a:pt x="18442940" y="11766550"/>
                    <a:pt x="18412460" y="11758930"/>
                    <a:pt x="18361660" y="11775440"/>
                  </a:cubicBezTo>
                  <a:cubicBezTo>
                    <a:pt x="18276571" y="11804650"/>
                    <a:pt x="18131790" y="11884660"/>
                    <a:pt x="18027649" y="11924030"/>
                  </a:cubicBezTo>
                  <a:cubicBezTo>
                    <a:pt x="17938749" y="11957050"/>
                    <a:pt x="17903190" y="11983720"/>
                    <a:pt x="17776190" y="12002770"/>
                  </a:cubicBezTo>
                  <a:cubicBezTo>
                    <a:pt x="17423130" y="12058650"/>
                    <a:pt x="16022321" y="12045950"/>
                    <a:pt x="15711171" y="12012930"/>
                  </a:cubicBezTo>
                  <a:cubicBezTo>
                    <a:pt x="15619730" y="12004040"/>
                    <a:pt x="15585440" y="11990070"/>
                    <a:pt x="15535910" y="11974830"/>
                  </a:cubicBezTo>
                  <a:cubicBezTo>
                    <a:pt x="15496540" y="11962130"/>
                    <a:pt x="15476221" y="11944350"/>
                    <a:pt x="15434310" y="11931650"/>
                  </a:cubicBezTo>
                  <a:cubicBezTo>
                    <a:pt x="15369540" y="11913870"/>
                    <a:pt x="15267940" y="11910060"/>
                    <a:pt x="15180310" y="11889740"/>
                  </a:cubicBezTo>
                  <a:cubicBezTo>
                    <a:pt x="15086330" y="11868150"/>
                    <a:pt x="14972030" y="11840210"/>
                    <a:pt x="14886940" y="11800840"/>
                  </a:cubicBezTo>
                  <a:cubicBezTo>
                    <a:pt x="14813280" y="11767820"/>
                    <a:pt x="14758671" y="11711940"/>
                    <a:pt x="14696440" y="11681460"/>
                  </a:cubicBezTo>
                  <a:cubicBezTo>
                    <a:pt x="14641830" y="11654790"/>
                    <a:pt x="14583410" y="11643360"/>
                    <a:pt x="14537690" y="11621770"/>
                  </a:cubicBezTo>
                  <a:cubicBezTo>
                    <a:pt x="14499590" y="11603990"/>
                    <a:pt x="14475460" y="11590020"/>
                    <a:pt x="14438630" y="11565890"/>
                  </a:cubicBezTo>
                  <a:cubicBezTo>
                    <a:pt x="14385290" y="11530330"/>
                    <a:pt x="14288771" y="11461750"/>
                    <a:pt x="14251940" y="11422380"/>
                  </a:cubicBezTo>
                  <a:cubicBezTo>
                    <a:pt x="14234160" y="11402060"/>
                    <a:pt x="14236699" y="11386820"/>
                    <a:pt x="14217649" y="11367770"/>
                  </a:cubicBezTo>
                  <a:cubicBezTo>
                    <a:pt x="14185899" y="11333480"/>
                    <a:pt x="14086840" y="11291570"/>
                    <a:pt x="14060171" y="11256010"/>
                  </a:cubicBezTo>
                  <a:cubicBezTo>
                    <a:pt x="14044930" y="11235690"/>
                    <a:pt x="14052549" y="11219180"/>
                    <a:pt x="14039849" y="11196320"/>
                  </a:cubicBezTo>
                  <a:cubicBezTo>
                    <a:pt x="14018260" y="11155680"/>
                    <a:pt x="13953490" y="11094720"/>
                    <a:pt x="13920471" y="11042650"/>
                  </a:cubicBezTo>
                  <a:cubicBezTo>
                    <a:pt x="13891260" y="10995660"/>
                    <a:pt x="13892530" y="10916920"/>
                    <a:pt x="13850621" y="10897870"/>
                  </a:cubicBezTo>
                  <a:cubicBezTo>
                    <a:pt x="13798549" y="10872470"/>
                    <a:pt x="13684249" y="10932160"/>
                    <a:pt x="13611860" y="10955020"/>
                  </a:cubicBezTo>
                  <a:cubicBezTo>
                    <a:pt x="13547090" y="10974070"/>
                    <a:pt x="13483590" y="10996930"/>
                    <a:pt x="13435330" y="11022330"/>
                  </a:cubicBezTo>
                  <a:cubicBezTo>
                    <a:pt x="13399771" y="11041380"/>
                    <a:pt x="13379449" y="11069320"/>
                    <a:pt x="13346430" y="11084560"/>
                  </a:cubicBezTo>
                  <a:cubicBezTo>
                    <a:pt x="13313410" y="11101070"/>
                    <a:pt x="13277849" y="11099800"/>
                    <a:pt x="13237210" y="11116310"/>
                  </a:cubicBezTo>
                  <a:cubicBezTo>
                    <a:pt x="13182599" y="11137900"/>
                    <a:pt x="13120371" y="11183620"/>
                    <a:pt x="13053060" y="11212830"/>
                  </a:cubicBezTo>
                  <a:cubicBezTo>
                    <a:pt x="12976860" y="11248390"/>
                    <a:pt x="12895580" y="11266170"/>
                    <a:pt x="12802870" y="11309350"/>
                  </a:cubicBezTo>
                  <a:cubicBezTo>
                    <a:pt x="12679680" y="11365230"/>
                    <a:pt x="12473940" y="11498580"/>
                    <a:pt x="12383770" y="11534140"/>
                  </a:cubicBezTo>
                  <a:cubicBezTo>
                    <a:pt x="12344400" y="11550650"/>
                    <a:pt x="12334240" y="11543030"/>
                    <a:pt x="12293600" y="11558270"/>
                  </a:cubicBezTo>
                  <a:cubicBezTo>
                    <a:pt x="12192000" y="11595100"/>
                    <a:pt x="11936730" y="11741150"/>
                    <a:pt x="11791950" y="11797030"/>
                  </a:cubicBezTo>
                  <a:cubicBezTo>
                    <a:pt x="11686540" y="11837670"/>
                    <a:pt x="11595100" y="11863070"/>
                    <a:pt x="11510010" y="11883390"/>
                  </a:cubicBezTo>
                  <a:cubicBezTo>
                    <a:pt x="11440160" y="11899900"/>
                    <a:pt x="11388090" y="11897360"/>
                    <a:pt x="11318240" y="11915140"/>
                  </a:cubicBezTo>
                  <a:cubicBezTo>
                    <a:pt x="11229340" y="11938000"/>
                    <a:pt x="11123930" y="11997690"/>
                    <a:pt x="11023600" y="12018010"/>
                  </a:cubicBezTo>
                  <a:cubicBezTo>
                    <a:pt x="10924540" y="12038330"/>
                    <a:pt x="10816590" y="12035790"/>
                    <a:pt x="10722610" y="12039600"/>
                  </a:cubicBezTo>
                  <a:cubicBezTo>
                    <a:pt x="10641330" y="12043410"/>
                    <a:pt x="10551160" y="12045950"/>
                    <a:pt x="10494010" y="12040870"/>
                  </a:cubicBezTo>
                  <a:cubicBezTo>
                    <a:pt x="10459720" y="12037060"/>
                    <a:pt x="10439400" y="12033250"/>
                    <a:pt x="10414000" y="12024360"/>
                  </a:cubicBezTo>
                  <a:cubicBezTo>
                    <a:pt x="10388600" y="12014200"/>
                    <a:pt x="10375900" y="11997690"/>
                    <a:pt x="10342880" y="11983720"/>
                  </a:cubicBezTo>
                  <a:cubicBezTo>
                    <a:pt x="10273030" y="11953240"/>
                    <a:pt x="10107930" y="11936730"/>
                    <a:pt x="10002520" y="11879580"/>
                  </a:cubicBezTo>
                  <a:cubicBezTo>
                    <a:pt x="9889490" y="11817350"/>
                    <a:pt x="9738360" y="11671300"/>
                    <a:pt x="9687560" y="11616690"/>
                  </a:cubicBezTo>
                  <a:cubicBezTo>
                    <a:pt x="9669780" y="11596370"/>
                    <a:pt x="9673590" y="11586210"/>
                    <a:pt x="9654540" y="11569700"/>
                  </a:cubicBezTo>
                  <a:cubicBezTo>
                    <a:pt x="9620250" y="11540490"/>
                    <a:pt x="9509760" y="11508740"/>
                    <a:pt x="9470390" y="11476990"/>
                  </a:cubicBezTo>
                  <a:cubicBezTo>
                    <a:pt x="9447530" y="11457940"/>
                    <a:pt x="9439910" y="11428730"/>
                    <a:pt x="9424670" y="11421110"/>
                  </a:cubicBezTo>
                  <a:cubicBezTo>
                    <a:pt x="9414510" y="11416030"/>
                    <a:pt x="9408160" y="11422380"/>
                    <a:pt x="9396730" y="11417300"/>
                  </a:cubicBezTo>
                  <a:cubicBezTo>
                    <a:pt x="9370060" y="11404600"/>
                    <a:pt x="9319260" y="11332210"/>
                    <a:pt x="9286240" y="11309350"/>
                  </a:cubicBezTo>
                  <a:cubicBezTo>
                    <a:pt x="9264650" y="11292840"/>
                    <a:pt x="9241790" y="11294110"/>
                    <a:pt x="9226550" y="11278870"/>
                  </a:cubicBezTo>
                  <a:cubicBezTo>
                    <a:pt x="9211310" y="11263630"/>
                    <a:pt x="9199880" y="11240770"/>
                    <a:pt x="9193530" y="11217910"/>
                  </a:cubicBezTo>
                  <a:cubicBezTo>
                    <a:pt x="9187180" y="11192510"/>
                    <a:pt x="9202420" y="11149330"/>
                    <a:pt x="9189720" y="11132820"/>
                  </a:cubicBezTo>
                  <a:cubicBezTo>
                    <a:pt x="9177020" y="11117580"/>
                    <a:pt x="9159240" y="11115040"/>
                    <a:pt x="9127490" y="11113770"/>
                  </a:cubicBezTo>
                  <a:cubicBezTo>
                    <a:pt x="9028430" y="11109960"/>
                    <a:pt x="8644890" y="11200130"/>
                    <a:pt x="8515350" y="11239500"/>
                  </a:cubicBezTo>
                  <a:cubicBezTo>
                    <a:pt x="8453120" y="11259820"/>
                    <a:pt x="8425180" y="11282680"/>
                    <a:pt x="8379460" y="11296650"/>
                  </a:cubicBezTo>
                  <a:cubicBezTo>
                    <a:pt x="8333740" y="11310620"/>
                    <a:pt x="8284210" y="11310620"/>
                    <a:pt x="8242300" y="11323320"/>
                  </a:cubicBezTo>
                  <a:cubicBezTo>
                    <a:pt x="8205470" y="11334750"/>
                    <a:pt x="8180070" y="11355070"/>
                    <a:pt x="8141970" y="11363960"/>
                  </a:cubicBezTo>
                  <a:cubicBezTo>
                    <a:pt x="8098790" y="11375390"/>
                    <a:pt x="8050530" y="11370310"/>
                    <a:pt x="7993380" y="11380470"/>
                  </a:cubicBezTo>
                  <a:cubicBezTo>
                    <a:pt x="7914640" y="11394440"/>
                    <a:pt x="7790180" y="11435080"/>
                    <a:pt x="7713980" y="11447780"/>
                  </a:cubicBezTo>
                  <a:cubicBezTo>
                    <a:pt x="7661910" y="11456670"/>
                    <a:pt x="7641590" y="11459210"/>
                    <a:pt x="7583170" y="11463020"/>
                  </a:cubicBezTo>
                  <a:cubicBezTo>
                    <a:pt x="7465060" y="11469370"/>
                    <a:pt x="7153910" y="11437620"/>
                    <a:pt x="7045960" y="11465560"/>
                  </a:cubicBezTo>
                  <a:cubicBezTo>
                    <a:pt x="6995160" y="11479530"/>
                    <a:pt x="6972300" y="11511280"/>
                    <a:pt x="6941820" y="11523980"/>
                  </a:cubicBezTo>
                  <a:cubicBezTo>
                    <a:pt x="6918960" y="11532870"/>
                    <a:pt x="6908800" y="11532870"/>
                    <a:pt x="6879590" y="11537950"/>
                  </a:cubicBezTo>
                  <a:cubicBezTo>
                    <a:pt x="6818630" y="11549380"/>
                    <a:pt x="6697980" y="11563350"/>
                    <a:pt x="6588760" y="11569700"/>
                  </a:cubicBezTo>
                  <a:cubicBezTo>
                    <a:pt x="6449060" y="11578590"/>
                    <a:pt x="6197600" y="11595100"/>
                    <a:pt x="6111240" y="11574780"/>
                  </a:cubicBezTo>
                  <a:cubicBezTo>
                    <a:pt x="6076950" y="11567160"/>
                    <a:pt x="6065520" y="11559540"/>
                    <a:pt x="6042660" y="11540490"/>
                  </a:cubicBezTo>
                  <a:cubicBezTo>
                    <a:pt x="6005830" y="11511280"/>
                    <a:pt x="5967730" y="11449050"/>
                    <a:pt x="5929630" y="11395710"/>
                  </a:cubicBezTo>
                  <a:cubicBezTo>
                    <a:pt x="5887720" y="11334750"/>
                    <a:pt x="5829300" y="11254740"/>
                    <a:pt x="5802630" y="11189970"/>
                  </a:cubicBezTo>
                  <a:cubicBezTo>
                    <a:pt x="5782310" y="11141710"/>
                    <a:pt x="5782310" y="11076940"/>
                    <a:pt x="5769610" y="11051540"/>
                  </a:cubicBezTo>
                  <a:cubicBezTo>
                    <a:pt x="5763260" y="11040110"/>
                    <a:pt x="5759450" y="11033760"/>
                    <a:pt x="5751830" y="11031220"/>
                  </a:cubicBezTo>
                  <a:cubicBezTo>
                    <a:pt x="5740400" y="11027410"/>
                    <a:pt x="5725160" y="11033760"/>
                    <a:pt x="5706110" y="11043920"/>
                  </a:cubicBezTo>
                  <a:cubicBezTo>
                    <a:pt x="5662930" y="11066780"/>
                    <a:pt x="5586730" y="11155680"/>
                    <a:pt x="5518150" y="11202670"/>
                  </a:cubicBezTo>
                  <a:cubicBezTo>
                    <a:pt x="5443220" y="11253470"/>
                    <a:pt x="5367020" y="11291570"/>
                    <a:pt x="5273040" y="11337290"/>
                  </a:cubicBezTo>
                  <a:cubicBezTo>
                    <a:pt x="5149850" y="11398250"/>
                    <a:pt x="4979670" y="11479530"/>
                    <a:pt x="4836160" y="11525250"/>
                  </a:cubicBezTo>
                  <a:cubicBezTo>
                    <a:pt x="4705350" y="11565890"/>
                    <a:pt x="4573270" y="11587480"/>
                    <a:pt x="4450080" y="11603990"/>
                  </a:cubicBezTo>
                  <a:cubicBezTo>
                    <a:pt x="4338320" y="11619230"/>
                    <a:pt x="4248150" y="11628120"/>
                    <a:pt x="4127500" y="11625580"/>
                  </a:cubicBezTo>
                  <a:cubicBezTo>
                    <a:pt x="3970020" y="11621770"/>
                    <a:pt x="3728720" y="11592560"/>
                    <a:pt x="3585210" y="11562080"/>
                  </a:cubicBezTo>
                  <a:cubicBezTo>
                    <a:pt x="3488690" y="11540490"/>
                    <a:pt x="3431540" y="11503660"/>
                    <a:pt x="3347720" y="11484610"/>
                  </a:cubicBezTo>
                  <a:cubicBezTo>
                    <a:pt x="3255010" y="11463020"/>
                    <a:pt x="3162300" y="11468100"/>
                    <a:pt x="3054350" y="11443970"/>
                  </a:cubicBezTo>
                  <a:cubicBezTo>
                    <a:pt x="2914650" y="11412220"/>
                    <a:pt x="2674620" y="11313160"/>
                    <a:pt x="2584450" y="11292840"/>
                  </a:cubicBezTo>
                  <a:cubicBezTo>
                    <a:pt x="2548890" y="11285220"/>
                    <a:pt x="2538730" y="11291570"/>
                    <a:pt x="2509520" y="11282680"/>
                  </a:cubicBezTo>
                  <a:cubicBezTo>
                    <a:pt x="2462530" y="11268710"/>
                    <a:pt x="2373630" y="11225530"/>
                    <a:pt x="2335530" y="11197590"/>
                  </a:cubicBezTo>
                  <a:cubicBezTo>
                    <a:pt x="2312670" y="11181080"/>
                    <a:pt x="2302510" y="11167110"/>
                    <a:pt x="2288540" y="11146790"/>
                  </a:cubicBezTo>
                  <a:cubicBezTo>
                    <a:pt x="2272030" y="11123930"/>
                    <a:pt x="2255520" y="11094720"/>
                    <a:pt x="2247900" y="11062970"/>
                  </a:cubicBezTo>
                  <a:cubicBezTo>
                    <a:pt x="2237740" y="11026140"/>
                    <a:pt x="2259330" y="10957560"/>
                    <a:pt x="2239010" y="10941050"/>
                  </a:cubicBezTo>
                  <a:cubicBezTo>
                    <a:pt x="2221230" y="10927080"/>
                    <a:pt x="2186940" y="10944860"/>
                    <a:pt x="2147570" y="10952480"/>
                  </a:cubicBezTo>
                  <a:cubicBezTo>
                    <a:pt x="2068830" y="10970260"/>
                    <a:pt x="1887220" y="11041380"/>
                    <a:pt x="1802130" y="11059160"/>
                  </a:cubicBezTo>
                  <a:cubicBezTo>
                    <a:pt x="1755140" y="11069320"/>
                    <a:pt x="1737360" y="11069320"/>
                    <a:pt x="1690370" y="11073130"/>
                  </a:cubicBezTo>
                  <a:cubicBezTo>
                    <a:pt x="1609090" y="11079480"/>
                    <a:pt x="1468120" y="11093450"/>
                    <a:pt x="1361440" y="11082020"/>
                  </a:cubicBezTo>
                  <a:cubicBezTo>
                    <a:pt x="1258570" y="11071860"/>
                    <a:pt x="1144270" y="11041380"/>
                    <a:pt x="1062990" y="11013440"/>
                  </a:cubicBezTo>
                  <a:cubicBezTo>
                    <a:pt x="1005840" y="10994390"/>
                    <a:pt x="953770" y="10967720"/>
                    <a:pt x="920750" y="10947400"/>
                  </a:cubicBezTo>
                  <a:cubicBezTo>
                    <a:pt x="900430" y="10934700"/>
                    <a:pt x="899160" y="10929620"/>
                    <a:pt x="877570" y="10909300"/>
                  </a:cubicBezTo>
                  <a:cubicBezTo>
                    <a:pt x="810260" y="10841990"/>
                    <a:pt x="558800" y="10585450"/>
                    <a:pt x="471170" y="10444480"/>
                  </a:cubicBezTo>
                  <a:cubicBezTo>
                    <a:pt x="411480" y="10349230"/>
                    <a:pt x="387350" y="10267950"/>
                    <a:pt x="358140" y="10179050"/>
                  </a:cubicBezTo>
                  <a:cubicBezTo>
                    <a:pt x="330200" y="10095230"/>
                    <a:pt x="312420" y="10015220"/>
                    <a:pt x="298450" y="9928860"/>
                  </a:cubicBezTo>
                  <a:cubicBezTo>
                    <a:pt x="283210" y="9837420"/>
                    <a:pt x="274320" y="9751060"/>
                    <a:pt x="273050" y="9644380"/>
                  </a:cubicBezTo>
                  <a:cubicBezTo>
                    <a:pt x="273050" y="9508490"/>
                    <a:pt x="285750" y="9326880"/>
                    <a:pt x="309880" y="9177020"/>
                  </a:cubicBezTo>
                  <a:cubicBezTo>
                    <a:pt x="332740" y="9034780"/>
                    <a:pt x="388620" y="8883650"/>
                    <a:pt x="411480" y="8765540"/>
                  </a:cubicBezTo>
                  <a:cubicBezTo>
                    <a:pt x="427990" y="8679180"/>
                    <a:pt x="427990" y="8614410"/>
                    <a:pt x="444500" y="8536940"/>
                  </a:cubicBezTo>
                  <a:cubicBezTo>
                    <a:pt x="462280" y="8451850"/>
                    <a:pt x="488950" y="8373110"/>
                    <a:pt x="518160" y="8276590"/>
                  </a:cubicBezTo>
                  <a:cubicBezTo>
                    <a:pt x="556260" y="8152130"/>
                    <a:pt x="615950" y="7933690"/>
                    <a:pt x="655320" y="7852410"/>
                  </a:cubicBezTo>
                  <a:cubicBezTo>
                    <a:pt x="673100" y="7816850"/>
                    <a:pt x="684530" y="7814310"/>
                    <a:pt x="704850" y="7780020"/>
                  </a:cubicBezTo>
                  <a:cubicBezTo>
                    <a:pt x="746760" y="7705090"/>
                    <a:pt x="825500" y="7487920"/>
                    <a:pt x="872490" y="7405370"/>
                  </a:cubicBezTo>
                  <a:cubicBezTo>
                    <a:pt x="896620" y="7360920"/>
                    <a:pt x="916940" y="7346950"/>
                    <a:pt x="937260" y="7307580"/>
                  </a:cubicBezTo>
                  <a:cubicBezTo>
                    <a:pt x="963930" y="7256780"/>
                    <a:pt x="985520" y="7150100"/>
                    <a:pt x="1008380" y="7124700"/>
                  </a:cubicBezTo>
                  <a:cubicBezTo>
                    <a:pt x="1016000" y="7115810"/>
                    <a:pt x="1026160" y="7112000"/>
                    <a:pt x="1033780" y="7113270"/>
                  </a:cubicBezTo>
                  <a:cubicBezTo>
                    <a:pt x="1041400" y="7114540"/>
                    <a:pt x="1052830" y="7122160"/>
                    <a:pt x="1054100" y="7133590"/>
                  </a:cubicBezTo>
                  <a:cubicBezTo>
                    <a:pt x="1059180" y="7153910"/>
                    <a:pt x="1026160" y="7223760"/>
                    <a:pt x="1004570" y="7244080"/>
                  </a:cubicBezTo>
                  <a:cubicBezTo>
                    <a:pt x="988060" y="7259320"/>
                    <a:pt x="967740" y="7266940"/>
                    <a:pt x="947420" y="7265670"/>
                  </a:cubicBezTo>
                  <a:cubicBezTo>
                    <a:pt x="919480" y="7261860"/>
                    <a:pt x="885190" y="7231380"/>
                    <a:pt x="855980" y="7207250"/>
                  </a:cubicBezTo>
                  <a:cubicBezTo>
                    <a:pt x="821690" y="7178040"/>
                    <a:pt x="796290" y="7147560"/>
                    <a:pt x="756920" y="7100570"/>
                  </a:cubicBezTo>
                  <a:cubicBezTo>
                    <a:pt x="690880" y="7024370"/>
                    <a:pt x="582930" y="6896100"/>
                    <a:pt x="510540" y="6784340"/>
                  </a:cubicBezTo>
                  <a:cubicBezTo>
                    <a:pt x="438150" y="6673850"/>
                    <a:pt x="377190" y="6554470"/>
                    <a:pt x="322580" y="6432550"/>
                  </a:cubicBezTo>
                  <a:cubicBezTo>
                    <a:pt x="267970" y="6310630"/>
                    <a:pt x="204470" y="6144260"/>
                    <a:pt x="180340" y="6055360"/>
                  </a:cubicBezTo>
                  <a:cubicBezTo>
                    <a:pt x="168910" y="6009640"/>
                    <a:pt x="172720" y="5985510"/>
                    <a:pt x="162560" y="5947410"/>
                  </a:cubicBezTo>
                  <a:cubicBezTo>
                    <a:pt x="151130" y="5900420"/>
                    <a:pt x="121920" y="5844540"/>
                    <a:pt x="111760" y="5793740"/>
                  </a:cubicBezTo>
                  <a:cubicBezTo>
                    <a:pt x="102870" y="5744210"/>
                    <a:pt x="106680" y="5703570"/>
                    <a:pt x="104140" y="5647690"/>
                  </a:cubicBezTo>
                  <a:cubicBezTo>
                    <a:pt x="102870" y="5571490"/>
                    <a:pt x="97790" y="5452110"/>
                    <a:pt x="104140" y="5379720"/>
                  </a:cubicBezTo>
                  <a:cubicBezTo>
                    <a:pt x="107950" y="5328920"/>
                    <a:pt x="116840" y="5303520"/>
                    <a:pt x="127000" y="5251450"/>
                  </a:cubicBezTo>
                  <a:cubicBezTo>
                    <a:pt x="142240" y="5168900"/>
                    <a:pt x="166370" y="5007610"/>
                    <a:pt x="195580" y="4930140"/>
                  </a:cubicBezTo>
                  <a:cubicBezTo>
                    <a:pt x="213360" y="4884420"/>
                    <a:pt x="238760" y="4866640"/>
                    <a:pt x="256540" y="4824730"/>
                  </a:cubicBezTo>
                  <a:cubicBezTo>
                    <a:pt x="278130" y="4768850"/>
                    <a:pt x="280670" y="4690110"/>
                    <a:pt x="304800" y="4618990"/>
                  </a:cubicBezTo>
                  <a:cubicBezTo>
                    <a:pt x="331470" y="4537710"/>
                    <a:pt x="394970" y="4420870"/>
                    <a:pt x="412750" y="4366260"/>
                  </a:cubicBezTo>
                  <a:cubicBezTo>
                    <a:pt x="420370" y="4342130"/>
                    <a:pt x="415290" y="4331970"/>
                    <a:pt x="424180" y="4310380"/>
                  </a:cubicBezTo>
                  <a:cubicBezTo>
                    <a:pt x="436880" y="4277360"/>
                    <a:pt x="481330" y="4225290"/>
                    <a:pt x="494030" y="4191000"/>
                  </a:cubicBezTo>
                  <a:cubicBezTo>
                    <a:pt x="502920" y="4166870"/>
                    <a:pt x="497840" y="4149090"/>
                    <a:pt x="505460" y="4127500"/>
                  </a:cubicBezTo>
                  <a:cubicBezTo>
                    <a:pt x="513080" y="4100830"/>
                    <a:pt x="527050" y="4074160"/>
                    <a:pt x="544830" y="4043680"/>
                  </a:cubicBezTo>
                  <a:cubicBezTo>
                    <a:pt x="567690" y="4004310"/>
                    <a:pt x="604520" y="3968750"/>
                    <a:pt x="641350" y="3912870"/>
                  </a:cubicBezTo>
                  <a:cubicBezTo>
                    <a:pt x="699770" y="3821430"/>
                    <a:pt x="806450" y="3636010"/>
                    <a:pt x="847090" y="3540760"/>
                  </a:cubicBezTo>
                  <a:cubicBezTo>
                    <a:pt x="871220" y="3486150"/>
                    <a:pt x="867410" y="3444240"/>
                    <a:pt x="889000" y="3403600"/>
                  </a:cubicBezTo>
                  <a:cubicBezTo>
                    <a:pt x="909320" y="3366770"/>
                    <a:pt x="971550" y="3340100"/>
                    <a:pt x="970280" y="3307080"/>
                  </a:cubicBezTo>
                  <a:cubicBezTo>
                    <a:pt x="967740" y="3270250"/>
                    <a:pt x="895350" y="3237230"/>
                    <a:pt x="853440" y="3190240"/>
                  </a:cubicBezTo>
                  <a:cubicBezTo>
                    <a:pt x="796290" y="3125470"/>
                    <a:pt x="721360" y="3036570"/>
                    <a:pt x="662940" y="2954020"/>
                  </a:cubicBezTo>
                  <a:cubicBezTo>
                    <a:pt x="603250" y="2870200"/>
                    <a:pt x="556260" y="2757170"/>
                    <a:pt x="499110" y="2689860"/>
                  </a:cubicBezTo>
                  <a:cubicBezTo>
                    <a:pt x="454660" y="2639060"/>
                    <a:pt x="379730" y="2607310"/>
                    <a:pt x="361950" y="2574290"/>
                  </a:cubicBezTo>
                  <a:cubicBezTo>
                    <a:pt x="353060" y="2557780"/>
                    <a:pt x="363220" y="2542540"/>
                    <a:pt x="355600" y="2528570"/>
                  </a:cubicBezTo>
                  <a:cubicBezTo>
                    <a:pt x="345440" y="2509520"/>
                    <a:pt x="306070" y="2490470"/>
                    <a:pt x="294640" y="2473960"/>
                  </a:cubicBezTo>
                  <a:cubicBezTo>
                    <a:pt x="287020" y="2463800"/>
                    <a:pt x="292100" y="2451100"/>
                    <a:pt x="284480" y="2444750"/>
                  </a:cubicBezTo>
                  <a:cubicBezTo>
                    <a:pt x="273050" y="2435860"/>
                    <a:pt x="242570" y="2444750"/>
                    <a:pt x="226060" y="2435860"/>
                  </a:cubicBezTo>
                  <a:cubicBezTo>
                    <a:pt x="208280" y="2426970"/>
                    <a:pt x="198120" y="2401570"/>
                    <a:pt x="181610" y="2391410"/>
                  </a:cubicBezTo>
                  <a:cubicBezTo>
                    <a:pt x="168910" y="2382520"/>
                    <a:pt x="148590" y="2383790"/>
                    <a:pt x="140970" y="2374900"/>
                  </a:cubicBezTo>
                  <a:cubicBezTo>
                    <a:pt x="134620" y="2369820"/>
                    <a:pt x="130810" y="2359660"/>
                    <a:pt x="132080" y="2353310"/>
                  </a:cubicBezTo>
                  <a:cubicBezTo>
                    <a:pt x="132080" y="2345690"/>
                    <a:pt x="138430" y="2336800"/>
                    <a:pt x="144780" y="2332990"/>
                  </a:cubicBezTo>
                  <a:cubicBezTo>
                    <a:pt x="151130" y="2330450"/>
                    <a:pt x="162560" y="2330450"/>
                    <a:pt x="168910" y="2332990"/>
                  </a:cubicBezTo>
                  <a:cubicBezTo>
                    <a:pt x="175260" y="2336800"/>
                    <a:pt x="181610" y="2345690"/>
                    <a:pt x="181610" y="2353310"/>
                  </a:cubicBezTo>
                  <a:cubicBezTo>
                    <a:pt x="182880" y="2359660"/>
                    <a:pt x="179070" y="2371090"/>
                    <a:pt x="172720" y="2374900"/>
                  </a:cubicBezTo>
                  <a:cubicBezTo>
                    <a:pt x="167640" y="2379980"/>
                    <a:pt x="156210" y="2382520"/>
                    <a:pt x="149860" y="2379980"/>
                  </a:cubicBezTo>
                  <a:cubicBezTo>
                    <a:pt x="143510" y="2378710"/>
                    <a:pt x="134620" y="2371090"/>
                    <a:pt x="133350" y="2363470"/>
                  </a:cubicBezTo>
                  <a:cubicBezTo>
                    <a:pt x="130810" y="2357120"/>
                    <a:pt x="132080" y="2345690"/>
                    <a:pt x="137160" y="2340610"/>
                  </a:cubicBezTo>
                  <a:cubicBezTo>
                    <a:pt x="142240" y="2334260"/>
                    <a:pt x="154940" y="2331720"/>
                    <a:pt x="166370" y="2331720"/>
                  </a:cubicBezTo>
                  <a:cubicBezTo>
                    <a:pt x="181610" y="2332990"/>
                    <a:pt x="204470" y="2344420"/>
                    <a:pt x="217170" y="2355850"/>
                  </a:cubicBezTo>
                  <a:cubicBezTo>
                    <a:pt x="229870" y="2364740"/>
                    <a:pt x="229870" y="2382520"/>
                    <a:pt x="242570" y="2391410"/>
                  </a:cubicBezTo>
                  <a:cubicBezTo>
                    <a:pt x="260350" y="2404110"/>
                    <a:pt x="295910" y="2399030"/>
                    <a:pt x="320040" y="2415540"/>
                  </a:cubicBezTo>
                  <a:cubicBezTo>
                    <a:pt x="349250" y="2435860"/>
                    <a:pt x="391160" y="2486660"/>
                    <a:pt x="402590" y="2515870"/>
                  </a:cubicBezTo>
                  <a:cubicBezTo>
                    <a:pt x="410210" y="2532380"/>
                    <a:pt x="398780" y="2547620"/>
                    <a:pt x="406400" y="2560320"/>
                  </a:cubicBezTo>
                  <a:cubicBezTo>
                    <a:pt x="419100" y="2578100"/>
                    <a:pt x="462280" y="2579370"/>
                    <a:pt x="491490" y="2603500"/>
                  </a:cubicBezTo>
                  <a:cubicBezTo>
                    <a:pt x="533400" y="2640330"/>
                    <a:pt x="598170" y="2735580"/>
                    <a:pt x="622300" y="2780030"/>
                  </a:cubicBezTo>
                  <a:cubicBezTo>
                    <a:pt x="635000" y="2802890"/>
                    <a:pt x="632460" y="2818130"/>
                    <a:pt x="642620" y="2838450"/>
                  </a:cubicBezTo>
                  <a:cubicBezTo>
                    <a:pt x="656590" y="2863850"/>
                    <a:pt x="674370" y="2885440"/>
                    <a:pt x="699770" y="2918460"/>
                  </a:cubicBezTo>
                  <a:cubicBezTo>
                    <a:pt x="742950" y="2975610"/>
                    <a:pt x="826770" y="3087370"/>
                    <a:pt x="883920" y="3149600"/>
                  </a:cubicBezTo>
                  <a:cubicBezTo>
                    <a:pt x="927100" y="3196590"/>
                    <a:pt x="989330" y="3234690"/>
                    <a:pt x="1008380" y="3266440"/>
                  </a:cubicBezTo>
                  <a:cubicBezTo>
                    <a:pt x="1017270" y="3281680"/>
                    <a:pt x="1022350" y="3290570"/>
                    <a:pt x="1019810" y="3307080"/>
                  </a:cubicBezTo>
                  <a:cubicBezTo>
                    <a:pt x="1013460" y="3341370"/>
                    <a:pt x="939800" y="3402330"/>
                    <a:pt x="918210" y="3449320"/>
                  </a:cubicBezTo>
                  <a:cubicBezTo>
                    <a:pt x="900430" y="3487420"/>
                    <a:pt x="910590" y="3516630"/>
                    <a:pt x="891540" y="3564890"/>
                  </a:cubicBezTo>
                  <a:cubicBezTo>
                    <a:pt x="857250" y="3657600"/>
                    <a:pt x="740410" y="3853180"/>
                    <a:pt x="681990" y="3942080"/>
                  </a:cubicBezTo>
                  <a:cubicBezTo>
                    <a:pt x="647700" y="3996690"/>
                    <a:pt x="612140" y="4029710"/>
                    <a:pt x="590550" y="4066540"/>
                  </a:cubicBezTo>
                  <a:cubicBezTo>
                    <a:pt x="574040" y="4091940"/>
                    <a:pt x="563880" y="4112260"/>
                    <a:pt x="554990" y="4137660"/>
                  </a:cubicBezTo>
                  <a:cubicBezTo>
                    <a:pt x="546100" y="4161790"/>
                    <a:pt x="549910" y="4188460"/>
                    <a:pt x="538480" y="4215130"/>
                  </a:cubicBezTo>
                  <a:cubicBezTo>
                    <a:pt x="525780" y="4249420"/>
                    <a:pt x="486410" y="4290060"/>
                    <a:pt x="472440" y="4321810"/>
                  </a:cubicBezTo>
                  <a:cubicBezTo>
                    <a:pt x="463550" y="4344670"/>
                    <a:pt x="467360" y="4358640"/>
                    <a:pt x="458470" y="4386580"/>
                  </a:cubicBezTo>
                  <a:cubicBezTo>
                    <a:pt x="440690" y="4442460"/>
                    <a:pt x="381000" y="4550410"/>
                    <a:pt x="353060" y="4630420"/>
                  </a:cubicBezTo>
                  <a:cubicBezTo>
                    <a:pt x="328930" y="4704080"/>
                    <a:pt x="322580" y="4792980"/>
                    <a:pt x="299720" y="4850130"/>
                  </a:cubicBezTo>
                  <a:cubicBezTo>
                    <a:pt x="284480" y="4888230"/>
                    <a:pt x="260350" y="4903470"/>
                    <a:pt x="245110" y="4941570"/>
                  </a:cubicBezTo>
                  <a:cubicBezTo>
                    <a:pt x="222250" y="4998720"/>
                    <a:pt x="210820" y="5091430"/>
                    <a:pt x="195580" y="5166360"/>
                  </a:cubicBezTo>
                  <a:cubicBezTo>
                    <a:pt x="180340" y="5237480"/>
                    <a:pt x="161290" y="5306060"/>
                    <a:pt x="154940" y="5379720"/>
                  </a:cubicBezTo>
                  <a:cubicBezTo>
                    <a:pt x="147320" y="5454650"/>
                    <a:pt x="152400" y="5534660"/>
                    <a:pt x="154940" y="5610860"/>
                  </a:cubicBezTo>
                  <a:cubicBezTo>
                    <a:pt x="157480" y="5685790"/>
                    <a:pt x="156210" y="5772150"/>
                    <a:pt x="170180" y="5831840"/>
                  </a:cubicBezTo>
                  <a:cubicBezTo>
                    <a:pt x="180340" y="5876290"/>
                    <a:pt x="203200" y="5905500"/>
                    <a:pt x="213360" y="5941060"/>
                  </a:cubicBezTo>
                  <a:cubicBezTo>
                    <a:pt x="222250" y="5972810"/>
                    <a:pt x="217170" y="5995670"/>
                    <a:pt x="228600" y="6036310"/>
                  </a:cubicBezTo>
                  <a:cubicBezTo>
                    <a:pt x="250190" y="6121400"/>
                    <a:pt x="313690" y="6287770"/>
                    <a:pt x="367030" y="6408420"/>
                  </a:cubicBezTo>
                  <a:cubicBezTo>
                    <a:pt x="420370" y="6527800"/>
                    <a:pt x="473710" y="6638290"/>
                    <a:pt x="551180" y="6755130"/>
                  </a:cubicBezTo>
                  <a:cubicBezTo>
                    <a:pt x="641350" y="6891020"/>
                    <a:pt x="808990" y="7099300"/>
                    <a:pt x="886460" y="7166610"/>
                  </a:cubicBezTo>
                  <a:cubicBezTo>
                    <a:pt x="918210" y="7193280"/>
                    <a:pt x="944880" y="7217410"/>
                    <a:pt x="965200" y="7213600"/>
                  </a:cubicBezTo>
                  <a:cubicBezTo>
                    <a:pt x="984250" y="7209790"/>
                    <a:pt x="999490" y="7174230"/>
                    <a:pt x="1007110" y="7156450"/>
                  </a:cubicBezTo>
                  <a:cubicBezTo>
                    <a:pt x="1012190" y="7143750"/>
                    <a:pt x="1004570" y="7127240"/>
                    <a:pt x="1010920" y="7120890"/>
                  </a:cubicBezTo>
                  <a:cubicBezTo>
                    <a:pt x="1017270" y="7114540"/>
                    <a:pt x="1032510" y="7112000"/>
                    <a:pt x="1040130" y="7114540"/>
                  </a:cubicBezTo>
                  <a:cubicBezTo>
                    <a:pt x="1046480" y="7117080"/>
                    <a:pt x="1052830" y="7123430"/>
                    <a:pt x="1054100" y="7133590"/>
                  </a:cubicBezTo>
                  <a:cubicBezTo>
                    <a:pt x="1059180" y="7157720"/>
                    <a:pt x="1029970" y="7231380"/>
                    <a:pt x="1008380" y="7278370"/>
                  </a:cubicBezTo>
                  <a:cubicBezTo>
                    <a:pt x="985520" y="7327900"/>
                    <a:pt x="941070" y="7376160"/>
                    <a:pt x="919480" y="7421880"/>
                  </a:cubicBezTo>
                  <a:cubicBezTo>
                    <a:pt x="901700" y="7459980"/>
                    <a:pt x="900430" y="7486650"/>
                    <a:pt x="882650" y="7529830"/>
                  </a:cubicBezTo>
                  <a:cubicBezTo>
                    <a:pt x="852170" y="7602220"/>
                    <a:pt x="781050" y="7752080"/>
                    <a:pt x="745490" y="7809230"/>
                  </a:cubicBezTo>
                  <a:cubicBezTo>
                    <a:pt x="728980" y="7837170"/>
                    <a:pt x="718820" y="7837170"/>
                    <a:pt x="703580" y="7867650"/>
                  </a:cubicBezTo>
                  <a:cubicBezTo>
                    <a:pt x="665480" y="7941310"/>
                    <a:pt x="604520" y="8164830"/>
                    <a:pt x="567690" y="8288020"/>
                  </a:cubicBezTo>
                  <a:cubicBezTo>
                    <a:pt x="538480" y="8384540"/>
                    <a:pt x="513080" y="8462010"/>
                    <a:pt x="494030" y="8545830"/>
                  </a:cubicBezTo>
                  <a:cubicBezTo>
                    <a:pt x="477520" y="8624570"/>
                    <a:pt x="477520" y="8690610"/>
                    <a:pt x="461010" y="8776970"/>
                  </a:cubicBezTo>
                  <a:cubicBezTo>
                    <a:pt x="438150" y="8893810"/>
                    <a:pt x="383540" y="9042400"/>
                    <a:pt x="360680" y="9183370"/>
                  </a:cubicBezTo>
                  <a:cubicBezTo>
                    <a:pt x="336550" y="9330690"/>
                    <a:pt x="323850" y="9509760"/>
                    <a:pt x="323850" y="9641840"/>
                  </a:cubicBezTo>
                  <a:cubicBezTo>
                    <a:pt x="325120" y="9744710"/>
                    <a:pt x="332740" y="9825990"/>
                    <a:pt x="346710" y="9913620"/>
                  </a:cubicBezTo>
                  <a:cubicBezTo>
                    <a:pt x="360680" y="9998710"/>
                    <a:pt x="378460" y="10077450"/>
                    <a:pt x="403860" y="10158730"/>
                  </a:cubicBezTo>
                  <a:cubicBezTo>
                    <a:pt x="430530" y="10242550"/>
                    <a:pt x="449580" y="10318750"/>
                    <a:pt x="506730" y="10408920"/>
                  </a:cubicBezTo>
                  <a:cubicBezTo>
                    <a:pt x="590550" y="10546080"/>
                    <a:pt x="853440" y="10810240"/>
                    <a:pt x="911860" y="10872470"/>
                  </a:cubicBezTo>
                  <a:cubicBezTo>
                    <a:pt x="928370" y="10887710"/>
                    <a:pt x="928370" y="10891520"/>
                    <a:pt x="943610" y="10901680"/>
                  </a:cubicBezTo>
                  <a:cubicBezTo>
                    <a:pt x="971550" y="10920730"/>
                    <a:pt x="1026160" y="10947400"/>
                    <a:pt x="1080770" y="10966450"/>
                  </a:cubicBezTo>
                  <a:cubicBezTo>
                    <a:pt x="1156970" y="10993120"/>
                    <a:pt x="1263650" y="11022330"/>
                    <a:pt x="1361440" y="11031220"/>
                  </a:cubicBezTo>
                  <a:cubicBezTo>
                    <a:pt x="1464310" y="11042650"/>
                    <a:pt x="1606550" y="11028680"/>
                    <a:pt x="1684020" y="11022330"/>
                  </a:cubicBezTo>
                  <a:cubicBezTo>
                    <a:pt x="1728470" y="11019790"/>
                    <a:pt x="1742440" y="11019790"/>
                    <a:pt x="1789430" y="11010900"/>
                  </a:cubicBezTo>
                  <a:cubicBezTo>
                    <a:pt x="1887220" y="10990580"/>
                    <a:pt x="2169160" y="10872470"/>
                    <a:pt x="2237740" y="10877550"/>
                  </a:cubicBezTo>
                  <a:cubicBezTo>
                    <a:pt x="2259330" y="10880090"/>
                    <a:pt x="2268220" y="10883900"/>
                    <a:pt x="2278380" y="10897870"/>
                  </a:cubicBezTo>
                  <a:cubicBezTo>
                    <a:pt x="2298700" y="10927080"/>
                    <a:pt x="2287270" y="11029950"/>
                    <a:pt x="2303780" y="11075670"/>
                  </a:cubicBezTo>
                  <a:cubicBezTo>
                    <a:pt x="2316480" y="11108690"/>
                    <a:pt x="2329180" y="11130280"/>
                    <a:pt x="2354580" y="11153140"/>
                  </a:cubicBezTo>
                  <a:cubicBezTo>
                    <a:pt x="2391410" y="11184890"/>
                    <a:pt x="2471420" y="11217910"/>
                    <a:pt x="2517140" y="11231880"/>
                  </a:cubicBezTo>
                  <a:cubicBezTo>
                    <a:pt x="2548890" y="11242040"/>
                    <a:pt x="2562860" y="11235690"/>
                    <a:pt x="2600960" y="11244580"/>
                  </a:cubicBezTo>
                  <a:cubicBezTo>
                    <a:pt x="2693670" y="11266170"/>
                    <a:pt x="2921000" y="11361420"/>
                    <a:pt x="3059430" y="11393170"/>
                  </a:cubicBezTo>
                  <a:cubicBezTo>
                    <a:pt x="3169920" y="11418570"/>
                    <a:pt x="3271520" y="11414760"/>
                    <a:pt x="3365500" y="11436350"/>
                  </a:cubicBezTo>
                  <a:cubicBezTo>
                    <a:pt x="3448050" y="11455400"/>
                    <a:pt x="3501390" y="11490960"/>
                    <a:pt x="3595370" y="11511280"/>
                  </a:cubicBezTo>
                  <a:cubicBezTo>
                    <a:pt x="3735070" y="11543030"/>
                    <a:pt x="3971290" y="11570970"/>
                    <a:pt x="4124960" y="11574780"/>
                  </a:cubicBezTo>
                  <a:cubicBezTo>
                    <a:pt x="4244340" y="11578590"/>
                    <a:pt x="4331970" y="11568430"/>
                    <a:pt x="4442460" y="11554460"/>
                  </a:cubicBezTo>
                  <a:cubicBezTo>
                    <a:pt x="4563110" y="11537950"/>
                    <a:pt x="4691380" y="11517630"/>
                    <a:pt x="4818380" y="11476990"/>
                  </a:cubicBezTo>
                  <a:cubicBezTo>
                    <a:pt x="4959350" y="11433810"/>
                    <a:pt x="5126990" y="11352530"/>
                    <a:pt x="5248910" y="11292840"/>
                  </a:cubicBezTo>
                  <a:cubicBezTo>
                    <a:pt x="5340350" y="11248390"/>
                    <a:pt x="5411470" y="11212830"/>
                    <a:pt x="5485130" y="11163300"/>
                  </a:cubicBezTo>
                  <a:cubicBezTo>
                    <a:pt x="5558790" y="11113770"/>
                    <a:pt x="5638800" y="11021060"/>
                    <a:pt x="5692140" y="10995660"/>
                  </a:cubicBezTo>
                  <a:cubicBezTo>
                    <a:pt x="5718810" y="10982960"/>
                    <a:pt x="5739130" y="10977880"/>
                    <a:pt x="5759450" y="10981690"/>
                  </a:cubicBezTo>
                  <a:cubicBezTo>
                    <a:pt x="5779770" y="10985500"/>
                    <a:pt x="5803900" y="10996930"/>
                    <a:pt x="5815330" y="11014710"/>
                  </a:cubicBezTo>
                  <a:cubicBezTo>
                    <a:pt x="5830570" y="11037570"/>
                    <a:pt x="5817870" y="11083290"/>
                    <a:pt x="5828030" y="11117580"/>
                  </a:cubicBezTo>
                  <a:cubicBezTo>
                    <a:pt x="5838190" y="11158220"/>
                    <a:pt x="5862320" y="11216640"/>
                    <a:pt x="5880100" y="11240770"/>
                  </a:cubicBezTo>
                  <a:cubicBezTo>
                    <a:pt x="5890260" y="11252200"/>
                    <a:pt x="5897880" y="11249660"/>
                    <a:pt x="5909310" y="11262360"/>
                  </a:cubicBezTo>
                  <a:cubicBezTo>
                    <a:pt x="5938520" y="11294110"/>
                    <a:pt x="5993130" y="11410950"/>
                    <a:pt x="6033770" y="11456670"/>
                  </a:cubicBezTo>
                  <a:cubicBezTo>
                    <a:pt x="6061710" y="11488420"/>
                    <a:pt x="6071870" y="11510010"/>
                    <a:pt x="6113780" y="11525250"/>
                  </a:cubicBezTo>
                  <a:cubicBezTo>
                    <a:pt x="6202680" y="11557000"/>
                    <a:pt x="6446520" y="11527790"/>
                    <a:pt x="6583680" y="11520170"/>
                  </a:cubicBezTo>
                  <a:cubicBezTo>
                    <a:pt x="6690360" y="11513820"/>
                    <a:pt x="6813550" y="11497310"/>
                    <a:pt x="6869430" y="11488420"/>
                  </a:cubicBezTo>
                  <a:cubicBezTo>
                    <a:pt x="6892290" y="11484610"/>
                    <a:pt x="6898640" y="11485880"/>
                    <a:pt x="6918960" y="11478260"/>
                  </a:cubicBezTo>
                  <a:cubicBezTo>
                    <a:pt x="6950710" y="11466830"/>
                    <a:pt x="6985000" y="11430000"/>
                    <a:pt x="7043420" y="11416030"/>
                  </a:cubicBezTo>
                  <a:cubicBezTo>
                    <a:pt x="7157720" y="11388090"/>
                    <a:pt x="7462520" y="11418570"/>
                    <a:pt x="7579360" y="11412220"/>
                  </a:cubicBezTo>
                  <a:cubicBezTo>
                    <a:pt x="7635240" y="11408410"/>
                    <a:pt x="7653020" y="11407140"/>
                    <a:pt x="7702550" y="11398250"/>
                  </a:cubicBezTo>
                  <a:cubicBezTo>
                    <a:pt x="7778750" y="11385550"/>
                    <a:pt x="7912100" y="11343640"/>
                    <a:pt x="7989570" y="11329670"/>
                  </a:cubicBezTo>
                  <a:cubicBezTo>
                    <a:pt x="8041640" y="11322050"/>
                    <a:pt x="8079740" y="11327130"/>
                    <a:pt x="8121650" y="11318240"/>
                  </a:cubicBezTo>
                  <a:cubicBezTo>
                    <a:pt x="8162290" y="11308080"/>
                    <a:pt x="8195310" y="11283950"/>
                    <a:pt x="8234680" y="11273790"/>
                  </a:cubicBezTo>
                  <a:cubicBezTo>
                    <a:pt x="8274050" y="11262360"/>
                    <a:pt x="8313420" y="11263630"/>
                    <a:pt x="8356600" y="11252200"/>
                  </a:cubicBezTo>
                  <a:cubicBezTo>
                    <a:pt x="8404860" y="11238230"/>
                    <a:pt x="8440420" y="11210290"/>
                    <a:pt x="8510270" y="11189970"/>
                  </a:cubicBezTo>
                  <a:cubicBezTo>
                    <a:pt x="8646160" y="11148060"/>
                    <a:pt x="9020810" y="11068050"/>
                    <a:pt x="9130030" y="11062970"/>
                  </a:cubicBezTo>
                  <a:cubicBezTo>
                    <a:pt x="9169400" y="11061700"/>
                    <a:pt x="9193530" y="11062970"/>
                    <a:pt x="9211310" y="11071860"/>
                  </a:cubicBezTo>
                  <a:cubicBezTo>
                    <a:pt x="9222740" y="11078210"/>
                    <a:pt x="9229090" y="11083290"/>
                    <a:pt x="9235440" y="11097260"/>
                  </a:cubicBezTo>
                  <a:cubicBezTo>
                    <a:pt x="9248140" y="11122660"/>
                    <a:pt x="9232900" y="11214100"/>
                    <a:pt x="9248140" y="11235690"/>
                  </a:cubicBezTo>
                  <a:cubicBezTo>
                    <a:pt x="9257030" y="11245850"/>
                    <a:pt x="9268460" y="11238230"/>
                    <a:pt x="9283700" y="11247120"/>
                  </a:cubicBezTo>
                  <a:cubicBezTo>
                    <a:pt x="9326880" y="11272520"/>
                    <a:pt x="9425940" y="11384280"/>
                    <a:pt x="9498330" y="11433810"/>
                  </a:cubicBezTo>
                  <a:cubicBezTo>
                    <a:pt x="9561830" y="11478260"/>
                    <a:pt x="9659620" y="11508740"/>
                    <a:pt x="9692640" y="11537950"/>
                  </a:cubicBezTo>
                  <a:cubicBezTo>
                    <a:pt x="9709150" y="11551920"/>
                    <a:pt x="9704070" y="11559540"/>
                    <a:pt x="9720580" y="11577320"/>
                  </a:cubicBezTo>
                  <a:cubicBezTo>
                    <a:pt x="9763760" y="11626850"/>
                    <a:pt x="9939020" y="11794490"/>
                    <a:pt x="10011410" y="11830050"/>
                  </a:cubicBezTo>
                  <a:cubicBezTo>
                    <a:pt x="10046970" y="11846560"/>
                    <a:pt x="10063480" y="11836400"/>
                    <a:pt x="10100310" y="11846560"/>
                  </a:cubicBezTo>
                  <a:cubicBezTo>
                    <a:pt x="10166350" y="11864340"/>
                    <a:pt x="10313670" y="11912600"/>
                    <a:pt x="10368280" y="11939270"/>
                  </a:cubicBezTo>
                  <a:cubicBezTo>
                    <a:pt x="10394950" y="11951970"/>
                    <a:pt x="10403840" y="11965940"/>
                    <a:pt x="10424160" y="11974830"/>
                  </a:cubicBezTo>
                  <a:cubicBezTo>
                    <a:pt x="10445750" y="11983720"/>
                    <a:pt x="10464800" y="11986260"/>
                    <a:pt x="10494010" y="11990070"/>
                  </a:cubicBezTo>
                  <a:cubicBezTo>
                    <a:pt x="10548620" y="11995150"/>
                    <a:pt x="10642600" y="11992610"/>
                    <a:pt x="10722610" y="11988800"/>
                  </a:cubicBezTo>
                  <a:cubicBezTo>
                    <a:pt x="10812780" y="11986260"/>
                    <a:pt x="10914380" y="11988800"/>
                    <a:pt x="11009630" y="11968480"/>
                  </a:cubicBezTo>
                  <a:cubicBezTo>
                    <a:pt x="11109960" y="11948160"/>
                    <a:pt x="11219180" y="11888470"/>
                    <a:pt x="11308080" y="11865610"/>
                  </a:cubicBezTo>
                  <a:cubicBezTo>
                    <a:pt x="11375390" y="11849100"/>
                    <a:pt x="11423650" y="11852910"/>
                    <a:pt x="11490960" y="11836400"/>
                  </a:cubicBezTo>
                  <a:cubicBezTo>
                    <a:pt x="11574780" y="11817350"/>
                    <a:pt x="11664950" y="11791950"/>
                    <a:pt x="11770360" y="11751310"/>
                  </a:cubicBezTo>
                  <a:cubicBezTo>
                    <a:pt x="11917680" y="11694160"/>
                    <a:pt x="12183110" y="11544300"/>
                    <a:pt x="12280900" y="11510010"/>
                  </a:cubicBezTo>
                  <a:cubicBezTo>
                    <a:pt x="12317730" y="11496040"/>
                    <a:pt x="12324080" y="11503660"/>
                    <a:pt x="12359640" y="11490960"/>
                  </a:cubicBezTo>
                  <a:cubicBezTo>
                    <a:pt x="12446000" y="11457940"/>
                    <a:pt x="12659360" y="11319510"/>
                    <a:pt x="12782550" y="11262360"/>
                  </a:cubicBezTo>
                  <a:cubicBezTo>
                    <a:pt x="12873990" y="11220450"/>
                    <a:pt x="12951460" y="11203940"/>
                    <a:pt x="13027660" y="11169650"/>
                  </a:cubicBezTo>
                  <a:cubicBezTo>
                    <a:pt x="13097510" y="11137900"/>
                    <a:pt x="13168630" y="11088370"/>
                    <a:pt x="13223240" y="11066780"/>
                  </a:cubicBezTo>
                  <a:cubicBezTo>
                    <a:pt x="13260071" y="11052810"/>
                    <a:pt x="13288010" y="11056620"/>
                    <a:pt x="13318490" y="11042650"/>
                  </a:cubicBezTo>
                  <a:cubicBezTo>
                    <a:pt x="13352780" y="11027410"/>
                    <a:pt x="13378180" y="10995660"/>
                    <a:pt x="13416280" y="10975340"/>
                  </a:cubicBezTo>
                  <a:cubicBezTo>
                    <a:pt x="13467080" y="10948670"/>
                    <a:pt x="13530580" y="10924540"/>
                    <a:pt x="13597890" y="10905490"/>
                  </a:cubicBezTo>
                  <a:cubicBezTo>
                    <a:pt x="13676630" y="10882630"/>
                    <a:pt x="13816330" y="10841990"/>
                    <a:pt x="13860780" y="10852150"/>
                  </a:cubicBezTo>
                  <a:cubicBezTo>
                    <a:pt x="13878560" y="10855960"/>
                    <a:pt x="13882371" y="10862310"/>
                    <a:pt x="13893799" y="10875010"/>
                  </a:cubicBezTo>
                  <a:cubicBezTo>
                    <a:pt x="13915390" y="10900410"/>
                    <a:pt x="13934440" y="10970260"/>
                    <a:pt x="13961110" y="11012170"/>
                  </a:cubicBezTo>
                  <a:cubicBezTo>
                    <a:pt x="13985240" y="11049000"/>
                    <a:pt x="14016990" y="11075670"/>
                    <a:pt x="14042390" y="11112500"/>
                  </a:cubicBezTo>
                  <a:cubicBezTo>
                    <a:pt x="14069060" y="11149330"/>
                    <a:pt x="14090649" y="11212830"/>
                    <a:pt x="14113510" y="11233150"/>
                  </a:cubicBezTo>
                  <a:cubicBezTo>
                    <a:pt x="14123671" y="11243310"/>
                    <a:pt x="14136371" y="11240770"/>
                    <a:pt x="14145260" y="11249660"/>
                  </a:cubicBezTo>
                  <a:cubicBezTo>
                    <a:pt x="14156690" y="11258550"/>
                    <a:pt x="14157960" y="11276330"/>
                    <a:pt x="14170660" y="11289030"/>
                  </a:cubicBezTo>
                  <a:cubicBezTo>
                    <a:pt x="14189710" y="11306810"/>
                    <a:pt x="14236699" y="11315700"/>
                    <a:pt x="14255749" y="11334750"/>
                  </a:cubicBezTo>
                  <a:cubicBezTo>
                    <a:pt x="14272260" y="11349990"/>
                    <a:pt x="14269721" y="11366500"/>
                    <a:pt x="14287499" y="11385550"/>
                  </a:cubicBezTo>
                  <a:cubicBezTo>
                    <a:pt x="14320521" y="11423650"/>
                    <a:pt x="14413230" y="11487150"/>
                    <a:pt x="14462760" y="11521440"/>
                  </a:cubicBezTo>
                  <a:cubicBezTo>
                    <a:pt x="14498321" y="11544300"/>
                    <a:pt x="14519910" y="11558270"/>
                    <a:pt x="14556740" y="11574780"/>
                  </a:cubicBezTo>
                  <a:cubicBezTo>
                    <a:pt x="14602460" y="11597640"/>
                    <a:pt x="14667230" y="11611610"/>
                    <a:pt x="14720571" y="11635740"/>
                  </a:cubicBezTo>
                  <a:cubicBezTo>
                    <a:pt x="14772640" y="11661140"/>
                    <a:pt x="14839949" y="11699240"/>
                    <a:pt x="14870430" y="11722100"/>
                  </a:cubicBezTo>
                  <a:cubicBezTo>
                    <a:pt x="14885671" y="11733530"/>
                    <a:pt x="14883130" y="11742420"/>
                    <a:pt x="14899640" y="11753850"/>
                  </a:cubicBezTo>
                  <a:cubicBezTo>
                    <a:pt x="14946630" y="11781790"/>
                    <a:pt x="15096490" y="11817350"/>
                    <a:pt x="15191740" y="11840210"/>
                  </a:cubicBezTo>
                  <a:cubicBezTo>
                    <a:pt x="15280640" y="11860530"/>
                    <a:pt x="15388590" y="11866880"/>
                    <a:pt x="15453360" y="11884660"/>
                  </a:cubicBezTo>
                  <a:cubicBezTo>
                    <a:pt x="15493999" y="11897360"/>
                    <a:pt x="15511780" y="11913870"/>
                    <a:pt x="15548610" y="11925300"/>
                  </a:cubicBezTo>
                  <a:cubicBezTo>
                    <a:pt x="15595599" y="11940540"/>
                    <a:pt x="15627349" y="11953240"/>
                    <a:pt x="15711171" y="11962130"/>
                  </a:cubicBezTo>
                  <a:cubicBezTo>
                    <a:pt x="15993110" y="11993880"/>
                    <a:pt x="17221199" y="11974830"/>
                    <a:pt x="17560290" y="11962130"/>
                  </a:cubicBezTo>
                  <a:cubicBezTo>
                    <a:pt x="17688560" y="11957050"/>
                    <a:pt x="17731740" y="11962130"/>
                    <a:pt x="17825721" y="11941810"/>
                  </a:cubicBezTo>
                  <a:cubicBezTo>
                    <a:pt x="17940021" y="11916410"/>
                    <a:pt x="18094960" y="11845290"/>
                    <a:pt x="18191480" y="11804650"/>
                  </a:cubicBezTo>
                  <a:cubicBezTo>
                    <a:pt x="18256249" y="11776710"/>
                    <a:pt x="18301971" y="11742420"/>
                    <a:pt x="18351499" y="11725910"/>
                  </a:cubicBezTo>
                  <a:cubicBezTo>
                    <a:pt x="18390871" y="11713210"/>
                    <a:pt x="18420080" y="11720830"/>
                    <a:pt x="18459449" y="11705590"/>
                  </a:cubicBezTo>
                  <a:cubicBezTo>
                    <a:pt x="18514060" y="11684000"/>
                    <a:pt x="18596610" y="11611610"/>
                    <a:pt x="18643599" y="11587480"/>
                  </a:cubicBezTo>
                  <a:cubicBezTo>
                    <a:pt x="18670271" y="11573510"/>
                    <a:pt x="18680430" y="11577320"/>
                    <a:pt x="18709640" y="11560810"/>
                  </a:cubicBezTo>
                  <a:cubicBezTo>
                    <a:pt x="18780760" y="11522710"/>
                    <a:pt x="18969990" y="11365230"/>
                    <a:pt x="19052540" y="11320780"/>
                  </a:cubicBezTo>
                  <a:cubicBezTo>
                    <a:pt x="19095721" y="11297920"/>
                    <a:pt x="19112230" y="11282680"/>
                    <a:pt x="19155410" y="11280140"/>
                  </a:cubicBezTo>
                  <a:cubicBezTo>
                    <a:pt x="19229071" y="11276330"/>
                    <a:pt x="19396710" y="11327130"/>
                    <a:pt x="19458940" y="11358880"/>
                  </a:cubicBezTo>
                  <a:cubicBezTo>
                    <a:pt x="19489421" y="11374120"/>
                    <a:pt x="19493230" y="11390630"/>
                    <a:pt x="19519899" y="11408410"/>
                  </a:cubicBezTo>
                  <a:cubicBezTo>
                    <a:pt x="19563080" y="11436350"/>
                    <a:pt x="19630390" y="11473180"/>
                    <a:pt x="19692621" y="11501120"/>
                  </a:cubicBezTo>
                  <a:cubicBezTo>
                    <a:pt x="19763740" y="11531600"/>
                    <a:pt x="19878040" y="11549380"/>
                    <a:pt x="19925030" y="11582400"/>
                  </a:cubicBezTo>
                  <a:cubicBezTo>
                    <a:pt x="19951699" y="11600180"/>
                    <a:pt x="19949160" y="11624310"/>
                    <a:pt x="19975830" y="11642090"/>
                  </a:cubicBezTo>
                  <a:cubicBezTo>
                    <a:pt x="20020280" y="11675110"/>
                    <a:pt x="20126960" y="11704320"/>
                    <a:pt x="20195540" y="11724640"/>
                  </a:cubicBezTo>
                  <a:cubicBezTo>
                    <a:pt x="20252690" y="11742420"/>
                    <a:pt x="20298410" y="11744960"/>
                    <a:pt x="20358099" y="11765280"/>
                  </a:cubicBezTo>
                  <a:cubicBezTo>
                    <a:pt x="20438110" y="11791950"/>
                    <a:pt x="20549871" y="11863070"/>
                    <a:pt x="20627340" y="11883390"/>
                  </a:cubicBezTo>
                  <a:cubicBezTo>
                    <a:pt x="20681949" y="11898630"/>
                    <a:pt x="20720049" y="11889740"/>
                    <a:pt x="20772121" y="11899900"/>
                  </a:cubicBezTo>
                  <a:cubicBezTo>
                    <a:pt x="20833080" y="11913870"/>
                    <a:pt x="20874990" y="11948160"/>
                    <a:pt x="20967699" y="11962130"/>
                  </a:cubicBezTo>
                  <a:cubicBezTo>
                    <a:pt x="21174710" y="11993880"/>
                    <a:pt x="21795740" y="11974830"/>
                    <a:pt x="21998940" y="11960860"/>
                  </a:cubicBezTo>
                  <a:cubicBezTo>
                    <a:pt x="22082760" y="11954510"/>
                    <a:pt x="22110699" y="11940540"/>
                    <a:pt x="22178010" y="11935460"/>
                  </a:cubicBezTo>
                  <a:cubicBezTo>
                    <a:pt x="22265640" y="11927840"/>
                    <a:pt x="22382480" y="11940540"/>
                    <a:pt x="22481540" y="11927840"/>
                  </a:cubicBezTo>
                  <a:cubicBezTo>
                    <a:pt x="22579330" y="11915140"/>
                    <a:pt x="22706330" y="11880850"/>
                    <a:pt x="22771099" y="11857990"/>
                  </a:cubicBezTo>
                  <a:cubicBezTo>
                    <a:pt x="22806660" y="11845290"/>
                    <a:pt x="22820630" y="11830050"/>
                    <a:pt x="22847299" y="11822430"/>
                  </a:cubicBezTo>
                  <a:cubicBezTo>
                    <a:pt x="22875240" y="11812270"/>
                    <a:pt x="22904449" y="11816080"/>
                    <a:pt x="22936199" y="11804650"/>
                  </a:cubicBezTo>
                  <a:cubicBezTo>
                    <a:pt x="22973030" y="11790680"/>
                    <a:pt x="23009860" y="11757660"/>
                    <a:pt x="23055580" y="11737340"/>
                  </a:cubicBezTo>
                  <a:cubicBezTo>
                    <a:pt x="23107649" y="11713210"/>
                    <a:pt x="23178771" y="11701780"/>
                    <a:pt x="23234649" y="11673840"/>
                  </a:cubicBezTo>
                  <a:cubicBezTo>
                    <a:pt x="23289260" y="11647170"/>
                    <a:pt x="23340060" y="11609070"/>
                    <a:pt x="23387049" y="11576050"/>
                  </a:cubicBezTo>
                  <a:cubicBezTo>
                    <a:pt x="23428960" y="11545570"/>
                    <a:pt x="23459440" y="11522710"/>
                    <a:pt x="23502621" y="11482070"/>
                  </a:cubicBezTo>
                  <a:cubicBezTo>
                    <a:pt x="23566121" y="11419840"/>
                    <a:pt x="23661371" y="11311890"/>
                    <a:pt x="23718521" y="11229340"/>
                  </a:cubicBezTo>
                  <a:cubicBezTo>
                    <a:pt x="23768049" y="11159490"/>
                    <a:pt x="23808690" y="11082020"/>
                    <a:pt x="23835360" y="11021060"/>
                  </a:cubicBezTo>
                  <a:cubicBezTo>
                    <a:pt x="23854410" y="10979150"/>
                    <a:pt x="23855680" y="10929620"/>
                    <a:pt x="23874730" y="10908030"/>
                  </a:cubicBezTo>
                  <a:cubicBezTo>
                    <a:pt x="23886160" y="10894060"/>
                    <a:pt x="23905210" y="10902950"/>
                    <a:pt x="23917910" y="10886440"/>
                  </a:cubicBezTo>
                  <a:cubicBezTo>
                    <a:pt x="23949660" y="10849610"/>
                    <a:pt x="23978871" y="10709910"/>
                    <a:pt x="23994110" y="10633710"/>
                  </a:cubicBezTo>
                  <a:cubicBezTo>
                    <a:pt x="24005540" y="10571480"/>
                    <a:pt x="23999190" y="10519410"/>
                    <a:pt x="24008080" y="10463530"/>
                  </a:cubicBezTo>
                  <a:cubicBezTo>
                    <a:pt x="24016971" y="10410190"/>
                    <a:pt x="24038560" y="10370820"/>
                    <a:pt x="24047449" y="10306050"/>
                  </a:cubicBezTo>
                  <a:cubicBezTo>
                    <a:pt x="24060149" y="10203180"/>
                    <a:pt x="24041099" y="10011410"/>
                    <a:pt x="24049990" y="9906000"/>
                  </a:cubicBezTo>
                  <a:cubicBezTo>
                    <a:pt x="24055071" y="9836150"/>
                    <a:pt x="24069040" y="9794240"/>
                    <a:pt x="24074121" y="9734550"/>
                  </a:cubicBezTo>
                  <a:cubicBezTo>
                    <a:pt x="24080471" y="9665970"/>
                    <a:pt x="24072849" y="9575800"/>
                    <a:pt x="24080471" y="9518650"/>
                  </a:cubicBezTo>
                  <a:cubicBezTo>
                    <a:pt x="24084280" y="9481820"/>
                    <a:pt x="24096980" y="9470390"/>
                    <a:pt x="24102060" y="9428480"/>
                  </a:cubicBezTo>
                  <a:cubicBezTo>
                    <a:pt x="24113490" y="9334500"/>
                    <a:pt x="24109680" y="9147810"/>
                    <a:pt x="24102060" y="8972550"/>
                  </a:cubicBezTo>
                  <a:cubicBezTo>
                    <a:pt x="24090630" y="8732520"/>
                    <a:pt x="24027130" y="8277860"/>
                    <a:pt x="24023321" y="8120380"/>
                  </a:cubicBezTo>
                  <a:cubicBezTo>
                    <a:pt x="24020780" y="8060690"/>
                    <a:pt x="24023321" y="8031480"/>
                    <a:pt x="24027130" y="7995920"/>
                  </a:cubicBezTo>
                  <a:cubicBezTo>
                    <a:pt x="24030940" y="7967980"/>
                    <a:pt x="24032210" y="7937500"/>
                    <a:pt x="24044910" y="7923530"/>
                  </a:cubicBezTo>
                  <a:cubicBezTo>
                    <a:pt x="24053799" y="7912100"/>
                    <a:pt x="24069040" y="7919720"/>
                    <a:pt x="24083010" y="7907020"/>
                  </a:cubicBezTo>
                  <a:cubicBezTo>
                    <a:pt x="24118571" y="7875270"/>
                    <a:pt x="24183340" y="7778750"/>
                    <a:pt x="24211280" y="7664450"/>
                  </a:cubicBezTo>
                  <a:cubicBezTo>
                    <a:pt x="24268430" y="7435850"/>
                    <a:pt x="24225249" y="6800850"/>
                    <a:pt x="24211280" y="6576060"/>
                  </a:cubicBezTo>
                  <a:cubicBezTo>
                    <a:pt x="24204930" y="6474460"/>
                    <a:pt x="24190960" y="6435090"/>
                    <a:pt x="24184610" y="6355080"/>
                  </a:cubicBezTo>
                  <a:cubicBezTo>
                    <a:pt x="24176990" y="6262370"/>
                    <a:pt x="24188421" y="6159500"/>
                    <a:pt x="24173180" y="6054090"/>
                  </a:cubicBezTo>
                  <a:cubicBezTo>
                    <a:pt x="24155399" y="5933440"/>
                    <a:pt x="24093171" y="5812790"/>
                    <a:pt x="24074121" y="5674360"/>
                  </a:cubicBezTo>
                  <a:cubicBezTo>
                    <a:pt x="24052530" y="5513070"/>
                    <a:pt x="24088090" y="5213350"/>
                    <a:pt x="24066499" y="5144770"/>
                  </a:cubicBezTo>
                  <a:cubicBezTo>
                    <a:pt x="24060149" y="5125720"/>
                    <a:pt x="24049990" y="5126990"/>
                    <a:pt x="24043640" y="5111750"/>
                  </a:cubicBezTo>
                  <a:cubicBezTo>
                    <a:pt x="24033480" y="5088890"/>
                    <a:pt x="24036021" y="5041900"/>
                    <a:pt x="24024590" y="5013960"/>
                  </a:cubicBezTo>
                  <a:cubicBezTo>
                    <a:pt x="24015699" y="4991100"/>
                    <a:pt x="23994110" y="4975860"/>
                    <a:pt x="23985221" y="4955540"/>
                  </a:cubicBezTo>
                  <a:cubicBezTo>
                    <a:pt x="23977599" y="4937760"/>
                    <a:pt x="23969980" y="4917440"/>
                    <a:pt x="23972521" y="4898390"/>
                  </a:cubicBezTo>
                  <a:cubicBezTo>
                    <a:pt x="23977599" y="4874260"/>
                    <a:pt x="24010621" y="4855210"/>
                    <a:pt x="24019510" y="4823460"/>
                  </a:cubicBezTo>
                  <a:cubicBezTo>
                    <a:pt x="24033480" y="4779010"/>
                    <a:pt x="24016971" y="4705350"/>
                    <a:pt x="24025860" y="4649470"/>
                  </a:cubicBezTo>
                  <a:cubicBezTo>
                    <a:pt x="24036021" y="4593590"/>
                    <a:pt x="24065230" y="4540250"/>
                    <a:pt x="24076660" y="4489450"/>
                  </a:cubicBezTo>
                  <a:cubicBezTo>
                    <a:pt x="24085549" y="4445000"/>
                    <a:pt x="24081740" y="4400550"/>
                    <a:pt x="24093171" y="4362450"/>
                  </a:cubicBezTo>
                  <a:cubicBezTo>
                    <a:pt x="24103330" y="4326890"/>
                    <a:pt x="24119840" y="4281170"/>
                    <a:pt x="24136349" y="4264660"/>
                  </a:cubicBezTo>
                  <a:cubicBezTo>
                    <a:pt x="24145240" y="4255770"/>
                    <a:pt x="24157940" y="4260850"/>
                    <a:pt x="24164290" y="4251960"/>
                  </a:cubicBezTo>
                  <a:cubicBezTo>
                    <a:pt x="24176990" y="4235450"/>
                    <a:pt x="24166830" y="4197350"/>
                    <a:pt x="24175721" y="4157980"/>
                  </a:cubicBezTo>
                  <a:cubicBezTo>
                    <a:pt x="24190960" y="4089400"/>
                    <a:pt x="24248110" y="3999230"/>
                    <a:pt x="24265890" y="3881120"/>
                  </a:cubicBezTo>
                  <a:cubicBezTo>
                    <a:pt x="24297640" y="3684270"/>
                    <a:pt x="24291290" y="3152140"/>
                    <a:pt x="24262080" y="3075940"/>
                  </a:cubicBezTo>
                  <a:cubicBezTo>
                    <a:pt x="24256999" y="3060700"/>
                    <a:pt x="24246840" y="3061970"/>
                    <a:pt x="24241760" y="3051810"/>
                  </a:cubicBezTo>
                  <a:cubicBezTo>
                    <a:pt x="24237949" y="3041650"/>
                    <a:pt x="24239221" y="3034030"/>
                    <a:pt x="24239221" y="3014980"/>
                  </a:cubicBezTo>
                  <a:cubicBezTo>
                    <a:pt x="24235410" y="2959100"/>
                    <a:pt x="24248110" y="2763520"/>
                    <a:pt x="24231599" y="2679700"/>
                  </a:cubicBezTo>
                  <a:cubicBezTo>
                    <a:pt x="24221440" y="2626360"/>
                    <a:pt x="24194771" y="2607310"/>
                    <a:pt x="24184610" y="2555240"/>
                  </a:cubicBezTo>
                  <a:cubicBezTo>
                    <a:pt x="24169371" y="2472690"/>
                    <a:pt x="24193499" y="2308860"/>
                    <a:pt x="24182071" y="2228850"/>
                  </a:cubicBezTo>
                  <a:cubicBezTo>
                    <a:pt x="24174449" y="2179320"/>
                    <a:pt x="24168099" y="2150110"/>
                    <a:pt x="24147780" y="2113280"/>
                  </a:cubicBezTo>
                  <a:cubicBezTo>
                    <a:pt x="24123649" y="2068830"/>
                    <a:pt x="24072849" y="2034540"/>
                    <a:pt x="24041099" y="1986280"/>
                  </a:cubicBezTo>
                  <a:cubicBezTo>
                    <a:pt x="24005540" y="1934210"/>
                    <a:pt x="23989030" y="1861820"/>
                    <a:pt x="23949660" y="1811020"/>
                  </a:cubicBezTo>
                  <a:cubicBezTo>
                    <a:pt x="23911560" y="1761490"/>
                    <a:pt x="23845521" y="1725930"/>
                    <a:pt x="23811230" y="1682750"/>
                  </a:cubicBezTo>
                  <a:cubicBezTo>
                    <a:pt x="23785830" y="1649730"/>
                    <a:pt x="23778210" y="1611630"/>
                    <a:pt x="23755349" y="1583690"/>
                  </a:cubicBezTo>
                  <a:cubicBezTo>
                    <a:pt x="23735030" y="1557020"/>
                    <a:pt x="23712171" y="1531620"/>
                    <a:pt x="23685499" y="1516380"/>
                  </a:cubicBezTo>
                  <a:cubicBezTo>
                    <a:pt x="23662640" y="1501140"/>
                    <a:pt x="23633430" y="1504950"/>
                    <a:pt x="23610571" y="1489710"/>
                  </a:cubicBezTo>
                  <a:cubicBezTo>
                    <a:pt x="23581360" y="1470660"/>
                    <a:pt x="23555960" y="1421130"/>
                    <a:pt x="23530560" y="1403350"/>
                  </a:cubicBezTo>
                  <a:cubicBezTo>
                    <a:pt x="23512780" y="1390650"/>
                    <a:pt x="23502621" y="1388110"/>
                    <a:pt x="23479760" y="1379220"/>
                  </a:cubicBezTo>
                  <a:cubicBezTo>
                    <a:pt x="23436580" y="1362710"/>
                    <a:pt x="23362921" y="1325880"/>
                    <a:pt x="23287990" y="1314450"/>
                  </a:cubicBezTo>
                  <a:cubicBezTo>
                    <a:pt x="23188930" y="1297940"/>
                    <a:pt x="23022560" y="1311910"/>
                    <a:pt x="22932390" y="1314450"/>
                  </a:cubicBezTo>
                  <a:cubicBezTo>
                    <a:pt x="22876510" y="1315720"/>
                    <a:pt x="22840949" y="1310640"/>
                    <a:pt x="22796499" y="1322070"/>
                  </a:cubicBezTo>
                  <a:cubicBezTo>
                    <a:pt x="22750780" y="1333500"/>
                    <a:pt x="22717760" y="1353820"/>
                    <a:pt x="22660610" y="1386840"/>
                  </a:cubicBezTo>
                  <a:cubicBezTo>
                    <a:pt x="22550121" y="1451610"/>
                    <a:pt x="22322790" y="1597660"/>
                    <a:pt x="22200871" y="1708150"/>
                  </a:cubicBezTo>
                  <a:cubicBezTo>
                    <a:pt x="22105621" y="1794510"/>
                    <a:pt x="22071330" y="1865630"/>
                    <a:pt x="21973540" y="1976120"/>
                  </a:cubicBezTo>
                  <a:cubicBezTo>
                    <a:pt x="21809710" y="2160270"/>
                    <a:pt x="21403310" y="2608580"/>
                    <a:pt x="21296630" y="2703830"/>
                  </a:cubicBezTo>
                  <a:cubicBezTo>
                    <a:pt x="21267421" y="2730500"/>
                    <a:pt x="21250910" y="2752090"/>
                    <a:pt x="21235671" y="2750820"/>
                  </a:cubicBezTo>
                  <a:cubicBezTo>
                    <a:pt x="21225510" y="2749550"/>
                    <a:pt x="21212810" y="2733040"/>
                    <a:pt x="21212810" y="2725420"/>
                  </a:cubicBezTo>
                  <a:cubicBezTo>
                    <a:pt x="21212810" y="2717800"/>
                    <a:pt x="21225510" y="2716530"/>
                    <a:pt x="21230590" y="2702560"/>
                  </a:cubicBezTo>
                  <a:cubicBezTo>
                    <a:pt x="21250910" y="2640330"/>
                    <a:pt x="21240749" y="2260600"/>
                    <a:pt x="21228049" y="2145030"/>
                  </a:cubicBezTo>
                  <a:cubicBezTo>
                    <a:pt x="21221699" y="2091690"/>
                    <a:pt x="21207730" y="2073910"/>
                    <a:pt x="21201380" y="2029460"/>
                  </a:cubicBezTo>
                  <a:cubicBezTo>
                    <a:pt x="21193760" y="1973580"/>
                    <a:pt x="21203921" y="1899920"/>
                    <a:pt x="21195030" y="1833880"/>
                  </a:cubicBezTo>
                  <a:cubicBezTo>
                    <a:pt x="21184871" y="1766570"/>
                    <a:pt x="21172171" y="1692910"/>
                    <a:pt x="21145499" y="1626870"/>
                  </a:cubicBezTo>
                  <a:cubicBezTo>
                    <a:pt x="21120099" y="1562100"/>
                    <a:pt x="21064221" y="1504950"/>
                    <a:pt x="21040090" y="1441450"/>
                  </a:cubicBezTo>
                  <a:cubicBezTo>
                    <a:pt x="21015960" y="1379220"/>
                    <a:pt x="21018499" y="1311910"/>
                    <a:pt x="20998180" y="1249680"/>
                  </a:cubicBezTo>
                  <a:cubicBezTo>
                    <a:pt x="20977860" y="1188720"/>
                    <a:pt x="20948649" y="1116330"/>
                    <a:pt x="20918171" y="1074420"/>
                  </a:cubicBezTo>
                  <a:cubicBezTo>
                    <a:pt x="20897849" y="1045210"/>
                    <a:pt x="20877530" y="1041400"/>
                    <a:pt x="20853399" y="1012190"/>
                  </a:cubicBezTo>
                  <a:cubicBezTo>
                    <a:pt x="20812760" y="962660"/>
                    <a:pt x="20769580" y="859790"/>
                    <a:pt x="20709890" y="787400"/>
                  </a:cubicBezTo>
                  <a:cubicBezTo>
                    <a:pt x="20640040" y="702310"/>
                    <a:pt x="20525740" y="594360"/>
                    <a:pt x="20452080" y="542290"/>
                  </a:cubicBezTo>
                  <a:cubicBezTo>
                    <a:pt x="20407630" y="509270"/>
                    <a:pt x="20356830" y="499110"/>
                    <a:pt x="20331430" y="477520"/>
                  </a:cubicBezTo>
                  <a:cubicBezTo>
                    <a:pt x="20316190" y="463550"/>
                    <a:pt x="20318730" y="450850"/>
                    <a:pt x="20300949" y="436880"/>
                  </a:cubicBezTo>
                  <a:cubicBezTo>
                    <a:pt x="20253960" y="400050"/>
                    <a:pt x="20110449" y="351790"/>
                    <a:pt x="20008849" y="312420"/>
                  </a:cubicBezTo>
                  <a:cubicBezTo>
                    <a:pt x="19904710" y="271780"/>
                    <a:pt x="19782790" y="220980"/>
                    <a:pt x="19682460" y="196850"/>
                  </a:cubicBezTo>
                  <a:cubicBezTo>
                    <a:pt x="19599910" y="176530"/>
                    <a:pt x="19542760" y="171450"/>
                    <a:pt x="19452590" y="165100"/>
                  </a:cubicBezTo>
                  <a:cubicBezTo>
                    <a:pt x="19324321" y="157480"/>
                    <a:pt x="19117310" y="163830"/>
                    <a:pt x="18985230" y="170180"/>
                  </a:cubicBezTo>
                  <a:cubicBezTo>
                    <a:pt x="18887440" y="175260"/>
                    <a:pt x="18822671" y="176530"/>
                    <a:pt x="18731230" y="191770"/>
                  </a:cubicBezTo>
                  <a:cubicBezTo>
                    <a:pt x="18619471" y="210820"/>
                    <a:pt x="18493740" y="246380"/>
                    <a:pt x="18369280" y="283210"/>
                  </a:cubicBezTo>
                  <a:cubicBezTo>
                    <a:pt x="18230849" y="322580"/>
                    <a:pt x="18087340" y="370840"/>
                    <a:pt x="17938749" y="426720"/>
                  </a:cubicBezTo>
                  <a:cubicBezTo>
                    <a:pt x="17774921" y="488950"/>
                    <a:pt x="17619980" y="553720"/>
                    <a:pt x="17430749" y="641350"/>
                  </a:cubicBezTo>
                  <a:cubicBezTo>
                    <a:pt x="17180560" y="758190"/>
                    <a:pt x="16771621" y="975360"/>
                    <a:pt x="16576040" y="1079500"/>
                  </a:cubicBezTo>
                  <a:cubicBezTo>
                    <a:pt x="16473171" y="1134110"/>
                    <a:pt x="16419830" y="1156970"/>
                    <a:pt x="16341090" y="1207770"/>
                  </a:cubicBezTo>
                  <a:cubicBezTo>
                    <a:pt x="16253460" y="1264920"/>
                    <a:pt x="16170910" y="1344930"/>
                    <a:pt x="16076930" y="1405890"/>
                  </a:cubicBezTo>
                  <a:cubicBezTo>
                    <a:pt x="15977871" y="1470660"/>
                    <a:pt x="15815310" y="1574800"/>
                    <a:pt x="15761971" y="1583690"/>
                  </a:cubicBezTo>
                  <a:cubicBezTo>
                    <a:pt x="15745460" y="1586230"/>
                    <a:pt x="15741649" y="1584960"/>
                    <a:pt x="15727680" y="1578610"/>
                  </a:cubicBezTo>
                  <a:cubicBezTo>
                    <a:pt x="15692121" y="1562100"/>
                    <a:pt x="15627349" y="1490980"/>
                    <a:pt x="15563849" y="1451610"/>
                  </a:cubicBezTo>
                  <a:cubicBezTo>
                    <a:pt x="15491460" y="1405890"/>
                    <a:pt x="15388590" y="1374140"/>
                    <a:pt x="15311121" y="1327150"/>
                  </a:cubicBezTo>
                  <a:cubicBezTo>
                    <a:pt x="15239999" y="1283970"/>
                    <a:pt x="15182849" y="1229360"/>
                    <a:pt x="15112999" y="1184910"/>
                  </a:cubicBezTo>
                  <a:cubicBezTo>
                    <a:pt x="15041880" y="1139190"/>
                    <a:pt x="14939010" y="1098550"/>
                    <a:pt x="14885671" y="1057910"/>
                  </a:cubicBezTo>
                  <a:cubicBezTo>
                    <a:pt x="14852649" y="1032510"/>
                    <a:pt x="14846299" y="1010920"/>
                    <a:pt x="14812010" y="982980"/>
                  </a:cubicBezTo>
                  <a:cubicBezTo>
                    <a:pt x="14756130" y="935990"/>
                    <a:pt x="14672310" y="881380"/>
                    <a:pt x="14566899" y="817880"/>
                  </a:cubicBezTo>
                  <a:cubicBezTo>
                    <a:pt x="14391640" y="711200"/>
                    <a:pt x="14090649" y="537210"/>
                    <a:pt x="13848080" y="426720"/>
                  </a:cubicBezTo>
                  <a:cubicBezTo>
                    <a:pt x="13616940" y="321310"/>
                    <a:pt x="13351510" y="224790"/>
                    <a:pt x="13148310" y="162560"/>
                  </a:cubicBezTo>
                  <a:cubicBezTo>
                    <a:pt x="12998449" y="118110"/>
                    <a:pt x="12854940" y="87630"/>
                    <a:pt x="12748260" y="71120"/>
                  </a:cubicBezTo>
                  <a:cubicBezTo>
                    <a:pt x="12678410" y="59690"/>
                    <a:pt x="12649200" y="58420"/>
                    <a:pt x="12574270" y="55880"/>
                  </a:cubicBezTo>
                  <a:cubicBezTo>
                    <a:pt x="12434570" y="50800"/>
                    <a:pt x="12080240" y="55880"/>
                    <a:pt x="11973560" y="63500"/>
                  </a:cubicBezTo>
                  <a:cubicBezTo>
                    <a:pt x="11934190" y="67310"/>
                    <a:pt x="11929110" y="67310"/>
                    <a:pt x="11893550" y="74930"/>
                  </a:cubicBezTo>
                  <a:cubicBezTo>
                    <a:pt x="11826240" y="88900"/>
                    <a:pt x="11692890" y="132080"/>
                    <a:pt x="11602720" y="162560"/>
                  </a:cubicBezTo>
                  <a:cubicBezTo>
                    <a:pt x="11525250" y="189230"/>
                    <a:pt x="11473180" y="200660"/>
                    <a:pt x="11385550" y="242570"/>
                  </a:cubicBezTo>
                  <a:cubicBezTo>
                    <a:pt x="11236960" y="312420"/>
                    <a:pt x="10968990" y="473710"/>
                    <a:pt x="10807700" y="577850"/>
                  </a:cubicBezTo>
                  <a:cubicBezTo>
                    <a:pt x="10684510" y="657860"/>
                    <a:pt x="10576560" y="734060"/>
                    <a:pt x="10494010" y="801370"/>
                  </a:cubicBezTo>
                  <a:cubicBezTo>
                    <a:pt x="10434320" y="849630"/>
                    <a:pt x="10408920" y="885190"/>
                    <a:pt x="10346690" y="933450"/>
                  </a:cubicBezTo>
                  <a:cubicBezTo>
                    <a:pt x="10253980" y="1007110"/>
                    <a:pt x="10102850" y="1092200"/>
                    <a:pt x="9975850" y="1187450"/>
                  </a:cubicBezTo>
                  <a:cubicBezTo>
                    <a:pt x="9834880" y="1294130"/>
                    <a:pt x="9620250" y="1501140"/>
                    <a:pt x="9541510" y="1548130"/>
                  </a:cubicBezTo>
                  <a:cubicBezTo>
                    <a:pt x="9517380" y="1562100"/>
                    <a:pt x="9505950" y="1570990"/>
                    <a:pt x="9488170" y="1569720"/>
                  </a:cubicBezTo>
                  <a:cubicBezTo>
                    <a:pt x="9466580" y="1568450"/>
                    <a:pt x="9442450" y="1548130"/>
                    <a:pt x="9424670" y="1532890"/>
                  </a:cubicBezTo>
                  <a:cubicBezTo>
                    <a:pt x="9405620" y="1515110"/>
                    <a:pt x="9385300" y="1485900"/>
                    <a:pt x="9377680" y="1468120"/>
                  </a:cubicBezTo>
                  <a:cubicBezTo>
                    <a:pt x="9371330" y="1455420"/>
                    <a:pt x="9376410" y="1443990"/>
                    <a:pt x="9370060" y="1436370"/>
                  </a:cubicBezTo>
                  <a:cubicBezTo>
                    <a:pt x="9363710" y="1426210"/>
                    <a:pt x="9349740" y="1428750"/>
                    <a:pt x="9335770" y="1417320"/>
                  </a:cubicBezTo>
                  <a:cubicBezTo>
                    <a:pt x="9300210" y="1389380"/>
                    <a:pt x="9239250" y="1296670"/>
                    <a:pt x="9175750" y="1231900"/>
                  </a:cubicBezTo>
                  <a:cubicBezTo>
                    <a:pt x="9097010" y="1149350"/>
                    <a:pt x="9004300" y="1052830"/>
                    <a:pt x="8891270" y="969010"/>
                  </a:cubicBezTo>
                  <a:cubicBezTo>
                    <a:pt x="8754110" y="866140"/>
                    <a:pt x="8554720" y="748030"/>
                    <a:pt x="8399780" y="676910"/>
                  </a:cubicBezTo>
                  <a:cubicBezTo>
                    <a:pt x="8272780" y="619760"/>
                    <a:pt x="8138160" y="601980"/>
                    <a:pt x="8036560" y="557530"/>
                  </a:cubicBezTo>
                  <a:cubicBezTo>
                    <a:pt x="7957820" y="521970"/>
                    <a:pt x="7915910" y="476250"/>
                    <a:pt x="7834630" y="443230"/>
                  </a:cubicBezTo>
                  <a:cubicBezTo>
                    <a:pt x="7725410" y="398780"/>
                    <a:pt x="7565390" y="377190"/>
                    <a:pt x="7432040" y="336550"/>
                  </a:cubicBezTo>
                  <a:cubicBezTo>
                    <a:pt x="7296150" y="297180"/>
                    <a:pt x="7156450" y="231140"/>
                    <a:pt x="7024370" y="203200"/>
                  </a:cubicBezTo>
                  <a:cubicBezTo>
                    <a:pt x="6906260" y="176530"/>
                    <a:pt x="6812280" y="171450"/>
                    <a:pt x="6680200" y="165100"/>
                  </a:cubicBezTo>
                  <a:cubicBezTo>
                    <a:pt x="6503670" y="154940"/>
                    <a:pt x="6236970" y="160020"/>
                    <a:pt x="6060440" y="166370"/>
                  </a:cubicBezTo>
                  <a:cubicBezTo>
                    <a:pt x="5928360" y="171450"/>
                    <a:pt x="5843270" y="186690"/>
                    <a:pt x="5715000" y="191770"/>
                  </a:cubicBezTo>
                  <a:cubicBezTo>
                    <a:pt x="5554980" y="198120"/>
                    <a:pt x="5279390" y="187960"/>
                    <a:pt x="5173980" y="195580"/>
                  </a:cubicBezTo>
                  <a:cubicBezTo>
                    <a:pt x="5129530" y="199390"/>
                    <a:pt x="5120640" y="198120"/>
                    <a:pt x="5081270" y="209550"/>
                  </a:cubicBezTo>
                  <a:cubicBezTo>
                    <a:pt x="5001260" y="231140"/>
                    <a:pt x="4845050" y="287020"/>
                    <a:pt x="4733290" y="358140"/>
                  </a:cubicBezTo>
                  <a:cubicBezTo>
                    <a:pt x="4606290" y="436880"/>
                    <a:pt x="4460240" y="588010"/>
                    <a:pt x="4368800" y="675640"/>
                  </a:cubicBezTo>
                  <a:cubicBezTo>
                    <a:pt x="4309110" y="732790"/>
                    <a:pt x="4284980" y="768350"/>
                    <a:pt x="4227830" y="824230"/>
                  </a:cubicBezTo>
                  <a:cubicBezTo>
                    <a:pt x="4150360" y="899160"/>
                    <a:pt x="4005580" y="1016000"/>
                    <a:pt x="3942080" y="1082040"/>
                  </a:cubicBezTo>
                  <a:cubicBezTo>
                    <a:pt x="3906520" y="1118870"/>
                    <a:pt x="3900170" y="1156970"/>
                    <a:pt x="3865880" y="1173480"/>
                  </a:cubicBezTo>
                  <a:cubicBezTo>
                    <a:pt x="3827780" y="1191260"/>
                    <a:pt x="3755390" y="1179830"/>
                    <a:pt x="3714750" y="1172210"/>
                  </a:cubicBezTo>
                  <a:cubicBezTo>
                    <a:pt x="3685540" y="1165860"/>
                    <a:pt x="3660140" y="1155700"/>
                    <a:pt x="3643630" y="1143000"/>
                  </a:cubicBezTo>
                  <a:cubicBezTo>
                    <a:pt x="3632200" y="1134110"/>
                    <a:pt x="3630930" y="1120140"/>
                    <a:pt x="3619500" y="1112520"/>
                  </a:cubicBezTo>
                  <a:cubicBezTo>
                    <a:pt x="3606800" y="1103630"/>
                    <a:pt x="3587750" y="1106170"/>
                    <a:pt x="3568700" y="1097280"/>
                  </a:cubicBezTo>
                  <a:cubicBezTo>
                    <a:pt x="3536950" y="1082040"/>
                    <a:pt x="3491230" y="1042670"/>
                    <a:pt x="3458210" y="1014730"/>
                  </a:cubicBezTo>
                  <a:cubicBezTo>
                    <a:pt x="3429000" y="990600"/>
                    <a:pt x="3390900" y="963930"/>
                    <a:pt x="3378200" y="942340"/>
                  </a:cubicBezTo>
                  <a:cubicBezTo>
                    <a:pt x="3370580" y="930910"/>
                    <a:pt x="3375660" y="919480"/>
                    <a:pt x="3368040" y="911860"/>
                  </a:cubicBezTo>
                  <a:cubicBezTo>
                    <a:pt x="3355340" y="897890"/>
                    <a:pt x="3321050" y="897890"/>
                    <a:pt x="3296920" y="883920"/>
                  </a:cubicBezTo>
                  <a:cubicBezTo>
                    <a:pt x="3268980" y="866140"/>
                    <a:pt x="3243580" y="830580"/>
                    <a:pt x="3213100" y="811530"/>
                  </a:cubicBezTo>
                  <a:cubicBezTo>
                    <a:pt x="3183890" y="792480"/>
                    <a:pt x="3155950" y="789940"/>
                    <a:pt x="3117850" y="768350"/>
                  </a:cubicBezTo>
                  <a:cubicBezTo>
                    <a:pt x="3051810" y="731520"/>
                    <a:pt x="2934970" y="632460"/>
                    <a:pt x="2858770" y="594360"/>
                  </a:cubicBezTo>
                  <a:cubicBezTo>
                    <a:pt x="2804160" y="567690"/>
                    <a:pt x="2739390" y="562610"/>
                    <a:pt x="2708910" y="544830"/>
                  </a:cubicBezTo>
                  <a:cubicBezTo>
                    <a:pt x="2692400" y="534670"/>
                    <a:pt x="2691130" y="523240"/>
                    <a:pt x="2675890" y="514350"/>
                  </a:cubicBezTo>
                  <a:cubicBezTo>
                    <a:pt x="2650490" y="502920"/>
                    <a:pt x="2617470" y="497840"/>
                    <a:pt x="2567940" y="492760"/>
                  </a:cubicBezTo>
                  <a:cubicBezTo>
                    <a:pt x="2456180" y="482600"/>
                    <a:pt x="2195830" y="476250"/>
                    <a:pt x="2023110" y="501650"/>
                  </a:cubicBezTo>
                  <a:cubicBezTo>
                    <a:pt x="1861820" y="524510"/>
                    <a:pt x="1704340" y="572770"/>
                    <a:pt x="1564640" y="627380"/>
                  </a:cubicBezTo>
                  <a:cubicBezTo>
                    <a:pt x="1438910" y="675640"/>
                    <a:pt x="1315720" y="739140"/>
                    <a:pt x="1216660" y="803910"/>
                  </a:cubicBezTo>
                  <a:cubicBezTo>
                    <a:pt x="1134110" y="859790"/>
                    <a:pt x="1076960" y="929640"/>
                    <a:pt x="1004570" y="981710"/>
                  </a:cubicBezTo>
                  <a:cubicBezTo>
                    <a:pt x="937260" y="1032510"/>
                    <a:pt x="877570" y="1055370"/>
                    <a:pt x="798830" y="1115060"/>
                  </a:cubicBezTo>
                  <a:cubicBezTo>
                    <a:pt x="675640" y="1209040"/>
                    <a:pt x="443230" y="1447800"/>
                    <a:pt x="354330" y="1513840"/>
                  </a:cubicBezTo>
                  <a:cubicBezTo>
                    <a:pt x="320040" y="1537970"/>
                    <a:pt x="306070" y="1530350"/>
                    <a:pt x="278130" y="1558290"/>
                  </a:cubicBezTo>
                  <a:cubicBezTo>
                    <a:pt x="218440" y="1616710"/>
                    <a:pt x="101600" y="1789430"/>
                    <a:pt x="72390" y="1908810"/>
                  </a:cubicBezTo>
                  <a:cubicBezTo>
                    <a:pt x="45720" y="2014220"/>
                    <a:pt x="73660" y="2155190"/>
                    <a:pt x="86360" y="2231390"/>
                  </a:cubicBezTo>
                  <a:cubicBezTo>
                    <a:pt x="95250" y="2275840"/>
                    <a:pt x="102870" y="2296160"/>
                    <a:pt x="118110" y="2334260"/>
                  </a:cubicBezTo>
                  <a:cubicBezTo>
                    <a:pt x="139700" y="2387600"/>
                    <a:pt x="212090" y="2484120"/>
                    <a:pt x="209550" y="2517140"/>
                  </a:cubicBezTo>
                  <a:cubicBezTo>
                    <a:pt x="208280" y="2531110"/>
                    <a:pt x="198120" y="2542540"/>
                    <a:pt x="190500" y="2545080"/>
                  </a:cubicBezTo>
                  <a:cubicBezTo>
                    <a:pt x="182880" y="2547620"/>
                    <a:pt x="162560" y="2533650"/>
                    <a:pt x="162560" y="2533650"/>
                  </a:cubicBezTo>
                </a:path>
              </a:pathLst>
            </a:custGeom>
            <a:solidFill>
              <a:srgbClr val="0571D3"/>
            </a:solidFill>
            <a:ln cap="sq">
              <a:noFill/>
              <a:prstDash val="solid"/>
              <a:miter/>
            </a:ln>
          </p:spPr>
        </p:sp>
      </p:grpSp>
      <p:grpSp>
        <p:nvGrpSpPr>
          <p:cNvPr name="Group 19" id="19"/>
          <p:cNvGrpSpPr/>
          <p:nvPr/>
        </p:nvGrpSpPr>
        <p:grpSpPr>
          <a:xfrm rot="0">
            <a:off x="-40957" y="2530792"/>
            <a:ext cx="380047" cy="612457"/>
            <a:chOff x="0" y="0"/>
            <a:chExt cx="506730" cy="816610"/>
          </a:xfrm>
        </p:grpSpPr>
        <p:sp>
          <p:nvSpPr>
            <p:cNvPr name="Freeform 20" id="20"/>
            <p:cNvSpPr/>
            <p:nvPr/>
          </p:nvSpPr>
          <p:spPr>
            <a:xfrm flipH="false" flipV="false" rot="0">
              <a:off x="45720" y="49530"/>
              <a:ext cx="441960" cy="723900"/>
            </a:xfrm>
            <a:custGeom>
              <a:avLst/>
              <a:gdLst/>
              <a:ahLst/>
              <a:cxnLst/>
              <a:rect r="r" b="b" t="t" l="l"/>
              <a:pathLst>
                <a:path h="723900" w="441960">
                  <a:moveTo>
                    <a:pt x="78740" y="499110"/>
                  </a:moveTo>
                  <a:cubicBezTo>
                    <a:pt x="167640" y="502920"/>
                    <a:pt x="193040" y="510540"/>
                    <a:pt x="217170" y="523240"/>
                  </a:cubicBezTo>
                  <a:cubicBezTo>
                    <a:pt x="243840" y="535940"/>
                    <a:pt x="292100" y="582930"/>
                    <a:pt x="295910" y="579120"/>
                  </a:cubicBezTo>
                  <a:cubicBezTo>
                    <a:pt x="300990" y="574040"/>
                    <a:pt x="254000" y="533400"/>
                    <a:pt x="242570" y="492760"/>
                  </a:cubicBezTo>
                  <a:cubicBezTo>
                    <a:pt x="220980" y="417830"/>
                    <a:pt x="252730" y="220980"/>
                    <a:pt x="240030" y="147320"/>
                  </a:cubicBezTo>
                  <a:cubicBezTo>
                    <a:pt x="234950" y="113030"/>
                    <a:pt x="212090" y="95250"/>
                    <a:pt x="214630" y="72390"/>
                  </a:cubicBezTo>
                  <a:cubicBezTo>
                    <a:pt x="214630" y="54610"/>
                    <a:pt x="224790" y="36830"/>
                    <a:pt x="238760" y="24130"/>
                  </a:cubicBezTo>
                  <a:cubicBezTo>
                    <a:pt x="255270" y="10160"/>
                    <a:pt x="293370" y="0"/>
                    <a:pt x="314960" y="2540"/>
                  </a:cubicBezTo>
                  <a:cubicBezTo>
                    <a:pt x="332740" y="5080"/>
                    <a:pt x="350520" y="16510"/>
                    <a:pt x="361950" y="29210"/>
                  </a:cubicBezTo>
                  <a:cubicBezTo>
                    <a:pt x="373380" y="41910"/>
                    <a:pt x="382270" y="60960"/>
                    <a:pt x="382270" y="80010"/>
                  </a:cubicBezTo>
                  <a:cubicBezTo>
                    <a:pt x="382270" y="101600"/>
                    <a:pt x="365760" y="137160"/>
                    <a:pt x="350520" y="152400"/>
                  </a:cubicBezTo>
                  <a:cubicBezTo>
                    <a:pt x="336550" y="165100"/>
                    <a:pt x="317500" y="171450"/>
                    <a:pt x="299720" y="170180"/>
                  </a:cubicBezTo>
                  <a:cubicBezTo>
                    <a:pt x="276860" y="168910"/>
                    <a:pt x="242570" y="151130"/>
                    <a:pt x="228600" y="134620"/>
                  </a:cubicBezTo>
                  <a:cubicBezTo>
                    <a:pt x="217170" y="120650"/>
                    <a:pt x="210820" y="100330"/>
                    <a:pt x="213360" y="82550"/>
                  </a:cubicBezTo>
                  <a:cubicBezTo>
                    <a:pt x="215900" y="59690"/>
                    <a:pt x="234950" y="26670"/>
                    <a:pt x="252730" y="13970"/>
                  </a:cubicBezTo>
                  <a:cubicBezTo>
                    <a:pt x="267970" y="2540"/>
                    <a:pt x="288290" y="0"/>
                    <a:pt x="306070" y="1270"/>
                  </a:cubicBezTo>
                  <a:cubicBezTo>
                    <a:pt x="322580" y="2540"/>
                    <a:pt x="340360" y="8890"/>
                    <a:pt x="355600" y="22860"/>
                  </a:cubicBezTo>
                  <a:cubicBezTo>
                    <a:pt x="378460" y="45720"/>
                    <a:pt x="398780" y="88900"/>
                    <a:pt x="410210" y="144780"/>
                  </a:cubicBezTo>
                  <a:cubicBezTo>
                    <a:pt x="431800" y="252730"/>
                    <a:pt x="441960" y="552450"/>
                    <a:pt x="400050" y="641350"/>
                  </a:cubicBezTo>
                  <a:cubicBezTo>
                    <a:pt x="379730" y="683260"/>
                    <a:pt x="342900" y="706120"/>
                    <a:pt x="311150" y="715010"/>
                  </a:cubicBezTo>
                  <a:cubicBezTo>
                    <a:pt x="283210" y="723900"/>
                    <a:pt x="250190" y="712470"/>
                    <a:pt x="222250" y="703580"/>
                  </a:cubicBezTo>
                  <a:cubicBezTo>
                    <a:pt x="194310" y="693420"/>
                    <a:pt x="170180" y="665480"/>
                    <a:pt x="139700" y="656590"/>
                  </a:cubicBezTo>
                  <a:cubicBezTo>
                    <a:pt x="110490" y="646430"/>
                    <a:pt x="66040" y="659130"/>
                    <a:pt x="41910" y="647700"/>
                  </a:cubicBezTo>
                  <a:cubicBezTo>
                    <a:pt x="25400" y="638810"/>
                    <a:pt x="11430" y="622300"/>
                    <a:pt x="5080" y="605790"/>
                  </a:cubicBezTo>
                  <a:cubicBezTo>
                    <a:pt x="0" y="589280"/>
                    <a:pt x="0" y="566420"/>
                    <a:pt x="5080" y="549910"/>
                  </a:cubicBezTo>
                  <a:cubicBezTo>
                    <a:pt x="11430" y="533400"/>
                    <a:pt x="29210" y="516890"/>
                    <a:pt x="41910" y="508000"/>
                  </a:cubicBezTo>
                  <a:cubicBezTo>
                    <a:pt x="53340" y="501650"/>
                    <a:pt x="78740" y="499110"/>
                    <a:pt x="78740" y="499110"/>
                  </a:cubicBezTo>
                </a:path>
              </a:pathLst>
            </a:custGeom>
            <a:solidFill>
              <a:srgbClr val="E7191F"/>
            </a:solidFill>
            <a:ln cap="sq">
              <a:noFill/>
              <a:prstDash val="solid"/>
              <a:miter/>
            </a:ln>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1EE"/>
        </a:solidFill>
      </p:bgPr>
    </p:bg>
    <p:spTree>
      <p:nvGrpSpPr>
        <p:cNvPr id="1" name=""/>
        <p:cNvGrpSpPr/>
        <p:nvPr/>
      </p:nvGrpSpPr>
      <p:grpSpPr>
        <a:xfrm>
          <a:off x="0" y="0"/>
          <a:ext cx="0" cy="0"/>
          <a:chOff x="0" y="0"/>
          <a:chExt cx="0" cy="0"/>
        </a:xfrm>
      </p:grpSpPr>
      <p:sp>
        <p:nvSpPr>
          <p:cNvPr name="Freeform 2" id="2"/>
          <p:cNvSpPr/>
          <p:nvPr/>
        </p:nvSpPr>
        <p:spPr>
          <a:xfrm flipH="false" flipV="false" rot="-6381483">
            <a:off x="-3907500" y="4308153"/>
            <a:ext cx="7814999" cy="12245725"/>
          </a:xfrm>
          <a:custGeom>
            <a:avLst/>
            <a:gdLst/>
            <a:ahLst/>
            <a:cxnLst/>
            <a:rect r="r" b="b" t="t" l="l"/>
            <a:pathLst>
              <a:path h="12245725" w="7814999">
                <a:moveTo>
                  <a:pt x="0" y="0"/>
                </a:moveTo>
                <a:lnTo>
                  <a:pt x="7815000" y="0"/>
                </a:lnTo>
                <a:lnTo>
                  <a:pt x="7815000" y="12245725"/>
                </a:lnTo>
                <a:lnTo>
                  <a:pt x="0" y="122457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779055">
            <a:off x="13351800" y="-5094162"/>
            <a:ext cx="7814999" cy="12245725"/>
          </a:xfrm>
          <a:custGeom>
            <a:avLst/>
            <a:gdLst/>
            <a:ahLst/>
            <a:cxnLst/>
            <a:rect r="r" b="b" t="t" l="l"/>
            <a:pathLst>
              <a:path h="12245725" w="7814999">
                <a:moveTo>
                  <a:pt x="0" y="0"/>
                </a:moveTo>
                <a:lnTo>
                  <a:pt x="7815000" y="0"/>
                </a:lnTo>
                <a:lnTo>
                  <a:pt x="7815000" y="12245724"/>
                </a:lnTo>
                <a:lnTo>
                  <a:pt x="0" y="12245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7457531">
            <a:off x="1773293" y="7294565"/>
            <a:ext cx="1843945" cy="2057400"/>
          </a:xfrm>
          <a:custGeom>
            <a:avLst/>
            <a:gdLst/>
            <a:ahLst/>
            <a:cxnLst/>
            <a:rect r="r" b="b" t="t" l="l"/>
            <a:pathLst>
              <a:path h="2057400" w="1843945">
                <a:moveTo>
                  <a:pt x="0" y="0"/>
                </a:moveTo>
                <a:lnTo>
                  <a:pt x="1843945" y="0"/>
                </a:lnTo>
                <a:lnTo>
                  <a:pt x="1843945"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7457531">
            <a:off x="13453750" y="636873"/>
            <a:ext cx="1843945" cy="2057400"/>
          </a:xfrm>
          <a:custGeom>
            <a:avLst/>
            <a:gdLst/>
            <a:ahLst/>
            <a:cxnLst/>
            <a:rect r="r" b="b" t="t" l="l"/>
            <a:pathLst>
              <a:path h="2057400" w="1843945">
                <a:moveTo>
                  <a:pt x="0" y="0"/>
                </a:moveTo>
                <a:lnTo>
                  <a:pt x="1843945" y="0"/>
                </a:lnTo>
                <a:lnTo>
                  <a:pt x="1843945"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849820">
            <a:off x="14848576" y="7605376"/>
            <a:ext cx="1792971" cy="3071470"/>
          </a:xfrm>
          <a:custGeom>
            <a:avLst/>
            <a:gdLst/>
            <a:ahLst/>
            <a:cxnLst/>
            <a:rect r="r" b="b" t="t" l="l"/>
            <a:pathLst>
              <a:path h="3071470" w="1792971">
                <a:moveTo>
                  <a:pt x="0" y="0"/>
                </a:moveTo>
                <a:lnTo>
                  <a:pt x="1792970" y="0"/>
                </a:lnTo>
                <a:lnTo>
                  <a:pt x="1792970" y="3071471"/>
                </a:lnTo>
                <a:lnTo>
                  <a:pt x="0" y="30714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true" rot="3849820">
            <a:off x="1646454" y="-517246"/>
            <a:ext cx="1792971" cy="3071470"/>
          </a:xfrm>
          <a:custGeom>
            <a:avLst/>
            <a:gdLst/>
            <a:ahLst/>
            <a:cxnLst/>
            <a:rect r="r" b="b" t="t" l="l"/>
            <a:pathLst>
              <a:path h="3071470" w="1792971">
                <a:moveTo>
                  <a:pt x="1792970" y="3071470"/>
                </a:moveTo>
                <a:lnTo>
                  <a:pt x="0" y="3071470"/>
                </a:lnTo>
                <a:lnTo>
                  <a:pt x="0" y="0"/>
                </a:lnTo>
                <a:lnTo>
                  <a:pt x="1792970" y="0"/>
                </a:lnTo>
                <a:lnTo>
                  <a:pt x="1792970" y="307147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true" flipV="true" rot="0">
            <a:off x="16076645" y="-104066"/>
            <a:ext cx="2365310" cy="2890720"/>
          </a:xfrm>
          <a:custGeom>
            <a:avLst/>
            <a:gdLst/>
            <a:ahLst/>
            <a:cxnLst/>
            <a:rect r="r" b="b" t="t" l="l"/>
            <a:pathLst>
              <a:path h="2890720" w="2365310">
                <a:moveTo>
                  <a:pt x="2365310" y="2890720"/>
                </a:moveTo>
                <a:lnTo>
                  <a:pt x="0" y="2890720"/>
                </a:lnTo>
                <a:lnTo>
                  <a:pt x="0" y="0"/>
                </a:lnTo>
                <a:lnTo>
                  <a:pt x="2365310" y="0"/>
                </a:lnTo>
                <a:lnTo>
                  <a:pt x="2365310" y="289072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196826" y="7782149"/>
            <a:ext cx="2365310" cy="2890720"/>
          </a:xfrm>
          <a:custGeom>
            <a:avLst/>
            <a:gdLst/>
            <a:ahLst/>
            <a:cxnLst/>
            <a:rect r="r" b="b" t="t" l="l"/>
            <a:pathLst>
              <a:path h="2890720" w="2365310">
                <a:moveTo>
                  <a:pt x="0" y="0"/>
                </a:moveTo>
                <a:lnTo>
                  <a:pt x="2365310" y="0"/>
                </a:lnTo>
                <a:lnTo>
                  <a:pt x="2365310" y="2890720"/>
                </a:lnTo>
                <a:lnTo>
                  <a:pt x="0" y="289072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0">
            <a:off x="-962334" y="9664559"/>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4630400" y="1961735"/>
            <a:ext cx="7315200" cy="3604399"/>
          </a:xfrm>
          <a:custGeom>
            <a:avLst/>
            <a:gdLst/>
            <a:ahLst/>
            <a:cxnLst/>
            <a:rect r="r" b="b" t="t" l="l"/>
            <a:pathLst>
              <a:path h="3604399" w="7315200">
                <a:moveTo>
                  <a:pt x="0" y="0"/>
                </a:moveTo>
                <a:lnTo>
                  <a:pt x="7315200" y="0"/>
                </a:lnTo>
                <a:lnTo>
                  <a:pt x="7315200" y="3604398"/>
                </a:lnTo>
                <a:lnTo>
                  <a:pt x="0" y="360439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0">
            <a:off x="-3259984" y="2299625"/>
            <a:ext cx="5802923" cy="4114800"/>
          </a:xfrm>
          <a:custGeom>
            <a:avLst/>
            <a:gdLst/>
            <a:ahLst/>
            <a:cxnLst/>
            <a:rect r="r" b="b" t="t" l="l"/>
            <a:pathLst>
              <a:path h="4114800" w="5802923">
                <a:moveTo>
                  <a:pt x="0" y="0"/>
                </a:moveTo>
                <a:lnTo>
                  <a:pt x="5802923" y="0"/>
                </a:lnTo>
                <a:lnTo>
                  <a:pt x="5802923" y="4114800"/>
                </a:lnTo>
                <a:lnTo>
                  <a:pt x="0" y="411480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0">
            <a:off x="6571667" y="-1953334"/>
            <a:ext cx="5802923" cy="4114800"/>
          </a:xfrm>
          <a:custGeom>
            <a:avLst/>
            <a:gdLst/>
            <a:ahLst/>
            <a:cxnLst/>
            <a:rect r="r" b="b" t="t" l="l"/>
            <a:pathLst>
              <a:path h="4114800" w="5802923">
                <a:moveTo>
                  <a:pt x="0" y="0"/>
                </a:moveTo>
                <a:lnTo>
                  <a:pt x="5802923" y="0"/>
                </a:lnTo>
                <a:lnTo>
                  <a:pt x="5802923" y="4114800"/>
                </a:lnTo>
                <a:lnTo>
                  <a:pt x="0" y="411480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4" id="14"/>
          <p:cNvSpPr/>
          <p:nvPr/>
        </p:nvSpPr>
        <p:spPr>
          <a:xfrm flipH="true" flipV="true" rot="0">
            <a:off x="8085824" y="8559863"/>
            <a:ext cx="5802923" cy="4114800"/>
          </a:xfrm>
          <a:custGeom>
            <a:avLst/>
            <a:gdLst/>
            <a:ahLst/>
            <a:cxnLst/>
            <a:rect r="r" b="b" t="t" l="l"/>
            <a:pathLst>
              <a:path h="4114800" w="5802923">
                <a:moveTo>
                  <a:pt x="5802923" y="4114800"/>
                </a:moveTo>
                <a:lnTo>
                  <a:pt x="0" y="4114800"/>
                </a:lnTo>
                <a:lnTo>
                  <a:pt x="0" y="0"/>
                </a:lnTo>
                <a:lnTo>
                  <a:pt x="5802923" y="0"/>
                </a:lnTo>
                <a:lnTo>
                  <a:pt x="5802923" y="411480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5" id="15"/>
          <p:cNvSpPr txBox="true"/>
          <p:nvPr/>
        </p:nvSpPr>
        <p:spPr>
          <a:xfrm rot="0">
            <a:off x="1325928" y="462260"/>
            <a:ext cx="15634454" cy="1203313"/>
          </a:xfrm>
          <a:prstGeom prst="rect">
            <a:avLst/>
          </a:prstGeom>
        </p:spPr>
        <p:txBody>
          <a:bodyPr anchor="t" rtlCol="false" tIns="0" lIns="0" bIns="0" rIns="0">
            <a:spAutoFit/>
          </a:bodyPr>
          <a:lstStyle/>
          <a:p>
            <a:pPr algn="ctr">
              <a:lnSpc>
                <a:spcPts val="9800"/>
              </a:lnSpc>
            </a:pPr>
            <a:r>
              <a:rPr lang="en-US" sz="7000" b="true">
                <a:solidFill>
                  <a:srgbClr val="000000"/>
                </a:solidFill>
                <a:latin typeface="Canva Sans Bold"/>
                <a:ea typeface="Canva Sans Bold"/>
                <a:cs typeface="Canva Sans Bold"/>
                <a:sym typeface="Canva Sans Bold"/>
              </a:rPr>
              <a:t>LANGKAH PEMBELAJARAN NESTED</a:t>
            </a:r>
          </a:p>
        </p:txBody>
      </p:sp>
      <p:sp>
        <p:nvSpPr>
          <p:cNvPr name="TextBox 16" id="16"/>
          <p:cNvSpPr txBox="true"/>
          <p:nvPr/>
        </p:nvSpPr>
        <p:spPr>
          <a:xfrm rot="0">
            <a:off x="770022" y="2290100"/>
            <a:ext cx="17116027" cy="6295652"/>
          </a:xfrm>
          <a:prstGeom prst="rect">
            <a:avLst/>
          </a:prstGeom>
        </p:spPr>
        <p:txBody>
          <a:bodyPr anchor="t" rtlCol="false" tIns="0" lIns="0" bIns="0" rIns="0">
            <a:spAutoFit/>
          </a:bodyPr>
          <a:lstStyle/>
          <a:p>
            <a:pPr algn="just">
              <a:lnSpc>
                <a:spcPts val="4925"/>
              </a:lnSpc>
            </a:pPr>
            <a:r>
              <a:rPr lang="en-US" sz="4925">
                <a:solidFill>
                  <a:srgbClr val="000000"/>
                </a:solidFill>
                <a:latin typeface="Ample Display"/>
                <a:ea typeface="Ample Display"/>
                <a:cs typeface="Ample Display"/>
                <a:sym typeface="Ample Display"/>
              </a:rPr>
              <a:t>B. Tahap Pelaksanaan</a:t>
            </a:r>
          </a:p>
          <a:p>
            <a:pPr algn="just" marL="873326" indent="-436663" lvl="1">
              <a:lnSpc>
                <a:spcPts val="4045"/>
              </a:lnSpc>
              <a:buFont typeface="Arial"/>
              <a:buChar char="•"/>
            </a:pPr>
            <a:r>
              <a:rPr lang="en-US" sz="4045">
                <a:solidFill>
                  <a:srgbClr val="000000"/>
                </a:solidFill>
                <a:latin typeface="Austere  Display"/>
                <a:ea typeface="Austere  Display"/>
                <a:cs typeface="Austere  Display"/>
                <a:sym typeface="Austere  Display"/>
              </a:rPr>
              <a:t>Pendidik hendaknya tidak menjadi single actor yang mendominasi dalam kegiatan pembelajaran. Peran pendidik sebagai fasilitator dalam pembelajaran memungkinkan peserta didik menjadi pelajar mandiri.</a:t>
            </a:r>
          </a:p>
          <a:p>
            <a:pPr algn="just" marL="873326" indent="-436663" lvl="1">
              <a:lnSpc>
                <a:spcPts val="4045"/>
              </a:lnSpc>
              <a:buFont typeface="Arial"/>
              <a:buChar char="•"/>
            </a:pPr>
            <a:r>
              <a:rPr lang="en-US" sz="4045">
                <a:solidFill>
                  <a:srgbClr val="000000"/>
                </a:solidFill>
                <a:latin typeface="Austere  Display"/>
                <a:ea typeface="Austere  Display"/>
                <a:cs typeface="Austere  Display"/>
                <a:sym typeface="Austere  Display"/>
              </a:rPr>
              <a:t>Pemberian tanggung jawab individu dan kelompok harus jelas dalam setiap tugas yang menuntut adanya kerja sama kelompok.</a:t>
            </a:r>
          </a:p>
          <a:p>
            <a:pPr algn="just" marL="873326" indent="-436663" lvl="1">
              <a:lnSpc>
                <a:spcPts val="4045"/>
              </a:lnSpc>
              <a:buFont typeface="Arial"/>
              <a:buChar char="•"/>
            </a:pPr>
            <a:r>
              <a:rPr lang="en-US" sz="4045">
                <a:solidFill>
                  <a:srgbClr val="000000"/>
                </a:solidFill>
                <a:latin typeface="Austere  Display"/>
                <a:ea typeface="Austere  Display"/>
                <a:cs typeface="Austere  Display"/>
                <a:sym typeface="Austere  Display"/>
              </a:rPr>
              <a:t>Pendidik perlu akomodatif terhadap ide-ide yang terkadang sama sekali tidak terpikirkan dalam proses perencanaan. Kemudian mencari keterkaitan dengan materi, misalnya:  Dalam kurikulum karakter dan sosial, siswa adalah badan  utama pembelajaran, sehingga guru harus berubah  dari importer knowledge sederhana menjadi panduan dan penyelenggara kegiatan belajar siswa.</a:t>
            </a:r>
          </a:p>
          <a:p>
            <a:pPr algn="just">
              <a:lnSpc>
                <a:spcPts val="4045"/>
              </a:lnSpc>
            </a:pPr>
          </a:p>
        </p:txBody>
      </p:sp>
      <p:grpSp>
        <p:nvGrpSpPr>
          <p:cNvPr name="Group 17" id="17"/>
          <p:cNvGrpSpPr/>
          <p:nvPr/>
        </p:nvGrpSpPr>
        <p:grpSpPr>
          <a:xfrm rot="0">
            <a:off x="-40957" y="2530792"/>
            <a:ext cx="380047" cy="612457"/>
            <a:chOff x="0" y="0"/>
            <a:chExt cx="506730" cy="816610"/>
          </a:xfrm>
        </p:grpSpPr>
        <p:sp>
          <p:nvSpPr>
            <p:cNvPr name="Freeform 18" id="18"/>
            <p:cNvSpPr/>
            <p:nvPr/>
          </p:nvSpPr>
          <p:spPr>
            <a:xfrm flipH="false" flipV="false" rot="0">
              <a:off x="45720" y="49530"/>
              <a:ext cx="441960" cy="723900"/>
            </a:xfrm>
            <a:custGeom>
              <a:avLst/>
              <a:gdLst/>
              <a:ahLst/>
              <a:cxnLst/>
              <a:rect r="r" b="b" t="t" l="l"/>
              <a:pathLst>
                <a:path h="723900" w="441960">
                  <a:moveTo>
                    <a:pt x="78740" y="499110"/>
                  </a:moveTo>
                  <a:cubicBezTo>
                    <a:pt x="167640" y="502920"/>
                    <a:pt x="193040" y="510540"/>
                    <a:pt x="217170" y="523240"/>
                  </a:cubicBezTo>
                  <a:cubicBezTo>
                    <a:pt x="243840" y="535940"/>
                    <a:pt x="292100" y="582930"/>
                    <a:pt x="295910" y="579120"/>
                  </a:cubicBezTo>
                  <a:cubicBezTo>
                    <a:pt x="300990" y="574040"/>
                    <a:pt x="254000" y="533400"/>
                    <a:pt x="242570" y="492760"/>
                  </a:cubicBezTo>
                  <a:cubicBezTo>
                    <a:pt x="220980" y="417830"/>
                    <a:pt x="252730" y="220980"/>
                    <a:pt x="240030" y="147320"/>
                  </a:cubicBezTo>
                  <a:cubicBezTo>
                    <a:pt x="234950" y="113030"/>
                    <a:pt x="212090" y="95250"/>
                    <a:pt x="214630" y="72390"/>
                  </a:cubicBezTo>
                  <a:cubicBezTo>
                    <a:pt x="214630" y="54610"/>
                    <a:pt x="224790" y="36830"/>
                    <a:pt x="238760" y="24130"/>
                  </a:cubicBezTo>
                  <a:cubicBezTo>
                    <a:pt x="255270" y="10160"/>
                    <a:pt x="293370" y="0"/>
                    <a:pt x="314960" y="2540"/>
                  </a:cubicBezTo>
                  <a:cubicBezTo>
                    <a:pt x="332740" y="5080"/>
                    <a:pt x="350520" y="16510"/>
                    <a:pt x="361950" y="29210"/>
                  </a:cubicBezTo>
                  <a:cubicBezTo>
                    <a:pt x="373380" y="41910"/>
                    <a:pt x="382270" y="60960"/>
                    <a:pt x="382270" y="80010"/>
                  </a:cubicBezTo>
                  <a:cubicBezTo>
                    <a:pt x="382270" y="101600"/>
                    <a:pt x="365760" y="137160"/>
                    <a:pt x="350520" y="152400"/>
                  </a:cubicBezTo>
                  <a:cubicBezTo>
                    <a:pt x="336550" y="165100"/>
                    <a:pt x="317500" y="171450"/>
                    <a:pt x="299720" y="170180"/>
                  </a:cubicBezTo>
                  <a:cubicBezTo>
                    <a:pt x="276860" y="168910"/>
                    <a:pt x="242570" y="151130"/>
                    <a:pt x="228600" y="134620"/>
                  </a:cubicBezTo>
                  <a:cubicBezTo>
                    <a:pt x="217170" y="120650"/>
                    <a:pt x="210820" y="100330"/>
                    <a:pt x="213360" y="82550"/>
                  </a:cubicBezTo>
                  <a:cubicBezTo>
                    <a:pt x="215900" y="59690"/>
                    <a:pt x="234950" y="26670"/>
                    <a:pt x="252730" y="13970"/>
                  </a:cubicBezTo>
                  <a:cubicBezTo>
                    <a:pt x="267970" y="2540"/>
                    <a:pt x="288290" y="0"/>
                    <a:pt x="306070" y="1270"/>
                  </a:cubicBezTo>
                  <a:cubicBezTo>
                    <a:pt x="322580" y="2540"/>
                    <a:pt x="340360" y="8890"/>
                    <a:pt x="355600" y="22860"/>
                  </a:cubicBezTo>
                  <a:cubicBezTo>
                    <a:pt x="378460" y="45720"/>
                    <a:pt x="398780" y="88900"/>
                    <a:pt x="410210" y="144780"/>
                  </a:cubicBezTo>
                  <a:cubicBezTo>
                    <a:pt x="431800" y="252730"/>
                    <a:pt x="441960" y="552450"/>
                    <a:pt x="400050" y="641350"/>
                  </a:cubicBezTo>
                  <a:cubicBezTo>
                    <a:pt x="379730" y="683260"/>
                    <a:pt x="342900" y="706120"/>
                    <a:pt x="311150" y="715010"/>
                  </a:cubicBezTo>
                  <a:cubicBezTo>
                    <a:pt x="283210" y="723900"/>
                    <a:pt x="250190" y="712470"/>
                    <a:pt x="222250" y="703580"/>
                  </a:cubicBezTo>
                  <a:cubicBezTo>
                    <a:pt x="194310" y="693420"/>
                    <a:pt x="170180" y="665480"/>
                    <a:pt x="139700" y="656590"/>
                  </a:cubicBezTo>
                  <a:cubicBezTo>
                    <a:pt x="110490" y="646430"/>
                    <a:pt x="66040" y="659130"/>
                    <a:pt x="41910" y="647700"/>
                  </a:cubicBezTo>
                  <a:cubicBezTo>
                    <a:pt x="25400" y="638810"/>
                    <a:pt x="11430" y="622300"/>
                    <a:pt x="5080" y="605790"/>
                  </a:cubicBezTo>
                  <a:cubicBezTo>
                    <a:pt x="0" y="589280"/>
                    <a:pt x="0" y="566420"/>
                    <a:pt x="5080" y="549910"/>
                  </a:cubicBezTo>
                  <a:cubicBezTo>
                    <a:pt x="11430" y="533400"/>
                    <a:pt x="29210" y="516890"/>
                    <a:pt x="41910" y="508000"/>
                  </a:cubicBezTo>
                  <a:cubicBezTo>
                    <a:pt x="53340" y="501650"/>
                    <a:pt x="78740" y="499110"/>
                    <a:pt x="78740" y="499110"/>
                  </a:cubicBezTo>
                </a:path>
              </a:pathLst>
            </a:custGeom>
            <a:solidFill>
              <a:srgbClr val="E7191F"/>
            </a:solidFill>
            <a:ln cap="sq">
              <a:noFill/>
              <a:prstDash val="solid"/>
              <a:miter/>
            </a:ln>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1EE"/>
        </a:solidFill>
      </p:bgPr>
    </p:bg>
    <p:spTree>
      <p:nvGrpSpPr>
        <p:cNvPr id="1" name=""/>
        <p:cNvGrpSpPr/>
        <p:nvPr/>
      </p:nvGrpSpPr>
      <p:grpSpPr>
        <a:xfrm>
          <a:off x="0" y="0"/>
          <a:ext cx="0" cy="0"/>
          <a:chOff x="0" y="0"/>
          <a:chExt cx="0" cy="0"/>
        </a:xfrm>
      </p:grpSpPr>
      <p:sp>
        <p:nvSpPr>
          <p:cNvPr name="Freeform 2" id="2"/>
          <p:cNvSpPr/>
          <p:nvPr/>
        </p:nvSpPr>
        <p:spPr>
          <a:xfrm flipH="false" flipV="false" rot="-6381483">
            <a:off x="-3907500" y="4308153"/>
            <a:ext cx="7814999" cy="12245725"/>
          </a:xfrm>
          <a:custGeom>
            <a:avLst/>
            <a:gdLst/>
            <a:ahLst/>
            <a:cxnLst/>
            <a:rect r="r" b="b" t="t" l="l"/>
            <a:pathLst>
              <a:path h="12245725" w="7814999">
                <a:moveTo>
                  <a:pt x="0" y="0"/>
                </a:moveTo>
                <a:lnTo>
                  <a:pt x="7815000" y="0"/>
                </a:lnTo>
                <a:lnTo>
                  <a:pt x="7815000" y="12245725"/>
                </a:lnTo>
                <a:lnTo>
                  <a:pt x="0" y="122457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779055">
            <a:off x="13351800" y="-5094162"/>
            <a:ext cx="7814999" cy="12245725"/>
          </a:xfrm>
          <a:custGeom>
            <a:avLst/>
            <a:gdLst/>
            <a:ahLst/>
            <a:cxnLst/>
            <a:rect r="r" b="b" t="t" l="l"/>
            <a:pathLst>
              <a:path h="12245725" w="7814999">
                <a:moveTo>
                  <a:pt x="0" y="0"/>
                </a:moveTo>
                <a:lnTo>
                  <a:pt x="7815000" y="0"/>
                </a:lnTo>
                <a:lnTo>
                  <a:pt x="7815000" y="12245724"/>
                </a:lnTo>
                <a:lnTo>
                  <a:pt x="0" y="12245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7457531">
            <a:off x="1773293" y="7294565"/>
            <a:ext cx="1843945" cy="2057400"/>
          </a:xfrm>
          <a:custGeom>
            <a:avLst/>
            <a:gdLst/>
            <a:ahLst/>
            <a:cxnLst/>
            <a:rect r="r" b="b" t="t" l="l"/>
            <a:pathLst>
              <a:path h="2057400" w="1843945">
                <a:moveTo>
                  <a:pt x="0" y="0"/>
                </a:moveTo>
                <a:lnTo>
                  <a:pt x="1843945" y="0"/>
                </a:lnTo>
                <a:lnTo>
                  <a:pt x="1843945"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7457531">
            <a:off x="13453750" y="636873"/>
            <a:ext cx="1843945" cy="2057400"/>
          </a:xfrm>
          <a:custGeom>
            <a:avLst/>
            <a:gdLst/>
            <a:ahLst/>
            <a:cxnLst/>
            <a:rect r="r" b="b" t="t" l="l"/>
            <a:pathLst>
              <a:path h="2057400" w="1843945">
                <a:moveTo>
                  <a:pt x="0" y="0"/>
                </a:moveTo>
                <a:lnTo>
                  <a:pt x="1843945" y="0"/>
                </a:lnTo>
                <a:lnTo>
                  <a:pt x="1843945"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849820">
            <a:off x="14848576" y="7605376"/>
            <a:ext cx="1792971" cy="3071470"/>
          </a:xfrm>
          <a:custGeom>
            <a:avLst/>
            <a:gdLst/>
            <a:ahLst/>
            <a:cxnLst/>
            <a:rect r="r" b="b" t="t" l="l"/>
            <a:pathLst>
              <a:path h="3071470" w="1792971">
                <a:moveTo>
                  <a:pt x="0" y="0"/>
                </a:moveTo>
                <a:lnTo>
                  <a:pt x="1792970" y="0"/>
                </a:lnTo>
                <a:lnTo>
                  <a:pt x="1792970" y="3071471"/>
                </a:lnTo>
                <a:lnTo>
                  <a:pt x="0" y="30714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true" rot="3849820">
            <a:off x="1646454" y="-517246"/>
            <a:ext cx="1792971" cy="3071470"/>
          </a:xfrm>
          <a:custGeom>
            <a:avLst/>
            <a:gdLst/>
            <a:ahLst/>
            <a:cxnLst/>
            <a:rect r="r" b="b" t="t" l="l"/>
            <a:pathLst>
              <a:path h="3071470" w="1792971">
                <a:moveTo>
                  <a:pt x="1792970" y="3071470"/>
                </a:moveTo>
                <a:lnTo>
                  <a:pt x="0" y="3071470"/>
                </a:lnTo>
                <a:lnTo>
                  <a:pt x="0" y="0"/>
                </a:lnTo>
                <a:lnTo>
                  <a:pt x="1792970" y="0"/>
                </a:lnTo>
                <a:lnTo>
                  <a:pt x="1792970" y="307147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true" flipV="true" rot="0">
            <a:off x="16076645" y="-104066"/>
            <a:ext cx="2365310" cy="2890720"/>
          </a:xfrm>
          <a:custGeom>
            <a:avLst/>
            <a:gdLst/>
            <a:ahLst/>
            <a:cxnLst/>
            <a:rect r="r" b="b" t="t" l="l"/>
            <a:pathLst>
              <a:path h="2890720" w="2365310">
                <a:moveTo>
                  <a:pt x="2365310" y="2890720"/>
                </a:moveTo>
                <a:lnTo>
                  <a:pt x="0" y="2890720"/>
                </a:lnTo>
                <a:lnTo>
                  <a:pt x="0" y="0"/>
                </a:lnTo>
                <a:lnTo>
                  <a:pt x="2365310" y="0"/>
                </a:lnTo>
                <a:lnTo>
                  <a:pt x="2365310" y="289072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196826" y="7782149"/>
            <a:ext cx="2365310" cy="2890720"/>
          </a:xfrm>
          <a:custGeom>
            <a:avLst/>
            <a:gdLst/>
            <a:ahLst/>
            <a:cxnLst/>
            <a:rect r="r" b="b" t="t" l="l"/>
            <a:pathLst>
              <a:path h="2890720" w="2365310">
                <a:moveTo>
                  <a:pt x="0" y="0"/>
                </a:moveTo>
                <a:lnTo>
                  <a:pt x="2365310" y="0"/>
                </a:lnTo>
                <a:lnTo>
                  <a:pt x="2365310" y="2890720"/>
                </a:lnTo>
                <a:lnTo>
                  <a:pt x="0" y="289072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0">
            <a:off x="-962334" y="9664559"/>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4630400" y="1961735"/>
            <a:ext cx="7315200" cy="3604399"/>
          </a:xfrm>
          <a:custGeom>
            <a:avLst/>
            <a:gdLst/>
            <a:ahLst/>
            <a:cxnLst/>
            <a:rect r="r" b="b" t="t" l="l"/>
            <a:pathLst>
              <a:path h="3604399" w="7315200">
                <a:moveTo>
                  <a:pt x="0" y="0"/>
                </a:moveTo>
                <a:lnTo>
                  <a:pt x="7315200" y="0"/>
                </a:lnTo>
                <a:lnTo>
                  <a:pt x="7315200" y="3604398"/>
                </a:lnTo>
                <a:lnTo>
                  <a:pt x="0" y="360439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0">
            <a:off x="-3259984" y="2299625"/>
            <a:ext cx="5802923" cy="4114800"/>
          </a:xfrm>
          <a:custGeom>
            <a:avLst/>
            <a:gdLst/>
            <a:ahLst/>
            <a:cxnLst/>
            <a:rect r="r" b="b" t="t" l="l"/>
            <a:pathLst>
              <a:path h="4114800" w="5802923">
                <a:moveTo>
                  <a:pt x="0" y="0"/>
                </a:moveTo>
                <a:lnTo>
                  <a:pt x="5802923" y="0"/>
                </a:lnTo>
                <a:lnTo>
                  <a:pt x="5802923" y="4114800"/>
                </a:lnTo>
                <a:lnTo>
                  <a:pt x="0" y="411480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0">
            <a:off x="6571667" y="-1953334"/>
            <a:ext cx="5802923" cy="4114800"/>
          </a:xfrm>
          <a:custGeom>
            <a:avLst/>
            <a:gdLst/>
            <a:ahLst/>
            <a:cxnLst/>
            <a:rect r="r" b="b" t="t" l="l"/>
            <a:pathLst>
              <a:path h="4114800" w="5802923">
                <a:moveTo>
                  <a:pt x="0" y="0"/>
                </a:moveTo>
                <a:lnTo>
                  <a:pt x="5802923" y="0"/>
                </a:lnTo>
                <a:lnTo>
                  <a:pt x="5802923" y="4114800"/>
                </a:lnTo>
                <a:lnTo>
                  <a:pt x="0" y="411480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4" id="14"/>
          <p:cNvSpPr/>
          <p:nvPr/>
        </p:nvSpPr>
        <p:spPr>
          <a:xfrm flipH="true" flipV="true" rot="0">
            <a:off x="8085824" y="8559863"/>
            <a:ext cx="5802923" cy="4114800"/>
          </a:xfrm>
          <a:custGeom>
            <a:avLst/>
            <a:gdLst/>
            <a:ahLst/>
            <a:cxnLst/>
            <a:rect r="r" b="b" t="t" l="l"/>
            <a:pathLst>
              <a:path h="4114800" w="5802923">
                <a:moveTo>
                  <a:pt x="5802923" y="4114800"/>
                </a:moveTo>
                <a:lnTo>
                  <a:pt x="0" y="4114800"/>
                </a:lnTo>
                <a:lnTo>
                  <a:pt x="0" y="0"/>
                </a:lnTo>
                <a:lnTo>
                  <a:pt x="5802923" y="0"/>
                </a:lnTo>
                <a:lnTo>
                  <a:pt x="5802923" y="411480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5" id="15"/>
          <p:cNvSpPr txBox="true"/>
          <p:nvPr/>
        </p:nvSpPr>
        <p:spPr>
          <a:xfrm rot="0">
            <a:off x="2356140" y="626531"/>
            <a:ext cx="14678310" cy="1553351"/>
          </a:xfrm>
          <a:prstGeom prst="rect">
            <a:avLst/>
          </a:prstGeom>
        </p:spPr>
        <p:txBody>
          <a:bodyPr anchor="t" rtlCol="false" tIns="0" lIns="0" bIns="0" rIns="0">
            <a:spAutoFit/>
          </a:bodyPr>
          <a:lstStyle/>
          <a:p>
            <a:pPr algn="ctr">
              <a:lnSpc>
                <a:spcPts val="6030"/>
              </a:lnSpc>
            </a:pPr>
            <a:r>
              <a:rPr lang="en-US" sz="6030">
                <a:solidFill>
                  <a:srgbClr val="B5838D"/>
                </a:solidFill>
                <a:latin typeface="Wedges"/>
                <a:ea typeface="Wedges"/>
                <a:cs typeface="Wedges"/>
                <a:sym typeface="Wedges"/>
              </a:rPr>
              <a:t>Model Pembelajaran Terpadu Tipe Rangkaian </a:t>
            </a:r>
            <a:r>
              <a:rPr lang="en-US" sz="6030">
                <a:solidFill>
                  <a:srgbClr val="B5838D"/>
                </a:solidFill>
                <a:latin typeface="Wedges"/>
                <a:ea typeface="Wedges"/>
                <a:cs typeface="Wedges"/>
                <a:sym typeface="Wedges"/>
              </a:rPr>
              <a:t>(Sequence)</a:t>
            </a:r>
          </a:p>
        </p:txBody>
      </p:sp>
      <p:sp>
        <p:nvSpPr>
          <p:cNvPr name="TextBox 16" id="16"/>
          <p:cNvSpPr txBox="true"/>
          <p:nvPr/>
        </p:nvSpPr>
        <p:spPr>
          <a:xfrm rot="0">
            <a:off x="1046501" y="543644"/>
            <a:ext cx="709778" cy="894729"/>
          </a:xfrm>
          <a:prstGeom prst="rect">
            <a:avLst/>
          </a:prstGeom>
        </p:spPr>
        <p:txBody>
          <a:bodyPr anchor="t" rtlCol="false" tIns="0" lIns="0" bIns="0" rIns="0">
            <a:spAutoFit/>
          </a:bodyPr>
          <a:lstStyle/>
          <a:p>
            <a:pPr algn="ctr">
              <a:lnSpc>
                <a:spcPts val="6725"/>
              </a:lnSpc>
            </a:pPr>
            <a:r>
              <a:rPr lang="en-US" sz="6725">
                <a:solidFill>
                  <a:srgbClr val="B5838D"/>
                </a:solidFill>
                <a:latin typeface="Wedges"/>
                <a:ea typeface="Wedges"/>
                <a:cs typeface="Wedges"/>
                <a:sym typeface="Wedges"/>
              </a:rPr>
              <a:t>4. </a:t>
            </a:r>
          </a:p>
        </p:txBody>
      </p:sp>
      <p:sp>
        <p:nvSpPr>
          <p:cNvPr name="TextBox 17" id="17"/>
          <p:cNvSpPr txBox="true"/>
          <p:nvPr/>
        </p:nvSpPr>
        <p:spPr>
          <a:xfrm rot="0">
            <a:off x="2542939" y="2946486"/>
            <a:ext cx="14716361" cy="7092927"/>
          </a:xfrm>
          <a:prstGeom prst="rect">
            <a:avLst/>
          </a:prstGeom>
        </p:spPr>
        <p:txBody>
          <a:bodyPr anchor="t" rtlCol="false" tIns="0" lIns="0" bIns="0" rIns="0">
            <a:spAutoFit/>
          </a:bodyPr>
          <a:lstStyle/>
          <a:p>
            <a:pPr algn="just">
              <a:lnSpc>
                <a:spcPts val="4274"/>
              </a:lnSpc>
              <a:spcBef>
                <a:spcPct val="0"/>
              </a:spcBef>
            </a:pPr>
            <a:r>
              <a:rPr lang="en-US" sz="4274">
                <a:solidFill>
                  <a:srgbClr val="000000"/>
                </a:solidFill>
                <a:latin typeface="Austere  Display"/>
                <a:ea typeface="Austere  Display"/>
                <a:cs typeface="Austere  Display"/>
                <a:sym typeface="Austere  Display"/>
              </a:rPr>
              <a:t>Konsep Model sequence merupakan model perpaduan antara topik-topik antarmata-pelajaran yang berbeda secara paralel. Misalnya cerita dalam roman sejarah, topik pembahasannya secara paralel atau dalam waktu yang sama dapat dipadukan dengan ikhwal sejarah perjuangan bangsa, karakteriatik kehidupan sosial masyarakat pada periode tertentu maupun menyangkut perubahan makna kata. Topik-topik tersebut dapat dipadukan pembelajarannya pada alokasi waktu yang sama. Konsep Model Sequence adalah model pembelajaran terpadu yang lebih menekan pada urutan karena adanya persamaan konsep, meskipun mata pelajarannya berbeda. </a:t>
            </a:r>
          </a:p>
          <a:p>
            <a:pPr algn="just">
              <a:lnSpc>
                <a:spcPts val="3974"/>
              </a:lnSpc>
              <a:spcBef>
                <a:spcPct val="0"/>
              </a:spcBef>
            </a:pPr>
          </a:p>
          <a:p>
            <a:pPr algn="just">
              <a:lnSpc>
                <a:spcPts val="4474"/>
              </a:lnSpc>
              <a:spcBef>
                <a:spcPct val="0"/>
              </a:spcBef>
            </a:pPr>
            <a:r>
              <a:rPr lang="en-US" sz="4474">
                <a:solidFill>
                  <a:srgbClr val="000000"/>
                </a:solidFill>
                <a:latin typeface="Austere  Display"/>
                <a:ea typeface="Austere  Display"/>
                <a:cs typeface="Austere  Display"/>
                <a:sym typeface="Austere  Display"/>
              </a:rPr>
              <a:t>Model sequenced adalah model pembelajaran terpadu yang menekankan pada urutan karena adanya persamaan-persamaan konsep, walaupun mata pelajarannya berbeda.</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1EE"/>
        </a:solidFill>
      </p:bgPr>
    </p:bg>
    <p:spTree>
      <p:nvGrpSpPr>
        <p:cNvPr id="1" name=""/>
        <p:cNvGrpSpPr/>
        <p:nvPr/>
      </p:nvGrpSpPr>
      <p:grpSpPr>
        <a:xfrm>
          <a:off x="0" y="0"/>
          <a:ext cx="0" cy="0"/>
          <a:chOff x="0" y="0"/>
          <a:chExt cx="0" cy="0"/>
        </a:xfrm>
      </p:grpSpPr>
      <p:sp>
        <p:nvSpPr>
          <p:cNvPr name="Freeform 2" id="2"/>
          <p:cNvSpPr/>
          <p:nvPr/>
        </p:nvSpPr>
        <p:spPr>
          <a:xfrm flipH="false" flipV="false" rot="-6381483">
            <a:off x="-3907500" y="4308153"/>
            <a:ext cx="7814999" cy="12245725"/>
          </a:xfrm>
          <a:custGeom>
            <a:avLst/>
            <a:gdLst/>
            <a:ahLst/>
            <a:cxnLst/>
            <a:rect r="r" b="b" t="t" l="l"/>
            <a:pathLst>
              <a:path h="12245725" w="7814999">
                <a:moveTo>
                  <a:pt x="0" y="0"/>
                </a:moveTo>
                <a:lnTo>
                  <a:pt x="7815000" y="0"/>
                </a:lnTo>
                <a:lnTo>
                  <a:pt x="7815000" y="12245725"/>
                </a:lnTo>
                <a:lnTo>
                  <a:pt x="0" y="122457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779055">
            <a:off x="13351800" y="-5094162"/>
            <a:ext cx="7814999" cy="12245725"/>
          </a:xfrm>
          <a:custGeom>
            <a:avLst/>
            <a:gdLst/>
            <a:ahLst/>
            <a:cxnLst/>
            <a:rect r="r" b="b" t="t" l="l"/>
            <a:pathLst>
              <a:path h="12245725" w="7814999">
                <a:moveTo>
                  <a:pt x="0" y="0"/>
                </a:moveTo>
                <a:lnTo>
                  <a:pt x="7815000" y="0"/>
                </a:lnTo>
                <a:lnTo>
                  <a:pt x="7815000" y="12245724"/>
                </a:lnTo>
                <a:lnTo>
                  <a:pt x="0" y="12245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7457531">
            <a:off x="1773293" y="7294565"/>
            <a:ext cx="1843945" cy="2057400"/>
          </a:xfrm>
          <a:custGeom>
            <a:avLst/>
            <a:gdLst/>
            <a:ahLst/>
            <a:cxnLst/>
            <a:rect r="r" b="b" t="t" l="l"/>
            <a:pathLst>
              <a:path h="2057400" w="1843945">
                <a:moveTo>
                  <a:pt x="0" y="0"/>
                </a:moveTo>
                <a:lnTo>
                  <a:pt x="1843945" y="0"/>
                </a:lnTo>
                <a:lnTo>
                  <a:pt x="1843945"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7457531">
            <a:off x="13453750" y="636873"/>
            <a:ext cx="1843945" cy="2057400"/>
          </a:xfrm>
          <a:custGeom>
            <a:avLst/>
            <a:gdLst/>
            <a:ahLst/>
            <a:cxnLst/>
            <a:rect r="r" b="b" t="t" l="l"/>
            <a:pathLst>
              <a:path h="2057400" w="1843945">
                <a:moveTo>
                  <a:pt x="0" y="0"/>
                </a:moveTo>
                <a:lnTo>
                  <a:pt x="1843945" y="0"/>
                </a:lnTo>
                <a:lnTo>
                  <a:pt x="1843945"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849820">
            <a:off x="14848576" y="7605376"/>
            <a:ext cx="1792971" cy="3071470"/>
          </a:xfrm>
          <a:custGeom>
            <a:avLst/>
            <a:gdLst/>
            <a:ahLst/>
            <a:cxnLst/>
            <a:rect r="r" b="b" t="t" l="l"/>
            <a:pathLst>
              <a:path h="3071470" w="1792971">
                <a:moveTo>
                  <a:pt x="0" y="0"/>
                </a:moveTo>
                <a:lnTo>
                  <a:pt x="1792970" y="0"/>
                </a:lnTo>
                <a:lnTo>
                  <a:pt x="1792970" y="3071471"/>
                </a:lnTo>
                <a:lnTo>
                  <a:pt x="0" y="30714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true" rot="3849820">
            <a:off x="1646454" y="-517246"/>
            <a:ext cx="1792971" cy="3071470"/>
          </a:xfrm>
          <a:custGeom>
            <a:avLst/>
            <a:gdLst/>
            <a:ahLst/>
            <a:cxnLst/>
            <a:rect r="r" b="b" t="t" l="l"/>
            <a:pathLst>
              <a:path h="3071470" w="1792971">
                <a:moveTo>
                  <a:pt x="1792970" y="3071470"/>
                </a:moveTo>
                <a:lnTo>
                  <a:pt x="0" y="3071470"/>
                </a:lnTo>
                <a:lnTo>
                  <a:pt x="0" y="0"/>
                </a:lnTo>
                <a:lnTo>
                  <a:pt x="1792970" y="0"/>
                </a:lnTo>
                <a:lnTo>
                  <a:pt x="1792970" y="307147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true" flipV="true" rot="0">
            <a:off x="16076645" y="-104066"/>
            <a:ext cx="2365310" cy="2890720"/>
          </a:xfrm>
          <a:custGeom>
            <a:avLst/>
            <a:gdLst/>
            <a:ahLst/>
            <a:cxnLst/>
            <a:rect r="r" b="b" t="t" l="l"/>
            <a:pathLst>
              <a:path h="2890720" w="2365310">
                <a:moveTo>
                  <a:pt x="2365310" y="2890720"/>
                </a:moveTo>
                <a:lnTo>
                  <a:pt x="0" y="2890720"/>
                </a:lnTo>
                <a:lnTo>
                  <a:pt x="0" y="0"/>
                </a:lnTo>
                <a:lnTo>
                  <a:pt x="2365310" y="0"/>
                </a:lnTo>
                <a:lnTo>
                  <a:pt x="2365310" y="289072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196826" y="7782149"/>
            <a:ext cx="2365310" cy="2890720"/>
          </a:xfrm>
          <a:custGeom>
            <a:avLst/>
            <a:gdLst/>
            <a:ahLst/>
            <a:cxnLst/>
            <a:rect r="r" b="b" t="t" l="l"/>
            <a:pathLst>
              <a:path h="2890720" w="2365310">
                <a:moveTo>
                  <a:pt x="0" y="0"/>
                </a:moveTo>
                <a:lnTo>
                  <a:pt x="2365310" y="0"/>
                </a:lnTo>
                <a:lnTo>
                  <a:pt x="2365310" y="2890720"/>
                </a:lnTo>
                <a:lnTo>
                  <a:pt x="0" y="289072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0">
            <a:off x="-962334" y="9664559"/>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4630400" y="1961735"/>
            <a:ext cx="7315200" cy="3604399"/>
          </a:xfrm>
          <a:custGeom>
            <a:avLst/>
            <a:gdLst/>
            <a:ahLst/>
            <a:cxnLst/>
            <a:rect r="r" b="b" t="t" l="l"/>
            <a:pathLst>
              <a:path h="3604399" w="7315200">
                <a:moveTo>
                  <a:pt x="0" y="0"/>
                </a:moveTo>
                <a:lnTo>
                  <a:pt x="7315200" y="0"/>
                </a:lnTo>
                <a:lnTo>
                  <a:pt x="7315200" y="3604398"/>
                </a:lnTo>
                <a:lnTo>
                  <a:pt x="0" y="360439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0">
            <a:off x="-3259984" y="2299625"/>
            <a:ext cx="5802923" cy="4114800"/>
          </a:xfrm>
          <a:custGeom>
            <a:avLst/>
            <a:gdLst/>
            <a:ahLst/>
            <a:cxnLst/>
            <a:rect r="r" b="b" t="t" l="l"/>
            <a:pathLst>
              <a:path h="4114800" w="5802923">
                <a:moveTo>
                  <a:pt x="0" y="0"/>
                </a:moveTo>
                <a:lnTo>
                  <a:pt x="5802923" y="0"/>
                </a:lnTo>
                <a:lnTo>
                  <a:pt x="5802923" y="4114800"/>
                </a:lnTo>
                <a:lnTo>
                  <a:pt x="0" y="411480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0">
            <a:off x="6571667" y="-1953334"/>
            <a:ext cx="5802923" cy="4114800"/>
          </a:xfrm>
          <a:custGeom>
            <a:avLst/>
            <a:gdLst/>
            <a:ahLst/>
            <a:cxnLst/>
            <a:rect r="r" b="b" t="t" l="l"/>
            <a:pathLst>
              <a:path h="4114800" w="5802923">
                <a:moveTo>
                  <a:pt x="0" y="0"/>
                </a:moveTo>
                <a:lnTo>
                  <a:pt x="5802923" y="0"/>
                </a:lnTo>
                <a:lnTo>
                  <a:pt x="5802923" y="4114800"/>
                </a:lnTo>
                <a:lnTo>
                  <a:pt x="0" y="411480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4" id="14"/>
          <p:cNvSpPr/>
          <p:nvPr/>
        </p:nvSpPr>
        <p:spPr>
          <a:xfrm flipH="true" flipV="true" rot="0">
            <a:off x="8085824" y="8559863"/>
            <a:ext cx="5802923" cy="4114800"/>
          </a:xfrm>
          <a:custGeom>
            <a:avLst/>
            <a:gdLst/>
            <a:ahLst/>
            <a:cxnLst/>
            <a:rect r="r" b="b" t="t" l="l"/>
            <a:pathLst>
              <a:path h="4114800" w="5802923">
                <a:moveTo>
                  <a:pt x="5802923" y="4114800"/>
                </a:moveTo>
                <a:lnTo>
                  <a:pt x="0" y="4114800"/>
                </a:lnTo>
                <a:lnTo>
                  <a:pt x="0" y="0"/>
                </a:lnTo>
                <a:lnTo>
                  <a:pt x="5802923" y="0"/>
                </a:lnTo>
                <a:lnTo>
                  <a:pt x="5802923" y="411480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5" id="15"/>
          <p:cNvSpPr txBox="true"/>
          <p:nvPr/>
        </p:nvSpPr>
        <p:spPr>
          <a:xfrm rot="0">
            <a:off x="2356140" y="626531"/>
            <a:ext cx="14678310" cy="1553351"/>
          </a:xfrm>
          <a:prstGeom prst="rect">
            <a:avLst/>
          </a:prstGeom>
        </p:spPr>
        <p:txBody>
          <a:bodyPr anchor="t" rtlCol="false" tIns="0" lIns="0" bIns="0" rIns="0">
            <a:spAutoFit/>
          </a:bodyPr>
          <a:lstStyle/>
          <a:p>
            <a:pPr algn="ctr">
              <a:lnSpc>
                <a:spcPts val="6030"/>
              </a:lnSpc>
            </a:pPr>
            <a:r>
              <a:rPr lang="en-US" sz="6030">
                <a:solidFill>
                  <a:srgbClr val="B5838D"/>
                </a:solidFill>
                <a:latin typeface="Wedges"/>
                <a:ea typeface="Wedges"/>
                <a:cs typeface="Wedges"/>
                <a:sym typeface="Wedges"/>
              </a:rPr>
              <a:t>langkah Pembelajaran Terpadu Tipe Rangkaian </a:t>
            </a:r>
            <a:r>
              <a:rPr lang="en-US" sz="6030">
                <a:solidFill>
                  <a:srgbClr val="B5838D"/>
                </a:solidFill>
                <a:latin typeface="Wedges"/>
                <a:ea typeface="Wedges"/>
                <a:cs typeface="Wedges"/>
                <a:sym typeface="Wedges"/>
              </a:rPr>
              <a:t>(Sequence)</a:t>
            </a:r>
          </a:p>
        </p:txBody>
      </p:sp>
      <p:sp>
        <p:nvSpPr>
          <p:cNvPr name="TextBox 16" id="16"/>
          <p:cNvSpPr txBox="true"/>
          <p:nvPr/>
        </p:nvSpPr>
        <p:spPr>
          <a:xfrm rot="0">
            <a:off x="1046501" y="543644"/>
            <a:ext cx="709778" cy="894729"/>
          </a:xfrm>
          <a:prstGeom prst="rect">
            <a:avLst/>
          </a:prstGeom>
        </p:spPr>
        <p:txBody>
          <a:bodyPr anchor="t" rtlCol="false" tIns="0" lIns="0" bIns="0" rIns="0">
            <a:spAutoFit/>
          </a:bodyPr>
          <a:lstStyle/>
          <a:p>
            <a:pPr algn="ctr">
              <a:lnSpc>
                <a:spcPts val="6725"/>
              </a:lnSpc>
            </a:pPr>
            <a:r>
              <a:rPr lang="en-US" sz="6725">
                <a:solidFill>
                  <a:srgbClr val="B5838D"/>
                </a:solidFill>
                <a:latin typeface="Wedges"/>
                <a:ea typeface="Wedges"/>
                <a:cs typeface="Wedges"/>
                <a:sym typeface="Wedges"/>
              </a:rPr>
              <a:t>4. </a:t>
            </a:r>
          </a:p>
        </p:txBody>
      </p:sp>
      <p:sp>
        <p:nvSpPr>
          <p:cNvPr name="TextBox 17" id="17"/>
          <p:cNvSpPr txBox="true"/>
          <p:nvPr/>
        </p:nvSpPr>
        <p:spPr>
          <a:xfrm rot="0">
            <a:off x="1325928" y="3019874"/>
            <a:ext cx="16476907" cy="5669892"/>
          </a:xfrm>
          <a:prstGeom prst="rect">
            <a:avLst/>
          </a:prstGeom>
        </p:spPr>
        <p:txBody>
          <a:bodyPr anchor="t" rtlCol="false" tIns="0" lIns="0" bIns="0" rIns="0">
            <a:spAutoFit/>
          </a:bodyPr>
          <a:lstStyle/>
          <a:p>
            <a:pPr algn="just" marL="965957" indent="-482979" lvl="1">
              <a:lnSpc>
                <a:spcPts val="4474"/>
              </a:lnSpc>
              <a:buFont typeface="Arial"/>
              <a:buChar char="•"/>
            </a:pPr>
            <a:r>
              <a:rPr lang="en-US" sz="4474">
                <a:solidFill>
                  <a:srgbClr val="000000"/>
                </a:solidFill>
                <a:latin typeface="Austere  Display"/>
                <a:ea typeface="Austere  Display"/>
                <a:cs typeface="Austere  Display"/>
                <a:sym typeface="Austere  Display"/>
              </a:rPr>
              <a:t>Menganalisis isi kurikulum.</a:t>
            </a:r>
          </a:p>
          <a:p>
            <a:pPr algn="just" marL="965957" indent="-482979" lvl="1">
              <a:lnSpc>
                <a:spcPts val="4474"/>
              </a:lnSpc>
              <a:buFont typeface="Arial"/>
              <a:buChar char="•"/>
            </a:pPr>
            <a:r>
              <a:rPr lang="en-US" sz="4474">
                <a:solidFill>
                  <a:srgbClr val="000000"/>
                </a:solidFill>
                <a:latin typeface="Austere  Display"/>
                <a:ea typeface="Austere  Display"/>
                <a:cs typeface="Austere  Display"/>
                <a:sym typeface="Austere  Display"/>
              </a:rPr>
              <a:t>Think Back (Re-design):  Memilih dua mata pelajaran sejenis dan mengurutkan topik atau konsep dari masing-masing mata pelajaran dengan periode waktu yang sejajar.</a:t>
            </a:r>
          </a:p>
          <a:p>
            <a:pPr algn="just" marL="965957" indent="-482979" lvl="1">
              <a:lnSpc>
                <a:spcPts val="4474"/>
              </a:lnSpc>
              <a:buFont typeface="Arial"/>
              <a:buChar char="•"/>
            </a:pPr>
            <a:r>
              <a:rPr lang="en-US" sz="4474">
                <a:solidFill>
                  <a:srgbClr val="000000"/>
                </a:solidFill>
                <a:latin typeface="Austere  Display"/>
                <a:ea typeface="Austere  Display"/>
                <a:cs typeface="Austere  Display"/>
                <a:sym typeface="Austere  Display"/>
              </a:rPr>
              <a:t>Think Ahead (Design):  Memikirkan urutan yang logis dari kedua mata pelajaran dan menempatkan ke dalam urutan yang tepat.</a:t>
            </a:r>
          </a:p>
          <a:p>
            <a:pPr algn="just" marL="965957" indent="-482979" lvl="1">
              <a:lnSpc>
                <a:spcPts val="4474"/>
              </a:lnSpc>
              <a:buFont typeface="Arial"/>
              <a:buChar char="•"/>
            </a:pPr>
            <a:r>
              <a:rPr lang="en-US" sz="4474">
                <a:solidFill>
                  <a:srgbClr val="000000"/>
                </a:solidFill>
                <a:latin typeface="Austere  Display"/>
                <a:ea typeface="Austere  Display"/>
                <a:cs typeface="Austere  Display"/>
                <a:sym typeface="Austere  Display"/>
              </a:rPr>
              <a:t>Think Again (Refine):  Mendesain atau meredesain unit, topik,atau konsep dari kedua mata pelajaran yang secara logis dapat diajarkan    dengan periode waktu yang sejajar.</a:t>
            </a:r>
          </a:p>
          <a:p>
            <a:pPr algn="just">
              <a:lnSpc>
                <a:spcPts val="3974"/>
              </a:lnSpc>
            </a:pP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FFF1EE"/>
        </a:solidFill>
      </p:bgPr>
    </p:bg>
    <p:spTree>
      <p:nvGrpSpPr>
        <p:cNvPr id="1" name=""/>
        <p:cNvGrpSpPr/>
        <p:nvPr/>
      </p:nvGrpSpPr>
      <p:grpSpPr>
        <a:xfrm>
          <a:off x="0" y="0"/>
          <a:ext cx="0" cy="0"/>
          <a:chOff x="0" y="0"/>
          <a:chExt cx="0" cy="0"/>
        </a:xfrm>
      </p:grpSpPr>
      <p:sp>
        <p:nvSpPr>
          <p:cNvPr name="TextBox 2" id="2"/>
          <p:cNvSpPr txBox="true"/>
          <p:nvPr/>
        </p:nvSpPr>
        <p:spPr>
          <a:xfrm rot="0">
            <a:off x="0" y="504012"/>
            <a:ext cx="18288000" cy="1383044"/>
          </a:xfrm>
          <a:prstGeom prst="rect">
            <a:avLst/>
          </a:prstGeom>
        </p:spPr>
        <p:txBody>
          <a:bodyPr anchor="t" rtlCol="false" tIns="0" lIns="0" bIns="0" rIns="0">
            <a:spAutoFit/>
          </a:bodyPr>
          <a:lstStyle/>
          <a:p>
            <a:pPr algn="ctr">
              <a:lnSpc>
                <a:spcPts val="5325"/>
              </a:lnSpc>
              <a:spcBef>
                <a:spcPct val="0"/>
              </a:spcBef>
            </a:pPr>
            <a:r>
              <a:rPr lang="en-US" sz="5325">
                <a:solidFill>
                  <a:srgbClr val="000000"/>
                </a:solidFill>
                <a:latin typeface="Wedges"/>
                <a:ea typeface="Wedges"/>
                <a:cs typeface="Wedges"/>
                <a:sym typeface="Wedges"/>
              </a:rPr>
              <a:t>Model Pembelajaran Terpadu Tipe Terpadu (Integrated)</a:t>
            </a:r>
          </a:p>
        </p:txBody>
      </p:sp>
      <p:sp>
        <p:nvSpPr>
          <p:cNvPr name="TextBox 3" id="3"/>
          <p:cNvSpPr txBox="true"/>
          <p:nvPr/>
        </p:nvSpPr>
        <p:spPr>
          <a:xfrm rot="0">
            <a:off x="318922" y="248418"/>
            <a:ext cx="709778" cy="894729"/>
          </a:xfrm>
          <a:prstGeom prst="rect">
            <a:avLst/>
          </a:prstGeom>
        </p:spPr>
        <p:txBody>
          <a:bodyPr anchor="t" rtlCol="false" tIns="0" lIns="0" bIns="0" rIns="0">
            <a:spAutoFit/>
          </a:bodyPr>
          <a:lstStyle/>
          <a:p>
            <a:pPr algn="ctr">
              <a:lnSpc>
                <a:spcPts val="6725"/>
              </a:lnSpc>
            </a:pPr>
            <a:r>
              <a:rPr lang="en-US" sz="6725">
                <a:solidFill>
                  <a:srgbClr val="B5838D"/>
                </a:solidFill>
                <a:latin typeface="Wedges"/>
                <a:ea typeface="Wedges"/>
                <a:cs typeface="Wedges"/>
                <a:sym typeface="Wedges"/>
              </a:rPr>
              <a:t>5.</a:t>
            </a:r>
          </a:p>
        </p:txBody>
      </p:sp>
      <p:sp>
        <p:nvSpPr>
          <p:cNvPr name="TextBox 4" id="4"/>
          <p:cNvSpPr txBox="true"/>
          <p:nvPr/>
        </p:nvSpPr>
        <p:spPr>
          <a:xfrm rot="0">
            <a:off x="1028700" y="2923388"/>
            <a:ext cx="17005876" cy="5162126"/>
          </a:xfrm>
          <a:prstGeom prst="rect">
            <a:avLst/>
          </a:prstGeom>
        </p:spPr>
        <p:txBody>
          <a:bodyPr anchor="t" rtlCol="false" tIns="0" lIns="0" bIns="0" rIns="0">
            <a:spAutoFit/>
          </a:bodyPr>
          <a:lstStyle/>
          <a:p>
            <a:pPr algn="just">
              <a:lnSpc>
                <a:spcPts val="4108"/>
              </a:lnSpc>
              <a:spcBef>
                <a:spcPct val="0"/>
              </a:spcBef>
            </a:pPr>
            <a:r>
              <a:rPr lang="en-US" sz="4108">
                <a:solidFill>
                  <a:srgbClr val="000000"/>
                </a:solidFill>
                <a:latin typeface="Kitsch Display"/>
                <a:ea typeface="Kitsch Display"/>
                <a:cs typeface="Kitsch Display"/>
                <a:sym typeface="Kitsch Display"/>
              </a:rPr>
              <a:t>Model Pembelajaran Terpadu Tipe Integrated ialah model pembelajaran yang digunakan dalam kegiatan pembelajaran dengan mengintegrasikan kegiatan pembelajaran ke dalam semua bidang pengembangan yang meliputi aspek kognitif, sosial emosional, bahasa, moral, dan nilai-nilai agama, fisik motorik dan seni. Semua bidang pengembangan tersebut dijabarkan ke dalam kegiatan pembelajaran yang dipusatkan pada satu tema sehingga pembelajaran menjadi terpadu. Semua kegiatan dalam pembelajaran terpadu melibatkan pengalaman langsung (hands on experience) bagi anak serta memberikan berbagai pemahaman tentanglingkungan di sekitar anak.</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FFF1EE"/>
        </a:solidFill>
      </p:bgPr>
    </p:bg>
    <p:spTree>
      <p:nvGrpSpPr>
        <p:cNvPr id="1" name=""/>
        <p:cNvGrpSpPr/>
        <p:nvPr/>
      </p:nvGrpSpPr>
      <p:grpSpPr>
        <a:xfrm>
          <a:off x="0" y="0"/>
          <a:ext cx="0" cy="0"/>
          <a:chOff x="0" y="0"/>
          <a:chExt cx="0" cy="0"/>
        </a:xfrm>
      </p:grpSpPr>
      <p:sp>
        <p:nvSpPr>
          <p:cNvPr name="TextBox 2" id="2"/>
          <p:cNvSpPr txBox="true"/>
          <p:nvPr/>
        </p:nvSpPr>
        <p:spPr>
          <a:xfrm rot="0">
            <a:off x="952633" y="1873991"/>
            <a:ext cx="16774909" cy="7511067"/>
          </a:xfrm>
          <a:prstGeom prst="rect">
            <a:avLst/>
          </a:prstGeom>
        </p:spPr>
        <p:txBody>
          <a:bodyPr anchor="t" rtlCol="false" tIns="0" lIns="0" bIns="0" rIns="0">
            <a:spAutoFit/>
          </a:bodyPr>
          <a:lstStyle/>
          <a:p>
            <a:pPr algn="just" marL="808676" indent="-404338" lvl="1">
              <a:lnSpc>
                <a:spcPts val="3745"/>
              </a:lnSpc>
              <a:buFont typeface="Arial"/>
              <a:buChar char="•"/>
            </a:pPr>
            <a:r>
              <a:rPr lang="en-US" sz="3745">
                <a:solidFill>
                  <a:srgbClr val="000000"/>
                </a:solidFill>
                <a:latin typeface="Gilda Display"/>
                <a:ea typeface="Gilda Display"/>
                <a:cs typeface="Gilda Display"/>
                <a:sym typeface="Gilda Display"/>
              </a:rPr>
              <a:t>Langkah guru merancang program rencana pembelajaran dengan mengadakan penjajakan tema dengan cara curah pendapat (brain stroming).</a:t>
            </a:r>
          </a:p>
          <a:p>
            <a:pPr algn="just" marL="808676" indent="-404338" lvl="1">
              <a:lnSpc>
                <a:spcPts val="3745"/>
              </a:lnSpc>
              <a:buFont typeface="Arial"/>
              <a:buChar char="•"/>
            </a:pPr>
            <a:r>
              <a:rPr lang="en-US" sz="3745">
                <a:solidFill>
                  <a:srgbClr val="000000"/>
                </a:solidFill>
                <a:latin typeface="Gilda Display"/>
                <a:ea typeface="Gilda Display"/>
                <a:cs typeface="Gilda Display"/>
                <a:sym typeface="Gilda Display"/>
              </a:rPr>
              <a:t>Tahap pelaksanaan melakukan kegiatan:</a:t>
            </a:r>
          </a:p>
          <a:p>
            <a:pPr algn="just">
              <a:lnSpc>
                <a:spcPts val="3745"/>
              </a:lnSpc>
            </a:pPr>
            <a:r>
              <a:rPr lang="en-US" sz="3745">
                <a:solidFill>
                  <a:srgbClr val="000000"/>
                </a:solidFill>
                <a:latin typeface="Gilda Display"/>
                <a:ea typeface="Gilda Display"/>
                <a:cs typeface="Gilda Display"/>
                <a:sym typeface="Gilda Display"/>
              </a:rPr>
              <a:t>       1) Proses pengumpulan informasi,</a:t>
            </a:r>
          </a:p>
          <a:p>
            <a:pPr algn="just">
              <a:lnSpc>
                <a:spcPts val="3745"/>
              </a:lnSpc>
            </a:pPr>
            <a:r>
              <a:rPr lang="en-US" sz="3745">
                <a:solidFill>
                  <a:srgbClr val="000000"/>
                </a:solidFill>
                <a:latin typeface="Gilda Display"/>
                <a:ea typeface="Gilda Display"/>
                <a:cs typeface="Gilda Display"/>
                <a:sym typeface="Gilda Display"/>
              </a:rPr>
              <a:t>         </a:t>
            </a:r>
            <a:r>
              <a:rPr lang="en-US" sz="3745">
                <a:solidFill>
                  <a:srgbClr val="000000"/>
                </a:solidFill>
                <a:latin typeface="Gilda Display"/>
                <a:ea typeface="Gilda Display"/>
                <a:cs typeface="Gilda Display"/>
                <a:sym typeface="Gilda Display"/>
              </a:rPr>
              <a:t>2) Pengelolaan informasi dengan cara analisis komparasi dan sintesis,</a:t>
            </a:r>
          </a:p>
          <a:p>
            <a:pPr algn="just">
              <a:lnSpc>
                <a:spcPts val="3745"/>
              </a:lnSpc>
            </a:pPr>
            <a:r>
              <a:rPr lang="en-US" sz="3745">
                <a:solidFill>
                  <a:srgbClr val="000000"/>
                </a:solidFill>
                <a:latin typeface="Gilda Display"/>
                <a:ea typeface="Gilda Display"/>
                <a:cs typeface="Gilda Display"/>
                <a:sym typeface="Gilda Display"/>
              </a:rPr>
              <a:t>     </a:t>
            </a:r>
            <a:r>
              <a:rPr lang="en-US" sz="3745">
                <a:solidFill>
                  <a:srgbClr val="000000"/>
                </a:solidFill>
                <a:latin typeface="Gilda Display"/>
                <a:ea typeface="Gilda Display"/>
                <a:cs typeface="Gilda Display"/>
                <a:sym typeface="Gilda Display"/>
              </a:rPr>
              <a:t>3) Penyusunan laporan dapat dilakukan dengan cara verbal, gravisi,        victorial, audio, gerak, dan model.</a:t>
            </a:r>
          </a:p>
          <a:p>
            <a:pPr algn="just" marL="808676" indent="-404338" lvl="1">
              <a:lnSpc>
                <a:spcPts val="3745"/>
              </a:lnSpc>
              <a:buFont typeface="Arial"/>
              <a:buChar char="•"/>
            </a:pPr>
            <a:r>
              <a:rPr lang="en-US" sz="3745">
                <a:solidFill>
                  <a:srgbClr val="000000"/>
                </a:solidFill>
                <a:latin typeface="Gilda Display"/>
                <a:ea typeface="Gilda Display"/>
                <a:cs typeface="Gilda Display"/>
                <a:sym typeface="Gilda Display"/>
              </a:rPr>
              <a:t>Tahap kulmunasi dilakukan dengan:</a:t>
            </a:r>
          </a:p>
          <a:p>
            <a:pPr algn="just">
              <a:lnSpc>
                <a:spcPts val="3745"/>
              </a:lnSpc>
            </a:pPr>
            <a:r>
              <a:rPr lang="en-US" sz="3745">
                <a:solidFill>
                  <a:srgbClr val="000000"/>
                </a:solidFill>
                <a:latin typeface="Gilda Display"/>
                <a:ea typeface="Gilda Display"/>
                <a:cs typeface="Gilda Display"/>
                <a:sym typeface="Gilda Display"/>
              </a:rPr>
              <a:t>       1) Penyajian laporan (tertulis, oral, unjuk kerja, produk),</a:t>
            </a:r>
          </a:p>
          <a:p>
            <a:pPr algn="just">
              <a:lnSpc>
                <a:spcPts val="3745"/>
              </a:lnSpc>
            </a:pPr>
            <a:r>
              <a:rPr lang="en-US" sz="3745">
                <a:solidFill>
                  <a:srgbClr val="000000"/>
                </a:solidFill>
                <a:latin typeface="Gilda Display"/>
                <a:ea typeface="Gilda Display"/>
                <a:cs typeface="Gilda Display"/>
                <a:sym typeface="Gilda Display"/>
              </a:rPr>
              <a:t>     </a:t>
            </a:r>
            <a:r>
              <a:rPr lang="en-US" sz="3745">
                <a:solidFill>
                  <a:srgbClr val="000000"/>
                </a:solidFill>
                <a:latin typeface="Gilda Display"/>
                <a:ea typeface="Gilda Display"/>
                <a:cs typeface="Gilda Display"/>
                <a:sym typeface="Gilda Display"/>
              </a:rPr>
              <a:t>2) Penilaian meliputi proses dan produk dengan menggunakan prosedur  formal dan informal dengan tekanan pada penilaian produk. Model ini merupakan pembelajaran terpadu yang menggunakan pendekatan antarbidang-studi, yaitu dengan cara menggabungkan bidang studi dengan menetapkan prioritas kurikuler dan menemukan keterampilan, konsep, dan sikap yang saling tumpang tindih di dalam beberapa bidang studi.</a:t>
            </a:r>
          </a:p>
        </p:txBody>
      </p:sp>
      <p:sp>
        <p:nvSpPr>
          <p:cNvPr name="TextBox 3" id="3"/>
          <p:cNvSpPr txBox="true"/>
          <p:nvPr/>
        </p:nvSpPr>
        <p:spPr>
          <a:xfrm rot="0">
            <a:off x="824372" y="537527"/>
            <a:ext cx="11457266" cy="887095"/>
          </a:xfrm>
          <a:prstGeom prst="rect">
            <a:avLst/>
          </a:prstGeom>
        </p:spPr>
        <p:txBody>
          <a:bodyPr anchor="t" rtlCol="false" tIns="0" lIns="0" bIns="0" rIns="0">
            <a:spAutoFit/>
          </a:bodyPr>
          <a:lstStyle/>
          <a:p>
            <a:pPr algn="ctr">
              <a:lnSpc>
                <a:spcPts val="7279"/>
              </a:lnSpc>
            </a:pPr>
            <a:r>
              <a:rPr lang="en-US" sz="5199" b="true">
                <a:solidFill>
                  <a:srgbClr val="000000"/>
                </a:solidFill>
                <a:latin typeface="Canva Sans Bold"/>
                <a:ea typeface="Canva Sans Bold"/>
                <a:cs typeface="Canva Sans Bold"/>
                <a:sym typeface="Canva Sans Bold"/>
              </a:rPr>
              <a:t>Langkah Model Terpadu Integrated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1EE"/>
        </a:solidFill>
      </p:bgPr>
    </p:bg>
    <p:spTree>
      <p:nvGrpSpPr>
        <p:cNvPr id="1" name=""/>
        <p:cNvGrpSpPr/>
        <p:nvPr/>
      </p:nvGrpSpPr>
      <p:grpSpPr>
        <a:xfrm>
          <a:off x="0" y="0"/>
          <a:ext cx="0" cy="0"/>
          <a:chOff x="0" y="0"/>
          <a:chExt cx="0" cy="0"/>
        </a:xfrm>
      </p:grpSpPr>
      <p:sp>
        <p:nvSpPr>
          <p:cNvPr name="Freeform 2" id="2"/>
          <p:cNvSpPr/>
          <p:nvPr/>
        </p:nvSpPr>
        <p:spPr>
          <a:xfrm flipH="false" flipV="false" rot="0">
            <a:off x="6776889" y="4847713"/>
            <a:ext cx="4734222" cy="4850399"/>
          </a:xfrm>
          <a:custGeom>
            <a:avLst/>
            <a:gdLst/>
            <a:ahLst/>
            <a:cxnLst/>
            <a:rect r="r" b="b" t="t" l="l"/>
            <a:pathLst>
              <a:path h="4850399" w="4734222">
                <a:moveTo>
                  <a:pt x="0" y="0"/>
                </a:moveTo>
                <a:lnTo>
                  <a:pt x="4734222" y="0"/>
                </a:lnTo>
                <a:lnTo>
                  <a:pt x="4734222" y="4850399"/>
                </a:lnTo>
                <a:lnTo>
                  <a:pt x="0" y="4850399"/>
                </a:lnTo>
                <a:lnTo>
                  <a:pt x="0" y="0"/>
                </a:lnTo>
                <a:close/>
              </a:path>
            </a:pathLst>
          </a:custGeom>
          <a:blipFill>
            <a:blip r:embed="rId2"/>
            <a:stretch>
              <a:fillRect l="0" t="0" r="0" b="0"/>
            </a:stretch>
          </a:blipFill>
        </p:spPr>
      </p:sp>
      <p:sp>
        <p:nvSpPr>
          <p:cNvPr name="TextBox 3" id="3"/>
          <p:cNvSpPr txBox="true"/>
          <p:nvPr/>
        </p:nvSpPr>
        <p:spPr>
          <a:xfrm rot="0">
            <a:off x="1046501" y="543644"/>
            <a:ext cx="991966" cy="894729"/>
          </a:xfrm>
          <a:prstGeom prst="rect">
            <a:avLst/>
          </a:prstGeom>
        </p:spPr>
        <p:txBody>
          <a:bodyPr anchor="t" rtlCol="false" tIns="0" lIns="0" bIns="0" rIns="0">
            <a:spAutoFit/>
          </a:bodyPr>
          <a:lstStyle/>
          <a:p>
            <a:pPr algn="ctr">
              <a:lnSpc>
                <a:spcPts val="6725"/>
              </a:lnSpc>
            </a:pPr>
            <a:r>
              <a:rPr lang="en-US" sz="6725">
                <a:solidFill>
                  <a:srgbClr val="B5838D"/>
                </a:solidFill>
                <a:latin typeface="Wedges"/>
                <a:ea typeface="Wedges"/>
                <a:cs typeface="Wedges"/>
                <a:sym typeface="Wedges"/>
              </a:rPr>
              <a:t>6. </a:t>
            </a:r>
          </a:p>
        </p:txBody>
      </p:sp>
      <p:sp>
        <p:nvSpPr>
          <p:cNvPr name="TextBox 4" id="4"/>
          <p:cNvSpPr txBox="true"/>
          <p:nvPr/>
        </p:nvSpPr>
        <p:spPr>
          <a:xfrm rot="0">
            <a:off x="2038467" y="643248"/>
            <a:ext cx="15156538" cy="894729"/>
          </a:xfrm>
          <a:prstGeom prst="rect">
            <a:avLst/>
          </a:prstGeom>
        </p:spPr>
        <p:txBody>
          <a:bodyPr anchor="t" rtlCol="false" tIns="0" lIns="0" bIns="0" rIns="0">
            <a:spAutoFit/>
          </a:bodyPr>
          <a:lstStyle/>
          <a:p>
            <a:pPr algn="ctr">
              <a:lnSpc>
                <a:spcPts val="6725"/>
              </a:lnSpc>
              <a:spcBef>
                <a:spcPct val="0"/>
              </a:spcBef>
            </a:pPr>
            <a:r>
              <a:rPr lang="en-US" sz="6725">
                <a:solidFill>
                  <a:srgbClr val="000000"/>
                </a:solidFill>
                <a:latin typeface="Wedges"/>
                <a:ea typeface="Wedges"/>
                <a:cs typeface="Wedges"/>
                <a:sym typeface="Wedges"/>
              </a:rPr>
              <a:t>Model Jaring Laba-laba (Webbed)</a:t>
            </a:r>
          </a:p>
        </p:txBody>
      </p:sp>
      <p:sp>
        <p:nvSpPr>
          <p:cNvPr name="TextBox 5" id="5"/>
          <p:cNvSpPr txBox="true"/>
          <p:nvPr/>
        </p:nvSpPr>
        <p:spPr>
          <a:xfrm rot="0">
            <a:off x="0" y="1875263"/>
            <a:ext cx="18288000" cy="2972450"/>
          </a:xfrm>
          <a:prstGeom prst="rect">
            <a:avLst/>
          </a:prstGeom>
        </p:spPr>
        <p:txBody>
          <a:bodyPr anchor="t" rtlCol="false" tIns="0" lIns="0" bIns="0" rIns="0">
            <a:spAutoFit/>
          </a:bodyPr>
          <a:lstStyle/>
          <a:p>
            <a:pPr algn="ctr">
              <a:lnSpc>
                <a:spcPts val="4525"/>
              </a:lnSpc>
              <a:spcBef>
                <a:spcPct val="0"/>
              </a:spcBef>
            </a:pPr>
            <a:r>
              <a:rPr lang="en-US" sz="4525">
                <a:solidFill>
                  <a:srgbClr val="000000"/>
                </a:solidFill>
                <a:latin typeface="Austere  Display"/>
                <a:ea typeface="Austere  Display"/>
                <a:cs typeface="Austere  Display"/>
                <a:sym typeface="Austere  Display"/>
              </a:rPr>
              <a:t>Selanjutnya, model yang paling populer adalah model webbed. Model ini bertolak dari pendekatan tematis sebagai pemadu bahan dan kegiatan pembelajaran. Dalam hubungan ini tema dapat mengikat kegiatan pembelajaran baik dalam mata pelajaran tertentu maupun lintas mata pelajaran. Untuk membantu Anda memahami model ini, coba perhatikan gambar atau ilustrasi di atas.</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F1EE"/>
        </a:solidFill>
      </p:bgPr>
    </p:bg>
    <p:spTree>
      <p:nvGrpSpPr>
        <p:cNvPr id="1" name=""/>
        <p:cNvGrpSpPr/>
        <p:nvPr/>
      </p:nvGrpSpPr>
      <p:grpSpPr>
        <a:xfrm>
          <a:off x="0" y="0"/>
          <a:ext cx="0" cy="0"/>
          <a:chOff x="0" y="0"/>
          <a:chExt cx="0" cy="0"/>
        </a:xfrm>
      </p:grpSpPr>
      <p:sp>
        <p:nvSpPr>
          <p:cNvPr name="Freeform 2" id="2"/>
          <p:cNvSpPr/>
          <p:nvPr/>
        </p:nvSpPr>
        <p:spPr>
          <a:xfrm flipH="false" flipV="false" rot="0">
            <a:off x="6571769" y="3645008"/>
            <a:ext cx="4785314" cy="4844030"/>
          </a:xfrm>
          <a:custGeom>
            <a:avLst/>
            <a:gdLst/>
            <a:ahLst/>
            <a:cxnLst/>
            <a:rect r="r" b="b" t="t" l="l"/>
            <a:pathLst>
              <a:path h="4844030" w="4785314">
                <a:moveTo>
                  <a:pt x="0" y="0"/>
                </a:moveTo>
                <a:lnTo>
                  <a:pt x="4785314" y="0"/>
                </a:lnTo>
                <a:lnTo>
                  <a:pt x="4785314" y="4844030"/>
                </a:lnTo>
                <a:lnTo>
                  <a:pt x="0" y="4844030"/>
                </a:lnTo>
                <a:lnTo>
                  <a:pt x="0" y="0"/>
                </a:lnTo>
                <a:close/>
              </a:path>
            </a:pathLst>
          </a:custGeom>
          <a:blipFill>
            <a:blip r:embed="rId2"/>
            <a:stretch>
              <a:fillRect l="0" t="0" r="0" b="0"/>
            </a:stretch>
          </a:blipFill>
        </p:spPr>
      </p:sp>
      <p:sp>
        <p:nvSpPr>
          <p:cNvPr name="TextBox 3" id="3"/>
          <p:cNvSpPr txBox="true"/>
          <p:nvPr/>
        </p:nvSpPr>
        <p:spPr>
          <a:xfrm rot="0">
            <a:off x="1046501" y="543644"/>
            <a:ext cx="991966" cy="894729"/>
          </a:xfrm>
          <a:prstGeom prst="rect">
            <a:avLst/>
          </a:prstGeom>
        </p:spPr>
        <p:txBody>
          <a:bodyPr anchor="t" rtlCol="false" tIns="0" lIns="0" bIns="0" rIns="0">
            <a:spAutoFit/>
          </a:bodyPr>
          <a:lstStyle/>
          <a:p>
            <a:pPr algn="ctr">
              <a:lnSpc>
                <a:spcPts val="6725"/>
              </a:lnSpc>
            </a:pPr>
            <a:r>
              <a:rPr lang="en-US" sz="6725">
                <a:solidFill>
                  <a:srgbClr val="B5838D"/>
                </a:solidFill>
                <a:latin typeface="Wedges"/>
                <a:ea typeface="Wedges"/>
                <a:cs typeface="Wedges"/>
                <a:sym typeface="Wedges"/>
              </a:rPr>
              <a:t>7. </a:t>
            </a:r>
          </a:p>
        </p:txBody>
      </p:sp>
      <p:sp>
        <p:nvSpPr>
          <p:cNvPr name="TextBox 4" id="4"/>
          <p:cNvSpPr txBox="true"/>
          <p:nvPr/>
        </p:nvSpPr>
        <p:spPr>
          <a:xfrm rot="0">
            <a:off x="4515026" y="643248"/>
            <a:ext cx="10203418" cy="894729"/>
          </a:xfrm>
          <a:prstGeom prst="rect">
            <a:avLst/>
          </a:prstGeom>
        </p:spPr>
        <p:txBody>
          <a:bodyPr anchor="t" rtlCol="false" tIns="0" lIns="0" bIns="0" rIns="0">
            <a:spAutoFit/>
          </a:bodyPr>
          <a:lstStyle/>
          <a:p>
            <a:pPr algn="ctr">
              <a:lnSpc>
                <a:spcPts val="6725"/>
              </a:lnSpc>
              <a:spcBef>
                <a:spcPct val="0"/>
              </a:spcBef>
            </a:pPr>
            <a:r>
              <a:rPr lang="en-US" sz="6725">
                <a:solidFill>
                  <a:srgbClr val="000000"/>
                </a:solidFill>
                <a:latin typeface="Wedges"/>
                <a:ea typeface="Wedges"/>
                <a:cs typeface="Wedges"/>
                <a:sym typeface="Wedges"/>
              </a:rPr>
              <a:t>Model BAGIAN (SHARED)</a:t>
            </a:r>
          </a:p>
        </p:txBody>
      </p:sp>
      <p:sp>
        <p:nvSpPr>
          <p:cNvPr name="TextBox 5" id="5"/>
          <p:cNvSpPr txBox="true"/>
          <p:nvPr/>
        </p:nvSpPr>
        <p:spPr>
          <a:xfrm rot="0">
            <a:off x="0" y="1875263"/>
            <a:ext cx="18288000" cy="1257950"/>
          </a:xfrm>
          <a:prstGeom prst="rect">
            <a:avLst/>
          </a:prstGeom>
        </p:spPr>
        <p:txBody>
          <a:bodyPr anchor="t" rtlCol="false" tIns="0" lIns="0" bIns="0" rIns="0">
            <a:spAutoFit/>
          </a:bodyPr>
          <a:lstStyle/>
          <a:p>
            <a:pPr algn="ctr">
              <a:lnSpc>
                <a:spcPts val="4525"/>
              </a:lnSpc>
              <a:spcBef>
                <a:spcPct val="0"/>
              </a:spcBef>
            </a:pPr>
            <a:r>
              <a:rPr lang="en-US" sz="4525">
                <a:solidFill>
                  <a:srgbClr val="000000"/>
                </a:solidFill>
                <a:latin typeface="Austere  Display"/>
                <a:ea typeface="Austere  Display"/>
                <a:cs typeface="Austere  Display"/>
                <a:sym typeface="Austere  Display"/>
              </a:rPr>
              <a:t>Model shared merupakan bentuk pemaduan pembelajaran akibat adanya “overlapping” konsep atau ide pada dua mata pelajaran atau lebih.</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FF1EE"/>
        </a:solidFill>
      </p:bgPr>
    </p:bg>
    <p:spTree>
      <p:nvGrpSpPr>
        <p:cNvPr id="1" name=""/>
        <p:cNvGrpSpPr/>
        <p:nvPr/>
      </p:nvGrpSpPr>
      <p:grpSpPr>
        <a:xfrm>
          <a:off x="0" y="0"/>
          <a:ext cx="0" cy="0"/>
          <a:chOff x="0" y="0"/>
          <a:chExt cx="0" cy="0"/>
        </a:xfrm>
      </p:grpSpPr>
      <p:sp>
        <p:nvSpPr>
          <p:cNvPr name="Freeform 2" id="2"/>
          <p:cNvSpPr/>
          <p:nvPr/>
        </p:nvSpPr>
        <p:spPr>
          <a:xfrm flipH="false" flipV="false" rot="0">
            <a:off x="6935205" y="5143500"/>
            <a:ext cx="4828045" cy="4828045"/>
          </a:xfrm>
          <a:custGeom>
            <a:avLst/>
            <a:gdLst/>
            <a:ahLst/>
            <a:cxnLst/>
            <a:rect r="r" b="b" t="t" l="l"/>
            <a:pathLst>
              <a:path h="4828045" w="4828045">
                <a:moveTo>
                  <a:pt x="0" y="0"/>
                </a:moveTo>
                <a:lnTo>
                  <a:pt x="4828045" y="0"/>
                </a:lnTo>
                <a:lnTo>
                  <a:pt x="4828045" y="4828045"/>
                </a:lnTo>
                <a:lnTo>
                  <a:pt x="0" y="4828045"/>
                </a:lnTo>
                <a:lnTo>
                  <a:pt x="0" y="0"/>
                </a:lnTo>
                <a:close/>
              </a:path>
            </a:pathLst>
          </a:custGeom>
          <a:blipFill>
            <a:blip r:embed="rId2"/>
            <a:stretch>
              <a:fillRect l="0" t="0" r="0" b="0"/>
            </a:stretch>
          </a:blipFill>
        </p:spPr>
      </p:sp>
      <p:sp>
        <p:nvSpPr>
          <p:cNvPr name="TextBox 3" id="3"/>
          <p:cNvSpPr txBox="true"/>
          <p:nvPr/>
        </p:nvSpPr>
        <p:spPr>
          <a:xfrm rot="0">
            <a:off x="1046501" y="543644"/>
            <a:ext cx="991966" cy="894729"/>
          </a:xfrm>
          <a:prstGeom prst="rect">
            <a:avLst/>
          </a:prstGeom>
        </p:spPr>
        <p:txBody>
          <a:bodyPr anchor="t" rtlCol="false" tIns="0" lIns="0" bIns="0" rIns="0">
            <a:spAutoFit/>
          </a:bodyPr>
          <a:lstStyle/>
          <a:p>
            <a:pPr algn="ctr">
              <a:lnSpc>
                <a:spcPts val="6725"/>
              </a:lnSpc>
            </a:pPr>
            <a:r>
              <a:rPr lang="en-US" sz="6725">
                <a:solidFill>
                  <a:srgbClr val="B5838D"/>
                </a:solidFill>
                <a:latin typeface="Wedges"/>
                <a:ea typeface="Wedges"/>
                <a:cs typeface="Wedges"/>
                <a:sym typeface="Wedges"/>
              </a:rPr>
              <a:t>8. </a:t>
            </a:r>
          </a:p>
        </p:txBody>
      </p:sp>
      <p:sp>
        <p:nvSpPr>
          <p:cNvPr name="TextBox 4" id="4"/>
          <p:cNvSpPr txBox="true"/>
          <p:nvPr/>
        </p:nvSpPr>
        <p:spPr>
          <a:xfrm rot="0">
            <a:off x="4211357" y="643248"/>
            <a:ext cx="10810756" cy="894729"/>
          </a:xfrm>
          <a:prstGeom prst="rect">
            <a:avLst/>
          </a:prstGeom>
        </p:spPr>
        <p:txBody>
          <a:bodyPr anchor="t" rtlCol="false" tIns="0" lIns="0" bIns="0" rIns="0">
            <a:spAutoFit/>
          </a:bodyPr>
          <a:lstStyle/>
          <a:p>
            <a:pPr algn="ctr">
              <a:lnSpc>
                <a:spcPts val="6725"/>
              </a:lnSpc>
              <a:spcBef>
                <a:spcPct val="0"/>
              </a:spcBef>
            </a:pPr>
            <a:r>
              <a:rPr lang="en-US" sz="6725">
                <a:solidFill>
                  <a:srgbClr val="000000"/>
                </a:solidFill>
                <a:latin typeface="Wedges"/>
                <a:ea typeface="Wedges"/>
                <a:cs typeface="Wedges"/>
                <a:sym typeface="Wedges"/>
              </a:rPr>
              <a:t>Model Galur (Threaded)</a:t>
            </a:r>
          </a:p>
        </p:txBody>
      </p:sp>
      <p:sp>
        <p:nvSpPr>
          <p:cNvPr name="TextBox 5" id="5"/>
          <p:cNvSpPr txBox="true"/>
          <p:nvPr/>
        </p:nvSpPr>
        <p:spPr>
          <a:xfrm rot="0">
            <a:off x="0" y="1875263"/>
            <a:ext cx="18288000" cy="2972450"/>
          </a:xfrm>
          <a:prstGeom prst="rect">
            <a:avLst/>
          </a:prstGeom>
        </p:spPr>
        <p:txBody>
          <a:bodyPr anchor="t" rtlCol="false" tIns="0" lIns="0" bIns="0" rIns="0">
            <a:spAutoFit/>
          </a:bodyPr>
          <a:lstStyle/>
          <a:p>
            <a:pPr algn="ctr">
              <a:lnSpc>
                <a:spcPts val="4525"/>
              </a:lnSpc>
              <a:spcBef>
                <a:spcPct val="0"/>
              </a:spcBef>
            </a:pPr>
            <a:r>
              <a:rPr lang="en-US" sz="4525">
                <a:solidFill>
                  <a:srgbClr val="000000"/>
                </a:solidFill>
                <a:latin typeface="Austere  Display"/>
                <a:ea typeface="Austere  Display"/>
                <a:cs typeface="Austere  Display"/>
                <a:sym typeface="Austere  Display"/>
              </a:rPr>
              <a:t>Model threaded merupakan model pemaduan bentuk keterampilan misalnya, melakukan prediksi dan estimasi dalam matematika, ramalan terhadap kejadian- kejadian, antisipasi terhadap cerita dalam novel, dan sebagainya. Bentuk threaded ini berfokus pada apa yang diesbut meta-curriculum. Untuk membantu Anda memahami model ini, coba perhatikan gambar atau ilustrasi di atas.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1EE"/>
        </a:solidFill>
      </p:bgPr>
    </p:bg>
    <p:spTree>
      <p:nvGrpSpPr>
        <p:cNvPr id="1" name=""/>
        <p:cNvGrpSpPr/>
        <p:nvPr/>
      </p:nvGrpSpPr>
      <p:grpSpPr>
        <a:xfrm>
          <a:off x="0" y="0"/>
          <a:ext cx="0" cy="0"/>
          <a:chOff x="0" y="0"/>
          <a:chExt cx="0" cy="0"/>
        </a:xfrm>
      </p:grpSpPr>
      <p:sp>
        <p:nvSpPr>
          <p:cNvPr name="Freeform 2" id="2"/>
          <p:cNvSpPr/>
          <p:nvPr/>
        </p:nvSpPr>
        <p:spPr>
          <a:xfrm flipH="false" flipV="false" rot="-2779055">
            <a:off x="13351800" y="-5703043"/>
            <a:ext cx="7814999" cy="12245725"/>
          </a:xfrm>
          <a:custGeom>
            <a:avLst/>
            <a:gdLst/>
            <a:ahLst/>
            <a:cxnLst/>
            <a:rect r="r" b="b" t="t" l="l"/>
            <a:pathLst>
              <a:path h="12245725" w="7814999">
                <a:moveTo>
                  <a:pt x="0" y="0"/>
                </a:moveTo>
                <a:lnTo>
                  <a:pt x="7815000" y="0"/>
                </a:lnTo>
                <a:lnTo>
                  <a:pt x="7815000" y="12245725"/>
                </a:lnTo>
                <a:lnTo>
                  <a:pt x="0" y="122457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381483">
            <a:off x="-3907500" y="4308153"/>
            <a:ext cx="7814999" cy="12245725"/>
          </a:xfrm>
          <a:custGeom>
            <a:avLst/>
            <a:gdLst/>
            <a:ahLst/>
            <a:cxnLst/>
            <a:rect r="r" b="b" t="t" l="l"/>
            <a:pathLst>
              <a:path h="12245725" w="7814999">
                <a:moveTo>
                  <a:pt x="0" y="0"/>
                </a:moveTo>
                <a:lnTo>
                  <a:pt x="7815000" y="0"/>
                </a:lnTo>
                <a:lnTo>
                  <a:pt x="7815000" y="12245725"/>
                </a:lnTo>
                <a:lnTo>
                  <a:pt x="0" y="122457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7457531">
            <a:off x="1137924" y="6846681"/>
            <a:ext cx="1602407" cy="1787901"/>
          </a:xfrm>
          <a:custGeom>
            <a:avLst/>
            <a:gdLst/>
            <a:ahLst/>
            <a:cxnLst/>
            <a:rect r="r" b="b" t="t" l="l"/>
            <a:pathLst>
              <a:path h="1787901" w="1602407">
                <a:moveTo>
                  <a:pt x="0" y="0"/>
                </a:moveTo>
                <a:lnTo>
                  <a:pt x="1602406" y="0"/>
                </a:lnTo>
                <a:lnTo>
                  <a:pt x="1602406" y="1787901"/>
                </a:lnTo>
                <a:lnTo>
                  <a:pt x="0" y="1787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7457531">
            <a:off x="13806242" y="699249"/>
            <a:ext cx="1648316" cy="1839126"/>
          </a:xfrm>
          <a:custGeom>
            <a:avLst/>
            <a:gdLst/>
            <a:ahLst/>
            <a:cxnLst/>
            <a:rect r="r" b="b" t="t" l="l"/>
            <a:pathLst>
              <a:path h="1839126" w="1648316">
                <a:moveTo>
                  <a:pt x="0" y="0"/>
                </a:moveTo>
                <a:lnTo>
                  <a:pt x="1648316" y="0"/>
                </a:lnTo>
                <a:lnTo>
                  <a:pt x="1648316" y="1839126"/>
                </a:lnTo>
                <a:lnTo>
                  <a:pt x="0" y="18391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849820">
            <a:off x="14848576" y="7605376"/>
            <a:ext cx="1792971" cy="3071470"/>
          </a:xfrm>
          <a:custGeom>
            <a:avLst/>
            <a:gdLst/>
            <a:ahLst/>
            <a:cxnLst/>
            <a:rect r="r" b="b" t="t" l="l"/>
            <a:pathLst>
              <a:path h="3071470" w="1792971">
                <a:moveTo>
                  <a:pt x="0" y="0"/>
                </a:moveTo>
                <a:lnTo>
                  <a:pt x="1792970" y="0"/>
                </a:lnTo>
                <a:lnTo>
                  <a:pt x="1792970" y="3071471"/>
                </a:lnTo>
                <a:lnTo>
                  <a:pt x="0" y="30714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true" rot="0">
            <a:off x="16076645" y="-712947"/>
            <a:ext cx="2365310" cy="2890720"/>
          </a:xfrm>
          <a:custGeom>
            <a:avLst/>
            <a:gdLst/>
            <a:ahLst/>
            <a:cxnLst/>
            <a:rect r="r" b="b" t="t" l="l"/>
            <a:pathLst>
              <a:path h="2890720" w="2365310">
                <a:moveTo>
                  <a:pt x="2365310" y="2890720"/>
                </a:moveTo>
                <a:lnTo>
                  <a:pt x="0" y="2890720"/>
                </a:lnTo>
                <a:lnTo>
                  <a:pt x="0" y="0"/>
                </a:lnTo>
                <a:lnTo>
                  <a:pt x="2365310" y="0"/>
                </a:lnTo>
                <a:lnTo>
                  <a:pt x="2365310" y="289072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96826" y="7782149"/>
            <a:ext cx="2365310" cy="2890720"/>
          </a:xfrm>
          <a:custGeom>
            <a:avLst/>
            <a:gdLst/>
            <a:ahLst/>
            <a:cxnLst/>
            <a:rect r="r" b="b" t="t" l="l"/>
            <a:pathLst>
              <a:path h="2890720" w="2365310">
                <a:moveTo>
                  <a:pt x="0" y="0"/>
                </a:moveTo>
                <a:lnTo>
                  <a:pt x="2365310" y="0"/>
                </a:lnTo>
                <a:lnTo>
                  <a:pt x="2365310" y="2890720"/>
                </a:lnTo>
                <a:lnTo>
                  <a:pt x="0" y="289072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962334" y="9664559"/>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0">
            <a:off x="14630400" y="1352854"/>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0">
            <a:off x="-4355123" y="1618812"/>
            <a:ext cx="5802923" cy="4114800"/>
          </a:xfrm>
          <a:custGeom>
            <a:avLst/>
            <a:gdLst/>
            <a:ahLst/>
            <a:cxnLst/>
            <a:rect r="r" b="b" t="t" l="l"/>
            <a:pathLst>
              <a:path h="4114800" w="5802923">
                <a:moveTo>
                  <a:pt x="0" y="0"/>
                </a:moveTo>
                <a:lnTo>
                  <a:pt x="5802923" y="0"/>
                </a:lnTo>
                <a:lnTo>
                  <a:pt x="5802923"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2" id="12"/>
          <p:cNvSpPr txBox="true"/>
          <p:nvPr/>
        </p:nvSpPr>
        <p:spPr>
          <a:xfrm rot="0">
            <a:off x="2906732" y="1030836"/>
            <a:ext cx="15381268" cy="2124217"/>
          </a:xfrm>
          <a:prstGeom prst="rect">
            <a:avLst/>
          </a:prstGeom>
        </p:spPr>
        <p:txBody>
          <a:bodyPr anchor="t" rtlCol="false" tIns="0" lIns="0" bIns="0" rIns="0">
            <a:spAutoFit/>
          </a:bodyPr>
          <a:lstStyle/>
          <a:p>
            <a:pPr algn="just">
              <a:lnSpc>
                <a:spcPts val="4130"/>
              </a:lnSpc>
              <a:spcBef>
                <a:spcPct val="0"/>
              </a:spcBef>
            </a:pPr>
            <a:r>
              <a:rPr lang="en-US" sz="4130">
                <a:solidFill>
                  <a:srgbClr val="000000"/>
                </a:solidFill>
                <a:latin typeface="One Little Font"/>
                <a:ea typeface="One Little Font"/>
                <a:cs typeface="One Little Font"/>
                <a:sym typeface="One Little Font"/>
              </a:rPr>
              <a:t>Pembelajaran terpadu merupakan pengembangan dari dua tokoh pendidikan yaitu Jacob pada tahun 1989 dengan konsep pembelajaran interdisipliner dan Fogarty pada tahun 1991 dengan konsep pembelajaran terpadu. </a:t>
            </a:r>
          </a:p>
        </p:txBody>
      </p:sp>
      <p:sp>
        <p:nvSpPr>
          <p:cNvPr name="TextBox 13" id="13"/>
          <p:cNvSpPr txBox="true"/>
          <p:nvPr/>
        </p:nvSpPr>
        <p:spPr>
          <a:xfrm rot="0">
            <a:off x="3129096" y="5462452"/>
            <a:ext cx="14654585" cy="3765057"/>
          </a:xfrm>
          <a:prstGeom prst="rect">
            <a:avLst/>
          </a:prstGeom>
        </p:spPr>
        <p:txBody>
          <a:bodyPr anchor="t" rtlCol="false" tIns="0" lIns="0" bIns="0" rIns="0">
            <a:spAutoFit/>
          </a:bodyPr>
          <a:lstStyle/>
          <a:p>
            <a:pPr algn="just">
              <a:lnSpc>
                <a:spcPts val="4230"/>
              </a:lnSpc>
              <a:spcBef>
                <a:spcPct val="0"/>
              </a:spcBef>
            </a:pPr>
            <a:r>
              <a:rPr lang="en-US" sz="4230">
                <a:solidFill>
                  <a:srgbClr val="000000"/>
                </a:solidFill>
                <a:latin typeface="One Little Font"/>
                <a:ea typeface="One Little Font"/>
                <a:cs typeface="One Little Font"/>
                <a:sym typeface="One Little Font"/>
              </a:rPr>
              <a:t>pembelajaran terpadu merupakan sebuah pendekatan yang dalam proses pembelajarannya memadukan dua mata pelajaran atau lebih untuk memberi pembelajaran yang bermakna pada siswa dengan menerapkan sistem pembelajaran experiential learning dan learning by doing menuju meaningful learning. Kedua sistem pembelajaran ini berupaya mendorong siswa berinteraksi secara langsung dengan sumber belajar yang ada di lingkungan sekitar.</a:t>
            </a:r>
          </a:p>
        </p:txBody>
      </p:sp>
      <p:sp>
        <p:nvSpPr>
          <p:cNvPr name="TextBox 14" id="14"/>
          <p:cNvSpPr txBox="true"/>
          <p:nvPr/>
        </p:nvSpPr>
        <p:spPr>
          <a:xfrm rot="0">
            <a:off x="749159" y="3761937"/>
            <a:ext cx="10980777" cy="600852"/>
          </a:xfrm>
          <a:prstGeom prst="rect">
            <a:avLst/>
          </a:prstGeom>
        </p:spPr>
        <p:txBody>
          <a:bodyPr anchor="t" rtlCol="false" tIns="0" lIns="0" bIns="0" rIns="0">
            <a:spAutoFit/>
          </a:bodyPr>
          <a:lstStyle/>
          <a:p>
            <a:pPr algn="ctr">
              <a:lnSpc>
                <a:spcPts val="4530"/>
              </a:lnSpc>
              <a:spcBef>
                <a:spcPct val="0"/>
              </a:spcBef>
            </a:pPr>
            <a:r>
              <a:rPr lang="en-US" sz="4530">
                <a:solidFill>
                  <a:srgbClr val="000000"/>
                </a:solidFill>
                <a:latin typeface="Wedges"/>
                <a:ea typeface="Wedges"/>
                <a:cs typeface="Wedges"/>
                <a:sym typeface="Wedges"/>
              </a:rPr>
              <a:t>Pengertian Pembelajaran Terpadu</a:t>
            </a:r>
          </a:p>
        </p:txBody>
      </p:sp>
      <p:grpSp>
        <p:nvGrpSpPr>
          <p:cNvPr name="Group 15" id="15"/>
          <p:cNvGrpSpPr/>
          <p:nvPr/>
        </p:nvGrpSpPr>
        <p:grpSpPr>
          <a:xfrm rot="0">
            <a:off x="2799398" y="6194108"/>
            <a:ext cx="421005" cy="705802"/>
            <a:chOff x="0" y="0"/>
            <a:chExt cx="561340" cy="941070"/>
          </a:xfrm>
        </p:grpSpPr>
        <p:sp>
          <p:nvSpPr>
            <p:cNvPr name="Freeform 16" id="16"/>
            <p:cNvSpPr/>
            <p:nvPr/>
          </p:nvSpPr>
          <p:spPr>
            <a:xfrm flipH="false" flipV="false" rot="0">
              <a:off x="46990" y="49530"/>
              <a:ext cx="478790" cy="842010"/>
            </a:xfrm>
            <a:custGeom>
              <a:avLst/>
              <a:gdLst/>
              <a:ahLst/>
              <a:cxnLst/>
              <a:rect r="r" b="b" t="t" l="l"/>
              <a:pathLst>
                <a:path h="842010" w="478790">
                  <a:moveTo>
                    <a:pt x="123190" y="13970"/>
                  </a:moveTo>
                  <a:cubicBezTo>
                    <a:pt x="387350" y="240030"/>
                    <a:pt x="445770" y="293370"/>
                    <a:pt x="463550" y="349250"/>
                  </a:cubicBezTo>
                  <a:cubicBezTo>
                    <a:pt x="478790" y="397510"/>
                    <a:pt x="469900" y="448310"/>
                    <a:pt x="454660" y="497840"/>
                  </a:cubicBezTo>
                  <a:cubicBezTo>
                    <a:pt x="438150" y="554990"/>
                    <a:pt x="396240" y="622300"/>
                    <a:pt x="354330" y="669290"/>
                  </a:cubicBezTo>
                  <a:cubicBezTo>
                    <a:pt x="313690" y="713740"/>
                    <a:pt x="237490" y="742950"/>
                    <a:pt x="207010" y="774700"/>
                  </a:cubicBezTo>
                  <a:cubicBezTo>
                    <a:pt x="190500" y="793750"/>
                    <a:pt x="189230" y="816610"/>
                    <a:pt x="173990" y="826770"/>
                  </a:cubicBezTo>
                  <a:cubicBezTo>
                    <a:pt x="160020" y="836930"/>
                    <a:pt x="139700" y="842010"/>
                    <a:pt x="123190" y="840740"/>
                  </a:cubicBezTo>
                  <a:cubicBezTo>
                    <a:pt x="105410" y="839470"/>
                    <a:pt x="86360" y="830580"/>
                    <a:pt x="73660" y="820420"/>
                  </a:cubicBezTo>
                  <a:cubicBezTo>
                    <a:pt x="60960" y="808990"/>
                    <a:pt x="49530" y="789940"/>
                    <a:pt x="45720" y="773430"/>
                  </a:cubicBezTo>
                  <a:cubicBezTo>
                    <a:pt x="43180" y="756920"/>
                    <a:pt x="45720" y="736600"/>
                    <a:pt x="53340" y="721360"/>
                  </a:cubicBezTo>
                  <a:cubicBezTo>
                    <a:pt x="59690" y="706120"/>
                    <a:pt x="73660" y="689610"/>
                    <a:pt x="90170" y="681990"/>
                  </a:cubicBezTo>
                  <a:cubicBezTo>
                    <a:pt x="110490" y="674370"/>
                    <a:pt x="148590" y="673100"/>
                    <a:pt x="168910" y="683260"/>
                  </a:cubicBezTo>
                  <a:cubicBezTo>
                    <a:pt x="189230" y="694690"/>
                    <a:pt x="208280" y="727710"/>
                    <a:pt x="212090" y="749300"/>
                  </a:cubicBezTo>
                  <a:cubicBezTo>
                    <a:pt x="214630" y="767080"/>
                    <a:pt x="208280" y="787400"/>
                    <a:pt x="199390" y="801370"/>
                  </a:cubicBezTo>
                  <a:cubicBezTo>
                    <a:pt x="190500" y="815340"/>
                    <a:pt x="175260" y="830580"/>
                    <a:pt x="158750" y="835660"/>
                  </a:cubicBezTo>
                  <a:cubicBezTo>
                    <a:pt x="137160" y="840740"/>
                    <a:pt x="99060" y="836930"/>
                    <a:pt x="80010" y="825500"/>
                  </a:cubicBezTo>
                  <a:cubicBezTo>
                    <a:pt x="64770" y="816610"/>
                    <a:pt x="52070" y="800100"/>
                    <a:pt x="48260" y="782320"/>
                  </a:cubicBezTo>
                  <a:cubicBezTo>
                    <a:pt x="43180" y="762000"/>
                    <a:pt x="46990" y="732790"/>
                    <a:pt x="62230" y="704850"/>
                  </a:cubicBezTo>
                  <a:cubicBezTo>
                    <a:pt x="87630" y="660400"/>
                    <a:pt x="180340" y="612140"/>
                    <a:pt x="227330" y="562610"/>
                  </a:cubicBezTo>
                  <a:cubicBezTo>
                    <a:pt x="269240" y="518160"/>
                    <a:pt x="337820" y="473710"/>
                    <a:pt x="334010" y="422910"/>
                  </a:cubicBezTo>
                  <a:cubicBezTo>
                    <a:pt x="331470" y="355600"/>
                    <a:pt x="181610" y="252730"/>
                    <a:pt x="120650" y="198120"/>
                  </a:cubicBezTo>
                  <a:cubicBezTo>
                    <a:pt x="80010" y="161290"/>
                    <a:pt x="27940" y="144780"/>
                    <a:pt x="11430" y="115570"/>
                  </a:cubicBezTo>
                  <a:cubicBezTo>
                    <a:pt x="1270" y="97790"/>
                    <a:pt x="0" y="78740"/>
                    <a:pt x="3810" y="60960"/>
                  </a:cubicBezTo>
                  <a:cubicBezTo>
                    <a:pt x="7620" y="44450"/>
                    <a:pt x="22860" y="25400"/>
                    <a:pt x="34290" y="15240"/>
                  </a:cubicBezTo>
                  <a:cubicBezTo>
                    <a:pt x="44450" y="7620"/>
                    <a:pt x="55880" y="2540"/>
                    <a:pt x="69850" y="1270"/>
                  </a:cubicBezTo>
                  <a:cubicBezTo>
                    <a:pt x="85090" y="0"/>
                    <a:pt x="123190" y="13970"/>
                    <a:pt x="123190" y="13970"/>
                  </a:cubicBezTo>
                </a:path>
              </a:pathLst>
            </a:custGeom>
            <a:solidFill>
              <a:srgbClr val="FFA629"/>
            </a:solidFill>
            <a:ln cap="sq">
              <a:noFill/>
              <a:prstDash val="solid"/>
              <a:miter/>
            </a:ln>
          </p:spPr>
        </p:sp>
      </p:grpSp>
      <p:grpSp>
        <p:nvGrpSpPr>
          <p:cNvPr name="Group 17" id="17"/>
          <p:cNvGrpSpPr/>
          <p:nvPr/>
        </p:nvGrpSpPr>
        <p:grpSpPr>
          <a:xfrm rot="0">
            <a:off x="2400300" y="4246245"/>
            <a:ext cx="16099155" cy="6276975"/>
            <a:chOff x="0" y="0"/>
            <a:chExt cx="21465540" cy="8369300"/>
          </a:xfrm>
        </p:grpSpPr>
        <p:sp>
          <p:nvSpPr>
            <p:cNvPr name="Freeform 18" id="18"/>
            <p:cNvSpPr/>
            <p:nvPr/>
          </p:nvSpPr>
          <p:spPr>
            <a:xfrm flipH="false" flipV="false" rot="0">
              <a:off x="45720" y="40640"/>
              <a:ext cx="21375369" cy="8293100"/>
            </a:xfrm>
            <a:custGeom>
              <a:avLst/>
              <a:gdLst/>
              <a:ahLst/>
              <a:cxnLst/>
              <a:rect r="r" b="b" t="t" l="l"/>
              <a:pathLst>
                <a:path h="8293100" w="21375369">
                  <a:moveTo>
                    <a:pt x="685800" y="1696720"/>
                  </a:moveTo>
                  <a:cubicBezTo>
                    <a:pt x="842010" y="1532890"/>
                    <a:pt x="883920" y="1501140"/>
                    <a:pt x="937260" y="1459230"/>
                  </a:cubicBezTo>
                  <a:cubicBezTo>
                    <a:pt x="1009650" y="1402080"/>
                    <a:pt x="1123950" y="1328420"/>
                    <a:pt x="1195070" y="1270000"/>
                  </a:cubicBezTo>
                  <a:cubicBezTo>
                    <a:pt x="1250950" y="1224280"/>
                    <a:pt x="1277620" y="1187450"/>
                    <a:pt x="1338580" y="1140460"/>
                  </a:cubicBezTo>
                  <a:cubicBezTo>
                    <a:pt x="1427480" y="1069340"/>
                    <a:pt x="1568450" y="967740"/>
                    <a:pt x="1691640" y="895350"/>
                  </a:cubicBezTo>
                  <a:cubicBezTo>
                    <a:pt x="1813560" y="824230"/>
                    <a:pt x="1964690" y="758190"/>
                    <a:pt x="2075180" y="708660"/>
                  </a:cubicBezTo>
                  <a:cubicBezTo>
                    <a:pt x="2155190" y="674370"/>
                    <a:pt x="2213610" y="647700"/>
                    <a:pt x="2286000" y="624840"/>
                  </a:cubicBezTo>
                  <a:cubicBezTo>
                    <a:pt x="2362200" y="603250"/>
                    <a:pt x="2419350" y="589280"/>
                    <a:pt x="2520950" y="579120"/>
                  </a:cubicBezTo>
                  <a:cubicBezTo>
                    <a:pt x="2705100" y="558800"/>
                    <a:pt x="3086100" y="552450"/>
                    <a:pt x="3302000" y="565150"/>
                  </a:cubicBezTo>
                  <a:cubicBezTo>
                    <a:pt x="3456940" y="574040"/>
                    <a:pt x="3573780" y="591820"/>
                    <a:pt x="3698240" y="621030"/>
                  </a:cubicBezTo>
                  <a:cubicBezTo>
                    <a:pt x="3815080" y="647700"/>
                    <a:pt x="3938270" y="701040"/>
                    <a:pt x="4028440" y="725170"/>
                  </a:cubicBezTo>
                  <a:cubicBezTo>
                    <a:pt x="4090670" y="741680"/>
                    <a:pt x="4119880" y="740410"/>
                    <a:pt x="4187190" y="760730"/>
                  </a:cubicBezTo>
                  <a:cubicBezTo>
                    <a:pt x="4312920" y="796290"/>
                    <a:pt x="4617720" y="901700"/>
                    <a:pt x="4716780" y="956310"/>
                  </a:cubicBezTo>
                  <a:cubicBezTo>
                    <a:pt x="4758690" y="979170"/>
                    <a:pt x="4765040" y="998220"/>
                    <a:pt x="4800600" y="1019810"/>
                  </a:cubicBezTo>
                  <a:cubicBezTo>
                    <a:pt x="4851400" y="1052830"/>
                    <a:pt x="4922520" y="1090930"/>
                    <a:pt x="4997450" y="1126490"/>
                  </a:cubicBezTo>
                  <a:cubicBezTo>
                    <a:pt x="5090160" y="1168400"/>
                    <a:pt x="5223510" y="1256030"/>
                    <a:pt x="5313680" y="1248410"/>
                  </a:cubicBezTo>
                  <a:cubicBezTo>
                    <a:pt x="5387340" y="1243330"/>
                    <a:pt x="5436870" y="1184910"/>
                    <a:pt x="5504180" y="1137920"/>
                  </a:cubicBezTo>
                  <a:cubicBezTo>
                    <a:pt x="5590540" y="1078230"/>
                    <a:pt x="5731510" y="970280"/>
                    <a:pt x="5784850" y="913130"/>
                  </a:cubicBezTo>
                  <a:cubicBezTo>
                    <a:pt x="5812790" y="883920"/>
                    <a:pt x="5815330" y="863600"/>
                    <a:pt x="5838190" y="839470"/>
                  </a:cubicBezTo>
                  <a:cubicBezTo>
                    <a:pt x="5863590" y="812800"/>
                    <a:pt x="5891530" y="792480"/>
                    <a:pt x="5934710" y="762000"/>
                  </a:cubicBezTo>
                  <a:cubicBezTo>
                    <a:pt x="6007100" y="708660"/>
                    <a:pt x="6131560" y="617220"/>
                    <a:pt x="6243320" y="557530"/>
                  </a:cubicBezTo>
                  <a:cubicBezTo>
                    <a:pt x="6362700" y="494030"/>
                    <a:pt x="6504940" y="425450"/>
                    <a:pt x="6629400" y="397510"/>
                  </a:cubicBezTo>
                  <a:cubicBezTo>
                    <a:pt x="6737350" y="373380"/>
                    <a:pt x="6831330" y="374650"/>
                    <a:pt x="6943090" y="382270"/>
                  </a:cubicBezTo>
                  <a:cubicBezTo>
                    <a:pt x="7073900" y="391160"/>
                    <a:pt x="7239000" y="431800"/>
                    <a:pt x="7367270" y="464820"/>
                  </a:cubicBezTo>
                  <a:cubicBezTo>
                    <a:pt x="7475220" y="492760"/>
                    <a:pt x="7598410" y="529590"/>
                    <a:pt x="7660640" y="560070"/>
                  </a:cubicBezTo>
                  <a:cubicBezTo>
                    <a:pt x="7693660" y="576580"/>
                    <a:pt x="7706360" y="596900"/>
                    <a:pt x="7731760" y="608330"/>
                  </a:cubicBezTo>
                  <a:cubicBezTo>
                    <a:pt x="7755890" y="619760"/>
                    <a:pt x="7774940" y="618490"/>
                    <a:pt x="7809230" y="632460"/>
                  </a:cubicBezTo>
                  <a:cubicBezTo>
                    <a:pt x="7882890" y="661670"/>
                    <a:pt x="8030210" y="735330"/>
                    <a:pt x="8149590" y="803910"/>
                  </a:cubicBezTo>
                  <a:cubicBezTo>
                    <a:pt x="8290560" y="885190"/>
                    <a:pt x="8502650" y="1023620"/>
                    <a:pt x="8597900" y="1096010"/>
                  </a:cubicBezTo>
                  <a:cubicBezTo>
                    <a:pt x="8647430" y="1132840"/>
                    <a:pt x="8660130" y="1160780"/>
                    <a:pt x="8702040" y="1187450"/>
                  </a:cubicBezTo>
                  <a:cubicBezTo>
                    <a:pt x="8755380" y="1220470"/>
                    <a:pt x="8843010" y="1268730"/>
                    <a:pt x="8896350" y="1270000"/>
                  </a:cubicBezTo>
                  <a:cubicBezTo>
                    <a:pt x="8934450" y="1270000"/>
                    <a:pt x="8949690" y="1256030"/>
                    <a:pt x="8992870" y="1231900"/>
                  </a:cubicBezTo>
                  <a:cubicBezTo>
                    <a:pt x="9100820" y="1173480"/>
                    <a:pt x="9371330" y="952500"/>
                    <a:pt x="9521190" y="852170"/>
                  </a:cubicBezTo>
                  <a:cubicBezTo>
                    <a:pt x="9626600" y="782320"/>
                    <a:pt x="9711690" y="726440"/>
                    <a:pt x="9798050" y="680720"/>
                  </a:cubicBezTo>
                  <a:cubicBezTo>
                    <a:pt x="9869170" y="642620"/>
                    <a:pt x="9935210" y="605790"/>
                    <a:pt x="10001250" y="588010"/>
                  </a:cubicBezTo>
                  <a:cubicBezTo>
                    <a:pt x="10058400" y="574040"/>
                    <a:pt x="10110470" y="572770"/>
                    <a:pt x="10170160" y="576580"/>
                  </a:cubicBezTo>
                  <a:cubicBezTo>
                    <a:pt x="10238740" y="579120"/>
                    <a:pt x="10303510" y="586740"/>
                    <a:pt x="10392410" y="613410"/>
                  </a:cubicBezTo>
                  <a:cubicBezTo>
                    <a:pt x="10537190" y="659130"/>
                    <a:pt x="10808970" y="789940"/>
                    <a:pt x="10941050" y="872490"/>
                  </a:cubicBezTo>
                  <a:cubicBezTo>
                    <a:pt x="11026140" y="924560"/>
                    <a:pt x="11065510" y="1008380"/>
                    <a:pt x="11134090" y="1026160"/>
                  </a:cubicBezTo>
                  <a:cubicBezTo>
                    <a:pt x="11196320" y="1041400"/>
                    <a:pt x="11263630" y="1010920"/>
                    <a:pt x="11332210" y="991870"/>
                  </a:cubicBezTo>
                  <a:cubicBezTo>
                    <a:pt x="11410950" y="969010"/>
                    <a:pt x="11510010" y="915670"/>
                    <a:pt x="11578590" y="894080"/>
                  </a:cubicBezTo>
                  <a:cubicBezTo>
                    <a:pt x="11624310" y="878840"/>
                    <a:pt x="11659870" y="880110"/>
                    <a:pt x="11697970" y="866140"/>
                  </a:cubicBezTo>
                  <a:cubicBezTo>
                    <a:pt x="11736070" y="850900"/>
                    <a:pt x="11766550" y="822960"/>
                    <a:pt x="11804650" y="808990"/>
                  </a:cubicBezTo>
                  <a:cubicBezTo>
                    <a:pt x="11844020" y="793750"/>
                    <a:pt x="11887200" y="792480"/>
                    <a:pt x="11929110" y="778510"/>
                  </a:cubicBezTo>
                  <a:cubicBezTo>
                    <a:pt x="11973560" y="763270"/>
                    <a:pt x="12007850" y="735330"/>
                    <a:pt x="12066270" y="716280"/>
                  </a:cubicBezTo>
                  <a:cubicBezTo>
                    <a:pt x="12158980" y="685800"/>
                    <a:pt x="12313920" y="654050"/>
                    <a:pt x="12444730" y="637540"/>
                  </a:cubicBezTo>
                  <a:cubicBezTo>
                    <a:pt x="12583160" y="621030"/>
                    <a:pt x="12754610" y="612140"/>
                    <a:pt x="12873990" y="621030"/>
                  </a:cubicBezTo>
                  <a:cubicBezTo>
                    <a:pt x="12962891" y="626110"/>
                    <a:pt x="13036550" y="638810"/>
                    <a:pt x="13101319" y="659130"/>
                  </a:cubicBezTo>
                  <a:cubicBezTo>
                    <a:pt x="13152119" y="675640"/>
                    <a:pt x="13191491" y="692150"/>
                    <a:pt x="13233400" y="722630"/>
                  </a:cubicBezTo>
                  <a:cubicBezTo>
                    <a:pt x="13284200" y="758190"/>
                    <a:pt x="13343891" y="811530"/>
                    <a:pt x="13378180" y="869950"/>
                  </a:cubicBezTo>
                  <a:cubicBezTo>
                    <a:pt x="13413741" y="928370"/>
                    <a:pt x="13449300" y="1022350"/>
                    <a:pt x="13440410" y="1073150"/>
                  </a:cubicBezTo>
                  <a:cubicBezTo>
                    <a:pt x="13434060" y="1108710"/>
                    <a:pt x="13406119" y="1139190"/>
                    <a:pt x="13376910" y="1155700"/>
                  </a:cubicBezTo>
                  <a:cubicBezTo>
                    <a:pt x="13343891" y="1173480"/>
                    <a:pt x="13293091" y="1167130"/>
                    <a:pt x="13248641" y="1169670"/>
                  </a:cubicBezTo>
                  <a:cubicBezTo>
                    <a:pt x="13197841" y="1170940"/>
                    <a:pt x="13122910" y="1179830"/>
                    <a:pt x="13086080" y="1168400"/>
                  </a:cubicBezTo>
                  <a:cubicBezTo>
                    <a:pt x="13063219" y="1160780"/>
                    <a:pt x="13046710" y="1148080"/>
                    <a:pt x="13036550" y="1134110"/>
                  </a:cubicBezTo>
                  <a:cubicBezTo>
                    <a:pt x="13027660" y="1122680"/>
                    <a:pt x="13023850" y="1109980"/>
                    <a:pt x="13022580" y="1096010"/>
                  </a:cubicBezTo>
                  <a:cubicBezTo>
                    <a:pt x="13021310" y="1083310"/>
                    <a:pt x="13022580" y="1068070"/>
                    <a:pt x="13027660" y="1056640"/>
                  </a:cubicBezTo>
                  <a:cubicBezTo>
                    <a:pt x="13031469" y="1043940"/>
                    <a:pt x="13039091" y="1031240"/>
                    <a:pt x="13050519" y="1022350"/>
                  </a:cubicBezTo>
                  <a:cubicBezTo>
                    <a:pt x="13063219" y="1012190"/>
                    <a:pt x="13105130" y="1000760"/>
                    <a:pt x="13106400" y="1002030"/>
                  </a:cubicBezTo>
                  <a:cubicBezTo>
                    <a:pt x="13106400" y="1003300"/>
                    <a:pt x="13034010" y="1045210"/>
                    <a:pt x="13028930" y="1040130"/>
                  </a:cubicBezTo>
                  <a:cubicBezTo>
                    <a:pt x="13021310" y="1029970"/>
                    <a:pt x="13131800" y="901700"/>
                    <a:pt x="13210541" y="833120"/>
                  </a:cubicBezTo>
                  <a:cubicBezTo>
                    <a:pt x="13318491" y="737870"/>
                    <a:pt x="13534391" y="621030"/>
                    <a:pt x="13634719" y="547370"/>
                  </a:cubicBezTo>
                  <a:cubicBezTo>
                    <a:pt x="13693141" y="505460"/>
                    <a:pt x="13722350" y="473710"/>
                    <a:pt x="13769341" y="440690"/>
                  </a:cubicBezTo>
                  <a:cubicBezTo>
                    <a:pt x="13817600" y="407670"/>
                    <a:pt x="13855700" y="383540"/>
                    <a:pt x="13919200" y="347980"/>
                  </a:cubicBezTo>
                  <a:cubicBezTo>
                    <a:pt x="14018260" y="292100"/>
                    <a:pt x="14198600" y="182880"/>
                    <a:pt x="14311630" y="147320"/>
                  </a:cubicBezTo>
                  <a:cubicBezTo>
                    <a:pt x="14390369" y="121920"/>
                    <a:pt x="14455141" y="130810"/>
                    <a:pt x="14521180" y="116840"/>
                  </a:cubicBezTo>
                  <a:cubicBezTo>
                    <a:pt x="14583410" y="105410"/>
                    <a:pt x="14613891" y="83820"/>
                    <a:pt x="14697710" y="71120"/>
                  </a:cubicBezTo>
                  <a:cubicBezTo>
                    <a:pt x="14895830" y="39370"/>
                    <a:pt x="15435580" y="21590"/>
                    <a:pt x="15714980" y="12700"/>
                  </a:cubicBezTo>
                  <a:cubicBezTo>
                    <a:pt x="15908019" y="6350"/>
                    <a:pt x="16048991" y="0"/>
                    <a:pt x="16209010" y="10160"/>
                  </a:cubicBezTo>
                  <a:cubicBezTo>
                    <a:pt x="16358869" y="19050"/>
                    <a:pt x="16513810" y="35560"/>
                    <a:pt x="16647160" y="64770"/>
                  </a:cubicBezTo>
                  <a:cubicBezTo>
                    <a:pt x="16762730" y="90170"/>
                    <a:pt x="16849091" y="121920"/>
                    <a:pt x="16963391" y="165100"/>
                  </a:cubicBezTo>
                  <a:cubicBezTo>
                    <a:pt x="17100550" y="217170"/>
                    <a:pt x="17294860" y="300990"/>
                    <a:pt x="17412969" y="363220"/>
                  </a:cubicBezTo>
                  <a:cubicBezTo>
                    <a:pt x="17494250" y="405130"/>
                    <a:pt x="17539969" y="431800"/>
                    <a:pt x="17612360" y="483870"/>
                  </a:cubicBezTo>
                  <a:cubicBezTo>
                    <a:pt x="17710150" y="556260"/>
                    <a:pt x="17873980" y="683260"/>
                    <a:pt x="17941291" y="764540"/>
                  </a:cubicBezTo>
                  <a:cubicBezTo>
                    <a:pt x="17980660" y="812800"/>
                    <a:pt x="17988280" y="857250"/>
                    <a:pt x="18014950" y="896620"/>
                  </a:cubicBezTo>
                  <a:cubicBezTo>
                    <a:pt x="18039080" y="932180"/>
                    <a:pt x="18061941" y="948690"/>
                    <a:pt x="18091150" y="993140"/>
                  </a:cubicBezTo>
                  <a:cubicBezTo>
                    <a:pt x="18147030" y="1076960"/>
                    <a:pt x="18215610" y="1362710"/>
                    <a:pt x="18301969" y="1375410"/>
                  </a:cubicBezTo>
                  <a:cubicBezTo>
                    <a:pt x="18387060" y="1388110"/>
                    <a:pt x="18526760" y="1163320"/>
                    <a:pt x="18608041" y="1075690"/>
                  </a:cubicBezTo>
                  <a:cubicBezTo>
                    <a:pt x="18665191" y="1013460"/>
                    <a:pt x="18691860" y="970280"/>
                    <a:pt x="18747741" y="908050"/>
                  </a:cubicBezTo>
                  <a:cubicBezTo>
                    <a:pt x="18823941" y="822960"/>
                    <a:pt x="18926810" y="703580"/>
                    <a:pt x="19027141" y="619760"/>
                  </a:cubicBezTo>
                  <a:cubicBezTo>
                    <a:pt x="19123660" y="537210"/>
                    <a:pt x="19253200" y="454660"/>
                    <a:pt x="19335750" y="407670"/>
                  </a:cubicBezTo>
                  <a:cubicBezTo>
                    <a:pt x="19386550" y="378460"/>
                    <a:pt x="19409410" y="368300"/>
                    <a:pt x="19464019" y="346710"/>
                  </a:cubicBezTo>
                  <a:cubicBezTo>
                    <a:pt x="19555460" y="311150"/>
                    <a:pt x="19729450" y="250190"/>
                    <a:pt x="19834860" y="227330"/>
                  </a:cubicBezTo>
                  <a:cubicBezTo>
                    <a:pt x="19909791" y="210820"/>
                    <a:pt x="19960591" y="208280"/>
                    <a:pt x="20031710" y="201930"/>
                  </a:cubicBezTo>
                  <a:cubicBezTo>
                    <a:pt x="20118069" y="195580"/>
                    <a:pt x="20236180" y="184150"/>
                    <a:pt x="20316191" y="195580"/>
                  </a:cubicBezTo>
                  <a:cubicBezTo>
                    <a:pt x="20377150" y="204470"/>
                    <a:pt x="20415250" y="219710"/>
                    <a:pt x="20473669" y="245110"/>
                  </a:cubicBezTo>
                  <a:cubicBezTo>
                    <a:pt x="20556219" y="281940"/>
                    <a:pt x="20687030" y="354330"/>
                    <a:pt x="20754341" y="407670"/>
                  </a:cubicBezTo>
                  <a:cubicBezTo>
                    <a:pt x="20798791" y="443230"/>
                    <a:pt x="20811491" y="472440"/>
                    <a:pt x="20853400" y="513080"/>
                  </a:cubicBezTo>
                  <a:cubicBezTo>
                    <a:pt x="20918169" y="575310"/>
                    <a:pt x="21051519" y="680720"/>
                    <a:pt x="21109941" y="737870"/>
                  </a:cubicBezTo>
                  <a:cubicBezTo>
                    <a:pt x="21141691" y="770890"/>
                    <a:pt x="21156930" y="784860"/>
                    <a:pt x="21181060" y="817880"/>
                  </a:cubicBezTo>
                  <a:cubicBezTo>
                    <a:pt x="21216619" y="863600"/>
                    <a:pt x="21269960" y="933450"/>
                    <a:pt x="21292819" y="991870"/>
                  </a:cubicBezTo>
                  <a:cubicBezTo>
                    <a:pt x="21311869" y="1042670"/>
                    <a:pt x="21314410" y="1085850"/>
                    <a:pt x="21319491" y="1146810"/>
                  </a:cubicBezTo>
                  <a:cubicBezTo>
                    <a:pt x="21328380" y="1233170"/>
                    <a:pt x="21332191" y="1369060"/>
                    <a:pt x="21324569" y="1464310"/>
                  </a:cubicBezTo>
                  <a:cubicBezTo>
                    <a:pt x="21319491" y="1541780"/>
                    <a:pt x="21305519" y="1602740"/>
                    <a:pt x="21289010" y="1673860"/>
                  </a:cubicBezTo>
                  <a:cubicBezTo>
                    <a:pt x="21271230" y="1750060"/>
                    <a:pt x="21245830" y="1841500"/>
                    <a:pt x="21217891" y="1907540"/>
                  </a:cubicBezTo>
                  <a:cubicBezTo>
                    <a:pt x="21196300" y="1959610"/>
                    <a:pt x="21168360" y="1990090"/>
                    <a:pt x="21142960" y="2043430"/>
                  </a:cubicBezTo>
                  <a:cubicBezTo>
                    <a:pt x="21108669" y="2112010"/>
                    <a:pt x="21074380" y="2217420"/>
                    <a:pt x="21040091" y="2288540"/>
                  </a:cubicBezTo>
                  <a:cubicBezTo>
                    <a:pt x="21012150" y="2345690"/>
                    <a:pt x="20982941" y="2388870"/>
                    <a:pt x="20953730" y="2438400"/>
                  </a:cubicBezTo>
                  <a:cubicBezTo>
                    <a:pt x="20923250" y="2487930"/>
                    <a:pt x="20900391" y="2528570"/>
                    <a:pt x="20861019" y="2585720"/>
                  </a:cubicBezTo>
                  <a:cubicBezTo>
                    <a:pt x="20800060" y="2672080"/>
                    <a:pt x="20661630" y="2823210"/>
                    <a:pt x="20617180" y="2896870"/>
                  </a:cubicBezTo>
                  <a:cubicBezTo>
                    <a:pt x="20594319" y="2933700"/>
                    <a:pt x="20593050" y="2957830"/>
                    <a:pt x="20575269" y="2984500"/>
                  </a:cubicBezTo>
                  <a:cubicBezTo>
                    <a:pt x="20556219" y="3014980"/>
                    <a:pt x="20519391" y="3039110"/>
                    <a:pt x="20502880" y="3069590"/>
                  </a:cubicBezTo>
                  <a:cubicBezTo>
                    <a:pt x="20488910" y="3097530"/>
                    <a:pt x="20491450" y="3159760"/>
                    <a:pt x="20478750" y="3162300"/>
                  </a:cubicBezTo>
                  <a:cubicBezTo>
                    <a:pt x="20466050" y="3163570"/>
                    <a:pt x="20420330" y="3098800"/>
                    <a:pt x="20429219" y="3079750"/>
                  </a:cubicBezTo>
                  <a:cubicBezTo>
                    <a:pt x="20441919" y="3050540"/>
                    <a:pt x="20574000" y="3042920"/>
                    <a:pt x="20629880" y="3042920"/>
                  </a:cubicBezTo>
                  <a:cubicBezTo>
                    <a:pt x="20667980" y="3042920"/>
                    <a:pt x="20697191" y="3048000"/>
                    <a:pt x="20730210" y="3063240"/>
                  </a:cubicBezTo>
                  <a:cubicBezTo>
                    <a:pt x="20767041" y="3079750"/>
                    <a:pt x="20806410" y="3108960"/>
                    <a:pt x="20838160" y="3145790"/>
                  </a:cubicBezTo>
                  <a:cubicBezTo>
                    <a:pt x="20876260" y="3188970"/>
                    <a:pt x="20905469" y="3247390"/>
                    <a:pt x="20932141" y="3314700"/>
                  </a:cubicBezTo>
                  <a:cubicBezTo>
                    <a:pt x="20966430" y="3399790"/>
                    <a:pt x="20982941" y="3530600"/>
                    <a:pt x="21013419" y="3625850"/>
                  </a:cubicBezTo>
                  <a:cubicBezTo>
                    <a:pt x="21038819" y="3707130"/>
                    <a:pt x="21075650" y="3778250"/>
                    <a:pt x="21095969" y="3850640"/>
                  </a:cubicBezTo>
                  <a:cubicBezTo>
                    <a:pt x="21113750" y="3915410"/>
                    <a:pt x="21123910" y="3956050"/>
                    <a:pt x="21132800" y="4039870"/>
                  </a:cubicBezTo>
                  <a:cubicBezTo>
                    <a:pt x="21148041" y="4198620"/>
                    <a:pt x="21145500" y="4620260"/>
                    <a:pt x="21137880" y="4738370"/>
                  </a:cubicBezTo>
                  <a:cubicBezTo>
                    <a:pt x="21136610" y="4779010"/>
                    <a:pt x="21142960" y="4795520"/>
                    <a:pt x="21128991" y="4819650"/>
                  </a:cubicBezTo>
                  <a:cubicBezTo>
                    <a:pt x="21109941" y="4848860"/>
                    <a:pt x="21057869" y="4881880"/>
                    <a:pt x="21021041" y="4894580"/>
                  </a:cubicBezTo>
                  <a:cubicBezTo>
                    <a:pt x="20991830" y="4904740"/>
                    <a:pt x="20934680" y="4906010"/>
                    <a:pt x="20932141" y="4899660"/>
                  </a:cubicBezTo>
                  <a:cubicBezTo>
                    <a:pt x="20930869" y="4897120"/>
                    <a:pt x="20944841" y="4886960"/>
                    <a:pt x="20944841" y="4886960"/>
                  </a:cubicBezTo>
                  <a:cubicBezTo>
                    <a:pt x="20943569" y="4885690"/>
                    <a:pt x="20924519" y="4906010"/>
                    <a:pt x="20913091" y="4912360"/>
                  </a:cubicBezTo>
                  <a:cubicBezTo>
                    <a:pt x="20901660" y="4917440"/>
                    <a:pt x="20887691" y="4921250"/>
                    <a:pt x="20873719" y="4919980"/>
                  </a:cubicBezTo>
                  <a:cubicBezTo>
                    <a:pt x="20857210" y="4918710"/>
                    <a:pt x="20833080" y="4909820"/>
                    <a:pt x="20819110" y="4897120"/>
                  </a:cubicBezTo>
                  <a:cubicBezTo>
                    <a:pt x="20805141" y="4884420"/>
                    <a:pt x="20794980" y="4861560"/>
                    <a:pt x="20793710" y="4843780"/>
                  </a:cubicBezTo>
                  <a:cubicBezTo>
                    <a:pt x="20791169" y="4824730"/>
                    <a:pt x="20794980" y="4792980"/>
                    <a:pt x="20810219" y="4786630"/>
                  </a:cubicBezTo>
                  <a:cubicBezTo>
                    <a:pt x="20836891" y="4773930"/>
                    <a:pt x="20946110" y="4831080"/>
                    <a:pt x="20985480" y="4872990"/>
                  </a:cubicBezTo>
                  <a:cubicBezTo>
                    <a:pt x="21021041" y="4911090"/>
                    <a:pt x="21021041" y="4961890"/>
                    <a:pt x="21048980" y="5016500"/>
                  </a:cubicBezTo>
                  <a:cubicBezTo>
                    <a:pt x="21090891" y="5099050"/>
                    <a:pt x="21175980" y="5210810"/>
                    <a:pt x="21221700" y="5309870"/>
                  </a:cubicBezTo>
                  <a:cubicBezTo>
                    <a:pt x="21264880" y="5403850"/>
                    <a:pt x="21299169" y="5492750"/>
                    <a:pt x="21323300" y="5594350"/>
                  </a:cubicBezTo>
                  <a:cubicBezTo>
                    <a:pt x="21348700" y="5708650"/>
                    <a:pt x="21353780" y="5835650"/>
                    <a:pt x="21361400" y="5963920"/>
                  </a:cubicBezTo>
                  <a:cubicBezTo>
                    <a:pt x="21369019" y="6102350"/>
                    <a:pt x="21375369" y="6297930"/>
                    <a:pt x="21369019" y="6396990"/>
                  </a:cubicBezTo>
                  <a:cubicBezTo>
                    <a:pt x="21365210" y="6447790"/>
                    <a:pt x="21363941" y="6473190"/>
                    <a:pt x="21351241" y="6513830"/>
                  </a:cubicBezTo>
                  <a:cubicBezTo>
                    <a:pt x="21336000" y="6562090"/>
                    <a:pt x="21302980" y="6621780"/>
                    <a:pt x="21275041" y="6666230"/>
                  </a:cubicBezTo>
                  <a:cubicBezTo>
                    <a:pt x="21250910" y="6705600"/>
                    <a:pt x="21233130" y="6731000"/>
                    <a:pt x="21193760" y="6770370"/>
                  </a:cubicBezTo>
                  <a:cubicBezTo>
                    <a:pt x="21128991" y="6836410"/>
                    <a:pt x="20998180" y="6944360"/>
                    <a:pt x="20902930" y="7001510"/>
                  </a:cubicBezTo>
                  <a:cubicBezTo>
                    <a:pt x="20824191" y="7048500"/>
                    <a:pt x="20750530" y="7078980"/>
                    <a:pt x="20667980" y="7103110"/>
                  </a:cubicBezTo>
                  <a:cubicBezTo>
                    <a:pt x="20584160" y="7128510"/>
                    <a:pt x="20495260" y="7139940"/>
                    <a:pt x="20403819" y="7148830"/>
                  </a:cubicBezTo>
                  <a:cubicBezTo>
                    <a:pt x="20304760" y="7158990"/>
                    <a:pt x="20185380" y="7156450"/>
                    <a:pt x="20092669" y="7153910"/>
                  </a:cubicBezTo>
                  <a:cubicBezTo>
                    <a:pt x="20019010" y="7152640"/>
                    <a:pt x="19958050" y="7147560"/>
                    <a:pt x="19890741" y="7139940"/>
                  </a:cubicBezTo>
                  <a:cubicBezTo>
                    <a:pt x="19823430" y="7131050"/>
                    <a:pt x="19770091" y="7127240"/>
                    <a:pt x="19688810" y="7104380"/>
                  </a:cubicBezTo>
                  <a:cubicBezTo>
                    <a:pt x="19556730" y="7066280"/>
                    <a:pt x="19333210" y="6973570"/>
                    <a:pt x="19179541" y="6899910"/>
                  </a:cubicBezTo>
                  <a:cubicBezTo>
                    <a:pt x="19044919" y="6833870"/>
                    <a:pt x="18892519" y="6727190"/>
                    <a:pt x="18811241" y="6690360"/>
                  </a:cubicBezTo>
                  <a:cubicBezTo>
                    <a:pt x="18773141" y="6672580"/>
                    <a:pt x="18765519" y="6656070"/>
                    <a:pt x="18723610" y="6658610"/>
                  </a:cubicBezTo>
                  <a:cubicBezTo>
                    <a:pt x="18602960" y="6666230"/>
                    <a:pt x="18221960" y="6912610"/>
                    <a:pt x="18042891" y="6993890"/>
                  </a:cubicBezTo>
                  <a:cubicBezTo>
                    <a:pt x="17928591" y="7044690"/>
                    <a:pt x="17834610" y="7082790"/>
                    <a:pt x="17757141" y="7110730"/>
                  </a:cubicBezTo>
                  <a:cubicBezTo>
                    <a:pt x="17706341" y="7128510"/>
                    <a:pt x="17679669" y="7137400"/>
                    <a:pt x="17628869" y="7150100"/>
                  </a:cubicBezTo>
                  <a:cubicBezTo>
                    <a:pt x="17556480" y="7167880"/>
                    <a:pt x="17433291" y="7180580"/>
                    <a:pt x="17365980" y="7200900"/>
                  </a:cubicBezTo>
                  <a:cubicBezTo>
                    <a:pt x="17321530" y="7214870"/>
                    <a:pt x="17305019" y="7232650"/>
                    <a:pt x="17259300" y="7246620"/>
                  </a:cubicBezTo>
                  <a:cubicBezTo>
                    <a:pt x="17179291" y="7270750"/>
                    <a:pt x="17048480" y="7274560"/>
                    <a:pt x="16920210" y="7306310"/>
                  </a:cubicBezTo>
                  <a:cubicBezTo>
                    <a:pt x="16743680" y="7350760"/>
                    <a:pt x="16423641" y="7473950"/>
                    <a:pt x="16300450" y="7506970"/>
                  </a:cubicBezTo>
                  <a:cubicBezTo>
                    <a:pt x="16248380" y="7520940"/>
                    <a:pt x="16230600" y="7526020"/>
                    <a:pt x="16187419" y="7532370"/>
                  </a:cubicBezTo>
                  <a:cubicBezTo>
                    <a:pt x="16130269" y="7539990"/>
                    <a:pt x="16047719" y="7547610"/>
                    <a:pt x="15982950" y="7548880"/>
                  </a:cubicBezTo>
                  <a:cubicBezTo>
                    <a:pt x="15925800" y="7548880"/>
                    <a:pt x="15869919" y="7543800"/>
                    <a:pt x="15817850" y="7537450"/>
                  </a:cubicBezTo>
                  <a:cubicBezTo>
                    <a:pt x="15769591" y="7531100"/>
                    <a:pt x="15727680" y="7527290"/>
                    <a:pt x="15679419" y="7510780"/>
                  </a:cubicBezTo>
                  <a:cubicBezTo>
                    <a:pt x="15623541" y="7490460"/>
                    <a:pt x="15544800" y="7446010"/>
                    <a:pt x="15505430" y="7415530"/>
                  </a:cubicBezTo>
                  <a:cubicBezTo>
                    <a:pt x="15481300" y="7395210"/>
                    <a:pt x="15481300" y="7360920"/>
                    <a:pt x="15454630" y="7357110"/>
                  </a:cubicBezTo>
                  <a:cubicBezTo>
                    <a:pt x="15396210" y="7345680"/>
                    <a:pt x="15261591" y="7472680"/>
                    <a:pt x="15142210" y="7524750"/>
                  </a:cubicBezTo>
                  <a:cubicBezTo>
                    <a:pt x="14994891" y="7588250"/>
                    <a:pt x="14819630" y="7632700"/>
                    <a:pt x="14630400" y="7693660"/>
                  </a:cubicBezTo>
                  <a:cubicBezTo>
                    <a:pt x="14397991" y="7769860"/>
                    <a:pt x="14038580" y="7893050"/>
                    <a:pt x="13848080" y="7946390"/>
                  </a:cubicBezTo>
                  <a:cubicBezTo>
                    <a:pt x="13740130" y="7975600"/>
                    <a:pt x="13670280" y="7990840"/>
                    <a:pt x="13592810" y="8004810"/>
                  </a:cubicBezTo>
                  <a:cubicBezTo>
                    <a:pt x="13528041" y="8016240"/>
                    <a:pt x="13478510" y="8021320"/>
                    <a:pt x="13416280" y="8026400"/>
                  </a:cubicBezTo>
                  <a:cubicBezTo>
                    <a:pt x="13345160" y="8032750"/>
                    <a:pt x="13253719" y="8037830"/>
                    <a:pt x="13186410" y="8035290"/>
                  </a:cubicBezTo>
                  <a:cubicBezTo>
                    <a:pt x="13131800" y="8034020"/>
                    <a:pt x="13093700" y="8030210"/>
                    <a:pt x="13040360" y="8021320"/>
                  </a:cubicBezTo>
                  <a:cubicBezTo>
                    <a:pt x="12978130" y="8012430"/>
                    <a:pt x="12887960" y="7994650"/>
                    <a:pt x="12832080" y="7978140"/>
                  </a:cubicBezTo>
                  <a:cubicBezTo>
                    <a:pt x="12793980" y="7965440"/>
                    <a:pt x="12773660" y="7957820"/>
                    <a:pt x="12735560" y="7938770"/>
                  </a:cubicBezTo>
                  <a:cubicBezTo>
                    <a:pt x="12674600" y="7907020"/>
                    <a:pt x="12573000" y="7851140"/>
                    <a:pt x="12504420" y="7791450"/>
                  </a:cubicBezTo>
                  <a:cubicBezTo>
                    <a:pt x="12435840" y="7731760"/>
                    <a:pt x="12359640" y="7642860"/>
                    <a:pt x="12324080" y="7580630"/>
                  </a:cubicBezTo>
                  <a:cubicBezTo>
                    <a:pt x="12302490" y="7539990"/>
                    <a:pt x="12315190" y="7484110"/>
                    <a:pt x="12288520" y="7470140"/>
                  </a:cubicBezTo>
                  <a:cubicBezTo>
                    <a:pt x="12252960" y="7452360"/>
                    <a:pt x="12189460" y="7496810"/>
                    <a:pt x="12109450" y="7529830"/>
                  </a:cubicBezTo>
                  <a:cubicBezTo>
                    <a:pt x="11927840" y="7607300"/>
                    <a:pt x="11459210" y="7884160"/>
                    <a:pt x="11254740" y="7971790"/>
                  </a:cubicBezTo>
                  <a:cubicBezTo>
                    <a:pt x="11145520" y="8018780"/>
                    <a:pt x="11099800" y="8026400"/>
                    <a:pt x="10996930" y="8061960"/>
                  </a:cubicBezTo>
                  <a:cubicBezTo>
                    <a:pt x="10840720" y="8114030"/>
                    <a:pt x="10608310" y="8218170"/>
                    <a:pt x="10408920" y="8253730"/>
                  </a:cubicBezTo>
                  <a:cubicBezTo>
                    <a:pt x="10214610" y="8288020"/>
                    <a:pt x="9987280" y="8293100"/>
                    <a:pt x="9818370" y="8276590"/>
                  </a:cubicBezTo>
                  <a:cubicBezTo>
                    <a:pt x="9690100" y="8263890"/>
                    <a:pt x="9598660" y="8232140"/>
                    <a:pt x="9481820" y="8196580"/>
                  </a:cubicBezTo>
                  <a:cubicBezTo>
                    <a:pt x="9351010" y="8154670"/>
                    <a:pt x="9179560" y="8081010"/>
                    <a:pt x="9072880" y="8035290"/>
                  </a:cubicBezTo>
                  <a:cubicBezTo>
                    <a:pt x="9004300" y="8006080"/>
                    <a:pt x="8959850" y="7987030"/>
                    <a:pt x="8903970" y="7956550"/>
                  </a:cubicBezTo>
                  <a:cubicBezTo>
                    <a:pt x="8846820" y="7926070"/>
                    <a:pt x="8779510" y="7879080"/>
                    <a:pt x="8736330" y="7849870"/>
                  </a:cubicBezTo>
                  <a:cubicBezTo>
                    <a:pt x="8708390" y="7832090"/>
                    <a:pt x="8689340" y="7820660"/>
                    <a:pt x="8669020" y="7802880"/>
                  </a:cubicBezTo>
                  <a:cubicBezTo>
                    <a:pt x="8648700" y="7785100"/>
                    <a:pt x="8628380" y="7771130"/>
                    <a:pt x="8613140" y="7740650"/>
                  </a:cubicBezTo>
                  <a:cubicBezTo>
                    <a:pt x="8586470" y="7692390"/>
                    <a:pt x="8569960" y="7593330"/>
                    <a:pt x="8557260" y="7523480"/>
                  </a:cubicBezTo>
                  <a:cubicBezTo>
                    <a:pt x="8547100" y="7459980"/>
                    <a:pt x="8569960" y="7368540"/>
                    <a:pt x="8542020" y="7338060"/>
                  </a:cubicBezTo>
                  <a:cubicBezTo>
                    <a:pt x="8520430" y="7316470"/>
                    <a:pt x="8474710" y="7325360"/>
                    <a:pt x="8440420" y="7322820"/>
                  </a:cubicBezTo>
                  <a:cubicBezTo>
                    <a:pt x="8403590" y="7319010"/>
                    <a:pt x="8369300" y="7310120"/>
                    <a:pt x="8328660" y="7320280"/>
                  </a:cubicBezTo>
                  <a:cubicBezTo>
                    <a:pt x="8272780" y="7332980"/>
                    <a:pt x="8216900" y="7386320"/>
                    <a:pt x="8138160" y="7421880"/>
                  </a:cubicBezTo>
                  <a:cubicBezTo>
                    <a:pt x="8020050" y="7475220"/>
                    <a:pt x="7844790" y="7546340"/>
                    <a:pt x="7683500" y="7590790"/>
                  </a:cubicBezTo>
                  <a:cubicBezTo>
                    <a:pt x="7509510" y="7639050"/>
                    <a:pt x="7303770" y="7666990"/>
                    <a:pt x="7128510" y="7694930"/>
                  </a:cubicBezTo>
                  <a:cubicBezTo>
                    <a:pt x="6973570" y="7720330"/>
                    <a:pt x="6795770" y="7730490"/>
                    <a:pt x="6687820" y="7753350"/>
                  </a:cubicBezTo>
                  <a:cubicBezTo>
                    <a:pt x="6624320" y="7766050"/>
                    <a:pt x="6601460" y="7783830"/>
                    <a:pt x="6537960" y="7796530"/>
                  </a:cubicBezTo>
                  <a:cubicBezTo>
                    <a:pt x="6431280" y="7815580"/>
                    <a:pt x="6239510" y="7828280"/>
                    <a:pt x="6099810" y="7835900"/>
                  </a:cubicBezTo>
                  <a:cubicBezTo>
                    <a:pt x="5972810" y="7842250"/>
                    <a:pt x="5843270" y="7857490"/>
                    <a:pt x="5735320" y="7840980"/>
                  </a:cubicBezTo>
                  <a:cubicBezTo>
                    <a:pt x="5642610" y="7827010"/>
                    <a:pt x="5544820" y="7791450"/>
                    <a:pt x="5487670" y="7760970"/>
                  </a:cubicBezTo>
                  <a:cubicBezTo>
                    <a:pt x="5450840" y="7741920"/>
                    <a:pt x="5430520" y="7727950"/>
                    <a:pt x="5407660" y="7701280"/>
                  </a:cubicBezTo>
                  <a:cubicBezTo>
                    <a:pt x="5380990" y="7670800"/>
                    <a:pt x="5356860" y="7628890"/>
                    <a:pt x="5344160" y="7584440"/>
                  </a:cubicBezTo>
                  <a:cubicBezTo>
                    <a:pt x="5328920" y="7532370"/>
                    <a:pt x="5355590" y="7420610"/>
                    <a:pt x="5331460" y="7406640"/>
                  </a:cubicBezTo>
                  <a:cubicBezTo>
                    <a:pt x="5312410" y="7396480"/>
                    <a:pt x="5265420" y="7433310"/>
                    <a:pt x="5238750" y="7454900"/>
                  </a:cubicBezTo>
                  <a:cubicBezTo>
                    <a:pt x="5210810" y="7475220"/>
                    <a:pt x="5200650" y="7505700"/>
                    <a:pt x="5167630" y="7531100"/>
                  </a:cubicBezTo>
                  <a:cubicBezTo>
                    <a:pt x="5121910" y="7566660"/>
                    <a:pt x="5052060" y="7595870"/>
                    <a:pt x="4973320" y="7632700"/>
                  </a:cubicBezTo>
                  <a:cubicBezTo>
                    <a:pt x="4856480" y="7688580"/>
                    <a:pt x="4655820" y="7777480"/>
                    <a:pt x="4530090" y="7823200"/>
                  </a:cubicBezTo>
                  <a:cubicBezTo>
                    <a:pt x="4439920" y="7854950"/>
                    <a:pt x="4380230" y="7870190"/>
                    <a:pt x="4295140" y="7891780"/>
                  </a:cubicBezTo>
                  <a:cubicBezTo>
                    <a:pt x="4197350" y="7918450"/>
                    <a:pt x="4056380" y="7954010"/>
                    <a:pt x="3973830" y="7966710"/>
                  </a:cubicBezTo>
                  <a:cubicBezTo>
                    <a:pt x="3924300" y="7975600"/>
                    <a:pt x="3906520" y="7975600"/>
                    <a:pt x="3851910" y="7978140"/>
                  </a:cubicBezTo>
                  <a:cubicBezTo>
                    <a:pt x="3740150" y="7984490"/>
                    <a:pt x="3453130" y="7993380"/>
                    <a:pt x="3347720" y="7987030"/>
                  </a:cubicBezTo>
                  <a:cubicBezTo>
                    <a:pt x="3298190" y="7983220"/>
                    <a:pt x="3284220" y="7980680"/>
                    <a:pt x="3241040" y="7971790"/>
                  </a:cubicBezTo>
                  <a:cubicBezTo>
                    <a:pt x="3171190" y="7959090"/>
                    <a:pt x="3050540" y="7933690"/>
                    <a:pt x="2970530" y="7904480"/>
                  </a:cubicBezTo>
                  <a:cubicBezTo>
                    <a:pt x="2900680" y="7880350"/>
                    <a:pt x="2833370" y="7848600"/>
                    <a:pt x="2782570" y="7819390"/>
                  </a:cubicBezTo>
                  <a:cubicBezTo>
                    <a:pt x="2744470" y="7797800"/>
                    <a:pt x="2719070" y="7782560"/>
                    <a:pt x="2689860" y="7752080"/>
                  </a:cubicBezTo>
                  <a:cubicBezTo>
                    <a:pt x="2653030" y="7713980"/>
                    <a:pt x="2611120" y="7647940"/>
                    <a:pt x="2590800" y="7599680"/>
                  </a:cubicBezTo>
                  <a:cubicBezTo>
                    <a:pt x="2574290" y="7561580"/>
                    <a:pt x="2571750" y="7524750"/>
                    <a:pt x="2566670" y="7490460"/>
                  </a:cubicBezTo>
                  <a:cubicBezTo>
                    <a:pt x="2561590" y="7459980"/>
                    <a:pt x="2556510" y="7439660"/>
                    <a:pt x="2557780" y="7401560"/>
                  </a:cubicBezTo>
                  <a:cubicBezTo>
                    <a:pt x="2559050" y="7332980"/>
                    <a:pt x="2626360" y="7152640"/>
                    <a:pt x="2595880" y="7110730"/>
                  </a:cubicBezTo>
                  <a:cubicBezTo>
                    <a:pt x="2576830" y="7086600"/>
                    <a:pt x="2536190" y="7096760"/>
                    <a:pt x="2490470" y="7095490"/>
                  </a:cubicBezTo>
                  <a:cubicBezTo>
                    <a:pt x="2401570" y="7094220"/>
                    <a:pt x="2242820" y="7128510"/>
                    <a:pt x="2099310" y="7141210"/>
                  </a:cubicBezTo>
                  <a:cubicBezTo>
                    <a:pt x="1925320" y="7156450"/>
                    <a:pt x="1687830" y="7158990"/>
                    <a:pt x="1521460" y="7175500"/>
                  </a:cubicBezTo>
                  <a:cubicBezTo>
                    <a:pt x="1394460" y="7188200"/>
                    <a:pt x="1318260" y="7213600"/>
                    <a:pt x="1187450" y="7223760"/>
                  </a:cubicBezTo>
                  <a:cubicBezTo>
                    <a:pt x="1000760" y="7239000"/>
                    <a:pt x="664210" y="7251700"/>
                    <a:pt x="505460" y="7231380"/>
                  </a:cubicBezTo>
                  <a:cubicBezTo>
                    <a:pt x="417830" y="7219950"/>
                    <a:pt x="360680" y="7200900"/>
                    <a:pt x="304800" y="7175500"/>
                  </a:cubicBezTo>
                  <a:cubicBezTo>
                    <a:pt x="259080" y="7155180"/>
                    <a:pt x="222250" y="7129780"/>
                    <a:pt x="189230" y="7100570"/>
                  </a:cubicBezTo>
                  <a:cubicBezTo>
                    <a:pt x="160020" y="7073900"/>
                    <a:pt x="139700" y="7045960"/>
                    <a:pt x="116840" y="7010400"/>
                  </a:cubicBezTo>
                  <a:cubicBezTo>
                    <a:pt x="90170" y="6969760"/>
                    <a:pt x="62230" y="6915150"/>
                    <a:pt x="44450" y="6865620"/>
                  </a:cubicBezTo>
                  <a:cubicBezTo>
                    <a:pt x="27940" y="6819900"/>
                    <a:pt x="19050" y="6776720"/>
                    <a:pt x="12700" y="6723380"/>
                  </a:cubicBezTo>
                  <a:cubicBezTo>
                    <a:pt x="5080" y="6659880"/>
                    <a:pt x="0" y="6581140"/>
                    <a:pt x="5080" y="6511290"/>
                  </a:cubicBezTo>
                  <a:cubicBezTo>
                    <a:pt x="10160" y="6441440"/>
                    <a:pt x="17780" y="6376670"/>
                    <a:pt x="41910" y="6301740"/>
                  </a:cubicBezTo>
                  <a:cubicBezTo>
                    <a:pt x="72390" y="6203950"/>
                    <a:pt x="151130" y="6079490"/>
                    <a:pt x="190500" y="5982970"/>
                  </a:cubicBezTo>
                  <a:cubicBezTo>
                    <a:pt x="222250" y="5902960"/>
                    <a:pt x="233680" y="5834380"/>
                    <a:pt x="265430" y="5760720"/>
                  </a:cubicBezTo>
                  <a:cubicBezTo>
                    <a:pt x="299720" y="5683250"/>
                    <a:pt x="350520" y="5615940"/>
                    <a:pt x="394970" y="5529580"/>
                  </a:cubicBezTo>
                  <a:cubicBezTo>
                    <a:pt x="448310" y="5424170"/>
                    <a:pt x="535940" y="5275580"/>
                    <a:pt x="558800" y="5170170"/>
                  </a:cubicBezTo>
                  <a:cubicBezTo>
                    <a:pt x="575310" y="5092700"/>
                    <a:pt x="565150" y="5017770"/>
                    <a:pt x="558800" y="4961890"/>
                  </a:cubicBezTo>
                  <a:cubicBezTo>
                    <a:pt x="554990" y="4922520"/>
                    <a:pt x="551180" y="4898390"/>
                    <a:pt x="539750" y="4864100"/>
                  </a:cubicBezTo>
                  <a:cubicBezTo>
                    <a:pt x="524510" y="4823460"/>
                    <a:pt x="497840" y="4794250"/>
                    <a:pt x="472440" y="4737100"/>
                  </a:cubicBezTo>
                  <a:cubicBezTo>
                    <a:pt x="425450" y="4629150"/>
                    <a:pt x="327660" y="4386580"/>
                    <a:pt x="302260" y="4260850"/>
                  </a:cubicBezTo>
                  <a:cubicBezTo>
                    <a:pt x="285750" y="4183380"/>
                    <a:pt x="289560" y="4117340"/>
                    <a:pt x="289560" y="4066540"/>
                  </a:cubicBezTo>
                  <a:cubicBezTo>
                    <a:pt x="289560" y="4033520"/>
                    <a:pt x="285750" y="4014470"/>
                    <a:pt x="294640" y="3983990"/>
                  </a:cubicBezTo>
                  <a:cubicBezTo>
                    <a:pt x="306070" y="3938270"/>
                    <a:pt x="349250" y="3884930"/>
                    <a:pt x="372110" y="3826510"/>
                  </a:cubicBezTo>
                  <a:cubicBezTo>
                    <a:pt x="398780" y="3759200"/>
                    <a:pt x="431800" y="3669030"/>
                    <a:pt x="439420" y="3604260"/>
                  </a:cubicBezTo>
                  <a:cubicBezTo>
                    <a:pt x="445770" y="3554730"/>
                    <a:pt x="431800" y="3517900"/>
                    <a:pt x="433070" y="3470910"/>
                  </a:cubicBezTo>
                  <a:cubicBezTo>
                    <a:pt x="434340" y="3417570"/>
                    <a:pt x="439420" y="3366770"/>
                    <a:pt x="449580" y="3300730"/>
                  </a:cubicBezTo>
                  <a:cubicBezTo>
                    <a:pt x="464820" y="3210560"/>
                    <a:pt x="504190" y="3058160"/>
                    <a:pt x="524510" y="2979420"/>
                  </a:cubicBezTo>
                  <a:cubicBezTo>
                    <a:pt x="537210" y="2932430"/>
                    <a:pt x="542290" y="2900680"/>
                    <a:pt x="558800" y="2868930"/>
                  </a:cubicBezTo>
                  <a:cubicBezTo>
                    <a:pt x="572770" y="2840990"/>
                    <a:pt x="604520" y="2823210"/>
                    <a:pt x="614680" y="2796540"/>
                  </a:cubicBezTo>
                  <a:cubicBezTo>
                    <a:pt x="623570" y="2771140"/>
                    <a:pt x="622300" y="2755900"/>
                    <a:pt x="618490" y="2716530"/>
                  </a:cubicBezTo>
                  <a:cubicBezTo>
                    <a:pt x="609600" y="2602230"/>
                    <a:pt x="494030" y="2250440"/>
                    <a:pt x="469900" y="2051050"/>
                  </a:cubicBezTo>
                  <a:cubicBezTo>
                    <a:pt x="450850" y="1892300"/>
                    <a:pt x="455930" y="1704340"/>
                    <a:pt x="461010" y="1617980"/>
                  </a:cubicBezTo>
                  <a:cubicBezTo>
                    <a:pt x="463550" y="1581150"/>
                    <a:pt x="457200" y="1563370"/>
                    <a:pt x="472440" y="1540510"/>
                  </a:cubicBezTo>
                  <a:cubicBezTo>
                    <a:pt x="490220" y="1511300"/>
                    <a:pt x="535940" y="1482090"/>
                    <a:pt x="577850" y="1469390"/>
                  </a:cubicBezTo>
                  <a:cubicBezTo>
                    <a:pt x="622300" y="1454150"/>
                    <a:pt x="688340" y="1460500"/>
                    <a:pt x="735330" y="1464310"/>
                  </a:cubicBezTo>
                  <a:cubicBezTo>
                    <a:pt x="772160" y="1468120"/>
                    <a:pt x="801370" y="1473200"/>
                    <a:pt x="833120" y="1484630"/>
                  </a:cubicBezTo>
                  <a:cubicBezTo>
                    <a:pt x="867410" y="1497330"/>
                    <a:pt x="904240" y="1517650"/>
                    <a:pt x="932180" y="1536700"/>
                  </a:cubicBezTo>
                  <a:cubicBezTo>
                    <a:pt x="955040" y="1551940"/>
                    <a:pt x="979170" y="1565910"/>
                    <a:pt x="991870" y="1587500"/>
                  </a:cubicBezTo>
                  <a:cubicBezTo>
                    <a:pt x="1005840" y="1611630"/>
                    <a:pt x="1012190" y="1642110"/>
                    <a:pt x="1008380" y="1675130"/>
                  </a:cubicBezTo>
                  <a:cubicBezTo>
                    <a:pt x="1004570" y="1724660"/>
                    <a:pt x="972820" y="1818640"/>
                    <a:pt x="939800" y="1849120"/>
                  </a:cubicBezTo>
                  <a:cubicBezTo>
                    <a:pt x="918210" y="1868170"/>
                    <a:pt x="886460" y="1875790"/>
                    <a:pt x="863600" y="1871980"/>
                  </a:cubicBezTo>
                  <a:cubicBezTo>
                    <a:pt x="840740" y="1868170"/>
                    <a:pt x="811530" y="1844040"/>
                    <a:pt x="801370" y="1822450"/>
                  </a:cubicBezTo>
                  <a:cubicBezTo>
                    <a:pt x="792480" y="1800860"/>
                    <a:pt x="795020" y="1762760"/>
                    <a:pt x="807720" y="1742440"/>
                  </a:cubicBezTo>
                  <a:cubicBezTo>
                    <a:pt x="820420" y="1723390"/>
                    <a:pt x="853440" y="1704340"/>
                    <a:pt x="877570" y="1704340"/>
                  </a:cubicBezTo>
                  <a:cubicBezTo>
                    <a:pt x="900430" y="1703070"/>
                    <a:pt x="934720" y="1722120"/>
                    <a:pt x="948690" y="1738630"/>
                  </a:cubicBezTo>
                  <a:cubicBezTo>
                    <a:pt x="960120" y="1752600"/>
                    <a:pt x="965200" y="1774190"/>
                    <a:pt x="963930" y="1790700"/>
                  </a:cubicBezTo>
                  <a:cubicBezTo>
                    <a:pt x="963930" y="1808480"/>
                    <a:pt x="956310" y="1828800"/>
                    <a:pt x="946150" y="1841500"/>
                  </a:cubicBezTo>
                  <a:cubicBezTo>
                    <a:pt x="934720" y="1855470"/>
                    <a:pt x="916940" y="1866900"/>
                    <a:pt x="900430" y="1870710"/>
                  </a:cubicBezTo>
                  <a:cubicBezTo>
                    <a:pt x="883920" y="1874520"/>
                    <a:pt x="862330" y="1874520"/>
                    <a:pt x="845820" y="1866900"/>
                  </a:cubicBezTo>
                  <a:cubicBezTo>
                    <a:pt x="826770" y="1856740"/>
                    <a:pt x="805180" y="1832610"/>
                    <a:pt x="796290" y="1804670"/>
                  </a:cubicBezTo>
                  <a:cubicBezTo>
                    <a:pt x="784860" y="1765300"/>
                    <a:pt x="834390" y="1678940"/>
                    <a:pt x="810260" y="1647190"/>
                  </a:cubicBezTo>
                  <a:cubicBezTo>
                    <a:pt x="782320" y="1612900"/>
                    <a:pt x="657860" y="1586230"/>
                    <a:pt x="619760" y="1617980"/>
                  </a:cubicBezTo>
                  <a:cubicBezTo>
                    <a:pt x="565150" y="1664970"/>
                    <a:pt x="607060" y="1887220"/>
                    <a:pt x="624840" y="2033270"/>
                  </a:cubicBezTo>
                  <a:cubicBezTo>
                    <a:pt x="645160" y="2199640"/>
                    <a:pt x="725170" y="2420620"/>
                    <a:pt x="751840" y="2564130"/>
                  </a:cubicBezTo>
                  <a:cubicBezTo>
                    <a:pt x="769620" y="2661920"/>
                    <a:pt x="800100" y="2735580"/>
                    <a:pt x="784860" y="2811780"/>
                  </a:cubicBezTo>
                  <a:cubicBezTo>
                    <a:pt x="770890" y="2884170"/>
                    <a:pt x="699770" y="2934970"/>
                    <a:pt x="671830" y="3011170"/>
                  </a:cubicBezTo>
                  <a:cubicBezTo>
                    <a:pt x="638810" y="3101340"/>
                    <a:pt x="623570" y="3216910"/>
                    <a:pt x="612140" y="3323590"/>
                  </a:cubicBezTo>
                  <a:cubicBezTo>
                    <a:pt x="599440" y="3434080"/>
                    <a:pt x="615950" y="3586480"/>
                    <a:pt x="599440" y="3662680"/>
                  </a:cubicBezTo>
                  <a:cubicBezTo>
                    <a:pt x="589280" y="3704590"/>
                    <a:pt x="568960" y="3723640"/>
                    <a:pt x="558800" y="3755390"/>
                  </a:cubicBezTo>
                  <a:cubicBezTo>
                    <a:pt x="549910" y="3784600"/>
                    <a:pt x="553720" y="3817620"/>
                    <a:pt x="542290" y="3845560"/>
                  </a:cubicBezTo>
                  <a:cubicBezTo>
                    <a:pt x="532130" y="3873500"/>
                    <a:pt x="508000" y="3891280"/>
                    <a:pt x="494030" y="3920490"/>
                  </a:cubicBezTo>
                  <a:cubicBezTo>
                    <a:pt x="477520" y="3954780"/>
                    <a:pt x="459740" y="3999230"/>
                    <a:pt x="453390" y="4037330"/>
                  </a:cubicBezTo>
                  <a:cubicBezTo>
                    <a:pt x="447040" y="4071620"/>
                    <a:pt x="453390" y="4107180"/>
                    <a:pt x="453390" y="4137660"/>
                  </a:cubicBezTo>
                  <a:cubicBezTo>
                    <a:pt x="454660" y="4165600"/>
                    <a:pt x="449580" y="4179570"/>
                    <a:pt x="457200" y="4215130"/>
                  </a:cubicBezTo>
                  <a:cubicBezTo>
                    <a:pt x="473710" y="4302760"/>
                    <a:pt x="567690" y="4551680"/>
                    <a:pt x="614680" y="4665980"/>
                  </a:cubicBezTo>
                  <a:cubicBezTo>
                    <a:pt x="643890" y="4739640"/>
                    <a:pt x="679450" y="4790440"/>
                    <a:pt x="695960" y="4843780"/>
                  </a:cubicBezTo>
                  <a:cubicBezTo>
                    <a:pt x="708660" y="4885690"/>
                    <a:pt x="712470" y="4916170"/>
                    <a:pt x="716280" y="4960620"/>
                  </a:cubicBezTo>
                  <a:cubicBezTo>
                    <a:pt x="720090" y="5017770"/>
                    <a:pt x="720090" y="5097780"/>
                    <a:pt x="709930" y="5160010"/>
                  </a:cubicBezTo>
                  <a:cubicBezTo>
                    <a:pt x="699770" y="5217160"/>
                    <a:pt x="687070" y="5253990"/>
                    <a:pt x="657860" y="5320030"/>
                  </a:cubicBezTo>
                  <a:cubicBezTo>
                    <a:pt x="607060" y="5438140"/>
                    <a:pt x="452120" y="5660390"/>
                    <a:pt x="394970" y="5795010"/>
                  </a:cubicBezTo>
                  <a:cubicBezTo>
                    <a:pt x="354330" y="5886450"/>
                    <a:pt x="349250" y="5952490"/>
                    <a:pt x="317500" y="6036310"/>
                  </a:cubicBezTo>
                  <a:cubicBezTo>
                    <a:pt x="280670" y="6131560"/>
                    <a:pt x="212090" y="6244590"/>
                    <a:pt x="186690" y="6332220"/>
                  </a:cubicBezTo>
                  <a:cubicBezTo>
                    <a:pt x="166370" y="6398260"/>
                    <a:pt x="161290" y="6449060"/>
                    <a:pt x="156210" y="6510020"/>
                  </a:cubicBezTo>
                  <a:cubicBezTo>
                    <a:pt x="151130" y="6573520"/>
                    <a:pt x="151130" y="6642100"/>
                    <a:pt x="161290" y="6706870"/>
                  </a:cubicBezTo>
                  <a:cubicBezTo>
                    <a:pt x="170180" y="6774180"/>
                    <a:pt x="185420" y="6850380"/>
                    <a:pt x="214630" y="6906260"/>
                  </a:cubicBezTo>
                  <a:cubicBezTo>
                    <a:pt x="240030" y="6954520"/>
                    <a:pt x="271780" y="6996430"/>
                    <a:pt x="316230" y="7028180"/>
                  </a:cubicBezTo>
                  <a:cubicBezTo>
                    <a:pt x="367030" y="7063740"/>
                    <a:pt x="419100" y="7085330"/>
                    <a:pt x="505460" y="7100570"/>
                  </a:cubicBezTo>
                  <a:cubicBezTo>
                    <a:pt x="675640" y="7131050"/>
                    <a:pt x="1101090" y="7103110"/>
                    <a:pt x="1283970" y="7086600"/>
                  </a:cubicBezTo>
                  <a:cubicBezTo>
                    <a:pt x="1383030" y="7077710"/>
                    <a:pt x="1419860" y="7061200"/>
                    <a:pt x="1512570" y="7049770"/>
                  </a:cubicBezTo>
                  <a:cubicBezTo>
                    <a:pt x="1659890" y="7031990"/>
                    <a:pt x="1901190" y="7026910"/>
                    <a:pt x="2081530" y="7006590"/>
                  </a:cubicBezTo>
                  <a:cubicBezTo>
                    <a:pt x="2246630" y="6987540"/>
                    <a:pt x="2437130" y="6932930"/>
                    <a:pt x="2553970" y="6936740"/>
                  </a:cubicBezTo>
                  <a:cubicBezTo>
                    <a:pt x="2623820" y="6938010"/>
                    <a:pt x="2688590" y="6941820"/>
                    <a:pt x="2720340" y="6971030"/>
                  </a:cubicBezTo>
                  <a:cubicBezTo>
                    <a:pt x="2744470" y="6995160"/>
                    <a:pt x="2744470" y="7039610"/>
                    <a:pt x="2749550" y="7073900"/>
                  </a:cubicBezTo>
                  <a:cubicBezTo>
                    <a:pt x="2753360" y="7108190"/>
                    <a:pt x="2749550" y="7136130"/>
                    <a:pt x="2744470" y="7175500"/>
                  </a:cubicBezTo>
                  <a:cubicBezTo>
                    <a:pt x="2736850" y="7233920"/>
                    <a:pt x="2703830" y="7324090"/>
                    <a:pt x="2701290" y="7388860"/>
                  </a:cubicBezTo>
                  <a:cubicBezTo>
                    <a:pt x="2698750" y="7443470"/>
                    <a:pt x="2705100" y="7494270"/>
                    <a:pt x="2719070" y="7538720"/>
                  </a:cubicBezTo>
                  <a:cubicBezTo>
                    <a:pt x="2731770" y="7576820"/>
                    <a:pt x="2752090" y="7612380"/>
                    <a:pt x="2774950" y="7639050"/>
                  </a:cubicBezTo>
                  <a:cubicBezTo>
                    <a:pt x="2794000" y="7661910"/>
                    <a:pt x="2811780" y="7673340"/>
                    <a:pt x="2843530" y="7692390"/>
                  </a:cubicBezTo>
                  <a:cubicBezTo>
                    <a:pt x="2898140" y="7722870"/>
                    <a:pt x="2997200" y="7766050"/>
                    <a:pt x="3079750" y="7792720"/>
                  </a:cubicBezTo>
                  <a:cubicBezTo>
                    <a:pt x="3164840" y="7819390"/>
                    <a:pt x="3239770" y="7837170"/>
                    <a:pt x="3347720" y="7847330"/>
                  </a:cubicBezTo>
                  <a:cubicBezTo>
                    <a:pt x="3505200" y="7861300"/>
                    <a:pt x="3774440" y="7852410"/>
                    <a:pt x="3940810" y="7830820"/>
                  </a:cubicBezTo>
                  <a:cubicBezTo>
                    <a:pt x="4062730" y="7814310"/>
                    <a:pt x="4161790" y="7778750"/>
                    <a:pt x="4255770" y="7752080"/>
                  </a:cubicBezTo>
                  <a:cubicBezTo>
                    <a:pt x="4331970" y="7731760"/>
                    <a:pt x="4382770" y="7717790"/>
                    <a:pt x="4461510" y="7687310"/>
                  </a:cubicBezTo>
                  <a:cubicBezTo>
                    <a:pt x="4572000" y="7645400"/>
                    <a:pt x="4744720" y="7561580"/>
                    <a:pt x="4851400" y="7510780"/>
                  </a:cubicBezTo>
                  <a:cubicBezTo>
                    <a:pt x="4925060" y="7475220"/>
                    <a:pt x="4980940" y="7451090"/>
                    <a:pt x="5038090" y="7415530"/>
                  </a:cubicBezTo>
                  <a:cubicBezTo>
                    <a:pt x="5092700" y="7381240"/>
                    <a:pt x="5142230" y="7327900"/>
                    <a:pt x="5189220" y="7305040"/>
                  </a:cubicBezTo>
                  <a:cubicBezTo>
                    <a:pt x="5222240" y="7288530"/>
                    <a:pt x="5250180" y="7282180"/>
                    <a:pt x="5281930" y="7279640"/>
                  </a:cubicBezTo>
                  <a:cubicBezTo>
                    <a:pt x="5311140" y="7277100"/>
                    <a:pt x="5341620" y="7277100"/>
                    <a:pt x="5370830" y="7284720"/>
                  </a:cubicBezTo>
                  <a:cubicBezTo>
                    <a:pt x="5401310" y="7293610"/>
                    <a:pt x="5438140" y="7310120"/>
                    <a:pt x="5458460" y="7334250"/>
                  </a:cubicBezTo>
                  <a:cubicBezTo>
                    <a:pt x="5477510" y="7359650"/>
                    <a:pt x="5482590" y="7404100"/>
                    <a:pt x="5487670" y="7435850"/>
                  </a:cubicBezTo>
                  <a:cubicBezTo>
                    <a:pt x="5491480" y="7466330"/>
                    <a:pt x="5481320" y="7493000"/>
                    <a:pt x="5487670" y="7522210"/>
                  </a:cubicBezTo>
                  <a:cubicBezTo>
                    <a:pt x="5495290" y="7552690"/>
                    <a:pt x="5510530" y="7588250"/>
                    <a:pt x="5528310" y="7612380"/>
                  </a:cubicBezTo>
                  <a:cubicBezTo>
                    <a:pt x="5546090" y="7633970"/>
                    <a:pt x="5566410" y="7649210"/>
                    <a:pt x="5593080" y="7663180"/>
                  </a:cubicBezTo>
                  <a:cubicBezTo>
                    <a:pt x="5629910" y="7680960"/>
                    <a:pt x="5673090" y="7693660"/>
                    <a:pt x="5736590" y="7702550"/>
                  </a:cubicBezTo>
                  <a:cubicBezTo>
                    <a:pt x="5855970" y="7719060"/>
                    <a:pt x="6122670" y="7710170"/>
                    <a:pt x="6264910" y="7703820"/>
                  </a:cubicBezTo>
                  <a:cubicBezTo>
                    <a:pt x="6360160" y="7698740"/>
                    <a:pt x="6431280" y="7692390"/>
                    <a:pt x="6504940" y="7678420"/>
                  </a:cubicBezTo>
                  <a:cubicBezTo>
                    <a:pt x="6567170" y="7666990"/>
                    <a:pt x="6606540" y="7644130"/>
                    <a:pt x="6676390" y="7628890"/>
                  </a:cubicBezTo>
                  <a:cubicBezTo>
                    <a:pt x="6785610" y="7606030"/>
                    <a:pt x="6951980" y="7595870"/>
                    <a:pt x="7100570" y="7569200"/>
                  </a:cubicBezTo>
                  <a:cubicBezTo>
                    <a:pt x="7268210" y="7539990"/>
                    <a:pt x="7462520" y="7512050"/>
                    <a:pt x="7630160" y="7461250"/>
                  </a:cubicBezTo>
                  <a:cubicBezTo>
                    <a:pt x="7790180" y="7411720"/>
                    <a:pt x="8003540" y="7325360"/>
                    <a:pt x="8086090" y="7273290"/>
                  </a:cubicBezTo>
                  <a:cubicBezTo>
                    <a:pt x="8122920" y="7250430"/>
                    <a:pt x="8130540" y="7223760"/>
                    <a:pt x="8155940" y="7211060"/>
                  </a:cubicBezTo>
                  <a:cubicBezTo>
                    <a:pt x="8180070" y="7198360"/>
                    <a:pt x="8209280" y="7203440"/>
                    <a:pt x="8234680" y="7195820"/>
                  </a:cubicBezTo>
                  <a:cubicBezTo>
                    <a:pt x="8262620" y="7186930"/>
                    <a:pt x="8281670" y="7165340"/>
                    <a:pt x="8315960" y="7157720"/>
                  </a:cubicBezTo>
                  <a:cubicBezTo>
                    <a:pt x="8373110" y="7146290"/>
                    <a:pt x="8498840" y="7147560"/>
                    <a:pt x="8552180" y="7162800"/>
                  </a:cubicBezTo>
                  <a:cubicBezTo>
                    <a:pt x="8581390" y="7172960"/>
                    <a:pt x="8595360" y="7186930"/>
                    <a:pt x="8615680" y="7204710"/>
                  </a:cubicBezTo>
                  <a:cubicBezTo>
                    <a:pt x="8641080" y="7227570"/>
                    <a:pt x="8669020" y="7247890"/>
                    <a:pt x="8688070" y="7289800"/>
                  </a:cubicBezTo>
                  <a:cubicBezTo>
                    <a:pt x="8724900" y="7369810"/>
                    <a:pt x="8693150" y="7588250"/>
                    <a:pt x="8750300" y="7679690"/>
                  </a:cubicBezTo>
                  <a:cubicBezTo>
                    <a:pt x="8796020" y="7754620"/>
                    <a:pt x="8869680" y="7778750"/>
                    <a:pt x="8958580" y="7829550"/>
                  </a:cubicBezTo>
                  <a:cubicBezTo>
                    <a:pt x="9095740" y="7905750"/>
                    <a:pt x="9351010" y="8009890"/>
                    <a:pt x="9509760" y="8061960"/>
                  </a:cubicBezTo>
                  <a:cubicBezTo>
                    <a:pt x="9626600" y="8101330"/>
                    <a:pt x="9712960" y="8125460"/>
                    <a:pt x="9819640" y="8138160"/>
                  </a:cubicBezTo>
                  <a:cubicBezTo>
                    <a:pt x="9931400" y="8150860"/>
                    <a:pt x="10066020" y="8140700"/>
                    <a:pt x="10166350" y="8136890"/>
                  </a:cubicBezTo>
                  <a:cubicBezTo>
                    <a:pt x="10243820" y="8134350"/>
                    <a:pt x="10281920" y="8140700"/>
                    <a:pt x="10372090" y="8124190"/>
                  </a:cubicBezTo>
                  <a:cubicBezTo>
                    <a:pt x="10557510" y="8089900"/>
                    <a:pt x="10929620" y="7979410"/>
                    <a:pt x="11203940" y="7862570"/>
                  </a:cubicBezTo>
                  <a:cubicBezTo>
                    <a:pt x="11492230" y="7739380"/>
                    <a:pt x="11849100" y="7491730"/>
                    <a:pt x="12054840" y="7393940"/>
                  </a:cubicBezTo>
                  <a:cubicBezTo>
                    <a:pt x="12166600" y="7341870"/>
                    <a:pt x="12251690" y="7278370"/>
                    <a:pt x="12319000" y="7288530"/>
                  </a:cubicBezTo>
                  <a:cubicBezTo>
                    <a:pt x="12365990" y="7296150"/>
                    <a:pt x="12410440" y="7341870"/>
                    <a:pt x="12430760" y="7377430"/>
                  </a:cubicBezTo>
                  <a:cubicBezTo>
                    <a:pt x="12447270" y="7409180"/>
                    <a:pt x="12429490" y="7447280"/>
                    <a:pt x="12444730" y="7484110"/>
                  </a:cubicBezTo>
                  <a:cubicBezTo>
                    <a:pt x="12466320" y="7533640"/>
                    <a:pt x="12531090" y="7595870"/>
                    <a:pt x="12569190" y="7639050"/>
                  </a:cubicBezTo>
                  <a:cubicBezTo>
                    <a:pt x="12597130" y="7670800"/>
                    <a:pt x="12616180" y="7693660"/>
                    <a:pt x="12649200" y="7719060"/>
                  </a:cubicBezTo>
                  <a:cubicBezTo>
                    <a:pt x="12688570" y="7749540"/>
                    <a:pt x="12733020" y="7777480"/>
                    <a:pt x="12791440" y="7801610"/>
                  </a:cubicBezTo>
                  <a:cubicBezTo>
                    <a:pt x="12876530" y="7838440"/>
                    <a:pt x="12998450" y="7879080"/>
                    <a:pt x="13116560" y="7894320"/>
                  </a:cubicBezTo>
                  <a:cubicBezTo>
                    <a:pt x="13251180" y="7912100"/>
                    <a:pt x="13435330" y="7900670"/>
                    <a:pt x="13562330" y="7886700"/>
                  </a:cubicBezTo>
                  <a:cubicBezTo>
                    <a:pt x="13657580" y="7875270"/>
                    <a:pt x="13705841" y="7861300"/>
                    <a:pt x="13811250" y="7830820"/>
                  </a:cubicBezTo>
                  <a:cubicBezTo>
                    <a:pt x="13997941" y="7778750"/>
                    <a:pt x="14338300" y="7654290"/>
                    <a:pt x="14580869" y="7566660"/>
                  </a:cubicBezTo>
                  <a:cubicBezTo>
                    <a:pt x="14798041" y="7487920"/>
                    <a:pt x="15088869" y="7390130"/>
                    <a:pt x="15199360" y="7331710"/>
                  </a:cubicBezTo>
                  <a:cubicBezTo>
                    <a:pt x="15242541" y="7307580"/>
                    <a:pt x="15248891" y="7287260"/>
                    <a:pt x="15285719" y="7268210"/>
                  </a:cubicBezTo>
                  <a:cubicBezTo>
                    <a:pt x="15333980" y="7244080"/>
                    <a:pt x="15417800" y="7211060"/>
                    <a:pt x="15471141" y="7212330"/>
                  </a:cubicBezTo>
                  <a:cubicBezTo>
                    <a:pt x="15511780" y="7213600"/>
                    <a:pt x="15549880" y="7228840"/>
                    <a:pt x="15577819" y="7249160"/>
                  </a:cubicBezTo>
                  <a:cubicBezTo>
                    <a:pt x="15603219" y="7268210"/>
                    <a:pt x="15613380" y="7303770"/>
                    <a:pt x="15634969" y="7324090"/>
                  </a:cubicBezTo>
                  <a:cubicBezTo>
                    <a:pt x="15655291" y="7341870"/>
                    <a:pt x="15671800" y="7354570"/>
                    <a:pt x="15702280" y="7367270"/>
                  </a:cubicBezTo>
                  <a:cubicBezTo>
                    <a:pt x="15750541" y="7386320"/>
                    <a:pt x="15840710" y="7402830"/>
                    <a:pt x="15902941" y="7407910"/>
                  </a:cubicBezTo>
                  <a:cubicBezTo>
                    <a:pt x="15955010" y="7412990"/>
                    <a:pt x="16004541" y="7406640"/>
                    <a:pt x="16050260" y="7404100"/>
                  </a:cubicBezTo>
                  <a:cubicBezTo>
                    <a:pt x="16088360" y="7401560"/>
                    <a:pt x="16116300" y="7400290"/>
                    <a:pt x="16156941" y="7393940"/>
                  </a:cubicBezTo>
                  <a:cubicBezTo>
                    <a:pt x="16211550" y="7383780"/>
                    <a:pt x="16269969" y="7367270"/>
                    <a:pt x="16351250" y="7344410"/>
                  </a:cubicBezTo>
                  <a:cubicBezTo>
                    <a:pt x="16489680" y="7303770"/>
                    <a:pt x="16753841" y="7193280"/>
                    <a:pt x="16903700" y="7160260"/>
                  </a:cubicBezTo>
                  <a:cubicBezTo>
                    <a:pt x="17002760" y="7138670"/>
                    <a:pt x="17067530" y="7150100"/>
                    <a:pt x="17156430" y="7132320"/>
                  </a:cubicBezTo>
                  <a:cubicBezTo>
                    <a:pt x="17261841" y="7113270"/>
                    <a:pt x="17414241" y="7058660"/>
                    <a:pt x="17494250" y="7043420"/>
                  </a:cubicBezTo>
                  <a:cubicBezTo>
                    <a:pt x="17536160" y="7034530"/>
                    <a:pt x="17550130" y="7040880"/>
                    <a:pt x="17593310" y="7030720"/>
                  </a:cubicBezTo>
                  <a:cubicBezTo>
                    <a:pt x="17679669" y="7009130"/>
                    <a:pt x="17840960" y="6946900"/>
                    <a:pt x="17980660" y="6882130"/>
                  </a:cubicBezTo>
                  <a:cubicBezTo>
                    <a:pt x="18155919" y="6800850"/>
                    <a:pt x="18430241" y="6624320"/>
                    <a:pt x="18559780" y="6564630"/>
                  </a:cubicBezTo>
                  <a:cubicBezTo>
                    <a:pt x="18620741" y="6535420"/>
                    <a:pt x="18658841" y="6517640"/>
                    <a:pt x="18700750" y="6511290"/>
                  </a:cubicBezTo>
                  <a:cubicBezTo>
                    <a:pt x="18731230" y="6506210"/>
                    <a:pt x="18746469" y="6503670"/>
                    <a:pt x="18783300" y="6515100"/>
                  </a:cubicBezTo>
                  <a:cubicBezTo>
                    <a:pt x="18873469" y="6544310"/>
                    <a:pt x="19069050" y="6713220"/>
                    <a:pt x="19222719" y="6791960"/>
                  </a:cubicBezTo>
                  <a:cubicBezTo>
                    <a:pt x="19377660" y="6870700"/>
                    <a:pt x="19583400" y="6950710"/>
                    <a:pt x="19710400" y="6986270"/>
                  </a:cubicBezTo>
                  <a:cubicBezTo>
                    <a:pt x="19786600" y="7007860"/>
                    <a:pt x="19836130" y="7010400"/>
                    <a:pt x="19899630" y="7018020"/>
                  </a:cubicBezTo>
                  <a:cubicBezTo>
                    <a:pt x="19963130" y="7024370"/>
                    <a:pt x="20020280" y="7028180"/>
                    <a:pt x="20091400" y="7029450"/>
                  </a:cubicBezTo>
                  <a:cubicBezTo>
                    <a:pt x="20180300" y="7030720"/>
                    <a:pt x="20297141" y="7028180"/>
                    <a:pt x="20389850" y="7018020"/>
                  </a:cubicBezTo>
                  <a:cubicBezTo>
                    <a:pt x="20471130" y="7010400"/>
                    <a:pt x="20544791" y="7000240"/>
                    <a:pt x="20618450" y="6978650"/>
                  </a:cubicBezTo>
                  <a:cubicBezTo>
                    <a:pt x="20690841" y="6957060"/>
                    <a:pt x="20772119" y="6918960"/>
                    <a:pt x="20826730" y="6889750"/>
                  </a:cubicBezTo>
                  <a:cubicBezTo>
                    <a:pt x="20864830" y="6868160"/>
                    <a:pt x="20883880" y="6851650"/>
                    <a:pt x="20918169" y="6824980"/>
                  </a:cubicBezTo>
                  <a:cubicBezTo>
                    <a:pt x="20966430" y="6788150"/>
                    <a:pt x="21033741" y="6738620"/>
                    <a:pt x="21082000" y="6685280"/>
                  </a:cubicBezTo>
                  <a:cubicBezTo>
                    <a:pt x="21130260" y="6630670"/>
                    <a:pt x="21184869" y="6555740"/>
                    <a:pt x="21209000" y="6499860"/>
                  </a:cubicBezTo>
                  <a:cubicBezTo>
                    <a:pt x="21224241" y="6461760"/>
                    <a:pt x="21225510" y="6442710"/>
                    <a:pt x="21230591" y="6394450"/>
                  </a:cubicBezTo>
                  <a:cubicBezTo>
                    <a:pt x="21240750" y="6287770"/>
                    <a:pt x="21238210" y="6027420"/>
                    <a:pt x="21230591" y="5888990"/>
                  </a:cubicBezTo>
                  <a:cubicBezTo>
                    <a:pt x="21225510" y="5789930"/>
                    <a:pt x="21222969" y="5721350"/>
                    <a:pt x="21203919" y="5638800"/>
                  </a:cubicBezTo>
                  <a:cubicBezTo>
                    <a:pt x="21183600" y="5552440"/>
                    <a:pt x="21154391" y="5474970"/>
                    <a:pt x="21107400" y="5379720"/>
                  </a:cubicBezTo>
                  <a:cubicBezTo>
                    <a:pt x="21043900" y="5250180"/>
                    <a:pt x="20816569" y="5017770"/>
                    <a:pt x="20836891" y="4944110"/>
                  </a:cubicBezTo>
                  <a:cubicBezTo>
                    <a:pt x="20845780" y="4907280"/>
                    <a:pt x="20942300" y="4884420"/>
                    <a:pt x="20944841" y="4886960"/>
                  </a:cubicBezTo>
                  <a:cubicBezTo>
                    <a:pt x="20944841" y="4888230"/>
                    <a:pt x="20925791" y="4907280"/>
                    <a:pt x="20913091" y="4912360"/>
                  </a:cubicBezTo>
                  <a:cubicBezTo>
                    <a:pt x="20897850" y="4918710"/>
                    <a:pt x="20872450" y="4922520"/>
                    <a:pt x="20853400" y="4917440"/>
                  </a:cubicBezTo>
                  <a:cubicBezTo>
                    <a:pt x="20835619" y="4912360"/>
                    <a:pt x="20816569" y="4895850"/>
                    <a:pt x="20806410" y="4881880"/>
                  </a:cubicBezTo>
                  <a:cubicBezTo>
                    <a:pt x="20797519" y="4870450"/>
                    <a:pt x="20793710" y="4857750"/>
                    <a:pt x="20793710" y="4843780"/>
                  </a:cubicBezTo>
                  <a:cubicBezTo>
                    <a:pt x="20792441" y="4826000"/>
                    <a:pt x="20794980" y="4804410"/>
                    <a:pt x="20810219" y="4786630"/>
                  </a:cubicBezTo>
                  <a:cubicBezTo>
                    <a:pt x="20835619" y="4753610"/>
                    <a:pt x="20942300" y="4753610"/>
                    <a:pt x="20976591" y="4697730"/>
                  </a:cubicBezTo>
                  <a:cubicBezTo>
                    <a:pt x="21027391" y="4612640"/>
                    <a:pt x="20979130" y="4380230"/>
                    <a:pt x="20976591" y="4255770"/>
                  </a:cubicBezTo>
                  <a:cubicBezTo>
                    <a:pt x="20974050" y="4165600"/>
                    <a:pt x="20975319" y="4088130"/>
                    <a:pt x="20966430" y="4023360"/>
                  </a:cubicBezTo>
                  <a:cubicBezTo>
                    <a:pt x="20960080" y="3976370"/>
                    <a:pt x="20953730" y="3945890"/>
                    <a:pt x="20941030" y="3902710"/>
                  </a:cubicBezTo>
                  <a:cubicBezTo>
                    <a:pt x="20924519" y="3853180"/>
                    <a:pt x="20892769" y="3810000"/>
                    <a:pt x="20871180" y="3745230"/>
                  </a:cubicBezTo>
                  <a:cubicBezTo>
                    <a:pt x="20838160" y="3646170"/>
                    <a:pt x="20825460" y="3464560"/>
                    <a:pt x="20782280" y="3366770"/>
                  </a:cubicBezTo>
                  <a:cubicBezTo>
                    <a:pt x="20750530" y="3295650"/>
                    <a:pt x="20707350" y="3221990"/>
                    <a:pt x="20665441" y="3199130"/>
                  </a:cubicBezTo>
                  <a:cubicBezTo>
                    <a:pt x="20636230" y="3185160"/>
                    <a:pt x="20603210" y="3196590"/>
                    <a:pt x="20574000" y="3200400"/>
                  </a:cubicBezTo>
                  <a:cubicBezTo>
                    <a:pt x="20548600" y="3205480"/>
                    <a:pt x="20527010" y="3220720"/>
                    <a:pt x="20500341" y="3224530"/>
                  </a:cubicBezTo>
                  <a:cubicBezTo>
                    <a:pt x="20466050" y="3229610"/>
                    <a:pt x="20411441" y="3242310"/>
                    <a:pt x="20387310" y="3220720"/>
                  </a:cubicBezTo>
                  <a:cubicBezTo>
                    <a:pt x="20358100" y="3194050"/>
                    <a:pt x="20354291" y="3105150"/>
                    <a:pt x="20368260" y="3044190"/>
                  </a:cubicBezTo>
                  <a:cubicBezTo>
                    <a:pt x="20386041" y="2969260"/>
                    <a:pt x="20458430" y="2891790"/>
                    <a:pt x="20516850" y="2811780"/>
                  </a:cubicBezTo>
                  <a:cubicBezTo>
                    <a:pt x="20585430" y="2719070"/>
                    <a:pt x="20698460" y="2603500"/>
                    <a:pt x="20756880" y="2520950"/>
                  </a:cubicBezTo>
                  <a:cubicBezTo>
                    <a:pt x="20796250" y="2466340"/>
                    <a:pt x="20817841" y="2425700"/>
                    <a:pt x="20844510" y="2377440"/>
                  </a:cubicBezTo>
                  <a:cubicBezTo>
                    <a:pt x="20871180" y="2331720"/>
                    <a:pt x="20895310" y="2293620"/>
                    <a:pt x="20920710" y="2239010"/>
                  </a:cubicBezTo>
                  <a:cubicBezTo>
                    <a:pt x="20955000" y="2166620"/>
                    <a:pt x="20993100" y="2047240"/>
                    <a:pt x="21024850" y="1978660"/>
                  </a:cubicBezTo>
                  <a:cubicBezTo>
                    <a:pt x="21045169" y="1932940"/>
                    <a:pt x="21066760" y="1911350"/>
                    <a:pt x="21084541" y="1865630"/>
                  </a:cubicBezTo>
                  <a:cubicBezTo>
                    <a:pt x="21108669" y="1805940"/>
                    <a:pt x="21130260" y="1717040"/>
                    <a:pt x="21145500" y="1647190"/>
                  </a:cubicBezTo>
                  <a:cubicBezTo>
                    <a:pt x="21159469" y="1583690"/>
                    <a:pt x="21170900" y="1532890"/>
                    <a:pt x="21177250" y="1464310"/>
                  </a:cubicBezTo>
                  <a:cubicBezTo>
                    <a:pt x="21183600" y="1374140"/>
                    <a:pt x="21183600" y="1236980"/>
                    <a:pt x="21174710" y="1155700"/>
                  </a:cubicBezTo>
                  <a:cubicBezTo>
                    <a:pt x="21168360" y="1101090"/>
                    <a:pt x="21165819" y="1066800"/>
                    <a:pt x="21146769" y="1019810"/>
                  </a:cubicBezTo>
                  <a:cubicBezTo>
                    <a:pt x="21121369" y="962660"/>
                    <a:pt x="21076919" y="900430"/>
                    <a:pt x="21022310" y="839470"/>
                  </a:cubicBezTo>
                  <a:cubicBezTo>
                    <a:pt x="20953730" y="762000"/>
                    <a:pt x="20810219" y="662940"/>
                    <a:pt x="20753069" y="604520"/>
                  </a:cubicBezTo>
                  <a:cubicBezTo>
                    <a:pt x="20721319" y="574040"/>
                    <a:pt x="20720050" y="554990"/>
                    <a:pt x="20687030" y="528320"/>
                  </a:cubicBezTo>
                  <a:cubicBezTo>
                    <a:pt x="20632419" y="481330"/>
                    <a:pt x="20499069" y="408940"/>
                    <a:pt x="20427950" y="375920"/>
                  </a:cubicBezTo>
                  <a:cubicBezTo>
                    <a:pt x="20383500" y="353060"/>
                    <a:pt x="20365719" y="339090"/>
                    <a:pt x="20313650" y="330200"/>
                  </a:cubicBezTo>
                  <a:cubicBezTo>
                    <a:pt x="20214591" y="313690"/>
                    <a:pt x="20003769" y="322580"/>
                    <a:pt x="19865341" y="346710"/>
                  </a:cubicBezTo>
                  <a:cubicBezTo>
                    <a:pt x="19739610" y="368300"/>
                    <a:pt x="19598641" y="422910"/>
                    <a:pt x="19513550" y="454660"/>
                  </a:cubicBezTo>
                  <a:cubicBezTo>
                    <a:pt x="19464019" y="473710"/>
                    <a:pt x="19443700" y="481330"/>
                    <a:pt x="19397980" y="506730"/>
                  </a:cubicBezTo>
                  <a:cubicBezTo>
                    <a:pt x="19323050" y="548640"/>
                    <a:pt x="19220180" y="608330"/>
                    <a:pt x="19116041" y="701040"/>
                  </a:cubicBezTo>
                  <a:cubicBezTo>
                    <a:pt x="18948400" y="847090"/>
                    <a:pt x="18672810" y="1215390"/>
                    <a:pt x="18533110" y="1351280"/>
                  </a:cubicBezTo>
                  <a:cubicBezTo>
                    <a:pt x="18463260" y="1418590"/>
                    <a:pt x="18416269" y="1474470"/>
                    <a:pt x="18364200" y="1493520"/>
                  </a:cubicBezTo>
                  <a:cubicBezTo>
                    <a:pt x="18328641" y="1506220"/>
                    <a:pt x="18294350" y="1501140"/>
                    <a:pt x="18263869" y="1490980"/>
                  </a:cubicBezTo>
                  <a:cubicBezTo>
                    <a:pt x="18232119" y="1480820"/>
                    <a:pt x="18205450" y="1464310"/>
                    <a:pt x="18180050" y="1433830"/>
                  </a:cubicBezTo>
                  <a:cubicBezTo>
                    <a:pt x="18136869" y="1383030"/>
                    <a:pt x="18110200" y="1271270"/>
                    <a:pt x="18064480" y="1192530"/>
                  </a:cubicBezTo>
                  <a:cubicBezTo>
                    <a:pt x="18017491" y="1112520"/>
                    <a:pt x="17940019" y="1021080"/>
                    <a:pt x="17901919" y="958850"/>
                  </a:cubicBezTo>
                  <a:cubicBezTo>
                    <a:pt x="17879060" y="919480"/>
                    <a:pt x="17880330" y="897890"/>
                    <a:pt x="17851119" y="859790"/>
                  </a:cubicBezTo>
                  <a:cubicBezTo>
                    <a:pt x="17793969" y="787400"/>
                    <a:pt x="17635219" y="657860"/>
                    <a:pt x="17545050" y="588010"/>
                  </a:cubicBezTo>
                  <a:cubicBezTo>
                    <a:pt x="17477741" y="538480"/>
                    <a:pt x="17429480" y="506730"/>
                    <a:pt x="17362169" y="469900"/>
                  </a:cubicBezTo>
                  <a:cubicBezTo>
                    <a:pt x="17287241" y="427990"/>
                    <a:pt x="17203419" y="392430"/>
                    <a:pt x="17113250" y="353060"/>
                  </a:cubicBezTo>
                  <a:cubicBezTo>
                    <a:pt x="17009110" y="308610"/>
                    <a:pt x="16857980" y="247650"/>
                    <a:pt x="16769080" y="218440"/>
                  </a:cubicBezTo>
                  <a:cubicBezTo>
                    <a:pt x="16713200" y="199390"/>
                    <a:pt x="16689069" y="191770"/>
                    <a:pt x="16630650" y="180340"/>
                  </a:cubicBezTo>
                  <a:cubicBezTo>
                    <a:pt x="16529050" y="161290"/>
                    <a:pt x="16370300" y="138430"/>
                    <a:pt x="16209010" y="130810"/>
                  </a:cubicBezTo>
                  <a:cubicBezTo>
                    <a:pt x="15991841" y="120650"/>
                    <a:pt x="15694660" y="134620"/>
                    <a:pt x="15444469" y="149860"/>
                  </a:cubicBezTo>
                  <a:cubicBezTo>
                    <a:pt x="15201900" y="165100"/>
                    <a:pt x="14880591" y="191770"/>
                    <a:pt x="14726919" y="219710"/>
                  </a:cubicBezTo>
                  <a:cubicBezTo>
                    <a:pt x="14653260" y="233680"/>
                    <a:pt x="14620241" y="255270"/>
                    <a:pt x="14564360" y="262890"/>
                  </a:cubicBezTo>
                  <a:cubicBezTo>
                    <a:pt x="14504669" y="270510"/>
                    <a:pt x="14450060" y="247650"/>
                    <a:pt x="14378941" y="264160"/>
                  </a:cubicBezTo>
                  <a:cubicBezTo>
                    <a:pt x="14269719" y="289560"/>
                    <a:pt x="14081760" y="401320"/>
                    <a:pt x="13985241" y="454660"/>
                  </a:cubicBezTo>
                  <a:cubicBezTo>
                    <a:pt x="13928091" y="486410"/>
                    <a:pt x="13896341" y="508000"/>
                    <a:pt x="13851891" y="541020"/>
                  </a:cubicBezTo>
                  <a:cubicBezTo>
                    <a:pt x="13804900" y="576580"/>
                    <a:pt x="13771880" y="612140"/>
                    <a:pt x="13713460" y="659130"/>
                  </a:cubicBezTo>
                  <a:cubicBezTo>
                    <a:pt x="13616941" y="734060"/>
                    <a:pt x="13430250" y="845820"/>
                    <a:pt x="13322300" y="939800"/>
                  </a:cubicBezTo>
                  <a:cubicBezTo>
                    <a:pt x="13235941" y="1016000"/>
                    <a:pt x="13152119" y="1156970"/>
                    <a:pt x="13106400" y="1170940"/>
                  </a:cubicBezTo>
                  <a:cubicBezTo>
                    <a:pt x="13089891" y="1176020"/>
                    <a:pt x="13078460" y="1167130"/>
                    <a:pt x="13067030" y="1160780"/>
                  </a:cubicBezTo>
                  <a:cubicBezTo>
                    <a:pt x="13055600" y="1154430"/>
                    <a:pt x="13044169" y="1145540"/>
                    <a:pt x="13036550" y="1134110"/>
                  </a:cubicBezTo>
                  <a:cubicBezTo>
                    <a:pt x="13028930" y="1123950"/>
                    <a:pt x="13023850" y="1109980"/>
                    <a:pt x="13022580" y="1096010"/>
                  </a:cubicBezTo>
                  <a:cubicBezTo>
                    <a:pt x="13021310" y="1083310"/>
                    <a:pt x="13021310" y="1069340"/>
                    <a:pt x="13027660" y="1056640"/>
                  </a:cubicBezTo>
                  <a:cubicBezTo>
                    <a:pt x="13034010" y="1040130"/>
                    <a:pt x="13051791" y="1019810"/>
                    <a:pt x="13067030" y="1010920"/>
                  </a:cubicBezTo>
                  <a:cubicBezTo>
                    <a:pt x="13078460" y="1004570"/>
                    <a:pt x="13091160" y="1003300"/>
                    <a:pt x="13106400" y="1002030"/>
                  </a:cubicBezTo>
                  <a:cubicBezTo>
                    <a:pt x="13126719" y="999490"/>
                    <a:pt x="13155930" y="998220"/>
                    <a:pt x="13181330" y="1002030"/>
                  </a:cubicBezTo>
                  <a:cubicBezTo>
                    <a:pt x="13211810" y="1007110"/>
                    <a:pt x="13265150" y="1042670"/>
                    <a:pt x="13272769" y="1032510"/>
                  </a:cubicBezTo>
                  <a:cubicBezTo>
                    <a:pt x="13282930" y="1021080"/>
                    <a:pt x="13239750" y="952500"/>
                    <a:pt x="13215619" y="920750"/>
                  </a:cubicBezTo>
                  <a:cubicBezTo>
                    <a:pt x="13194030" y="892810"/>
                    <a:pt x="13168630" y="868680"/>
                    <a:pt x="13140691" y="850900"/>
                  </a:cubicBezTo>
                  <a:cubicBezTo>
                    <a:pt x="13112750" y="833120"/>
                    <a:pt x="13086080" y="821690"/>
                    <a:pt x="13050519" y="810260"/>
                  </a:cubicBezTo>
                  <a:cubicBezTo>
                    <a:pt x="13002260" y="795020"/>
                    <a:pt x="12945110" y="782320"/>
                    <a:pt x="12875260" y="777240"/>
                  </a:cubicBezTo>
                  <a:cubicBezTo>
                    <a:pt x="12769850" y="768350"/>
                    <a:pt x="12589510" y="775970"/>
                    <a:pt x="12480290" y="791210"/>
                  </a:cubicBezTo>
                  <a:cubicBezTo>
                    <a:pt x="12400280" y="801370"/>
                    <a:pt x="12341860" y="822960"/>
                    <a:pt x="12275820" y="838200"/>
                  </a:cubicBezTo>
                  <a:cubicBezTo>
                    <a:pt x="12209780" y="854710"/>
                    <a:pt x="12131040" y="866140"/>
                    <a:pt x="12082780" y="886460"/>
                  </a:cubicBezTo>
                  <a:cubicBezTo>
                    <a:pt x="12052300" y="899160"/>
                    <a:pt x="12040870" y="915670"/>
                    <a:pt x="12009120" y="929640"/>
                  </a:cubicBezTo>
                  <a:cubicBezTo>
                    <a:pt x="11963400" y="948690"/>
                    <a:pt x="11879580" y="957580"/>
                    <a:pt x="11827510" y="976630"/>
                  </a:cubicBezTo>
                  <a:cubicBezTo>
                    <a:pt x="11786870" y="991870"/>
                    <a:pt x="11761470" y="1012190"/>
                    <a:pt x="11720830" y="1027430"/>
                  </a:cubicBezTo>
                  <a:cubicBezTo>
                    <a:pt x="11668760" y="1049020"/>
                    <a:pt x="11583670" y="1065530"/>
                    <a:pt x="11539220" y="1085850"/>
                  </a:cubicBezTo>
                  <a:cubicBezTo>
                    <a:pt x="11511280" y="1098550"/>
                    <a:pt x="11503660" y="1113790"/>
                    <a:pt x="11474450" y="1125220"/>
                  </a:cubicBezTo>
                  <a:cubicBezTo>
                    <a:pt x="11421110" y="1145540"/>
                    <a:pt x="11313160" y="1165860"/>
                    <a:pt x="11238230" y="1168400"/>
                  </a:cubicBezTo>
                  <a:cubicBezTo>
                    <a:pt x="11173460" y="1172210"/>
                    <a:pt x="11109960" y="1174750"/>
                    <a:pt x="11051540" y="1151890"/>
                  </a:cubicBezTo>
                  <a:cubicBezTo>
                    <a:pt x="10988040" y="1126490"/>
                    <a:pt x="10952480" y="1062990"/>
                    <a:pt x="10875010" y="1014730"/>
                  </a:cubicBezTo>
                  <a:cubicBezTo>
                    <a:pt x="10746740" y="935990"/>
                    <a:pt x="10469880" y="802640"/>
                    <a:pt x="10339070" y="759460"/>
                  </a:cubicBezTo>
                  <a:cubicBezTo>
                    <a:pt x="10270490" y="735330"/>
                    <a:pt x="10229850" y="730250"/>
                    <a:pt x="10172700" y="725170"/>
                  </a:cubicBezTo>
                  <a:cubicBezTo>
                    <a:pt x="10114280" y="720090"/>
                    <a:pt x="10060940" y="711200"/>
                    <a:pt x="9992360" y="731520"/>
                  </a:cubicBezTo>
                  <a:cubicBezTo>
                    <a:pt x="9883140" y="764540"/>
                    <a:pt x="9737090" y="873760"/>
                    <a:pt x="9605010" y="963930"/>
                  </a:cubicBezTo>
                  <a:cubicBezTo>
                    <a:pt x="9455150" y="1068070"/>
                    <a:pt x="9241790" y="1254760"/>
                    <a:pt x="9142730" y="1327150"/>
                  </a:cubicBezTo>
                  <a:cubicBezTo>
                    <a:pt x="9098280" y="1360170"/>
                    <a:pt x="9075420" y="1377950"/>
                    <a:pt x="9042400" y="1397000"/>
                  </a:cubicBezTo>
                  <a:cubicBezTo>
                    <a:pt x="9013190" y="1412240"/>
                    <a:pt x="8986520" y="1426210"/>
                    <a:pt x="8954770" y="1432560"/>
                  </a:cubicBezTo>
                  <a:cubicBezTo>
                    <a:pt x="8920480" y="1438910"/>
                    <a:pt x="8883650" y="1438910"/>
                    <a:pt x="8841740" y="1430020"/>
                  </a:cubicBezTo>
                  <a:cubicBezTo>
                    <a:pt x="8787130" y="1417320"/>
                    <a:pt x="8716010" y="1384300"/>
                    <a:pt x="8658860" y="1348740"/>
                  </a:cubicBezTo>
                  <a:cubicBezTo>
                    <a:pt x="8601710" y="1313180"/>
                    <a:pt x="8568690" y="1268730"/>
                    <a:pt x="8501380" y="1217930"/>
                  </a:cubicBezTo>
                  <a:cubicBezTo>
                    <a:pt x="8393430" y="1137920"/>
                    <a:pt x="8197850" y="1004570"/>
                    <a:pt x="8063230" y="924560"/>
                  </a:cubicBezTo>
                  <a:cubicBezTo>
                    <a:pt x="7955280" y="859790"/>
                    <a:pt x="7839710" y="800100"/>
                    <a:pt x="7762240" y="765810"/>
                  </a:cubicBezTo>
                  <a:cubicBezTo>
                    <a:pt x="7716520" y="745490"/>
                    <a:pt x="7686040" y="742950"/>
                    <a:pt x="7650480" y="725170"/>
                  </a:cubicBezTo>
                  <a:cubicBezTo>
                    <a:pt x="7613650" y="707390"/>
                    <a:pt x="7595870" y="679450"/>
                    <a:pt x="7545070" y="657860"/>
                  </a:cubicBezTo>
                  <a:cubicBezTo>
                    <a:pt x="7444740" y="614680"/>
                    <a:pt x="7183120" y="560070"/>
                    <a:pt x="7056120" y="542290"/>
                  </a:cubicBezTo>
                  <a:cubicBezTo>
                    <a:pt x="6976110" y="530860"/>
                    <a:pt x="6925310" y="530860"/>
                    <a:pt x="6856730" y="532130"/>
                  </a:cubicBezTo>
                  <a:cubicBezTo>
                    <a:pt x="6781800" y="533400"/>
                    <a:pt x="6705600" y="529590"/>
                    <a:pt x="6624320" y="549910"/>
                  </a:cubicBezTo>
                  <a:cubicBezTo>
                    <a:pt x="6526530" y="574040"/>
                    <a:pt x="6399530" y="642620"/>
                    <a:pt x="6313170" y="681990"/>
                  </a:cubicBezTo>
                  <a:cubicBezTo>
                    <a:pt x="6250940" y="711200"/>
                    <a:pt x="6191250" y="734060"/>
                    <a:pt x="6153150" y="762000"/>
                  </a:cubicBezTo>
                  <a:cubicBezTo>
                    <a:pt x="6127750" y="781050"/>
                    <a:pt x="6121400" y="800100"/>
                    <a:pt x="6097270" y="821690"/>
                  </a:cubicBezTo>
                  <a:cubicBezTo>
                    <a:pt x="6061710" y="853440"/>
                    <a:pt x="5991860" y="889000"/>
                    <a:pt x="5953760" y="925830"/>
                  </a:cubicBezTo>
                  <a:cubicBezTo>
                    <a:pt x="5923280" y="957580"/>
                    <a:pt x="5915660" y="986790"/>
                    <a:pt x="5882640" y="1023620"/>
                  </a:cubicBezTo>
                  <a:cubicBezTo>
                    <a:pt x="5828030" y="1082040"/>
                    <a:pt x="5730240" y="1167130"/>
                    <a:pt x="5647690" y="1228090"/>
                  </a:cubicBezTo>
                  <a:cubicBezTo>
                    <a:pt x="5567680" y="1287780"/>
                    <a:pt x="5461000" y="1363980"/>
                    <a:pt x="5394960" y="1388110"/>
                  </a:cubicBezTo>
                  <a:cubicBezTo>
                    <a:pt x="5356860" y="1402080"/>
                    <a:pt x="5331460" y="1403350"/>
                    <a:pt x="5299710" y="1400810"/>
                  </a:cubicBezTo>
                  <a:cubicBezTo>
                    <a:pt x="5265420" y="1399540"/>
                    <a:pt x="5233670" y="1388110"/>
                    <a:pt x="5195570" y="1374140"/>
                  </a:cubicBezTo>
                  <a:cubicBezTo>
                    <a:pt x="5146040" y="1357630"/>
                    <a:pt x="5090160" y="1330960"/>
                    <a:pt x="5029200" y="1300480"/>
                  </a:cubicBezTo>
                  <a:cubicBezTo>
                    <a:pt x="4951730" y="1263650"/>
                    <a:pt x="4838700" y="1207770"/>
                    <a:pt x="4773930" y="1163320"/>
                  </a:cubicBezTo>
                  <a:cubicBezTo>
                    <a:pt x="4730750" y="1134110"/>
                    <a:pt x="4723130" y="1108710"/>
                    <a:pt x="4672330" y="1078230"/>
                  </a:cubicBezTo>
                  <a:cubicBezTo>
                    <a:pt x="4569460" y="1017270"/>
                    <a:pt x="4287520" y="913130"/>
                    <a:pt x="4161790" y="876300"/>
                  </a:cubicBezTo>
                  <a:cubicBezTo>
                    <a:pt x="4090670" y="854710"/>
                    <a:pt x="4057650" y="857250"/>
                    <a:pt x="3992880" y="840740"/>
                  </a:cubicBezTo>
                  <a:cubicBezTo>
                    <a:pt x="3902710" y="816610"/>
                    <a:pt x="3768090" y="768350"/>
                    <a:pt x="3672840" y="742950"/>
                  </a:cubicBezTo>
                  <a:cubicBezTo>
                    <a:pt x="3596640" y="723900"/>
                    <a:pt x="3529330" y="708660"/>
                    <a:pt x="3464560" y="699770"/>
                  </a:cubicBezTo>
                  <a:cubicBezTo>
                    <a:pt x="3407410" y="690880"/>
                    <a:pt x="3375660" y="689610"/>
                    <a:pt x="3302000" y="687070"/>
                  </a:cubicBezTo>
                  <a:cubicBezTo>
                    <a:pt x="3141980" y="683260"/>
                    <a:pt x="2715260" y="688340"/>
                    <a:pt x="2543810" y="704850"/>
                  </a:cubicBezTo>
                  <a:cubicBezTo>
                    <a:pt x="2453640" y="713740"/>
                    <a:pt x="2407920" y="721360"/>
                    <a:pt x="2339340" y="739140"/>
                  </a:cubicBezTo>
                  <a:cubicBezTo>
                    <a:pt x="2268220" y="758190"/>
                    <a:pt x="2207260" y="784860"/>
                    <a:pt x="2127250" y="819150"/>
                  </a:cubicBezTo>
                  <a:cubicBezTo>
                    <a:pt x="2020570" y="864870"/>
                    <a:pt x="1879600" y="927100"/>
                    <a:pt x="1761490" y="994410"/>
                  </a:cubicBezTo>
                  <a:cubicBezTo>
                    <a:pt x="1643380" y="1062990"/>
                    <a:pt x="1506220" y="1158240"/>
                    <a:pt x="1418590" y="1228090"/>
                  </a:cubicBezTo>
                  <a:cubicBezTo>
                    <a:pt x="1356360" y="1276350"/>
                    <a:pt x="1332230" y="1311910"/>
                    <a:pt x="1270000" y="1363980"/>
                  </a:cubicBezTo>
                  <a:cubicBezTo>
                    <a:pt x="1174750" y="1443990"/>
                    <a:pt x="981710" y="1573530"/>
                    <a:pt x="892810" y="1656080"/>
                  </a:cubicBezTo>
                  <a:cubicBezTo>
                    <a:pt x="838200" y="1708150"/>
                    <a:pt x="805180" y="1774190"/>
                    <a:pt x="770890" y="1793240"/>
                  </a:cubicBezTo>
                  <a:cubicBezTo>
                    <a:pt x="754380" y="1803400"/>
                    <a:pt x="740410" y="1805940"/>
                    <a:pt x="726440" y="1804670"/>
                  </a:cubicBezTo>
                  <a:cubicBezTo>
                    <a:pt x="712470" y="1803400"/>
                    <a:pt x="694690" y="1794510"/>
                    <a:pt x="685800" y="1783080"/>
                  </a:cubicBezTo>
                  <a:cubicBezTo>
                    <a:pt x="675640" y="1772920"/>
                    <a:pt x="669290" y="1753870"/>
                    <a:pt x="669290" y="1739900"/>
                  </a:cubicBezTo>
                  <a:cubicBezTo>
                    <a:pt x="669290" y="1725930"/>
                    <a:pt x="685800" y="1696720"/>
                    <a:pt x="685800" y="1696720"/>
                  </a:cubicBezTo>
                </a:path>
              </a:pathLst>
            </a:custGeom>
            <a:solidFill>
              <a:srgbClr val="FFD1D1"/>
            </a:solidFill>
            <a:ln cap="sq">
              <a:noFill/>
              <a:prstDash val="solid"/>
              <a:miter/>
            </a:ln>
          </p:spPr>
        </p:sp>
      </p:grpSp>
      <p:grpSp>
        <p:nvGrpSpPr>
          <p:cNvPr name="Group 19" id="19"/>
          <p:cNvGrpSpPr/>
          <p:nvPr/>
        </p:nvGrpSpPr>
        <p:grpSpPr>
          <a:xfrm rot="0">
            <a:off x="714375" y="4111942"/>
            <a:ext cx="1552575" cy="2550795"/>
            <a:chOff x="0" y="0"/>
            <a:chExt cx="2070100" cy="3401060"/>
          </a:xfrm>
        </p:grpSpPr>
        <p:sp>
          <p:nvSpPr>
            <p:cNvPr name="Freeform 20" id="20"/>
            <p:cNvSpPr/>
            <p:nvPr/>
          </p:nvSpPr>
          <p:spPr>
            <a:xfrm flipH="false" flipV="false" rot="0">
              <a:off x="40640" y="46990"/>
              <a:ext cx="1981200" cy="3319780"/>
            </a:xfrm>
            <a:custGeom>
              <a:avLst/>
              <a:gdLst/>
              <a:ahLst/>
              <a:cxnLst/>
              <a:rect r="r" b="b" t="t" l="l"/>
              <a:pathLst>
                <a:path h="3319780" w="1981200">
                  <a:moveTo>
                    <a:pt x="783590" y="120650"/>
                  </a:moveTo>
                  <a:cubicBezTo>
                    <a:pt x="683260" y="229870"/>
                    <a:pt x="652780" y="281940"/>
                    <a:pt x="617220" y="347980"/>
                  </a:cubicBezTo>
                  <a:cubicBezTo>
                    <a:pt x="561340" y="450850"/>
                    <a:pt x="483870" y="608330"/>
                    <a:pt x="427990" y="753110"/>
                  </a:cubicBezTo>
                  <a:cubicBezTo>
                    <a:pt x="367030" y="911860"/>
                    <a:pt x="316230" y="1150620"/>
                    <a:pt x="270510" y="1263650"/>
                  </a:cubicBezTo>
                  <a:cubicBezTo>
                    <a:pt x="247650" y="1322070"/>
                    <a:pt x="223520" y="1343660"/>
                    <a:pt x="205740" y="1391920"/>
                  </a:cubicBezTo>
                  <a:cubicBezTo>
                    <a:pt x="185420" y="1449070"/>
                    <a:pt x="170180" y="1511300"/>
                    <a:pt x="160020" y="1583690"/>
                  </a:cubicBezTo>
                  <a:cubicBezTo>
                    <a:pt x="148590" y="1675130"/>
                    <a:pt x="137160" y="1805940"/>
                    <a:pt x="151130" y="1901190"/>
                  </a:cubicBezTo>
                  <a:cubicBezTo>
                    <a:pt x="163830" y="1981200"/>
                    <a:pt x="199390" y="2049780"/>
                    <a:pt x="228600" y="2119630"/>
                  </a:cubicBezTo>
                  <a:cubicBezTo>
                    <a:pt x="256540" y="2185670"/>
                    <a:pt x="288290" y="2256790"/>
                    <a:pt x="322580" y="2308860"/>
                  </a:cubicBezTo>
                  <a:cubicBezTo>
                    <a:pt x="351790" y="2350770"/>
                    <a:pt x="370840" y="2368550"/>
                    <a:pt x="415290" y="2414270"/>
                  </a:cubicBezTo>
                  <a:cubicBezTo>
                    <a:pt x="511810" y="2510790"/>
                    <a:pt x="740410" y="2731770"/>
                    <a:pt x="895350" y="2846070"/>
                  </a:cubicBezTo>
                  <a:cubicBezTo>
                    <a:pt x="1022350" y="2937510"/>
                    <a:pt x="1150620" y="3013710"/>
                    <a:pt x="1266190" y="3061970"/>
                  </a:cubicBezTo>
                  <a:cubicBezTo>
                    <a:pt x="1357630" y="3101340"/>
                    <a:pt x="1428750" y="3119120"/>
                    <a:pt x="1526540" y="3133090"/>
                  </a:cubicBezTo>
                  <a:cubicBezTo>
                    <a:pt x="1643380" y="3150870"/>
                    <a:pt x="1855470" y="3114040"/>
                    <a:pt x="1922780" y="3144520"/>
                  </a:cubicBezTo>
                  <a:cubicBezTo>
                    <a:pt x="1953260" y="3157220"/>
                    <a:pt x="1969770" y="3177540"/>
                    <a:pt x="1976120" y="3199130"/>
                  </a:cubicBezTo>
                  <a:cubicBezTo>
                    <a:pt x="1981200" y="3220720"/>
                    <a:pt x="1973580" y="3256280"/>
                    <a:pt x="1959610" y="3274060"/>
                  </a:cubicBezTo>
                  <a:cubicBezTo>
                    <a:pt x="1944370" y="3290570"/>
                    <a:pt x="1911350" y="3304540"/>
                    <a:pt x="1888490" y="3302000"/>
                  </a:cubicBezTo>
                  <a:cubicBezTo>
                    <a:pt x="1865630" y="3299460"/>
                    <a:pt x="1836420" y="3279140"/>
                    <a:pt x="1824990" y="3258820"/>
                  </a:cubicBezTo>
                  <a:cubicBezTo>
                    <a:pt x="1814830" y="3238500"/>
                    <a:pt x="1817370" y="3201670"/>
                    <a:pt x="1824990" y="3182620"/>
                  </a:cubicBezTo>
                  <a:cubicBezTo>
                    <a:pt x="1832610" y="3167380"/>
                    <a:pt x="1847850" y="3153410"/>
                    <a:pt x="1863090" y="3147060"/>
                  </a:cubicBezTo>
                  <a:cubicBezTo>
                    <a:pt x="1878330" y="3140710"/>
                    <a:pt x="1898650" y="3138170"/>
                    <a:pt x="1915160" y="3141980"/>
                  </a:cubicBezTo>
                  <a:cubicBezTo>
                    <a:pt x="1930400" y="3144520"/>
                    <a:pt x="1948180" y="3155950"/>
                    <a:pt x="1959610" y="3168650"/>
                  </a:cubicBezTo>
                  <a:cubicBezTo>
                    <a:pt x="1969770" y="3181350"/>
                    <a:pt x="1977390" y="3200400"/>
                    <a:pt x="1978660" y="3216910"/>
                  </a:cubicBezTo>
                  <a:cubicBezTo>
                    <a:pt x="1979930" y="3233420"/>
                    <a:pt x="1974850" y="3252470"/>
                    <a:pt x="1964690" y="3266440"/>
                  </a:cubicBezTo>
                  <a:cubicBezTo>
                    <a:pt x="1950720" y="3282950"/>
                    <a:pt x="1930400" y="3294380"/>
                    <a:pt x="1897380" y="3302000"/>
                  </a:cubicBezTo>
                  <a:cubicBezTo>
                    <a:pt x="1823720" y="3319780"/>
                    <a:pt x="1639570" y="3314700"/>
                    <a:pt x="1516380" y="3294380"/>
                  </a:cubicBezTo>
                  <a:cubicBezTo>
                    <a:pt x="1394460" y="3274060"/>
                    <a:pt x="1238250" y="3224530"/>
                    <a:pt x="1162050" y="3185160"/>
                  </a:cubicBezTo>
                  <a:cubicBezTo>
                    <a:pt x="1121410" y="3163570"/>
                    <a:pt x="1107440" y="3135630"/>
                    <a:pt x="1076960" y="3116580"/>
                  </a:cubicBezTo>
                  <a:cubicBezTo>
                    <a:pt x="1046480" y="3098800"/>
                    <a:pt x="1014730" y="3094990"/>
                    <a:pt x="977900" y="3074670"/>
                  </a:cubicBezTo>
                  <a:cubicBezTo>
                    <a:pt x="925830" y="3046730"/>
                    <a:pt x="867410" y="3007360"/>
                    <a:pt x="796290" y="2951480"/>
                  </a:cubicBezTo>
                  <a:cubicBezTo>
                    <a:pt x="683260" y="2861310"/>
                    <a:pt x="483870" y="2673350"/>
                    <a:pt x="375920" y="2565400"/>
                  </a:cubicBezTo>
                  <a:cubicBezTo>
                    <a:pt x="304800" y="2494280"/>
                    <a:pt x="252730" y="2446020"/>
                    <a:pt x="204470" y="2377440"/>
                  </a:cubicBezTo>
                  <a:cubicBezTo>
                    <a:pt x="157480" y="2310130"/>
                    <a:pt x="121920" y="2236470"/>
                    <a:pt x="90170" y="2159000"/>
                  </a:cubicBezTo>
                  <a:cubicBezTo>
                    <a:pt x="55880" y="2078990"/>
                    <a:pt x="21590" y="1985010"/>
                    <a:pt x="10160" y="1903730"/>
                  </a:cubicBezTo>
                  <a:cubicBezTo>
                    <a:pt x="0" y="1828800"/>
                    <a:pt x="10160" y="1752600"/>
                    <a:pt x="16510" y="1689100"/>
                  </a:cubicBezTo>
                  <a:cubicBezTo>
                    <a:pt x="21590" y="1635760"/>
                    <a:pt x="26670" y="1596390"/>
                    <a:pt x="38100" y="1544320"/>
                  </a:cubicBezTo>
                  <a:cubicBezTo>
                    <a:pt x="50800" y="1480820"/>
                    <a:pt x="72390" y="1394460"/>
                    <a:pt x="93980" y="1336040"/>
                  </a:cubicBezTo>
                  <a:cubicBezTo>
                    <a:pt x="111760" y="1292860"/>
                    <a:pt x="130810" y="1278890"/>
                    <a:pt x="151130" y="1226820"/>
                  </a:cubicBezTo>
                  <a:cubicBezTo>
                    <a:pt x="195580" y="1117600"/>
                    <a:pt x="251460" y="854710"/>
                    <a:pt x="308610" y="697230"/>
                  </a:cubicBezTo>
                  <a:cubicBezTo>
                    <a:pt x="355600" y="567690"/>
                    <a:pt x="403860" y="452120"/>
                    <a:pt x="459740" y="346710"/>
                  </a:cubicBezTo>
                  <a:cubicBezTo>
                    <a:pt x="508000" y="254000"/>
                    <a:pt x="567690" y="152400"/>
                    <a:pt x="614680" y="92710"/>
                  </a:cubicBezTo>
                  <a:cubicBezTo>
                    <a:pt x="645160" y="55880"/>
                    <a:pt x="673100" y="25400"/>
                    <a:pt x="698500" y="12700"/>
                  </a:cubicBezTo>
                  <a:cubicBezTo>
                    <a:pt x="716280" y="3810"/>
                    <a:pt x="731520" y="0"/>
                    <a:pt x="746760" y="3810"/>
                  </a:cubicBezTo>
                  <a:cubicBezTo>
                    <a:pt x="764540" y="7620"/>
                    <a:pt x="789940" y="26670"/>
                    <a:pt x="797560" y="43180"/>
                  </a:cubicBezTo>
                  <a:cubicBezTo>
                    <a:pt x="805180" y="57150"/>
                    <a:pt x="803910" y="78740"/>
                    <a:pt x="801370" y="92710"/>
                  </a:cubicBezTo>
                  <a:cubicBezTo>
                    <a:pt x="797560" y="104140"/>
                    <a:pt x="783590" y="120650"/>
                    <a:pt x="783590" y="120650"/>
                  </a:cubicBezTo>
                </a:path>
              </a:pathLst>
            </a:custGeom>
            <a:solidFill>
              <a:srgbClr val="BFBEE8"/>
            </a:solidFill>
            <a:ln cap="sq">
              <a:noFill/>
              <a:prstDash val="solid"/>
              <a:miter/>
            </a:ln>
          </p:spPr>
        </p:sp>
      </p:grpSp>
      <p:grpSp>
        <p:nvGrpSpPr>
          <p:cNvPr name="Group 21" id="21"/>
          <p:cNvGrpSpPr/>
          <p:nvPr/>
        </p:nvGrpSpPr>
        <p:grpSpPr>
          <a:xfrm rot="0">
            <a:off x="1792605" y="6179820"/>
            <a:ext cx="584835" cy="867727"/>
            <a:chOff x="0" y="0"/>
            <a:chExt cx="779780" cy="1156970"/>
          </a:xfrm>
        </p:grpSpPr>
        <p:sp>
          <p:nvSpPr>
            <p:cNvPr name="Freeform 22" id="22"/>
            <p:cNvSpPr/>
            <p:nvPr/>
          </p:nvSpPr>
          <p:spPr>
            <a:xfrm flipH="false" flipV="false" rot="0">
              <a:off x="48260" y="43180"/>
              <a:ext cx="681990" cy="1076960"/>
            </a:xfrm>
            <a:custGeom>
              <a:avLst/>
              <a:gdLst/>
              <a:ahLst/>
              <a:cxnLst/>
              <a:rect r="r" b="b" t="t" l="l"/>
              <a:pathLst>
                <a:path h="1076960" w="681990">
                  <a:moveTo>
                    <a:pt x="457200" y="80010"/>
                  </a:moveTo>
                  <a:cubicBezTo>
                    <a:pt x="464820" y="199390"/>
                    <a:pt x="491490" y="284480"/>
                    <a:pt x="521970" y="346710"/>
                  </a:cubicBezTo>
                  <a:cubicBezTo>
                    <a:pt x="552450" y="407670"/>
                    <a:pt x="615950" y="469900"/>
                    <a:pt x="641350" y="516890"/>
                  </a:cubicBezTo>
                  <a:cubicBezTo>
                    <a:pt x="657860" y="547370"/>
                    <a:pt x="665480" y="568960"/>
                    <a:pt x="671830" y="598170"/>
                  </a:cubicBezTo>
                  <a:cubicBezTo>
                    <a:pt x="678180" y="627380"/>
                    <a:pt x="681990" y="657860"/>
                    <a:pt x="680720" y="689610"/>
                  </a:cubicBezTo>
                  <a:cubicBezTo>
                    <a:pt x="678180" y="727710"/>
                    <a:pt x="675640" y="772160"/>
                    <a:pt x="654050" y="810260"/>
                  </a:cubicBezTo>
                  <a:cubicBezTo>
                    <a:pt x="624840" y="861060"/>
                    <a:pt x="537210" y="909320"/>
                    <a:pt x="496570" y="955040"/>
                  </a:cubicBezTo>
                  <a:cubicBezTo>
                    <a:pt x="467360" y="986790"/>
                    <a:pt x="455930" y="1029970"/>
                    <a:pt x="429260" y="1046480"/>
                  </a:cubicBezTo>
                  <a:cubicBezTo>
                    <a:pt x="406400" y="1060450"/>
                    <a:pt x="387350" y="1057910"/>
                    <a:pt x="353060" y="1060450"/>
                  </a:cubicBezTo>
                  <a:cubicBezTo>
                    <a:pt x="288290" y="1065530"/>
                    <a:pt x="114300" y="1076960"/>
                    <a:pt x="60960" y="1057910"/>
                  </a:cubicBezTo>
                  <a:cubicBezTo>
                    <a:pt x="38100" y="1050290"/>
                    <a:pt x="26670" y="1038860"/>
                    <a:pt x="16510" y="1024890"/>
                  </a:cubicBezTo>
                  <a:cubicBezTo>
                    <a:pt x="7620" y="1010920"/>
                    <a:pt x="1270" y="989330"/>
                    <a:pt x="2540" y="971550"/>
                  </a:cubicBezTo>
                  <a:cubicBezTo>
                    <a:pt x="3810" y="953770"/>
                    <a:pt x="10160" y="933450"/>
                    <a:pt x="22860" y="920750"/>
                  </a:cubicBezTo>
                  <a:cubicBezTo>
                    <a:pt x="38100" y="904240"/>
                    <a:pt x="74930" y="887730"/>
                    <a:pt x="97790" y="890270"/>
                  </a:cubicBezTo>
                  <a:cubicBezTo>
                    <a:pt x="121920" y="892810"/>
                    <a:pt x="153670" y="916940"/>
                    <a:pt x="165100" y="935990"/>
                  </a:cubicBezTo>
                  <a:cubicBezTo>
                    <a:pt x="175260" y="951230"/>
                    <a:pt x="176530" y="972820"/>
                    <a:pt x="173990" y="990600"/>
                  </a:cubicBezTo>
                  <a:cubicBezTo>
                    <a:pt x="171450" y="1007110"/>
                    <a:pt x="161290" y="1027430"/>
                    <a:pt x="148590" y="1038860"/>
                  </a:cubicBezTo>
                  <a:cubicBezTo>
                    <a:pt x="135890" y="1051560"/>
                    <a:pt x="115570" y="1060450"/>
                    <a:pt x="97790" y="1061720"/>
                  </a:cubicBezTo>
                  <a:cubicBezTo>
                    <a:pt x="81280" y="1064260"/>
                    <a:pt x="59690" y="1061720"/>
                    <a:pt x="44450" y="1050290"/>
                  </a:cubicBezTo>
                  <a:cubicBezTo>
                    <a:pt x="25400" y="1037590"/>
                    <a:pt x="5080" y="1003300"/>
                    <a:pt x="2540" y="980440"/>
                  </a:cubicBezTo>
                  <a:cubicBezTo>
                    <a:pt x="0" y="962660"/>
                    <a:pt x="7620" y="942340"/>
                    <a:pt x="16510" y="927100"/>
                  </a:cubicBezTo>
                  <a:cubicBezTo>
                    <a:pt x="26670" y="913130"/>
                    <a:pt x="38100" y="901700"/>
                    <a:pt x="60960" y="894080"/>
                  </a:cubicBezTo>
                  <a:cubicBezTo>
                    <a:pt x="114300" y="876300"/>
                    <a:pt x="284480" y="934720"/>
                    <a:pt x="359410" y="895350"/>
                  </a:cubicBezTo>
                  <a:cubicBezTo>
                    <a:pt x="433070" y="857250"/>
                    <a:pt x="499110" y="731520"/>
                    <a:pt x="514350" y="671830"/>
                  </a:cubicBezTo>
                  <a:cubicBezTo>
                    <a:pt x="521970" y="637540"/>
                    <a:pt x="515620" y="614680"/>
                    <a:pt x="502920" y="585470"/>
                  </a:cubicBezTo>
                  <a:cubicBezTo>
                    <a:pt x="483870" y="542290"/>
                    <a:pt x="410210" y="491490"/>
                    <a:pt x="388620" y="448310"/>
                  </a:cubicBezTo>
                  <a:cubicBezTo>
                    <a:pt x="373380" y="417830"/>
                    <a:pt x="379730" y="391160"/>
                    <a:pt x="368300" y="360680"/>
                  </a:cubicBezTo>
                  <a:cubicBezTo>
                    <a:pt x="356870" y="325120"/>
                    <a:pt x="328930" y="284480"/>
                    <a:pt x="317500" y="247650"/>
                  </a:cubicBezTo>
                  <a:cubicBezTo>
                    <a:pt x="307340" y="214630"/>
                    <a:pt x="303530" y="181610"/>
                    <a:pt x="300990" y="149860"/>
                  </a:cubicBezTo>
                  <a:cubicBezTo>
                    <a:pt x="299720" y="119380"/>
                    <a:pt x="294640" y="86360"/>
                    <a:pt x="303530" y="60960"/>
                  </a:cubicBezTo>
                  <a:cubicBezTo>
                    <a:pt x="312420" y="39370"/>
                    <a:pt x="331470" y="15240"/>
                    <a:pt x="351790" y="7620"/>
                  </a:cubicBezTo>
                  <a:cubicBezTo>
                    <a:pt x="372110" y="0"/>
                    <a:pt x="406400" y="3810"/>
                    <a:pt x="424180" y="15240"/>
                  </a:cubicBezTo>
                  <a:cubicBezTo>
                    <a:pt x="440690" y="27940"/>
                    <a:pt x="457200" y="80010"/>
                    <a:pt x="457200" y="80010"/>
                  </a:cubicBezTo>
                </a:path>
              </a:pathLst>
            </a:custGeom>
            <a:solidFill>
              <a:srgbClr val="BFBEE8"/>
            </a:solidFill>
            <a:ln cap="sq">
              <a:noFill/>
              <a:prstDash val="solid"/>
              <a:miter/>
            </a:ln>
          </p:spPr>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FF1EE"/>
        </a:solidFill>
      </p:bgPr>
    </p:bg>
    <p:spTree>
      <p:nvGrpSpPr>
        <p:cNvPr id="1" name=""/>
        <p:cNvGrpSpPr/>
        <p:nvPr/>
      </p:nvGrpSpPr>
      <p:grpSpPr>
        <a:xfrm>
          <a:off x="0" y="0"/>
          <a:ext cx="0" cy="0"/>
          <a:chOff x="0" y="0"/>
          <a:chExt cx="0" cy="0"/>
        </a:xfrm>
      </p:grpSpPr>
      <p:sp>
        <p:nvSpPr>
          <p:cNvPr name="Freeform 2" id="2"/>
          <p:cNvSpPr/>
          <p:nvPr/>
        </p:nvSpPr>
        <p:spPr>
          <a:xfrm flipH="false" flipV="false" rot="0">
            <a:off x="6850678" y="5143500"/>
            <a:ext cx="4586643" cy="4828045"/>
          </a:xfrm>
          <a:custGeom>
            <a:avLst/>
            <a:gdLst/>
            <a:ahLst/>
            <a:cxnLst/>
            <a:rect r="r" b="b" t="t" l="l"/>
            <a:pathLst>
              <a:path h="4828045" w="4586643">
                <a:moveTo>
                  <a:pt x="0" y="0"/>
                </a:moveTo>
                <a:lnTo>
                  <a:pt x="4586644" y="0"/>
                </a:lnTo>
                <a:lnTo>
                  <a:pt x="4586644" y="4828045"/>
                </a:lnTo>
                <a:lnTo>
                  <a:pt x="0" y="4828045"/>
                </a:lnTo>
                <a:lnTo>
                  <a:pt x="0" y="0"/>
                </a:lnTo>
                <a:close/>
              </a:path>
            </a:pathLst>
          </a:custGeom>
          <a:blipFill>
            <a:blip r:embed="rId2"/>
            <a:stretch>
              <a:fillRect l="0" t="0" r="0" b="0"/>
            </a:stretch>
          </a:blipFill>
        </p:spPr>
      </p:sp>
      <p:sp>
        <p:nvSpPr>
          <p:cNvPr name="TextBox 3" id="3"/>
          <p:cNvSpPr txBox="true"/>
          <p:nvPr/>
        </p:nvSpPr>
        <p:spPr>
          <a:xfrm rot="0">
            <a:off x="1046501" y="543644"/>
            <a:ext cx="991966" cy="894729"/>
          </a:xfrm>
          <a:prstGeom prst="rect">
            <a:avLst/>
          </a:prstGeom>
        </p:spPr>
        <p:txBody>
          <a:bodyPr anchor="t" rtlCol="false" tIns="0" lIns="0" bIns="0" rIns="0">
            <a:spAutoFit/>
          </a:bodyPr>
          <a:lstStyle/>
          <a:p>
            <a:pPr algn="ctr">
              <a:lnSpc>
                <a:spcPts val="6725"/>
              </a:lnSpc>
            </a:pPr>
            <a:r>
              <a:rPr lang="en-US" sz="6725">
                <a:solidFill>
                  <a:srgbClr val="B5838D"/>
                </a:solidFill>
                <a:latin typeface="Wedges"/>
                <a:ea typeface="Wedges"/>
                <a:cs typeface="Wedges"/>
                <a:sym typeface="Wedges"/>
              </a:rPr>
              <a:t>9. </a:t>
            </a:r>
          </a:p>
        </p:txBody>
      </p:sp>
      <p:sp>
        <p:nvSpPr>
          <p:cNvPr name="TextBox 4" id="4"/>
          <p:cNvSpPr txBox="true"/>
          <p:nvPr/>
        </p:nvSpPr>
        <p:spPr>
          <a:xfrm rot="0">
            <a:off x="3590863" y="643248"/>
            <a:ext cx="12051745" cy="894729"/>
          </a:xfrm>
          <a:prstGeom prst="rect">
            <a:avLst/>
          </a:prstGeom>
        </p:spPr>
        <p:txBody>
          <a:bodyPr anchor="t" rtlCol="false" tIns="0" lIns="0" bIns="0" rIns="0">
            <a:spAutoFit/>
          </a:bodyPr>
          <a:lstStyle/>
          <a:p>
            <a:pPr algn="ctr">
              <a:lnSpc>
                <a:spcPts val="6725"/>
              </a:lnSpc>
              <a:spcBef>
                <a:spcPct val="0"/>
              </a:spcBef>
            </a:pPr>
            <a:r>
              <a:rPr lang="en-US" sz="6725">
                <a:solidFill>
                  <a:srgbClr val="000000"/>
                </a:solidFill>
                <a:latin typeface="Wedges"/>
                <a:ea typeface="Wedges"/>
                <a:cs typeface="Wedges"/>
                <a:sym typeface="Wedges"/>
              </a:rPr>
              <a:t>Model Celupan (Immersed)</a:t>
            </a:r>
          </a:p>
        </p:txBody>
      </p:sp>
      <p:sp>
        <p:nvSpPr>
          <p:cNvPr name="TextBox 5" id="5"/>
          <p:cNvSpPr txBox="true"/>
          <p:nvPr/>
        </p:nvSpPr>
        <p:spPr>
          <a:xfrm rot="0">
            <a:off x="0" y="1875263"/>
            <a:ext cx="18288000" cy="2972450"/>
          </a:xfrm>
          <a:prstGeom prst="rect">
            <a:avLst/>
          </a:prstGeom>
        </p:spPr>
        <p:txBody>
          <a:bodyPr anchor="t" rtlCol="false" tIns="0" lIns="0" bIns="0" rIns="0">
            <a:spAutoFit/>
          </a:bodyPr>
          <a:lstStyle/>
          <a:p>
            <a:pPr algn="ctr">
              <a:lnSpc>
                <a:spcPts val="4525"/>
              </a:lnSpc>
              <a:spcBef>
                <a:spcPct val="0"/>
              </a:spcBef>
            </a:pPr>
            <a:r>
              <a:rPr lang="en-US" sz="4525">
                <a:solidFill>
                  <a:srgbClr val="000000"/>
                </a:solidFill>
                <a:latin typeface="Austere  Display"/>
                <a:ea typeface="Austere  Display"/>
                <a:cs typeface="Austere  Display"/>
                <a:sym typeface="Austere  Display"/>
              </a:rPr>
              <a:t>Model immersed dirancang untuk membantu siswa dalam menyaring dan memadukan berbagai pengalaman dan pengetahuan dihubungkan dengan medan pemakaiannya. Dalam hal ini tukar pengalaman dan pemanfaatan pengalaman sangat diperlukan dalam kegiatan pembelajaran. Untuk membantu Anda memahami model ini, coba perhatikan gambar atau ilustrasi di atas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FF1EE"/>
        </a:solidFill>
      </p:bgPr>
    </p:bg>
    <p:spTree>
      <p:nvGrpSpPr>
        <p:cNvPr id="1" name=""/>
        <p:cNvGrpSpPr/>
        <p:nvPr/>
      </p:nvGrpSpPr>
      <p:grpSpPr>
        <a:xfrm>
          <a:off x="0" y="0"/>
          <a:ext cx="0" cy="0"/>
          <a:chOff x="0" y="0"/>
          <a:chExt cx="0" cy="0"/>
        </a:xfrm>
      </p:grpSpPr>
      <p:sp>
        <p:nvSpPr>
          <p:cNvPr name="Freeform 2" id="2"/>
          <p:cNvSpPr/>
          <p:nvPr/>
        </p:nvSpPr>
        <p:spPr>
          <a:xfrm flipH="false" flipV="false" rot="0">
            <a:off x="6750139" y="5468587"/>
            <a:ext cx="4787722" cy="4818413"/>
          </a:xfrm>
          <a:custGeom>
            <a:avLst/>
            <a:gdLst/>
            <a:ahLst/>
            <a:cxnLst/>
            <a:rect r="r" b="b" t="t" l="l"/>
            <a:pathLst>
              <a:path h="4818413" w="4787722">
                <a:moveTo>
                  <a:pt x="0" y="0"/>
                </a:moveTo>
                <a:lnTo>
                  <a:pt x="4787722" y="0"/>
                </a:lnTo>
                <a:lnTo>
                  <a:pt x="4787722" y="4818413"/>
                </a:lnTo>
                <a:lnTo>
                  <a:pt x="0" y="4818413"/>
                </a:lnTo>
                <a:lnTo>
                  <a:pt x="0" y="0"/>
                </a:lnTo>
                <a:close/>
              </a:path>
            </a:pathLst>
          </a:custGeom>
          <a:blipFill>
            <a:blip r:embed="rId2"/>
            <a:stretch>
              <a:fillRect l="0" t="0" r="0" b="0"/>
            </a:stretch>
          </a:blipFill>
        </p:spPr>
      </p:sp>
      <p:sp>
        <p:nvSpPr>
          <p:cNvPr name="TextBox 3" id="3"/>
          <p:cNvSpPr txBox="true"/>
          <p:nvPr/>
        </p:nvSpPr>
        <p:spPr>
          <a:xfrm rot="0">
            <a:off x="1046501" y="543644"/>
            <a:ext cx="1299807" cy="894729"/>
          </a:xfrm>
          <a:prstGeom prst="rect">
            <a:avLst/>
          </a:prstGeom>
        </p:spPr>
        <p:txBody>
          <a:bodyPr anchor="t" rtlCol="false" tIns="0" lIns="0" bIns="0" rIns="0">
            <a:spAutoFit/>
          </a:bodyPr>
          <a:lstStyle/>
          <a:p>
            <a:pPr algn="ctr">
              <a:lnSpc>
                <a:spcPts val="6725"/>
              </a:lnSpc>
            </a:pPr>
            <a:r>
              <a:rPr lang="en-US" sz="6725">
                <a:solidFill>
                  <a:srgbClr val="B5838D"/>
                </a:solidFill>
                <a:latin typeface="Wedges"/>
                <a:ea typeface="Wedges"/>
                <a:cs typeface="Wedges"/>
                <a:sym typeface="Wedges"/>
              </a:rPr>
              <a:t>10. </a:t>
            </a:r>
          </a:p>
        </p:txBody>
      </p:sp>
      <p:sp>
        <p:nvSpPr>
          <p:cNvPr name="TextBox 4" id="4"/>
          <p:cNvSpPr txBox="true"/>
          <p:nvPr/>
        </p:nvSpPr>
        <p:spPr>
          <a:xfrm rot="0">
            <a:off x="2956260" y="643248"/>
            <a:ext cx="13320951" cy="894729"/>
          </a:xfrm>
          <a:prstGeom prst="rect">
            <a:avLst/>
          </a:prstGeom>
        </p:spPr>
        <p:txBody>
          <a:bodyPr anchor="t" rtlCol="false" tIns="0" lIns="0" bIns="0" rIns="0">
            <a:spAutoFit/>
          </a:bodyPr>
          <a:lstStyle/>
          <a:p>
            <a:pPr algn="ctr">
              <a:lnSpc>
                <a:spcPts val="6725"/>
              </a:lnSpc>
              <a:spcBef>
                <a:spcPct val="0"/>
              </a:spcBef>
            </a:pPr>
            <a:r>
              <a:rPr lang="en-US" sz="6725">
                <a:solidFill>
                  <a:srgbClr val="000000"/>
                </a:solidFill>
                <a:latin typeface="Wedges"/>
                <a:ea typeface="Wedges"/>
                <a:cs typeface="Wedges"/>
                <a:sym typeface="Wedges"/>
              </a:rPr>
              <a:t>Model Jaringan (Networked)</a:t>
            </a:r>
          </a:p>
        </p:txBody>
      </p:sp>
      <p:sp>
        <p:nvSpPr>
          <p:cNvPr name="TextBox 5" id="5"/>
          <p:cNvSpPr txBox="true"/>
          <p:nvPr/>
        </p:nvSpPr>
        <p:spPr>
          <a:xfrm rot="0">
            <a:off x="0" y="1875263"/>
            <a:ext cx="18288000" cy="4115450"/>
          </a:xfrm>
          <a:prstGeom prst="rect">
            <a:avLst/>
          </a:prstGeom>
        </p:spPr>
        <p:txBody>
          <a:bodyPr anchor="t" rtlCol="false" tIns="0" lIns="0" bIns="0" rIns="0">
            <a:spAutoFit/>
          </a:bodyPr>
          <a:lstStyle/>
          <a:p>
            <a:pPr algn="ctr">
              <a:lnSpc>
                <a:spcPts val="4525"/>
              </a:lnSpc>
              <a:spcBef>
                <a:spcPct val="0"/>
              </a:spcBef>
            </a:pPr>
            <a:r>
              <a:rPr lang="en-US" sz="4525">
                <a:solidFill>
                  <a:srgbClr val="000000"/>
                </a:solidFill>
                <a:latin typeface="Austere  Display"/>
                <a:ea typeface="Austere  Display"/>
                <a:cs typeface="Austere  Display"/>
                <a:sym typeface="Austere  Display"/>
              </a:rPr>
              <a:t>Terakhir, model networked merupakan model pemaduan pembelajaran yang mengandaikan kemungkinan pengubahan konsepsi, bentuk pemecahan masalah, maupun tuntutan bentuk keterampilan baru setelah siswa mengadakan studi lapangan dalam situasi, kondisi, maupun konteks yang berbedabeda. Belajar disikapi sebagai proses yang berlangsung secara terus-menerus karena adanya hubungan timbal balik antara pemahaman dan kenyataan yang dihadapi siswa. Untuk membantu Anda memahami model ini, coba perhatikan gambar atau ilustrasi di atas.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1EE"/>
        </a:solidFill>
      </p:bgPr>
    </p:bg>
    <p:spTree>
      <p:nvGrpSpPr>
        <p:cNvPr id="1" name=""/>
        <p:cNvGrpSpPr/>
        <p:nvPr/>
      </p:nvGrpSpPr>
      <p:grpSpPr>
        <a:xfrm>
          <a:off x="0" y="0"/>
          <a:ext cx="0" cy="0"/>
          <a:chOff x="0" y="0"/>
          <a:chExt cx="0" cy="0"/>
        </a:xfrm>
      </p:grpSpPr>
      <p:sp>
        <p:nvSpPr>
          <p:cNvPr name="TextBox 2" id="2"/>
          <p:cNvSpPr txBox="true"/>
          <p:nvPr/>
        </p:nvSpPr>
        <p:spPr>
          <a:xfrm rot="0">
            <a:off x="268049" y="408492"/>
            <a:ext cx="12528867" cy="752617"/>
          </a:xfrm>
          <a:prstGeom prst="rect">
            <a:avLst/>
          </a:prstGeom>
        </p:spPr>
        <p:txBody>
          <a:bodyPr anchor="t" rtlCol="false" tIns="0" lIns="0" bIns="0" rIns="0">
            <a:spAutoFit/>
          </a:bodyPr>
          <a:lstStyle/>
          <a:p>
            <a:pPr algn="ctr">
              <a:lnSpc>
                <a:spcPts val="5630"/>
              </a:lnSpc>
            </a:pPr>
            <a:r>
              <a:rPr lang="en-US" sz="5630">
                <a:solidFill>
                  <a:srgbClr val="B5838D"/>
                </a:solidFill>
                <a:latin typeface="Wedges"/>
                <a:ea typeface="Wedges"/>
                <a:cs typeface="Wedges"/>
                <a:sym typeface="Wedges"/>
              </a:rPr>
              <a:t>landasan pembelajan terpadu</a:t>
            </a:r>
          </a:p>
        </p:txBody>
      </p:sp>
      <p:sp>
        <p:nvSpPr>
          <p:cNvPr name="Freeform 3" id="3"/>
          <p:cNvSpPr/>
          <p:nvPr/>
        </p:nvSpPr>
        <p:spPr>
          <a:xfrm flipH="false" flipV="false" rot="-2779055">
            <a:off x="13351800" y="-5703043"/>
            <a:ext cx="7814999" cy="12245725"/>
          </a:xfrm>
          <a:custGeom>
            <a:avLst/>
            <a:gdLst/>
            <a:ahLst/>
            <a:cxnLst/>
            <a:rect r="r" b="b" t="t" l="l"/>
            <a:pathLst>
              <a:path h="12245725" w="7814999">
                <a:moveTo>
                  <a:pt x="0" y="0"/>
                </a:moveTo>
                <a:lnTo>
                  <a:pt x="7815000" y="0"/>
                </a:lnTo>
                <a:lnTo>
                  <a:pt x="7815000" y="12245725"/>
                </a:lnTo>
                <a:lnTo>
                  <a:pt x="0" y="122457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6381483">
            <a:off x="-3907500" y="4308153"/>
            <a:ext cx="7814999" cy="12245725"/>
          </a:xfrm>
          <a:custGeom>
            <a:avLst/>
            <a:gdLst/>
            <a:ahLst/>
            <a:cxnLst/>
            <a:rect r="r" b="b" t="t" l="l"/>
            <a:pathLst>
              <a:path h="12245725" w="7814999">
                <a:moveTo>
                  <a:pt x="0" y="0"/>
                </a:moveTo>
                <a:lnTo>
                  <a:pt x="7815000" y="0"/>
                </a:lnTo>
                <a:lnTo>
                  <a:pt x="7815000" y="12245725"/>
                </a:lnTo>
                <a:lnTo>
                  <a:pt x="0" y="122457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7457531">
            <a:off x="1137924" y="6846681"/>
            <a:ext cx="1602407" cy="1787901"/>
          </a:xfrm>
          <a:custGeom>
            <a:avLst/>
            <a:gdLst/>
            <a:ahLst/>
            <a:cxnLst/>
            <a:rect r="r" b="b" t="t" l="l"/>
            <a:pathLst>
              <a:path h="1787901" w="1602407">
                <a:moveTo>
                  <a:pt x="0" y="0"/>
                </a:moveTo>
                <a:lnTo>
                  <a:pt x="1602406" y="0"/>
                </a:lnTo>
                <a:lnTo>
                  <a:pt x="1602406" y="1787901"/>
                </a:lnTo>
                <a:lnTo>
                  <a:pt x="0" y="1787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7457531">
            <a:off x="13806242" y="699249"/>
            <a:ext cx="1648316" cy="1839126"/>
          </a:xfrm>
          <a:custGeom>
            <a:avLst/>
            <a:gdLst/>
            <a:ahLst/>
            <a:cxnLst/>
            <a:rect r="r" b="b" t="t" l="l"/>
            <a:pathLst>
              <a:path h="1839126" w="1648316">
                <a:moveTo>
                  <a:pt x="0" y="0"/>
                </a:moveTo>
                <a:lnTo>
                  <a:pt x="1648316" y="0"/>
                </a:lnTo>
                <a:lnTo>
                  <a:pt x="1648316" y="1839126"/>
                </a:lnTo>
                <a:lnTo>
                  <a:pt x="0" y="18391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3849820">
            <a:off x="14848576" y="7605376"/>
            <a:ext cx="1792971" cy="3071470"/>
          </a:xfrm>
          <a:custGeom>
            <a:avLst/>
            <a:gdLst/>
            <a:ahLst/>
            <a:cxnLst/>
            <a:rect r="r" b="b" t="t" l="l"/>
            <a:pathLst>
              <a:path h="3071470" w="1792971">
                <a:moveTo>
                  <a:pt x="0" y="0"/>
                </a:moveTo>
                <a:lnTo>
                  <a:pt x="1792970" y="0"/>
                </a:lnTo>
                <a:lnTo>
                  <a:pt x="1792970" y="3071471"/>
                </a:lnTo>
                <a:lnTo>
                  <a:pt x="0" y="30714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true" flipV="true" rot="0">
            <a:off x="16076645" y="-712947"/>
            <a:ext cx="2365310" cy="2890720"/>
          </a:xfrm>
          <a:custGeom>
            <a:avLst/>
            <a:gdLst/>
            <a:ahLst/>
            <a:cxnLst/>
            <a:rect r="r" b="b" t="t" l="l"/>
            <a:pathLst>
              <a:path h="2890720" w="2365310">
                <a:moveTo>
                  <a:pt x="2365310" y="2890720"/>
                </a:moveTo>
                <a:lnTo>
                  <a:pt x="0" y="2890720"/>
                </a:lnTo>
                <a:lnTo>
                  <a:pt x="0" y="0"/>
                </a:lnTo>
                <a:lnTo>
                  <a:pt x="2365310" y="0"/>
                </a:lnTo>
                <a:lnTo>
                  <a:pt x="2365310" y="289072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196826" y="7782149"/>
            <a:ext cx="2365310" cy="2890720"/>
          </a:xfrm>
          <a:custGeom>
            <a:avLst/>
            <a:gdLst/>
            <a:ahLst/>
            <a:cxnLst/>
            <a:rect r="r" b="b" t="t" l="l"/>
            <a:pathLst>
              <a:path h="2890720" w="2365310">
                <a:moveTo>
                  <a:pt x="0" y="0"/>
                </a:moveTo>
                <a:lnTo>
                  <a:pt x="2365310" y="0"/>
                </a:lnTo>
                <a:lnTo>
                  <a:pt x="2365310" y="2890720"/>
                </a:lnTo>
                <a:lnTo>
                  <a:pt x="0" y="289072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962334" y="9664559"/>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0">
            <a:off x="15408434" y="1352854"/>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0">
            <a:off x="-3863796" y="1701904"/>
            <a:ext cx="5802923" cy="4114800"/>
          </a:xfrm>
          <a:custGeom>
            <a:avLst/>
            <a:gdLst/>
            <a:ahLst/>
            <a:cxnLst/>
            <a:rect r="r" b="b" t="t" l="l"/>
            <a:pathLst>
              <a:path h="4114800" w="5802923">
                <a:moveTo>
                  <a:pt x="0" y="0"/>
                </a:moveTo>
                <a:lnTo>
                  <a:pt x="5802923" y="0"/>
                </a:lnTo>
                <a:lnTo>
                  <a:pt x="5802923"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3" id="13"/>
          <p:cNvSpPr/>
          <p:nvPr/>
        </p:nvSpPr>
        <p:spPr>
          <a:xfrm flipH="true" flipV="true" rot="3849820">
            <a:off x="1646454" y="-517246"/>
            <a:ext cx="1792971" cy="3071470"/>
          </a:xfrm>
          <a:custGeom>
            <a:avLst/>
            <a:gdLst/>
            <a:ahLst/>
            <a:cxnLst/>
            <a:rect r="r" b="b" t="t" l="l"/>
            <a:pathLst>
              <a:path h="3071470" w="1792971">
                <a:moveTo>
                  <a:pt x="1792970" y="3071470"/>
                </a:moveTo>
                <a:lnTo>
                  <a:pt x="0" y="3071470"/>
                </a:lnTo>
                <a:lnTo>
                  <a:pt x="0" y="0"/>
                </a:lnTo>
                <a:lnTo>
                  <a:pt x="1792970" y="0"/>
                </a:lnTo>
                <a:lnTo>
                  <a:pt x="1792970" y="307147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4" id="14"/>
          <p:cNvSpPr txBox="true"/>
          <p:nvPr/>
        </p:nvSpPr>
        <p:spPr>
          <a:xfrm rot="0">
            <a:off x="985829" y="4219561"/>
            <a:ext cx="15485318" cy="5038739"/>
          </a:xfrm>
          <a:prstGeom prst="rect">
            <a:avLst/>
          </a:prstGeom>
        </p:spPr>
        <p:txBody>
          <a:bodyPr anchor="t" rtlCol="false" tIns="0" lIns="0" bIns="0" rIns="0">
            <a:spAutoFit/>
          </a:bodyPr>
          <a:lstStyle/>
          <a:p>
            <a:pPr algn="just">
              <a:lnSpc>
                <a:spcPts val="5625"/>
              </a:lnSpc>
              <a:spcBef>
                <a:spcPct val="0"/>
              </a:spcBef>
            </a:pPr>
            <a:r>
              <a:rPr lang="en-US" sz="5625">
                <a:solidFill>
                  <a:srgbClr val="000000"/>
                </a:solidFill>
                <a:latin typeface="Canva Student Font"/>
                <a:ea typeface="Canva Student Font"/>
                <a:cs typeface="Canva Student Font"/>
                <a:sym typeface="Canva Student Font"/>
              </a:rPr>
              <a:t>Landasan Filosofis Landasan filosofis merupakan fondasi rancang bangun dalam pembelajaran terpadu, yang disokong oleh tiga aliran filsafat yakni aliran progresivisme, aliran konstruktivisme, dan aliran humanis. Pertama, aliran progresivisme. Aliran progresivisme memiliki prinsip bahwa dalam pembelajaran berpusat pada peserta didik yang lebih menekankan kreativitas dan aktivitas serta bersifat problem solving</a:t>
            </a:r>
          </a:p>
        </p:txBody>
      </p:sp>
      <p:grpSp>
        <p:nvGrpSpPr>
          <p:cNvPr name="Group 15" id="15"/>
          <p:cNvGrpSpPr/>
          <p:nvPr/>
        </p:nvGrpSpPr>
        <p:grpSpPr>
          <a:xfrm rot="0">
            <a:off x="3435667" y="4906328"/>
            <a:ext cx="189548" cy="189548"/>
            <a:chOff x="0" y="0"/>
            <a:chExt cx="252730" cy="252730"/>
          </a:xfrm>
        </p:grpSpPr>
        <p:sp>
          <p:nvSpPr>
            <p:cNvPr name="Freeform 16" id="16"/>
            <p:cNvSpPr/>
            <p:nvPr/>
          </p:nvSpPr>
          <p:spPr>
            <a:xfrm flipH="false" flipV="false" rot="0">
              <a:off x="49530" y="49530"/>
              <a:ext cx="149860" cy="154940"/>
            </a:xfrm>
            <a:custGeom>
              <a:avLst/>
              <a:gdLst/>
              <a:ahLst/>
              <a:cxnLst/>
              <a:rect r="r" b="b" t="t" l="l"/>
              <a:pathLst>
                <a:path h="154940" w="149860">
                  <a:moveTo>
                    <a:pt x="149860" y="53340"/>
                  </a:moveTo>
                  <a:cubicBezTo>
                    <a:pt x="146050" y="107950"/>
                    <a:pt x="123190" y="135890"/>
                    <a:pt x="107950" y="146050"/>
                  </a:cubicBezTo>
                  <a:cubicBezTo>
                    <a:pt x="96520" y="152400"/>
                    <a:pt x="85090" y="154940"/>
                    <a:pt x="72390" y="152400"/>
                  </a:cubicBezTo>
                  <a:cubicBezTo>
                    <a:pt x="54610" y="148590"/>
                    <a:pt x="22860" y="129540"/>
                    <a:pt x="11430" y="115570"/>
                  </a:cubicBezTo>
                  <a:cubicBezTo>
                    <a:pt x="3810" y="105410"/>
                    <a:pt x="0" y="93980"/>
                    <a:pt x="1270" y="80010"/>
                  </a:cubicBezTo>
                  <a:cubicBezTo>
                    <a:pt x="1270" y="62230"/>
                    <a:pt x="16510" y="29210"/>
                    <a:pt x="29210" y="16510"/>
                  </a:cubicBezTo>
                  <a:cubicBezTo>
                    <a:pt x="39370" y="6350"/>
                    <a:pt x="49530" y="1270"/>
                    <a:pt x="63500" y="1270"/>
                  </a:cubicBezTo>
                  <a:cubicBezTo>
                    <a:pt x="81280" y="0"/>
                    <a:pt x="130810" y="21590"/>
                    <a:pt x="130810" y="21590"/>
                  </a:cubicBezTo>
                </a:path>
              </a:pathLst>
            </a:custGeom>
            <a:solidFill>
              <a:srgbClr val="BFBEE8"/>
            </a:solidFill>
            <a:ln cap="sq">
              <a:noFill/>
              <a:prstDash val="solid"/>
              <a:miter/>
            </a:ln>
          </p:spPr>
        </p:sp>
      </p:grpSp>
      <p:grpSp>
        <p:nvGrpSpPr>
          <p:cNvPr name="Group 17" id="17"/>
          <p:cNvGrpSpPr/>
          <p:nvPr/>
        </p:nvGrpSpPr>
        <p:grpSpPr>
          <a:xfrm rot="0">
            <a:off x="-599985" y="2005018"/>
            <a:ext cx="6952851" cy="2057400"/>
            <a:chOff x="0" y="0"/>
            <a:chExt cx="9270467" cy="2743200"/>
          </a:xfrm>
        </p:grpSpPr>
        <p:sp>
          <p:nvSpPr>
            <p:cNvPr name="TextBox 18" id="18"/>
            <p:cNvSpPr txBox="true"/>
            <p:nvPr/>
          </p:nvSpPr>
          <p:spPr>
            <a:xfrm rot="0">
              <a:off x="0" y="247650"/>
              <a:ext cx="3298037" cy="2495550"/>
            </a:xfrm>
            <a:prstGeom prst="rect">
              <a:avLst/>
            </a:prstGeom>
          </p:spPr>
          <p:txBody>
            <a:bodyPr anchor="t" rtlCol="false" tIns="0" lIns="0" bIns="0" rIns="0">
              <a:spAutoFit/>
            </a:bodyPr>
            <a:lstStyle/>
            <a:p>
              <a:pPr algn="r">
                <a:lnSpc>
                  <a:spcPts val="13500"/>
                </a:lnSpc>
              </a:pPr>
              <a:r>
                <a:rPr lang="en-US" sz="13500">
                  <a:solidFill>
                    <a:srgbClr val="FFA629"/>
                  </a:solidFill>
                  <a:latin typeface="Ultra"/>
                  <a:ea typeface="Ultra"/>
                  <a:cs typeface="Ultra"/>
                  <a:sym typeface="Ultra"/>
                </a:rPr>
                <a:t>1</a:t>
              </a:r>
            </a:p>
          </p:txBody>
        </p:sp>
        <p:sp>
          <p:nvSpPr>
            <p:cNvPr name="TextBox 19" id="19"/>
            <p:cNvSpPr txBox="true"/>
            <p:nvPr/>
          </p:nvSpPr>
          <p:spPr>
            <a:xfrm rot="0">
              <a:off x="3635957" y="-293124"/>
              <a:ext cx="5634511" cy="812800"/>
            </a:xfrm>
            <a:prstGeom prst="rect">
              <a:avLst/>
            </a:prstGeom>
          </p:spPr>
          <p:txBody>
            <a:bodyPr anchor="t" rtlCol="false" tIns="0" lIns="0" bIns="0" rIns="0">
              <a:spAutoFit/>
            </a:bodyPr>
            <a:lstStyle/>
            <a:p>
              <a:pPr algn="l">
                <a:lnSpc>
                  <a:spcPts val="5062"/>
                </a:lnSpc>
              </a:pPr>
            </a:p>
          </p:txBody>
        </p:sp>
        <p:sp>
          <p:nvSpPr>
            <p:cNvPr name="TextBox 20" id="20"/>
            <p:cNvSpPr txBox="true"/>
            <p:nvPr/>
          </p:nvSpPr>
          <p:spPr>
            <a:xfrm rot="0">
              <a:off x="3635957" y="437280"/>
              <a:ext cx="5634511" cy="361950"/>
            </a:xfrm>
            <a:prstGeom prst="rect">
              <a:avLst/>
            </a:prstGeom>
          </p:spPr>
          <p:txBody>
            <a:bodyPr anchor="t" rtlCol="false" tIns="0" lIns="0" bIns="0" rIns="0">
              <a:spAutoFit/>
            </a:bodyPr>
            <a:lstStyle/>
            <a:p>
              <a:pPr algn="l">
                <a:lnSpc>
                  <a:spcPts val="2283"/>
                </a:lnSpc>
              </a:pPr>
            </a:p>
          </p:txBody>
        </p:sp>
      </p:grpSp>
      <p:sp>
        <p:nvSpPr>
          <p:cNvPr name="TextBox 21" id="21"/>
          <p:cNvSpPr txBox="true"/>
          <p:nvPr/>
        </p:nvSpPr>
        <p:spPr>
          <a:xfrm rot="0">
            <a:off x="1939127" y="3003716"/>
            <a:ext cx="7050881" cy="706769"/>
          </a:xfrm>
          <a:prstGeom prst="rect">
            <a:avLst/>
          </a:prstGeom>
        </p:spPr>
        <p:txBody>
          <a:bodyPr anchor="t" rtlCol="false" tIns="0" lIns="0" bIns="0" rIns="0">
            <a:spAutoFit/>
          </a:bodyPr>
          <a:lstStyle/>
          <a:p>
            <a:pPr algn="ctr">
              <a:lnSpc>
                <a:spcPts val="5325"/>
              </a:lnSpc>
              <a:spcBef>
                <a:spcPct val="0"/>
              </a:spcBef>
            </a:pPr>
            <a:r>
              <a:rPr lang="en-US" sz="5325">
                <a:solidFill>
                  <a:srgbClr val="BC6461"/>
                </a:solidFill>
                <a:latin typeface="Wedges"/>
                <a:ea typeface="Wedges"/>
                <a:cs typeface="Wedges"/>
                <a:sym typeface="Wedges"/>
              </a:rPr>
              <a:t>landasan filosofis</a:t>
            </a:r>
          </a:p>
        </p:txBody>
      </p:sp>
      <p:grpSp>
        <p:nvGrpSpPr>
          <p:cNvPr name="Group 22" id="22"/>
          <p:cNvGrpSpPr/>
          <p:nvPr/>
        </p:nvGrpSpPr>
        <p:grpSpPr>
          <a:xfrm rot="0">
            <a:off x="483870" y="-204788"/>
            <a:ext cx="13477875" cy="1636395"/>
            <a:chOff x="0" y="0"/>
            <a:chExt cx="17970500" cy="2181860"/>
          </a:xfrm>
        </p:grpSpPr>
        <p:sp>
          <p:nvSpPr>
            <p:cNvPr name="Freeform 23" id="23"/>
            <p:cNvSpPr/>
            <p:nvPr/>
          </p:nvSpPr>
          <p:spPr>
            <a:xfrm flipH="false" flipV="false" rot="0">
              <a:off x="-8890" y="26670"/>
              <a:ext cx="17974310" cy="2108200"/>
            </a:xfrm>
            <a:custGeom>
              <a:avLst/>
              <a:gdLst/>
              <a:ahLst/>
              <a:cxnLst/>
              <a:rect r="r" b="b" t="t" l="l"/>
              <a:pathLst>
                <a:path h="2108200" w="17974310">
                  <a:moveTo>
                    <a:pt x="88900" y="1574800"/>
                  </a:moveTo>
                  <a:cubicBezTo>
                    <a:pt x="408940" y="1598930"/>
                    <a:pt x="506730" y="1626870"/>
                    <a:pt x="628650" y="1637030"/>
                  </a:cubicBezTo>
                  <a:cubicBezTo>
                    <a:pt x="792480" y="1651000"/>
                    <a:pt x="999490" y="1651000"/>
                    <a:pt x="1205230" y="1647190"/>
                  </a:cubicBezTo>
                  <a:cubicBezTo>
                    <a:pt x="1441450" y="1642110"/>
                    <a:pt x="1708150" y="1639570"/>
                    <a:pt x="1968500" y="1604010"/>
                  </a:cubicBezTo>
                  <a:cubicBezTo>
                    <a:pt x="2247900" y="1565910"/>
                    <a:pt x="2621280" y="1451610"/>
                    <a:pt x="2828290" y="1416050"/>
                  </a:cubicBezTo>
                  <a:cubicBezTo>
                    <a:pt x="2943860" y="1397000"/>
                    <a:pt x="2967990" y="1391920"/>
                    <a:pt x="3100070" y="1383030"/>
                  </a:cubicBezTo>
                  <a:cubicBezTo>
                    <a:pt x="3444240" y="1358900"/>
                    <a:pt x="4476750" y="1339850"/>
                    <a:pt x="4978400" y="1356360"/>
                  </a:cubicBezTo>
                  <a:cubicBezTo>
                    <a:pt x="5314950" y="1367790"/>
                    <a:pt x="5614670" y="1414780"/>
                    <a:pt x="5819140" y="1424940"/>
                  </a:cubicBezTo>
                  <a:cubicBezTo>
                    <a:pt x="5935980" y="1430020"/>
                    <a:pt x="5990590" y="1422400"/>
                    <a:pt x="6097270" y="1428750"/>
                  </a:cubicBezTo>
                  <a:cubicBezTo>
                    <a:pt x="6238240" y="1436370"/>
                    <a:pt x="6374130" y="1465580"/>
                    <a:pt x="6591300" y="1477010"/>
                  </a:cubicBezTo>
                  <a:cubicBezTo>
                    <a:pt x="7016750" y="1497330"/>
                    <a:pt x="8028940" y="1459230"/>
                    <a:pt x="8473440" y="1477010"/>
                  </a:cubicBezTo>
                  <a:cubicBezTo>
                    <a:pt x="8718550" y="1487170"/>
                    <a:pt x="8835390" y="1512570"/>
                    <a:pt x="9041130" y="1524000"/>
                  </a:cubicBezTo>
                  <a:cubicBezTo>
                    <a:pt x="9287510" y="1537970"/>
                    <a:pt x="9617710" y="1529080"/>
                    <a:pt x="9848850" y="1549400"/>
                  </a:cubicBezTo>
                  <a:cubicBezTo>
                    <a:pt x="10025380" y="1565910"/>
                    <a:pt x="10179050" y="1609090"/>
                    <a:pt x="10311130" y="1620520"/>
                  </a:cubicBezTo>
                  <a:cubicBezTo>
                    <a:pt x="10408920" y="1628140"/>
                    <a:pt x="10485120" y="1624330"/>
                    <a:pt x="10568940" y="1621790"/>
                  </a:cubicBezTo>
                  <a:cubicBezTo>
                    <a:pt x="10647680" y="1620520"/>
                    <a:pt x="10717530" y="1623060"/>
                    <a:pt x="10800080" y="1611630"/>
                  </a:cubicBezTo>
                  <a:cubicBezTo>
                    <a:pt x="10900410" y="1596390"/>
                    <a:pt x="10999470" y="1568450"/>
                    <a:pt x="11123930" y="1531620"/>
                  </a:cubicBezTo>
                  <a:cubicBezTo>
                    <a:pt x="11296650" y="1482090"/>
                    <a:pt x="11564620" y="1376680"/>
                    <a:pt x="11736070" y="1324610"/>
                  </a:cubicBezTo>
                  <a:cubicBezTo>
                    <a:pt x="11860530" y="1286510"/>
                    <a:pt x="11951970" y="1262380"/>
                    <a:pt x="12058650" y="1236980"/>
                  </a:cubicBezTo>
                  <a:cubicBezTo>
                    <a:pt x="12158980" y="1212850"/>
                    <a:pt x="12244070" y="1188720"/>
                    <a:pt x="12358370" y="1176020"/>
                  </a:cubicBezTo>
                  <a:cubicBezTo>
                    <a:pt x="12508230" y="1159510"/>
                    <a:pt x="12725400" y="1159510"/>
                    <a:pt x="12879070" y="1162050"/>
                  </a:cubicBezTo>
                  <a:cubicBezTo>
                    <a:pt x="13000990" y="1164590"/>
                    <a:pt x="13087351" y="1167130"/>
                    <a:pt x="13208001" y="1182370"/>
                  </a:cubicBezTo>
                  <a:cubicBezTo>
                    <a:pt x="13359129" y="1201420"/>
                    <a:pt x="13573760" y="1258570"/>
                    <a:pt x="13709651" y="1278890"/>
                  </a:cubicBezTo>
                  <a:cubicBezTo>
                    <a:pt x="13803629" y="1294130"/>
                    <a:pt x="13853160" y="1300480"/>
                    <a:pt x="13947140" y="1305560"/>
                  </a:cubicBezTo>
                  <a:cubicBezTo>
                    <a:pt x="14081760" y="1313180"/>
                    <a:pt x="14312901" y="1287780"/>
                    <a:pt x="14444979" y="1308100"/>
                  </a:cubicBezTo>
                  <a:cubicBezTo>
                    <a:pt x="14535151" y="1322070"/>
                    <a:pt x="14578329" y="1356360"/>
                    <a:pt x="14667229" y="1379220"/>
                  </a:cubicBezTo>
                  <a:cubicBezTo>
                    <a:pt x="14796770" y="1412240"/>
                    <a:pt x="14991079" y="1459230"/>
                    <a:pt x="15153640" y="1475740"/>
                  </a:cubicBezTo>
                  <a:cubicBezTo>
                    <a:pt x="15312390" y="1490980"/>
                    <a:pt x="15496540" y="1483360"/>
                    <a:pt x="15632429" y="1477010"/>
                  </a:cubicBezTo>
                  <a:cubicBezTo>
                    <a:pt x="15734029" y="1473200"/>
                    <a:pt x="15793720" y="1457960"/>
                    <a:pt x="15895320" y="1454150"/>
                  </a:cubicBezTo>
                  <a:cubicBezTo>
                    <a:pt x="16035020" y="1447800"/>
                    <a:pt x="16290290" y="1513840"/>
                    <a:pt x="16394429" y="1452880"/>
                  </a:cubicBezTo>
                  <a:cubicBezTo>
                    <a:pt x="16470629" y="1408430"/>
                    <a:pt x="16476979" y="1296670"/>
                    <a:pt x="16523970" y="1221740"/>
                  </a:cubicBezTo>
                  <a:cubicBezTo>
                    <a:pt x="16570960" y="1146810"/>
                    <a:pt x="16611601" y="1083310"/>
                    <a:pt x="16675101" y="1004570"/>
                  </a:cubicBezTo>
                  <a:cubicBezTo>
                    <a:pt x="16762729" y="897890"/>
                    <a:pt x="16892270" y="763270"/>
                    <a:pt x="17014190" y="648970"/>
                  </a:cubicBezTo>
                  <a:cubicBezTo>
                    <a:pt x="17141190" y="530860"/>
                    <a:pt x="17318990" y="411480"/>
                    <a:pt x="17424401" y="311150"/>
                  </a:cubicBezTo>
                  <a:cubicBezTo>
                    <a:pt x="17496790" y="241300"/>
                    <a:pt x="17529810" y="168910"/>
                    <a:pt x="17595851" y="120650"/>
                  </a:cubicBezTo>
                  <a:cubicBezTo>
                    <a:pt x="17660620" y="74930"/>
                    <a:pt x="17755870" y="39370"/>
                    <a:pt x="17818101" y="25400"/>
                  </a:cubicBezTo>
                  <a:cubicBezTo>
                    <a:pt x="17858740" y="16510"/>
                    <a:pt x="17900651" y="0"/>
                    <a:pt x="17924779" y="24130"/>
                  </a:cubicBezTo>
                  <a:cubicBezTo>
                    <a:pt x="17974310" y="72390"/>
                    <a:pt x="17974310" y="417830"/>
                    <a:pt x="17928590" y="481330"/>
                  </a:cubicBezTo>
                  <a:cubicBezTo>
                    <a:pt x="17907001" y="510540"/>
                    <a:pt x="17866360" y="490220"/>
                    <a:pt x="17834610" y="511810"/>
                  </a:cubicBezTo>
                  <a:cubicBezTo>
                    <a:pt x="17786351" y="546100"/>
                    <a:pt x="17754601" y="627380"/>
                    <a:pt x="17687290" y="697230"/>
                  </a:cubicBezTo>
                  <a:cubicBezTo>
                    <a:pt x="17578070" y="808990"/>
                    <a:pt x="17331690" y="982980"/>
                    <a:pt x="17214851" y="1092200"/>
                  </a:cubicBezTo>
                  <a:cubicBezTo>
                    <a:pt x="17138651" y="1163320"/>
                    <a:pt x="17101820" y="1197610"/>
                    <a:pt x="17037051" y="1276350"/>
                  </a:cubicBezTo>
                  <a:cubicBezTo>
                    <a:pt x="16937990" y="1395730"/>
                    <a:pt x="16823690" y="1649730"/>
                    <a:pt x="16699229" y="1756410"/>
                  </a:cubicBezTo>
                  <a:cubicBezTo>
                    <a:pt x="16603979" y="1838960"/>
                    <a:pt x="16511270" y="1882140"/>
                    <a:pt x="16394429" y="1910080"/>
                  </a:cubicBezTo>
                  <a:cubicBezTo>
                    <a:pt x="16253460" y="1943100"/>
                    <a:pt x="16043910" y="1905000"/>
                    <a:pt x="15904210" y="1911350"/>
                  </a:cubicBezTo>
                  <a:cubicBezTo>
                    <a:pt x="15800070" y="1915160"/>
                    <a:pt x="15736570" y="1930400"/>
                    <a:pt x="15632429" y="1934210"/>
                  </a:cubicBezTo>
                  <a:cubicBezTo>
                    <a:pt x="15491460" y="1940560"/>
                    <a:pt x="15267940" y="1941830"/>
                    <a:pt x="15133320" y="1931670"/>
                  </a:cubicBezTo>
                  <a:cubicBezTo>
                    <a:pt x="15039340" y="1925320"/>
                    <a:pt x="14977110" y="1915160"/>
                    <a:pt x="14895829" y="1899920"/>
                  </a:cubicBezTo>
                  <a:cubicBezTo>
                    <a:pt x="14806929" y="1884680"/>
                    <a:pt x="14711679" y="1864360"/>
                    <a:pt x="14622779" y="1840230"/>
                  </a:cubicBezTo>
                  <a:cubicBezTo>
                    <a:pt x="14538960" y="1818640"/>
                    <a:pt x="14476729" y="1780540"/>
                    <a:pt x="14377670" y="1765300"/>
                  </a:cubicBezTo>
                  <a:cubicBezTo>
                    <a:pt x="14237970" y="1742440"/>
                    <a:pt x="14009370" y="1772920"/>
                    <a:pt x="13856970" y="1758950"/>
                  </a:cubicBezTo>
                  <a:cubicBezTo>
                    <a:pt x="13737590" y="1747520"/>
                    <a:pt x="13641070" y="1715770"/>
                    <a:pt x="13538201" y="1703070"/>
                  </a:cubicBezTo>
                  <a:cubicBezTo>
                    <a:pt x="13445490" y="1690370"/>
                    <a:pt x="13361670" y="1695450"/>
                    <a:pt x="13267690" y="1682750"/>
                  </a:cubicBezTo>
                  <a:cubicBezTo>
                    <a:pt x="13167360" y="1668780"/>
                    <a:pt x="13051790" y="1629410"/>
                    <a:pt x="12954000" y="1619250"/>
                  </a:cubicBezTo>
                  <a:cubicBezTo>
                    <a:pt x="12871450" y="1611630"/>
                    <a:pt x="12804140" y="1619250"/>
                    <a:pt x="12721590" y="1620520"/>
                  </a:cubicBezTo>
                  <a:cubicBezTo>
                    <a:pt x="12627610" y="1621790"/>
                    <a:pt x="12512040" y="1619250"/>
                    <a:pt x="12419330" y="1629410"/>
                  </a:cubicBezTo>
                  <a:cubicBezTo>
                    <a:pt x="12336780" y="1638300"/>
                    <a:pt x="12272010" y="1654810"/>
                    <a:pt x="12189460" y="1673860"/>
                  </a:cubicBezTo>
                  <a:cubicBezTo>
                    <a:pt x="12095480" y="1696720"/>
                    <a:pt x="12005310" y="1720850"/>
                    <a:pt x="11884660" y="1757680"/>
                  </a:cubicBezTo>
                  <a:cubicBezTo>
                    <a:pt x="11704320" y="1811020"/>
                    <a:pt x="11407140" y="1925320"/>
                    <a:pt x="11220450" y="1978660"/>
                  </a:cubicBezTo>
                  <a:cubicBezTo>
                    <a:pt x="11085830" y="2016760"/>
                    <a:pt x="10984230" y="2045970"/>
                    <a:pt x="10871200" y="2062480"/>
                  </a:cubicBezTo>
                  <a:cubicBezTo>
                    <a:pt x="10767060" y="2077720"/>
                    <a:pt x="10666730" y="2077720"/>
                    <a:pt x="10567670" y="2078990"/>
                  </a:cubicBezTo>
                  <a:cubicBezTo>
                    <a:pt x="10471150" y="2081530"/>
                    <a:pt x="10391140" y="2084070"/>
                    <a:pt x="10283190" y="2076450"/>
                  </a:cubicBezTo>
                  <a:cubicBezTo>
                    <a:pt x="10135870" y="2065020"/>
                    <a:pt x="9959340" y="2023110"/>
                    <a:pt x="9766300" y="2006600"/>
                  </a:cubicBezTo>
                  <a:cubicBezTo>
                    <a:pt x="9519920" y="1986280"/>
                    <a:pt x="9173210" y="1991360"/>
                    <a:pt x="8921750" y="1977390"/>
                  </a:cubicBezTo>
                  <a:cubicBezTo>
                    <a:pt x="8717280" y="1965960"/>
                    <a:pt x="8608060" y="1944370"/>
                    <a:pt x="8368030" y="1934210"/>
                  </a:cubicBezTo>
                  <a:cubicBezTo>
                    <a:pt x="7923530" y="1916430"/>
                    <a:pt x="6813550" y="1957070"/>
                    <a:pt x="6466840" y="1929130"/>
                  </a:cubicBezTo>
                  <a:cubicBezTo>
                    <a:pt x="6334760" y="1917700"/>
                    <a:pt x="6285230" y="1893570"/>
                    <a:pt x="6195060" y="1885950"/>
                  </a:cubicBezTo>
                  <a:cubicBezTo>
                    <a:pt x="6107430" y="1878330"/>
                    <a:pt x="6035040" y="1889760"/>
                    <a:pt x="5929630" y="1884680"/>
                  </a:cubicBezTo>
                  <a:cubicBezTo>
                    <a:pt x="5777230" y="1878330"/>
                    <a:pt x="5575300" y="1849120"/>
                    <a:pt x="5367020" y="1837690"/>
                  </a:cubicBezTo>
                  <a:cubicBezTo>
                    <a:pt x="5107940" y="1822450"/>
                    <a:pt x="4756150" y="1812290"/>
                    <a:pt x="4491990" y="1813560"/>
                  </a:cubicBezTo>
                  <a:cubicBezTo>
                    <a:pt x="4272280" y="1814830"/>
                    <a:pt x="4104640" y="1832610"/>
                    <a:pt x="3890010" y="1837690"/>
                  </a:cubicBezTo>
                  <a:cubicBezTo>
                    <a:pt x="3641090" y="1842770"/>
                    <a:pt x="3373120" y="1812290"/>
                    <a:pt x="3086100" y="1841500"/>
                  </a:cubicBezTo>
                  <a:cubicBezTo>
                    <a:pt x="2750820" y="1874520"/>
                    <a:pt x="2338070" y="2011680"/>
                    <a:pt x="2002790" y="2054860"/>
                  </a:cubicBezTo>
                  <a:cubicBezTo>
                    <a:pt x="1718310" y="2091690"/>
                    <a:pt x="1405890" y="2098040"/>
                    <a:pt x="1205230" y="2104390"/>
                  </a:cubicBezTo>
                  <a:cubicBezTo>
                    <a:pt x="1082040" y="2108200"/>
                    <a:pt x="1008380" y="2104390"/>
                    <a:pt x="906780" y="2103120"/>
                  </a:cubicBezTo>
                  <a:cubicBezTo>
                    <a:pt x="802640" y="2101850"/>
                    <a:pt x="693420" y="2101850"/>
                    <a:pt x="588010" y="2092960"/>
                  </a:cubicBezTo>
                  <a:cubicBezTo>
                    <a:pt x="485140" y="2082800"/>
                    <a:pt x="375920" y="2053590"/>
                    <a:pt x="281940" y="2044700"/>
                  </a:cubicBezTo>
                  <a:cubicBezTo>
                    <a:pt x="201930" y="2037080"/>
                    <a:pt x="100330" y="2081530"/>
                    <a:pt x="59690" y="2035810"/>
                  </a:cubicBezTo>
                  <a:cubicBezTo>
                    <a:pt x="0" y="1969770"/>
                    <a:pt x="88900" y="1574800"/>
                    <a:pt x="88900" y="1574800"/>
                  </a:cubicBezTo>
                </a:path>
              </a:pathLst>
            </a:custGeom>
            <a:solidFill>
              <a:srgbClr val="FFF234">
                <a:alpha val="49804"/>
              </a:srgbClr>
            </a:solidFill>
            <a:ln cap="sq">
              <a:noFill/>
              <a:prstDash val="solid"/>
              <a:miter/>
            </a:ln>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1EE"/>
        </a:solidFill>
      </p:bgPr>
    </p:bg>
    <p:spTree>
      <p:nvGrpSpPr>
        <p:cNvPr id="1" name=""/>
        <p:cNvGrpSpPr/>
        <p:nvPr/>
      </p:nvGrpSpPr>
      <p:grpSpPr>
        <a:xfrm>
          <a:off x="0" y="0"/>
          <a:ext cx="0" cy="0"/>
          <a:chOff x="0" y="0"/>
          <a:chExt cx="0" cy="0"/>
        </a:xfrm>
      </p:grpSpPr>
      <p:sp>
        <p:nvSpPr>
          <p:cNvPr name="Freeform 2" id="2"/>
          <p:cNvSpPr/>
          <p:nvPr/>
        </p:nvSpPr>
        <p:spPr>
          <a:xfrm flipH="false" flipV="false" rot="-6381483">
            <a:off x="-4869834" y="4550007"/>
            <a:ext cx="7814999" cy="12245725"/>
          </a:xfrm>
          <a:custGeom>
            <a:avLst/>
            <a:gdLst/>
            <a:ahLst/>
            <a:cxnLst/>
            <a:rect r="r" b="b" t="t" l="l"/>
            <a:pathLst>
              <a:path h="12245725" w="7814999">
                <a:moveTo>
                  <a:pt x="0" y="0"/>
                </a:moveTo>
                <a:lnTo>
                  <a:pt x="7814999" y="0"/>
                </a:lnTo>
                <a:lnTo>
                  <a:pt x="7814999" y="12245725"/>
                </a:lnTo>
                <a:lnTo>
                  <a:pt x="0" y="122457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457531">
            <a:off x="1417465" y="7936608"/>
            <a:ext cx="1602407" cy="1787901"/>
          </a:xfrm>
          <a:custGeom>
            <a:avLst/>
            <a:gdLst/>
            <a:ahLst/>
            <a:cxnLst/>
            <a:rect r="r" b="b" t="t" l="l"/>
            <a:pathLst>
              <a:path h="1787901" w="1602407">
                <a:moveTo>
                  <a:pt x="0" y="0"/>
                </a:moveTo>
                <a:lnTo>
                  <a:pt x="1602407" y="0"/>
                </a:lnTo>
                <a:lnTo>
                  <a:pt x="1602407" y="1787901"/>
                </a:lnTo>
                <a:lnTo>
                  <a:pt x="0" y="178790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3849820">
            <a:off x="14848576" y="7605376"/>
            <a:ext cx="1792971" cy="3071470"/>
          </a:xfrm>
          <a:custGeom>
            <a:avLst/>
            <a:gdLst/>
            <a:ahLst/>
            <a:cxnLst/>
            <a:rect r="r" b="b" t="t" l="l"/>
            <a:pathLst>
              <a:path h="3071470" w="1792971">
                <a:moveTo>
                  <a:pt x="0" y="0"/>
                </a:moveTo>
                <a:lnTo>
                  <a:pt x="1792970" y="0"/>
                </a:lnTo>
                <a:lnTo>
                  <a:pt x="1792970" y="3071471"/>
                </a:lnTo>
                <a:lnTo>
                  <a:pt x="0" y="307147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96826" y="7782149"/>
            <a:ext cx="2365310" cy="2890720"/>
          </a:xfrm>
          <a:custGeom>
            <a:avLst/>
            <a:gdLst/>
            <a:ahLst/>
            <a:cxnLst/>
            <a:rect r="r" b="b" t="t" l="l"/>
            <a:pathLst>
              <a:path h="2890720" w="2365310">
                <a:moveTo>
                  <a:pt x="0" y="0"/>
                </a:moveTo>
                <a:lnTo>
                  <a:pt x="2365310" y="0"/>
                </a:lnTo>
                <a:lnTo>
                  <a:pt x="2365310" y="2890720"/>
                </a:lnTo>
                <a:lnTo>
                  <a:pt x="0" y="289072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962334" y="9664559"/>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1783303" y="1598777"/>
            <a:ext cx="10591286" cy="673343"/>
          </a:xfrm>
          <a:prstGeom prst="rect">
            <a:avLst/>
          </a:prstGeom>
        </p:spPr>
        <p:txBody>
          <a:bodyPr anchor="t" rtlCol="false" tIns="0" lIns="0" bIns="0" rIns="0">
            <a:spAutoFit/>
          </a:bodyPr>
          <a:lstStyle/>
          <a:p>
            <a:pPr algn="l">
              <a:lnSpc>
                <a:spcPts val="5134"/>
              </a:lnSpc>
            </a:pPr>
            <a:r>
              <a:rPr lang="en-US" sz="5134">
                <a:solidFill>
                  <a:srgbClr val="B5838D"/>
                </a:solidFill>
                <a:latin typeface="Wedges"/>
                <a:ea typeface="Wedges"/>
                <a:cs typeface="Wedges"/>
                <a:sym typeface="Wedges"/>
              </a:rPr>
              <a:t>Landasan psikologis</a:t>
            </a:r>
          </a:p>
        </p:txBody>
      </p:sp>
      <p:sp>
        <p:nvSpPr>
          <p:cNvPr name="Freeform 8" id="8"/>
          <p:cNvSpPr/>
          <p:nvPr/>
        </p:nvSpPr>
        <p:spPr>
          <a:xfrm flipH="false" flipV="false" rot="0">
            <a:off x="-4817094" y="1504333"/>
            <a:ext cx="5802923" cy="4114800"/>
          </a:xfrm>
          <a:custGeom>
            <a:avLst/>
            <a:gdLst/>
            <a:ahLst/>
            <a:cxnLst/>
            <a:rect r="r" b="b" t="t" l="l"/>
            <a:pathLst>
              <a:path h="4114800" w="5802923">
                <a:moveTo>
                  <a:pt x="0" y="0"/>
                </a:moveTo>
                <a:lnTo>
                  <a:pt x="5802923" y="0"/>
                </a:lnTo>
                <a:lnTo>
                  <a:pt x="5802923"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9" id="9"/>
          <p:cNvGrpSpPr/>
          <p:nvPr/>
        </p:nvGrpSpPr>
        <p:grpSpPr>
          <a:xfrm rot="0">
            <a:off x="12039086" y="2312882"/>
            <a:ext cx="5478892" cy="5352079"/>
            <a:chOff x="0" y="0"/>
            <a:chExt cx="4828540" cy="4716780"/>
          </a:xfrm>
        </p:grpSpPr>
        <p:sp>
          <p:nvSpPr>
            <p:cNvPr name="Freeform 10" id="10"/>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14"/>
              <a:stretch>
                <a:fillRect l="-23271" t="0" r="-23271" b="0"/>
              </a:stretch>
            </a:blipFill>
          </p:spPr>
        </p:sp>
      </p:grpSp>
      <p:sp>
        <p:nvSpPr>
          <p:cNvPr name="Freeform 11" id="11"/>
          <p:cNvSpPr/>
          <p:nvPr/>
        </p:nvSpPr>
        <p:spPr>
          <a:xfrm flipH="false" flipV="false" rot="0">
            <a:off x="13972144" y="-2359308"/>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true" flipV="true" rot="0">
            <a:off x="9473128" y="8267700"/>
            <a:ext cx="5802923" cy="4114800"/>
          </a:xfrm>
          <a:custGeom>
            <a:avLst/>
            <a:gdLst/>
            <a:ahLst/>
            <a:cxnLst/>
            <a:rect r="r" b="b" t="t" l="l"/>
            <a:pathLst>
              <a:path h="4114800" w="5802923">
                <a:moveTo>
                  <a:pt x="5802923" y="4114800"/>
                </a:moveTo>
                <a:lnTo>
                  <a:pt x="0" y="4114800"/>
                </a:lnTo>
                <a:lnTo>
                  <a:pt x="0" y="0"/>
                </a:lnTo>
                <a:lnTo>
                  <a:pt x="5802923" y="0"/>
                </a:lnTo>
                <a:lnTo>
                  <a:pt x="5802923" y="411480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3" id="13"/>
          <p:cNvGrpSpPr/>
          <p:nvPr/>
        </p:nvGrpSpPr>
        <p:grpSpPr>
          <a:xfrm rot="0">
            <a:off x="-962334" y="729697"/>
            <a:ext cx="6952851" cy="2057400"/>
            <a:chOff x="0" y="0"/>
            <a:chExt cx="9270467" cy="2743200"/>
          </a:xfrm>
        </p:grpSpPr>
        <p:sp>
          <p:nvSpPr>
            <p:cNvPr name="TextBox 14" id="14"/>
            <p:cNvSpPr txBox="true"/>
            <p:nvPr/>
          </p:nvSpPr>
          <p:spPr>
            <a:xfrm rot="0">
              <a:off x="0" y="247650"/>
              <a:ext cx="3298037" cy="2495550"/>
            </a:xfrm>
            <a:prstGeom prst="rect">
              <a:avLst/>
            </a:prstGeom>
          </p:spPr>
          <p:txBody>
            <a:bodyPr anchor="t" rtlCol="false" tIns="0" lIns="0" bIns="0" rIns="0">
              <a:spAutoFit/>
            </a:bodyPr>
            <a:lstStyle/>
            <a:p>
              <a:pPr algn="r">
                <a:lnSpc>
                  <a:spcPts val="13500"/>
                </a:lnSpc>
              </a:pPr>
              <a:r>
                <a:rPr lang="en-US" sz="13500">
                  <a:solidFill>
                    <a:srgbClr val="FFA629"/>
                  </a:solidFill>
                  <a:latin typeface="Ultra"/>
                  <a:ea typeface="Ultra"/>
                  <a:cs typeface="Ultra"/>
                  <a:sym typeface="Ultra"/>
                </a:rPr>
                <a:t>2</a:t>
              </a:r>
            </a:p>
          </p:txBody>
        </p:sp>
        <p:sp>
          <p:nvSpPr>
            <p:cNvPr name="TextBox 15" id="15"/>
            <p:cNvSpPr txBox="true"/>
            <p:nvPr/>
          </p:nvSpPr>
          <p:spPr>
            <a:xfrm rot="0">
              <a:off x="3635957" y="-293124"/>
              <a:ext cx="5634511" cy="812800"/>
            </a:xfrm>
            <a:prstGeom prst="rect">
              <a:avLst/>
            </a:prstGeom>
          </p:spPr>
          <p:txBody>
            <a:bodyPr anchor="t" rtlCol="false" tIns="0" lIns="0" bIns="0" rIns="0">
              <a:spAutoFit/>
            </a:bodyPr>
            <a:lstStyle/>
            <a:p>
              <a:pPr algn="l">
                <a:lnSpc>
                  <a:spcPts val="5062"/>
                </a:lnSpc>
              </a:pPr>
            </a:p>
          </p:txBody>
        </p:sp>
        <p:sp>
          <p:nvSpPr>
            <p:cNvPr name="TextBox 16" id="16"/>
            <p:cNvSpPr txBox="true"/>
            <p:nvPr/>
          </p:nvSpPr>
          <p:spPr>
            <a:xfrm rot="0">
              <a:off x="3635957" y="437280"/>
              <a:ext cx="5634511" cy="361950"/>
            </a:xfrm>
            <a:prstGeom prst="rect">
              <a:avLst/>
            </a:prstGeom>
          </p:spPr>
          <p:txBody>
            <a:bodyPr anchor="t" rtlCol="false" tIns="0" lIns="0" bIns="0" rIns="0">
              <a:spAutoFit/>
            </a:bodyPr>
            <a:lstStyle/>
            <a:p>
              <a:pPr algn="l">
                <a:lnSpc>
                  <a:spcPts val="2283"/>
                </a:lnSpc>
              </a:pPr>
            </a:p>
          </p:txBody>
        </p:sp>
      </p:grpSp>
      <p:sp>
        <p:nvSpPr>
          <p:cNvPr name="TextBox 17" id="17"/>
          <p:cNvSpPr txBox="true"/>
          <p:nvPr/>
        </p:nvSpPr>
        <p:spPr>
          <a:xfrm rot="0">
            <a:off x="681265" y="3269473"/>
            <a:ext cx="10657828" cy="3799855"/>
          </a:xfrm>
          <a:prstGeom prst="rect">
            <a:avLst/>
          </a:prstGeom>
        </p:spPr>
        <p:txBody>
          <a:bodyPr anchor="t" rtlCol="false" tIns="0" lIns="0" bIns="0" rIns="0">
            <a:spAutoFit/>
          </a:bodyPr>
          <a:lstStyle/>
          <a:p>
            <a:pPr algn="ctr">
              <a:lnSpc>
                <a:spcPts val="3725"/>
              </a:lnSpc>
              <a:spcBef>
                <a:spcPct val="0"/>
              </a:spcBef>
            </a:pPr>
            <a:r>
              <a:rPr lang="en-US" sz="3725">
                <a:solidFill>
                  <a:srgbClr val="000000"/>
                </a:solidFill>
                <a:latin typeface="Telegraf"/>
                <a:ea typeface="Telegraf"/>
                <a:cs typeface="Telegraf"/>
                <a:sym typeface="Telegraf"/>
              </a:rPr>
              <a:t>Landasan psikologis memiliki pandangan bahwa, objek didik adalah manusia yang dalam proses belajarnya berkaitan dengan perilaku manusia itu sendiri, dengan cara mengajak siswa berinteraksi dengan lingkungan sekitar. Di sini guru tidak bertindak sebagai penentu keberhasilan belajar, tetapi sebagai fasilitator dan tauladan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1EE"/>
        </a:solidFill>
      </p:bgPr>
    </p:bg>
    <p:spTree>
      <p:nvGrpSpPr>
        <p:cNvPr id="1" name=""/>
        <p:cNvGrpSpPr/>
        <p:nvPr/>
      </p:nvGrpSpPr>
      <p:grpSpPr>
        <a:xfrm>
          <a:off x="0" y="0"/>
          <a:ext cx="0" cy="0"/>
          <a:chOff x="0" y="0"/>
          <a:chExt cx="0" cy="0"/>
        </a:xfrm>
      </p:grpSpPr>
      <p:sp>
        <p:nvSpPr>
          <p:cNvPr name="Freeform 2" id="2"/>
          <p:cNvSpPr/>
          <p:nvPr/>
        </p:nvSpPr>
        <p:spPr>
          <a:xfrm flipH="false" flipV="false" rot="-6381483">
            <a:off x="-4869834" y="4550007"/>
            <a:ext cx="7814999" cy="12245725"/>
          </a:xfrm>
          <a:custGeom>
            <a:avLst/>
            <a:gdLst/>
            <a:ahLst/>
            <a:cxnLst/>
            <a:rect r="r" b="b" t="t" l="l"/>
            <a:pathLst>
              <a:path h="12245725" w="7814999">
                <a:moveTo>
                  <a:pt x="0" y="0"/>
                </a:moveTo>
                <a:lnTo>
                  <a:pt x="7814999" y="0"/>
                </a:lnTo>
                <a:lnTo>
                  <a:pt x="7814999" y="12245725"/>
                </a:lnTo>
                <a:lnTo>
                  <a:pt x="0" y="122457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457531">
            <a:off x="1417465" y="7936608"/>
            <a:ext cx="1602407" cy="1787901"/>
          </a:xfrm>
          <a:custGeom>
            <a:avLst/>
            <a:gdLst/>
            <a:ahLst/>
            <a:cxnLst/>
            <a:rect r="r" b="b" t="t" l="l"/>
            <a:pathLst>
              <a:path h="1787901" w="1602407">
                <a:moveTo>
                  <a:pt x="0" y="0"/>
                </a:moveTo>
                <a:lnTo>
                  <a:pt x="1602407" y="0"/>
                </a:lnTo>
                <a:lnTo>
                  <a:pt x="1602407" y="1787901"/>
                </a:lnTo>
                <a:lnTo>
                  <a:pt x="0" y="178790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3849820">
            <a:off x="14848576" y="7605376"/>
            <a:ext cx="1792971" cy="3071470"/>
          </a:xfrm>
          <a:custGeom>
            <a:avLst/>
            <a:gdLst/>
            <a:ahLst/>
            <a:cxnLst/>
            <a:rect r="r" b="b" t="t" l="l"/>
            <a:pathLst>
              <a:path h="3071470" w="1792971">
                <a:moveTo>
                  <a:pt x="0" y="0"/>
                </a:moveTo>
                <a:lnTo>
                  <a:pt x="1792970" y="0"/>
                </a:lnTo>
                <a:lnTo>
                  <a:pt x="1792970" y="3071471"/>
                </a:lnTo>
                <a:lnTo>
                  <a:pt x="0" y="307147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96826" y="7782149"/>
            <a:ext cx="2365310" cy="2890720"/>
          </a:xfrm>
          <a:custGeom>
            <a:avLst/>
            <a:gdLst/>
            <a:ahLst/>
            <a:cxnLst/>
            <a:rect r="r" b="b" t="t" l="l"/>
            <a:pathLst>
              <a:path h="2890720" w="2365310">
                <a:moveTo>
                  <a:pt x="0" y="0"/>
                </a:moveTo>
                <a:lnTo>
                  <a:pt x="2365310" y="0"/>
                </a:lnTo>
                <a:lnTo>
                  <a:pt x="2365310" y="2890720"/>
                </a:lnTo>
                <a:lnTo>
                  <a:pt x="0" y="289072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962334" y="9664559"/>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1783303" y="1598777"/>
            <a:ext cx="10591286" cy="673343"/>
          </a:xfrm>
          <a:prstGeom prst="rect">
            <a:avLst/>
          </a:prstGeom>
        </p:spPr>
        <p:txBody>
          <a:bodyPr anchor="t" rtlCol="false" tIns="0" lIns="0" bIns="0" rIns="0">
            <a:spAutoFit/>
          </a:bodyPr>
          <a:lstStyle/>
          <a:p>
            <a:pPr algn="l">
              <a:lnSpc>
                <a:spcPts val="5134"/>
              </a:lnSpc>
            </a:pPr>
            <a:r>
              <a:rPr lang="en-US" sz="5134">
                <a:solidFill>
                  <a:srgbClr val="B5838D"/>
                </a:solidFill>
                <a:latin typeface="Wedges"/>
                <a:ea typeface="Wedges"/>
                <a:cs typeface="Wedges"/>
                <a:sym typeface="Wedges"/>
              </a:rPr>
              <a:t>Landasan yuridis</a:t>
            </a:r>
          </a:p>
        </p:txBody>
      </p:sp>
      <p:sp>
        <p:nvSpPr>
          <p:cNvPr name="Freeform 8" id="8"/>
          <p:cNvSpPr/>
          <p:nvPr/>
        </p:nvSpPr>
        <p:spPr>
          <a:xfrm flipH="false" flipV="false" rot="0">
            <a:off x="-4817094" y="1504333"/>
            <a:ext cx="5802923" cy="4114800"/>
          </a:xfrm>
          <a:custGeom>
            <a:avLst/>
            <a:gdLst/>
            <a:ahLst/>
            <a:cxnLst/>
            <a:rect r="r" b="b" t="t" l="l"/>
            <a:pathLst>
              <a:path h="4114800" w="5802923">
                <a:moveTo>
                  <a:pt x="0" y="0"/>
                </a:moveTo>
                <a:lnTo>
                  <a:pt x="5802923" y="0"/>
                </a:lnTo>
                <a:lnTo>
                  <a:pt x="5802923"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9" id="9"/>
          <p:cNvGrpSpPr/>
          <p:nvPr/>
        </p:nvGrpSpPr>
        <p:grpSpPr>
          <a:xfrm rot="0">
            <a:off x="12039086" y="2312882"/>
            <a:ext cx="5478892" cy="5352079"/>
            <a:chOff x="0" y="0"/>
            <a:chExt cx="4828540" cy="4716780"/>
          </a:xfrm>
        </p:grpSpPr>
        <p:sp>
          <p:nvSpPr>
            <p:cNvPr name="Freeform 10" id="10"/>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14"/>
              <a:stretch>
                <a:fillRect l="-23271" t="0" r="-23271" b="0"/>
              </a:stretch>
            </a:blipFill>
          </p:spPr>
        </p:sp>
      </p:grpSp>
      <p:sp>
        <p:nvSpPr>
          <p:cNvPr name="Freeform 11" id="11"/>
          <p:cNvSpPr/>
          <p:nvPr/>
        </p:nvSpPr>
        <p:spPr>
          <a:xfrm flipH="false" flipV="false" rot="0">
            <a:off x="13972144" y="-2359308"/>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true" flipV="true" rot="0">
            <a:off x="9473128" y="8267700"/>
            <a:ext cx="5802923" cy="4114800"/>
          </a:xfrm>
          <a:custGeom>
            <a:avLst/>
            <a:gdLst/>
            <a:ahLst/>
            <a:cxnLst/>
            <a:rect r="r" b="b" t="t" l="l"/>
            <a:pathLst>
              <a:path h="4114800" w="5802923">
                <a:moveTo>
                  <a:pt x="5802923" y="4114800"/>
                </a:moveTo>
                <a:lnTo>
                  <a:pt x="0" y="4114800"/>
                </a:lnTo>
                <a:lnTo>
                  <a:pt x="0" y="0"/>
                </a:lnTo>
                <a:lnTo>
                  <a:pt x="5802923" y="0"/>
                </a:lnTo>
                <a:lnTo>
                  <a:pt x="5802923" y="411480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3" id="13"/>
          <p:cNvGrpSpPr/>
          <p:nvPr/>
        </p:nvGrpSpPr>
        <p:grpSpPr>
          <a:xfrm rot="0">
            <a:off x="-962334" y="729697"/>
            <a:ext cx="6952851" cy="2057400"/>
            <a:chOff x="0" y="0"/>
            <a:chExt cx="9270467" cy="2743200"/>
          </a:xfrm>
        </p:grpSpPr>
        <p:sp>
          <p:nvSpPr>
            <p:cNvPr name="TextBox 14" id="14"/>
            <p:cNvSpPr txBox="true"/>
            <p:nvPr/>
          </p:nvSpPr>
          <p:spPr>
            <a:xfrm rot="0">
              <a:off x="0" y="247650"/>
              <a:ext cx="3298037" cy="2495550"/>
            </a:xfrm>
            <a:prstGeom prst="rect">
              <a:avLst/>
            </a:prstGeom>
          </p:spPr>
          <p:txBody>
            <a:bodyPr anchor="t" rtlCol="false" tIns="0" lIns="0" bIns="0" rIns="0">
              <a:spAutoFit/>
            </a:bodyPr>
            <a:lstStyle/>
            <a:p>
              <a:pPr algn="r">
                <a:lnSpc>
                  <a:spcPts val="13500"/>
                </a:lnSpc>
              </a:pPr>
              <a:r>
                <a:rPr lang="en-US" sz="13500">
                  <a:solidFill>
                    <a:srgbClr val="FFA629"/>
                  </a:solidFill>
                  <a:latin typeface="Ultra"/>
                  <a:ea typeface="Ultra"/>
                  <a:cs typeface="Ultra"/>
                  <a:sym typeface="Ultra"/>
                </a:rPr>
                <a:t>3</a:t>
              </a:r>
            </a:p>
          </p:txBody>
        </p:sp>
        <p:sp>
          <p:nvSpPr>
            <p:cNvPr name="TextBox 15" id="15"/>
            <p:cNvSpPr txBox="true"/>
            <p:nvPr/>
          </p:nvSpPr>
          <p:spPr>
            <a:xfrm rot="0">
              <a:off x="3635957" y="-293124"/>
              <a:ext cx="5634511" cy="812800"/>
            </a:xfrm>
            <a:prstGeom prst="rect">
              <a:avLst/>
            </a:prstGeom>
          </p:spPr>
          <p:txBody>
            <a:bodyPr anchor="t" rtlCol="false" tIns="0" lIns="0" bIns="0" rIns="0">
              <a:spAutoFit/>
            </a:bodyPr>
            <a:lstStyle/>
            <a:p>
              <a:pPr algn="l">
                <a:lnSpc>
                  <a:spcPts val="5062"/>
                </a:lnSpc>
              </a:pPr>
            </a:p>
          </p:txBody>
        </p:sp>
        <p:sp>
          <p:nvSpPr>
            <p:cNvPr name="TextBox 16" id="16"/>
            <p:cNvSpPr txBox="true"/>
            <p:nvPr/>
          </p:nvSpPr>
          <p:spPr>
            <a:xfrm rot="0">
              <a:off x="3635957" y="437280"/>
              <a:ext cx="5634511" cy="361950"/>
            </a:xfrm>
            <a:prstGeom prst="rect">
              <a:avLst/>
            </a:prstGeom>
          </p:spPr>
          <p:txBody>
            <a:bodyPr anchor="t" rtlCol="false" tIns="0" lIns="0" bIns="0" rIns="0">
              <a:spAutoFit/>
            </a:bodyPr>
            <a:lstStyle/>
            <a:p>
              <a:pPr algn="l">
                <a:lnSpc>
                  <a:spcPts val="2283"/>
                </a:lnSpc>
              </a:pPr>
            </a:p>
          </p:txBody>
        </p:sp>
      </p:grpSp>
      <p:sp>
        <p:nvSpPr>
          <p:cNvPr name="TextBox 17" id="17"/>
          <p:cNvSpPr txBox="true"/>
          <p:nvPr/>
        </p:nvSpPr>
        <p:spPr>
          <a:xfrm rot="0">
            <a:off x="1183543" y="3082900"/>
            <a:ext cx="10657828" cy="5200030"/>
          </a:xfrm>
          <a:prstGeom prst="rect">
            <a:avLst/>
          </a:prstGeom>
        </p:spPr>
        <p:txBody>
          <a:bodyPr anchor="t" rtlCol="false" tIns="0" lIns="0" bIns="0" rIns="0">
            <a:spAutoFit/>
          </a:bodyPr>
          <a:lstStyle/>
          <a:p>
            <a:pPr algn="ctr">
              <a:lnSpc>
                <a:spcPts val="3725"/>
              </a:lnSpc>
              <a:spcBef>
                <a:spcPct val="0"/>
              </a:spcBef>
            </a:pPr>
            <a:r>
              <a:rPr lang="en-US" sz="3725">
                <a:solidFill>
                  <a:srgbClr val="000000"/>
                </a:solidFill>
                <a:latin typeface="Telegraf"/>
                <a:ea typeface="Telegraf"/>
                <a:cs typeface="Telegraf"/>
                <a:sym typeface="Telegraf"/>
              </a:rPr>
              <a:t>Pembelajaran tematik integratif berbasis humanis religius, bertolak dari beberapa Undang-Undang. Pertama, Undang-Undang No. 23 Tahun 2002 tentang perlindungan anak pasal 9. Kedua, UU No. 20 Tahun 2003 tentang Sistem Pendidikan Nasional pada Bab V pasal 1b. Ketiga, Undang-Undang No.20 Tahun 2003 tentang sistem pendidikan nasional pasal 4 ayat 1. Keempat, Undang-Undang Nomor 20 Tahun 2003 tentang Sistem Pendidikan Nasional pasal 1 ayat 1.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1EE"/>
        </a:solidFill>
      </p:bgPr>
    </p:bg>
    <p:spTree>
      <p:nvGrpSpPr>
        <p:cNvPr id="1" name=""/>
        <p:cNvGrpSpPr/>
        <p:nvPr/>
      </p:nvGrpSpPr>
      <p:grpSpPr>
        <a:xfrm>
          <a:off x="0" y="0"/>
          <a:ext cx="0" cy="0"/>
          <a:chOff x="0" y="0"/>
          <a:chExt cx="0" cy="0"/>
        </a:xfrm>
      </p:grpSpPr>
      <p:sp>
        <p:nvSpPr>
          <p:cNvPr name="Freeform 2" id="2"/>
          <p:cNvSpPr/>
          <p:nvPr/>
        </p:nvSpPr>
        <p:spPr>
          <a:xfrm flipH="false" flipV="false" rot="-2779055">
            <a:off x="13796861" y="-6122862"/>
            <a:ext cx="7814999" cy="12245725"/>
          </a:xfrm>
          <a:custGeom>
            <a:avLst/>
            <a:gdLst/>
            <a:ahLst/>
            <a:cxnLst/>
            <a:rect r="r" b="b" t="t" l="l"/>
            <a:pathLst>
              <a:path h="12245725" w="7814999">
                <a:moveTo>
                  <a:pt x="0" y="0"/>
                </a:moveTo>
                <a:lnTo>
                  <a:pt x="7814999" y="0"/>
                </a:lnTo>
                <a:lnTo>
                  <a:pt x="7814999" y="12245724"/>
                </a:lnTo>
                <a:lnTo>
                  <a:pt x="0" y="122457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381483">
            <a:off x="-3907500" y="4308153"/>
            <a:ext cx="7814999" cy="12245725"/>
          </a:xfrm>
          <a:custGeom>
            <a:avLst/>
            <a:gdLst/>
            <a:ahLst/>
            <a:cxnLst/>
            <a:rect r="r" b="b" t="t" l="l"/>
            <a:pathLst>
              <a:path h="12245725" w="7814999">
                <a:moveTo>
                  <a:pt x="0" y="0"/>
                </a:moveTo>
                <a:lnTo>
                  <a:pt x="7815000" y="0"/>
                </a:lnTo>
                <a:lnTo>
                  <a:pt x="7815000" y="12245725"/>
                </a:lnTo>
                <a:lnTo>
                  <a:pt x="0" y="122457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7457531">
            <a:off x="1137924" y="6846681"/>
            <a:ext cx="1602407" cy="1787901"/>
          </a:xfrm>
          <a:custGeom>
            <a:avLst/>
            <a:gdLst/>
            <a:ahLst/>
            <a:cxnLst/>
            <a:rect r="r" b="b" t="t" l="l"/>
            <a:pathLst>
              <a:path h="1787901" w="1602407">
                <a:moveTo>
                  <a:pt x="0" y="0"/>
                </a:moveTo>
                <a:lnTo>
                  <a:pt x="1602406" y="0"/>
                </a:lnTo>
                <a:lnTo>
                  <a:pt x="1602406" y="1787901"/>
                </a:lnTo>
                <a:lnTo>
                  <a:pt x="0" y="1787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7457531">
            <a:off x="14804382" y="584770"/>
            <a:ext cx="1648316" cy="1839126"/>
          </a:xfrm>
          <a:custGeom>
            <a:avLst/>
            <a:gdLst/>
            <a:ahLst/>
            <a:cxnLst/>
            <a:rect r="r" b="b" t="t" l="l"/>
            <a:pathLst>
              <a:path h="1839126" w="1648316">
                <a:moveTo>
                  <a:pt x="0" y="0"/>
                </a:moveTo>
                <a:lnTo>
                  <a:pt x="1648317" y="0"/>
                </a:lnTo>
                <a:lnTo>
                  <a:pt x="1648317" y="1839126"/>
                </a:lnTo>
                <a:lnTo>
                  <a:pt x="0" y="18391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849820">
            <a:off x="14848576" y="7605376"/>
            <a:ext cx="1792971" cy="3071470"/>
          </a:xfrm>
          <a:custGeom>
            <a:avLst/>
            <a:gdLst/>
            <a:ahLst/>
            <a:cxnLst/>
            <a:rect r="r" b="b" t="t" l="l"/>
            <a:pathLst>
              <a:path h="3071470" w="1792971">
                <a:moveTo>
                  <a:pt x="0" y="0"/>
                </a:moveTo>
                <a:lnTo>
                  <a:pt x="1792970" y="0"/>
                </a:lnTo>
                <a:lnTo>
                  <a:pt x="1792970" y="3071471"/>
                </a:lnTo>
                <a:lnTo>
                  <a:pt x="0" y="30714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true" rot="0">
            <a:off x="16076645" y="-712947"/>
            <a:ext cx="2365310" cy="2890720"/>
          </a:xfrm>
          <a:custGeom>
            <a:avLst/>
            <a:gdLst/>
            <a:ahLst/>
            <a:cxnLst/>
            <a:rect r="r" b="b" t="t" l="l"/>
            <a:pathLst>
              <a:path h="2890720" w="2365310">
                <a:moveTo>
                  <a:pt x="2365310" y="2890720"/>
                </a:moveTo>
                <a:lnTo>
                  <a:pt x="0" y="2890720"/>
                </a:lnTo>
                <a:lnTo>
                  <a:pt x="0" y="0"/>
                </a:lnTo>
                <a:lnTo>
                  <a:pt x="2365310" y="0"/>
                </a:lnTo>
                <a:lnTo>
                  <a:pt x="2365310" y="289072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96826" y="7782149"/>
            <a:ext cx="2365310" cy="2890720"/>
          </a:xfrm>
          <a:custGeom>
            <a:avLst/>
            <a:gdLst/>
            <a:ahLst/>
            <a:cxnLst/>
            <a:rect r="r" b="b" t="t" l="l"/>
            <a:pathLst>
              <a:path h="2890720" w="2365310">
                <a:moveTo>
                  <a:pt x="0" y="0"/>
                </a:moveTo>
                <a:lnTo>
                  <a:pt x="2365310" y="0"/>
                </a:lnTo>
                <a:lnTo>
                  <a:pt x="2365310" y="2890720"/>
                </a:lnTo>
                <a:lnTo>
                  <a:pt x="0" y="289072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731844" y="9664559"/>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0">
            <a:off x="16076645" y="1352854"/>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1" id="11"/>
          <p:cNvSpPr txBox="true"/>
          <p:nvPr/>
        </p:nvSpPr>
        <p:spPr>
          <a:xfrm rot="0">
            <a:off x="318922" y="712981"/>
            <a:ext cx="12528867" cy="791351"/>
          </a:xfrm>
          <a:prstGeom prst="rect">
            <a:avLst/>
          </a:prstGeom>
        </p:spPr>
        <p:txBody>
          <a:bodyPr anchor="t" rtlCol="false" tIns="0" lIns="0" bIns="0" rIns="0">
            <a:spAutoFit/>
          </a:bodyPr>
          <a:lstStyle/>
          <a:p>
            <a:pPr algn="ctr">
              <a:lnSpc>
                <a:spcPts val="6030"/>
              </a:lnSpc>
            </a:pPr>
            <a:r>
              <a:rPr lang="en-US" sz="6030">
                <a:solidFill>
                  <a:srgbClr val="B5838D"/>
                </a:solidFill>
                <a:latin typeface="Wedges"/>
                <a:ea typeface="Wedges"/>
                <a:cs typeface="Wedges"/>
                <a:sym typeface="Wedges"/>
              </a:rPr>
              <a:t>model pembelajaran terpadu </a:t>
            </a:r>
          </a:p>
        </p:txBody>
      </p:sp>
      <p:sp>
        <p:nvSpPr>
          <p:cNvPr name="TextBox 12" id="12"/>
          <p:cNvSpPr txBox="true"/>
          <p:nvPr/>
        </p:nvSpPr>
        <p:spPr>
          <a:xfrm rot="0">
            <a:off x="1028700" y="1842506"/>
            <a:ext cx="15430156" cy="563880"/>
          </a:xfrm>
          <a:prstGeom prst="rect">
            <a:avLst/>
          </a:prstGeom>
        </p:spPr>
        <p:txBody>
          <a:bodyPr anchor="t" rtlCol="false" tIns="0" lIns="0" bIns="0" rIns="0">
            <a:spAutoFit/>
          </a:bodyPr>
          <a:lstStyle/>
          <a:p>
            <a:pPr algn="l">
              <a:lnSpc>
                <a:spcPts val="4620"/>
              </a:lnSpc>
            </a:pPr>
            <a:r>
              <a:rPr lang="en-US" sz="3300" b="true">
                <a:solidFill>
                  <a:srgbClr val="805A62"/>
                </a:solidFill>
                <a:latin typeface="Noto Sans Bold"/>
                <a:ea typeface="Noto Sans Bold"/>
                <a:cs typeface="Noto Sans Bold"/>
                <a:sym typeface="Noto Sans Bold"/>
              </a:rPr>
              <a:t>Model Pembelajaran Terpadu Tipe Pembelajaran Terpisah (Fragmented)</a:t>
            </a:r>
          </a:p>
        </p:txBody>
      </p:sp>
      <p:sp>
        <p:nvSpPr>
          <p:cNvPr name="Freeform 13" id="13"/>
          <p:cNvSpPr/>
          <p:nvPr/>
        </p:nvSpPr>
        <p:spPr>
          <a:xfrm flipH="false" flipV="false" rot="0">
            <a:off x="-3863796" y="1701904"/>
            <a:ext cx="5802923" cy="4114800"/>
          </a:xfrm>
          <a:custGeom>
            <a:avLst/>
            <a:gdLst/>
            <a:ahLst/>
            <a:cxnLst/>
            <a:rect r="r" b="b" t="t" l="l"/>
            <a:pathLst>
              <a:path h="4114800" w="5802923">
                <a:moveTo>
                  <a:pt x="0" y="0"/>
                </a:moveTo>
                <a:lnTo>
                  <a:pt x="5802923" y="0"/>
                </a:lnTo>
                <a:lnTo>
                  <a:pt x="5802923"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4" id="14"/>
          <p:cNvSpPr txBox="true"/>
          <p:nvPr/>
        </p:nvSpPr>
        <p:spPr>
          <a:xfrm rot="0">
            <a:off x="318922" y="1792322"/>
            <a:ext cx="709778" cy="894729"/>
          </a:xfrm>
          <a:prstGeom prst="rect">
            <a:avLst/>
          </a:prstGeom>
        </p:spPr>
        <p:txBody>
          <a:bodyPr anchor="t" rtlCol="false" tIns="0" lIns="0" bIns="0" rIns="0">
            <a:spAutoFit/>
          </a:bodyPr>
          <a:lstStyle/>
          <a:p>
            <a:pPr algn="ctr">
              <a:lnSpc>
                <a:spcPts val="6725"/>
              </a:lnSpc>
            </a:pPr>
            <a:r>
              <a:rPr lang="en-US" sz="6725">
                <a:solidFill>
                  <a:srgbClr val="B5838D"/>
                </a:solidFill>
                <a:latin typeface="Wedges"/>
                <a:ea typeface="Wedges"/>
                <a:cs typeface="Wedges"/>
                <a:sym typeface="Wedges"/>
              </a:rPr>
              <a:t>1.</a:t>
            </a:r>
          </a:p>
        </p:txBody>
      </p:sp>
      <p:sp>
        <p:nvSpPr>
          <p:cNvPr name="Freeform 15" id="15"/>
          <p:cNvSpPr/>
          <p:nvPr/>
        </p:nvSpPr>
        <p:spPr>
          <a:xfrm flipH="true" flipV="true" rot="0">
            <a:off x="17259300" y="7351958"/>
            <a:ext cx="5802923" cy="4114800"/>
          </a:xfrm>
          <a:custGeom>
            <a:avLst/>
            <a:gdLst/>
            <a:ahLst/>
            <a:cxnLst/>
            <a:rect r="r" b="b" t="t" l="l"/>
            <a:pathLst>
              <a:path h="4114800" w="5802923">
                <a:moveTo>
                  <a:pt x="5802923" y="4114800"/>
                </a:moveTo>
                <a:lnTo>
                  <a:pt x="0" y="4114800"/>
                </a:lnTo>
                <a:lnTo>
                  <a:pt x="0" y="0"/>
                </a:lnTo>
                <a:lnTo>
                  <a:pt x="5802923" y="0"/>
                </a:lnTo>
                <a:lnTo>
                  <a:pt x="5802923" y="411480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6" id="16"/>
          <p:cNvSpPr/>
          <p:nvPr/>
        </p:nvSpPr>
        <p:spPr>
          <a:xfrm flipH="false" flipV="false" rot="0">
            <a:off x="-3140600" y="-787260"/>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7" id="17"/>
          <p:cNvSpPr txBox="true"/>
          <p:nvPr/>
        </p:nvSpPr>
        <p:spPr>
          <a:xfrm rot="0">
            <a:off x="1028700" y="4634725"/>
            <a:ext cx="16076645" cy="3030236"/>
          </a:xfrm>
          <a:prstGeom prst="rect">
            <a:avLst/>
          </a:prstGeom>
        </p:spPr>
        <p:txBody>
          <a:bodyPr anchor="t" rtlCol="false" tIns="0" lIns="0" bIns="0" rIns="0">
            <a:spAutoFit/>
          </a:bodyPr>
          <a:lstStyle/>
          <a:p>
            <a:pPr algn="ctr">
              <a:lnSpc>
                <a:spcPts val="3425"/>
              </a:lnSpc>
              <a:spcBef>
                <a:spcPct val="0"/>
              </a:spcBef>
            </a:pPr>
            <a:r>
              <a:rPr lang="en-US" b="true" sz="3425">
                <a:solidFill>
                  <a:srgbClr val="000000"/>
                </a:solidFill>
                <a:latin typeface="Cormorant Garamond Bold"/>
                <a:ea typeface="Cormorant Garamond Bold"/>
                <a:cs typeface="Cormorant Garamond Bold"/>
                <a:sym typeface="Cormorant Garamond Bold"/>
              </a:rPr>
              <a:t>. Model pembelajaran terpadu tipe fragmented yaitu setiap mata pelajaran diajarkan secara terpisah-pisah, tanpa ada usaha untuk menghubungkan atau memadukan satu sama lainnya. Setiap mata pelajaran dipandang sebagai mata pelajaran kajian murni berdiri sendiri (Margunayasa, 2014). Model pembelajaran ini dipadukan dengan pendekatan pembelajaran induktif, strategi pembelajaran kemampuan berpikir, metode pembelajaran ceramah, dan teknik pembelajaran secara storytelling dan menonton film yang menghasilkan atau menjadikan pembelajaran yang holistik, bermakna, aktif, dan otentik.</a:t>
            </a:r>
          </a:p>
        </p:txBody>
      </p:sp>
      <p:grpSp>
        <p:nvGrpSpPr>
          <p:cNvPr name="Group 18" id="18"/>
          <p:cNvGrpSpPr/>
          <p:nvPr/>
        </p:nvGrpSpPr>
        <p:grpSpPr>
          <a:xfrm rot="0">
            <a:off x="256398" y="2756535"/>
            <a:ext cx="17621250" cy="6501765"/>
            <a:chOff x="0" y="0"/>
            <a:chExt cx="23495000" cy="8669020"/>
          </a:xfrm>
        </p:grpSpPr>
        <p:sp>
          <p:nvSpPr>
            <p:cNvPr name="Freeform 19" id="19"/>
            <p:cNvSpPr/>
            <p:nvPr/>
          </p:nvSpPr>
          <p:spPr>
            <a:xfrm flipH="false" flipV="false" rot="0">
              <a:off x="43180" y="41910"/>
              <a:ext cx="23407370" cy="8578850"/>
            </a:xfrm>
            <a:custGeom>
              <a:avLst/>
              <a:gdLst/>
              <a:ahLst/>
              <a:cxnLst/>
              <a:rect r="r" b="b" t="t" l="l"/>
              <a:pathLst>
                <a:path h="8578850" w="23407370">
                  <a:moveTo>
                    <a:pt x="726440" y="1602740"/>
                  </a:moveTo>
                  <a:cubicBezTo>
                    <a:pt x="2379980" y="1336040"/>
                    <a:pt x="2759710" y="1273810"/>
                    <a:pt x="3154680" y="1231900"/>
                  </a:cubicBezTo>
                  <a:cubicBezTo>
                    <a:pt x="3556000" y="1188720"/>
                    <a:pt x="3972560" y="1178560"/>
                    <a:pt x="4371340" y="1144270"/>
                  </a:cubicBezTo>
                  <a:cubicBezTo>
                    <a:pt x="4758690" y="1111250"/>
                    <a:pt x="5219700" y="1064260"/>
                    <a:pt x="5513070" y="1029970"/>
                  </a:cubicBezTo>
                  <a:cubicBezTo>
                    <a:pt x="5697220" y="1008380"/>
                    <a:pt x="5784850" y="988060"/>
                    <a:pt x="5962650" y="969010"/>
                  </a:cubicBezTo>
                  <a:cubicBezTo>
                    <a:pt x="6220460" y="942340"/>
                    <a:pt x="6587490" y="930910"/>
                    <a:pt x="6910070" y="897890"/>
                  </a:cubicBezTo>
                  <a:cubicBezTo>
                    <a:pt x="7249160" y="863600"/>
                    <a:pt x="7636510" y="789940"/>
                    <a:pt x="7950200" y="763270"/>
                  </a:cubicBezTo>
                  <a:cubicBezTo>
                    <a:pt x="8208010" y="740410"/>
                    <a:pt x="8567420" y="709930"/>
                    <a:pt x="8658860" y="731520"/>
                  </a:cubicBezTo>
                  <a:cubicBezTo>
                    <a:pt x="8682990" y="736600"/>
                    <a:pt x="8695690" y="744220"/>
                    <a:pt x="8700770" y="755650"/>
                  </a:cubicBezTo>
                  <a:cubicBezTo>
                    <a:pt x="8705850" y="764540"/>
                    <a:pt x="8705850" y="777240"/>
                    <a:pt x="8698230" y="788670"/>
                  </a:cubicBezTo>
                  <a:cubicBezTo>
                    <a:pt x="8675370" y="821690"/>
                    <a:pt x="8555990" y="859790"/>
                    <a:pt x="8479790" y="904240"/>
                  </a:cubicBezTo>
                  <a:cubicBezTo>
                    <a:pt x="8389620" y="955040"/>
                    <a:pt x="8313420" y="1003300"/>
                    <a:pt x="8195310" y="1082040"/>
                  </a:cubicBezTo>
                  <a:cubicBezTo>
                    <a:pt x="7992110" y="1216660"/>
                    <a:pt x="7534910" y="1534160"/>
                    <a:pt x="7378700" y="1657350"/>
                  </a:cubicBezTo>
                  <a:cubicBezTo>
                    <a:pt x="7311390" y="1709420"/>
                    <a:pt x="7289800" y="1741170"/>
                    <a:pt x="7241540" y="1775460"/>
                  </a:cubicBezTo>
                  <a:cubicBezTo>
                    <a:pt x="7197090" y="1808480"/>
                    <a:pt x="7096760" y="1852930"/>
                    <a:pt x="7099300" y="1860550"/>
                  </a:cubicBezTo>
                  <a:cubicBezTo>
                    <a:pt x="7109460" y="1883410"/>
                    <a:pt x="7867650" y="1587500"/>
                    <a:pt x="8340090" y="1442720"/>
                  </a:cubicBezTo>
                  <a:cubicBezTo>
                    <a:pt x="8956040" y="1254760"/>
                    <a:pt x="10076180" y="951230"/>
                    <a:pt x="10487660" y="852170"/>
                  </a:cubicBezTo>
                  <a:cubicBezTo>
                    <a:pt x="10651490" y="814070"/>
                    <a:pt x="10721340" y="811530"/>
                    <a:pt x="10834370" y="782320"/>
                  </a:cubicBezTo>
                  <a:cubicBezTo>
                    <a:pt x="10946130" y="754380"/>
                    <a:pt x="11033760" y="718820"/>
                    <a:pt x="11160760" y="683260"/>
                  </a:cubicBezTo>
                  <a:cubicBezTo>
                    <a:pt x="11336020" y="635000"/>
                    <a:pt x="11572240" y="590550"/>
                    <a:pt x="11793220" y="528320"/>
                  </a:cubicBezTo>
                  <a:cubicBezTo>
                    <a:pt x="12040870" y="457200"/>
                    <a:pt x="12345670" y="328930"/>
                    <a:pt x="12573000" y="273050"/>
                  </a:cubicBezTo>
                  <a:cubicBezTo>
                    <a:pt x="12743180" y="231140"/>
                    <a:pt x="12885420" y="213360"/>
                    <a:pt x="13027659" y="196850"/>
                  </a:cubicBezTo>
                  <a:cubicBezTo>
                    <a:pt x="13153390" y="182880"/>
                    <a:pt x="13336270" y="161290"/>
                    <a:pt x="13385800" y="173990"/>
                  </a:cubicBezTo>
                  <a:cubicBezTo>
                    <a:pt x="13398500" y="177800"/>
                    <a:pt x="13406120" y="182880"/>
                    <a:pt x="13409931" y="189230"/>
                  </a:cubicBezTo>
                  <a:cubicBezTo>
                    <a:pt x="13412470" y="196850"/>
                    <a:pt x="13409931" y="208280"/>
                    <a:pt x="13403581" y="218440"/>
                  </a:cubicBezTo>
                  <a:cubicBezTo>
                    <a:pt x="13390881" y="234950"/>
                    <a:pt x="13347700" y="245110"/>
                    <a:pt x="13310870" y="269240"/>
                  </a:cubicBezTo>
                  <a:cubicBezTo>
                    <a:pt x="13252450" y="307340"/>
                    <a:pt x="13174981" y="368300"/>
                    <a:pt x="13092431" y="434340"/>
                  </a:cubicBezTo>
                  <a:cubicBezTo>
                    <a:pt x="12978131" y="524510"/>
                    <a:pt x="12809220" y="660400"/>
                    <a:pt x="12696190" y="763270"/>
                  </a:cubicBezTo>
                  <a:cubicBezTo>
                    <a:pt x="12604750" y="845820"/>
                    <a:pt x="12513310" y="947420"/>
                    <a:pt x="12458700" y="996950"/>
                  </a:cubicBezTo>
                  <a:cubicBezTo>
                    <a:pt x="12430760" y="1022350"/>
                    <a:pt x="12412980" y="1042670"/>
                    <a:pt x="12393930" y="1051560"/>
                  </a:cubicBezTo>
                  <a:cubicBezTo>
                    <a:pt x="12379960" y="1057910"/>
                    <a:pt x="12357100" y="1055370"/>
                    <a:pt x="12357100" y="1057910"/>
                  </a:cubicBezTo>
                  <a:cubicBezTo>
                    <a:pt x="12357100" y="1060450"/>
                    <a:pt x="12378690" y="1064260"/>
                    <a:pt x="12397740" y="1064260"/>
                  </a:cubicBezTo>
                  <a:cubicBezTo>
                    <a:pt x="12438380" y="1068070"/>
                    <a:pt x="12508230" y="1068070"/>
                    <a:pt x="12602210" y="1055370"/>
                  </a:cubicBezTo>
                  <a:cubicBezTo>
                    <a:pt x="12813030" y="1024890"/>
                    <a:pt x="13332459" y="881380"/>
                    <a:pt x="13620750" y="819150"/>
                  </a:cubicBezTo>
                  <a:cubicBezTo>
                    <a:pt x="13831570" y="773430"/>
                    <a:pt x="14025881" y="735330"/>
                    <a:pt x="14171931" y="711200"/>
                  </a:cubicBezTo>
                  <a:cubicBezTo>
                    <a:pt x="14265909" y="695960"/>
                    <a:pt x="14302740" y="698500"/>
                    <a:pt x="14408150" y="680720"/>
                  </a:cubicBezTo>
                  <a:cubicBezTo>
                    <a:pt x="14624050" y="643890"/>
                    <a:pt x="15203170" y="520700"/>
                    <a:pt x="15389859" y="473710"/>
                  </a:cubicBezTo>
                  <a:cubicBezTo>
                    <a:pt x="15466059" y="454660"/>
                    <a:pt x="15495270" y="438150"/>
                    <a:pt x="15548609" y="426720"/>
                  </a:cubicBezTo>
                  <a:cubicBezTo>
                    <a:pt x="15599409" y="416560"/>
                    <a:pt x="15657831" y="416560"/>
                    <a:pt x="15703550" y="406400"/>
                  </a:cubicBezTo>
                  <a:cubicBezTo>
                    <a:pt x="15741650" y="397510"/>
                    <a:pt x="15763240" y="381000"/>
                    <a:pt x="15805150" y="370840"/>
                  </a:cubicBezTo>
                  <a:cubicBezTo>
                    <a:pt x="15868650" y="356870"/>
                    <a:pt x="15966440" y="349250"/>
                    <a:pt x="16050259" y="345440"/>
                  </a:cubicBezTo>
                  <a:cubicBezTo>
                    <a:pt x="16136620" y="340360"/>
                    <a:pt x="16266159" y="334010"/>
                    <a:pt x="16318231" y="342900"/>
                  </a:cubicBezTo>
                  <a:cubicBezTo>
                    <a:pt x="16339820" y="346710"/>
                    <a:pt x="16351250" y="350520"/>
                    <a:pt x="16362681" y="359410"/>
                  </a:cubicBezTo>
                  <a:cubicBezTo>
                    <a:pt x="16374109" y="369570"/>
                    <a:pt x="16386809" y="384810"/>
                    <a:pt x="16386809" y="403860"/>
                  </a:cubicBezTo>
                  <a:cubicBezTo>
                    <a:pt x="16386809" y="438150"/>
                    <a:pt x="16341090" y="501650"/>
                    <a:pt x="16310609" y="548640"/>
                  </a:cubicBezTo>
                  <a:cubicBezTo>
                    <a:pt x="16276320" y="598170"/>
                    <a:pt x="16253459" y="626110"/>
                    <a:pt x="16191231" y="692150"/>
                  </a:cubicBezTo>
                  <a:cubicBezTo>
                    <a:pt x="16021050" y="876300"/>
                    <a:pt x="15266670" y="1652270"/>
                    <a:pt x="15171420" y="1667510"/>
                  </a:cubicBezTo>
                  <a:cubicBezTo>
                    <a:pt x="15157450" y="1670050"/>
                    <a:pt x="15148559" y="1662430"/>
                    <a:pt x="15146020" y="1654810"/>
                  </a:cubicBezTo>
                  <a:cubicBezTo>
                    <a:pt x="15142209" y="1647190"/>
                    <a:pt x="15143481" y="1629410"/>
                    <a:pt x="15152370" y="1621790"/>
                  </a:cubicBezTo>
                  <a:cubicBezTo>
                    <a:pt x="15175231" y="1604010"/>
                    <a:pt x="15275559" y="1638300"/>
                    <a:pt x="15349220" y="1626870"/>
                  </a:cubicBezTo>
                  <a:cubicBezTo>
                    <a:pt x="15448281" y="1610360"/>
                    <a:pt x="15562581" y="1550670"/>
                    <a:pt x="15690850" y="1501140"/>
                  </a:cubicBezTo>
                  <a:cubicBezTo>
                    <a:pt x="15858490" y="1435100"/>
                    <a:pt x="16055340" y="1356360"/>
                    <a:pt x="16268700" y="1263650"/>
                  </a:cubicBezTo>
                  <a:cubicBezTo>
                    <a:pt x="16540481" y="1146810"/>
                    <a:pt x="16960850" y="946150"/>
                    <a:pt x="17186909" y="849630"/>
                  </a:cubicBezTo>
                  <a:cubicBezTo>
                    <a:pt x="17316450" y="795020"/>
                    <a:pt x="17365981" y="772160"/>
                    <a:pt x="17495520" y="726440"/>
                  </a:cubicBezTo>
                  <a:cubicBezTo>
                    <a:pt x="17703800" y="654050"/>
                    <a:pt x="18041620" y="565150"/>
                    <a:pt x="18324831" y="476250"/>
                  </a:cubicBezTo>
                  <a:cubicBezTo>
                    <a:pt x="18624550" y="381000"/>
                    <a:pt x="18976340" y="251460"/>
                    <a:pt x="19245581" y="171450"/>
                  </a:cubicBezTo>
                  <a:cubicBezTo>
                    <a:pt x="19451320" y="111760"/>
                    <a:pt x="19662140" y="53340"/>
                    <a:pt x="19796759" y="30480"/>
                  </a:cubicBezTo>
                  <a:cubicBezTo>
                    <a:pt x="19872959" y="17780"/>
                    <a:pt x="19958050" y="0"/>
                    <a:pt x="19978370" y="16510"/>
                  </a:cubicBezTo>
                  <a:cubicBezTo>
                    <a:pt x="19987259" y="22860"/>
                    <a:pt x="19985990" y="31750"/>
                    <a:pt x="19983450" y="44450"/>
                  </a:cubicBezTo>
                  <a:cubicBezTo>
                    <a:pt x="19978370" y="72390"/>
                    <a:pt x="19946620" y="124460"/>
                    <a:pt x="19905981" y="173990"/>
                  </a:cubicBezTo>
                  <a:cubicBezTo>
                    <a:pt x="19832320" y="264160"/>
                    <a:pt x="19657059" y="398780"/>
                    <a:pt x="19540220" y="514350"/>
                  </a:cubicBezTo>
                  <a:cubicBezTo>
                    <a:pt x="19427190" y="627380"/>
                    <a:pt x="19292570" y="770890"/>
                    <a:pt x="19212559" y="859790"/>
                  </a:cubicBezTo>
                  <a:cubicBezTo>
                    <a:pt x="19164300" y="914400"/>
                    <a:pt x="19124931" y="955040"/>
                    <a:pt x="19099531" y="994410"/>
                  </a:cubicBezTo>
                  <a:cubicBezTo>
                    <a:pt x="19083020" y="1021080"/>
                    <a:pt x="19079209" y="1054100"/>
                    <a:pt x="19066509" y="1065530"/>
                  </a:cubicBezTo>
                  <a:cubicBezTo>
                    <a:pt x="19058890" y="1071880"/>
                    <a:pt x="19051270" y="1074420"/>
                    <a:pt x="19043650" y="1073150"/>
                  </a:cubicBezTo>
                  <a:cubicBezTo>
                    <a:pt x="19037300" y="1071880"/>
                    <a:pt x="19028409" y="1065530"/>
                    <a:pt x="19024600" y="1059180"/>
                  </a:cubicBezTo>
                  <a:cubicBezTo>
                    <a:pt x="19022059" y="1052830"/>
                    <a:pt x="19019520" y="1041400"/>
                    <a:pt x="19025870" y="1035050"/>
                  </a:cubicBezTo>
                  <a:cubicBezTo>
                    <a:pt x="19047459" y="1014730"/>
                    <a:pt x="19213831" y="1049020"/>
                    <a:pt x="19307809" y="1043940"/>
                  </a:cubicBezTo>
                  <a:cubicBezTo>
                    <a:pt x="19404331" y="1037590"/>
                    <a:pt x="19500850" y="1021080"/>
                    <a:pt x="19596100" y="1003300"/>
                  </a:cubicBezTo>
                  <a:cubicBezTo>
                    <a:pt x="19692620" y="984250"/>
                    <a:pt x="19763740" y="966470"/>
                    <a:pt x="19885659" y="930910"/>
                  </a:cubicBezTo>
                  <a:cubicBezTo>
                    <a:pt x="20096481" y="867410"/>
                    <a:pt x="20529550" y="695960"/>
                    <a:pt x="20744181" y="633730"/>
                  </a:cubicBezTo>
                  <a:cubicBezTo>
                    <a:pt x="20868640" y="598170"/>
                    <a:pt x="20916900" y="596900"/>
                    <a:pt x="21043900" y="563880"/>
                  </a:cubicBezTo>
                  <a:cubicBezTo>
                    <a:pt x="21264881" y="506730"/>
                    <a:pt x="21750020" y="344170"/>
                    <a:pt x="21951950" y="302260"/>
                  </a:cubicBezTo>
                  <a:cubicBezTo>
                    <a:pt x="22049740" y="281940"/>
                    <a:pt x="22136100" y="261620"/>
                    <a:pt x="22174200" y="274320"/>
                  </a:cubicBezTo>
                  <a:cubicBezTo>
                    <a:pt x="22189440" y="279400"/>
                    <a:pt x="22197059" y="288290"/>
                    <a:pt x="22202140" y="299720"/>
                  </a:cubicBezTo>
                  <a:cubicBezTo>
                    <a:pt x="22208490" y="317500"/>
                    <a:pt x="22202140" y="349250"/>
                    <a:pt x="22197059" y="374650"/>
                  </a:cubicBezTo>
                  <a:cubicBezTo>
                    <a:pt x="22190709" y="403860"/>
                    <a:pt x="22181820" y="424180"/>
                    <a:pt x="22164040" y="462280"/>
                  </a:cubicBezTo>
                  <a:cubicBezTo>
                    <a:pt x="22127209" y="542290"/>
                    <a:pt x="22023070" y="722630"/>
                    <a:pt x="21964650" y="825500"/>
                  </a:cubicBezTo>
                  <a:cubicBezTo>
                    <a:pt x="21920200" y="902970"/>
                    <a:pt x="21885909" y="976630"/>
                    <a:pt x="21845270" y="1026160"/>
                  </a:cubicBezTo>
                  <a:cubicBezTo>
                    <a:pt x="21816059" y="1062990"/>
                    <a:pt x="21780500" y="1096010"/>
                    <a:pt x="21757640" y="1108710"/>
                  </a:cubicBezTo>
                  <a:cubicBezTo>
                    <a:pt x="21744940" y="1115060"/>
                    <a:pt x="21737320" y="1117600"/>
                    <a:pt x="21727159" y="1116330"/>
                  </a:cubicBezTo>
                  <a:cubicBezTo>
                    <a:pt x="21714459" y="1113790"/>
                    <a:pt x="21697950" y="1088390"/>
                    <a:pt x="21689059" y="1092200"/>
                  </a:cubicBezTo>
                  <a:cubicBezTo>
                    <a:pt x="21678900" y="1096010"/>
                    <a:pt x="21676359" y="1112520"/>
                    <a:pt x="21672550" y="1139190"/>
                  </a:cubicBezTo>
                  <a:cubicBezTo>
                    <a:pt x="21649690" y="1264920"/>
                    <a:pt x="21695409" y="2138680"/>
                    <a:pt x="21658581" y="2233930"/>
                  </a:cubicBezTo>
                  <a:cubicBezTo>
                    <a:pt x="21650959" y="2250440"/>
                    <a:pt x="21644609" y="2258060"/>
                    <a:pt x="21635720" y="2259330"/>
                  </a:cubicBezTo>
                  <a:cubicBezTo>
                    <a:pt x="21626831" y="2260600"/>
                    <a:pt x="21609050" y="2249170"/>
                    <a:pt x="21607781" y="2240280"/>
                  </a:cubicBezTo>
                  <a:cubicBezTo>
                    <a:pt x="21606509" y="2228850"/>
                    <a:pt x="21629370" y="2212340"/>
                    <a:pt x="21648420" y="2197100"/>
                  </a:cubicBezTo>
                  <a:cubicBezTo>
                    <a:pt x="21680170" y="2171700"/>
                    <a:pt x="21717000" y="2151380"/>
                    <a:pt x="21784309" y="2108200"/>
                  </a:cubicBezTo>
                  <a:cubicBezTo>
                    <a:pt x="21972270" y="1986280"/>
                    <a:pt x="22607270" y="1546860"/>
                    <a:pt x="22875240" y="1412240"/>
                  </a:cubicBezTo>
                  <a:cubicBezTo>
                    <a:pt x="23017481" y="1341120"/>
                    <a:pt x="23139400" y="1301750"/>
                    <a:pt x="23220681" y="1280160"/>
                  </a:cubicBezTo>
                  <a:cubicBezTo>
                    <a:pt x="23263859" y="1270000"/>
                    <a:pt x="23296881" y="1263650"/>
                    <a:pt x="23323550" y="1266190"/>
                  </a:cubicBezTo>
                  <a:cubicBezTo>
                    <a:pt x="23340059" y="1268730"/>
                    <a:pt x="23354031" y="1273810"/>
                    <a:pt x="23365459" y="1281430"/>
                  </a:cubicBezTo>
                  <a:cubicBezTo>
                    <a:pt x="23375620" y="1289050"/>
                    <a:pt x="23383240" y="1295400"/>
                    <a:pt x="23388320" y="1310640"/>
                  </a:cubicBezTo>
                  <a:cubicBezTo>
                    <a:pt x="23401020" y="1341120"/>
                    <a:pt x="23407370" y="1410970"/>
                    <a:pt x="23399750" y="1469390"/>
                  </a:cubicBezTo>
                  <a:cubicBezTo>
                    <a:pt x="23390859" y="1545590"/>
                    <a:pt x="23350220" y="1630680"/>
                    <a:pt x="23313390" y="1724660"/>
                  </a:cubicBezTo>
                  <a:cubicBezTo>
                    <a:pt x="23266400" y="1844040"/>
                    <a:pt x="23205440" y="1974850"/>
                    <a:pt x="23135590" y="2124710"/>
                  </a:cubicBezTo>
                  <a:cubicBezTo>
                    <a:pt x="23045420" y="2319020"/>
                    <a:pt x="22895559" y="2595880"/>
                    <a:pt x="22813009" y="2786380"/>
                  </a:cubicBezTo>
                  <a:cubicBezTo>
                    <a:pt x="22753320" y="2924810"/>
                    <a:pt x="22713950" y="3063240"/>
                    <a:pt x="22672040" y="3152140"/>
                  </a:cubicBezTo>
                  <a:cubicBezTo>
                    <a:pt x="22646640" y="3204210"/>
                    <a:pt x="22628859" y="3214370"/>
                    <a:pt x="22600920" y="3272790"/>
                  </a:cubicBezTo>
                  <a:cubicBezTo>
                    <a:pt x="22533609" y="3416300"/>
                    <a:pt x="22301200" y="3961130"/>
                    <a:pt x="22317709" y="4027170"/>
                  </a:cubicBezTo>
                  <a:cubicBezTo>
                    <a:pt x="22320250" y="4039870"/>
                    <a:pt x="22325331" y="4041140"/>
                    <a:pt x="22338031" y="4044950"/>
                  </a:cubicBezTo>
                  <a:cubicBezTo>
                    <a:pt x="22377400" y="4056380"/>
                    <a:pt x="22556470" y="4020820"/>
                    <a:pt x="22625050" y="4005580"/>
                  </a:cubicBezTo>
                  <a:cubicBezTo>
                    <a:pt x="22664420" y="3996690"/>
                    <a:pt x="22677120" y="3983990"/>
                    <a:pt x="22716490" y="3976370"/>
                  </a:cubicBezTo>
                  <a:cubicBezTo>
                    <a:pt x="22786340" y="3962400"/>
                    <a:pt x="22940011" y="3942080"/>
                    <a:pt x="23011131" y="3953510"/>
                  </a:cubicBezTo>
                  <a:cubicBezTo>
                    <a:pt x="23055581" y="3959860"/>
                    <a:pt x="23080981" y="3975100"/>
                    <a:pt x="23114000" y="3992880"/>
                  </a:cubicBezTo>
                  <a:cubicBezTo>
                    <a:pt x="23148290" y="4011930"/>
                    <a:pt x="23195281" y="4041140"/>
                    <a:pt x="23213061" y="4067810"/>
                  </a:cubicBezTo>
                  <a:cubicBezTo>
                    <a:pt x="23225761" y="4086860"/>
                    <a:pt x="23225761" y="4108450"/>
                    <a:pt x="23225761" y="4130040"/>
                  </a:cubicBezTo>
                  <a:cubicBezTo>
                    <a:pt x="23227031" y="4152900"/>
                    <a:pt x="23223220" y="4174490"/>
                    <a:pt x="23215600" y="4201160"/>
                  </a:cubicBezTo>
                  <a:cubicBezTo>
                    <a:pt x="23204170" y="4239260"/>
                    <a:pt x="23192740" y="4273550"/>
                    <a:pt x="23153370" y="4333240"/>
                  </a:cubicBezTo>
                  <a:cubicBezTo>
                    <a:pt x="23039070" y="4500880"/>
                    <a:pt x="22570440" y="4975860"/>
                    <a:pt x="22345650" y="5207000"/>
                  </a:cubicBezTo>
                  <a:cubicBezTo>
                    <a:pt x="22190711" y="5365750"/>
                    <a:pt x="22090381" y="5467350"/>
                    <a:pt x="21945600" y="5596890"/>
                  </a:cubicBezTo>
                  <a:cubicBezTo>
                    <a:pt x="21785581" y="5739130"/>
                    <a:pt x="21590000" y="5899150"/>
                    <a:pt x="21419820" y="6023610"/>
                  </a:cubicBezTo>
                  <a:cubicBezTo>
                    <a:pt x="21269961" y="6131560"/>
                    <a:pt x="21117561" y="6231890"/>
                    <a:pt x="20980400" y="6305550"/>
                  </a:cubicBezTo>
                  <a:cubicBezTo>
                    <a:pt x="20868640" y="6365240"/>
                    <a:pt x="20723861" y="6436360"/>
                    <a:pt x="20666711" y="6446520"/>
                  </a:cubicBezTo>
                  <a:cubicBezTo>
                    <a:pt x="20646390" y="6450330"/>
                    <a:pt x="20634961" y="6450330"/>
                    <a:pt x="20623531" y="6445250"/>
                  </a:cubicBezTo>
                  <a:cubicBezTo>
                    <a:pt x="20613370" y="6441440"/>
                    <a:pt x="20607020" y="6433820"/>
                    <a:pt x="20600670" y="6423660"/>
                  </a:cubicBezTo>
                  <a:cubicBezTo>
                    <a:pt x="20593050" y="6407150"/>
                    <a:pt x="20604481" y="6361430"/>
                    <a:pt x="20591781" y="6350000"/>
                  </a:cubicBezTo>
                  <a:cubicBezTo>
                    <a:pt x="20580350" y="6339840"/>
                    <a:pt x="20560031" y="6339840"/>
                    <a:pt x="20535900" y="6347460"/>
                  </a:cubicBezTo>
                  <a:cubicBezTo>
                    <a:pt x="20474940" y="6369050"/>
                    <a:pt x="20347940" y="6517640"/>
                    <a:pt x="20250150" y="6592570"/>
                  </a:cubicBezTo>
                  <a:cubicBezTo>
                    <a:pt x="20157440" y="6663690"/>
                    <a:pt x="20049490" y="6732270"/>
                    <a:pt x="19965670" y="6786880"/>
                  </a:cubicBezTo>
                  <a:cubicBezTo>
                    <a:pt x="19900900" y="6830060"/>
                    <a:pt x="19865340" y="6854190"/>
                    <a:pt x="19789140" y="6897370"/>
                  </a:cubicBezTo>
                  <a:cubicBezTo>
                    <a:pt x="19660870" y="6969760"/>
                    <a:pt x="19433540" y="7084060"/>
                    <a:pt x="19255740" y="7167880"/>
                  </a:cubicBezTo>
                  <a:cubicBezTo>
                    <a:pt x="19083020" y="7249160"/>
                    <a:pt x="18862040" y="7349490"/>
                    <a:pt x="18737581" y="7393940"/>
                  </a:cubicBezTo>
                  <a:cubicBezTo>
                    <a:pt x="18671540" y="7416800"/>
                    <a:pt x="18647411" y="7420610"/>
                    <a:pt x="18580100" y="7435850"/>
                  </a:cubicBezTo>
                  <a:cubicBezTo>
                    <a:pt x="18463261" y="7461250"/>
                    <a:pt x="18242281" y="7503160"/>
                    <a:pt x="18097500" y="7519670"/>
                  </a:cubicBezTo>
                  <a:cubicBezTo>
                    <a:pt x="17980661" y="7533640"/>
                    <a:pt x="17852390" y="7550150"/>
                    <a:pt x="17780000" y="7538720"/>
                  </a:cubicBezTo>
                  <a:cubicBezTo>
                    <a:pt x="17740631" y="7532370"/>
                    <a:pt x="17713961" y="7518400"/>
                    <a:pt x="17689831" y="7503160"/>
                  </a:cubicBezTo>
                  <a:cubicBezTo>
                    <a:pt x="17670781" y="7491730"/>
                    <a:pt x="17661890" y="7481570"/>
                    <a:pt x="17645381" y="7461250"/>
                  </a:cubicBezTo>
                  <a:cubicBezTo>
                    <a:pt x="17617440" y="7428230"/>
                    <a:pt x="17572990" y="7366000"/>
                    <a:pt x="17551400" y="7313930"/>
                  </a:cubicBezTo>
                  <a:cubicBezTo>
                    <a:pt x="17531081" y="7261860"/>
                    <a:pt x="17536161" y="7195820"/>
                    <a:pt x="17519650" y="7147560"/>
                  </a:cubicBezTo>
                  <a:cubicBezTo>
                    <a:pt x="17506950" y="7108190"/>
                    <a:pt x="17494250" y="7076440"/>
                    <a:pt x="17470120" y="7045960"/>
                  </a:cubicBezTo>
                  <a:cubicBezTo>
                    <a:pt x="17443450" y="7010400"/>
                    <a:pt x="17404081" y="6968490"/>
                    <a:pt x="17362170" y="6950710"/>
                  </a:cubicBezTo>
                  <a:cubicBezTo>
                    <a:pt x="17320261" y="6931660"/>
                    <a:pt x="17269461" y="6932930"/>
                    <a:pt x="17214850" y="6936740"/>
                  </a:cubicBezTo>
                  <a:cubicBezTo>
                    <a:pt x="17145000" y="6943090"/>
                    <a:pt x="17061181" y="6971030"/>
                    <a:pt x="16982440" y="7000240"/>
                  </a:cubicBezTo>
                  <a:cubicBezTo>
                    <a:pt x="16893540" y="7034530"/>
                    <a:pt x="16798290" y="7086600"/>
                    <a:pt x="16710661" y="7137400"/>
                  </a:cubicBezTo>
                  <a:cubicBezTo>
                    <a:pt x="16625570" y="7186930"/>
                    <a:pt x="16553181" y="7236460"/>
                    <a:pt x="16464281" y="7299960"/>
                  </a:cubicBezTo>
                  <a:cubicBezTo>
                    <a:pt x="16353790" y="7378700"/>
                    <a:pt x="16211550" y="7499350"/>
                    <a:pt x="16099790" y="7579360"/>
                  </a:cubicBezTo>
                  <a:cubicBezTo>
                    <a:pt x="16007081" y="7642860"/>
                    <a:pt x="15928340" y="7705090"/>
                    <a:pt x="15841981" y="7744460"/>
                  </a:cubicBezTo>
                  <a:cubicBezTo>
                    <a:pt x="15765781" y="7780020"/>
                    <a:pt x="15671800" y="7799070"/>
                    <a:pt x="15612111" y="7811770"/>
                  </a:cubicBezTo>
                  <a:cubicBezTo>
                    <a:pt x="15575281" y="7819390"/>
                    <a:pt x="15556231" y="7819390"/>
                    <a:pt x="15521940" y="7821930"/>
                  </a:cubicBezTo>
                  <a:cubicBezTo>
                    <a:pt x="15477490" y="7825740"/>
                    <a:pt x="15408911" y="7840980"/>
                    <a:pt x="15370811" y="7827010"/>
                  </a:cubicBezTo>
                  <a:cubicBezTo>
                    <a:pt x="15341600" y="7815580"/>
                    <a:pt x="15322550" y="7796530"/>
                    <a:pt x="15304770" y="7763510"/>
                  </a:cubicBezTo>
                  <a:cubicBezTo>
                    <a:pt x="15274290" y="7710170"/>
                    <a:pt x="15257781" y="7604760"/>
                    <a:pt x="15250161" y="7506970"/>
                  </a:cubicBezTo>
                  <a:cubicBezTo>
                    <a:pt x="15240000" y="7382510"/>
                    <a:pt x="15255240" y="7231380"/>
                    <a:pt x="15270481" y="7076440"/>
                  </a:cubicBezTo>
                  <a:cubicBezTo>
                    <a:pt x="15286990" y="6892290"/>
                    <a:pt x="15398750" y="6522720"/>
                    <a:pt x="15356840" y="6478270"/>
                  </a:cubicBezTo>
                  <a:cubicBezTo>
                    <a:pt x="15342870" y="6464300"/>
                    <a:pt x="15317470" y="6478270"/>
                    <a:pt x="15292070" y="6485890"/>
                  </a:cubicBezTo>
                  <a:cubicBezTo>
                    <a:pt x="15255240" y="6496050"/>
                    <a:pt x="15215870" y="6513830"/>
                    <a:pt x="15158720" y="6548120"/>
                  </a:cubicBezTo>
                  <a:cubicBezTo>
                    <a:pt x="15040611" y="6620510"/>
                    <a:pt x="14781531" y="6858000"/>
                    <a:pt x="14645640" y="6951980"/>
                  </a:cubicBezTo>
                  <a:cubicBezTo>
                    <a:pt x="14563090" y="7010400"/>
                    <a:pt x="14502131" y="7033260"/>
                    <a:pt x="14436090" y="7080250"/>
                  </a:cubicBezTo>
                  <a:cubicBezTo>
                    <a:pt x="14371320" y="7124700"/>
                    <a:pt x="14331950" y="7172960"/>
                    <a:pt x="14253211" y="7228840"/>
                  </a:cubicBezTo>
                  <a:cubicBezTo>
                    <a:pt x="14126211" y="7316470"/>
                    <a:pt x="13882370" y="7462520"/>
                    <a:pt x="13738861" y="7532370"/>
                  </a:cubicBezTo>
                  <a:cubicBezTo>
                    <a:pt x="13641070" y="7579360"/>
                    <a:pt x="13567411" y="7609840"/>
                    <a:pt x="13482320" y="7630160"/>
                  </a:cubicBezTo>
                  <a:cubicBezTo>
                    <a:pt x="13402311" y="7650480"/>
                    <a:pt x="13308331" y="7654290"/>
                    <a:pt x="13241020" y="7658100"/>
                  </a:cubicBezTo>
                  <a:cubicBezTo>
                    <a:pt x="13195300" y="7660640"/>
                    <a:pt x="13152120" y="7664450"/>
                    <a:pt x="13121640" y="7659370"/>
                  </a:cubicBezTo>
                  <a:cubicBezTo>
                    <a:pt x="13102590" y="7656830"/>
                    <a:pt x="13091161" y="7655560"/>
                    <a:pt x="13074650" y="7644130"/>
                  </a:cubicBezTo>
                  <a:cubicBezTo>
                    <a:pt x="13049250" y="7626350"/>
                    <a:pt x="13013690" y="7576820"/>
                    <a:pt x="12994640" y="7546340"/>
                  </a:cubicBezTo>
                  <a:cubicBezTo>
                    <a:pt x="12979400" y="7522210"/>
                    <a:pt x="12974320" y="7509510"/>
                    <a:pt x="12960350" y="7476490"/>
                  </a:cubicBezTo>
                  <a:cubicBezTo>
                    <a:pt x="12929870" y="7399020"/>
                    <a:pt x="12882881" y="7185660"/>
                    <a:pt x="12834620" y="7085330"/>
                  </a:cubicBezTo>
                  <a:cubicBezTo>
                    <a:pt x="12799060" y="7012940"/>
                    <a:pt x="12743181" y="6963410"/>
                    <a:pt x="12720320" y="6913880"/>
                  </a:cubicBezTo>
                  <a:cubicBezTo>
                    <a:pt x="12705081" y="6878320"/>
                    <a:pt x="12708890" y="6845300"/>
                    <a:pt x="12697460" y="6818630"/>
                  </a:cubicBezTo>
                  <a:cubicBezTo>
                    <a:pt x="12688570" y="6794500"/>
                    <a:pt x="12677140" y="6776720"/>
                    <a:pt x="12664440" y="6756400"/>
                  </a:cubicBezTo>
                  <a:cubicBezTo>
                    <a:pt x="12649200" y="6736080"/>
                    <a:pt x="12632690" y="6708140"/>
                    <a:pt x="12611100" y="6697980"/>
                  </a:cubicBezTo>
                  <a:cubicBezTo>
                    <a:pt x="12590780" y="6687820"/>
                    <a:pt x="12564110" y="6691630"/>
                    <a:pt x="12538710" y="6692900"/>
                  </a:cubicBezTo>
                  <a:cubicBezTo>
                    <a:pt x="12510770" y="6694170"/>
                    <a:pt x="12490450" y="6694170"/>
                    <a:pt x="12451080" y="6705600"/>
                  </a:cubicBezTo>
                  <a:cubicBezTo>
                    <a:pt x="12364720" y="6731000"/>
                    <a:pt x="12155170" y="6833870"/>
                    <a:pt x="12045950" y="6889750"/>
                  </a:cubicBezTo>
                  <a:cubicBezTo>
                    <a:pt x="11969750" y="6927850"/>
                    <a:pt x="11940540" y="6957060"/>
                    <a:pt x="11855450" y="6996430"/>
                  </a:cubicBezTo>
                  <a:cubicBezTo>
                    <a:pt x="11705590" y="7066280"/>
                    <a:pt x="11445240" y="7166610"/>
                    <a:pt x="11203940" y="7241540"/>
                  </a:cubicBezTo>
                  <a:cubicBezTo>
                    <a:pt x="10911840" y="7332980"/>
                    <a:pt x="10398760" y="7456170"/>
                    <a:pt x="10219690" y="7487920"/>
                  </a:cubicBezTo>
                  <a:cubicBezTo>
                    <a:pt x="10153650" y="7500620"/>
                    <a:pt x="10137140" y="7499350"/>
                    <a:pt x="10082530" y="7503160"/>
                  </a:cubicBezTo>
                  <a:cubicBezTo>
                    <a:pt x="10003790" y="7509510"/>
                    <a:pt x="9843770" y="7526020"/>
                    <a:pt x="9789160" y="7514590"/>
                  </a:cubicBezTo>
                  <a:cubicBezTo>
                    <a:pt x="9767570" y="7509510"/>
                    <a:pt x="9756140" y="7504430"/>
                    <a:pt x="9744710" y="7493000"/>
                  </a:cubicBezTo>
                  <a:cubicBezTo>
                    <a:pt x="9732010" y="7477760"/>
                    <a:pt x="9720580" y="7454900"/>
                    <a:pt x="9724390" y="7426960"/>
                  </a:cubicBezTo>
                  <a:cubicBezTo>
                    <a:pt x="9735820" y="7368540"/>
                    <a:pt x="9842500" y="7254240"/>
                    <a:pt x="9919970" y="7167880"/>
                  </a:cubicBezTo>
                  <a:cubicBezTo>
                    <a:pt x="10010140" y="7067550"/>
                    <a:pt x="10189210" y="6878320"/>
                    <a:pt x="10240010" y="6866890"/>
                  </a:cubicBezTo>
                  <a:cubicBezTo>
                    <a:pt x="10252710" y="6863080"/>
                    <a:pt x="10262870" y="6868160"/>
                    <a:pt x="10266680" y="6875780"/>
                  </a:cubicBezTo>
                  <a:cubicBezTo>
                    <a:pt x="10271760" y="6882130"/>
                    <a:pt x="10271760" y="6894830"/>
                    <a:pt x="10265410" y="6908800"/>
                  </a:cubicBezTo>
                  <a:cubicBezTo>
                    <a:pt x="10245090" y="6949440"/>
                    <a:pt x="10146030" y="7021830"/>
                    <a:pt x="10052050" y="7096760"/>
                  </a:cubicBezTo>
                  <a:cubicBezTo>
                    <a:pt x="9883140" y="7230110"/>
                    <a:pt x="9497060" y="7499350"/>
                    <a:pt x="9320530" y="7609840"/>
                  </a:cubicBezTo>
                  <a:cubicBezTo>
                    <a:pt x="9225280" y="7669530"/>
                    <a:pt x="9164320" y="7701280"/>
                    <a:pt x="9093200" y="7735570"/>
                  </a:cubicBezTo>
                  <a:cubicBezTo>
                    <a:pt x="9034780" y="7763510"/>
                    <a:pt x="8980170" y="7783830"/>
                    <a:pt x="8925560" y="7802880"/>
                  </a:cubicBezTo>
                  <a:cubicBezTo>
                    <a:pt x="8877300" y="7820660"/>
                    <a:pt x="8840470" y="7834630"/>
                    <a:pt x="8784590" y="7846060"/>
                  </a:cubicBezTo>
                  <a:cubicBezTo>
                    <a:pt x="8702040" y="7862570"/>
                    <a:pt x="8575040" y="7867650"/>
                    <a:pt x="8477250" y="7872730"/>
                  </a:cubicBezTo>
                  <a:cubicBezTo>
                    <a:pt x="8385810" y="7877810"/>
                    <a:pt x="8293100" y="7881620"/>
                    <a:pt x="8213090" y="7877810"/>
                  </a:cubicBezTo>
                  <a:cubicBezTo>
                    <a:pt x="8148320" y="7875270"/>
                    <a:pt x="8100060" y="7877810"/>
                    <a:pt x="8036560" y="7858760"/>
                  </a:cubicBezTo>
                  <a:cubicBezTo>
                    <a:pt x="7950200" y="7833360"/>
                    <a:pt x="7821931" y="7778750"/>
                    <a:pt x="7752081" y="7715250"/>
                  </a:cubicBezTo>
                  <a:cubicBezTo>
                    <a:pt x="7692390" y="7661910"/>
                    <a:pt x="7653020" y="7597140"/>
                    <a:pt x="7626350" y="7522210"/>
                  </a:cubicBezTo>
                  <a:cubicBezTo>
                    <a:pt x="7595870" y="7440930"/>
                    <a:pt x="7593331" y="7339330"/>
                    <a:pt x="7589520" y="7241540"/>
                  </a:cubicBezTo>
                  <a:cubicBezTo>
                    <a:pt x="7585710" y="7133590"/>
                    <a:pt x="7622540" y="6967220"/>
                    <a:pt x="7606031" y="6902450"/>
                  </a:cubicBezTo>
                  <a:cubicBezTo>
                    <a:pt x="7599681" y="6873240"/>
                    <a:pt x="7593331" y="6856730"/>
                    <a:pt x="7571740" y="6844030"/>
                  </a:cubicBezTo>
                  <a:cubicBezTo>
                    <a:pt x="7536181" y="6822440"/>
                    <a:pt x="7448550" y="6819900"/>
                    <a:pt x="7378700" y="6837680"/>
                  </a:cubicBezTo>
                  <a:cubicBezTo>
                    <a:pt x="7277100" y="6863080"/>
                    <a:pt x="7133590" y="6967220"/>
                    <a:pt x="7037070" y="7035800"/>
                  </a:cubicBezTo>
                  <a:cubicBezTo>
                    <a:pt x="6957060" y="7091680"/>
                    <a:pt x="6917690" y="7128510"/>
                    <a:pt x="6832600" y="7209790"/>
                  </a:cubicBezTo>
                  <a:cubicBezTo>
                    <a:pt x="6668770" y="7366000"/>
                    <a:pt x="6353810" y="7743190"/>
                    <a:pt x="6148070" y="7937500"/>
                  </a:cubicBezTo>
                  <a:cubicBezTo>
                    <a:pt x="5996940" y="8079740"/>
                    <a:pt x="5864860" y="8192770"/>
                    <a:pt x="5731510" y="8285480"/>
                  </a:cubicBezTo>
                  <a:cubicBezTo>
                    <a:pt x="5621020" y="8361680"/>
                    <a:pt x="5516880" y="8420100"/>
                    <a:pt x="5414010" y="8468360"/>
                  </a:cubicBezTo>
                  <a:cubicBezTo>
                    <a:pt x="5322570" y="8511540"/>
                    <a:pt x="5226050" y="8550910"/>
                    <a:pt x="5148580" y="8567420"/>
                  </a:cubicBezTo>
                  <a:cubicBezTo>
                    <a:pt x="5093970" y="8578850"/>
                    <a:pt x="5052060" y="8578850"/>
                    <a:pt x="4999990" y="8576310"/>
                  </a:cubicBezTo>
                  <a:cubicBezTo>
                    <a:pt x="4944110" y="8572500"/>
                    <a:pt x="4875530" y="8563610"/>
                    <a:pt x="4826000" y="8545830"/>
                  </a:cubicBezTo>
                  <a:cubicBezTo>
                    <a:pt x="4782820" y="8529320"/>
                    <a:pt x="4752340" y="8509000"/>
                    <a:pt x="4715510" y="8478520"/>
                  </a:cubicBezTo>
                  <a:cubicBezTo>
                    <a:pt x="4669790" y="8440420"/>
                    <a:pt x="4613910" y="8373110"/>
                    <a:pt x="4579620" y="8328660"/>
                  </a:cubicBezTo>
                  <a:cubicBezTo>
                    <a:pt x="4555490" y="8296910"/>
                    <a:pt x="4541520" y="8281670"/>
                    <a:pt x="4525010" y="8242300"/>
                  </a:cubicBezTo>
                  <a:cubicBezTo>
                    <a:pt x="4495800" y="8176260"/>
                    <a:pt x="4469130" y="8027670"/>
                    <a:pt x="4455160" y="7956550"/>
                  </a:cubicBezTo>
                  <a:cubicBezTo>
                    <a:pt x="4447540" y="7914640"/>
                    <a:pt x="4445000" y="7899400"/>
                    <a:pt x="4442460" y="7856220"/>
                  </a:cubicBezTo>
                  <a:cubicBezTo>
                    <a:pt x="4438650" y="7777480"/>
                    <a:pt x="4443730" y="7607300"/>
                    <a:pt x="4455160" y="7524750"/>
                  </a:cubicBezTo>
                  <a:cubicBezTo>
                    <a:pt x="4461510" y="7472680"/>
                    <a:pt x="4476750" y="7447280"/>
                    <a:pt x="4484370" y="7401560"/>
                  </a:cubicBezTo>
                  <a:cubicBezTo>
                    <a:pt x="4494530" y="7345680"/>
                    <a:pt x="4493260" y="7240270"/>
                    <a:pt x="4505960" y="7212330"/>
                  </a:cubicBezTo>
                  <a:cubicBezTo>
                    <a:pt x="4511040" y="7202170"/>
                    <a:pt x="4516120" y="7197090"/>
                    <a:pt x="4523740" y="7195820"/>
                  </a:cubicBezTo>
                  <a:cubicBezTo>
                    <a:pt x="4530090" y="7193280"/>
                    <a:pt x="4541520" y="7195820"/>
                    <a:pt x="4546600" y="7199630"/>
                  </a:cubicBezTo>
                  <a:cubicBezTo>
                    <a:pt x="4551680" y="7204710"/>
                    <a:pt x="4558030" y="7214870"/>
                    <a:pt x="4555490" y="7221220"/>
                  </a:cubicBezTo>
                  <a:cubicBezTo>
                    <a:pt x="4554220" y="7230110"/>
                    <a:pt x="4535170" y="7232650"/>
                    <a:pt x="4527550" y="7242810"/>
                  </a:cubicBezTo>
                  <a:cubicBezTo>
                    <a:pt x="4517390" y="7254240"/>
                    <a:pt x="4518660" y="7273290"/>
                    <a:pt x="4504690" y="7291070"/>
                  </a:cubicBezTo>
                  <a:cubicBezTo>
                    <a:pt x="4479290" y="7325360"/>
                    <a:pt x="4420870" y="7376160"/>
                    <a:pt x="4363720" y="7414260"/>
                  </a:cubicBezTo>
                  <a:cubicBezTo>
                    <a:pt x="4295140" y="7459980"/>
                    <a:pt x="4197350" y="7503160"/>
                    <a:pt x="4113530" y="7537450"/>
                  </a:cubicBezTo>
                  <a:cubicBezTo>
                    <a:pt x="4033520" y="7570470"/>
                    <a:pt x="3957320" y="7595870"/>
                    <a:pt x="3870960" y="7617460"/>
                  </a:cubicBezTo>
                  <a:cubicBezTo>
                    <a:pt x="3775710" y="7641590"/>
                    <a:pt x="3647440" y="7663180"/>
                    <a:pt x="3564890" y="7672070"/>
                  </a:cubicBezTo>
                  <a:cubicBezTo>
                    <a:pt x="3509010" y="7678420"/>
                    <a:pt x="3465830" y="7680960"/>
                    <a:pt x="3423920" y="7679690"/>
                  </a:cubicBezTo>
                  <a:cubicBezTo>
                    <a:pt x="3389630" y="7678420"/>
                    <a:pt x="3361690" y="7682230"/>
                    <a:pt x="3328670" y="7666990"/>
                  </a:cubicBezTo>
                  <a:cubicBezTo>
                    <a:pt x="3281680" y="7642860"/>
                    <a:pt x="3221990" y="7573010"/>
                    <a:pt x="3182620" y="7515860"/>
                  </a:cubicBezTo>
                  <a:cubicBezTo>
                    <a:pt x="3143250" y="7458710"/>
                    <a:pt x="3116580" y="7400290"/>
                    <a:pt x="3093720" y="7322820"/>
                  </a:cubicBezTo>
                  <a:cubicBezTo>
                    <a:pt x="3063240" y="7219950"/>
                    <a:pt x="3048000" y="7085330"/>
                    <a:pt x="3040380" y="6948170"/>
                  </a:cubicBezTo>
                  <a:cubicBezTo>
                    <a:pt x="3030220" y="6781800"/>
                    <a:pt x="3036570" y="6455410"/>
                    <a:pt x="3053080" y="6396990"/>
                  </a:cubicBezTo>
                  <a:cubicBezTo>
                    <a:pt x="3055620" y="6384290"/>
                    <a:pt x="3058160" y="6379210"/>
                    <a:pt x="3063240" y="6375400"/>
                  </a:cubicBezTo>
                  <a:cubicBezTo>
                    <a:pt x="3069590" y="6371590"/>
                    <a:pt x="3081020" y="6370320"/>
                    <a:pt x="3087370" y="6372860"/>
                  </a:cubicBezTo>
                  <a:cubicBezTo>
                    <a:pt x="3093720" y="6376670"/>
                    <a:pt x="3102610" y="6386830"/>
                    <a:pt x="3103880" y="6396990"/>
                  </a:cubicBezTo>
                  <a:cubicBezTo>
                    <a:pt x="3105150" y="6410960"/>
                    <a:pt x="3097530" y="6433820"/>
                    <a:pt x="3082290" y="6449060"/>
                  </a:cubicBezTo>
                  <a:cubicBezTo>
                    <a:pt x="3055620" y="6475730"/>
                    <a:pt x="2994660" y="6484620"/>
                    <a:pt x="2927350" y="6507480"/>
                  </a:cubicBezTo>
                  <a:cubicBezTo>
                    <a:pt x="2807970" y="6546850"/>
                    <a:pt x="2585720" y="6617970"/>
                    <a:pt x="2424430" y="6653530"/>
                  </a:cubicBezTo>
                  <a:cubicBezTo>
                    <a:pt x="2279650" y="6685280"/>
                    <a:pt x="2134870" y="6701790"/>
                    <a:pt x="2006600" y="6717030"/>
                  </a:cubicBezTo>
                  <a:cubicBezTo>
                    <a:pt x="1898650" y="6731000"/>
                    <a:pt x="1818640" y="6737350"/>
                    <a:pt x="1704340" y="6743700"/>
                  </a:cubicBezTo>
                  <a:cubicBezTo>
                    <a:pt x="1553210" y="6753860"/>
                    <a:pt x="1289050" y="6767830"/>
                    <a:pt x="1178560" y="6762750"/>
                  </a:cubicBezTo>
                  <a:cubicBezTo>
                    <a:pt x="1129030" y="6760210"/>
                    <a:pt x="1117600" y="6762750"/>
                    <a:pt x="1069340" y="6748780"/>
                  </a:cubicBezTo>
                  <a:cubicBezTo>
                    <a:pt x="956310" y="6717030"/>
                    <a:pt x="645160" y="6569710"/>
                    <a:pt x="529590" y="6501130"/>
                  </a:cubicBezTo>
                  <a:cubicBezTo>
                    <a:pt x="468630" y="6465570"/>
                    <a:pt x="441960" y="6446520"/>
                    <a:pt x="400050" y="6405880"/>
                  </a:cubicBezTo>
                  <a:cubicBezTo>
                    <a:pt x="347980" y="6357620"/>
                    <a:pt x="287020" y="6289040"/>
                    <a:pt x="248920" y="6225540"/>
                  </a:cubicBezTo>
                  <a:cubicBezTo>
                    <a:pt x="213360" y="6168390"/>
                    <a:pt x="189230" y="6099810"/>
                    <a:pt x="172720" y="6043930"/>
                  </a:cubicBezTo>
                  <a:cubicBezTo>
                    <a:pt x="160020" y="6002020"/>
                    <a:pt x="161290" y="5960110"/>
                    <a:pt x="149860" y="5925820"/>
                  </a:cubicBezTo>
                  <a:cubicBezTo>
                    <a:pt x="140970" y="5899150"/>
                    <a:pt x="125730" y="5887720"/>
                    <a:pt x="116840" y="5855970"/>
                  </a:cubicBezTo>
                  <a:cubicBezTo>
                    <a:pt x="97790" y="5796280"/>
                    <a:pt x="64770" y="5632450"/>
                    <a:pt x="78740" y="5585460"/>
                  </a:cubicBezTo>
                  <a:cubicBezTo>
                    <a:pt x="85090" y="5566410"/>
                    <a:pt x="93980" y="5560060"/>
                    <a:pt x="110490" y="5549900"/>
                  </a:cubicBezTo>
                  <a:cubicBezTo>
                    <a:pt x="138430" y="5532120"/>
                    <a:pt x="189230" y="5518150"/>
                    <a:pt x="241300" y="5510530"/>
                  </a:cubicBezTo>
                  <a:cubicBezTo>
                    <a:pt x="314960" y="5497830"/>
                    <a:pt x="474980" y="5492750"/>
                    <a:pt x="514350" y="5501640"/>
                  </a:cubicBezTo>
                  <a:cubicBezTo>
                    <a:pt x="525780" y="5505450"/>
                    <a:pt x="530860" y="5507990"/>
                    <a:pt x="534670" y="5513070"/>
                  </a:cubicBezTo>
                  <a:cubicBezTo>
                    <a:pt x="538480" y="5519420"/>
                    <a:pt x="541020" y="5529580"/>
                    <a:pt x="537210" y="5535930"/>
                  </a:cubicBezTo>
                  <a:cubicBezTo>
                    <a:pt x="534670" y="5543550"/>
                    <a:pt x="524510" y="5551170"/>
                    <a:pt x="514350" y="5552440"/>
                  </a:cubicBezTo>
                  <a:cubicBezTo>
                    <a:pt x="496570" y="5556250"/>
                    <a:pt x="462280" y="5546090"/>
                    <a:pt x="440690" y="5534660"/>
                  </a:cubicBezTo>
                  <a:cubicBezTo>
                    <a:pt x="420370" y="5524500"/>
                    <a:pt x="400050" y="5505450"/>
                    <a:pt x="388620" y="5487670"/>
                  </a:cubicBezTo>
                  <a:cubicBezTo>
                    <a:pt x="379730" y="5473700"/>
                    <a:pt x="382270" y="5458460"/>
                    <a:pt x="373380" y="5443220"/>
                  </a:cubicBezTo>
                  <a:cubicBezTo>
                    <a:pt x="363220" y="5424170"/>
                    <a:pt x="334010" y="5410200"/>
                    <a:pt x="323850" y="5384800"/>
                  </a:cubicBezTo>
                  <a:cubicBezTo>
                    <a:pt x="309880" y="5347970"/>
                    <a:pt x="322580" y="5275580"/>
                    <a:pt x="314960" y="5234940"/>
                  </a:cubicBezTo>
                  <a:cubicBezTo>
                    <a:pt x="311150" y="5207000"/>
                    <a:pt x="306070" y="5187950"/>
                    <a:pt x="297180" y="5165090"/>
                  </a:cubicBezTo>
                  <a:cubicBezTo>
                    <a:pt x="287020" y="5142230"/>
                    <a:pt x="264160" y="5129530"/>
                    <a:pt x="254000" y="5099050"/>
                  </a:cubicBezTo>
                  <a:cubicBezTo>
                    <a:pt x="237490" y="5049520"/>
                    <a:pt x="243840" y="4923790"/>
                    <a:pt x="242570" y="4881880"/>
                  </a:cubicBezTo>
                  <a:cubicBezTo>
                    <a:pt x="242570" y="4865370"/>
                    <a:pt x="240030" y="4859020"/>
                    <a:pt x="243840" y="4847590"/>
                  </a:cubicBezTo>
                  <a:cubicBezTo>
                    <a:pt x="247650" y="4831080"/>
                    <a:pt x="260350" y="4815840"/>
                    <a:pt x="274320" y="4792980"/>
                  </a:cubicBezTo>
                  <a:cubicBezTo>
                    <a:pt x="299720" y="4754880"/>
                    <a:pt x="347980" y="4674870"/>
                    <a:pt x="386080" y="4640580"/>
                  </a:cubicBezTo>
                  <a:cubicBezTo>
                    <a:pt x="412750" y="4616450"/>
                    <a:pt x="443230" y="4611370"/>
                    <a:pt x="467360" y="4591050"/>
                  </a:cubicBezTo>
                  <a:cubicBezTo>
                    <a:pt x="492760" y="4572000"/>
                    <a:pt x="519430" y="4547870"/>
                    <a:pt x="534670" y="4522470"/>
                  </a:cubicBezTo>
                  <a:cubicBezTo>
                    <a:pt x="547370" y="4500880"/>
                    <a:pt x="557530" y="4470400"/>
                    <a:pt x="554990" y="4453890"/>
                  </a:cubicBezTo>
                  <a:cubicBezTo>
                    <a:pt x="553720" y="4442460"/>
                    <a:pt x="549910" y="4436110"/>
                    <a:pt x="538480" y="4425950"/>
                  </a:cubicBezTo>
                  <a:cubicBezTo>
                    <a:pt x="506730" y="4396740"/>
                    <a:pt x="370840" y="4361180"/>
                    <a:pt x="304800" y="4307840"/>
                  </a:cubicBezTo>
                  <a:cubicBezTo>
                    <a:pt x="238760" y="4257040"/>
                    <a:pt x="186690" y="4184650"/>
                    <a:pt x="142240" y="4118610"/>
                  </a:cubicBezTo>
                  <a:cubicBezTo>
                    <a:pt x="99060" y="4055110"/>
                    <a:pt x="62230" y="3999230"/>
                    <a:pt x="39370" y="3920490"/>
                  </a:cubicBezTo>
                  <a:cubicBezTo>
                    <a:pt x="8890" y="3818890"/>
                    <a:pt x="0" y="3681730"/>
                    <a:pt x="7620" y="3549650"/>
                  </a:cubicBezTo>
                  <a:cubicBezTo>
                    <a:pt x="15240" y="3394710"/>
                    <a:pt x="64770" y="3175000"/>
                    <a:pt x="104140" y="3053080"/>
                  </a:cubicBezTo>
                  <a:cubicBezTo>
                    <a:pt x="128270" y="2978150"/>
                    <a:pt x="153670" y="2917190"/>
                    <a:pt x="185420" y="2877820"/>
                  </a:cubicBezTo>
                  <a:cubicBezTo>
                    <a:pt x="207010" y="2852420"/>
                    <a:pt x="222250" y="2846070"/>
                    <a:pt x="255270" y="2825750"/>
                  </a:cubicBezTo>
                  <a:cubicBezTo>
                    <a:pt x="318770" y="2787650"/>
                    <a:pt x="473710" y="2707640"/>
                    <a:pt x="548640" y="2682240"/>
                  </a:cubicBezTo>
                  <a:cubicBezTo>
                    <a:pt x="591820" y="2667000"/>
                    <a:pt x="640080" y="2677160"/>
                    <a:pt x="656590" y="2659380"/>
                  </a:cubicBezTo>
                  <a:cubicBezTo>
                    <a:pt x="669290" y="2647950"/>
                    <a:pt x="666750" y="2635250"/>
                    <a:pt x="666750" y="2609850"/>
                  </a:cubicBezTo>
                  <a:cubicBezTo>
                    <a:pt x="664210" y="2534920"/>
                    <a:pt x="571500" y="2263140"/>
                    <a:pt x="553720" y="2159000"/>
                  </a:cubicBezTo>
                  <a:cubicBezTo>
                    <a:pt x="544830" y="2105660"/>
                    <a:pt x="544830" y="2089150"/>
                    <a:pt x="542290" y="2034540"/>
                  </a:cubicBezTo>
                  <a:cubicBezTo>
                    <a:pt x="535940" y="1931670"/>
                    <a:pt x="516890" y="1654810"/>
                    <a:pt x="534670" y="1590040"/>
                  </a:cubicBezTo>
                  <a:cubicBezTo>
                    <a:pt x="539750" y="1570990"/>
                    <a:pt x="543560" y="1563370"/>
                    <a:pt x="554990" y="1554480"/>
                  </a:cubicBezTo>
                  <a:cubicBezTo>
                    <a:pt x="571500" y="1541780"/>
                    <a:pt x="603250" y="1536700"/>
                    <a:pt x="631190" y="1532890"/>
                  </a:cubicBezTo>
                  <a:cubicBezTo>
                    <a:pt x="666750" y="1527810"/>
                    <a:pt x="727710" y="1520190"/>
                    <a:pt x="751840" y="1529080"/>
                  </a:cubicBezTo>
                  <a:cubicBezTo>
                    <a:pt x="765810" y="1535430"/>
                    <a:pt x="778510" y="1548130"/>
                    <a:pt x="778510" y="1555750"/>
                  </a:cubicBezTo>
                  <a:cubicBezTo>
                    <a:pt x="777240" y="1564640"/>
                    <a:pt x="758190" y="1581150"/>
                    <a:pt x="750570" y="1579880"/>
                  </a:cubicBezTo>
                  <a:cubicBezTo>
                    <a:pt x="741680" y="1579880"/>
                    <a:pt x="728980" y="1567180"/>
                    <a:pt x="727710" y="1559560"/>
                  </a:cubicBezTo>
                  <a:cubicBezTo>
                    <a:pt x="725170" y="1551940"/>
                    <a:pt x="728980" y="1541780"/>
                    <a:pt x="735330" y="1536700"/>
                  </a:cubicBezTo>
                  <a:cubicBezTo>
                    <a:pt x="741680" y="1531620"/>
                    <a:pt x="758190" y="1529080"/>
                    <a:pt x="765810" y="1532890"/>
                  </a:cubicBezTo>
                  <a:cubicBezTo>
                    <a:pt x="772160" y="1536700"/>
                    <a:pt x="778510" y="1546860"/>
                    <a:pt x="778510" y="1553210"/>
                  </a:cubicBezTo>
                  <a:cubicBezTo>
                    <a:pt x="777240" y="1562100"/>
                    <a:pt x="772160" y="1572260"/>
                    <a:pt x="760730" y="1578610"/>
                  </a:cubicBezTo>
                  <a:cubicBezTo>
                    <a:pt x="734060" y="1595120"/>
                    <a:pt x="619760" y="1553210"/>
                    <a:pt x="584200" y="1595120"/>
                  </a:cubicBezTo>
                  <a:cubicBezTo>
                    <a:pt x="519430" y="1667510"/>
                    <a:pt x="579120" y="1972310"/>
                    <a:pt x="603250" y="2148840"/>
                  </a:cubicBezTo>
                  <a:cubicBezTo>
                    <a:pt x="624840" y="2313940"/>
                    <a:pt x="721360" y="2534920"/>
                    <a:pt x="715010" y="2622550"/>
                  </a:cubicBezTo>
                  <a:cubicBezTo>
                    <a:pt x="712470" y="2656840"/>
                    <a:pt x="706120" y="2674620"/>
                    <a:pt x="687070" y="2691130"/>
                  </a:cubicBezTo>
                  <a:cubicBezTo>
                    <a:pt x="664210" y="2713990"/>
                    <a:pt x="618490" y="2707640"/>
                    <a:pt x="571500" y="2727960"/>
                  </a:cubicBezTo>
                  <a:cubicBezTo>
                    <a:pt x="486410" y="2762250"/>
                    <a:pt x="297180" y="2832100"/>
                    <a:pt x="228600" y="2901950"/>
                  </a:cubicBezTo>
                  <a:cubicBezTo>
                    <a:pt x="182880" y="2950210"/>
                    <a:pt x="176530" y="2994660"/>
                    <a:pt x="153670" y="3065780"/>
                  </a:cubicBezTo>
                  <a:cubicBezTo>
                    <a:pt x="115570" y="3181350"/>
                    <a:pt x="66040" y="3398520"/>
                    <a:pt x="58420" y="3547110"/>
                  </a:cubicBezTo>
                  <a:cubicBezTo>
                    <a:pt x="50800" y="3672840"/>
                    <a:pt x="58420" y="3803650"/>
                    <a:pt x="85090" y="3900170"/>
                  </a:cubicBezTo>
                  <a:cubicBezTo>
                    <a:pt x="106680" y="3975100"/>
                    <a:pt x="142240" y="4027170"/>
                    <a:pt x="181610" y="4086860"/>
                  </a:cubicBezTo>
                  <a:cubicBezTo>
                    <a:pt x="223520" y="4149090"/>
                    <a:pt x="269240" y="4216400"/>
                    <a:pt x="330200" y="4264660"/>
                  </a:cubicBezTo>
                  <a:cubicBezTo>
                    <a:pt x="397510" y="4318000"/>
                    <a:pt x="529590" y="4354830"/>
                    <a:pt x="571500" y="4387850"/>
                  </a:cubicBezTo>
                  <a:cubicBezTo>
                    <a:pt x="589280" y="4401820"/>
                    <a:pt x="598170" y="4409440"/>
                    <a:pt x="604520" y="4425950"/>
                  </a:cubicBezTo>
                  <a:cubicBezTo>
                    <a:pt x="610870" y="4442460"/>
                    <a:pt x="607060" y="4467860"/>
                    <a:pt x="601980" y="4488180"/>
                  </a:cubicBezTo>
                  <a:cubicBezTo>
                    <a:pt x="596900" y="4512310"/>
                    <a:pt x="586740" y="4536440"/>
                    <a:pt x="570230" y="4558030"/>
                  </a:cubicBezTo>
                  <a:cubicBezTo>
                    <a:pt x="552450" y="4585970"/>
                    <a:pt x="519430" y="4616450"/>
                    <a:pt x="492760" y="4635500"/>
                  </a:cubicBezTo>
                  <a:cubicBezTo>
                    <a:pt x="471170" y="4652010"/>
                    <a:pt x="449580" y="4649470"/>
                    <a:pt x="426720" y="4669790"/>
                  </a:cubicBezTo>
                  <a:cubicBezTo>
                    <a:pt x="386080" y="4705350"/>
                    <a:pt x="313690" y="4784090"/>
                    <a:pt x="293370" y="4851400"/>
                  </a:cubicBezTo>
                  <a:cubicBezTo>
                    <a:pt x="271780" y="4919980"/>
                    <a:pt x="284480" y="5016500"/>
                    <a:pt x="300990" y="5080000"/>
                  </a:cubicBezTo>
                  <a:cubicBezTo>
                    <a:pt x="313690" y="5129530"/>
                    <a:pt x="353060" y="5160010"/>
                    <a:pt x="365760" y="5207000"/>
                  </a:cubicBezTo>
                  <a:cubicBezTo>
                    <a:pt x="379730" y="5259070"/>
                    <a:pt x="358140" y="5342890"/>
                    <a:pt x="374650" y="5379720"/>
                  </a:cubicBezTo>
                  <a:cubicBezTo>
                    <a:pt x="384810" y="5402580"/>
                    <a:pt x="412750" y="5410200"/>
                    <a:pt x="420370" y="5425440"/>
                  </a:cubicBezTo>
                  <a:cubicBezTo>
                    <a:pt x="425450" y="5435600"/>
                    <a:pt x="419100" y="5444490"/>
                    <a:pt x="425450" y="5454650"/>
                  </a:cubicBezTo>
                  <a:cubicBezTo>
                    <a:pt x="434340" y="5469890"/>
                    <a:pt x="459740" y="5494020"/>
                    <a:pt x="478790" y="5502910"/>
                  </a:cubicBezTo>
                  <a:cubicBezTo>
                    <a:pt x="495300" y="5510530"/>
                    <a:pt x="521970" y="5500370"/>
                    <a:pt x="530860" y="5507990"/>
                  </a:cubicBezTo>
                  <a:cubicBezTo>
                    <a:pt x="537210" y="5514340"/>
                    <a:pt x="541020" y="5529580"/>
                    <a:pt x="537210" y="5535930"/>
                  </a:cubicBezTo>
                  <a:cubicBezTo>
                    <a:pt x="534670" y="5543550"/>
                    <a:pt x="527050" y="5548630"/>
                    <a:pt x="514350" y="5552440"/>
                  </a:cubicBezTo>
                  <a:cubicBezTo>
                    <a:pt x="468630" y="5568950"/>
                    <a:pt x="248920" y="5554980"/>
                    <a:pt x="190500" y="5568950"/>
                  </a:cubicBezTo>
                  <a:cubicBezTo>
                    <a:pt x="167640" y="5574030"/>
                    <a:pt x="154940" y="5579110"/>
                    <a:pt x="143510" y="5588000"/>
                  </a:cubicBezTo>
                  <a:cubicBezTo>
                    <a:pt x="134620" y="5595620"/>
                    <a:pt x="125730" y="5605780"/>
                    <a:pt x="125730" y="5614670"/>
                  </a:cubicBezTo>
                  <a:cubicBezTo>
                    <a:pt x="125730" y="5621020"/>
                    <a:pt x="139700" y="5622290"/>
                    <a:pt x="143510" y="5633720"/>
                  </a:cubicBezTo>
                  <a:cubicBezTo>
                    <a:pt x="157480" y="5665470"/>
                    <a:pt x="144780" y="5755640"/>
                    <a:pt x="160020" y="5830570"/>
                  </a:cubicBezTo>
                  <a:cubicBezTo>
                    <a:pt x="181610" y="5933440"/>
                    <a:pt x="233680" y="6098540"/>
                    <a:pt x="288290" y="6193790"/>
                  </a:cubicBezTo>
                  <a:cubicBezTo>
                    <a:pt x="328930" y="6266180"/>
                    <a:pt x="381000" y="6319520"/>
                    <a:pt x="430530" y="6366510"/>
                  </a:cubicBezTo>
                  <a:cubicBezTo>
                    <a:pt x="469900" y="6404610"/>
                    <a:pt x="496570" y="6422390"/>
                    <a:pt x="553720" y="6456680"/>
                  </a:cubicBezTo>
                  <a:cubicBezTo>
                    <a:pt x="665480" y="6522720"/>
                    <a:pt x="967740" y="6667500"/>
                    <a:pt x="1076960" y="6699250"/>
                  </a:cubicBezTo>
                  <a:cubicBezTo>
                    <a:pt x="1121410" y="6711950"/>
                    <a:pt x="1131570" y="6709410"/>
                    <a:pt x="1178560" y="6711950"/>
                  </a:cubicBezTo>
                  <a:cubicBezTo>
                    <a:pt x="1285240" y="6717030"/>
                    <a:pt x="1549400" y="6703060"/>
                    <a:pt x="1699260" y="6694170"/>
                  </a:cubicBezTo>
                  <a:cubicBezTo>
                    <a:pt x="1813560" y="6686550"/>
                    <a:pt x="1892300" y="6680200"/>
                    <a:pt x="1998980" y="6667500"/>
                  </a:cubicBezTo>
                  <a:cubicBezTo>
                    <a:pt x="2125980" y="6652260"/>
                    <a:pt x="2268220" y="6635750"/>
                    <a:pt x="2410460" y="6605270"/>
                  </a:cubicBezTo>
                  <a:cubicBezTo>
                    <a:pt x="2570480" y="6569710"/>
                    <a:pt x="2787650" y="6507480"/>
                    <a:pt x="2910840" y="6459220"/>
                  </a:cubicBezTo>
                  <a:cubicBezTo>
                    <a:pt x="2985770" y="6430010"/>
                    <a:pt x="3060700" y="6366510"/>
                    <a:pt x="3087370" y="6372860"/>
                  </a:cubicBezTo>
                  <a:cubicBezTo>
                    <a:pt x="3097530" y="6375400"/>
                    <a:pt x="3098800" y="6383020"/>
                    <a:pt x="3103880" y="6396990"/>
                  </a:cubicBezTo>
                  <a:cubicBezTo>
                    <a:pt x="3121660" y="6459220"/>
                    <a:pt x="3081020" y="6780530"/>
                    <a:pt x="3089910" y="6943090"/>
                  </a:cubicBezTo>
                  <a:cubicBezTo>
                    <a:pt x="3097530" y="7075170"/>
                    <a:pt x="3111500" y="7204710"/>
                    <a:pt x="3139440" y="7302500"/>
                  </a:cubicBezTo>
                  <a:cubicBezTo>
                    <a:pt x="3159760" y="7374890"/>
                    <a:pt x="3185160" y="7428230"/>
                    <a:pt x="3220720" y="7481570"/>
                  </a:cubicBezTo>
                  <a:cubicBezTo>
                    <a:pt x="3253740" y="7533640"/>
                    <a:pt x="3302000" y="7598410"/>
                    <a:pt x="3342640" y="7620000"/>
                  </a:cubicBezTo>
                  <a:cubicBezTo>
                    <a:pt x="3369310" y="7633970"/>
                    <a:pt x="3387090" y="7628890"/>
                    <a:pt x="3421380" y="7628890"/>
                  </a:cubicBezTo>
                  <a:cubicBezTo>
                    <a:pt x="3483610" y="7630160"/>
                    <a:pt x="3606800" y="7618730"/>
                    <a:pt x="3685540" y="7606030"/>
                  </a:cubicBezTo>
                  <a:cubicBezTo>
                    <a:pt x="3749040" y="7597140"/>
                    <a:pt x="3796030" y="7585710"/>
                    <a:pt x="3856990" y="7569200"/>
                  </a:cubicBezTo>
                  <a:cubicBezTo>
                    <a:pt x="3930650" y="7548880"/>
                    <a:pt x="4014470" y="7522210"/>
                    <a:pt x="4091940" y="7490460"/>
                  </a:cubicBezTo>
                  <a:cubicBezTo>
                    <a:pt x="4173220" y="7458710"/>
                    <a:pt x="4265930" y="7416800"/>
                    <a:pt x="4331970" y="7373620"/>
                  </a:cubicBezTo>
                  <a:cubicBezTo>
                    <a:pt x="4384040" y="7340600"/>
                    <a:pt x="4429760" y="7297420"/>
                    <a:pt x="4461510" y="7265670"/>
                  </a:cubicBezTo>
                  <a:cubicBezTo>
                    <a:pt x="4484370" y="7242810"/>
                    <a:pt x="4497070" y="7211060"/>
                    <a:pt x="4512310" y="7202170"/>
                  </a:cubicBezTo>
                  <a:cubicBezTo>
                    <a:pt x="4522470" y="7195820"/>
                    <a:pt x="4533900" y="7194550"/>
                    <a:pt x="4541520" y="7197090"/>
                  </a:cubicBezTo>
                  <a:cubicBezTo>
                    <a:pt x="4547870" y="7199630"/>
                    <a:pt x="4552950" y="7205980"/>
                    <a:pt x="4555490" y="7216140"/>
                  </a:cubicBezTo>
                  <a:cubicBezTo>
                    <a:pt x="4560570" y="7231380"/>
                    <a:pt x="4556760" y="7255510"/>
                    <a:pt x="4552950" y="7284720"/>
                  </a:cubicBezTo>
                  <a:cubicBezTo>
                    <a:pt x="4545330" y="7341870"/>
                    <a:pt x="4516120" y="7439660"/>
                    <a:pt x="4505960" y="7526020"/>
                  </a:cubicBezTo>
                  <a:cubicBezTo>
                    <a:pt x="4494530" y="7625080"/>
                    <a:pt x="4484370" y="7739380"/>
                    <a:pt x="4493260" y="7849870"/>
                  </a:cubicBezTo>
                  <a:cubicBezTo>
                    <a:pt x="4502150" y="7967980"/>
                    <a:pt x="4537710" y="8139430"/>
                    <a:pt x="4568190" y="8215630"/>
                  </a:cubicBezTo>
                  <a:cubicBezTo>
                    <a:pt x="4582160" y="8253730"/>
                    <a:pt x="4596130" y="8265160"/>
                    <a:pt x="4617720" y="8294370"/>
                  </a:cubicBezTo>
                  <a:cubicBezTo>
                    <a:pt x="4648200" y="8335010"/>
                    <a:pt x="4701540" y="8401050"/>
                    <a:pt x="4742180" y="8435340"/>
                  </a:cubicBezTo>
                  <a:cubicBezTo>
                    <a:pt x="4773930" y="8463280"/>
                    <a:pt x="4800600" y="8481060"/>
                    <a:pt x="4838700" y="8496300"/>
                  </a:cubicBezTo>
                  <a:cubicBezTo>
                    <a:pt x="4883150" y="8514080"/>
                    <a:pt x="4946650" y="8521700"/>
                    <a:pt x="4998720" y="8525510"/>
                  </a:cubicBezTo>
                  <a:cubicBezTo>
                    <a:pt x="5044440" y="8528050"/>
                    <a:pt x="5081270" y="8530590"/>
                    <a:pt x="5132070" y="8519160"/>
                  </a:cubicBezTo>
                  <a:cubicBezTo>
                    <a:pt x="5205730" y="8505190"/>
                    <a:pt x="5302250" y="8464550"/>
                    <a:pt x="5389880" y="8422640"/>
                  </a:cubicBezTo>
                  <a:cubicBezTo>
                    <a:pt x="5490210" y="8375650"/>
                    <a:pt x="5591810" y="8321040"/>
                    <a:pt x="5698490" y="8246110"/>
                  </a:cubicBezTo>
                  <a:cubicBezTo>
                    <a:pt x="5830570" y="8154670"/>
                    <a:pt x="5961380" y="8044180"/>
                    <a:pt x="6111240" y="7901940"/>
                  </a:cubicBezTo>
                  <a:cubicBezTo>
                    <a:pt x="6316980" y="7708900"/>
                    <a:pt x="6633210" y="7329170"/>
                    <a:pt x="6799581" y="7170420"/>
                  </a:cubicBezTo>
                  <a:cubicBezTo>
                    <a:pt x="6887210" y="7087870"/>
                    <a:pt x="6927850" y="7049770"/>
                    <a:pt x="7010400" y="6992620"/>
                  </a:cubicBezTo>
                  <a:cubicBezTo>
                    <a:pt x="7113270" y="6921500"/>
                    <a:pt x="7270750" y="6812280"/>
                    <a:pt x="7376160" y="6786880"/>
                  </a:cubicBezTo>
                  <a:cubicBezTo>
                    <a:pt x="7447281" y="6770370"/>
                    <a:pt x="7524750" y="6779260"/>
                    <a:pt x="7565390" y="6794500"/>
                  </a:cubicBezTo>
                  <a:cubicBezTo>
                    <a:pt x="7590790" y="6804660"/>
                    <a:pt x="7603490" y="6821170"/>
                    <a:pt x="7617460" y="6837680"/>
                  </a:cubicBezTo>
                  <a:cubicBezTo>
                    <a:pt x="7632700" y="6855460"/>
                    <a:pt x="7647940" y="6868160"/>
                    <a:pt x="7655560" y="6898640"/>
                  </a:cubicBezTo>
                  <a:cubicBezTo>
                    <a:pt x="7673340" y="6964680"/>
                    <a:pt x="7636510" y="7132320"/>
                    <a:pt x="7640320" y="7237730"/>
                  </a:cubicBezTo>
                  <a:cubicBezTo>
                    <a:pt x="7642860" y="7330440"/>
                    <a:pt x="7644131" y="7423150"/>
                    <a:pt x="7669531" y="7498080"/>
                  </a:cubicBezTo>
                  <a:cubicBezTo>
                    <a:pt x="7693660" y="7565390"/>
                    <a:pt x="7725410" y="7623810"/>
                    <a:pt x="7778750" y="7673340"/>
                  </a:cubicBezTo>
                  <a:cubicBezTo>
                    <a:pt x="7842250" y="7731760"/>
                    <a:pt x="7960360" y="7783830"/>
                    <a:pt x="8040370" y="7807960"/>
                  </a:cubicBezTo>
                  <a:cubicBezTo>
                    <a:pt x="8102600" y="7827010"/>
                    <a:pt x="8143240" y="7824470"/>
                    <a:pt x="8213090" y="7827010"/>
                  </a:cubicBezTo>
                  <a:cubicBezTo>
                    <a:pt x="8322310" y="7832090"/>
                    <a:pt x="8529320" y="7821930"/>
                    <a:pt x="8630920" y="7814310"/>
                  </a:cubicBezTo>
                  <a:cubicBezTo>
                    <a:pt x="8689340" y="7810500"/>
                    <a:pt x="8714740" y="7810500"/>
                    <a:pt x="8769350" y="7797800"/>
                  </a:cubicBezTo>
                  <a:cubicBezTo>
                    <a:pt x="8850631" y="7778750"/>
                    <a:pt x="8977631" y="7731760"/>
                    <a:pt x="9069070" y="7691120"/>
                  </a:cubicBezTo>
                  <a:cubicBezTo>
                    <a:pt x="9150350" y="7654290"/>
                    <a:pt x="9208770" y="7620000"/>
                    <a:pt x="9290050" y="7569200"/>
                  </a:cubicBezTo>
                  <a:cubicBezTo>
                    <a:pt x="9398000" y="7500620"/>
                    <a:pt x="9550400" y="7374890"/>
                    <a:pt x="9653270" y="7305040"/>
                  </a:cubicBezTo>
                  <a:cubicBezTo>
                    <a:pt x="9728200" y="7254240"/>
                    <a:pt x="9787890" y="7225030"/>
                    <a:pt x="9850120" y="7183120"/>
                  </a:cubicBezTo>
                  <a:cubicBezTo>
                    <a:pt x="9908540" y="7143750"/>
                    <a:pt x="9958070" y="7106920"/>
                    <a:pt x="10016490" y="7059930"/>
                  </a:cubicBezTo>
                  <a:cubicBezTo>
                    <a:pt x="10086340" y="7004050"/>
                    <a:pt x="10198100" y="6871970"/>
                    <a:pt x="10240010" y="6866890"/>
                  </a:cubicBezTo>
                  <a:cubicBezTo>
                    <a:pt x="10253981" y="6864350"/>
                    <a:pt x="10266681" y="6871970"/>
                    <a:pt x="10270490" y="6880860"/>
                  </a:cubicBezTo>
                  <a:cubicBezTo>
                    <a:pt x="10274300" y="6888480"/>
                    <a:pt x="10271760" y="6899910"/>
                    <a:pt x="10264140" y="6913880"/>
                  </a:cubicBezTo>
                  <a:cubicBezTo>
                    <a:pt x="10234931" y="6965950"/>
                    <a:pt x="10045700" y="7108190"/>
                    <a:pt x="9959340" y="7200900"/>
                  </a:cubicBezTo>
                  <a:cubicBezTo>
                    <a:pt x="9886950" y="7278370"/>
                    <a:pt x="9776460" y="7383780"/>
                    <a:pt x="9771381" y="7428230"/>
                  </a:cubicBezTo>
                  <a:cubicBezTo>
                    <a:pt x="9770110" y="7444740"/>
                    <a:pt x="9776460" y="7456170"/>
                    <a:pt x="9790431" y="7463790"/>
                  </a:cubicBezTo>
                  <a:cubicBezTo>
                    <a:pt x="9829800" y="7486650"/>
                    <a:pt x="9999981" y="7458710"/>
                    <a:pt x="10077450" y="7453630"/>
                  </a:cubicBezTo>
                  <a:cubicBezTo>
                    <a:pt x="10129520" y="7449820"/>
                    <a:pt x="10144760" y="7449820"/>
                    <a:pt x="10208260" y="7438390"/>
                  </a:cubicBezTo>
                  <a:cubicBezTo>
                    <a:pt x="10383520" y="7406640"/>
                    <a:pt x="10896600" y="7284720"/>
                    <a:pt x="11186160" y="7194550"/>
                  </a:cubicBezTo>
                  <a:cubicBezTo>
                    <a:pt x="11426190" y="7119620"/>
                    <a:pt x="11680190" y="7021830"/>
                    <a:pt x="11831320" y="6951980"/>
                  </a:cubicBezTo>
                  <a:cubicBezTo>
                    <a:pt x="11916410" y="6912610"/>
                    <a:pt x="11946890" y="6882130"/>
                    <a:pt x="12025631" y="6842760"/>
                  </a:cubicBezTo>
                  <a:cubicBezTo>
                    <a:pt x="12137390" y="6786880"/>
                    <a:pt x="12352020" y="6681470"/>
                    <a:pt x="12443460" y="6656070"/>
                  </a:cubicBezTo>
                  <a:cubicBezTo>
                    <a:pt x="12486640" y="6643370"/>
                    <a:pt x="12509500" y="6643370"/>
                    <a:pt x="12539981" y="6642100"/>
                  </a:cubicBezTo>
                  <a:cubicBezTo>
                    <a:pt x="12570460" y="6640830"/>
                    <a:pt x="12604750" y="6643370"/>
                    <a:pt x="12627610" y="6649720"/>
                  </a:cubicBezTo>
                  <a:cubicBezTo>
                    <a:pt x="12642850" y="6653530"/>
                    <a:pt x="12656820" y="6658610"/>
                    <a:pt x="12664440" y="6668770"/>
                  </a:cubicBezTo>
                  <a:cubicBezTo>
                    <a:pt x="12673331" y="6677660"/>
                    <a:pt x="12672060" y="6696710"/>
                    <a:pt x="12678410" y="6708140"/>
                  </a:cubicBezTo>
                  <a:cubicBezTo>
                    <a:pt x="12686031" y="6718300"/>
                    <a:pt x="12698731" y="6720840"/>
                    <a:pt x="12707620" y="6732270"/>
                  </a:cubicBezTo>
                  <a:cubicBezTo>
                    <a:pt x="12721590" y="6748780"/>
                    <a:pt x="12738100" y="6781800"/>
                    <a:pt x="12748260" y="6808470"/>
                  </a:cubicBezTo>
                  <a:cubicBezTo>
                    <a:pt x="12757150" y="6835140"/>
                    <a:pt x="12752070" y="6858000"/>
                    <a:pt x="12764770" y="6888480"/>
                  </a:cubicBezTo>
                  <a:cubicBezTo>
                    <a:pt x="12785090" y="6936740"/>
                    <a:pt x="12846050" y="6992620"/>
                    <a:pt x="12881610" y="7066280"/>
                  </a:cubicBezTo>
                  <a:cubicBezTo>
                    <a:pt x="12929870" y="7167880"/>
                    <a:pt x="12962890" y="7358380"/>
                    <a:pt x="13007340" y="7454900"/>
                  </a:cubicBezTo>
                  <a:cubicBezTo>
                    <a:pt x="13035281" y="7515860"/>
                    <a:pt x="13070840" y="7576820"/>
                    <a:pt x="13094970" y="7598410"/>
                  </a:cubicBezTo>
                  <a:cubicBezTo>
                    <a:pt x="13105131" y="7606030"/>
                    <a:pt x="13110211" y="7607300"/>
                    <a:pt x="13122911" y="7609840"/>
                  </a:cubicBezTo>
                  <a:cubicBezTo>
                    <a:pt x="13147040" y="7613650"/>
                    <a:pt x="13194031" y="7609840"/>
                    <a:pt x="13238481" y="7607300"/>
                  </a:cubicBezTo>
                  <a:cubicBezTo>
                    <a:pt x="13301981" y="7603490"/>
                    <a:pt x="13389611" y="7600950"/>
                    <a:pt x="13465811" y="7583170"/>
                  </a:cubicBezTo>
                  <a:cubicBezTo>
                    <a:pt x="13547090" y="7562850"/>
                    <a:pt x="13616940" y="7534910"/>
                    <a:pt x="13712190" y="7489190"/>
                  </a:cubicBezTo>
                  <a:cubicBezTo>
                    <a:pt x="13854431" y="7420610"/>
                    <a:pt x="14094461" y="7275830"/>
                    <a:pt x="14220190" y="7189470"/>
                  </a:cubicBezTo>
                  <a:cubicBezTo>
                    <a:pt x="14301470" y="7132320"/>
                    <a:pt x="14343381" y="7082790"/>
                    <a:pt x="14409420" y="7035800"/>
                  </a:cubicBezTo>
                  <a:cubicBezTo>
                    <a:pt x="14474190" y="6990080"/>
                    <a:pt x="14531340" y="6969760"/>
                    <a:pt x="14613890" y="6912610"/>
                  </a:cubicBezTo>
                  <a:cubicBezTo>
                    <a:pt x="14751050" y="6818630"/>
                    <a:pt x="15011400" y="6578600"/>
                    <a:pt x="15140940" y="6499860"/>
                  </a:cubicBezTo>
                  <a:cubicBezTo>
                    <a:pt x="15209520" y="6459220"/>
                    <a:pt x="15261590" y="6430010"/>
                    <a:pt x="15307311" y="6424930"/>
                  </a:cubicBezTo>
                  <a:cubicBezTo>
                    <a:pt x="15337790" y="6422390"/>
                    <a:pt x="15368270" y="6431280"/>
                    <a:pt x="15384781" y="6442710"/>
                  </a:cubicBezTo>
                  <a:cubicBezTo>
                    <a:pt x="15396211" y="6450330"/>
                    <a:pt x="15400020" y="6455410"/>
                    <a:pt x="15403831" y="6474460"/>
                  </a:cubicBezTo>
                  <a:cubicBezTo>
                    <a:pt x="15420340" y="6548120"/>
                    <a:pt x="15337790" y="6894830"/>
                    <a:pt x="15320011" y="7078980"/>
                  </a:cubicBezTo>
                  <a:cubicBezTo>
                    <a:pt x="15306040" y="7230110"/>
                    <a:pt x="15292070" y="7377430"/>
                    <a:pt x="15299690" y="7496810"/>
                  </a:cubicBezTo>
                  <a:cubicBezTo>
                    <a:pt x="15306040" y="7586980"/>
                    <a:pt x="15322550" y="7686040"/>
                    <a:pt x="15344140" y="7733030"/>
                  </a:cubicBezTo>
                  <a:cubicBezTo>
                    <a:pt x="15355570" y="7757160"/>
                    <a:pt x="15360650" y="7772400"/>
                    <a:pt x="15382240" y="7781290"/>
                  </a:cubicBezTo>
                  <a:cubicBezTo>
                    <a:pt x="15422881" y="7799070"/>
                    <a:pt x="15524481" y="7776210"/>
                    <a:pt x="15596870" y="7763510"/>
                  </a:cubicBezTo>
                  <a:cubicBezTo>
                    <a:pt x="15670531" y="7749540"/>
                    <a:pt x="15744190" y="7733030"/>
                    <a:pt x="15817850" y="7700010"/>
                  </a:cubicBezTo>
                  <a:cubicBezTo>
                    <a:pt x="15901670" y="7661910"/>
                    <a:pt x="15979140" y="7600950"/>
                    <a:pt x="16069311" y="7537450"/>
                  </a:cubicBezTo>
                  <a:cubicBezTo>
                    <a:pt x="16181070" y="7458710"/>
                    <a:pt x="16324581" y="7338060"/>
                    <a:pt x="16436340" y="7258050"/>
                  </a:cubicBezTo>
                  <a:cubicBezTo>
                    <a:pt x="16526511" y="7194550"/>
                    <a:pt x="16598900" y="7143750"/>
                    <a:pt x="16685261" y="7092950"/>
                  </a:cubicBezTo>
                  <a:cubicBezTo>
                    <a:pt x="16775431" y="7042150"/>
                    <a:pt x="16873220" y="6987540"/>
                    <a:pt x="16965931" y="6951980"/>
                  </a:cubicBezTo>
                  <a:cubicBezTo>
                    <a:pt x="17051020" y="6920230"/>
                    <a:pt x="17141190" y="6892290"/>
                    <a:pt x="17217390" y="6887210"/>
                  </a:cubicBezTo>
                  <a:cubicBezTo>
                    <a:pt x="17279620" y="6882130"/>
                    <a:pt x="17344390" y="6888480"/>
                    <a:pt x="17388840" y="6907530"/>
                  </a:cubicBezTo>
                  <a:cubicBezTo>
                    <a:pt x="17423131" y="6921500"/>
                    <a:pt x="17445990" y="6950710"/>
                    <a:pt x="17467581" y="6972300"/>
                  </a:cubicBezTo>
                  <a:cubicBezTo>
                    <a:pt x="17486631" y="6988810"/>
                    <a:pt x="17500600" y="7000240"/>
                    <a:pt x="17514570" y="7023100"/>
                  </a:cubicBezTo>
                  <a:cubicBezTo>
                    <a:pt x="17534890" y="7052310"/>
                    <a:pt x="17556481" y="7098030"/>
                    <a:pt x="17570450" y="7139940"/>
                  </a:cubicBezTo>
                  <a:cubicBezTo>
                    <a:pt x="17584420" y="7185660"/>
                    <a:pt x="17575531" y="7239000"/>
                    <a:pt x="17594581" y="7287260"/>
                  </a:cubicBezTo>
                  <a:cubicBezTo>
                    <a:pt x="17617440" y="7344410"/>
                    <a:pt x="17670781" y="7424420"/>
                    <a:pt x="17708881" y="7456170"/>
                  </a:cubicBezTo>
                  <a:cubicBezTo>
                    <a:pt x="17733011" y="7476490"/>
                    <a:pt x="17748250" y="7482840"/>
                    <a:pt x="17782540" y="7487920"/>
                  </a:cubicBezTo>
                  <a:cubicBezTo>
                    <a:pt x="17847311" y="7500620"/>
                    <a:pt x="17974311" y="7482840"/>
                    <a:pt x="18087340" y="7470140"/>
                  </a:cubicBezTo>
                  <a:cubicBezTo>
                    <a:pt x="18229581" y="7453630"/>
                    <a:pt x="18451831" y="7411720"/>
                    <a:pt x="18567400" y="7386320"/>
                  </a:cubicBezTo>
                  <a:cubicBezTo>
                    <a:pt x="18632170" y="7372350"/>
                    <a:pt x="18653761" y="7368540"/>
                    <a:pt x="18718531" y="7346950"/>
                  </a:cubicBezTo>
                  <a:cubicBezTo>
                    <a:pt x="18840450" y="7303770"/>
                    <a:pt x="19061431" y="7203440"/>
                    <a:pt x="19232881" y="7122160"/>
                  </a:cubicBezTo>
                  <a:cubicBezTo>
                    <a:pt x="19409411" y="7039610"/>
                    <a:pt x="19635470" y="6926580"/>
                    <a:pt x="19762470" y="6854190"/>
                  </a:cubicBezTo>
                  <a:cubicBezTo>
                    <a:pt x="19837400" y="6812280"/>
                    <a:pt x="19872961" y="6786880"/>
                    <a:pt x="19937731" y="6744970"/>
                  </a:cubicBezTo>
                  <a:cubicBezTo>
                    <a:pt x="20020281" y="6690360"/>
                    <a:pt x="20121881" y="6624320"/>
                    <a:pt x="20215861" y="6554470"/>
                  </a:cubicBezTo>
                  <a:cubicBezTo>
                    <a:pt x="20318731" y="6478270"/>
                    <a:pt x="20454620" y="6332220"/>
                    <a:pt x="20525740" y="6300470"/>
                  </a:cubicBezTo>
                  <a:cubicBezTo>
                    <a:pt x="20557490" y="6286500"/>
                    <a:pt x="20582890" y="6283960"/>
                    <a:pt x="20603211" y="6289040"/>
                  </a:cubicBezTo>
                  <a:cubicBezTo>
                    <a:pt x="20617181" y="6292850"/>
                    <a:pt x="20629881" y="6300470"/>
                    <a:pt x="20637500" y="6314440"/>
                  </a:cubicBezTo>
                  <a:cubicBezTo>
                    <a:pt x="20648931" y="6333490"/>
                    <a:pt x="20626070" y="6390640"/>
                    <a:pt x="20645120" y="6402070"/>
                  </a:cubicBezTo>
                  <a:cubicBezTo>
                    <a:pt x="20681950" y="6424930"/>
                    <a:pt x="20843240" y="6322060"/>
                    <a:pt x="20951190" y="6263640"/>
                  </a:cubicBezTo>
                  <a:cubicBezTo>
                    <a:pt x="21087081" y="6189980"/>
                    <a:pt x="21239481" y="6090920"/>
                    <a:pt x="21388070" y="5984240"/>
                  </a:cubicBezTo>
                  <a:cubicBezTo>
                    <a:pt x="21556981" y="5861050"/>
                    <a:pt x="21750020" y="5702300"/>
                    <a:pt x="21910040" y="5561330"/>
                  </a:cubicBezTo>
                  <a:cubicBezTo>
                    <a:pt x="22054820" y="5431790"/>
                    <a:pt x="22155150" y="5328920"/>
                    <a:pt x="22308820" y="5171440"/>
                  </a:cubicBezTo>
                  <a:cubicBezTo>
                    <a:pt x="22531070" y="4942840"/>
                    <a:pt x="22997161" y="4470400"/>
                    <a:pt x="23107650" y="4310380"/>
                  </a:cubicBezTo>
                  <a:cubicBezTo>
                    <a:pt x="23144481" y="4257040"/>
                    <a:pt x="23154640" y="4230370"/>
                    <a:pt x="23166070" y="4192270"/>
                  </a:cubicBezTo>
                  <a:cubicBezTo>
                    <a:pt x="23174961" y="4160520"/>
                    <a:pt x="23178770" y="4119880"/>
                    <a:pt x="23173690" y="4097020"/>
                  </a:cubicBezTo>
                  <a:cubicBezTo>
                    <a:pt x="23169881" y="4083050"/>
                    <a:pt x="23164800" y="4076700"/>
                    <a:pt x="23152100" y="4066540"/>
                  </a:cubicBezTo>
                  <a:cubicBezTo>
                    <a:pt x="23127970" y="4044950"/>
                    <a:pt x="23067011" y="4013200"/>
                    <a:pt x="23009861" y="4003040"/>
                  </a:cubicBezTo>
                  <a:cubicBezTo>
                    <a:pt x="22934931" y="3990340"/>
                    <a:pt x="22801581" y="4010660"/>
                    <a:pt x="22731731" y="4024630"/>
                  </a:cubicBezTo>
                  <a:cubicBezTo>
                    <a:pt x="22688550" y="4032250"/>
                    <a:pt x="22673311" y="4046220"/>
                    <a:pt x="22630131" y="4056380"/>
                  </a:cubicBezTo>
                  <a:cubicBezTo>
                    <a:pt x="22557740" y="4071620"/>
                    <a:pt x="22387561" y="4098290"/>
                    <a:pt x="22331681" y="4095750"/>
                  </a:cubicBezTo>
                  <a:cubicBezTo>
                    <a:pt x="22310090" y="4094480"/>
                    <a:pt x="22297390" y="4091940"/>
                    <a:pt x="22285961" y="4084320"/>
                  </a:cubicBezTo>
                  <a:cubicBezTo>
                    <a:pt x="22277070" y="4077970"/>
                    <a:pt x="22269450" y="4067810"/>
                    <a:pt x="22266911" y="4056380"/>
                  </a:cubicBezTo>
                  <a:cubicBezTo>
                    <a:pt x="22263100" y="4044950"/>
                    <a:pt x="22263100" y="4038600"/>
                    <a:pt x="22268181" y="4017010"/>
                  </a:cubicBezTo>
                  <a:cubicBezTo>
                    <a:pt x="22285961" y="3920490"/>
                    <a:pt x="22490431" y="3388360"/>
                    <a:pt x="22557740" y="3247390"/>
                  </a:cubicBezTo>
                  <a:cubicBezTo>
                    <a:pt x="22584411" y="3191510"/>
                    <a:pt x="22599650" y="3185160"/>
                    <a:pt x="22623781" y="3134360"/>
                  </a:cubicBezTo>
                  <a:cubicBezTo>
                    <a:pt x="22665690" y="3048000"/>
                    <a:pt x="22706331" y="2903220"/>
                    <a:pt x="22767290" y="2763520"/>
                  </a:cubicBezTo>
                  <a:cubicBezTo>
                    <a:pt x="22851111" y="2573020"/>
                    <a:pt x="22999700" y="2296160"/>
                    <a:pt x="23089870" y="2104390"/>
                  </a:cubicBezTo>
                  <a:cubicBezTo>
                    <a:pt x="23158450" y="1955800"/>
                    <a:pt x="23218140" y="1824990"/>
                    <a:pt x="23265131" y="1709420"/>
                  </a:cubicBezTo>
                  <a:cubicBezTo>
                    <a:pt x="23300690" y="1619250"/>
                    <a:pt x="23338790" y="1539240"/>
                    <a:pt x="23350220" y="1469390"/>
                  </a:cubicBezTo>
                  <a:cubicBezTo>
                    <a:pt x="23357840" y="1419860"/>
                    <a:pt x="23356570" y="1358900"/>
                    <a:pt x="23345140" y="1336040"/>
                  </a:cubicBezTo>
                  <a:cubicBezTo>
                    <a:pt x="23341331" y="1324610"/>
                    <a:pt x="23334981" y="1319530"/>
                    <a:pt x="23324820" y="1316990"/>
                  </a:cubicBezTo>
                  <a:cubicBezTo>
                    <a:pt x="23307040" y="1310640"/>
                    <a:pt x="23275290" y="1319530"/>
                    <a:pt x="23235920" y="1329690"/>
                  </a:cubicBezTo>
                  <a:cubicBezTo>
                    <a:pt x="23159720" y="1348740"/>
                    <a:pt x="23040340" y="1386840"/>
                    <a:pt x="22900640" y="1456690"/>
                  </a:cubicBezTo>
                  <a:cubicBezTo>
                    <a:pt x="22636481" y="1590040"/>
                    <a:pt x="22010370" y="2034540"/>
                    <a:pt x="21810981" y="2151380"/>
                  </a:cubicBezTo>
                  <a:cubicBezTo>
                    <a:pt x="21738590" y="2194560"/>
                    <a:pt x="21678900" y="2213610"/>
                    <a:pt x="21658581" y="2233930"/>
                  </a:cubicBezTo>
                  <a:cubicBezTo>
                    <a:pt x="21649690" y="2241550"/>
                    <a:pt x="21652231" y="2251710"/>
                    <a:pt x="21647150" y="2255520"/>
                  </a:cubicBezTo>
                  <a:cubicBezTo>
                    <a:pt x="21640800" y="2259330"/>
                    <a:pt x="21630640" y="2260600"/>
                    <a:pt x="21623020" y="2258060"/>
                  </a:cubicBezTo>
                  <a:cubicBezTo>
                    <a:pt x="21616670" y="2255520"/>
                    <a:pt x="21612861" y="2251710"/>
                    <a:pt x="21607781" y="2240280"/>
                  </a:cubicBezTo>
                  <a:cubicBezTo>
                    <a:pt x="21581111" y="2169160"/>
                    <a:pt x="21603970" y="1577340"/>
                    <a:pt x="21610320" y="1374140"/>
                  </a:cubicBezTo>
                  <a:cubicBezTo>
                    <a:pt x="21614131" y="1264920"/>
                    <a:pt x="21611590" y="1173480"/>
                    <a:pt x="21625561" y="1120140"/>
                  </a:cubicBezTo>
                  <a:cubicBezTo>
                    <a:pt x="21631911" y="1094740"/>
                    <a:pt x="21636990" y="1076960"/>
                    <a:pt x="21652231" y="1066800"/>
                  </a:cubicBezTo>
                  <a:cubicBezTo>
                    <a:pt x="21672550" y="1052830"/>
                    <a:pt x="21720811" y="1071880"/>
                    <a:pt x="21746211" y="1059180"/>
                  </a:cubicBezTo>
                  <a:cubicBezTo>
                    <a:pt x="21770340" y="1047750"/>
                    <a:pt x="21779231" y="1031240"/>
                    <a:pt x="21802090" y="998220"/>
                  </a:cubicBezTo>
                  <a:cubicBezTo>
                    <a:pt x="21869400" y="908050"/>
                    <a:pt x="22068790" y="544830"/>
                    <a:pt x="22117050" y="444500"/>
                  </a:cubicBezTo>
                  <a:cubicBezTo>
                    <a:pt x="22133561" y="407670"/>
                    <a:pt x="22143720" y="389890"/>
                    <a:pt x="22146261" y="367030"/>
                  </a:cubicBezTo>
                  <a:cubicBezTo>
                    <a:pt x="22148800" y="350520"/>
                    <a:pt x="22152611" y="331470"/>
                    <a:pt x="22141181" y="322580"/>
                  </a:cubicBezTo>
                  <a:cubicBezTo>
                    <a:pt x="22119590" y="307340"/>
                    <a:pt x="22048470" y="332740"/>
                    <a:pt x="21968461" y="350520"/>
                  </a:cubicBezTo>
                  <a:cubicBezTo>
                    <a:pt x="21784311" y="391160"/>
                    <a:pt x="21276311" y="556260"/>
                    <a:pt x="21055331" y="613410"/>
                  </a:cubicBezTo>
                  <a:cubicBezTo>
                    <a:pt x="20930870" y="646430"/>
                    <a:pt x="20883881" y="646430"/>
                    <a:pt x="20760690" y="681990"/>
                  </a:cubicBezTo>
                  <a:cubicBezTo>
                    <a:pt x="20547331" y="744220"/>
                    <a:pt x="20110450" y="916940"/>
                    <a:pt x="19897090" y="979170"/>
                  </a:cubicBezTo>
                  <a:cubicBezTo>
                    <a:pt x="19775170" y="1016000"/>
                    <a:pt x="19701511" y="1033780"/>
                    <a:pt x="19603720" y="1052830"/>
                  </a:cubicBezTo>
                  <a:cubicBezTo>
                    <a:pt x="19505931" y="1071880"/>
                    <a:pt x="19397981" y="1089660"/>
                    <a:pt x="19307811" y="1094740"/>
                  </a:cubicBezTo>
                  <a:cubicBezTo>
                    <a:pt x="19230340" y="1098550"/>
                    <a:pt x="19127470" y="1101090"/>
                    <a:pt x="19093181" y="1085850"/>
                  </a:cubicBezTo>
                  <a:cubicBezTo>
                    <a:pt x="19079211" y="1079500"/>
                    <a:pt x="19079211" y="1061720"/>
                    <a:pt x="19070320" y="1060450"/>
                  </a:cubicBezTo>
                  <a:cubicBezTo>
                    <a:pt x="19061431" y="1059180"/>
                    <a:pt x="19051270" y="1074420"/>
                    <a:pt x="19043650" y="1073150"/>
                  </a:cubicBezTo>
                  <a:cubicBezTo>
                    <a:pt x="19036031" y="1071880"/>
                    <a:pt x="19024600" y="1062990"/>
                    <a:pt x="19023331" y="1052830"/>
                  </a:cubicBezTo>
                  <a:cubicBezTo>
                    <a:pt x="19019520" y="1033780"/>
                    <a:pt x="19036031" y="1000760"/>
                    <a:pt x="19061431" y="961390"/>
                  </a:cubicBezTo>
                  <a:cubicBezTo>
                    <a:pt x="19126200" y="859790"/>
                    <a:pt x="19362420" y="621030"/>
                    <a:pt x="19505931" y="477520"/>
                  </a:cubicBezTo>
                  <a:cubicBezTo>
                    <a:pt x="19629120" y="353060"/>
                    <a:pt x="19787870" y="234950"/>
                    <a:pt x="19865340" y="144780"/>
                  </a:cubicBezTo>
                  <a:cubicBezTo>
                    <a:pt x="19909790" y="92710"/>
                    <a:pt x="19932650" y="13970"/>
                    <a:pt x="19956781" y="8890"/>
                  </a:cubicBezTo>
                  <a:cubicBezTo>
                    <a:pt x="19966940" y="6350"/>
                    <a:pt x="19982181" y="19050"/>
                    <a:pt x="19984720" y="26670"/>
                  </a:cubicBezTo>
                  <a:cubicBezTo>
                    <a:pt x="19987261" y="34290"/>
                    <a:pt x="19980911" y="49530"/>
                    <a:pt x="19970750" y="57150"/>
                  </a:cubicBezTo>
                  <a:cubicBezTo>
                    <a:pt x="19946620" y="74930"/>
                    <a:pt x="19878040" y="66040"/>
                    <a:pt x="19808190" y="80010"/>
                  </a:cubicBezTo>
                  <a:cubicBezTo>
                    <a:pt x="19679920" y="105410"/>
                    <a:pt x="19467831" y="160020"/>
                    <a:pt x="19263361" y="219710"/>
                  </a:cubicBezTo>
                  <a:cubicBezTo>
                    <a:pt x="18994120" y="298450"/>
                    <a:pt x="18638520" y="430530"/>
                    <a:pt x="18337531" y="524510"/>
                  </a:cubicBezTo>
                  <a:cubicBezTo>
                    <a:pt x="18055590" y="613410"/>
                    <a:pt x="17721581" y="701040"/>
                    <a:pt x="17514570" y="773430"/>
                  </a:cubicBezTo>
                  <a:cubicBezTo>
                    <a:pt x="17386300" y="819150"/>
                    <a:pt x="17335500" y="842010"/>
                    <a:pt x="17207231" y="896620"/>
                  </a:cubicBezTo>
                  <a:cubicBezTo>
                    <a:pt x="16981170" y="991870"/>
                    <a:pt x="16559531" y="1193800"/>
                    <a:pt x="16287750" y="1310640"/>
                  </a:cubicBezTo>
                  <a:cubicBezTo>
                    <a:pt x="16073120" y="1403350"/>
                    <a:pt x="15877540" y="1483360"/>
                    <a:pt x="15707359" y="1549400"/>
                  </a:cubicBezTo>
                  <a:cubicBezTo>
                    <a:pt x="15574009" y="1600200"/>
                    <a:pt x="15452090" y="1662430"/>
                    <a:pt x="15350490" y="1676400"/>
                  </a:cubicBezTo>
                  <a:cubicBezTo>
                    <a:pt x="15278100" y="1687830"/>
                    <a:pt x="15187931" y="1681480"/>
                    <a:pt x="15159990" y="1666240"/>
                  </a:cubicBezTo>
                  <a:cubicBezTo>
                    <a:pt x="15148559" y="1659890"/>
                    <a:pt x="15143481" y="1652270"/>
                    <a:pt x="15142209" y="1643380"/>
                  </a:cubicBezTo>
                  <a:cubicBezTo>
                    <a:pt x="15140940" y="1634490"/>
                    <a:pt x="15143481" y="1628140"/>
                    <a:pt x="15153640" y="1611630"/>
                  </a:cubicBezTo>
                  <a:cubicBezTo>
                    <a:pt x="15219681" y="1511300"/>
                    <a:pt x="15986759" y="836930"/>
                    <a:pt x="16151859" y="660400"/>
                  </a:cubicBezTo>
                  <a:cubicBezTo>
                    <a:pt x="16211550" y="595630"/>
                    <a:pt x="16233140" y="567690"/>
                    <a:pt x="16266159" y="523240"/>
                  </a:cubicBezTo>
                  <a:cubicBezTo>
                    <a:pt x="16295370" y="482600"/>
                    <a:pt x="16344900" y="421640"/>
                    <a:pt x="16339820" y="403860"/>
                  </a:cubicBezTo>
                  <a:cubicBezTo>
                    <a:pt x="16337281" y="396240"/>
                    <a:pt x="16328390" y="396240"/>
                    <a:pt x="16315690" y="393700"/>
                  </a:cubicBezTo>
                  <a:cubicBezTo>
                    <a:pt x="16276320" y="384810"/>
                    <a:pt x="16137890" y="391160"/>
                    <a:pt x="16052800" y="394970"/>
                  </a:cubicBezTo>
                  <a:cubicBezTo>
                    <a:pt x="15972790" y="400050"/>
                    <a:pt x="15883890" y="405130"/>
                    <a:pt x="15821659" y="419100"/>
                  </a:cubicBezTo>
                  <a:cubicBezTo>
                    <a:pt x="15777209" y="429260"/>
                    <a:pt x="15750540" y="447040"/>
                    <a:pt x="15711170" y="457200"/>
                  </a:cubicBezTo>
                  <a:cubicBezTo>
                    <a:pt x="15665450" y="467360"/>
                    <a:pt x="15612109" y="464820"/>
                    <a:pt x="15562581" y="476250"/>
                  </a:cubicBezTo>
                  <a:cubicBezTo>
                    <a:pt x="15509240" y="487680"/>
                    <a:pt x="15478759" y="504190"/>
                    <a:pt x="15401290" y="523240"/>
                  </a:cubicBezTo>
                  <a:cubicBezTo>
                    <a:pt x="15212059" y="571500"/>
                    <a:pt x="14629131" y="694690"/>
                    <a:pt x="14414500" y="730250"/>
                  </a:cubicBezTo>
                  <a:cubicBezTo>
                    <a:pt x="14310359" y="748030"/>
                    <a:pt x="14276070" y="745490"/>
                    <a:pt x="14182090" y="760730"/>
                  </a:cubicBezTo>
                  <a:cubicBezTo>
                    <a:pt x="14037309" y="783590"/>
                    <a:pt x="13843000" y="824230"/>
                    <a:pt x="13630909" y="868680"/>
                  </a:cubicBezTo>
                  <a:cubicBezTo>
                    <a:pt x="13341350" y="930910"/>
                    <a:pt x="12823190" y="1075690"/>
                    <a:pt x="12607290" y="1104900"/>
                  </a:cubicBezTo>
                  <a:cubicBezTo>
                    <a:pt x="12509500" y="1118870"/>
                    <a:pt x="12439650" y="1120140"/>
                    <a:pt x="12390120" y="1115060"/>
                  </a:cubicBezTo>
                  <a:cubicBezTo>
                    <a:pt x="12364720" y="1112520"/>
                    <a:pt x="12344400" y="1109980"/>
                    <a:pt x="12331700" y="1101090"/>
                  </a:cubicBezTo>
                  <a:cubicBezTo>
                    <a:pt x="12324080" y="1096010"/>
                    <a:pt x="12316460" y="1088390"/>
                    <a:pt x="12316460" y="1078230"/>
                  </a:cubicBezTo>
                  <a:cubicBezTo>
                    <a:pt x="12316460" y="1061720"/>
                    <a:pt x="12340590" y="1037590"/>
                    <a:pt x="12360910" y="1012190"/>
                  </a:cubicBezTo>
                  <a:cubicBezTo>
                    <a:pt x="12393930" y="972820"/>
                    <a:pt x="12439650" y="930910"/>
                    <a:pt x="12504420" y="871220"/>
                  </a:cubicBezTo>
                  <a:cubicBezTo>
                    <a:pt x="12627610" y="756920"/>
                    <a:pt x="12915900" y="510540"/>
                    <a:pt x="13061950" y="393700"/>
                  </a:cubicBezTo>
                  <a:cubicBezTo>
                    <a:pt x="13152120" y="321310"/>
                    <a:pt x="13227050" y="261620"/>
                    <a:pt x="13288009" y="223520"/>
                  </a:cubicBezTo>
                  <a:cubicBezTo>
                    <a:pt x="13326109" y="200660"/>
                    <a:pt x="13362940" y="171450"/>
                    <a:pt x="13385800" y="173990"/>
                  </a:cubicBezTo>
                  <a:cubicBezTo>
                    <a:pt x="13397231" y="175260"/>
                    <a:pt x="13409931" y="186690"/>
                    <a:pt x="13411200" y="195580"/>
                  </a:cubicBezTo>
                  <a:cubicBezTo>
                    <a:pt x="13412470" y="203200"/>
                    <a:pt x="13406120" y="215900"/>
                    <a:pt x="13393420" y="223520"/>
                  </a:cubicBezTo>
                  <a:cubicBezTo>
                    <a:pt x="13350240" y="248920"/>
                    <a:pt x="13161009" y="232410"/>
                    <a:pt x="13035281" y="247650"/>
                  </a:cubicBezTo>
                  <a:cubicBezTo>
                    <a:pt x="12894310" y="264160"/>
                    <a:pt x="12755880" y="280670"/>
                    <a:pt x="12588240" y="321310"/>
                  </a:cubicBezTo>
                  <a:cubicBezTo>
                    <a:pt x="12362180" y="377190"/>
                    <a:pt x="12054840" y="506730"/>
                    <a:pt x="11805920" y="576580"/>
                  </a:cubicBezTo>
                  <a:cubicBezTo>
                    <a:pt x="11586210" y="640080"/>
                    <a:pt x="11351260" y="684530"/>
                    <a:pt x="11176000" y="732790"/>
                  </a:cubicBezTo>
                  <a:cubicBezTo>
                    <a:pt x="11047730" y="767080"/>
                    <a:pt x="10957560" y="803910"/>
                    <a:pt x="10844530" y="831850"/>
                  </a:cubicBezTo>
                  <a:cubicBezTo>
                    <a:pt x="10732770" y="861060"/>
                    <a:pt x="10664190" y="862330"/>
                    <a:pt x="10500360" y="901700"/>
                  </a:cubicBezTo>
                  <a:cubicBezTo>
                    <a:pt x="10091420" y="999490"/>
                    <a:pt x="8925560" y="1319530"/>
                    <a:pt x="8356600" y="1490980"/>
                  </a:cubicBezTo>
                  <a:cubicBezTo>
                    <a:pt x="7974330" y="1606550"/>
                    <a:pt x="7600950" y="1732280"/>
                    <a:pt x="7405370" y="1803400"/>
                  </a:cubicBezTo>
                  <a:cubicBezTo>
                    <a:pt x="7315200" y="1836420"/>
                    <a:pt x="7263130" y="1865630"/>
                    <a:pt x="7211060" y="1880870"/>
                  </a:cubicBezTo>
                  <a:cubicBezTo>
                    <a:pt x="7175500" y="1889760"/>
                    <a:pt x="7147560" y="1894840"/>
                    <a:pt x="7120890" y="1893570"/>
                  </a:cubicBezTo>
                  <a:cubicBezTo>
                    <a:pt x="7099300" y="1891030"/>
                    <a:pt x="7072630" y="1887220"/>
                    <a:pt x="7063740" y="1874520"/>
                  </a:cubicBezTo>
                  <a:cubicBezTo>
                    <a:pt x="7054850" y="1864360"/>
                    <a:pt x="7057390" y="1840230"/>
                    <a:pt x="7065010" y="1826260"/>
                  </a:cubicBezTo>
                  <a:cubicBezTo>
                    <a:pt x="7072630" y="1809750"/>
                    <a:pt x="7092950" y="1798320"/>
                    <a:pt x="7113270" y="1785620"/>
                  </a:cubicBezTo>
                  <a:cubicBezTo>
                    <a:pt x="7138670" y="1767840"/>
                    <a:pt x="7175500" y="1760220"/>
                    <a:pt x="7208520" y="1737360"/>
                  </a:cubicBezTo>
                  <a:cubicBezTo>
                    <a:pt x="7252970" y="1708150"/>
                    <a:pt x="7282180" y="1668780"/>
                    <a:pt x="7349490" y="1615440"/>
                  </a:cubicBezTo>
                  <a:cubicBezTo>
                    <a:pt x="7508240" y="1490980"/>
                    <a:pt x="7964170" y="1173480"/>
                    <a:pt x="8168640" y="1038860"/>
                  </a:cubicBezTo>
                  <a:cubicBezTo>
                    <a:pt x="8288020" y="958850"/>
                    <a:pt x="8365490" y="910590"/>
                    <a:pt x="8456930" y="858520"/>
                  </a:cubicBezTo>
                  <a:cubicBezTo>
                    <a:pt x="8534400" y="814070"/>
                    <a:pt x="8643620" y="737870"/>
                    <a:pt x="8680450" y="744220"/>
                  </a:cubicBezTo>
                  <a:cubicBezTo>
                    <a:pt x="8694420" y="746760"/>
                    <a:pt x="8705850" y="764540"/>
                    <a:pt x="8705850" y="772160"/>
                  </a:cubicBezTo>
                  <a:cubicBezTo>
                    <a:pt x="8705850" y="781050"/>
                    <a:pt x="8689340" y="793750"/>
                    <a:pt x="8680450" y="795020"/>
                  </a:cubicBezTo>
                  <a:cubicBezTo>
                    <a:pt x="8672830" y="796290"/>
                    <a:pt x="8667750" y="783590"/>
                    <a:pt x="8656320" y="781050"/>
                  </a:cubicBezTo>
                  <a:cubicBezTo>
                    <a:pt x="8628380" y="773430"/>
                    <a:pt x="8573770" y="781050"/>
                    <a:pt x="8509000" y="783590"/>
                  </a:cubicBezTo>
                  <a:cubicBezTo>
                    <a:pt x="8383270" y="787400"/>
                    <a:pt x="8169910" y="793750"/>
                    <a:pt x="7957820" y="812800"/>
                  </a:cubicBezTo>
                  <a:cubicBezTo>
                    <a:pt x="7664450" y="839470"/>
                    <a:pt x="7252970" y="914400"/>
                    <a:pt x="6912610" y="948690"/>
                  </a:cubicBezTo>
                  <a:cubicBezTo>
                    <a:pt x="6590030" y="981710"/>
                    <a:pt x="6226810" y="993140"/>
                    <a:pt x="5970270" y="1019810"/>
                  </a:cubicBezTo>
                  <a:cubicBezTo>
                    <a:pt x="5791200" y="1037590"/>
                    <a:pt x="5703570" y="1057910"/>
                    <a:pt x="5518150" y="1079500"/>
                  </a:cubicBezTo>
                  <a:cubicBezTo>
                    <a:pt x="5223510" y="1115060"/>
                    <a:pt x="4761230" y="1162050"/>
                    <a:pt x="4375150" y="1195070"/>
                  </a:cubicBezTo>
                  <a:cubicBezTo>
                    <a:pt x="3976370" y="1229360"/>
                    <a:pt x="3561080" y="1239520"/>
                    <a:pt x="3161030" y="1282700"/>
                  </a:cubicBezTo>
                  <a:cubicBezTo>
                    <a:pt x="2767330" y="1324610"/>
                    <a:pt x="2376170" y="1386840"/>
                    <a:pt x="1991360" y="1446530"/>
                  </a:cubicBezTo>
                  <a:cubicBezTo>
                    <a:pt x="1612900" y="1506220"/>
                    <a:pt x="1068070" y="1612900"/>
                    <a:pt x="869950" y="1639570"/>
                  </a:cubicBezTo>
                  <a:cubicBezTo>
                    <a:pt x="798830" y="1648460"/>
                    <a:pt x="750570" y="1663700"/>
                    <a:pt x="725170" y="1652270"/>
                  </a:cubicBezTo>
                  <a:cubicBezTo>
                    <a:pt x="712470" y="1647190"/>
                    <a:pt x="702310" y="1635760"/>
                    <a:pt x="703580" y="1626870"/>
                  </a:cubicBezTo>
                  <a:cubicBezTo>
                    <a:pt x="703580" y="1619250"/>
                    <a:pt x="726440" y="1602740"/>
                    <a:pt x="726440" y="1602740"/>
                  </a:cubicBezTo>
                </a:path>
              </a:pathLst>
            </a:custGeom>
            <a:solidFill>
              <a:srgbClr val="0571D3"/>
            </a:solidFill>
            <a:ln cap="sq">
              <a:noFill/>
              <a:prstDash val="solid"/>
              <a:miter/>
            </a:ln>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2779055">
            <a:off x="13796861" y="-6122862"/>
            <a:ext cx="7814999" cy="12245725"/>
          </a:xfrm>
          <a:custGeom>
            <a:avLst/>
            <a:gdLst/>
            <a:ahLst/>
            <a:cxnLst/>
            <a:rect r="r" b="b" t="t" l="l"/>
            <a:pathLst>
              <a:path h="12245725" w="7814999">
                <a:moveTo>
                  <a:pt x="0" y="0"/>
                </a:moveTo>
                <a:lnTo>
                  <a:pt x="7814999" y="0"/>
                </a:lnTo>
                <a:lnTo>
                  <a:pt x="7814999" y="12245724"/>
                </a:lnTo>
                <a:lnTo>
                  <a:pt x="0" y="122457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381483">
            <a:off x="-3907500" y="4164138"/>
            <a:ext cx="7814999" cy="12245725"/>
          </a:xfrm>
          <a:custGeom>
            <a:avLst/>
            <a:gdLst/>
            <a:ahLst/>
            <a:cxnLst/>
            <a:rect r="r" b="b" t="t" l="l"/>
            <a:pathLst>
              <a:path h="12245725" w="7814999">
                <a:moveTo>
                  <a:pt x="0" y="0"/>
                </a:moveTo>
                <a:lnTo>
                  <a:pt x="7815000" y="0"/>
                </a:lnTo>
                <a:lnTo>
                  <a:pt x="7815000" y="12245724"/>
                </a:lnTo>
                <a:lnTo>
                  <a:pt x="0" y="12245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7457531">
            <a:off x="1137924" y="6846681"/>
            <a:ext cx="1602407" cy="1787901"/>
          </a:xfrm>
          <a:custGeom>
            <a:avLst/>
            <a:gdLst/>
            <a:ahLst/>
            <a:cxnLst/>
            <a:rect r="r" b="b" t="t" l="l"/>
            <a:pathLst>
              <a:path h="1787901" w="1602407">
                <a:moveTo>
                  <a:pt x="0" y="0"/>
                </a:moveTo>
                <a:lnTo>
                  <a:pt x="1602406" y="0"/>
                </a:lnTo>
                <a:lnTo>
                  <a:pt x="1602406" y="1787901"/>
                </a:lnTo>
                <a:lnTo>
                  <a:pt x="0" y="1787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7457531">
            <a:off x="14804382" y="584770"/>
            <a:ext cx="1648316" cy="1839126"/>
          </a:xfrm>
          <a:custGeom>
            <a:avLst/>
            <a:gdLst/>
            <a:ahLst/>
            <a:cxnLst/>
            <a:rect r="r" b="b" t="t" l="l"/>
            <a:pathLst>
              <a:path h="1839126" w="1648316">
                <a:moveTo>
                  <a:pt x="0" y="0"/>
                </a:moveTo>
                <a:lnTo>
                  <a:pt x="1648317" y="0"/>
                </a:lnTo>
                <a:lnTo>
                  <a:pt x="1648317" y="1839126"/>
                </a:lnTo>
                <a:lnTo>
                  <a:pt x="0" y="18391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849820">
            <a:off x="14848576" y="7605376"/>
            <a:ext cx="1792971" cy="3071470"/>
          </a:xfrm>
          <a:custGeom>
            <a:avLst/>
            <a:gdLst/>
            <a:ahLst/>
            <a:cxnLst/>
            <a:rect r="r" b="b" t="t" l="l"/>
            <a:pathLst>
              <a:path h="3071470" w="1792971">
                <a:moveTo>
                  <a:pt x="0" y="0"/>
                </a:moveTo>
                <a:lnTo>
                  <a:pt x="1792970" y="0"/>
                </a:lnTo>
                <a:lnTo>
                  <a:pt x="1792970" y="3071471"/>
                </a:lnTo>
                <a:lnTo>
                  <a:pt x="0" y="30714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true" rot="0">
            <a:off x="16076645" y="-712947"/>
            <a:ext cx="2365310" cy="2890720"/>
          </a:xfrm>
          <a:custGeom>
            <a:avLst/>
            <a:gdLst/>
            <a:ahLst/>
            <a:cxnLst/>
            <a:rect r="r" b="b" t="t" l="l"/>
            <a:pathLst>
              <a:path h="2890720" w="2365310">
                <a:moveTo>
                  <a:pt x="2365310" y="2890720"/>
                </a:moveTo>
                <a:lnTo>
                  <a:pt x="0" y="2890720"/>
                </a:lnTo>
                <a:lnTo>
                  <a:pt x="0" y="0"/>
                </a:lnTo>
                <a:lnTo>
                  <a:pt x="2365310" y="0"/>
                </a:lnTo>
                <a:lnTo>
                  <a:pt x="2365310" y="289072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96826" y="7782149"/>
            <a:ext cx="2365310" cy="2890720"/>
          </a:xfrm>
          <a:custGeom>
            <a:avLst/>
            <a:gdLst/>
            <a:ahLst/>
            <a:cxnLst/>
            <a:rect r="r" b="b" t="t" l="l"/>
            <a:pathLst>
              <a:path h="2890720" w="2365310">
                <a:moveTo>
                  <a:pt x="0" y="0"/>
                </a:moveTo>
                <a:lnTo>
                  <a:pt x="2365310" y="0"/>
                </a:lnTo>
                <a:lnTo>
                  <a:pt x="2365310" y="2890720"/>
                </a:lnTo>
                <a:lnTo>
                  <a:pt x="0" y="289072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962334" y="9664559"/>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0">
            <a:off x="16076645" y="1352854"/>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0">
            <a:off x="-3863796" y="1701904"/>
            <a:ext cx="5802923" cy="4114800"/>
          </a:xfrm>
          <a:custGeom>
            <a:avLst/>
            <a:gdLst/>
            <a:ahLst/>
            <a:cxnLst/>
            <a:rect r="r" b="b" t="t" l="l"/>
            <a:pathLst>
              <a:path h="4114800" w="5802923">
                <a:moveTo>
                  <a:pt x="0" y="0"/>
                </a:moveTo>
                <a:lnTo>
                  <a:pt x="5802923" y="0"/>
                </a:lnTo>
                <a:lnTo>
                  <a:pt x="5802923"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nvGrpSpPr>
          <p:cNvPr name="Group 12" id="12"/>
          <p:cNvGrpSpPr/>
          <p:nvPr/>
        </p:nvGrpSpPr>
        <p:grpSpPr>
          <a:xfrm rot="0">
            <a:off x="-196826" y="1491434"/>
            <a:ext cx="17187361" cy="2020221"/>
            <a:chOff x="0" y="0"/>
            <a:chExt cx="22916481" cy="2693627"/>
          </a:xfrm>
        </p:grpSpPr>
        <p:sp>
          <p:nvSpPr>
            <p:cNvPr name="TextBox 13" id="13"/>
            <p:cNvSpPr txBox="true"/>
            <p:nvPr/>
          </p:nvSpPr>
          <p:spPr>
            <a:xfrm rot="0">
              <a:off x="3820313" y="414612"/>
              <a:ext cx="19096167" cy="2279015"/>
            </a:xfrm>
            <a:prstGeom prst="rect">
              <a:avLst/>
            </a:prstGeom>
          </p:spPr>
          <p:txBody>
            <a:bodyPr anchor="t" rtlCol="false" tIns="0" lIns="0" bIns="0" rIns="0">
              <a:spAutoFit/>
            </a:bodyPr>
            <a:lstStyle/>
            <a:p>
              <a:pPr algn="just">
                <a:lnSpc>
                  <a:spcPts val="4620"/>
                </a:lnSpc>
              </a:pPr>
              <a:r>
                <a:rPr lang="en-US" sz="3300" b="true">
                  <a:solidFill>
                    <a:srgbClr val="805A62"/>
                  </a:solidFill>
                  <a:latin typeface="Cormorant Garamond Bold"/>
                  <a:ea typeface="Cormorant Garamond Bold"/>
                  <a:cs typeface="Cormorant Garamond Bold"/>
                  <a:sym typeface="Cormorant Garamond Bold"/>
                </a:rPr>
                <a:t>Membedah kurikulum dilakukan dengan menganalisis, </a:t>
              </a:r>
              <a:r>
                <a:rPr lang="en-US" sz="3300" b="true">
                  <a:solidFill>
                    <a:srgbClr val="805A62"/>
                  </a:solidFill>
                  <a:latin typeface="Cormorant Garamond Bold"/>
                  <a:ea typeface="Cormorant Garamond Bold"/>
                  <a:cs typeface="Cormorant Garamond Bold"/>
                  <a:sym typeface="Cormorant Garamond Bold"/>
                </a:rPr>
                <a:t>kompetensi inti, kompetensi dasar, indikator, dan tujuan pembelajaran. Analisis ini dilakukan pada semua mata pelajaran yang terdapat pada kurikulum.</a:t>
              </a:r>
            </a:p>
          </p:txBody>
        </p:sp>
        <p:sp>
          <p:nvSpPr>
            <p:cNvPr name="TextBox 14" id="14"/>
            <p:cNvSpPr txBox="true"/>
            <p:nvPr/>
          </p:nvSpPr>
          <p:spPr>
            <a:xfrm rot="0">
              <a:off x="0" y="123825"/>
              <a:ext cx="2636264" cy="1234246"/>
            </a:xfrm>
            <a:prstGeom prst="rect">
              <a:avLst/>
            </a:prstGeom>
          </p:spPr>
          <p:txBody>
            <a:bodyPr anchor="t" rtlCol="false" tIns="0" lIns="0" bIns="0" rIns="0">
              <a:spAutoFit/>
            </a:bodyPr>
            <a:lstStyle/>
            <a:p>
              <a:pPr algn="ctr">
                <a:lnSpc>
                  <a:spcPts val="6725"/>
                </a:lnSpc>
              </a:pPr>
              <a:r>
                <a:rPr lang="en-US" sz="6725">
                  <a:solidFill>
                    <a:srgbClr val="B5838D"/>
                  </a:solidFill>
                  <a:latin typeface="Wedges"/>
                  <a:ea typeface="Wedges"/>
                  <a:cs typeface="Wedges"/>
                  <a:sym typeface="Wedges"/>
                </a:rPr>
                <a:t>1.</a:t>
              </a:r>
            </a:p>
          </p:txBody>
        </p:sp>
      </p:grpSp>
      <p:sp>
        <p:nvSpPr>
          <p:cNvPr name="Freeform 15" id="15"/>
          <p:cNvSpPr/>
          <p:nvPr/>
        </p:nvSpPr>
        <p:spPr>
          <a:xfrm flipH="true" flipV="true" rot="0">
            <a:off x="17259300" y="7351958"/>
            <a:ext cx="5802923" cy="4114800"/>
          </a:xfrm>
          <a:custGeom>
            <a:avLst/>
            <a:gdLst/>
            <a:ahLst/>
            <a:cxnLst/>
            <a:rect r="r" b="b" t="t" l="l"/>
            <a:pathLst>
              <a:path h="4114800" w="5802923">
                <a:moveTo>
                  <a:pt x="5802923" y="4114800"/>
                </a:moveTo>
                <a:lnTo>
                  <a:pt x="0" y="4114800"/>
                </a:lnTo>
                <a:lnTo>
                  <a:pt x="0" y="0"/>
                </a:lnTo>
                <a:lnTo>
                  <a:pt x="5802923" y="0"/>
                </a:lnTo>
                <a:lnTo>
                  <a:pt x="5802923" y="411480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6" id="16"/>
          <p:cNvSpPr/>
          <p:nvPr/>
        </p:nvSpPr>
        <p:spPr>
          <a:xfrm flipH="false" flipV="false" rot="0">
            <a:off x="1081654" y="446839"/>
            <a:ext cx="7315200" cy="3604399"/>
          </a:xfrm>
          <a:custGeom>
            <a:avLst/>
            <a:gdLst/>
            <a:ahLst/>
            <a:cxnLst/>
            <a:rect r="r" b="b" t="t" l="l"/>
            <a:pathLst>
              <a:path h="3604399" w="7315200">
                <a:moveTo>
                  <a:pt x="0" y="0"/>
                </a:moveTo>
                <a:lnTo>
                  <a:pt x="7315200" y="0"/>
                </a:lnTo>
                <a:lnTo>
                  <a:pt x="7315200" y="3604398"/>
                </a:lnTo>
                <a:lnTo>
                  <a:pt x="0" y="360439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7" id="17"/>
          <p:cNvSpPr txBox="true"/>
          <p:nvPr/>
        </p:nvSpPr>
        <p:spPr>
          <a:xfrm rot="0">
            <a:off x="1229349" y="3883129"/>
            <a:ext cx="709778" cy="894729"/>
          </a:xfrm>
          <a:prstGeom prst="rect">
            <a:avLst/>
          </a:prstGeom>
        </p:spPr>
        <p:txBody>
          <a:bodyPr anchor="t" rtlCol="false" tIns="0" lIns="0" bIns="0" rIns="0">
            <a:spAutoFit/>
          </a:bodyPr>
          <a:lstStyle/>
          <a:p>
            <a:pPr algn="ctr">
              <a:lnSpc>
                <a:spcPts val="6725"/>
              </a:lnSpc>
            </a:pPr>
            <a:r>
              <a:rPr lang="en-US" sz="6725">
                <a:solidFill>
                  <a:srgbClr val="B5838D"/>
                </a:solidFill>
                <a:latin typeface="Wedges"/>
                <a:ea typeface="Wedges"/>
                <a:cs typeface="Wedges"/>
                <a:sym typeface="Wedges"/>
              </a:rPr>
              <a:t>2.</a:t>
            </a:r>
          </a:p>
        </p:txBody>
      </p:sp>
      <p:grpSp>
        <p:nvGrpSpPr>
          <p:cNvPr name="Group 18" id="18"/>
          <p:cNvGrpSpPr/>
          <p:nvPr/>
        </p:nvGrpSpPr>
        <p:grpSpPr>
          <a:xfrm rot="0">
            <a:off x="-331208" y="6576247"/>
            <a:ext cx="17456126" cy="2757329"/>
            <a:chOff x="0" y="0"/>
            <a:chExt cx="23274834" cy="3676439"/>
          </a:xfrm>
        </p:grpSpPr>
        <p:sp>
          <p:nvSpPr>
            <p:cNvPr name="TextBox 19" id="19"/>
            <p:cNvSpPr txBox="true"/>
            <p:nvPr/>
          </p:nvSpPr>
          <p:spPr>
            <a:xfrm rot="0">
              <a:off x="3880053" y="519387"/>
              <a:ext cx="19394781" cy="3157051"/>
            </a:xfrm>
            <a:prstGeom prst="rect">
              <a:avLst/>
            </a:prstGeom>
          </p:spPr>
          <p:txBody>
            <a:bodyPr anchor="t" rtlCol="false" tIns="0" lIns="0" bIns="0" rIns="0">
              <a:spAutoFit/>
            </a:bodyPr>
            <a:lstStyle/>
            <a:p>
              <a:pPr algn="just">
                <a:lnSpc>
                  <a:spcPts val="2626"/>
                </a:lnSpc>
              </a:pPr>
              <a:r>
                <a:rPr lang="en-US" b="true" sz="2600">
                  <a:solidFill>
                    <a:srgbClr val="805A62"/>
                  </a:solidFill>
                  <a:latin typeface="Noto Sans Bold"/>
                  <a:ea typeface="Noto Sans Bold"/>
                  <a:cs typeface="Noto Sans Bold"/>
                  <a:sym typeface="Noto Sans Bold"/>
                </a:rPr>
                <a:t>membuat skala prioritas dari daftar topik </a:t>
              </a:r>
              <a:r>
                <a:rPr lang="en-US" b="true" sz="2600">
                  <a:solidFill>
                    <a:srgbClr val="805A62"/>
                  </a:solidFill>
                  <a:latin typeface="Noto Sans Bold"/>
                  <a:ea typeface="Noto Sans Bold"/>
                  <a:cs typeface="Noto Sans Bold"/>
                  <a:sym typeface="Noto Sans Bold"/>
                </a:rPr>
                <a:t>yang sudah ditentukan. Skala prioritas disusun berdasarkan kebutuhan siswa. Penyusunan skala prioritas dilakukan dengan menyusun topik mulai dari topik yang utama ke yang terakhir,proses penyusunan ini dinamakan forced ranking. Forced ranking iniberguna untuk mengurutkan topik supaya topik-topik tersebut. dapat dipelajari seluruhnya dan diajarkan secara bertahap.</a:t>
              </a:r>
            </a:p>
            <a:p>
              <a:pPr algn="just">
                <a:lnSpc>
                  <a:spcPts val="2626"/>
                </a:lnSpc>
              </a:pPr>
            </a:p>
          </p:txBody>
        </p:sp>
        <p:sp>
          <p:nvSpPr>
            <p:cNvPr name="TextBox 20" id="20"/>
            <p:cNvSpPr txBox="true"/>
            <p:nvPr/>
          </p:nvSpPr>
          <p:spPr>
            <a:xfrm rot="0">
              <a:off x="0" y="123825"/>
              <a:ext cx="2677488" cy="1234246"/>
            </a:xfrm>
            <a:prstGeom prst="rect">
              <a:avLst/>
            </a:prstGeom>
          </p:spPr>
          <p:txBody>
            <a:bodyPr anchor="t" rtlCol="false" tIns="0" lIns="0" bIns="0" rIns="0">
              <a:spAutoFit/>
            </a:bodyPr>
            <a:lstStyle/>
            <a:p>
              <a:pPr algn="ctr">
                <a:lnSpc>
                  <a:spcPts val="6725"/>
                </a:lnSpc>
              </a:pPr>
              <a:r>
                <a:rPr lang="en-US" sz="6725">
                  <a:solidFill>
                    <a:srgbClr val="B5838D"/>
                  </a:solidFill>
                  <a:latin typeface="Wedges"/>
                  <a:ea typeface="Wedges"/>
                  <a:cs typeface="Wedges"/>
                  <a:sym typeface="Wedges"/>
                </a:rPr>
                <a:t>4.</a:t>
              </a:r>
            </a:p>
          </p:txBody>
        </p:sp>
      </p:grpSp>
      <p:sp>
        <p:nvSpPr>
          <p:cNvPr name="TextBox 21" id="21"/>
          <p:cNvSpPr txBox="true"/>
          <p:nvPr/>
        </p:nvSpPr>
        <p:spPr>
          <a:xfrm rot="0">
            <a:off x="385165" y="458125"/>
            <a:ext cx="15359896" cy="894729"/>
          </a:xfrm>
          <a:prstGeom prst="rect">
            <a:avLst/>
          </a:prstGeom>
        </p:spPr>
        <p:txBody>
          <a:bodyPr anchor="t" rtlCol="false" tIns="0" lIns="0" bIns="0" rIns="0">
            <a:spAutoFit/>
          </a:bodyPr>
          <a:lstStyle/>
          <a:p>
            <a:pPr algn="ctr">
              <a:lnSpc>
                <a:spcPts val="6725"/>
              </a:lnSpc>
              <a:spcBef>
                <a:spcPct val="0"/>
              </a:spcBef>
            </a:pPr>
            <a:r>
              <a:rPr lang="en-US" sz="6725">
                <a:solidFill>
                  <a:srgbClr val="000000"/>
                </a:solidFill>
                <a:latin typeface="Wedges"/>
                <a:ea typeface="Wedges"/>
                <a:cs typeface="Wedges"/>
                <a:sym typeface="Wedges"/>
              </a:rPr>
              <a:t>Langkah-langkah pembelajaran </a:t>
            </a:r>
          </a:p>
        </p:txBody>
      </p:sp>
      <p:sp>
        <p:nvSpPr>
          <p:cNvPr name="TextBox 22" id="22"/>
          <p:cNvSpPr txBox="true"/>
          <p:nvPr/>
        </p:nvSpPr>
        <p:spPr>
          <a:xfrm rot="0">
            <a:off x="2695266" y="3816454"/>
            <a:ext cx="14295269" cy="824168"/>
          </a:xfrm>
          <a:prstGeom prst="rect">
            <a:avLst/>
          </a:prstGeom>
        </p:spPr>
        <p:txBody>
          <a:bodyPr anchor="t" rtlCol="false" tIns="0" lIns="0" bIns="0" rIns="0">
            <a:spAutoFit/>
          </a:bodyPr>
          <a:lstStyle/>
          <a:p>
            <a:pPr algn="just">
              <a:lnSpc>
                <a:spcPts val="3197"/>
              </a:lnSpc>
              <a:spcBef>
                <a:spcPct val="0"/>
              </a:spcBef>
            </a:pPr>
            <a:r>
              <a:rPr lang="en-US" sz="3197">
                <a:solidFill>
                  <a:srgbClr val="000000"/>
                </a:solidFill>
                <a:latin typeface="One Little Font"/>
                <a:ea typeface="One Little Font"/>
                <a:cs typeface="One Little Font"/>
                <a:sym typeface="One Little Font"/>
              </a:rPr>
              <a:t>Menentukan subjek atau mata pelajaran. Guru harus menentukan subjek atau mata pelajaran yang akan diajarkan kepada peserta didik.</a:t>
            </a:r>
          </a:p>
        </p:txBody>
      </p:sp>
      <p:sp>
        <p:nvSpPr>
          <p:cNvPr name="TextBox 23" id="23"/>
          <p:cNvSpPr txBox="true"/>
          <p:nvPr/>
        </p:nvSpPr>
        <p:spPr>
          <a:xfrm rot="0">
            <a:off x="1813595" y="5290994"/>
            <a:ext cx="709778" cy="894729"/>
          </a:xfrm>
          <a:prstGeom prst="rect">
            <a:avLst/>
          </a:prstGeom>
        </p:spPr>
        <p:txBody>
          <a:bodyPr anchor="t" rtlCol="false" tIns="0" lIns="0" bIns="0" rIns="0">
            <a:spAutoFit/>
          </a:bodyPr>
          <a:lstStyle/>
          <a:p>
            <a:pPr algn="ctr">
              <a:lnSpc>
                <a:spcPts val="6725"/>
              </a:lnSpc>
            </a:pPr>
            <a:r>
              <a:rPr lang="en-US" sz="6725">
                <a:solidFill>
                  <a:srgbClr val="B5838D"/>
                </a:solidFill>
                <a:latin typeface="Wedges"/>
                <a:ea typeface="Wedges"/>
                <a:cs typeface="Wedges"/>
                <a:sym typeface="Wedges"/>
              </a:rPr>
              <a:t>3.</a:t>
            </a:r>
          </a:p>
        </p:txBody>
      </p:sp>
      <p:sp>
        <p:nvSpPr>
          <p:cNvPr name="TextBox 24" id="24"/>
          <p:cNvSpPr txBox="true"/>
          <p:nvPr/>
        </p:nvSpPr>
        <p:spPr>
          <a:xfrm rot="0">
            <a:off x="2665929" y="4925739"/>
            <a:ext cx="14324606" cy="1984391"/>
          </a:xfrm>
          <a:prstGeom prst="rect">
            <a:avLst/>
          </a:prstGeom>
        </p:spPr>
        <p:txBody>
          <a:bodyPr anchor="t" rtlCol="false" tIns="0" lIns="0" bIns="0" rIns="0">
            <a:spAutoFit/>
          </a:bodyPr>
          <a:lstStyle/>
          <a:p>
            <a:pPr algn="just">
              <a:lnSpc>
                <a:spcPts val="3125"/>
              </a:lnSpc>
              <a:spcBef>
                <a:spcPct val="0"/>
              </a:spcBef>
            </a:pPr>
            <a:r>
              <a:rPr lang="en-US" sz="3125">
                <a:solidFill>
                  <a:srgbClr val="000000"/>
                </a:solidFill>
                <a:latin typeface="Glacial Indifference"/>
                <a:ea typeface="Glacial Indifference"/>
                <a:cs typeface="Glacial Indifference"/>
                <a:sym typeface="Glacial Indifference"/>
              </a:rPr>
              <a:t>Membuat daftar topik yang akan diajarkan sesuai dengan subjek.</a:t>
            </a:r>
            <a:r>
              <a:rPr lang="en-US" sz="3125">
                <a:solidFill>
                  <a:srgbClr val="000000"/>
                </a:solidFill>
                <a:latin typeface="Glacial Indifference"/>
                <a:ea typeface="Glacial Indifference"/>
                <a:cs typeface="Glacial Indifference"/>
                <a:sym typeface="Glacial Indifference"/>
              </a:rPr>
              <a:t> Langkah tersebut membuat guru harus menentukan daftar topik-topik yang akan diajarkan. Topik-topik tersebut disusun berdasarkan subjek atau mata pelajaran yang sudah ditentukan. Topik tersebut berisi bagian-bagian materi dari subjek yang dibuat dalam bentuk daftar topik</a:t>
            </a:r>
          </a:p>
        </p:txBody>
      </p:sp>
      <p:grpSp>
        <p:nvGrpSpPr>
          <p:cNvPr name="Group 25" id="25"/>
          <p:cNvGrpSpPr/>
          <p:nvPr/>
        </p:nvGrpSpPr>
        <p:grpSpPr>
          <a:xfrm rot="0">
            <a:off x="6061710" y="5995988"/>
            <a:ext cx="416243" cy="416243"/>
            <a:chOff x="0" y="0"/>
            <a:chExt cx="554990" cy="554990"/>
          </a:xfrm>
        </p:grpSpPr>
        <p:sp>
          <p:nvSpPr>
            <p:cNvPr name="Freeform 26" id="26"/>
            <p:cNvSpPr/>
            <p:nvPr/>
          </p:nvSpPr>
          <p:spPr>
            <a:xfrm flipH="false" flipV="false" rot="0">
              <a:off x="48260" y="44450"/>
              <a:ext cx="449580" cy="462280"/>
            </a:xfrm>
            <a:custGeom>
              <a:avLst/>
              <a:gdLst/>
              <a:ahLst/>
              <a:cxnLst/>
              <a:rect r="r" b="b" t="t" l="l"/>
              <a:pathLst>
                <a:path h="462280" w="449580">
                  <a:moveTo>
                    <a:pt x="449580" y="163830"/>
                  </a:moveTo>
                  <a:cubicBezTo>
                    <a:pt x="449580" y="307340"/>
                    <a:pt x="433070" y="344170"/>
                    <a:pt x="410210" y="372110"/>
                  </a:cubicBezTo>
                  <a:cubicBezTo>
                    <a:pt x="388620" y="400050"/>
                    <a:pt x="356870" y="425450"/>
                    <a:pt x="325120" y="439420"/>
                  </a:cubicBezTo>
                  <a:cubicBezTo>
                    <a:pt x="292100" y="454660"/>
                    <a:pt x="252730" y="462280"/>
                    <a:pt x="217170" y="459740"/>
                  </a:cubicBezTo>
                  <a:cubicBezTo>
                    <a:pt x="181610" y="457200"/>
                    <a:pt x="142240" y="445770"/>
                    <a:pt x="113030" y="426720"/>
                  </a:cubicBezTo>
                  <a:cubicBezTo>
                    <a:pt x="82550" y="408940"/>
                    <a:pt x="53340" y="379730"/>
                    <a:pt x="35560" y="349250"/>
                  </a:cubicBezTo>
                  <a:cubicBezTo>
                    <a:pt x="16510" y="320040"/>
                    <a:pt x="5080" y="280670"/>
                    <a:pt x="2540" y="245110"/>
                  </a:cubicBezTo>
                  <a:cubicBezTo>
                    <a:pt x="0" y="209550"/>
                    <a:pt x="7620" y="170180"/>
                    <a:pt x="22860" y="137160"/>
                  </a:cubicBezTo>
                  <a:cubicBezTo>
                    <a:pt x="36830" y="105410"/>
                    <a:pt x="62230" y="73660"/>
                    <a:pt x="90170" y="52070"/>
                  </a:cubicBezTo>
                  <a:cubicBezTo>
                    <a:pt x="118110" y="29210"/>
                    <a:pt x="154940" y="12700"/>
                    <a:pt x="189230" y="6350"/>
                  </a:cubicBezTo>
                  <a:cubicBezTo>
                    <a:pt x="224790" y="0"/>
                    <a:pt x="265430" y="2540"/>
                    <a:pt x="298450" y="12700"/>
                  </a:cubicBezTo>
                  <a:cubicBezTo>
                    <a:pt x="332740" y="24130"/>
                    <a:pt x="392430" y="69850"/>
                    <a:pt x="392430" y="69850"/>
                  </a:cubicBezTo>
                </a:path>
              </a:pathLst>
            </a:custGeom>
            <a:solidFill>
              <a:srgbClr val="FFF234">
                <a:alpha val="49804"/>
              </a:srgbClr>
            </a:solidFill>
            <a:ln cap="sq">
              <a:noFill/>
              <a:prstDash val="solid"/>
              <a:miter/>
            </a:ln>
          </p:spPr>
        </p:sp>
      </p:grpSp>
      <p:grpSp>
        <p:nvGrpSpPr>
          <p:cNvPr name="Group 27" id="27"/>
          <p:cNvGrpSpPr/>
          <p:nvPr/>
        </p:nvGrpSpPr>
        <p:grpSpPr>
          <a:xfrm rot="0">
            <a:off x="3455670" y="8151495"/>
            <a:ext cx="416243" cy="416243"/>
            <a:chOff x="0" y="0"/>
            <a:chExt cx="554990" cy="554990"/>
          </a:xfrm>
        </p:grpSpPr>
        <p:sp>
          <p:nvSpPr>
            <p:cNvPr name="Freeform 28" id="28"/>
            <p:cNvSpPr/>
            <p:nvPr/>
          </p:nvSpPr>
          <p:spPr>
            <a:xfrm flipH="false" flipV="false" rot="0">
              <a:off x="48260" y="44450"/>
              <a:ext cx="448310" cy="461010"/>
            </a:xfrm>
            <a:custGeom>
              <a:avLst/>
              <a:gdLst/>
              <a:ahLst/>
              <a:cxnLst/>
              <a:rect r="r" b="b" t="t" l="l"/>
              <a:pathLst>
                <a:path h="461010" w="448310">
                  <a:moveTo>
                    <a:pt x="448310" y="162560"/>
                  </a:moveTo>
                  <a:cubicBezTo>
                    <a:pt x="448310" y="307340"/>
                    <a:pt x="431800" y="344170"/>
                    <a:pt x="410210" y="372110"/>
                  </a:cubicBezTo>
                  <a:cubicBezTo>
                    <a:pt x="388620" y="400050"/>
                    <a:pt x="356870" y="424180"/>
                    <a:pt x="323850" y="439420"/>
                  </a:cubicBezTo>
                  <a:cubicBezTo>
                    <a:pt x="292100" y="453390"/>
                    <a:pt x="251460" y="461010"/>
                    <a:pt x="215900" y="458470"/>
                  </a:cubicBezTo>
                  <a:cubicBezTo>
                    <a:pt x="181610" y="457200"/>
                    <a:pt x="142240" y="444500"/>
                    <a:pt x="111760" y="426720"/>
                  </a:cubicBezTo>
                  <a:cubicBezTo>
                    <a:pt x="81280" y="407670"/>
                    <a:pt x="53340" y="379730"/>
                    <a:pt x="34290" y="349250"/>
                  </a:cubicBezTo>
                  <a:cubicBezTo>
                    <a:pt x="16510" y="318770"/>
                    <a:pt x="3810" y="279400"/>
                    <a:pt x="2540" y="245110"/>
                  </a:cubicBezTo>
                  <a:cubicBezTo>
                    <a:pt x="0" y="209550"/>
                    <a:pt x="7620" y="168910"/>
                    <a:pt x="21590" y="137160"/>
                  </a:cubicBezTo>
                  <a:cubicBezTo>
                    <a:pt x="36830" y="104140"/>
                    <a:pt x="60960" y="72390"/>
                    <a:pt x="88900" y="50800"/>
                  </a:cubicBezTo>
                  <a:cubicBezTo>
                    <a:pt x="116840" y="29210"/>
                    <a:pt x="153670" y="12700"/>
                    <a:pt x="189230" y="6350"/>
                  </a:cubicBezTo>
                  <a:cubicBezTo>
                    <a:pt x="223520" y="0"/>
                    <a:pt x="264160" y="2540"/>
                    <a:pt x="298450" y="12700"/>
                  </a:cubicBezTo>
                  <a:cubicBezTo>
                    <a:pt x="332740" y="22860"/>
                    <a:pt x="392430" y="68580"/>
                    <a:pt x="392430" y="68580"/>
                  </a:cubicBezTo>
                </a:path>
              </a:pathLst>
            </a:custGeom>
            <a:solidFill>
              <a:srgbClr val="FFF234">
                <a:alpha val="49804"/>
              </a:srgbClr>
            </a:solidFill>
            <a:ln cap="sq">
              <a:noFill/>
              <a:prstDash val="solid"/>
              <a:miter/>
            </a:ln>
          </p:spPr>
        </p:sp>
      </p:grpSp>
      <p:sp>
        <p:nvSpPr>
          <p:cNvPr name="TextBox 29" id="29"/>
          <p:cNvSpPr txBox="true"/>
          <p:nvPr/>
        </p:nvSpPr>
        <p:spPr>
          <a:xfrm rot="0">
            <a:off x="394269" y="9005401"/>
            <a:ext cx="709778" cy="894729"/>
          </a:xfrm>
          <a:prstGeom prst="rect">
            <a:avLst/>
          </a:prstGeom>
        </p:spPr>
        <p:txBody>
          <a:bodyPr anchor="t" rtlCol="false" tIns="0" lIns="0" bIns="0" rIns="0">
            <a:spAutoFit/>
          </a:bodyPr>
          <a:lstStyle/>
          <a:p>
            <a:pPr algn="ctr">
              <a:lnSpc>
                <a:spcPts val="6725"/>
              </a:lnSpc>
            </a:pPr>
            <a:r>
              <a:rPr lang="en-US" sz="6725">
                <a:solidFill>
                  <a:srgbClr val="B5838D"/>
                </a:solidFill>
                <a:latin typeface="Wedges"/>
                <a:ea typeface="Wedges"/>
                <a:cs typeface="Wedges"/>
                <a:sym typeface="Wedges"/>
              </a:rPr>
              <a:t>5.</a:t>
            </a:r>
          </a:p>
        </p:txBody>
      </p:sp>
      <p:sp>
        <p:nvSpPr>
          <p:cNvPr name="TextBox 30" id="30"/>
          <p:cNvSpPr txBox="true"/>
          <p:nvPr/>
        </p:nvSpPr>
        <p:spPr>
          <a:xfrm rot="0">
            <a:off x="2523373" y="9230080"/>
            <a:ext cx="13460057" cy="580390"/>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a:ea typeface="Canva Sans"/>
                <a:cs typeface="Canva Sans"/>
                <a:sym typeface="Canva Sans"/>
              </a:rPr>
              <a:t>Mendiskusikan dengan teman sejawat terkait topik yang disusun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1EE"/>
        </a:solidFill>
      </p:bgPr>
    </p:bg>
    <p:spTree>
      <p:nvGrpSpPr>
        <p:cNvPr id="1" name=""/>
        <p:cNvGrpSpPr/>
        <p:nvPr/>
      </p:nvGrpSpPr>
      <p:grpSpPr>
        <a:xfrm>
          <a:off x="0" y="0"/>
          <a:ext cx="0" cy="0"/>
          <a:chOff x="0" y="0"/>
          <a:chExt cx="0" cy="0"/>
        </a:xfrm>
      </p:grpSpPr>
      <p:sp>
        <p:nvSpPr>
          <p:cNvPr name="Freeform 2" id="2"/>
          <p:cNvSpPr/>
          <p:nvPr/>
        </p:nvSpPr>
        <p:spPr>
          <a:xfrm flipH="false" flipV="false" rot="-6381483">
            <a:off x="-4869834" y="4550007"/>
            <a:ext cx="7814999" cy="12245725"/>
          </a:xfrm>
          <a:custGeom>
            <a:avLst/>
            <a:gdLst/>
            <a:ahLst/>
            <a:cxnLst/>
            <a:rect r="r" b="b" t="t" l="l"/>
            <a:pathLst>
              <a:path h="12245725" w="7814999">
                <a:moveTo>
                  <a:pt x="0" y="0"/>
                </a:moveTo>
                <a:lnTo>
                  <a:pt x="7814999" y="0"/>
                </a:lnTo>
                <a:lnTo>
                  <a:pt x="7814999" y="12245725"/>
                </a:lnTo>
                <a:lnTo>
                  <a:pt x="0" y="122457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457531">
            <a:off x="1417465" y="7936608"/>
            <a:ext cx="1602407" cy="1787901"/>
          </a:xfrm>
          <a:custGeom>
            <a:avLst/>
            <a:gdLst/>
            <a:ahLst/>
            <a:cxnLst/>
            <a:rect r="r" b="b" t="t" l="l"/>
            <a:pathLst>
              <a:path h="1787901" w="1602407">
                <a:moveTo>
                  <a:pt x="0" y="0"/>
                </a:moveTo>
                <a:lnTo>
                  <a:pt x="1602407" y="0"/>
                </a:lnTo>
                <a:lnTo>
                  <a:pt x="1602407" y="1787901"/>
                </a:lnTo>
                <a:lnTo>
                  <a:pt x="0" y="178790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3849820">
            <a:off x="14049078" y="7941235"/>
            <a:ext cx="1792971" cy="3071470"/>
          </a:xfrm>
          <a:custGeom>
            <a:avLst/>
            <a:gdLst/>
            <a:ahLst/>
            <a:cxnLst/>
            <a:rect r="r" b="b" t="t" l="l"/>
            <a:pathLst>
              <a:path h="3071470" w="1792971">
                <a:moveTo>
                  <a:pt x="0" y="0"/>
                </a:moveTo>
                <a:lnTo>
                  <a:pt x="1792971" y="0"/>
                </a:lnTo>
                <a:lnTo>
                  <a:pt x="1792971" y="3071471"/>
                </a:lnTo>
                <a:lnTo>
                  <a:pt x="0" y="307147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96826" y="7782149"/>
            <a:ext cx="2365310" cy="2890720"/>
          </a:xfrm>
          <a:custGeom>
            <a:avLst/>
            <a:gdLst/>
            <a:ahLst/>
            <a:cxnLst/>
            <a:rect r="r" b="b" t="t" l="l"/>
            <a:pathLst>
              <a:path h="2890720" w="2365310">
                <a:moveTo>
                  <a:pt x="0" y="0"/>
                </a:moveTo>
                <a:lnTo>
                  <a:pt x="2365310" y="0"/>
                </a:lnTo>
                <a:lnTo>
                  <a:pt x="2365310" y="2890720"/>
                </a:lnTo>
                <a:lnTo>
                  <a:pt x="0" y="289072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962334" y="9664559"/>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717538" y="1279421"/>
            <a:ext cx="17570462" cy="516499"/>
          </a:xfrm>
          <a:prstGeom prst="rect">
            <a:avLst/>
          </a:prstGeom>
        </p:spPr>
        <p:txBody>
          <a:bodyPr anchor="t" rtlCol="false" tIns="0" lIns="0" bIns="0" rIns="0">
            <a:spAutoFit/>
          </a:bodyPr>
          <a:lstStyle/>
          <a:p>
            <a:pPr algn="ctr">
              <a:lnSpc>
                <a:spcPts val="3834"/>
              </a:lnSpc>
            </a:pPr>
            <a:r>
              <a:rPr lang="en-US" sz="3834">
                <a:solidFill>
                  <a:srgbClr val="B5838D"/>
                </a:solidFill>
                <a:latin typeface="Wedges"/>
                <a:ea typeface="Wedges"/>
                <a:cs typeface="Wedges"/>
                <a:sym typeface="Wedges"/>
              </a:rPr>
              <a:t> Model Pembelajaran Terpadu Tipe Keterkaitan </a:t>
            </a:r>
            <a:r>
              <a:rPr lang="en-US" sz="3834">
                <a:solidFill>
                  <a:srgbClr val="B5838D"/>
                </a:solidFill>
                <a:latin typeface="Wedges"/>
                <a:ea typeface="Wedges"/>
                <a:cs typeface="Wedges"/>
                <a:sym typeface="Wedges"/>
              </a:rPr>
              <a:t>(Connected)</a:t>
            </a:r>
          </a:p>
        </p:txBody>
      </p:sp>
      <p:sp>
        <p:nvSpPr>
          <p:cNvPr name="TextBox 8" id="8"/>
          <p:cNvSpPr txBox="true"/>
          <p:nvPr/>
        </p:nvSpPr>
        <p:spPr>
          <a:xfrm rot="0">
            <a:off x="1803524" y="2556293"/>
            <a:ext cx="15455776" cy="6647180"/>
          </a:xfrm>
          <a:prstGeom prst="rect">
            <a:avLst/>
          </a:prstGeom>
        </p:spPr>
        <p:txBody>
          <a:bodyPr anchor="t" rtlCol="false" tIns="0" lIns="0" bIns="0" rIns="0">
            <a:spAutoFit/>
          </a:bodyPr>
          <a:lstStyle/>
          <a:p>
            <a:pPr algn="just">
              <a:lnSpc>
                <a:spcPts val="5319"/>
              </a:lnSpc>
            </a:pPr>
            <a:r>
              <a:rPr lang="en-US" sz="3799">
                <a:solidFill>
                  <a:srgbClr val="805A62"/>
                </a:solidFill>
                <a:latin typeface="One Little Font"/>
                <a:ea typeface="One Little Font"/>
                <a:cs typeface="One Little Font"/>
                <a:sym typeface="One Little Font"/>
              </a:rPr>
              <a:t>pembelajaran yang </a:t>
            </a:r>
            <a:r>
              <a:rPr lang="en-US" sz="3799">
                <a:solidFill>
                  <a:srgbClr val="805A62"/>
                </a:solidFill>
                <a:latin typeface="One Little Font"/>
                <a:ea typeface="One Little Font"/>
                <a:cs typeface="One Little Font"/>
                <a:sym typeface="One Little Font"/>
              </a:rPr>
              <a:t>dilakukan dengan mengaitkan satu pokok bahasan dengan pokok bahasan berikutnya, mengaitkan satu konsep dengan konsep yang lain, mengaitkan satu keterampilan dengan keterampilan lain, dan dapat juga mengaitkan pekerjaan hari itu dengan hari yang lain atau hari berikutnya dalam satu bidang studi. Fogarty menjelaskan bahwa model terhubung (connected) merupakan model integrasi inter bidang studi. Model ini secara nyata mengorganisasikan atau mengintegrasikan satu konsep, keterampilan, atau kemampuan yang ditumbuhkembangkan dalam suatu pokok bahasan atau sub pokok bahasan yang dikaitkan dengan konsep, keterampilan atau kemampuan pada pokok bahasan atau sub pokok bahasan lain, dalam satu bidang studi. </a:t>
            </a:r>
          </a:p>
        </p:txBody>
      </p:sp>
      <p:sp>
        <p:nvSpPr>
          <p:cNvPr name="Freeform 9" id="9"/>
          <p:cNvSpPr/>
          <p:nvPr/>
        </p:nvSpPr>
        <p:spPr>
          <a:xfrm flipH="false" flipV="false" rot="0">
            <a:off x="-4817094" y="1504333"/>
            <a:ext cx="5802923" cy="4114800"/>
          </a:xfrm>
          <a:custGeom>
            <a:avLst/>
            <a:gdLst/>
            <a:ahLst/>
            <a:cxnLst/>
            <a:rect r="r" b="b" t="t" l="l"/>
            <a:pathLst>
              <a:path h="4114800" w="5802923">
                <a:moveTo>
                  <a:pt x="0" y="0"/>
                </a:moveTo>
                <a:lnTo>
                  <a:pt x="5802923" y="0"/>
                </a:lnTo>
                <a:lnTo>
                  <a:pt x="5802923"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13972144" y="-2359308"/>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true" flipV="true" rot="0">
            <a:off x="8085824" y="8559863"/>
            <a:ext cx="5802923" cy="4114800"/>
          </a:xfrm>
          <a:custGeom>
            <a:avLst/>
            <a:gdLst/>
            <a:ahLst/>
            <a:cxnLst/>
            <a:rect r="r" b="b" t="t" l="l"/>
            <a:pathLst>
              <a:path h="4114800" w="5802923">
                <a:moveTo>
                  <a:pt x="5802923" y="4114800"/>
                </a:moveTo>
                <a:lnTo>
                  <a:pt x="0" y="4114800"/>
                </a:lnTo>
                <a:lnTo>
                  <a:pt x="0" y="0"/>
                </a:lnTo>
                <a:lnTo>
                  <a:pt x="5802923" y="0"/>
                </a:lnTo>
                <a:lnTo>
                  <a:pt x="5802923" y="411480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2" id="12"/>
          <p:cNvSpPr txBox="true"/>
          <p:nvPr/>
        </p:nvSpPr>
        <p:spPr>
          <a:xfrm rot="0">
            <a:off x="673811" y="1336571"/>
            <a:ext cx="709778" cy="894729"/>
          </a:xfrm>
          <a:prstGeom prst="rect">
            <a:avLst/>
          </a:prstGeom>
        </p:spPr>
        <p:txBody>
          <a:bodyPr anchor="t" rtlCol="false" tIns="0" lIns="0" bIns="0" rIns="0">
            <a:spAutoFit/>
          </a:bodyPr>
          <a:lstStyle/>
          <a:p>
            <a:pPr algn="ctr">
              <a:lnSpc>
                <a:spcPts val="6725"/>
              </a:lnSpc>
            </a:pPr>
            <a:r>
              <a:rPr lang="en-US" sz="6725">
                <a:solidFill>
                  <a:srgbClr val="B5838D"/>
                </a:solidFill>
                <a:latin typeface="Wedges"/>
                <a:ea typeface="Wedges"/>
                <a:cs typeface="Wedges"/>
                <a:sym typeface="Wedges"/>
              </a:rPr>
              <a:t>2.</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1EE"/>
        </a:solidFill>
      </p:bgPr>
    </p:bg>
    <p:spTree>
      <p:nvGrpSpPr>
        <p:cNvPr id="1" name=""/>
        <p:cNvGrpSpPr/>
        <p:nvPr/>
      </p:nvGrpSpPr>
      <p:grpSpPr>
        <a:xfrm>
          <a:off x="0" y="0"/>
          <a:ext cx="0" cy="0"/>
          <a:chOff x="0" y="0"/>
          <a:chExt cx="0" cy="0"/>
        </a:xfrm>
      </p:grpSpPr>
      <p:sp>
        <p:nvSpPr>
          <p:cNvPr name="Freeform 2" id="2"/>
          <p:cNvSpPr/>
          <p:nvPr/>
        </p:nvSpPr>
        <p:spPr>
          <a:xfrm flipH="false" flipV="false" rot="-2779055">
            <a:off x="13351800" y="-5703043"/>
            <a:ext cx="7814999" cy="12245725"/>
          </a:xfrm>
          <a:custGeom>
            <a:avLst/>
            <a:gdLst/>
            <a:ahLst/>
            <a:cxnLst/>
            <a:rect r="r" b="b" t="t" l="l"/>
            <a:pathLst>
              <a:path h="12245725" w="7814999">
                <a:moveTo>
                  <a:pt x="0" y="0"/>
                </a:moveTo>
                <a:lnTo>
                  <a:pt x="7815000" y="0"/>
                </a:lnTo>
                <a:lnTo>
                  <a:pt x="7815000" y="12245725"/>
                </a:lnTo>
                <a:lnTo>
                  <a:pt x="0" y="122457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381483">
            <a:off x="-3907500" y="4308153"/>
            <a:ext cx="7814999" cy="12245725"/>
          </a:xfrm>
          <a:custGeom>
            <a:avLst/>
            <a:gdLst/>
            <a:ahLst/>
            <a:cxnLst/>
            <a:rect r="r" b="b" t="t" l="l"/>
            <a:pathLst>
              <a:path h="12245725" w="7814999">
                <a:moveTo>
                  <a:pt x="0" y="0"/>
                </a:moveTo>
                <a:lnTo>
                  <a:pt x="7815000" y="0"/>
                </a:lnTo>
                <a:lnTo>
                  <a:pt x="7815000" y="12245725"/>
                </a:lnTo>
                <a:lnTo>
                  <a:pt x="0" y="122457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7457531">
            <a:off x="1137924" y="6846681"/>
            <a:ext cx="1602407" cy="1787901"/>
          </a:xfrm>
          <a:custGeom>
            <a:avLst/>
            <a:gdLst/>
            <a:ahLst/>
            <a:cxnLst/>
            <a:rect r="r" b="b" t="t" l="l"/>
            <a:pathLst>
              <a:path h="1787901" w="1602407">
                <a:moveTo>
                  <a:pt x="0" y="0"/>
                </a:moveTo>
                <a:lnTo>
                  <a:pt x="1602406" y="0"/>
                </a:lnTo>
                <a:lnTo>
                  <a:pt x="1602406" y="1787901"/>
                </a:lnTo>
                <a:lnTo>
                  <a:pt x="0" y="1787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7457531">
            <a:off x="13806242" y="699249"/>
            <a:ext cx="1648316" cy="1839126"/>
          </a:xfrm>
          <a:custGeom>
            <a:avLst/>
            <a:gdLst/>
            <a:ahLst/>
            <a:cxnLst/>
            <a:rect r="r" b="b" t="t" l="l"/>
            <a:pathLst>
              <a:path h="1839126" w="1648316">
                <a:moveTo>
                  <a:pt x="0" y="0"/>
                </a:moveTo>
                <a:lnTo>
                  <a:pt x="1648316" y="0"/>
                </a:lnTo>
                <a:lnTo>
                  <a:pt x="1648316" y="1839126"/>
                </a:lnTo>
                <a:lnTo>
                  <a:pt x="0" y="18391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849820">
            <a:off x="14848576" y="7605376"/>
            <a:ext cx="1792971" cy="3071470"/>
          </a:xfrm>
          <a:custGeom>
            <a:avLst/>
            <a:gdLst/>
            <a:ahLst/>
            <a:cxnLst/>
            <a:rect r="r" b="b" t="t" l="l"/>
            <a:pathLst>
              <a:path h="3071470" w="1792971">
                <a:moveTo>
                  <a:pt x="0" y="0"/>
                </a:moveTo>
                <a:lnTo>
                  <a:pt x="1792970" y="0"/>
                </a:lnTo>
                <a:lnTo>
                  <a:pt x="1792970" y="3071471"/>
                </a:lnTo>
                <a:lnTo>
                  <a:pt x="0" y="30714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true" rot="0">
            <a:off x="16076645" y="-712947"/>
            <a:ext cx="2365310" cy="2890720"/>
          </a:xfrm>
          <a:custGeom>
            <a:avLst/>
            <a:gdLst/>
            <a:ahLst/>
            <a:cxnLst/>
            <a:rect r="r" b="b" t="t" l="l"/>
            <a:pathLst>
              <a:path h="2890720" w="2365310">
                <a:moveTo>
                  <a:pt x="2365310" y="2890720"/>
                </a:moveTo>
                <a:lnTo>
                  <a:pt x="0" y="2890720"/>
                </a:lnTo>
                <a:lnTo>
                  <a:pt x="0" y="0"/>
                </a:lnTo>
                <a:lnTo>
                  <a:pt x="2365310" y="0"/>
                </a:lnTo>
                <a:lnTo>
                  <a:pt x="2365310" y="289072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96826" y="7782149"/>
            <a:ext cx="2365310" cy="2890720"/>
          </a:xfrm>
          <a:custGeom>
            <a:avLst/>
            <a:gdLst/>
            <a:ahLst/>
            <a:cxnLst/>
            <a:rect r="r" b="b" t="t" l="l"/>
            <a:pathLst>
              <a:path h="2890720" w="2365310">
                <a:moveTo>
                  <a:pt x="0" y="0"/>
                </a:moveTo>
                <a:lnTo>
                  <a:pt x="2365310" y="0"/>
                </a:lnTo>
                <a:lnTo>
                  <a:pt x="2365310" y="2890720"/>
                </a:lnTo>
                <a:lnTo>
                  <a:pt x="0" y="289072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962334" y="9664559"/>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0">
            <a:off x="15408434" y="1352854"/>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0">
            <a:off x="-3863796" y="1701904"/>
            <a:ext cx="5802923" cy="4114800"/>
          </a:xfrm>
          <a:custGeom>
            <a:avLst/>
            <a:gdLst/>
            <a:ahLst/>
            <a:cxnLst/>
            <a:rect r="r" b="b" t="t" l="l"/>
            <a:pathLst>
              <a:path h="4114800" w="5802923">
                <a:moveTo>
                  <a:pt x="0" y="0"/>
                </a:moveTo>
                <a:lnTo>
                  <a:pt x="5802923" y="0"/>
                </a:lnTo>
                <a:lnTo>
                  <a:pt x="5802923"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2" id="12"/>
          <p:cNvSpPr txBox="true"/>
          <p:nvPr/>
        </p:nvSpPr>
        <p:spPr>
          <a:xfrm rot="0">
            <a:off x="1212094" y="493753"/>
            <a:ext cx="16479494" cy="906921"/>
          </a:xfrm>
          <a:prstGeom prst="rect">
            <a:avLst/>
          </a:prstGeom>
        </p:spPr>
        <p:txBody>
          <a:bodyPr anchor="t" rtlCol="false" tIns="0" lIns="0" bIns="0" rIns="0">
            <a:spAutoFit/>
          </a:bodyPr>
          <a:lstStyle/>
          <a:p>
            <a:pPr algn="ctr">
              <a:lnSpc>
                <a:spcPts val="6830"/>
              </a:lnSpc>
            </a:pPr>
            <a:r>
              <a:rPr lang="en-US" sz="6830">
                <a:solidFill>
                  <a:srgbClr val="B5838D"/>
                </a:solidFill>
                <a:latin typeface="Wedges"/>
                <a:ea typeface="Wedges"/>
                <a:cs typeface="Wedges"/>
                <a:sym typeface="Wedges"/>
              </a:rPr>
              <a:t>Langkah pembelajaran connected</a:t>
            </a:r>
          </a:p>
        </p:txBody>
      </p:sp>
      <p:sp>
        <p:nvSpPr>
          <p:cNvPr name="Freeform 13" id="13"/>
          <p:cNvSpPr/>
          <p:nvPr/>
        </p:nvSpPr>
        <p:spPr>
          <a:xfrm flipH="true" flipV="true" rot="3849820">
            <a:off x="1646454" y="-517246"/>
            <a:ext cx="1792971" cy="3071470"/>
          </a:xfrm>
          <a:custGeom>
            <a:avLst/>
            <a:gdLst/>
            <a:ahLst/>
            <a:cxnLst/>
            <a:rect r="r" b="b" t="t" l="l"/>
            <a:pathLst>
              <a:path h="3071470" w="1792971">
                <a:moveTo>
                  <a:pt x="1792970" y="3071470"/>
                </a:moveTo>
                <a:lnTo>
                  <a:pt x="0" y="3071470"/>
                </a:lnTo>
                <a:lnTo>
                  <a:pt x="0" y="0"/>
                </a:lnTo>
                <a:lnTo>
                  <a:pt x="1792970" y="0"/>
                </a:lnTo>
                <a:lnTo>
                  <a:pt x="1792970" y="307147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4" id="14"/>
          <p:cNvSpPr txBox="true"/>
          <p:nvPr/>
        </p:nvSpPr>
        <p:spPr>
          <a:xfrm rot="0">
            <a:off x="8133678" y="7731635"/>
            <a:ext cx="11117444" cy="2310765"/>
          </a:xfrm>
          <a:prstGeom prst="rect">
            <a:avLst/>
          </a:prstGeom>
        </p:spPr>
        <p:txBody>
          <a:bodyPr anchor="t" rtlCol="false" tIns="0" lIns="0" bIns="0" rIns="0">
            <a:spAutoFit/>
          </a:bodyPr>
          <a:lstStyle/>
          <a:p>
            <a:pPr algn="ctr">
              <a:lnSpc>
                <a:spcPts val="3600"/>
              </a:lnSpc>
              <a:spcBef>
                <a:spcPct val="0"/>
              </a:spcBef>
            </a:pPr>
          </a:p>
          <a:p>
            <a:pPr algn="ctr">
              <a:lnSpc>
                <a:spcPts val="3600"/>
              </a:lnSpc>
              <a:spcBef>
                <a:spcPct val="0"/>
              </a:spcBef>
            </a:pPr>
          </a:p>
          <a:p>
            <a:pPr algn="ctr">
              <a:lnSpc>
                <a:spcPts val="3600"/>
              </a:lnSpc>
              <a:spcBef>
                <a:spcPct val="0"/>
              </a:spcBef>
            </a:pPr>
          </a:p>
          <a:p>
            <a:pPr algn="ctr">
              <a:lnSpc>
                <a:spcPts val="3600"/>
              </a:lnSpc>
              <a:spcBef>
                <a:spcPct val="0"/>
              </a:spcBef>
            </a:pPr>
            <a:r>
              <a:rPr lang="en-US" sz="3600">
                <a:solidFill>
                  <a:srgbClr val="000000"/>
                </a:solidFill>
                <a:latin typeface="One Little Font"/>
                <a:ea typeface="One Little Font"/>
                <a:cs typeface="One Little Font"/>
                <a:sym typeface="One Little Font"/>
              </a:rPr>
              <a:t> </a:t>
            </a:r>
          </a:p>
          <a:p>
            <a:pPr algn="ctr">
              <a:lnSpc>
                <a:spcPts val="3600"/>
              </a:lnSpc>
              <a:spcBef>
                <a:spcPct val="0"/>
              </a:spcBef>
            </a:pPr>
            <a:r>
              <a:rPr lang="en-US" sz="3600">
                <a:solidFill>
                  <a:srgbClr val="000000"/>
                </a:solidFill>
                <a:latin typeface="One Little Font"/>
                <a:ea typeface="One Little Font"/>
                <a:cs typeface="One Little Font"/>
                <a:sym typeface="One Little Font"/>
              </a:rPr>
              <a:t>f. Tahap menganalisis dan mengevaluasi.</a:t>
            </a:r>
          </a:p>
        </p:txBody>
      </p:sp>
      <p:sp>
        <p:nvSpPr>
          <p:cNvPr name="TextBox 15" id="15"/>
          <p:cNvSpPr txBox="true"/>
          <p:nvPr/>
        </p:nvSpPr>
        <p:spPr>
          <a:xfrm rot="0">
            <a:off x="-2281278" y="3119605"/>
            <a:ext cx="14794009" cy="563880"/>
          </a:xfrm>
          <a:prstGeom prst="rect">
            <a:avLst/>
          </a:prstGeom>
        </p:spPr>
        <p:txBody>
          <a:bodyPr anchor="t" rtlCol="false" tIns="0" lIns="0" bIns="0" rIns="0">
            <a:spAutoFit/>
          </a:bodyPr>
          <a:lstStyle/>
          <a:p>
            <a:pPr algn="ctr">
              <a:lnSpc>
                <a:spcPts val="4200"/>
              </a:lnSpc>
              <a:spcBef>
                <a:spcPct val="0"/>
              </a:spcBef>
            </a:pPr>
            <a:r>
              <a:rPr lang="en-US" sz="4200">
                <a:solidFill>
                  <a:srgbClr val="000000"/>
                </a:solidFill>
                <a:latin typeface="One Little Font"/>
                <a:ea typeface="One Little Font"/>
                <a:cs typeface="One Little Font"/>
                <a:sym typeface="One Little Font"/>
              </a:rPr>
              <a:t>a. Tahap persiapan (kegiatan pendahuluan),</a:t>
            </a:r>
          </a:p>
        </p:txBody>
      </p:sp>
      <p:sp>
        <p:nvSpPr>
          <p:cNvPr name="TextBox 16" id="16"/>
          <p:cNvSpPr txBox="true"/>
          <p:nvPr/>
        </p:nvSpPr>
        <p:spPr>
          <a:xfrm rot="0">
            <a:off x="2460454" y="4393373"/>
            <a:ext cx="5310545" cy="563880"/>
          </a:xfrm>
          <a:prstGeom prst="rect">
            <a:avLst/>
          </a:prstGeom>
        </p:spPr>
        <p:txBody>
          <a:bodyPr anchor="t" rtlCol="false" tIns="0" lIns="0" bIns="0" rIns="0">
            <a:spAutoFit/>
          </a:bodyPr>
          <a:lstStyle/>
          <a:p>
            <a:pPr algn="ctr">
              <a:lnSpc>
                <a:spcPts val="4200"/>
              </a:lnSpc>
              <a:spcBef>
                <a:spcPct val="0"/>
              </a:spcBef>
            </a:pPr>
            <a:r>
              <a:rPr lang="en-US" sz="4200">
                <a:solidFill>
                  <a:srgbClr val="000000"/>
                </a:solidFill>
                <a:latin typeface="One Little Font"/>
                <a:ea typeface="One Little Font"/>
                <a:cs typeface="One Little Font"/>
                <a:sym typeface="One Little Font"/>
              </a:rPr>
              <a:t>b. Tahap presensi materi,</a:t>
            </a:r>
          </a:p>
        </p:txBody>
      </p:sp>
      <p:sp>
        <p:nvSpPr>
          <p:cNvPr name="TextBox 17" id="17"/>
          <p:cNvSpPr txBox="true"/>
          <p:nvPr/>
        </p:nvSpPr>
        <p:spPr>
          <a:xfrm rot="0">
            <a:off x="3559851" y="5430383"/>
            <a:ext cx="6831330" cy="563880"/>
          </a:xfrm>
          <a:prstGeom prst="rect">
            <a:avLst/>
          </a:prstGeom>
        </p:spPr>
        <p:txBody>
          <a:bodyPr anchor="t" rtlCol="false" tIns="0" lIns="0" bIns="0" rIns="0">
            <a:spAutoFit/>
          </a:bodyPr>
          <a:lstStyle/>
          <a:p>
            <a:pPr algn="ctr">
              <a:lnSpc>
                <a:spcPts val="4200"/>
              </a:lnSpc>
              <a:spcBef>
                <a:spcPct val="0"/>
              </a:spcBef>
            </a:pPr>
            <a:r>
              <a:rPr lang="en-US" sz="4200">
                <a:solidFill>
                  <a:srgbClr val="000000"/>
                </a:solidFill>
                <a:latin typeface="One Little Font"/>
                <a:ea typeface="One Little Font"/>
                <a:cs typeface="One Little Font"/>
                <a:sym typeface="One Little Font"/>
              </a:rPr>
              <a:t>c. Tahap membimbing pelatihan,</a:t>
            </a:r>
          </a:p>
        </p:txBody>
      </p:sp>
      <p:sp>
        <p:nvSpPr>
          <p:cNvPr name="TextBox 18" id="18"/>
          <p:cNvSpPr txBox="true"/>
          <p:nvPr/>
        </p:nvSpPr>
        <p:spPr>
          <a:xfrm rot="0">
            <a:off x="2168484" y="6571165"/>
            <a:ext cx="17852026" cy="1097280"/>
          </a:xfrm>
          <a:prstGeom prst="rect">
            <a:avLst/>
          </a:prstGeom>
        </p:spPr>
        <p:txBody>
          <a:bodyPr anchor="t" rtlCol="false" tIns="0" lIns="0" bIns="0" rIns="0">
            <a:spAutoFit/>
          </a:bodyPr>
          <a:lstStyle/>
          <a:p>
            <a:pPr algn="just">
              <a:lnSpc>
                <a:spcPts val="4200"/>
              </a:lnSpc>
              <a:spcBef>
                <a:spcPct val="0"/>
              </a:spcBef>
            </a:pPr>
            <a:r>
              <a:rPr lang="en-US" sz="4200">
                <a:solidFill>
                  <a:srgbClr val="000000"/>
                </a:solidFill>
                <a:latin typeface="One Little Font"/>
                <a:ea typeface="One Little Font"/>
                <a:cs typeface="One Little Font"/>
                <a:sym typeface="One Little Font"/>
              </a:rPr>
              <a:t>d. Tahap menelaah pemahaman dan memberikan </a:t>
            </a:r>
          </a:p>
          <a:p>
            <a:pPr algn="just">
              <a:lnSpc>
                <a:spcPts val="4200"/>
              </a:lnSpc>
              <a:spcBef>
                <a:spcPct val="0"/>
              </a:spcBef>
            </a:pPr>
            <a:r>
              <a:rPr lang="en-US" sz="4200">
                <a:solidFill>
                  <a:srgbClr val="000000"/>
                </a:solidFill>
                <a:latin typeface="One Little Font"/>
                <a:ea typeface="One Little Font"/>
                <a:cs typeface="One Little Font"/>
                <a:sym typeface="One Little Font"/>
              </a:rPr>
              <a:t>umpan balik</a:t>
            </a:r>
          </a:p>
        </p:txBody>
      </p:sp>
      <p:sp>
        <p:nvSpPr>
          <p:cNvPr name="TextBox 19" id="19"/>
          <p:cNvSpPr txBox="true"/>
          <p:nvPr/>
        </p:nvSpPr>
        <p:spPr>
          <a:xfrm rot="0">
            <a:off x="1849303" y="8154220"/>
            <a:ext cx="16566629" cy="1097280"/>
          </a:xfrm>
          <a:prstGeom prst="rect">
            <a:avLst/>
          </a:prstGeom>
        </p:spPr>
        <p:txBody>
          <a:bodyPr anchor="t" rtlCol="false" tIns="0" lIns="0" bIns="0" rIns="0">
            <a:spAutoFit/>
          </a:bodyPr>
          <a:lstStyle/>
          <a:p>
            <a:pPr algn="just">
              <a:lnSpc>
                <a:spcPts val="4200"/>
              </a:lnSpc>
              <a:spcBef>
                <a:spcPct val="0"/>
              </a:spcBef>
            </a:pPr>
            <a:r>
              <a:rPr lang="en-US" sz="4200">
                <a:solidFill>
                  <a:srgbClr val="000000"/>
                </a:solidFill>
                <a:latin typeface="One Little Font"/>
                <a:ea typeface="One Little Font"/>
                <a:cs typeface="One Little Font"/>
                <a:sym typeface="One Little Font"/>
              </a:rPr>
              <a:t>.E.Tahap mengembangkan dan memberikan kesempatan untuk pelatihan lanjutan dan penerapan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DAGSTU0XE54</dc:identifier>
  <dcterms:modified xsi:type="dcterms:W3CDTF">2011-08-01T06:04:30Z</dcterms:modified>
  <cp:revision>1</cp:revision>
  <dc:title>PEMBELAJARAN TERPADU</dc:title>
</cp:coreProperties>
</file>