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59" r:id="rId7"/>
    <p:sldId id="267" r:id="rId8"/>
    <p:sldId id="260" r:id="rId9"/>
    <p:sldId id="265" r:id="rId10"/>
    <p:sldId id="266" r:id="rId11"/>
  </p:sldIdLst>
  <p:sldSz cx="18288000" cy="10287000"/>
  <p:notesSz cx="6858000" cy="9144000"/>
  <p:embeddedFontLst>
    <p:embeddedFont>
      <p:font typeface="Poppins" panose="00000500000000000000" pitchFamily="2" charset="0"/>
      <p:regular r:id="rId13"/>
      <p:bold r:id="rId14"/>
      <p:italic r:id="rId15"/>
      <p:boldItalic r:id="rId16"/>
    </p:embeddedFont>
    <p:embeddedFont>
      <p:font typeface="Poppins Black" panose="00000A00000000000000" pitchFamily="2" charset="0"/>
      <p:bold r:id="rId17"/>
      <p:boldItalic r:id="rId18"/>
    </p:embeddedFont>
    <p:embeddedFont>
      <p:font typeface="Poppins Medium" panose="00000600000000000000" pitchFamily="2" charset="0"/>
      <p:regular r:id="rId19"/>
      <p:bold r:id="rId20"/>
      <p:italic r:id="rId21"/>
      <p:boldItalic r:id="rId22"/>
    </p:embeddedFont>
    <p:embeddedFont>
      <p:font typeface="Poppins SemiBold" panose="000007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D3yo4EjqIO/LU3MRPmwmuE5oh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9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981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854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s slide layout">
  <p:cSld name="2_Contents slide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/>
          <p:nvPr/>
        </p:nvSpPr>
        <p:spPr>
          <a:xfrm>
            <a:off x="2" y="0"/>
            <a:ext cx="613611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2726453" y="961264"/>
            <a:ext cx="14996064" cy="108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620"/>
              </a:spcBef>
              <a:spcAft>
                <a:spcPts val="0"/>
              </a:spcAft>
              <a:buClr>
                <a:srgbClr val="262626"/>
              </a:buClr>
              <a:buSzPts val="8100"/>
              <a:buNone/>
              <a:defRPr sz="8100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41636">
            <a:off x="916990" y="267569"/>
            <a:ext cx="1170800" cy="131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41636">
            <a:off x="769981" y="2514537"/>
            <a:ext cx="466019" cy="52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337627">
            <a:off x="1507454" y="1588839"/>
            <a:ext cx="816843" cy="91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6791" y="463381"/>
            <a:ext cx="197211" cy="12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939" y="1800815"/>
            <a:ext cx="266360" cy="165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780958">
            <a:off x="2868885" y="229502"/>
            <a:ext cx="356841" cy="22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s slide layout">
  <p:cSld name="4_Contents slide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15"/>
          <p:cNvGrpSpPr/>
          <p:nvPr/>
        </p:nvGrpSpPr>
        <p:grpSpPr>
          <a:xfrm rot="-853499">
            <a:off x="614406" y="401205"/>
            <a:ext cx="737229" cy="815557"/>
            <a:chOff x="565617" y="1002966"/>
            <a:chExt cx="1220998" cy="1350726"/>
          </a:xfrm>
        </p:grpSpPr>
        <p:pic>
          <p:nvPicPr>
            <p:cNvPr id="26" name="Google Shape;26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241636">
              <a:off x="608961" y="1041225"/>
              <a:ext cx="1134310" cy="1274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15"/>
            <p:cNvSpPr/>
            <p:nvPr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" name="Google Shape;28;p15"/>
          <p:cNvCxnSpPr/>
          <p:nvPr/>
        </p:nvCxnSpPr>
        <p:spPr>
          <a:xfrm>
            <a:off x="938043" y="794156"/>
            <a:ext cx="0" cy="9492845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15"/>
          <p:cNvCxnSpPr/>
          <p:nvPr/>
        </p:nvCxnSpPr>
        <p:spPr>
          <a:xfrm>
            <a:off x="2489945" y="1384752"/>
            <a:ext cx="0" cy="8902248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15"/>
          <p:cNvCxnSpPr/>
          <p:nvPr/>
        </p:nvCxnSpPr>
        <p:spPr>
          <a:xfrm>
            <a:off x="1423127" y="2310810"/>
            <a:ext cx="0" cy="797619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1" name="Google Shape;31;p15"/>
          <p:cNvGrpSpPr/>
          <p:nvPr/>
        </p:nvGrpSpPr>
        <p:grpSpPr>
          <a:xfrm rot="-500966">
            <a:off x="624686" y="1360930"/>
            <a:ext cx="1831497" cy="2026088"/>
            <a:chOff x="565617" y="1002966"/>
            <a:chExt cx="1220998" cy="1350726"/>
          </a:xfrm>
        </p:grpSpPr>
        <p:pic>
          <p:nvPicPr>
            <p:cNvPr id="32" name="Google Shape;32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241636">
              <a:off x="608961" y="1041225"/>
              <a:ext cx="1134310" cy="1274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33;p15"/>
            <p:cNvSpPr/>
            <p:nvPr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15"/>
          <p:cNvGrpSpPr/>
          <p:nvPr/>
        </p:nvGrpSpPr>
        <p:grpSpPr>
          <a:xfrm rot="-853499">
            <a:off x="2392201" y="2698183"/>
            <a:ext cx="1431112" cy="1583163"/>
            <a:chOff x="565617" y="1002966"/>
            <a:chExt cx="1220998" cy="1350726"/>
          </a:xfrm>
        </p:grpSpPr>
        <p:pic>
          <p:nvPicPr>
            <p:cNvPr id="35" name="Google Shape;35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241636">
              <a:off x="608961" y="1041225"/>
              <a:ext cx="1134310" cy="1274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15"/>
            <p:cNvSpPr/>
            <p:nvPr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15"/>
          <p:cNvGrpSpPr/>
          <p:nvPr/>
        </p:nvGrpSpPr>
        <p:grpSpPr>
          <a:xfrm rot="-853499">
            <a:off x="207305" y="3374565"/>
            <a:ext cx="1037536" cy="1147771"/>
            <a:chOff x="565617" y="1002966"/>
            <a:chExt cx="1220998" cy="1350726"/>
          </a:xfrm>
        </p:grpSpPr>
        <p:pic>
          <p:nvPicPr>
            <p:cNvPr id="38" name="Google Shape;38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241636">
              <a:off x="608961" y="1041225"/>
              <a:ext cx="1134310" cy="1274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Google Shape;39;p15"/>
            <p:cNvSpPr/>
            <p:nvPr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15"/>
          <p:cNvGrpSpPr/>
          <p:nvPr/>
        </p:nvGrpSpPr>
        <p:grpSpPr>
          <a:xfrm rot="-853499">
            <a:off x="1741976" y="4454769"/>
            <a:ext cx="737229" cy="815557"/>
            <a:chOff x="565617" y="1002966"/>
            <a:chExt cx="1220998" cy="1350726"/>
          </a:xfrm>
        </p:grpSpPr>
        <p:pic>
          <p:nvPicPr>
            <p:cNvPr id="41" name="Google Shape;41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241636">
              <a:off x="608961" y="1041225"/>
              <a:ext cx="1134310" cy="1274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15"/>
            <p:cNvSpPr/>
            <p:nvPr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15"/>
          <p:cNvGrpSpPr/>
          <p:nvPr/>
        </p:nvGrpSpPr>
        <p:grpSpPr>
          <a:xfrm rot="-853499">
            <a:off x="2017000" y="810283"/>
            <a:ext cx="1118455" cy="1237288"/>
            <a:chOff x="565617" y="1002966"/>
            <a:chExt cx="1220998" cy="1350726"/>
          </a:xfrm>
        </p:grpSpPr>
        <p:pic>
          <p:nvPicPr>
            <p:cNvPr id="44" name="Google Shape;44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241636">
              <a:off x="608961" y="1041225"/>
              <a:ext cx="1134310" cy="1274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45;p15"/>
            <p:cNvSpPr/>
            <p:nvPr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6" name="Google Shape;46;p15"/>
          <p:cNvCxnSpPr/>
          <p:nvPr/>
        </p:nvCxnSpPr>
        <p:spPr>
          <a:xfrm>
            <a:off x="3020447" y="3460982"/>
            <a:ext cx="0" cy="6826019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" name="Google Shape;47;p15"/>
          <p:cNvCxnSpPr/>
          <p:nvPr/>
        </p:nvCxnSpPr>
        <p:spPr>
          <a:xfrm>
            <a:off x="2065613" y="4847720"/>
            <a:ext cx="0" cy="5439281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" name="Google Shape;48;p15"/>
          <p:cNvCxnSpPr/>
          <p:nvPr/>
        </p:nvCxnSpPr>
        <p:spPr>
          <a:xfrm>
            <a:off x="644726" y="3942935"/>
            <a:ext cx="0" cy="6344066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49;p15"/>
          <p:cNvCxnSpPr/>
          <p:nvPr/>
        </p:nvCxnSpPr>
        <p:spPr>
          <a:xfrm>
            <a:off x="1037774" y="5669411"/>
            <a:ext cx="0" cy="461759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0" name="Google Shape;50;p15"/>
          <p:cNvGrpSpPr/>
          <p:nvPr/>
        </p:nvGrpSpPr>
        <p:grpSpPr>
          <a:xfrm rot="-853499">
            <a:off x="357913" y="4866041"/>
            <a:ext cx="1532286" cy="1695089"/>
            <a:chOff x="565617" y="1002966"/>
            <a:chExt cx="1220998" cy="1350726"/>
          </a:xfrm>
        </p:grpSpPr>
        <p:pic>
          <p:nvPicPr>
            <p:cNvPr id="51" name="Google Shape;51;p1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241636">
              <a:off x="608961" y="1041225"/>
              <a:ext cx="1134310" cy="1274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52;p15"/>
            <p:cNvSpPr/>
            <p:nvPr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15"/>
          <p:cNvSpPr/>
          <p:nvPr/>
        </p:nvSpPr>
        <p:spPr>
          <a:xfrm rot="-5400000">
            <a:off x="7177462" y="-1508138"/>
            <a:ext cx="8602277" cy="13618800"/>
          </a:xfrm>
          <a:prstGeom prst="round2SameRect">
            <a:avLst>
              <a:gd name="adj1" fmla="val 9618"/>
              <a:gd name="adj2" fmla="val 0"/>
            </a:avLst>
          </a:prstGeom>
          <a:solidFill>
            <a:srgbClr val="DAE5F1"/>
          </a:solidFill>
          <a:ln w="9525" cap="flat" cmpd="sng">
            <a:solidFill>
              <a:schemeClr val="lt1">
                <a:alpha val="5882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5"/>
          <p:cNvSpPr>
            <a:spLocks noGrp="1"/>
          </p:cNvSpPr>
          <p:nvPr>
            <p:ph type="pic" idx="2"/>
          </p:nvPr>
        </p:nvSpPr>
        <p:spPr>
          <a:xfrm>
            <a:off x="5651819" y="1437367"/>
            <a:ext cx="3240000" cy="3997115"/>
          </a:xfrm>
          <a:prstGeom prst="roundRect">
            <a:avLst>
              <a:gd name="adj" fmla="val 15344"/>
            </a:avLst>
          </a:prstGeom>
          <a:solidFill>
            <a:srgbClr val="F2F2F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5"/>
          <p:cNvSpPr/>
          <p:nvPr/>
        </p:nvSpPr>
        <p:spPr>
          <a:xfrm>
            <a:off x="9885371" y="5728230"/>
            <a:ext cx="3240000" cy="972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5"/>
          <p:cNvSpPr/>
          <p:nvPr/>
        </p:nvSpPr>
        <p:spPr>
          <a:xfrm>
            <a:off x="5651819" y="5728230"/>
            <a:ext cx="3240000" cy="972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5"/>
          <p:cNvSpPr/>
          <p:nvPr/>
        </p:nvSpPr>
        <p:spPr>
          <a:xfrm>
            <a:off x="14118921" y="5728230"/>
            <a:ext cx="3240000" cy="972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5"/>
          <p:cNvSpPr>
            <a:spLocks noGrp="1"/>
          </p:cNvSpPr>
          <p:nvPr>
            <p:ph type="pic" idx="3"/>
          </p:nvPr>
        </p:nvSpPr>
        <p:spPr>
          <a:xfrm>
            <a:off x="9885371" y="1437367"/>
            <a:ext cx="3240000" cy="3997115"/>
          </a:xfrm>
          <a:prstGeom prst="roundRect">
            <a:avLst>
              <a:gd name="adj" fmla="val 15344"/>
            </a:avLst>
          </a:prstGeom>
          <a:solidFill>
            <a:srgbClr val="F2F2F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5"/>
          <p:cNvSpPr>
            <a:spLocks noGrp="1"/>
          </p:cNvSpPr>
          <p:nvPr>
            <p:ph type="pic" idx="4"/>
          </p:nvPr>
        </p:nvSpPr>
        <p:spPr>
          <a:xfrm>
            <a:off x="14118921" y="1437367"/>
            <a:ext cx="3240000" cy="3997115"/>
          </a:xfrm>
          <a:prstGeom prst="roundRect">
            <a:avLst>
              <a:gd name="adj" fmla="val 15344"/>
            </a:avLst>
          </a:prstGeom>
          <a:solidFill>
            <a:srgbClr val="F2F2F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s slide layout">
  <p:cSld name="3_Contents slide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/>
          <p:nvPr/>
        </p:nvSpPr>
        <p:spPr>
          <a:xfrm>
            <a:off x="2" y="0"/>
            <a:ext cx="613611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2739980" y="961264"/>
            <a:ext cx="14982537" cy="108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620"/>
              </a:spcBef>
              <a:spcAft>
                <a:spcPts val="0"/>
              </a:spcAft>
              <a:buClr>
                <a:srgbClr val="262626"/>
              </a:buClr>
              <a:buSzPts val="8100"/>
              <a:buNone/>
              <a:defRPr sz="8100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5366" y="277661"/>
            <a:ext cx="1217096" cy="1367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8364" y="509643"/>
            <a:ext cx="248193" cy="15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38088">
            <a:off x="1626950" y="1593710"/>
            <a:ext cx="783198" cy="87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38088">
            <a:off x="832110" y="2376580"/>
            <a:ext cx="544608" cy="61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225413">
            <a:off x="3054826" y="259778"/>
            <a:ext cx="310889" cy="19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151" y="1789311"/>
            <a:ext cx="248193" cy="15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1.png"/><Relationship Id="rId4" Type="http://schemas.openxmlformats.org/officeDocument/2006/relationships/image" Target="../media/image24.jp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"/>
          <p:cNvSpPr/>
          <p:nvPr/>
        </p:nvSpPr>
        <p:spPr>
          <a:xfrm rot="-5400000">
            <a:off x="-1997529" y="5620657"/>
            <a:ext cx="5103504" cy="1499154"/>
          </a:xfrm>
          <a:custGeom>
            <a:avLst/>
            <a:gdLst/>
            <a:ahLst/>
            <a:cxnLst/>
            <a:rect l="l" t="t" r="r" b="b"/>
            <a:pathLst>
              <a:path w="5103504" h="1499154" extrusionOk="0">
                <a:moveTo>
                  <a:pt x="0" y="0"/>
                </a:moveTo>
                <a:lnTo>
                  <a:pt x="5103505" y="0"/>
                </a:lnTo>
                <a:lnTo>
                  <a:pt x="5103505" y="1499154"/>
                </a:lnTo>
                <a:lnTo>
                  <a:pt x="0" y="1499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45;p1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146" name="Google Shape;146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"/>
          <p:cNvGrpSpPr/>
          <p:nvPr/>
        </p:nvGrpSpPr>
        <p:grpSpPr>
          <a:xfrm>
            <a:off x="103827" y="9089590"/>
            <a:ext cx="2831992" cy="2831992"/>
            <a:chOff x="0" y="0"/>
            <a:chExt cx="812800" cy="812800"/>
          </a:xfrm>
        </p:grpSpPr>
        <p:sp>
          <p:nvSpPr>
            <p:cNvPr id="149" name="Google Shape;149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"/>
          <p:cNvGrpSpPr/>
          <p:nvPr/>
        </p:nvGrpSpPr>
        <p:grpSpPr>
          <a:xfrm>
            <a:off x="7517484" y="8711283"/>
            <a:ext cx="1050577" cy="1050577"/>
            <a:chOff x="0" y="0"/>
            <a:chExt cx="812800" cy="812800"/>
          </a:xfrm>
        </p:grpSpPr>
        <p:sp>
          <p:nvSpPr>
            <p:cNvPr id="152" name="Google Shape;152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"/>
          <p:cNvGrpSpPr/>
          <p:nvPr/>
        </p:nvGrpSpPr>
        <p:grpSpPr>
          <a:xfrm>
            <a:off x="8042772" y="-897152"/>
            <a:ext cx="1794303" cy="1794303"/>
            <a:chOff x="0" y="0"/>
            <a:chExt cx="812800" cy="812800"/>
          </a:xfrm>
        </p:grpSpPr>
        <p:sp>
          <p:nvSpPr>
            <p:cNvPr id="155" name="Google Shape;155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1"/>
          <p:cNvSpPr/>
          <p:nvPr/>
        </p:nvSpPr>
        <p:spPr>
          <a:xfrm>
            <a:off x="9456234" y="1420379"/>
            <a:ext cx="8831766" cy="1115758"/>
          </a:xfrm>
          <a:custGeom>
            <a:avLst/>
            <a:gdLst/>
            <a:ahLst/>
            <a:cxnLst/>
            <a:rect l="l" t="t" r="r" b="b"/>
            <a:pathLst>
              <a:path w="9897851" h="1115758" extrusionOk="0">
                <a:moveTo>
                  <a:pt x="0" y="0"/>
                </a:moveTo>
                <a:lnTo>
                  <a:pt x="9897851" y="0"/>
                </a:lnTo>
                <a:lnTo>
                  <a:pt x="9897851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16161949" y="8266411"/>
            <a:ext cx="889746" cy="889746"/>
          </a:xfrm>
          <a:custGeom>
            <a:avLst/>
            <a:gdLst/>
            <a:ahLst/>
            <a:cxnLst/>
            <a:rect l="l" t="t" r="r" b="b"/>
            <a:pathLst>
              <a:path w="889746" h="889746" extrusionOk="0">
                <a:moveTo>
                  <a:pt x="0" y="0"/>
                </a:moveTo>
                <a:lnTo>
                  <a:pt x="889746" y="0"/>
                </a:lnTo>
                <a:lnTo>
                  <a:pt x="889746" y="889745"/>
                </a:lnTo>
                <a:lnTo>
                  <a:pt x="0" y="889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13381946" y="218252"/>
            <a:ext cx="1200813" cy="848937"/>
          </a:xfrm>
          <a:custGeom>
            <a:avLst/>
            <a:gdLst/>
            <a:ahLst/>
            <a:cxnLst/>
            <a:rect l="l" t="t" r="r" b="b"/>
            <a:pathLst>
              <a:path w="1200813" h="848937" extrusionOk="0">
                <a:moveTo>
                  <a:pt x="0" y="0"/>
                </a:moveTo>
                <a:lnTo>
                  <a:pt x="1200813" y="0"/>
                </a:lnTo>
                <a:lnTo>
                  <a:pt x="1200813" y="848937"/>
                </a:lnTo>
                <a:lnTo>
                  <a:pt x="0" y="848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14582759" y="218252"/>
            <a:ext cx="1579190" cy="842235"/>
          </a:xfrm>
          <a:custGeom>
            <a:avLst/>
            <a:gdLst/>
            <a:ahLst/>
            <a:cxnLst/>
            <a:rect l="l" t="t" r="r" b="b"/>
            <a:pathLst>
              <a:path w="1579190" h="842235" extrusionOk="0">
                <a:moveTo>
                  <a:pt x="0" y="0"/>
                </a:moveTo>
                <a:lnTo>
                  <a:pt x="1579190" y="0"/>
                </a:lnTo>
                <a:lnTo>
                  <a:pt x="1579190" y="842235"/>
                </a:lnTo>
                <a:lnTo>
                  <a:pt x="0" y="842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"/>
          <p:cNvSpPr txBox="1"/>
          <p:nvPr/>
        </p:nvSpPr>
        <p:spPr>
          <a:xfrm>
            <a:off x="2935820" y="4170719"/>
            <a:ext cx="14488474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sv-SE" sz="5400" b="1" i="0" dirty="0">
                <a:solidFill>
                  <a:srgbClr val="000000"/>
                </a:solidFill>
                <a:effectLst/>
                <a:latin typeface="YAFdJjbTu24 1"/>
              </a:rPr>
              <a:t>HAKIKAT PROSA </a:t>
            </a:r>
            <a:endParaRPr lang="sv-SE" sz="5400" dirty="0">
              <a:solidFill>
                <a:srgbClr val="000000"/>
              </a:solidFill>
              <a:effectLst/>
              <a:latin typeface="YAFdJjbTu24 1"/>
            </a:endParaRPr>
          </a:p>
          <a:p>
            <a:r>
              <a:rPr lang="sv-SE" sz="5400" b="1" i="0" dirty="0">
                <a:solidFill>
                  <a:srgbClr val="000000"/>
                </a:solidFill>
                <a:effectLst/>
                <a:latin typeface="YAFdJjbTu24 1"/>
              </a:rPr>
              <a:t>(hubungannya dengan apresiasi dan kajian)</a:t>
            </a:r>
            <a:endParaRPr lang="sv-SE" sz="5400" dirty="0">
              <a:solidFill>
                <a:srgbClr val="000000"/>
              </a:solidFill>
              <a:effectLst/>
              <a:latin typeface="YAFdJjbTu24 1"/>
            </a:endParaRPr>
          </a:p>
        </p:txBody>
      </p:sp>
      <p:sp>
        <p:nvSpPr>
          <p:cNvPr id="162" name="Google Shape;162;p1"/>
          <p:cNvSpPr txBox="1"/>
          <p:nvPr/>
        </p:nvSpPr>
        <p:spPr>
          <a:xfrm>
            <a:off x="10713668" y="1620767"/>
            <a:ext cx="7292019" cy="91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Mata </a:t>
            </a: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Kuliah</a:t>
            </a: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: </a:t>
            </a: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Apresiasi</a:t>
            </a: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dan Kajian </a:t>
            </a: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Prosa</a:t>
            </a:r>
            <a:endParaRPr sz="2490" b="1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Pertemuan</a:t>
            </a: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ke</a:t>
            </a: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: 1</a:t>
            </a:r>
            <a:endParaRPr dirty="0"/>
          </a:p>
        </p:txBody>
      </p:sp>
      <p:sp>
        <p:nvSpPr>
          <p:cNvPr id="163" name="Google Shape;163;p1"/>
          <p:cNvSpPr txBox="1"/>
          <p:nvPr/>
        </p:nvSpPr>
        <p:spPr>
          <a:xfrm>
            <a:off x="11434641" y="8491056"/>
            <a:ext cx="4547707" cy="43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3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2" b="1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pbsi.ikipsiliwangi.ac.id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11"/>
          <p:cNvGrpSpPr/>
          <p:nvPr/>
        </p:nvGrpSpPr>
        <p:grpSpPr>
          <a:xfrm>
            <a:off x="988888" y="1757486"/>
            <a:ext cx="6817181" cy="6817181"/>
            <a:chOff x="0" y="0"/>
            <a:chExt cx="837653" cy="837653"/>
          </a:xfrm>
        </p:grpSpPr>
        <p:sp>
          <p:nvSpPr>
            <p:cNvPr id="489" name="Google Shape;489;p11"/>
            <p:cNvSpPr/>
            <p:nvPr/>
          </p:nvSpPr>
          <p:spPr>
            <a:xfrm>
              <a:off x="0" y="0"/>
              <a:ext cx="837653" cy="837653"/>
            </a:xfrm>
            <a:custGeom>
              <a:avLst/>
              <a:gdLst/>
              <a:ahLst/>
              <a:cxnLst/>
              <a:rect l="l" t="t" r="r" b="b"/>
              <a:pathLst>
                <a:path w="837653" h="837653" extrusionOk="0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1"/>
            <p:cNvSpPr txBox="1"/>
            <p:nvPr/>
          </p:nvSpPr>
          <p:spPr>
            <a:xfrm>
              <a:off x="78530" y="21380"/>
              <a:ext cx="680593" cy="737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p11"/>
          <p:cNvSpPr/>
          <p:nvPr/>
        </p:nvSpPr>
        <p:spPr>
          <a:xfrm>
            <a:off x="1287279" y="2055878"/>
            <a:ext cx="6220398" cy="6220398"/>
          </a:xfrm>
          <a:custGeom>
            <a:avLst/>
            <a:gdLst/>
            <a:ahLst/>
            <a:cxnLst/>
            <a:rect l="l" t="t" r="r" b="b"/>
            <a:pathLst>
              <a:path w="6220398" h="6220398" extrusionOk="0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1"/>
          <p:cNvSpPr/>
          <p:nvPr/>
        </p:nvSpPr>
        <p:spPr>
          <a:xfrm>
            <a:off x="1462087" y="2138378"/>
            <a:ext cx="6055396" cy="6055396"/>
          </a:xfrm>
          <a:custGeom>
            <a:avLst/>
            <a:gdLst/>
            <a:ahLst/>
            <a:cxnLst/>
            <a:rect l="l" t="t" r="r" b="b"/>
            <a:pathLst>
              <a:path w="6055396" h="6055396" extrusionOk="0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3" name="Google Shape;493;p11"/>
          <p:cNvGrpSpPr/>
          <p:nvPr/>
        </p:nvGrpSpPr>
        <p:grpSpPr>
          <a:xfrm>
            <a:off x="1519823" y="2399664"/>
            <a:ext cx="5805876" cy="5532824"/>
            <a:chOff x="0" y="0"/>
            <a:chExt cx="852913" cy="812800"/>
          </a:xfrm>
        </p:grpSpPr>
        <p:sp>
          <p:nvSpPr>
            <p:cNvPr id="494" name="Google Shape;494;p11"/>
            <p:cNvSpPr/>
            <p:nvPr/>
          </p:nvSpPr>
          <p:spPr>
            <a:xfrm>
              <a:off x="0" y="0"/>
              <a:ext cx="852913" cy="812800"/>
            </a:xfrm>
            <a:custGeom>
              <a:avLst/>
              <a:gdLst/>
              <a:ahLst/>
              <a:cxnLst/>
              <a:rect l="l" t="t" r="r" b="b"/>
              <a:pathLst>
                <a:path w="852913" h="812800" extrusionOk="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1"/>
            <p:cNvSpPr txBox="1"/>
            <p:nvPr/>
          </p:nvSpPr>
          <p:spPr>
            <a:xfrm>
              <a:off x="79961" y="19050"/>
              <a:ext cx="692992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6" name="Google Shape;496;p11"/>
          <p:cNvSpPr/>
          <p:nvPr/>
        </p:nvSpPr>
        <p:spPr>
          <a:xfrm>
            <a:off x="1823139" y="2591748"/>
            <a:ext cx="5148678" cy="5148657"/>
          </a:xfrm>
          <a:custGeom>
            <a:avLst/>
            <a:gdLst/>
            <a:ahLst/>
            <a:cxnLst/>
            <a:rect l="l" t="t" r="r" b="b"/>
            <a:pathLst>
              <a:path w="6350000" h="6349975" extrusionOk="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4998" r="-2499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1"/>
          <p:cNvSpPr/>
          <p:nvPr/>
        </p:nvSpPr>
        <p:spPr>
          <a:xfrm rot="10800000">
            <a:off x="4397478" y="750863"/>
            <a:ext cx="4392637" cy="8785274"/>
          </a:xfrm>
          <a:custGeom>
            <a:avLst/>
            <a:gdLst/>
            <a:ahLst/>
            <a:cxnLst/>
            <a:rect l="l" t="t" r="r" b="b"/>
            <a:pathLst>
              <a:path w="4392637" h="8785274" extrusionOk="0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1"/>
          <p:cNvSpPr/>
          <p:nvPr/>
        </p:nvSpPr>
        <p:spPr>
          <a:xfrm rot="-5400000">
            <a:off x="-1802175" y="4393923"/>
            <a:ext cx="5103504" cy="1499154"/>
          </a:xfrm>
          <a:custGeom>
            <a:avLst/>
            <a:gdLst/>
            <a:ahLst/>
            <a:cxnLst/>
            <a:rect l="l" t="t" r="r" b="b"/>
            <a:pathLst>
              <a:path w="5103504" h="1499154" extrusionOk="0">
                <a:moveTo>
                  <a:pt x="0" y="0"/>
                </a:moveTo>
                <a:lnTo>
                  <a:pt x="5103504" y="0"/>
                </a:lnTo>
                <a:lnTo>
                  <a:pt x="5103504" y="1499154"/>
                </a:lnTo>
                <a:lnTo>
                  <a:pt x="0" y="1499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9" name="Google Shape;499;p11"/>
          <p:cNvGrpSpPr/>
          <p:nvPr/>
        </p:nvGrpSpPr>
        <p:grpSpPr>
          <a:xfrm>
            <a:off x="1303801" y="2353149"/>
            <a:ext cx="432044" cy="432044"/>
            <a:chOff x="0" y="0"/>
            <a:chExt cx="812800" cy="812800"/>
          </a:xfrm>
        </p:grpSpPr>
        <p:sp>
          <p:nvSpPr>
            <p:cNvPr id="500" name="Google Shape;500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" name="Google Shape;502;p11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503" name="Google Shape;503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11"/>
          <p:cNvGrpSpPr/>
          <p:nvPr/>
        </p:nvGrpSpPr>
        <p:grpSpPr>
          <a:xfrm>
            <a:off x="103827" y="9089590"/>
            <a:ext cx="2831992" cy="2831992"/>
            <a:chOff x="0" y="0"/>
            <a:chExt cx="812800" cy="812800"/>
          </a:xfrm>
        </p:grpSpPr>
        <p:sp>
          <p:nvSpPr>
            <p:cNvPr id="506" name="Google Shape;506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" name="Google Shape;508;p11"/>
          <p:cNvGrpSpPr/>
          <p:nvPr/>
        </p:nvGrpSpPr>
        <p:grpSpPr>
          <a:xfrm>
            <a:off x="1823139" y="435103"/>
            <a:ext cx="1187194" cy="1187194"/>
            <a:chOff x="0" y="0"/>
            <a:chExt cx="812800" cy="812800"/>
          </a:xfrm>
        </p:grpSpPr>
        <p:sp>
          <p:nvSpPr>
            <p:cNvPr id="509" name="Google Shape;509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" name="Google Shape;511;p11"/>
          <p:cNvGrpSpPr/>
          <p:nvPr/>
        </p:nvGrpSpPr>
        <p:grpSpPr>
          <a:xfrm>
            <a:off x="7517484" y="8711283"/>
            <a:ext cx="1050577" cy="1050577"/>
            <a:chOff x="0" y="0"/>
            <a:chExt cx="812800" cy="812800"/>
          </a:xfrm>
        </p:grpSpPr>
        <p:sp>
          <p:nvSpPr>
            <p:cNvPr id="512" name="Google Shape;512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4" name="Google Shape;514;p11"/>
          <p:cNvGrpSpPr/>
          <p:nvPr/>
        </p:nvGrpSpPr>
        <p:grpSpPr>
          <a:xfrm>
            <a:off x="8042772" y="-897152"/>
            <a:ext cx="1794303" cy="1794303"/>
            <a:chOff x="0" y="0"/>
            <a:chExt cx="812800" cy="812800"/>
          </a:xfrm>
        </p:grpSpPr>
        <p:sp>
          <p:nvSpPr>
            <p:cNvPr id="515" name="Google Shape;515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7" name="Google Shape;517;p11"/>
          <p:cNvSpPr/>
          <p:nvPr/>
        </p:nvSpPr>
        <p:spPr>
          <a:xfrm>
            <a:off x="16608708" y="1144549"/>
            <a:ext cx="581951" cy="581951"/>
          </a:xfrm>
          <a:custGeom>
            <a:avLst/>
            <a:gdLst/>
            <a:ahLst/>
            <a:cxnLst/>
            <a:rect l="l" t="t" r="r" b="b"/>
            <a:pathLst>
              <a:path w="581951" h="581951" extrusionOk="0">
                <a:moveTo>
                  <a:pt x="0" y="0"/>
                </a:moveTo>
                <a:lnTo>
                  <a:pt x="581951" y="0"/>
                </a:lnTo>
                <a:lnTo>
                  <a:pt x="581951" y="581951"/>
                </a:lnTo>
                <a:lnTo>
                  <a:pt x="0" y="581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1"/>
          <p:cNvSpPr/>
          <p:nvPr/>
        </p:nvSpPr>
        <p:spPr>
          <a:xfrm>
            <a:off x="10136677" y="5047443"/>
            <a:ext cx="9897851" cy="1115758"/>
          </a:xfrm>
          <a:custGeom>
            <a:avLst/>
            <a:gdLst/>
            <a:ahLst/>
            <a:cxnLst/>
            <a:rect l="l" t="t" r="r" b="b"/>
            <a:pathLst>
              <a:path w="9897851" h="1115758" extrusionOk="0">
                <a:moveTo>
                  <a:pt x="0" y="0"/>
                </a:moveTo>
                <a:lnTo>
                  <a:pt x="9897851" y="0"/>
                </a:lnTo>
                <a:lnTo>
                  <a:pt x="9897851" y="1115758"/>
                </a:lnTo>
                <a:lnTo>
                  <a:pt x="0" y="11157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1"/>
          <p:cNvSpPr txBox="1"/>
          <p:nvPr/>
        </p:nvSpPr>
        <p:spPr>
          <a:xfrm>
            <a:off x="9305168" y="3507715"/>
            <a:ext cx="7885491" cy="125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99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Terima Kasih</a:t>
            </a:r>
            <a:endParaRPr/>
          </a:p>
        </p:txBody>
      </p:sp>
      <p:sp>
        <p:nvSpPr>
          <p:cNvPr id="520" name="Google Shape;520;p11"/>
          <p:cNvSpPr txBox="1"/>
          <p:nvPr/>
        </p:nvSpPr>
        <p:spPr>
          <a:xfrm>
            <a:off x="11208512" y="5279652"/>
            <a:ext cx="5989652" cy="6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89" b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For Your Attention</a:t>
            </a:r>
            <a:endParaRPr/>
          </a:p>
        </p:txBody>
      </p:sp>
      <p:sp>
        <p:nvSpPr>
          <p:cNvPr id="521" name="Google Shape;521;p11"/>
          <p:cNvSpPr/>
          <p:nvPr/>
        </p:nvSpPr>
        <p:spPr>
          <a:xfrm>
            <a:off x="16369554" y="8252705"/>
            <a:ext cx="889746" cy="889746"/>
          </a:xfrm>
          <a:custGeom>
            <a:avLst/>
            <a:gdLst/>
            <a:ahLst/>
            <a:cxnLst/>
            <a:rect l="l" t="t" r="r" b="b"/>
            <a:pathLst>
              <a:path w="889746" h="889746" extrusionOk="0">
                <a:moveTo>
                  <a:pt x="0" y="0"/>
                </a:moveTo>
                <a:lnTo>
                  <a:pt x="889746" y="0"/>
                </a:lnTo>
                <a:lnTo>
                  <a:pt x="889746" y="889746"/>
                </a:lnTo>
                <a:lnTo>
                  <a:pt x="0" y="889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"/>
          <p:cNvGrpSpPr/>
          <p:nvPr/>
        </p:nvGrpSpPr>
        <p:grpSpPr>
          <a:xfrm>
            <a:off x="-5536367" y="-5210866"/>
            <a:ext cx="14680367" cy="14680367"/>
            <a:chOff x="0" y="0"/>
            <a:chExt cx="837653" cy="837653"/>
          </a:xfrm>
        </p:grpSpPr>
        <p:sp>
          <p:nvSpPr>
            <p:cNvPr id="169" name="Google Shape;169;p2"/>
            <p:cNvSpPr/>
            <p:nvPr/>
          </p:nvSpPr>
          <p:spPr>
            <a:xfrm>
              <a:off x="0" y="0"/>
              <a:ext cx="837653" cy="837653"/>
            </a:xfrm>
            <a:custGeom>
              <a:avLst/>
              <a:gdLst/>
              <a:ahLst/>
              <a:cxnLst/>
              <a:rect l="l" t="t" r="r" b="b"/>
              <a:pathLst>
                <a:path w="837653" h="837653" extrusionOk="0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EDA7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 txBox="1"/>
            <p:nvPr/>
          </p:nvSpPr>
          <p:spPr>
            <a:xfrm>
              <a:off x="78530" y="21380"/>
              <a:ext cx="680593" cy="737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>
            <a:off x="-4447477" y="-3456726"/>
            <a:ext cx="12502588" cy="11914587"/>
            <a:chOff x="0" y="0"/>
            <a:chExt cx="852913" cy="812800"/>
          </a:xfrm>
        </p:grpSpPr>
        <p:sp>
          <p:nvSpPr>
            <p:cNvPr id="172" name="Google Shape;172;p2"/>
            <p:cNvSpPr/>
            <p:nvPr/>
          </p:nvSpPr>
          <p:spPr>
            <a:xfrm>
              <a:off x="0" y="0"/>
              <a:ext cx="852913" cy="812800"/>
            </a:xfrm>
            <a:custGeom>
              <a:avLst/>
              <a:gdLst/>
              <a:ahLst/>
              <a:cxnLst/>
              <a:rect l="l" t="t" r="r" b="b"/>
              <a:pathLst>
                <a:path w="852913" h="812800" extrusionOk="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 txBox="1"/>
            <p:nvPr/>
          </p:nvSpPr>
          <p:spPr>
            <a:xfrm>
              <a:off x="79961" y="19050"/>
              <a:ext cx="692992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2"/>
          <p:cNvSpPr/>
          <p:nvPr/>
        </p:nvSpPr>
        <p:spPr>
          <a:xfrm>
            <a:off x="-3739860" y="-3414336"/>
            <a:ext cx="11087352" cy="11087308"/>
          </a:xfrm>
          <a:custGeom>
            <a:avLst/>
            <a:gdLst/>
            <a:ahLst/>
            <a:cxnLst/>
            <a:rect l="l" t="t" r="r" b="b"/>
            <a:pathLst>
              <a:path w="6350000" h="6349975" extrusionOk="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4998" r="-2499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9379274" y="1623994"/>
            <a:ext cx="823612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1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D6801C"/>
                </a:solidFill>
                <a:latin typeface="Poppins Black"/>
                <a:ea typeface="Poppins Black"/>
                <a:cs typeface="Poppins Black"/>
                <a:sym typeface="Poppins Black"/>
              </a:rPr>
              <a:t>Mengapresiasi</a:t>
            </a:r>
            <a:r>
              <a:rPr lang="en-US" sz="4000" b="1" dirty="0">
                <a:solidFill>
                  <a:srgbClr val="D6801C"/>
                </a:solidFill>
                <a:latin typeface="Poppins Black"/>
                <a:ea typeface="Poppins Black"/>
                <a:cs typeface="Poppins Black"/>
                <a:sym typeface="Poppins Black"/>
              </a:rPr>
              <a:t> dan </a:t>
            </a:r>
            <a:r>
              <a:rPr lang="en-US" sz="4000" b="1" dirty="0" err="1">
                <a:solidFill>
                  <a:srgbClr val="D6801C"/>
                </a:solidFill>
                <a:latin typeface="Poppins Black"/>
                <a:ea typeface="Poppins Black"/>
                <a:cs typeface="Poppins Black"/>
                <a:sym typeface="Poppins Black"/>
              </a:rPr>
              <a:t>mengkaji</a:t>
            </a:r>
            <a:endParaRPr sz="4000" b="1" dirty="0">
              <a:solidFill>
                <a:srgbClr val="D6801C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9313798" y="4076700"/>
            <a:ext cx="8367076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dirty="0"/>
              <a:t>Mengapresiasi dan mengkaji karya sastra, khususnya prosa, adalah dua pendekatan yang berbeda tetapi saling melengkapi dalam memahami dan menilai sebuah karya sastra.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3"/>
          <p:cNvGrpSpPr/>
          <p:nvPr/>
        </p:nvGrpSpPr>
        <p:grpSpPr>
          <a:xfrm>
            <a:off x="-3393883" y="1746186"/>
            <a:ext cx="6787775" cy="6787775"/>
            <a:chOff x="18919" y="18919"/>
            <a:chExt cx="774963" cy="774963"/>
          </a:xfrm>
        </p:grpSpPr>
        <p:sp>
          <p:nvSpPr>
            <p:cNvPr id="182" name="Google Shape;182;p3"/>
            <p:cNvSpPr/>
            <p:nvPr/>
          </p:nvSpPr>
          <p:spPr>
            <a:xfrm>
              <a:off x="18919" y="18919"/>
              <a:ext cx="774963" cy="774963"/>
            </a:xfrm>
            <a:custGeom>
              <a:avLst/>
              <a:gdLst/>
              <a:ahLst/>
              <a:cxnLst/>
              <a:rect l="l" t="t" r="r" b="b"/>
              <a:pathLst>
                <a:path w="774963" h="774963" extrusionOk="0">
                  <a:moveTo>
                    <a:pt x="419777" y="13377"/>
                  </a:moveTo>
                  <a:lnTo>
                    <a:pt x="761585" y="355185"/>
                  </a:lnTo>
                  <a:cubicBezTo>
                    <a:pt x="770150" y="363750"/>
                    <a:pt x="774962" y="375368"/>
                    <a:pt x="774962" y="387481"/>
                  </a:cubicBezTo>
                  <a:cubicBezTo>
                    <a:pt x="774962" y="399594"/>
                    <a:pt x="770150" y="411212"/>
                    <a:pt x="761585" y="419777"/>
                  </a:cubicBezTo>
                  <a:lnTo>
                    <a:pt x="419777" y="761585"/>
                  </a:lnTo>
                  <a:cubicBezTo>
                    <a:pt x="411212" y="770150"/>
                    <a:pt x="399594" y="774962"/>
                    <a:pt x="387481" y="774962"/>
                  </a:cubicBezTo>
                  <a:cubicBezTo>
                    <a:pt x="375368" y="774962"/>
                    <a:pt x="363750" y="770150"/>
                    <a:pt x="355185" y="761585"/>
                  </a:cubicBezTo>
                  <a:lnTo>
                    <a:pt x="13377" y="419777"/>
                  </a:lnTo>
                  <a:cubicBezTo>
                    <a:pt x="4812" y="411212"/>
                    <a:pt x="0" y="399594"/>
                    <a:pt x="0" y="387481"/>
                  </a:cubicBezTo>
                  <a:cubicBezTo>
                    <a:pt x="0" y="375368"/>
                    <a:pt x="4812" y="363750"/>
                    <a:pt x="13377" y="355185"/>
                  </a:cubicBezTo>
                  <a:lnTo>
                    <a:pt x="355185" y="13377"/>
                  </a:lnTo>
                  <a:cubicBezTo>
                    <a:pt x="363750" y="4812"/>
                    <a:pt x="375368" y="0"/>
                    <a:pt x="387481" y="0"/>
                  </a:cubicBezTo>
                  <a:cubicBezTo>
                    <a:pt x="399594" y="0"/>
                    <a:pt x="411212" y="4812"/>
                    <a:pt x="419777" y="13377"/>
                  </a:cubicBezTo>
                  <a:close/>
                </a:path>
              </a:pathLst>
            </a:custGeom>
            <a:solidFill>
              <a:srgbClr val="D680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3"/>
          <p:cNvGrpSpPr/>
          <p:nvPr/>
        </p:nvGrpSpPr>
        <p:grpSpPr>
          <a:xfrm>
            <a:off x="-1290787" y="798303"/>
            <a:ext cx="2581571" cy="2581571"/>
            <a:chOff x="15531" y="15531"/>
            <a:chExt cx="781737" cy="781737"/>
          </a:xfrm>
        </p:grpSpPr>
        <p:sp>
          <p:nvSpPr>
            <p:cNvPr id="185" name="Google Shape;185;p3"/>
            <p:cNvSpPr/>
            <p:nvPr/>
          </p:nvSpPr>
          <p:spPr>
            <a:xfrm>
              <a:off x="15531" y="15531"/>
              <a:ext cx="781737" cy="781737"/>
            </a:xfrm>
            <a:custGeom>
              <a:avLst/>
              <a:gdLst/>
              <a:ahLst/>
              <a:cxnLst/>
              <a:rect l="l" t="t" r="r" b="b"/>
              <a:pathLst>
                <a:path w="781737" h="781737" extrusionOk="0">
                  <a:moveTo>
                    <a:pt x="417383" y="10983"/>
                  </a:moveTo>
                  <a:lnTo>
                    <a:pt x="770755" y="364355"/>
                  </a:lnTo>
                  <a:cubicBezTo>
                    <a:pt x="777787" y="371387"/>
                    <a:pt x="781738" y="380924"/>
                    <a:pt x="781738" y="390869"/>
                  </a:cubicBezTo>
                  <a:cubicBezTo>
                    <a:pt x="781738" y="400814"/>
                    <a:pt x="777787" y="410351"/>
                    <a:pt x="770755" y="417383"/>
                  </a:cubicBezTo>
                  <a:lnTo>
                    <a:pt x="417383" y="770755"/>
                  </a:lnTo>
                  <a:cubicBezTo>
                    <a:pt x="410351" y="777787"/>
                    <a:pt x="400814" y="781738"/>
                    <a:pt x="390869" y="781738"/>
                  </a:cubicBezTo>
                  <a:cubicBezTo>
                    <a:pt x="380924" y="781738"/>
                    <a:pt x="371387" y="777787"/>
                    <a:pt x="364355" y="770755"/>
                  </a:cubicBezTo>
                  <a:lnTo>
                    <a:pt x="10983" y="417383"/>
                  </a:lnTo>
                  <a:cubicBezTo>
                    <a:pt x="3951" y="410351"/>
                    <a:pt x="0" y="400814"/>
                    <a:pt x="0" y="390869"/>
                  </a:cubicBezTo>
                  <a:cubicBezTo>
                    <a:pt x="0" y="380924"/>
                    <a:pt x="3951" y="371387"/>
                    <a:pt x="10983" y="364355"/>
                  </a:cubicBezTo>
                  <a:lnTo>
                    <a:pt x="364355" y="10983"/>
                  </a:lnTo>
                  <a:cubicBezTo>
                    <a:pt x="371387" y="3951"/>
                    <a:pt x="380924" y="0"/>
                    <a:pt x="390869" y="0"/>
                  </a:cubicBezTo>
                  <a:cubicBezTo>
                    <a:pt x="400814" y="0"/>
                    <a:pt x="410351" y="3951"/>
                    <a:pt x="417383" y="10983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874885" y="6360355"/>
            <a:ext cx="1388011" cy="1388011"/>
            <a:chOff x="21728" y="21728"/>
            <a:chExt cx="769344" cy="769344"/>
          </a:xfrm>
        </p:grpSpPr>
        <p:sp>
          <p:nvSpPr>
            <p:cNvPr id="188" name="Google Shape;188;p3"/>
            <p:cNvSpPr/>
            <p:nvPr/>
          </p:nvSpPr>
          <p:spPr>
            <a:xfrm>
              <a:off x="21728" y="21728"/>
              <a:ext cx="769344" cy="769344"/>
            </a:xfrm>
            <a:custGeom>
              <a:avLst/>
              <a:gdLst/>
              <a:ahLst/>
              <a:cxnLst/>
              <a:rect l="l" t="t" r="r" b="b"/>
              <a:pathLst>
                <a:path w="769344" h="769344" extrusionOk="0">
                  <a:moveTo>
                    <a:pt x="433203" y="26803"/>
                  </a:moveTo>
                  <a:lnTo>
                    <a:pt x="742541" y="336141"/>
                  </a:lnTo>
                  <a:cubicBezTo>
                    <a:pt x="769344" y="362944"/>
                    <a:pt x="769344" y="406400"/>
                    <a:pt x="742541" y="433203"/>
                  </a:cubicBezTo>
                  <a:lnTo>
                    <a:pt x="433203" y="742541"/>
                  </a:lnTo>
                  <a:cubicBezTo>
                    <a:pt x="406400" y="769344"/>
                    <a:pt x="362944" y="769344"/>
                    <a:pt x="336141" y="742541"/>
                  </a:cubicBezTo>
                  <a:lnTo>
                    <a:pt x="26803" y="433203"/>
                  </a:lnTo>
                  <a:cubicBezTo>
                    <a:pt x="0" y="406400"/>
                    <a:pt x="0" y="362944"/>
                    <a:pt x="26803" y="336141"/>
                  </a:cubicBezTo>
                  <a:lnTo>
                    <a:pt x="336141" y="26803"/>
                  </a:lnTo>
                  <a:cubicBezTo>
                    <a:pt x="362944" y="0"/>
                    <a:pt x="406400" y="0"/>
                    <a:pt x="433203" y="26803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3"/>
          <p:cNvGrpSpPr/>
          <p:nvPr/>
        </p:nvGrpSpPr>
        <p:grpSpPr>
          <a:xfrm>
            <a:off x="5579774" y="1556974"/>
            <a:ext cx="12172968" cy="1312333"/>
            <a:chOff x="0" y="-38100"/>
            <a:chExt cx="3049338" cy="294604"/>
          </a:xfrm>
        </p:grpSpPr>
        <p:sp>
          <p:nvSpPr>
            <p:cNvPr id="191" name="Google Shape;191;p3"/>
            <p:cNvSpPr/>
            <p:nvPr/>
          </p:nvSpPr>
          <p:spPr>
            <a:xfrm>
              <a:off x="0" y="0"/>
              <a:ext cx="3049338" cy="256504"/>
            </a:xfrm>
            <a:custGeom>
              <a:avLst/>
              <a:gdLst/>
              <a:ahLst/>
              <a:cxnLst/>
              <a:rect l="l" t="t" r="r" b="b"/>
              <a:pathLst>
                <a:path w="3049338" h="256504" extrusionOk="0">
                  <a:moveTo>
                    <a:pt x="0" y="0"/>
                  </a:moveTo>
                  <a:lnTo>
                    <a:pt x="3049338" y="0"/>
                  </a:lnTo>
                  <a:lnTo>
                    <a:pt x="3049338" y="256504"/>
                  </a:lnTo>
                  <a:lnTo>
                    <a:pt x="0" y="256504"/>
                  </a:lnTo>
                  <a:close/>
                </a:path>
              </a:pathLst>
            </a:custGeom>
            <a:solidFill>
              <a:srgbClr val="D680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 txBox="1"/>
            <p:nvPr/>
          </p:nvSpPr>
          <p:spPr>
            <a:xfrm>
              <a:off x="0" y="-38100"/>
              <a:ext cx="3049338" cy="294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3"/>
          <p:cNvSpPr txBox="1"/>
          <p:nvPr/>
        </p:nvSpPr>
        <p:spPr>
          <a:xfrm>
            <a:off x="3050057" y="-67560"/>
            <a:ext cx="11280075" cy="155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37" b="1" dirty="0">
                <a:solidFill>
                  <a:srgbClr val="D6801C"/>
                </a:solidFill>
                <a:latin typeface="Poppins Black"/>
                <a:ea typeface="Poppins Black"/>
                <a:cs typeface="Poppins Black"/>
                <a:sym typeface="Poppins Black"/>
              </a:rPr>
              <a:t>PERBEDAAN</a:t>
            </a:r>
            <a:endParaRPr sz="7237" b="1" dirty="0">
              <a:solidFill>
                <a:srgbClr val="D6801C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grpSp>
        <p:nvGrpSpPr>
          <p:cNvPr id="194" name="Google Shape;194;p3"/>
          <p:cNvGrpSpPr/>
          <p:nvPr/>
        </p:nvGrpSpPr>
        <p:grpSpPr>
          <a:xfrm>
            <a:off x="2367726" y="1230447"/>
            <a:ext cx="2135106" cy="2135106"/>
            <a:chOff x="14395" y="14395"/>
            <a:chExt cx="784011" cy="784011"/>
          </a:xfrm>
        </p:grpSpPr>
        <p:sp>
          <p:nvSpPr>
            <p:cNvPr id="195" name="Google Shape;195;p3"/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3"/>
          <p:cNvGrpSpPr/>
          <p:nvPr/>
        </p:nvGrpSpPr>
        <p:grpSpPr>
          <a:xfrm>
            <a:off x="2913572" y="4988634"/>
            <a:ext cx="2135106" cy="2135106"/>
            <a:chOff x="14395" y="14395"/>
            <a:chExt cx="784011" cy="784011"/>
          </a:xfrm>
        </p:grpSpPr>
        <p:sp>
          <p:nvSpPr>
            <p:cNvPr id="198" name="Google Shape;198;p3"/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3"/>
          <p:cNvSpPr/>
          <p:nvPr/>
        </p:nvSpPr>
        <p:spPr>
          <a:xfrm>
            <a:off x="2899787" y="1726692"/>
            <a:ext cx="1014868" cy="1065187"/>
          </a:xfrm>
          <a:custGeom>
            <a:avLst/>
            <a:gdLst/>
            <a:ahLst/>
            <a:cxnLst/>
            <a:rect l="l" t="t" r="r" b="b"/>
            <a:pathLst>
              <a:path w="1014868" h="1234906" extrusionOk="0">
                <a:moveTo>
                  <a:pt x="0" y="0"/>
                </a:moveTo>
                <a:lnTo>
                  <a:pt x="1014869" y="0"/>
                </a:lnTo>
                <a:lnTo>
                  <a:pt x="1014869" y="1234906"/>
                </a:lnTo>
                <a:lnTo>
                  <a:pt x="0" y="1234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87046" y="5347825"/>
            <a:ext cx="786262" cy="1001028"/>
          </a:xfrm>
          <a:custGeom>
            <a:avLst/>
            <a:gdLst/>
            <a:ahLst/>
            <a:cxnLst/>
            <a:rect l="l" t="t" r="r" b="b"/>
            <a:pathLst>
              <a:path w="786262" h="1001028" extrusionOk="0">
                <a:moveTo>
                  <a:pt x="0" y="0"/>
                </a:moveTo>
                <a:lnTo>
                  <a:pt x="786262" y="0"/>
                </a:lnTo>
                <a:lnTo>
                  <a:pt x="786262" y="1001028"/>
                </a:lnTo>
                <a:lnTo>
                  <a:pt x="0" y="1001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6660158" y="1606934"/>
            <a:ext cx="9642439" cy="1175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5" dirty="0" err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Mengapresiasi</a:t>
            </a:r>
            <a:endParaRPr sz="5455" dirty="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7045361" y="6197281"/>
            <a:ext cx="4436017" cy="973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5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Mission</a:t>
            </a:r>
            <a:endParaRPr dirty="0"/>
          </a:p>
        </p:txBody>
      </p:sp>
      <p:sp>
        <p:nvSpPr>
          <p:cNvPr id="204" name="Google Shape;204;p3"/>
          <p:cNvSpPr txBox="1"/>
          <p:nvPr/>
        </p:nvSpPr>
        <p:spPr>
          <a:xfrm>
            <a:off x="5774721" y="4054221"/>
            <a:ext cx="119780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73DEA3-4EE4-3ACA-99C8-093A371BED3A}"/>
              </a:ext>
            </a:extLst>
          </p:cNvPr>
          <p:cNvSpPr/>
          <p:nvPr/>
        </p:nvSpPr>
        <p:spPr>
          <a:xfrm>
            <a:off x="5677247" y="3039026"/>
            <a:ext cx="11978022" cy="151689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0" i="0" dirty="0">
                <a:solidFill>
                  <a:srgbClr val="000000"/>
                </a:solidFill>
                <a:effectLst/>
              </a:rPr>
              <a:t>Mengapresiasi berarti memberikan penghargaan atau pengakuan terhadap keindahan, makna, dan nilai-nilai yang terkandung dalam prosa tersebut. Ini lebih bersifat subjektif dan melibatkan emosi atau perasaan pembaca.</a:t>
            </a:r>
            <a:endParaRPr lang="id-ID" sz="2400" dirty="0"/>
          </a:p>
        </p:txBody>
      </p:sp>
      <p:sp>
        <p:nvSpPr>
          <p:cNvPr id="4" name="Google Shape;192;p3">
            <a:extLst>
              <a:ext uri="{FF2B5EF4-FFF2-40B4-BE49-F238E27FC236}">
                <a16:creationId xmlns:a16="http://schemas.microsoft.com/office/drawing/2014/main" id="{F9351B3E-C472-5483-DF20-C5D7C2559AFA}"/>
              </a:ext>
            </a:extLst>
          </p:cNvPr>
          <p:cNvSpPr txBox="1"/>
          <p:nvPr/>
        </p:nvSpPr>
        <p:spPr>
          <a:xfrm>
            <a:off x="5774721" y="5742027"/>
            <a:ext cx="12172968" cy="131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254635-1930-8413-65E5-80C912841BAC}"/>
              </a:ext>
            </a:extLst>
          </p:cNvPr>
          <p:cNvSpPr/>
          <p:nvPr/>
        </p:nvSpPr>
        <p:spPr>
          <a:xfrm>
            <a:off x="5579774" y="5547106"/>
            <a:ext cx="11978022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/>
              <a:t>Mengkaji</a:t>
            </a:r>
            <a:endParaRPr lang="id-ID" sz="4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9EA8FA-8304-C252-4439-5DFDA0D05584}"/>
              </a:ext>
            </a:extLst>
          </p:cNvPr>
          <p:cNvSpPr/>
          <p:nvPr/>
        </p:nvSpPr>
        <p:spPr>
          <a:xfrm>
            <a:off x="5601909" y="7125668"/>
            <a:ext cx="11880548" cy="17153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Mengkaji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id-ID" sz="2400" dirty="0"/>
              <a:t>melakukan analisis kritis dan mendalam terhadap berbagai elemen yang ada dalam prosa tersebut. Ini melibatkan evaluasi objektif dan pendekatan yang lebih sistematis.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6"/>
          <p:cNvGrpSpPr/>
          <p:nvPr/>
        </p:nvGrpSpPr>
        <p:grpSpPr>
          <a:xfrm>
            <a:off x="10952489" y="6705466"/>
            <a:ext cx="1952698" cy="3184610"/>
            <a:chOff x="7294672" y="3991597"/>
            <a:chExt cx="1393729" cy="2273001"/>
          </a:xfrm>
        </p:grpSpPr>
        <p:grpSp>
          <p:nvGrpSpPr>
            <p:cNvPr id="287" name="Google Shape;287;p6"/>
            <p:cNvGrpSpPr/>
            <p:nvPr/>
          </p:nvGrpSpPr>
          <p:grpSpPr>
            <a:xfrm>
              <a:off x="7521194" y="5284915"/>
              <a:ext cx="1137987" cy="979683"/>
              <a:chOff x="7521194" y="5284915"/>
              <a:chExt cx="1137987" cy="979683"/>
            </a:xfrm>
          </p:grpSpPr>
          <p:grpSp>
            <p:nvGrpSpPr>
              <p:cNvPr id="288" name="Google Shape;288;p6"/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289" name="Google Shape;289;p6"/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176" h="1243290" extrusionOk="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37150" tIns="68575" rIns="137150" bIns="6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p6"/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224" h="471979" extrusionOk="0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37150" tIns="68575" rIns="137150" bIns="6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6"/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rgbClr val="244061"/>
                </a:solidFill>
                <a:ln>
                  <a:noFill/>
                </a:ln>
              </p:spPr>
              <p:txBody>
                <a:bodyPr spcFirstLastPara="1" wrap="square" lIns="137150" tIns="68575" rIns="137150" bIns="6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2" name="Google Shape;292;p6"/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/>
                <a:ahLst/>
                <a:cxnLst/>
                <a:rect l="l" t="t" r="r" b="b"/>
                <a:pathLst>
                  <a:path w="768835" h="188632" extrusionOk="0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50" tIns="68575" rIns="137150" bIns="6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3" name="Google Shape;293;p6"/>
            <p:cNvGrpSpPr/>
            <p:nvPr/>
          </p:nvGrpSpPr>
          <p:grpSpPr>
            <a:xfrm>
              <a:off x="7294672" y="3991597"/>
              <a:ext cx="1393729" cy="1353714"/>
              <a:chOff x="7294672" y="3991597"/>
              <a:chExt cx="1393729" cy="1353714"/>
            </a:xfrm>
          </p:grpSpPr>
          <p:sp>
            <p:nvSpPr>
              <p:cNvPr id="294" name="Google Shape;294;p6"/>
              <p:cNvSpPr/>
              <p:nvPr/>
            </p:nvSpPr>
            <p:spPr>
              <a:xfrm>
                <a:off x="7967244" y="4411127"/>
                <a:ext cx="165150" cy="927461"/>
              </a:xfrm>
              <a:custGeom>
                <a:avLst/>
                <a:gdLst/>
                <a:ahLst/>
                <a:cxnLst/>
                <a:rect l="l" t="t" r="r" b="b"/>
                <a:pathLst>
                  <a:path w="384400" h="2158745" extrusionOk="0">
                    <a:moveTo>
                      <a:pt x="136662" y="0"/>
                    </a:moveTo>
                    <a:cubicBezTo>
                      <a:pt x="357106" y="423057"/>
                      <a:pt x="226524" y="447420"/>
                      <a:pt x="169614" y="653795"/>
                    </a:cubicBezTo>
                    <a:cubicBezTo>
                      <a:pt x="62476" y="928004"/>
                      <a:pt x="-35995" y="1228214"/>
                      <a:pt x="12880" y="1463420"/>
                    </a:cubicBezTo>
                    <a:cubicBezTo>
                      <a:pt x="90539" y="1695195"/>
                      <a:pt x="124862" y="1909635"/>
                      <a:pt x="215523" y="2158745"/>
                    </a:cubicBezTo>
                    <a:lnTo>
                      <a:pt x="384400" y="2138024"/>
                    </a:lnTo>
                    <a:cubicBezTo>
                      <a:pt x="291422" y="1891788"/>
                      <a:pt x="202209" y="1701890"/>
                      <a:pt x="139567" y="1464322"/>
                    </a:cubicBezTo>
                    <a:cubicBezTo>
                      <a:pt x="80011" y="1200797"/>
                      <a:pt x="191096" y="899335"/>
                      <a:pt x="309219" y="631477"/>
                    </a:cubicBezTo>
                    <a:cubicBezTo>
                      <a:pt x="380273" y="429608"/>
                      <a:pt x="419680" y="335791"/>
                      <a:pt x="266867" y="6095"/>
                    </a:cubicBezTo>
                    <a:cubicBezTo>
                      <a:pt x="208830" y="4063"/>
                      <a:pt x="194699" y="2032"/>
                      <a:pt x="1366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 rot="4407011">
                <a:off x="8237652" y="4255565"/>
                <a:ext cx="202973" cy="571635"/>
              </a:xfrm>
              <a:custGeom>
                <a:avLst/>
                <a:gdLst/>
                <a:ahLst/>
                <a:cxnLst/>
                <a:rect l="l" t="t" r="r" b="b"/>
                <a:pathLst>
                  <a:path w="582162" h="1639548" extrusionOk="0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rgbClr val="7692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 rot="3762166">
                <a:off x="8242421" y="4782780"/>
                <a:ext cx="225169" cy="634145"/>
              </a:xfrm>
              <a:custGeom>
                <a:avLst/>
                <a:gdLst/>
                <a:ahLst/>
                <a:cxnLst/>
                <a:rect l="l" t="t" r="r" b="b"/>
                <a:pathLst>
                  <a:path w="582162" h="1639548" extrusionOk="0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 rot="-4759383" flipH="1">
                <a:off x="7530207" y="4416473"/>
                <a:ext cx="241225" cy="679365"/>
              </a:xfrm>
              <a:custGeom>
                <a:avLst/>
                <a:gdLst/>
                <a:ahLst/>
                <a:cxnLst/>
                <a:rect l="l" t="t" r="r" b="b"/>
                <a:pathLst>
                  <a:path w="582162" h="1639548" extrusionOk="0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8" name="Google Shape;298;p6"/>
              <p:cNvGrpSpPr/>
              <p:nvPr/>
            </p:nvGrpSpPr>
            <p:grpSpPr>
              <a:xfrm rot="-3315280">
                <a:off x="7684494" y="4027143"/>
                <a:ext cx="352096" cy="507412"/>
                <a:chOff x="967240" y="3289369"/>
                <a:chExt cx="1100200" cy="1585520"/>
              </a:xfrm>
            </p:grpSpPr>
            <p:sp>
              <p:nvSpPr>
                <p:cNvPr id="299" name="Google Shape;299;p6"/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 extrusionOk="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Google Shape;300;p6"/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 extrusionOk="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rgbClr val="5F497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01" name="Google Shape;301;p6"/>
          <p:cNvGrpSpPr/>
          <p:nvPr/>
        </p:nvGrpSpPr>
        <p:grpSpPr>
          <a:xfrm>
            <a:off x="14316363" y="5354724"/>
            <a:ext cx="3038212" cy="4543354"/>
            <a:chOff x="9418763" y="3087613"/>
            <a:chExt cx="2092709" cy="3129444"/>
          </a:xfrm>
        </p:grpSpPr>
        <p:grpSp>
          <p:nvGrpSpPr>
            <p:cNvPr id="302" name="Google Shape;302;p6"/>
            <p:cNvGrpSpPr/>
            <p:nvPr/>
          </p:nvGrpSpPr>
          <p:grpSpPr>
            <a:xfrm>
              <a:off x="10076677" y="5237374"/>
              <a:ext cx="1137987" cy="979683"/>
              <a:chOff x="10076677" y="5237374"/>
              <a:chExt cx="1137987" cy="979683"/>
            </a:xfrm>
          </p:grpSpPr>
          <p:grpSp>
            <p:nvGrpSpPr>
              <p:cNvPr id="303" name="Google Shape;303;p6"/>
              <p:cNvGrpSpPr/>
              <p:nvPr/>
            </p:nvGrpSpPr>
            <p:grpSpPr>
              <a:xfrm>
                <a:off x="10076677" y="5237374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304" name="Google Shape;304;p6"/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176" h="1243290" extrusionOk="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37150" tIns="68575" rIns="137150" bIns="6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p6"/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224" h="471979" extrusionOk="0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37150" tIns="68575" rIns="137150" bIns="6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306;p6"/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rgbClr val="244061"/>
                </a:solidFill>
                <a:ln>
                  <a:noFill/>
                </a:ln>
              </p:spPr>
              <p:txBody>
                <a:bodyPr spcFirstLastPara="1" wrap="square" lIns="137150" tIns="68575" rIns="137150" bIns="6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7" name="Google Shape;307;p6"/>
              <p:cNvSpPr/>
              <p:nvPr/>
            </p:nvSpPr>
            <p:spPr>
              <a:xfrm>
                <a:off x="10344068" y="5259227"/>
                <a:ext cx="578589" cy="141955"/>
              </a:xfrm>
              <a:custGeom>
                <a:avLst/>
                <a:gdLst/>
                <a:ahLst/>
                <a:cxnLst/>
                <a:rect l="l" t="t" r="r" b="b"/>
                <a:pathLst>
                  <a:path w="768835" h="188632" extrusionOk="0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50" tIns="68575" rIns="137150" bIns="6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6"/>
            <p:cNvGrpSpPr/>
            <p:nvPr/>
          </p:nvGrpSpPr>
          <p:grpSpPr>
            <a:xfrm>
              <a:off x="9418763" y="3087613"/>
              <a:ext cx="2092709" cy="2225287"/>
              <a:chOff x="9428288" y="3163463"/>
              <a:chExt cx="2092709" cy="2225287"/>
            </a:xfrm>
          </p:grpSpPr>
          <p:sp>
            <p:nvSpPr>
              <p:cNvPr id="309" name="Google Shape;309;p6"/>
              <p:cNvSpPr/>
              <p:nvPr/>
            </p:nvSpPr>
            <p:spPr>
              <a:xfrm>
                <a:off x="10435912" y="3742328"/>
                <a:ext cx="289282" cy="1624569"/>
              </a:xfrm>
              <a:custGeom>
                <a:avLst/>
                <a:gdLst/>
                <a:ahLst/>
                <a:cxnLst/>
                <a:rect l="l" t="t" r="r" b="b"/>
                <a:pathLst>
                  <a:path w="384400" h="2158745" extrusionOk="0">
                    <a:moveTo>
                      <a:pt x="136662" y="0"/>
                    </a:moveTo>
                    <a:cubicBezTo>
                      <a:pt x="357106" y="423057"/>
                      <a:pt x="226524" y="447420"/>
                      <a:pt x="169614" y="653795"/>
                    </a:cubicBezTo>
                    <a:cubicBezTo>
                      <a:pt x="62476" y="928004"/>
                      <a:pt x="-35995" y="1228214"/>
                      <a:pt x="12880" y="1463420"/>
                    </a:cubicBezTo>
                    <a:cubicBezTo>
                      <a:pt x="90539" y="1695195"/>
                      <a:pt x="124862" y="1909635"/>
                      <a:pt x="215523" y="2158745"/>
                    </a:cubicBezTo>
                    <a:lnTo>
                      <a:pt x="384400" y="2138024"/>
                    </a:lnTo>
                    <a:cubicBezTo>
                      <a:pt x="291422" y="1891788"/>
                      <a:pt x="202209" y="1701890"/>
                      <a:pt x="139567" y="1464322"/>
                    </a:cubicBezTo>
                    <a:cubicBezTo>
                      <a:pt x="80011" y="1200797"/>
                      <a:pt x="191096" y="899335"/>
                      <a:pt x="309219" y="631477"/>
                    </a:cubicBezTo>
                    <a:cubicBezTo>
                      <a:pt x="380273" y="429608"/>
                      <a:pt x="419680" y="335791"/>
                      <a:pt x="266867" y="6095"/>
                    </a:cubicBezTo>
                    <a:cubicBezTo>
                      <a:pt x="208830" y="4063"/>
                      <a:pt x="194699" y="2032"/>
                      <a:pt x="1366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0" name="Google Shape;310;p6"/>
              <p:cNvGrpSpPr/>
              <p:nvPr/>
            </p:nvGrpSpPr>
            <p:grpSpPr>
              <a:xfrm>
                <a:off x="9428288" y="3163463"/>
                <a:ext cx="2092709" cy="2225287"/>
                <a:chOff x="9428288" y="3163463"/>
                <a:chExt cx="2092709" cy="2225287"/>
              </a:xfrm>
            </p:grpSpPr>
            <p:grpSp>
              <p:nvGrpSpPr>
                <p:cNvPr id="311" name="Google Shape;311;p6"/>
                <p:cNvGrpSpPr/>
                <p:nvPr/>
              </p:nvGrpSpPr>
              <p:grpSpPr>
                <a:xfrm rot="-6300000">
                  <a:off x="9647135" y="4453947"/>
                  <a:ext cx="672511" cy="969170"/>
                  <a:chOff x="967240" y="3289369"/>
                  <a:chExt cx="1100200" cy="1585520"/>
                </a:xfrm>
              </p:grpSpPr>
              <p:sp>
                <p:nvSpPr>
                  <p:cNvPr id="312" name="Google Shape;312;p6"/>
                  <p:cNvSpPr/>
                  <p:nvPr/>
                </p:nvSpPr>
                <p:spPr>
                  <a:xfrm>
                    <a:off x="967240" y="3289369"/>
                    <a:ext cx="552481" cy="1585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81" h="1585520" extrusionOk="0">
                        <a:moveTo>
                          <a:pt x="550099" y="0"/>
                        </a:moveTo>
                        <a:lnTo>
                          <a:pt x="550454" y="236086"/>
                        </a:lnTo>
                        <a:lnTo>
                          <a:pt x="488816" y="193543"/>
                        </a:lnTo>
                        <a:lnTo>
                          <a:pt x="550466" y="244157"/>
                        </a:lnTo>
                        <a:lnTo>
                          <a:pt x="550735" y="423083"/>
                        </a:lnTo>
                        <a:lnTo>
                          <a:pt x="440807" y="347209"/>
                        </a:lnTo>
                        <a:lnTo>
                          <a:pt x="550756" y="437477"/>
                        </a:lnTo>
                        <a:lnTo>
                          <a:pt x="551026" y="616991"/>
                        </a:lnTo>
                        <a:lnTo>
                          <a:pt x="372197" y="491984"/>
                        </a:lnTo>
                        <a:lnTo>
                          <a:pt x="551056" y="637056"/>
                        </a:lnTo>
                        <a:lnTo>
                          <a:pt x="551331" y="819782"/>
                        </a:lnTo>
                        <a:lnTo>
                          <a:pt x="270832" y="619203"/>
                        </a:lnTo>
                        <a:lnTo>
                          <a:pt x="551364" y="841805"/>
                        </a:lnTo>
                        <a:lnTo>
                          <a:pt x="551613" y="1007603"/>
                        </a:lnTo>
                        <a:lnTo>
                          <a:pt x="184579" y="741931"/>
                        </a:lnTo>
                        <a:lnTo>
                          <a:pt x="551646" y="1029766"/>
                        </a:lnTo>
                        <a:lnTo>
                          <a:pt x="551910" y="1205103"/>
                        </a:lnTo>
                        <a:lnTo>
                          <a:pt x="119129" y="889458"/>
                        </a:lnTo>
                        <a:lnTo>
                          <a:pt x="551942" y="1226335"/>
                        </a:lnTo>
                        <a:lnTo>
                          <a:pt x="552201" y="1398749"/>
                        </a:lnTo>
                        <a:lnTo>
                          <a:pt x="184579" y="1132651"/>
                        </a:lnTo>
                        <a:lnTo>
                          <a:pt x="552234" y="1420947"/>
                        </a:lnTo>
                        <a:lnTo>
                          <a:pt x="552481" y="1585328"/>
                        </a:lnTo>
                        <a:cubicBezTo>
                          <a:pt x="331520" y="1590267"/>
                          <a:pt x="189138" y="1499959"/>
                          <a:pt x="103908" y="1357263"/>
                        </a:cubicBezTo>
                        <a:cubicBezTo>
                          <a:pt x="-144138" y="933499"/>
                          <a:pt x="70524" y="593019"/>
                          <a:pt x="55009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" name="Google Shape;313;p6"/>
                  <p:cNvSpPr/>
                  <p:nvPr/>
                </p:nvSpPr>
                <p:spPr>
                  <a:xfrm flipH="1">
                    <a:off x="1514959" y="3289369"/>
                    <a:ext cx="552481" cy="1585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81" h="1585520" extrusionOk="0">
                        <a:moveTo>
                          <a:pt x="550099" y="0"/>
                        </a:moveTo>
                        <a:lnTo>
                          <a:pt x="550454" y="236086"/>
                        </a:lnTo>
                        <a:lnTo>
                          <a:pt x="488816" y="193543"/>
                        </a:lnTo>
                        <a:lnTo>
                          <a:pt x="550466" y="244157"/>
                        </a:lnTo>
                        <a:lnTo>
                          <a:pt x="550735" y="423083"/>
                        </a:lnTo>
                        <a:lnTo>
                          <a:pt x="440807" y="347209"/>
                        </a:lnTo>
                        <a:lnTo>
                          <a:pt x="550756" y="437477"/>
                        </a:lnTo>
                        <a:lnTo>
                          <a:pt x="551026" y="616991"/>
                        </a:lnTo>
                        <a:lnTo>
                          <a:pt x="372197" y="491984"/>
                        </a:lnTo>
                        <a:lnTo>
                          <a:pt x="551056" y="637056"/>
                        </a:lnTo>
                        <a:lnTo>
                          <a:pt x="551331" y="819782"/>
                        </a:lnTo>
                        <a:lnTo>
                          <a:pt x="270832" y="619203"/>
                        </a:lnTo>
                        <a:lnTo>
                          <a:pt x="551364" y="841805"/>
                        </a:lnTo>
                        <a:lnTo>
                          <a:pt x="551613" y="1007603"/>
                        </a:lnTo>
                        <a:lnTo>
                          <a:pt x="184579" y="741931"/>
                        </a:lnTo>
                        <a:lnTo>
                          <a:pt x="551646" y="1029766"/>
                        </a:lnTo>
                        <a:lnTo>
                          <a:pt x="551910" y="1205103"/>
                        </a:lnTo>
                        <a:lnTo>
                          <a:pt x="119129" y="889458"/>
                        </a:lnTo>
                        <a:lnTo>
                          <a:pt x="551942" y="1226335"/>
                        </a:lnTo>
                        <a:lnTo>
                          <a:pt x="552201" y="1398749"/>
                        </a:lnTo>
                        <a:lnTo>
                          <a:pt x="184579" y="1132651"/>
                        </a:lnTo>
                        <a:lnTo>
                          <a:pt x="552234" y="1420947"/>
                        </a:lnTo>
                        <a:lnTo>
                          <a:pt x="552481" y="1585328"/>
                        </a:lnTo>
                        <a:cubicBezTo>
                          <a:pt x="331520" y="1590267"/>
                          <a:pt x="189138" y="1499959"/>
                          <a:pt x="103908" y="1357263"/>
                        </a:cubicBezTo>
                        <a:cubicBezTo>
                          <a:pt x="-144138" y="933499"/>
                          <a:pt x="70524" y="593019"/>
                          <a:pt x="550099" y="0"/>
                        </a:cubicBezTo>
                        <a:close/>
                      </a:path>
                    </a:pathLst>
                  </a:custGeom>
                  <a:solidFill>
                    <a:srgbClr val="5F497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14" name="Google Shape;314;p6"/>
                <p:cNvSpPr/>
                <p:nvPr/>
              </p:nvSpPr>
              <p:spPr>
                <a:xfrm rot="4407011">
                  <a:off x="10918637" y="3366457"/>
                  <a:ext cx="290163" cy="817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162" h="1639548" extrusionOk="0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rgbClr val="36609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15" name="Google Shape;315;p6"/>
                <p:cNvGrpSpPr/>
                <p:nvPr/>
              </p:nvGrpSpPr>
              <p:grpSpPr>
                <a:xfrm rot="5400000">
                  <a:off x="10675128" y="4128426"/>
                  <a:ext cx="577045" cy="831590"/>
                  <a:chOff x="967240" y="3289369"/>
                  <a:chExt cx="1100200" cy="1585520"/>
                </a:xfrm>
              </p:grpSpPr>
              <p:sp>
                <p:nvSpPr>
                  <p:cNvPr id="316" name="Google Shape;316;p6"/>
                  <p:cNvSpPr/>
                  <p:nvPr/>
                </p:nvSpPr>
                <p:spPr>
                  <a:xfrm>
                    <a:off x="967240" y="3289369"/>
                    <a:ext cx="552481" cy="1585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81" h="1585520" extrusionOk="0">
                        <a:moveTo>
                          <a:pt x="550099" y="0"/>
                        </a:moveTo>
                        <a:lnTo>
                          <a:pt x="550454" y="236086"/>
                        </a:lnTo>
                        <a:lnTo>
                          <a:pt x="488816" y="193543"/>
                        </a:lnTo>
                        <a:lnTo>
                          <a:pt x="550466" y="244157"/>
                        </a:lnTo>
                        <a:lnTo>
                          <a:pt x="550735" y="423083"/>
                        </a:lnTo>
                        <a:lnTo>
                          <a:pt x="440807" y="347209"/>
                        </a:lnTo>
                        <a:lnTo>
                          <a:pt x="550756" y="437477"/>
                        </a:lnTo>
                        <a:lnTo>
                          <a:pt x="551026" y="616991"/>
                        </a:lnTo>
                        <a:lnTo>
                          <a:pt x="372197" y="491984"/>
                        </a:lnTo>
                        <a:lnTo>
                          <a:pt x="551056" y="637056"/>
                        </a:lnTo>
                        <a:lnTo>
                          <a:pt x="551331" y="819782"/>
                        </a:lnTo>
                        <a:lnTo>
                          <a:pt x="270832" y="619203"/>
                        </a:lnTo>
                        <a:lnTo>
                          <a:pt x="551364" y="841805"/>
                        </a:lnTo>
                        <a:lnTo>
                          <a:pt x="551613" y="1007603"/>
                        </a:lnTo>
                        <a:lnTo>
                          <a:pt x="184579" y="741931"/>
                        </a:lnTo>
                        <a:lnTo>
                          <a:pt x="551646" y="1029766"/>
                        </a:lnTo>
                        <a:lnTo>
                          <a:pt x="551910" y="1205103"/>
                        </a:lnTo>
                        <a:lnTo>
                          <a:pt x="119129" y="889458"/>
                        </a:lnTo>
                        <a:lnTo>
                          <a:pt x="551942" y="1226335"/>
                        </a:lnTo>
                        <a:lnTo>
                          <a:pt x="552201" y="1398749"/>
                        </a:lnTo>
                        <a:lnTo>
                          <a:pt x="184579" y="1132651"/>
                        </a:lnTo>
                        <a:lnTo>
                          <a:pt x="552234" y="1420947"/>
                        </a:lnTo>
                        <a:lnTo>
                          <a:pt x="552481" y="1585328"/>
                        </a:lnTo>
                        <a:cubicBezTo>
                          <a:pt x="331520" y="1590267"/>
                          <a:pt x="189138" y="1499959"/>
                          <a:pt x="103908" y="1357263"/>
                        </a:cubicBezTo>
                        <a:cubicBezTo>
                          <a:pt x="-144138" y="933499"/>
                          <a:pt x="70524" y="593019"/>
                          <a:pt x="5500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6"/>
                  <p:cNvSpPr/>
                  <p:nvPr/>
                </p:nvSpPr>
                <p:spPr>
                  <a:xfrm flipH="1">
                    <a:off x="1514959" y="3289369"/>
                    <a:ext cx="552481" cy="1585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81" h="1585520" extrusionOk="0">
                        <a:moveTo>
                          <a:pt x="550099" y="0"/>
                        </a:moveTo>
                        <a:lnTo>
                          <a:pt x="550454" y="236086"/>
                        </a:lnTo>
                        <a:lnTo>
                          <a:pt x="488816" y="193543"/>
                        </a:lnTo>
                        <a:lnTo>
                          <a:pt x="550466" y="244157"/>
                        </a:lnTo>
                        <a:lnTo>
                          <a:pt x="550735" y="423083"/>
                        </a:lnTo>
                        <a:lnTo>
                          <a:pt x="440807" y="347209"/>
                        </a:lnTo>
                        <a:lnTo>
                          <a:pt x="550756" y="437477"/>
                        </a:lnTo>
                        <a:lnTo>
                          <a:pt x="551026" y="616991"/>
                        </a:lnTo>
                        <a:lnTo>
                          <a:pt x="372197" y="491984"/>
                        </a:lnTo>
                        <a:lnTo>
                          <a:pt x="551056" y="637056"/>
                        </a:lnTo>
                        <a:lnTo>
                          <a:pt x="551331" y="819782"/>
                        </a:lnTo>
                        <a:lnTo>
                          <a:pt x="270832" y="619203"/>
                        </a:lnTo>
                        <a:lnTo>
                          <a:pt x="551364" y="841805"/>
                        </a:lnTo>
                        <a:lnTo>
                          <a:pt x="551613" y="1007603"/>
                        </a:lnTo>
                        <a:lnTo>
                          <a:pt x="184579" y="741931"/>
                        </a:lnTo>
                        <a:lnTo>
                          <a:pt x="551646" y="1029766"/>
                        </a:lnTo>
                        <a:lnTo>
                          <a:pt x="551910" y="1205103"/>
                        </a:lnTo>
                        <a:lnTo>
                          <a:pt x="119129" y="889458"/>
                        </a:lnTo>
                        <a:lnTo>
                          <a:pt x="551942" y="1226335"/>
                        </a:lnTo>
                        <a:lnTo>
                          <a:pt x="552201" y="1398749"/>
                        </a:lnTo>
                        <a:lnTo>
                          <a:pt x="184579" y="1132651"/>
                        </a:lnTo>
                        <a:lnTo>
                          <a:pt x="552234" y="1420947"/>
                        </a:lnTo>
                        <a:lnTo>
                          <a:pt x="552481" y="1585328"/>
                        </a:lnTo>
                        <a:cubicBezTo>
                          <a:pt x="331520" y="1590267"/>
                          <a:pt x="189138" y="1499959"/>
                          <a:pt x="103908" y="1357263"/>
                        </a:cubicBezTo>
                        <a:cubicBezTo>
                          <a:pt x="-144138" y="933499"/>
                          <a:pt x="70524" y="593019"/>
                          <a:pt x="550099" y="0"/>
                        </a:cubicBezTo>
                        <a:close/>
                      </a:path>
                    </a:pathLst>
                  </a:custGeom>
                  <a:solidFill>
                    <a:srgbClr val="95373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18" name="Google Shape;318;p6"/>
                <p:cNvSpPr/>
                <p:nvPr/>
              </p:nvSpPr>
              <p:spPr>
                <a:xfrm rot="3762166">
                  <a:off x="10883440" y="4518509"/>
                  <a:ext cx="321894" cy="906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162" h="1639548" extrusionOk="0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p6"/>
                <p:cNvSpPr/>
                <p:nvPr/>
              </p:nvSpPr>
              <p:spPr>
                <a:xfrm rot="-4759383" flipH="1">
                  <a:off x="9893194" y="3712846"/>
                  <a:ext cx="344847" cy="97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162" h="1639548" extrusionOk="0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20" name="Google Shape;320;p6"/>
                <p:cNvGrpSpPr/>
                <p:nvPr/>
              </p:nvGrpSpPr>
              <p:grpSpPr>
                <a:xfrm rot="-3315280">
                  <a:off x="10094144" y="3209875"/>
                  <a:ext cx="459730" cy="662525"/>
                  <a:chOff x="967240" y="3289369"/>
                  <a:chExt cx="1100200" cy="1585520"/>
                </a:xfrm>
              </p:grpSpPr>
              <p:sp>
                <p:nvSpPr>
                  <p:cNvPr id="321" name="Google Shape;321;p6"/>
                  <p:cNvSpPr/>
                  <p:nvPr/>
                </p:nvSpPr>
                <p:spPr>
                  <a:xfrm>
                    <a:off x="967240" y="3289369"/>
                    <a:ext cx="552481" cy="1585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81" h="1585520" extrusionOk="0">
                        <a:moveTo>
                          <a:pt x="550099" y="0"/>
                        </a:moveTo>
                        <a:lnTo>
                          <a:pt x="550454" y="236086"/>
                        </a:lnTo>
                        <a:lnTo>
                          <a:pt x="488816" y="193543"/>
                        </a:lnTo>
                        <a:lnTo>
                          <a:pt x="550466" y="244157"/>
                        </a:lnTo>
                        <a:lnTo>
                          <a:pt x="550735" y="423083"/>
                        </a:lnTo>
                        <a:lnTo>
                          <a:pt x="440807" y="347209"/>
                        </a:lnTo>
                        <a:lnTo>
                          <a:pt x="550756" y="437477"/>
                        </a:lnTo>
                        <a:lnTo>
                          <a:pt x="551026" y="616991"/>
                        </a:lnTo>
                        <a:lnTo>
                          <a:pt x="372197" y="491984"/>
                        </a:lnTo>
                        <a:lnTo>
                          <a:pt x="551056" y="637056"/>
                        </a:lnTo>
                        <a:lnTo>
                          <a:pt x="551331" y="819782"/>
                        </a:lnTo>
                        <a:lnTo>
                          <a:pt x="270832" y="619203"/>
                        </a:lnTo>
                        <a:lnTo>
                          <a:pt x="551364" y="841805"/>
                        </a:lnTo>
                        <a:lnTo>
                          <a:pt x="551613" y="1007603"/>
                        </a:lnTo>
                        <a:lnTo>
                          <a:pt x="184579" y="741931"/>
                        </a:lnTo>
                        <a:lnTo>
                          <a:pt x="551646" y="1029766"/>
                        </a:lnTo>
                        <a:lnTo>
                          <a:pt x="551910" y="1205103"/>
                        </a:lnTo>
                        <a:lnTo>
                          <a:pt x="119129" y="889458"/>
                        </a:lnTo>
                        <a:lnTo>
                          <a:pt x="551942" y="1226335"/>
                        </a:lnTo>
                        <a:lnTo>
                          <a:pt x="552201" y="1398749"/>
                        </a:lnTo>
                        <a:lnTo>
                          <a:pt x="184579" y="1132651"/>
                        </a:lnTo>
                        <a:lnTo>
                          <a:pt x="552234" y="1420947"/>
                        </a:lnTo>
                        <a:lnTo>
                          <a:pt x="552481" y="1585328"/>
                        </a:lnTo>
                        <a:cubicBezTo>
                          <a:pt x="331520" y="1590267"/>
                          <a:pt x="189138" y="1499959"/>
                          <a:pt x="103908" y="1357263"/>
                        </a:cubicBezTo>
                        <a:cubicBezTo>
                          <a:pt x="-144138" y="933499"/>
                          <a:pt x="70524" y="593019"/>
                          <a:pt x="55009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" name="Google Shape;322;p6"/>
                  <p:cNvSpPr/>
                  <p:nvPr/>
                </p:nvSpPr>
                <p:spPr>
                  <a:xfrm flipH="1">
                    <a:off x="1514959" y="3289369"/>
                    <a:ext cx="552481" cy="1585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481" h="1585520" extrusionOk="0">
                        <a:moveTo>
                          <a:pt x="550099" y="0"/>
                        </a:moveTo>
                        <a:lnTo>
                          <a:pt x="550454" y="236086"/>
                        </a:lnTo>
                        <a:lnTo>
                          <a:pt x="488816" y="193543"/>
                        </a:lnTo>
                        <a:lnTo>
                          <a:pt x="550466" y="244157"/>
                        </a:lnTo>
                        <a:lnTo>
                          <a:pt x="550735" y="423083"/>
                        </a:lnTo>
                        <a:lnTo>
                          <a:pt x="440807" y="347209"/>
                        </a:lnTo>
                        <a:lnTo>
                          <a:pt x="550756" y="437477"/>
                        </a:lnTo>
                        <a:lnTo>
                          <a:pt x="551026" y="616991"/>
                        </a:lnTo>
                        <a:lnTo>
                          <a:pt x="372197" y="491984"/>
                        </a:lnTo>
                        <a:lnTo>
                          <a:pt x="551056" y="637056"/>
                        </a:lnTo>
                        <a:lnTo>
                          <a:pt x="551331" y="819782"/>
                        </a:lnTo>
                        <a:lnTo>
                          <a:pt x="270832" y="619203"/>
                        </a:lnTo>
                        <a:lnTo>
                          <a:pt x="551364" y="841805"/>
                        </a:lnTo>
                        <a:lnTo>
                          <a:pt x="551613" y="1007603"/>
                        </a:lnTo>
                        <a:lnTo>
                          <a:pt x="184579" y="741931"/>
                        </a:lnTo>
                        <a:lnTo>
                          <a:pt x="551646" y="1029766"/>
                        </a:lnTo>
                        <a:lnTo>
                          <a:pt x="551910" y="1205103"/>
                        </a:lnTo>
                        <a:lnTo>
                          <a:pt x="119129" y="889458"/>
                        </a:lnTo>
                        <a:lnTo>
                          <a:pt x="551942" y="1226335"/>
                        </a:lnTo>
                        <a:lnTo>
                          <a:pt x="552201" y="1398749"/>
                        </a:lnTo>
                        <a:lnTo>
                          <a:pt x="184579" y="1132651"/>
                        </a:lnTo>
                        <a:lnTo>
                          <a:pt x="552234" y="1420947"/>
                        </a:lnTo>
                        <a:lnTo>
                          <a:pt x="552481" y="1585328"/>
                        </a:lnTo>
                        <a:cubicBezTo>
                          <a:pt x="331520" y="1590267"/>
                          <a:pt x="189138" y="1499959"/>
                          <a:pt x="103908" y="1357263"/>
                        </a:cubicBezTo>
                        <a:cubicBezTo>
                          <a:pt x="-144138" y="933499"/>
                          <a:pt x="70524" y="593019"/>
                          <a:pt x="550099" y="0"/>
                        </a:cubicBezTo>
                        <a:close/>
                      </a:path>
                    </a:pathLst>
                  </a:custGeom>
                  <a:solidFill>
                    <a:srgbClr val="5F497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323" name="Google Shape;323;p6"/>
          <p:cNvGrpSpPr/>
          <p:nvPr/>
        </p:nvGrpSpPr>
        <p:grpSpPr>
          <a:xfrm>
            <a:off x="2879952" y="8696309"/>
            <a:ext cx="1386666" cy="1193768"/>
            <a:chOff x="7521194" y="5284915"/>
            <a:chExt cx="1137987" cy="979683"/>
          </a:xfrm>
        </p:grpSpPr>
        <p:grpSp>
          <p:nvGrpSpPr>
            <p:cNvPr id="324" name="Google Shape;324;p6"/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325" name="Google Shape;325;p6"/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/>
                <a:ahLst/>
                <a:cxnLst/>
                <a:rect l="l" t="t" r="r" b="b"/>
                <a:pathLst>
                  <a:path w="1584176" h="1243290" extrusionOk="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137150" tIns="68575" rIns="137150" bIns="6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/>
                <a:ahLst/>
                <a:cxnLst/>
                <a:rect l="l" t="t" r="r" b="b"/>
                <a:pathLst>
                  <a:path w="2016224" h="471979" extrusionOk="0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137150" tIns="68575" rIns="137150" bIns="6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rgbClr val="244061"/>
              </a:solidFill>
              <a:ln>
                <a:noFill/>
              </a:ln>
            </p:spPr>
            <p:txBody>
              <a:bodyPr spcFirstLastPara="1" wrap="square" lIns="137150" tIns="68575" rIns="137150" bIns="6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8" name="Google Shape;328;p6"/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/>
              <a:ahLst/>
              <a:cxnLst/>
              <a:rect l="l" t="t" r="r" b="b"/>
              <a:pathLst>
                <a:path w="768835" h="188632" extrusionOk="0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7150" tIns="68575" rIns="137150" bIns="6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6"/>
          <p:cNvGrpSpPr/>
          <p:nvPr/>
        </p:nvGrpSpPr>
        <p:grpSpPr>
          <a:xfrm>
            <a:off x="7026296" y="7887531"/>
            <a:ext cx="1386665" cy="2068325"/>
            <a:chOff x="4994868" y="4589049"/>
            <a:chExt cx="1137987" cy="1697402"/>
          </a:xfrm>
        </p:grpSpPr>
        <p:grpSp>
          <p:nvGrpSpPr>
            <p:cNvPr id="330" name="Google Shape;330;p6"/>
            <p:cNvGrpSpPr/>
            <p:nvPr/>
          </p:nvGrpSpPr>
          <p:grpSpPr>
            <a:xfrm>
              <a:off x="4994868" y="5306768"/>
              <a:ext cx="1137987" cy="979683"/>
              <a:chOff x="7521194" y="5284915"/>
              <a:chExt cx="1137987" cy="979683"/>
            </a:xfrm>
          </p:grpSpPr>
          <p:grpSp>
            <p:nvGrpSpPr>
              <p:cNvPr id="331" name="Google Shape;331;p6"/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332" name="Google Shape;332;p6"/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176" h="1243290" extrusionOk="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37150" tIns="68575" rIns="137150" bIns="6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6"/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224" h="471979" extrusionOk="0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37150" tIns="68575" rIns="137150" bIns="6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6"/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rgbClr val="244061"/>
                </a:solidFill>
                <a:ln>
                  <a:noFill/>
                </a:ln>
              </p:spPr>
              <p:txBody>
                <a:bodyPr spcFirstLastPara="1" wrap="square" lIns="137150" tIns="68575" rIns="137150" bIns="685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5" name="Google Shape;335;p6"/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/>
                <a:ahLst/>
                <a:cxnLst/>
                <a:rect l="l" t="t" r="r" b="b"/>
                <a:pathLst>
                  <a:path w="768835" h="188632" extrusionOk="0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50" tIns="68575" rIns="137150" bIns="6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" name="Google Shape;336;p6"/>
            <p:cNvGrpSpPr/>
            <p:nvPr/>
          </p:nvGrpSpPr>
          <p:grpSpPr>
            <a:xfrm>
              <a:off x="5125559" y="4589049"/>
              <a:ext cx="527802" cy="740248"/>
              <a:chOff x="5125559" y="4589049"/>
              <a:chExt cx="527802" cy="740248"/>
            </a:xfrm>
          </p:grpSpPr>
          <p:sp>
            <p:nvSpPr>
              <p:cNvPr id="337" name="Google Shape;337;p6"/>
              <p:cNvSpPr/>
              <p:nvPr/>
            </p:nvSpPr>
            <p:spPr>
              <a:xfrm>
                <a:off x="5517203" y="4940891"/>
                <a:ext cx="124911" cy="388406"/>
              </a:xfrm>
              <a:custGeom>
                <a:avLst/>
                <a:gdLst/>
                <a:ahLst/>
                <a:cxnLst/>
                <a:rect l="l" t="t" r="r" b="b"/>
                <a:pathLst>
                  <a:path w="124911" h="388406" extrusionOk="0">
                    <a:moveTo>
                      <a:pt x="23804" y="0"/>
                    </a:moveTo>
                    <a:cubicBezTo>
                      <a:pt x="48739" y="873"/>
                      <a:pt x="54810" y="1746"/>
                      <a:pt x="79744" y="2619"/>
                    </a:cubicBezTo>
                    <a:cubicBezTo>
                      <a:pt x="145398" y="144266"/>
                      <a:pt x="128467" y="184573"/>
                      <a:pt x="97940" y="271302"/>
                    </a:cubicBezTo>
                    <a:cubicBezTo>
                      <a:pt x="85253" y="300072"/>
                      <a:pt x="72755" y="329744"/>
                      <a:pt x="61544" y="359838"/>
                    </a:cubicBezTo>
                    <a:lnTo>
                      <a:pt x="52549" y="388406"/>
                    </a:lnTo>
                    <a:lnTo>
                      <a:pt x="0" y="388406"/>
                    </a:lnTo>
                    <a:lnTo>
                      <a:pt x="5069" y="370730"/>
                    </a:lnTo>
                    <a:cubicBezTo>
                      <a:pt x="15180" y="340492"/>
                      <a:pt x="26455" y="310342"/>
                      <a:pt x="37962" y="280890"/>
                    </a:cubicBezTo>
                    <a:cubicBezTo>
                      <a:pt x="62412" y="192225"/>
                      <a:pt x="118514" y="181758"/>
                      <a:pt x="23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8" name="Google Shape;338;p6"/>
              <p:cNvGrpSpPr/>
              <p:nvPr/>
            </p:nvGrpSpPr>
            <p:grpSpPr>
              <a:xfrm rot="-3315280">
                <a:off x="5239011" y="4619426"/>
                <a:ext cx="300898" cy="433630"/>
                <a:chOff x="967240" y="3289369"/>
                <a:chExt cx="1100200" cy="1585520"/>
              </a:xfrm>
            </p:grpSpPr>
            <p:sp>
              <p:nvSpPr>
                <p:cNvPr id="339" name="Google Shape;339;p6"/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 extrusionOk="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6"/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 extrusionOk="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rgbClr val="5F497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41" name="Google Shape;341;p6"/>
          <p:cNvGrpSpPr/>
          <p:nvPr/>
        </p:nvGrpSpPr>
        <p:grpSpPr>
          <a:xfrm>
            <a:off x="589375" y="4199562"/>
            <a:ext cx="7295630" cy="4810934"/>
            <a:chOff x="3367447" y="1553864"/>
            <a:chExt cx="5237439" cy="3453707"/>
          </a:xfrm>
        </p:grpSpPr>
        <p:grpSp>
          <p:nvGrpSpPr>
            <p:cNvPr id="342" name="Google Shape;342;p6"/>
            <p:cNvGrpSpPr/>
            <p:nvPr/>
          </p:nvGrpSpPr>
          <p:grpSpPr>
            <a:xfrm rot="712870">
              <a:off x="3581026" y="1921640"/>
              <a:ext cx="3830038" cy="2473311"/>
              <a:chOff x="1915860" y="2068630"/>
              <a:chExt cx="3390107" cy="2189218"/>
            </a:xfrm>
          </p:grpSpPr>
          <p:sp>
            <p:nvSpPr>
              <p:cNvPr id="343" name="Google Shape;343;p6"/>
              <p:cNvSpPr/>
              <p:nvPr/>
            </p:nvSpPr>
            <p:spPr>
              <a:xfrm rot="1231697">
                <a:off x="2608161" y="2468990"/>
                <a:ext cx="2534835" cy="1388499"/>
              </a:xfrm>
              <a:custGeom>
                <a:avLst/>
                <a:gdLst/>
                <a:ahLst/>
                <a:cxnLst/>
                <a:rect l="l" t="t" r="r" b="b"/>
                <a:pathLst>
                  <a:path w="2951501" h="1616735" extrusionOk="0">
                    <a:moveTo>
                      <a:pt x="679840" y="1516490"/>
                    </a:moveTo>
                    <a:lnTo>
                      <a:pt x="1817700" y="1516490"/>
                    </a:lnTo>
                    <a:lnTo>
                      <a:pt x="1817700" y="1567623"/>
                    </a:lnTo>
                    <a:cubicBezTo>
                      <a:pt x="1817700" y="1594747"/>
                      <a:pt x="1798420" y="1616735"/>
                      <a:pt x="1774636" y="1616735"/>
                    </a:cubicBezTo>
                    <a:lnTo>
                      <a:pt x="722905" y="1616735"/>
                    </a:lnTo>
                    <a:cubicBezTo>
                      <a:pt x="699121" y="1616735"/>
                      <a:pt x="679840" y="1594747"/>
                      <a:pt x="679840" y="1567623"/>
                    </a:cubicBezTo>
                    <a:close/>
                    <a:moveTo>
                      <a:pt x="679840" y="1407500"/>
                    </a:moveTo>
                    <a:lnTo>
                      <a:pt x="1817700" y="1407500"/>
                    </a:lnTo>
                    <a:lnTo>
                      <a:pt x="1817700" y="1472848"/>
                    </a:lnTo>
                    <a:lnTo>
                      <a:pt x="679840" y="1472848"/>
                    </a:lnTo>
                    <a:close/>
                    <a:moveTo>
                      <a:pt x="1817700" y="611112"/>
                    </a:moveTo>
                    <a:lnTo>
                      <a:pt x="1817700" y="973623"/>
                    </a:lnTo>
                    <a:lnTo>
                      <a:pt x="2224001" y="611112"/>
                    </a:lnTo>
                    <a:close/>
                    <a:moveTo>
                      <a:pt x="449189" y="386587"/>
                    </a:moveTo>
                    <a:cubicBezTo>
                      <a:pt x="375505" y="381552"/>
                      <a:pt x="302157" y="399580"/>
                      <a:pt x="239392" y="437793"/>
                    </a:cubicBezTo>
                    <a:cubicBezTo>
                      <a:pt x="191686" y="474403"/>
                      <a:pt x="154461" y="503154"/>
                      <a:pt x="127717" y="563345"/>
                    </a:cubicBezTo>
                    <a:cubicBezTo>
                      <a:pt x="95043" y="642185"/>
                      <a:pt x="91358" y="731154"/>
                      <a:pt x="119224" y="813828"/>
                    </a:cubicBezTo>
                    <a:lnTo>
                      <a:pt x="118041" y="814226"/>
                    </a:lnTo>
                    <a:lnTo>
                      <a:pt x="156579" y="873845"/>
                    </a:lnTo>
                    <a:cubicBezTo>
                      <a:pt x="200043" y="932336"/>
                      <a:pt x="255879" y="983997"/>
                      <a:pt x="319223" y="1023753"/>
                    </a:cubicBezTo>
                    <a:lnTo>
                      <a:pt x="318718" y="1024809"/>
                    </a:lnTo>
                    <a:lnTo>
                      <a:pt x="679840" y="1198510"/>
                    </a:lnTo>
                    <a:lnTo>
                      <a:pt x="679840" y="494818"/>
                    </a:lnTo>
                    <a:lnTo>
                      <a:pt x="613050" y="439426"/>
                    </a:lnTo>
                    <a:cubicBezTo>
                      <a:pt x="585307" y="422195"/>
                      <a:pt x="554948" y="408629"/>
                      <a:pt x="522606" y="399416"/>
                    </a:cubicBezTo>
                    <a:cubicBezTo>
                      <a:pt x="498349" y="392506"/>
                      <a:pt x="473751" y="388265"/>
                      <a:pt x="449189" y="386587"/>
                    </a:cubicBezTo>
                    <a:close/>
                    <a:moveTo>
                      <a:pt x="2556092" y="0"/>
                    </a:moveTo>
                    <a:lnTo>
                      <a:pt x="2951501" y="404658"/>
                    </a:lnTo>
                    <a:lnTo>
                      <a:pt x="2608538" y="418986"/>
                    </a:lnTo>
                    <a:lnTo>
                      <a:pt x="2606605" y="417008"/>
                    </a:lnTo>
                    <a:lnTo>
                      <a:pt x="1820087" y="1344294"/>
                    </a:lnTo>
                    <a:lnTo>
                      <a:pt x="1817700" y="1341966"/>
                    </a:lnTo>
                    <a:lnTo>
                      <a:pt x="1817700" y="1363858"/>
                    </a:lnTo>
                    <a:lnTo>
                      <a:pt x="679840" y="1363858"/>
                    </a:lnTo>
                    <a:lnTo>
                      <a:pt x="679840" y="1307744"/>
                    </a:lnTo>
                    <a:lnTo>
                      <a:pt x="268830" y="1110047"/>
                    </a:lnTo>
                    <a:lnTo>
                      <a:pt x="270209" y="1107180"/>
                    </a:lnTo>
                    <a:lnTo>
                      <a:pt x="198248" y="1056644"/>
                    </a:lnTo>
                    <a:cubicBezTo>
                      <a:pt x="142291" y="1011239"/>
                      <a:pt x="93777" y="957478"/>
                      <a:pt x="55623" y="898485"/>
                    </a:cubicBezTo>
                    <a:cubicBezTo>
                      <a:pt x="27132" y="847625"/>
                      <a:pt x="9121" y="802009"/>
                      <a:pt x="1591" y="738051"/>
                    </a:cubicBezTo>
                    <a:cubicBezTo>
                      <a:pt x="-7531" y="629033"/>
                      <a:pt x="22695" y="518961"/>
                      <a:pt x="88988" y="428893"/>
                    </a:cubicBezTo>
                    <a:lnTo>
                      <a:pt x="91156" y="430488"/>
                    </a:lnTo>
                    <a:cubicBezTo>
                      <a:pt x="162999" y="345385"/>
                      <a:pt x="305583" y="286481"/>
                      <a:pt x="424588" y="285218"/>
                    </a:cubicBezTo>
                    <a:cubicBezTo>
                      <a:pt x="466453" y="285186"/>
                      <a:pt x="508692" y="290914"/>
                      <a:pt x="550151" y="302724"/>
                    </a:cubicBezTo>
                    <a:cubicBezTo>
                      <a:pt x="591610" y="314534"/>
                      <a:pt x="630526" y="331925"/>
                      <a:pt x="666090" y="354013"/>
                    </a:cubicBezTo>
                    <a:lnTo>
                      <a:pt x="690060" y="373892"/>
                    </a:lnTo>
                    <a:lnTo>
                      <a:pt x="692454" y="367302"/>
                    </a:lnTo>
                    <a:cubicBezTo>
                      <a:pt x="700247" y="358414"/>
                      <a:pt x="711013" y="352917"/>
                      <a:pt x="722905" y="352917"/>
                    </a:cubicBezTo>
                    <a:lnTo>
                      <a:pt x="1774636" y="352917"/>
                    </a:lnTo>
                    <a:cubicBezTo>
                      <a:pt x="1798420" y="352917"/>
                      <a:pt x="1817700" y="374905"/>
                      <a:pt x="1817700" y="402029"/>
                    </a:cubicBezTo>
                    <a:lnTo>
                      <a:pt x="1817700" y="525619"/>
                    </a:lnTo>
                    <a:lnTo>
                      <a:pt x="2319822" y="525619"/>
                    </a:lnTo>
                    <a:lnTo>
                      <a:pt x="2530110" y="337995"/>
                    </a:lnTo>
                    <a:lnTo>
                      <a:pt x="2533895" y="3416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6"/>
              <p:cNvSpPr/>
              <p:nvPr/>
            </p:nvSpPr>
            <p:spPr>
              <a:xfrm rot="6382074">
                <a:off x="2370602" y="2097797"/>
                <a:ext cx="683006" cy="911349"/>
              </a:xfrm>
              <a:custGeom>
                <a:avLst/>
                <a:gdLst/>
                <a:ahLst/>
                <a:cxnLst/>
                <a:rect l="l" t="t" r="r" b="b"/>
                <a:pathLst>
                  <a:path w="683006" h="911349" extrusionOk="0">
                    <a:moveTo>
                      <a:pt x="45719" y="134476"/>
                    </a:moveTo>
                    <a:cubicBezTo>
                      <a:pt x="186906" y="178031"/>
                      <a:pt x="77411" y="293724"/>
                      <a:pt x="104061" y="357469"/>
                    </a:cubicBezTo>
                    <a:cubicBezTo>
                      <a:pt x="111327" y="384451"/>
                      <a:pt x="134405" y="424827"/>
                      <a:pt x="142171" y="396324"/>
                    </a:cubicBezTo>
                    <a:cubicBezTo>
                      <a:pt x="161497" y="378147"/>
                      <a:pt x="163714" y="263470"/>
                      <a:pt x="161918" y="137995"/>
                    </a:cubicBezTo>
                    <a:lnTo>
                      <a:pt x="165792" y="18778"/>
                    </a:lnTo>
                    <a:cubicBezTo>
                      <a:pt x="205100" y="-883"/>
                      <a:pt x="248431" y="-6838"/>
                      <a:pt x="277405" y="9295"/>
                    </a:cubicBezTo>
                    <a:lnTo>
                      <a:pt x="285881" y="229952"/>
                    </a:lnTo>
                    <a:cubicBezTo>
                      <a:pt x="292743" y="135104"/>
                      <a:pt x="288936" y="90619"/>
                      <a:pt x="283732" y="12053"/>
                    </a:cubicBezTo>
                    <a:cubicBezTo>
                      <a:pt x="344488" y="7410"/>
                      <a:pt x="362005" y="7292"/>
                      <a:pt x="393169" y="36915"/>
                    </a:cubicBezTo>
                    <a:cubicBezTo>
                      <a:pt x="432458" y="90909"/>
                      <a:pt x="415495" y="219932"/>
                      <a:pt x="421978" y="222286"/>
                    </a:cubicBezTo>
                    <a:cubicBezTo>
                      <a:pt x="425215" y="169590"/>
                      <a:pt x="440910" y="99095"/>
                      <a:pt x="404990" y="37500"/>
                    </a:cubicBezTo>
                    <a:cubicBezTo>
                      <a:pt x="452541" y="9313"/>
                      <a:pt x="505933" y="28253"/>
                      <a:pt x="533979" y="61286"/>
                    </a:cubicBezTo>
                    <a:cubicBezTo>
                      <a:pt x="556608" y="94319"/>
                      <a:pt x="532593" y="233695"/>
                      <a:pt x="540769" y="235697"/>
                    </a:cubicBezTo>
                    <a:cubicBezTo>
                      <a:pt x="546608" y="189844"/>
                      <a:pt x="564054" y="120930"/>
                      <a:pt x="545128" y="67881"/>
                    </a:cubicBezTo>
                    <a:cubicBezTo>
                      <a:pt x="600410" y="49193"/>
                      <a:pt x="614468" y="45569"/>
                      <a:pt x="653124" y="85657"/>
                    </a:cubicBezTo>
                    <a:cubicBezTo>
                      <a:pt x="678241" y="128452"/>
                      <a:pt x="685502" y="205222"/>
                      <a:pt x="682293" y="324654"/>
                    </a:cubicBezTo>
                    <a:cubicBezTo>
                      <a:pt x="682293" y="386243"/>
                      <a:pt x="685168" y="641728"/>
                      <a:pt x="593254" y="807663"/>
                    </a:cubicBezTo>
                    <a:cubicBezTo>
                      <a:pt x="562434" y="865879"/>
                      <a:pt x="574223" y="873371"/>
                      <a:pt x="582543" y="910587"/>
                    </a:cubicBezTo>
                    <a:lnTo>
                      <a:pt x="211523" y="911349"/>
                    </a:lnTo>
                    <a:cubicBezTo>
                      <a:pt x="212499" y="851582"/>
                      <a:pt x="236044" y="827966"/>
                      <a:pt x="192666" y="779185"/>
                    </a:cubicBezTo>
                    <a:cubicBezTo>
                      <a:pt x="170208" y="755505"/>
                      <a:pt x="148074" y="710617"/>
                      <a:pt x="90679" y="653133"/>
                    </a:cubicBezTo>
                    <a:cubicBezTo>
                      <a:pt x="33254" y="569821"/>
                      <a:pt x="26583" y="515785"/>
                      <a:pt x="3655" y="437275"/>
                    </a:cubicBezTo>
                    <a:cubicBezTo>
                      <a:pt x="-8217" y="341138"/>
                      <a:pt x="9615" y="253260"/>
                      <a:pt x="45719" y="1344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50" tIns="68575" rIns="137150" bIns="6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6"/>
              <p:cNvSpPr/>
              <p:nvPr/>
            </p:nvSpPr>
            <p:spPr>
              <a:xfrm rot="982074">
                <a:off x="1978345" y="2203258"/>
                <a:ext cx="400633" cy="501084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137150" tIns="68575" rIns="137150" bIns="6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" name="Google Shape;346;p6"/>
            <p:cNvGrpSpPr/>
            <p:nvPr/>
          </p:nvGrpSpPr>
          <p:grpSpPr>
            <a:xfrm>
              <a:off x="6636699" y="3039384"/>
              <a:ext cx="1968187" cy="1968187"/>
              <a:chOff x="6384003" y="3061995"/>
              <a:chExt cx="1968187" cy="1968187"/>
            </a:xfrm>
          </p:grpSpPr>
          <p:sp>
            <p:nvSpPr>
              <p:cNvPr id="347" name="Google Shape;347;p6"/>
              <p:cNvSpPr/>
              <p:nvPr/>
            </p:nvSpPr>
            <p:spPr>
              <a:xfrm>
                <a:off x="6384003" y="3061995"/>
                <a:ext cx="1968187" cy="1968187"/>
              </a:xfrm>
              <a:prstGeom prst="arc">
                <a:avLst>
                  <a:gd name="adj1" fmla="val 14786098"/>
                  <a:gd name="adj2" fmla="val 471423"/>
                </a:avLst>
              </a:prstGeom>
              <a:noFill/>
              <a:ln w="12700" cap="flat" cmpd="sng">
                <a:solidFill>
                  <a:schemeClr val="accent2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6"/>
              <p:cNvSpPr/>
              <p:nvPr/>
            </p:nvSpPr>
            <p:spPr>
              <a:xfrm>
                <a:off x="6503401" y="3202080"/>
                <a:ext cx="1612841" cy="1612841"/>
              </a:xfrm>
              <a:prstGeom prst="arc">
                <a:avLst>
                  <a:gd name="adj1" fmla="val 14786098"/>
                  <a:gd name="adj2" fmla="val 350082"/>
                </a:avLst>
              </a:prstGeom>
              <a:noFill/>
              <a:ln w="12700" cap="flat" cmpd="sng">
                <a:solidFill>
                  <a:schemeClr val="accent2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6"/>
              <p:cNvSpPr/>
              <p:nvPr/>
            </p:nvSpPr>
            <p:spPr>
              <a:xfrm>
                <a:off x="6679890" y="3375378"/>
                <a:ext cx="1111135" cy="1111135"/>
              </a:xfrm>
              <a:prstGeom prst="arc">
                <a:avLst>
                  <a:gd name="adj1" fmla="val 14786098"/>
                  <a:gd name="adj2" fmla="val 0"/>
                </a:avLst>
              </a:prstGeom>
              <a:noFill/>
              <a:ln w="12700" cap="flat" cmpd="sng">
                <a:solidFill>
                  <a:schemeClr val="accent2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6"/>
              <p:cNvSpPr/>
              <p:nvPr/>
            </p:nvSpPr>
            <p:spPr>
              <a:xfrm>
                <a:off x="6804540" y="3545256"/>
                <a:ext cx="819951" cy="819951"/>
              </a:xfrm>
              <a:prstGeom prst="arc">
                <a:avLst>
                  <a:gd name="adj1" fmla="val 14786098"/>
                  <a:gd name="adj2" fmla="val 20780800"/>
                </a:avLst>
              </a:prstGeom>
              <a:noFill/>
              <a:ln w="12700" cap="flat" cmpd="sng">
                <a:solidFill>
                  <a:schemeClr val="accent2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1" name="Google Shape;351;p6"/>
          <p:cNvSpPr txBox="1"/>
          <p:nvPr/>
        </p:nvSpPr>
        <p:spPr>
          <a:xfrm>
            <a:off x="2271665" y="8488560"/>
            <a:ext cx="33451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6"/>
          <p:cNvSpPr/>
          <p:nvPr/>
        </p:nvSpPr>
        <p:spPr>
          <a:xfrm>
            <a:off x="3910799" y="1096132"/>
            <a:ext cx="11868440" cy="434169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5400" dirty="0" err="1"/>
              <a:t>Appreciation</a:t>
            </a:r>
            <a:r>
              <a:rPr lang="id-ID" sz="5400" dirty="0"/>
              <a:t> berasal dari bahasa Inggris </a:t>
            </a:r>
            <a:r>
              <a:rPr lang="en-US" sz="5400" dirty="0" err="1"/>
              <a:t>artinya</a:t>
            </a:r>
            <a:r>
              <a:rPr lang="en-US" sz="5400" dirty="0"/>
              <a:t> </a:t>
            </a:r>
            <a:r>
              <a:rPr lang="id-ID" sz="5400" dirty="0"/>
              <a:t>mengerti, memahami, menyadari, menikmati, mengharga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7864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7"/>
          <p:cNvGrpSpPr/>
          <p:nvPr/>
        </p:nvGrpSpPr>
        <p:grpSpPr>
          <a:xfrm>
            <a:off x="2049851" y="2727008"/>
            <a:ext cx="2904022" cy="4751366"/>
            <a:chOff x="971600" y="1191440"/>
            <a:chExt cx="2319438" cy="3794909"/>
          </a:xfrm>
        </p:grpSpPr>
        <p:grpSp>
          <p:nvGrpSpPr>
            <p:cNvPr id="358" name="Google Shape;358;p7"/>
            <p:cNvGrpSpPr/>
            <p:nvPr/>
          </p:nvGrpSpPr>
          <p:grpSpPr>
            <a:xfrm>
              <a:off x="973731" y="1191440"/>
              <a:ext cx="2317307" cy="1775206"/>
              <a:chOff x="973731" y="1191440"/>
              <a:chExt cx="2317307" cy="1775206"/>
            </a:xfrm>
          </p:grpSpPr>
          <p:sp>
            <p:nvSpPr>
              <p:cNvPr id="359" name="Google Shape;359;p7"/>
              <p:cNvSpPr/>
              <p:nvPr/>
            </p:nvSpPr>
            <p:spPr>
              <a:xfrm rot="517450">
                <a:off x="1990011" y="1702478"/>
                <a:ext cx="1219494" cy="1179403"/>
              </a:xfrm>
              <a:custGeom>
                <a:avLst/>
                <a:gdLst/>
                <a:ahLst/>
                <a:cxnLst/>
                <a:rect l="l" t="t" r="r" b="b"/>
                <a:pathLst>
                  <a:path w="4563041" h="4413028" extrusionOk="0">
                    <a:moveTo>
                      <a:pt x="1658854" y="700255"/>
                    </a:moveTo>
                    <a:cubicBezTo>
                      <a:pt x="1197696" y="1371211"/>
                      <a:pt x="1496559" y="2059981"/>
                      <a:pt x="1623229" y="2469679"/>
                    </a:cubicBezTo>
                    <a:cubicBezTo>
                      <a:pt x="1245198" y="2398427"/>
                      <a:pt x="843415" y="2327174"/>
                      <a:pt x="465384" y="1964977"/>
                    </a:cubicBezTo>
                    <a:cubicBezTo>
                      <a:pt x="774143" y="2501345"/>
                      <a:pt x="1255093" y="2515201"/>
                      <a:pt x="1587603" y="2594369"/>
                    </a:cubicBezTo>
                    <a:cubicBezTo>
                      <a:pt x="1409473" y="3039693"/>
                      <a:pt x="1563852" y="3455330"/>
                      <a:pt x="1730106" y="3859091"/>
                    </a:cubicBezTo>
                    <a:cubicBezTo>
                      <a:pt x="1595519" y="3465226"/>
                      <a:pt x="1544059" y="2970421"/>
                      <a:pt x="1736043" y="2600307"/>
                    </a:cubicBezTo>
                    <a:cubicBezTo>
                      <a:pt x="2044802" y="3130738"/>
                      <a:pt x="2810761" y="3298972"/>
                      <a:pt x="3339213" y="3354390"/>
                    </a:cubicBezTo>
                    <a:cubicBezTo>
                      <a:pt x="2751385" y="3245533"/>
                      <a:pt x="2092304" y="2952608"/>
                      <a:pt x="1825109" y="2511242"/>
                    </a:cubicBezTo>
                    <a:lnTo>
                      <a:pt x="3612345" y="1383086"/>
                    </a:lnTo>
                    <a:lnTo>
                      <a:pt x="1736044" y="2434053"/>
                    </a:lnTo>
                    <a:cubicBezTo>
                      <a:pt x="1411452" y="1798723"/>
                      <a:pt x="1419368" y="1199019"/>
                      <a:pt x="1658854" y="700255"/>
                    </a:cubicBezTo>
                    <a:close/>
                    <a:moveTo>
                      <a:pt x="2233909" y="0"/>
                    </a:moveTo>
                    <a:cubicBezTo>
                      <a:pt x="2467233" y="1806805"/>
                      <a:pt x="2077102" y="1155417"/>
                      <a:pt x="1882914" y="1893443"/>
                    </a:cubicBezTo>
                    <a:cubicBezTo>
                      <a:pt x="2512642" y="1924327"/>
                      <a:pt x="2322974" y="945807"/>
                      <a:pt x="2887388" y="733246"/>
                    </a:cubicBezTo>
                    <a:cubicBezTo>
                      <a:pt x="2830028" y="877206"/>
                      <a:pt x="2808293" y="1015229"/>
                      <a:pt x="2816247" y="1135439"/>
                    </a:cubicBezTo>
                    <a:cubicBezTo>
                      <a:pt x="3129337" y="625471"/>
                      <a:pt x="3460241" y="928965"/>
                      <a:pt x="4563041" y="810883"/>
                    </a:cubicBezTo>
                    <a:cubicBezTo>
                      <a:pt x="3889322" y="1343144"/>
                      <a:pt x="4278444" y="2112912"/>
                      <a:pt x="3343467" y="2140472"/>
                    </a:cubicBezTo>
                    <a:cubicBezTo>
                      <a:pt x="3501618" y="2209483"/>
                      <a:pt x="3618205" y="2266620"/>
                      <a:pt x="3829795" y="2311880"/>
                    </a:cubicBezTo>
                    <a:cubicBezTo>
                      <a:pt x="3569732" y="2557453"/>
                      <a:pt x="3262169" y="2512080"/>
                      <a:pt x="2622097" y="2389517"/>
                    </a:cubicBezTo>
                    <a:cubicBezTo>
                      <a:pt x="2509767" y="2369650"/>
                      <a:pt x="2397436" y="2415097"/>
                      <a:pt x="2302920" y="2579299"/>
                    </a:cubicBezTo>
                    <a:cubicBezTo>
                      <a:pt x="2487884" y="2842647"/>
                      <a:pt x="3266614" y="2209409"/>
                      <a:pt x="4140346" y="3262466"/>
                    </a:cubicBezTo>
                    <a:cubicBezTo>
                      <a:pt x="3752157" y="3403364"/>
                      <a:pt x="3785543" y="4007399"/>
                      <a:pt x="2975780" y="3631721"/>
                    </a:cubicBezTo>
                    <a:cubicBezTo>
                      <a:pt x="2895976" y="3835245"/>
                      <a:pt x="3071493" y="3943766"/>
                      <a:pt x="3217320" y="4028536"/>
                    </a:cubicBezTo>
                    <a:cubicBezTo>
                      <a:pt x="2958527" y="3996906"/>
                      <a:pt x="2693797" y="4250284"/>
                      <a:pt x="2440942" y="3933646"/>
                    </a:cubicBezTo>
                    <a:cubicBezTo>
                      <a:pt x="2297169" y="3720861"/>
                      <a:pt x="2384964" y="3258694"/>
                      <a:pt x="2009622" y="3295291"/>
                    </a:cubicBezTo>
                    <a:cubicBezTo>
                      <a:pt x="1754582" y="3405624"/>
                      <a:pt x="1937083" y="3548389"/>
                      <a:pt x="2121990" y="3770304"/>
                    </a:cubicBezTo>
                    <a:cubicBezTo>
                      <a:pt x="2200019" y="3867528"/>
                      <a:pt x="2192774" y="4111028"/>
                      <a:pt x="2299671" y="4413028"/>
                    </a:cubicBezTo>
                    <a:lnTo>
                      <a:pt x="1837093" y="4270076"/>
                    </a:lnTo>
                    <a:cubicBezTo>
                      <a:pt x="1555484" y="4205994"/>
                      <a:pt x="982929" y="3963783"/>
                      <a:pt x="974452" y="3490002"/>
                    </a:cubicBezTo>
                    <a:cubicBezTo>
                      <a:pt x="982406" y="3259218"/>
                      <a:pt x="1376307" y="3123434"/>
                      <a:pt x="1336761" y="2803585"/>
                    </a:cubicBezTo>
                    <a:cubicBezTo>
                      <a:pt x="985954" y="3102746"/>
                      <a:pt x="688585" y="3247528"/>
                      <a:pt x="284339" y="3416061"/>
                    </a:cubicBezTo>
                    <a:lnTo>
                      <a:pt x="90189" y="3296411"/>
                    </a:lnTo>
                    <a:cubicBezTo>
                      <a:pt x="514191" y="3104128"/>
                      <a:pt x="837251" y="3048411"/>
                      <a:pt x="1219689" y="2642372"/>
                    </a:cubicBezTo>
                    <a:cubicBezTo>
                      <a:pt x="937892" y="2487993"/>
                      <a:pt x="632345" y="2719562"/>
                      <a:pt x="457427" y="2677998"/>
                    </a:cubicBezTo>
                    <a:cubicBezTo>
                      <a:pt x="266151" y="2640019"/>
                      <a:pt x="-55751" y="2435786"/>
                      <a:pt x="8293" y="1768416"/>
                    </a:cubicBezTo>
                    <a:cubicBezTo>
                      <a:pt x="86864" y="1822004"/>
                      <a:pt x="171373" y="1810278"/>
                      <a:pt x="244007" y="1929180"/>
                    </a:cubicBezTo>
                    <a:cubicBezTo>
                      <a:pt x="144075" y="1584945"/>
                      <a:pt x="192584" y="1353526"/>
                      <a:pt x="336097" y="1009291"/>
                    </a:cubicBezTo>
                    <a:cubicBezTo>
                      <a:pt x="954398" y="1360733"/>
                      <a:pt x="866117" y="1991245"/>
                      <a:pt x="1086595" y="1885488"/>
                    </a:cubicBezTo>
                    <a:cubicBezTo>
                      <a:pt x="1316035" y="1763150"/>
                      <a:pt x="1171404" y="1474556"/>
                      <a:pt x="1008958" y="1328468"/>
                    </a:cubicBezTo>
                    <a:cubicBezTo>
                      <a:pt x="800580" y="1156986"/>
                      <a:pt x="687203" y="860812"/>
                      <a:pt x="1060716" y="439948"/>
                    </a:cubicBezTo>
                    <a:cubicBezTo>
                      <a:pt x="1126292" y="558925"/>
                      <a:pt x="1114678" y="844158"/>
                      <a:pt x="1257443" y="796880"/>
                    </a:cubicBezTo>
                    <a:cubicBezTo>
                      <a:pt x="1422615" y="505524"/>
                      <a:pt x="1338404" y="166665"/>
                      <a:pt x="2233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1783141" y="2103627"/>
                <a:ext cx="240694" cy="628863"/>
              </a:xfrm>
              <a:custGeom>
                <a:avLst/>
                <a:gdLst/>
                <a:ahLst/>
                <a:cxnLst/>
                <a:rect l="l" t="t" r="r" b="b"/>
                <a:pathLst>
                  <a:path w="484068" h="1264722" extrusionOk="0">
                    <a:moveTo>
                      <a:pt x="0" y="225631"/>
                    </a:moveTo>
                    <a:cubicBezTo>
                      <a:pt x="120733" y="191985"/>
                      <a:pt x="188026" y="182088"/>
                      <a:pt x="326571" y="0"/>
                    </a:cubicBezTo>
                    <a:cubicBezTo>
                      <a:pt x="548243" y="676894"/>
                      <a:pt x="484909" y="908462"/>
                      <a:pt x="439387" y="1264722"/>
                    </a:cubicBezTo>
                    <a:lnTo>
                      <a:pt x="249382" y="1229096"/>
                    </a:lnTo>
                    <a:cubicBezTo>
                      <a:pt x="320634" y="876795"/>
                      <a:pt x="172192" y="542306"/>
                      <a:pt x="0" y="2256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 rot="-493860">
                <a:off x="1401146" y="1228261"/>
                <a:ext cx="598307" cy="1166367"/>
              </a:xfrm>
              <a:custGeom>
                <a:avLst/>
                <a:gdLst/>
                <a:ahLst/>
                <a:cxnLst/>
                <a:rect l="l" t="t" r="r" b="b"/>
                <a:pathLst>
                  <a:path w="2238713" h="4364252" extrusionOk="0">
                    <a:moveTo>
                      <a:pt x="991167" y="1954206"/>
                    </a:moveTo>
                    <a:cubicBezTo>
                      <a:pt x="874309" y="1940837"/>
                      <a:pt x="728926" y="2422285"/>
                      <a:pt x="762330" y="2563495"/>
                    </a:cubicBezTo>
                    <a:cubicBezTo>
                      <a:pt x="817803" y="2763169"/>
                      <a:pt x="1035129" y="2814592"/>
                      <a:pt x="1191594" y="2801464"/>
                    </a:cubicBezTo>
                    <a:cubicBezTo>
                      <a:pt x="1336990" y="2789265"/>
                      <a:pt x="1811991" y="2695789"/>
                      <a:pt x="1558616" y="2199723"/>
                    </a:cubicBezTo>
                    <a:cubicBezTo>
                      <a:pt x="1491149" y="2092086"/>
                      <a:pt x="1283524" y="1986965"/>
                      <a:pt x="991167" y="1954206"/>
                    </a:cubicBezTo>
                    <a:close/>
                    <a:moveTo>
                      <a:pt x="1490354" y="71"/>
                    </a:moveTo>
                    <a:cubicBezTo>
                      <a:pt x="1933700" y="29760"/>
                      <a:pt x="2139536" y="213827"/>
                      <a:pt x="2214748" y="481022"/>
                    </a:cubicBezTo>
                    <a:cubicBezTo>
                      <a:pt x="2367148" y="1001558"/>
                      <a:pt x="1752600" y="1344953"/>
                      <a:pt x="1502228" y="1490425"/>
                    </a:cubicBezTo>
                    <a:cubicBezTo>
                      <a:pt x="1282828" y="1617902"/>
                      <a:pt x="1165064" y="1682510"/>
                      <a:pt x="1054263" y="1824329"/>
                    </a:cubicBezTo>
                    <a:cubicBezTo>
                      <a:pt x="1433743" y="1866887"/>
                      <a:pt x="1603884" y="2014039"/>
                      <a:pt x="1692232" y="2149506"/>
                    </a:cubicBezTo>
                    <a:cubicBezTo>
                      <a:pt x="2026720" y="2778899"/>
                      <a:pt x="1482436" y="2933276"/>
                      <a:pt x="1246908" y="2980778"/>
                    </a:cubicBezTo>
                    <a:cubicBezTo>
                      <a:pt x="977734" y="3030258"/>
                      <a:pt x="690748" y="2871923"/>
                      <a:pt x="617516" y="2618582"/>
                    </a:cubicBezTo>
                    <a:cubicBezTo>
                      <a:pt x="571269" y="2426869"/>
                      <a:pt x="658049" y="2151140"/>
                      <a:pt x="724463" y="1997733"/>
                    </a:cubicBezTo>
                    <a:cubicBezTo>
                      <a:pt x="450150" y="1962201"/>
                      <a:pt x="176019" y="2392404"/>
                      <a:pt x="172192" y="2606706"/>
                    </a:cubicBezTo>
                    <a:cubicBezTo>
                      <a:pt x="203859" y="3445896"/>
                      <a:pt x="1084613" y="3881324"/>
                      <a:pt x="1330036" y="4085183"/>
                    </a:cubicBezTo>
                    <a:lnTo>
                      <a:pt x="1407226" y="4364252"/>
                    </a:lnTo>
                    <a:cubicBezTo>
                      <a:pt x="1039091" y="3994138"/>
                      <a:pt x="5938" y="3600273"/>
                      <a:pt x="0" y="2624517"/>
                    </a:cubicBezTo>
                    <a:cubicBezTo>
                      <a:pt x="25730" y="2234611"/>
                      <a:pt x="434148" y="1756945"/>
                      <a:pt x="849017" y="1813016"/>
                    </a:cubicBezTo>
                    <a:cubicBezTo>
                      <a:pt x="941972" y="1657424"/>
                      <a:pt x="1076696" y="1583449"/>
                      <a:pt x="1229095" y="1478550"/>
                    </a:cubicBezTo>
                    <a:cubicBezTo>
                      <a:pt x="2000608" y="1060843"/>
                      <a:pt x="2109849" y="764050"/>
                      <a:pt x="2072244" y="546336"/>
                    </a:cubicBezTo>
                    <a:cubicBezTo>
                      <a:pt x="2052452" y="294974"/>
                      <a:pt x="1670462" y="79240"/>
                      <a:pt x="1401288" y="112887"/>
                    </a:cubicBezTo>
                    <a:cubicBezTo>
                      <a:pt x="1086592" y="136638"/>
                      <a:pt x="1045028" y="338519"/>
                      <a:pt x="973776" y="540399"/>
                    </a:cubicBezTo>
                    <a:cubicBezTo>
                      <a:pt x="898566" y="362269"/>
                      <a:pt x="1179616" y="-5867"/>
                      <a:pt x="1490354" y="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 rot="-10370225">
                <a:off x="1005285" y="2035002"/>
                <a:ext cx="559526" cy="541132"/>
              </a:xfrm>
              <a:custGeom>
                <a:avLst/>
                <a:gdLst/>
                <a:ahLst/>
                <a:cxnLst/>
                <a:rect l="l" t="t" r="r" b="b"/>
                <a:pathLst>
                  <a:path w="4563041" h="4413028" extrusionOk="0">
                    <a:moveTo>
                      <a:pt x="1658854" y="700255"/>
                    </a:moveTo>
                    <a:cubicBezTo>
                      <a:pt x="1197696" y="1371211"/>
                      <a:pt x="1496559" y="2059981"/>
                      <a:pt x="1623229" y="2469679"/>
                    </a:cubicBezTo>
                    <a:cubicBezTo>
                      <a:pt x="1245198" y="2398427"/>
                      <a:pt x="843415" y="2327174"/>
                      <a:pt x="465384" y="1964977"/>
                    </a:cubicBezTo>
                    <a:cubicBezTo>
                      <a:pt x="774143" y="2501345"/>
                      <a:pt x="1255093" y="2515201"/>
                      <a:pt x="1587603" y="2594369"/>
                    </a:cubicBezTo>
                    <a:cubicBezTo>
                      <a:pt x="1409473" y="3039693"/>
                      <a:pt x="1563852" y="3455330"/>
                      <a:pt x="1730106" y="3859091"/>
                    </a:cubicBezTo>
                    <a:cubicBezTo>
                      <a:pt x="1595519" y="3465226"/>
                      <a:pt x="1544059" y="2970421"/>
                      <a:pt x="1736043" y="2600307"/>
                    </a:cubicBezTo>
                    <a:cubicBezTo>
                      <a:pt x="2044802" y="3130738"/>
                      <a:pt x="2810761" y="3298972"/>
                      <a:pt x="3339213" y="3354390"/>
                    </a:cubicBezTo>
                    <a:cubicBezTo>
                      <a:pt x="2751385" y="3245533"/>
                      <a:pt x="2092304" y="2952608"/>
                      <a:pt x="1825109" y="2511242"/>
                    </a:cubicBezTo>
                    <a:lnTo>
                      <a:pt x="3612345" y="1383086"/>
                    </a:lnTo>
                    <a:lnTo>
                      <a:pt x="1736044" y="2434053"/>
                    </a:lnTo>
                    <a:cubicBezTo>
                      <a:pt x="1411452" y="1798723"/>
                      <a:pt x="1419368" y="1199019"/>
                      <a:pt x="1658854" y="700255"/>
                    </a:cubicBezTo>
                    <a:close/>
                    <a:moveTo>
                      <a:pt x="2233909" y="0"/>
                    </a:moveTo>
                    <a:cubicBezTo>
                      <a:pt x="2467233" y="1806805"/>
                      <a:pt x="2077102" y="1155417"/>
                      <a:pt x="1882914" y="1893443"/>
                    </a:cubicBezTo>
                    <a:cubicBezTo>
                      <a:pt x="2512642" y="1924327"/>
                      <a:pt x="2322974" y="945807"/>
                      <a:pt x="2887388" y="733246"/>
                    </a:cubicBezTo>
                    <a:cubicBezTo>
                      <a:pt x="2830028" y="877206"/>
                      <a:pt x="2808293" y="1015229"/>
                      <a:pt x="2816247" y="1135439"/>
                    </a:cubicBezTo>
                    <a:cubicBezTo>
                      <a:pt x="3129337" y="625471"/>
                      <a:pt x="3460241" y="928965"/>
                      <a:pt x="4563041" y="810883"/>
                    </a:cubicBezTo>
                    <a:cubicBezTo>
                      <a:pt x="3889322" y="1343144"/>
                      <a:pt x="4278444" y="2112912"/>
                      <a:pt x="3343467" y="2140472"/>
                    </a:cubicBezTo>
                    <a:cubicBezTo>
                      <a:pt x="3501618" y="2209483"/>
                      <a:pt x="3618205" y="2266620"/>
                      <a:pt x="3829795" y="2311880"/>
                    </a:cubicBezTo>
                    <a:cubicBezTo>
                      <a:pt x="3569732" y="2557453"/>
                      <a:pt x="3262169" y="2512080"/>
                      <a:pt x="2622097" y="2389517"/>
                    </a:cubicBezTo>
                    <a:cubicBezTo>
                      <a:pt x="2509767" y="2369650"/>
                      <a:pt x="2397436" y="2415097"/>
                      <a:pt x="2302920" y="2579299"/>
                    </a:cubicBezTo>
                    <a:cubicBezTo>
                      <a:pt x="2487884" y="2842647"/>
                      <a:pt x="3266614" y="2209409"/>
                      <a:pt x="4140346" y="3262466"/>
                    </a:cubicBezTo>
                    <a:cubicBezTo>
                      <a:pt x="3752157" y="3403364"/>
                      <a:pt x="3785543" y="4007399"/>
                      <a:pt x="2975780" y="3631721"/>
                    </a:cubicBezTo>
                    <a:cubicBezTo>
                      <a:pt x="2895976" y="3835245"/>
                      <a:pt x="3071493" y="3943766"/>
                      <a:pt x="3217320" y="4028536"/>
                    </a:cubicBezTo>
                    <a:cubicBezTo>
                      <a:pt x="2958527" y="3996906"/>
                      <a:pt x="2693797" y="4250284"/>
                      <a:pt x="2440942" y="3933646"/>
                    </a:cubicBezTo>
                    <a:cubicBezTo>
                      <a:pt x="2297169" y="3720861"/>
                      <a:pt x="2384964" y="3258694"/>
                      <a:pt x="2009622" y="3295291"/>
                    </a:cubicBezTo>
                    <a:cubicBezTo>
                      <a:pt x="1754582" y="3405624"/>
                      <a:pt x="1937083" y="3548389"/>
                      <a:pt x="2121990" y="3770304"/>
                    </a:cubicBezTo>
                    <a:cubicBezTo>
                      <a:pt x="2200019" y="3867528"/>
                      <a:pt x="2192774" y="4111028"/>
                      <a:pt x="2299671" y="4413028"/>
                    </a:cubicBezTo>
                    <a:lnTo>
                      <a:pt x="1837093" y="4270076"/>
                    </a:lnTo>
                    <a:cubicBezTo>
                      <a:pt x="1555484" y="4205994"/>
                      <a:pt x="982929" y="3963783"/>
                      <a:pt x="974452" y="3490002"/>
                    </a:cubicBezTo>
                    <a:cubicBezTo>
                      <a:pt x="982406" y="3259218"/>
                      <a:pt x="1376307" y="3123434"/>
                      <a:pt x="1336761" y="2803585"/>
                    </a:cubicBezTo>
                    <a:cubicBezTo>
                      <a:pt x="985954" y="3102746"/>
                      <a:pt x="688585" y="3247528"/>
                      <a:pt x="284339" y="3416061"/>
                    </a:cubicBezTo>
                    <a:lnTo>
                      <a:pt x="90189" y="3296411"/>
                    </a:lnTo>
                    <a:cubicBezTo>
                      <a:pt x="514191" y="3104128"/>
                      <a:pt x="837251" y="3048411"/>
                      <a:pt x="1219689" y="2642372"/>
                    </a:cubicBezTo>
                    <a:cubicBezTo>
                      <a:pt x="937892" y="2487993"/>
                      <a:pt x="632345" y="2719562"/>
                      <a:pt x="457427" y="2677998"/>
                    </a:cubicBezTo>
                    <a:cubicBezTo>
                      <a:pt x="266151" y="2640019"/>
                      <a:pt x="-55751" y="2435786"/>
                      <a:pt x="8293" y="1768416"/>
                    </a:cubicBezTo>
                    <a:cubicBezTo>
                      <a:pt x="86864" y="1822004"/>
                      <a:pt x="171373" y="1810278"/>
                      <a:pt x="244007" y="1929180"/>
                    </a:cubicBezTo>
                    <a:cubicBezTo>
                      <a:pt x="144075" y="1584945"/>
                      <a:pt x="192584" y="1353526"/>
                      <a:pt x="336097" y="1009291"/>
                    </a:cubicBezTo>
                    <a:cubicBezTo>
                      <a:pt x="954398" y="1360733"/>
                      <a:pt x="866117" y="1991245"/>
                      <a:pt x="1086595" y="1885488"/>
                    </a:cubicBezTo>
                    <a:cubicBezTo>
                      <a:pt x="1316035" y="1763150"/>
                      <a:pt x="1171404" y="1474556"/>
                      <a:pt x="1008958" y="1328468"/>
                    </a:cubicBezTo>
                    <a:cubicBezTo>
                      <a:pt x="800580" y="1156986"/>
                      <a:pt x="687203" y="860812"/>
                      <a:pt x="1060716" y="439948"/>
                    </a:cubicBezTo>
                    <a:cubicBezTo>
                      <a:pt x="1126292" y="558925"/>
                      <a:pt x="1114678" y="844158"/>
                      <a:pt x="1257443" y="796880"/>
                    </a:cubicBezTo>
                    <a:cubicBezTo>
                      <a:pt x="1422615" y="505524"/>
                      <a:pt x="1338404" y="166665"/>
                      <a:pt x="2233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3" name="Google Shape;363;p7"/>
            <p:cNvGrpSpPr/>
            <p:nvPr/>
          </p:nvGrpSpPr>
          <p:grpSpPr>
            <a:xfrm>
              <a:off x="971600" y="2842090"/>
              <a:ext cx="1945333" cy="2144259"/>
              <a:chOff x="902506" y="2708920"/>
              <a:chExt cx="1945333" cy="2144259"/>
            </a:xfrm>
          </p:grpSpPr>
          <p:grpSp>
            <p:nvGrpSpPr>
              <p:cNvPr id="364" name="Google Shape;364;p7"/>
              <p:cNvGrpSpPr/>
              <p:nvPr/>
            </p:nvGrpSpPr>
            <p:grpSpPr>
              <a:xfrm>
                <a:off x="902506" y="2708920"/>
                <a:ext cx="1945333" cy="457200"/>
                <a:chOff x="902506" y="2708920"/>
                <a:chExt cx="1945333" cy="457200"/>
              </a:xfrm>
            </p:grpSpPr>
            <p:sp>
              <p:nvSpPr>
                <p:cNvPr id="365" name="Google Shape;365;p7"/>
                <p:cNvSpPr/>
                <p:nvPr/>
              </p:nvSpPr>
              <p:spPr>
                <a:xfrm>
                  <a:off x="902506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Google Shape;366;p7"/>
                <p:cNvSpPr/>
                <p:nvPr/>
              </p:nvSpPr>
              <p:spPr>
                <a:xfrm>
                  <a:off x="1894594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Google Shape;367;p7"/>
                <p:cNvSpPr/>
                <p:nvPr/>
              </p:nvSpPr>
              <p:spPr>
                <a:xfrm>
                  <a:off x="2390639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Google Shape;368;p7"/>
                <p:cNvSpPr/>
                <p:nvPr/>
              </p:nvSpPr>
              <p:spPr>
                <a:xfrm>
                  <a:off x="1398550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9" name="Google Shape;369;p7"/>
              <p:cNvGrpSpPr/>
              <p:nvPr/>
            </p:nvGrpSpPr>
            <p:grpSpPr>
              <a:xfrm>
                <a:off x="1150528" y="3271273"/>
                <a:ext cx="1449288" cy="457200"/>
                <a:chOff x="902506" y="3271273"/>
                <a:chExt cx="1449288" cy="457200"/>
              </a:xfrm>
            </p:grpSpPr>
            <p:sp>
              <p:nvSpPr>
                <p:cNvPr id="370" name="Google Shape;370;p7"/>
                <p:cNvSpPr/>
                <p:nvPr/>
              </p:nvSpPr>
              <p:spPr>
                <a:xfrm>
                  <a:off x="902506" y="3271273"/>
                  <a:ext cx="457200" cy="4572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Google Shape;371;p7"/>
                <p:cNvSpPr/>
                <p:nvPr/>
              </p:nvSpPr>
              <p:spPr>
                <a:xfrm>
                  <a:off x="1398550" y="3271273"/>
                  <a:ext cx="457200" cy="4572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Google Shape;372;p7"/>
                <p:cNvSpPr/>
                <p:nvPr/>
              </p:nvSpPr>
              <p:spPr>
                <a:xfrm>
                  <a:off x="1894594" y="3271273"/>
                  <a:ext cx="457200" cy="4572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73" name="Google Shape;373;p7"/>
              <p:cNvGrpSpPr/>
              <p:nvPr/>
            </p:nvGrpSpPr>
            <p:grpSpPr>
              <a:xfrm>
                <a:off x="1398550" y="3833626"/>
                <a:ext cx="953244" cy="457200"/>
                <a:chOff x="902506" y="3833626"/>
                <a:chExt cx="953244" cy="457200"/>
              </a:xfrm>
            </p:grpSpPr>
            <p:sp>
              <p:nvSpPr>
                <p:cNvPr id="374" name="Google Shape;374;p7"/>
                <p:cNvSpPr/>
                <p:nvPr/>
              </p:nvSpPr>
              <p:spPr>
                <a:xfrm>
                  <a:off x="902506" y="3833626"/>
                  <a:ext cx="457200" cy="4572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7"/>
                <p:cNvSpPr/>
                <p:nvPr/>
              </p:nvSpPr>
              <p:spPr>
                <a:xfrm>
                  <a:off x="1398550" y="3833626"/>
                  <a:ext cx="457200" cy="4572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76" name="Google Shape;376;p7"/>
              <p:cNvSpPr/>
              <p:nvPr/>
            </p:nvSpPr>
            <p:spPr>
              <a:xfrm>
                <a:off x="1646572" y="4395979"/>
                <a:ext cx="457200" cy="457200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7" name="Google Shape;377;p7"/>
          <p:cNvGrpSpPr/>
          <p:nvPr/>
        </p:nvGrpSpPr>
        <p:grpSpPr>
          <a:xfrm>
            <a:off x="6160332" y="2727008"/>
            <a:ext cx="2904022" cy="4751366"/>
            <a:chOff x="971600" y="1191440"/>
            <a:chExt cx="2319438" cy="3794909"/>
          </a:xfrm>
        </p:grpSpPr>
        <p:grpSp>
          <p:nvGrpSpPr>
            <p:cNvPr id="378" name="Google Shape;378;p7"/>
            <p:cNvGrpSpPr/>
            <p:nvPr/>
          </p:nvGrpSpPr>
          <p:grpSpPr>
            <a:xfrm>
              <a:off x="973731" y="1191440"/>
              <a:ext cx="2317307" cy="1775206"/>
              <a:chOff x="973731" y="1191440"/>
              <a:chExt cx="2317307" cy="1775206"/>
            </a:xfrm>
          </p:grpSpPr>
          <p:sp>
            <p:nvSpPr>
              <p:cNvPr id="379" name="Google Shape;379;p7"/>
              <p:cNvSpPr/>
              <p:nvPr/>
            </p:nvSpPr>
            <p:spPr>
              <a:xfrm rot="517450">
                <a:off x="1990011" y="1702478"/>
                <a:ext cx="1219494" cy="1179403"/>
              </a:xfrm>
              <a:custGeom>
                <a:avLst/>
                <a:gdLst/>
                <a:ahLst/>
                <a:cxnLst/>
                <a:rect l="l" t="t" r="r" b="b"/>
                <a:pathLst>
                  <a:path w="4563041" h="4413028" extrusionOk="0">
                    <a:moveTo>
                      <a:pt x="1658854" y="700255"/>
                    </a:moveTo>
                    <a:cubicBezTo>
                      <a:pt x="1197696" y="1371211"/>
                      <a:pt x="1496559" y="2059981"/>
                      <a:pt x="1623229" y="2469679"/>
                    </a:cubicBezTo>
                    <a:cubicBezTo>
                      <a:pt x="1245198" y="2398427"/>
                      <a:pt x="843415" y="2327174"/>
                      <a:pt x="465384" y="1964977"/>
                    </a:cubicBezTo>
                    <a:cubicBezTo>
                      <a:pt x="774143" y="2501345"/>
                      <a:pt x="1255093" y="2515201"/>
                      <a:pt x="1587603" y="2594369"/>
                    </a:cubicBezTo>
                    <a:cubicBezTo>
                      <a:pt x="1409473" y="3039693"/>
                      <a:pt x="1563852" y="3455330"/>
                      <a:pt x="1730106" y="3859091"/>
                    </a:cubicBezTo>
                    <a:cubicBezTo>
                      <a:pt x="1595519" y="3465226"/>
                      <a:pt x="1544059" y="2970421"/>
                      <a:pt x="1736043" y="2600307"/>
                    </a:cubicBezTo>
                    <a:cubicBezTo>
                      <a:pt x="2044802" y="3130738"/>
                      <a:pt x="2810761" y="3298972"/>
                      <a:pt x="3339213" y="3354390"/>
                    </a:cubicBezTo>
                    <a:cubicBezTo>
                      <a:pt x="2751385" y="3245533"/>
                      <a:pt x="2092304" y="2952608"/>
                      <a:pt x="1825109" y="2511242"/>
                    </a:cubicBezTo>
                    <a:lnTo>
                      <a:pt x="3612345" y="1383086"/>
                    </a:lnTo>
                    <a:lnTo>
                      <a:pt x="1736044" y="2434053"/>
                    </a:lnTo>
                    <a:cubicBezTo>
                      <a:pt x="1411452" y="1798723"/>
                      <a:pt x="1419368" y="1199019"/>
                      <a:pt x="1658854" y="700255"/>
                    </a:cubicBezTo>
                    <a:close/>
                    <a:moveTo>
                      <a:pt x="2233909" y="0"/>
                    </a:moveTo>
                    <a:cubicBezTo>
                      <a:pt x="2467233" y="1806805"/>
                      <a:pt x="2077102" y="1155417"/>
                      <a:pt x="1882914" y="1893443"/>
                    </a:cubicBezTo>
                    <a:cubicBezTo>
                      <a:pt x="2512642" y="1924327"/>
                      <a:pt x="2322974" y="945807"/>
                      <a:pt x="2887388" y="733246"/>
                    </a:cubicBezTo>
                    <a:cubicBezTo>
                      <a:pt x="2830028" y="877206"/>
                      <a:pt x="2808293" y="1015229"/>
                      <a:pt x="2816247" y="1135439"/>
                    </a:cubicBezTo>
                    <a:cubicBezTo>
                      <a:pt x="3129337" y="625471"/>
                      <a:pt x="3460241" y="928965"/>
                      <a:pt x="4563041" y="810883"/>
                    </a:cubicBezTo>
                    <a:cubicBezTo>
                      <a:pt x="3889322" y="1343144"/>
                      <a:pt x="4278444" y="2112912"/>
                      <a:pt x="3343467" y="2140472"/>
                    </a:cubicBezTo>
                    <a:cubicBezTo>
                      <a:pt x="3501618" y="2209483"/>
                      <a:pt x="3618205" y="2266620"/>
                      <a:pt x="3829795" y="2311880"/>
                    </a:cubicBezTo>
                    <a:cubicBezTo>
                      <a:pt x="3569732" y="2557453"/>
                      <a:pt x="3262169" y="2512080"/>
                      <a:pt x="2622097" y="2389517"/>
                    </a:cubicBezTo>
                    <a:cubicBezTo>
                      <a:pt x="2509767" y="2369650"/>
                      <a:pt x="2397436" y="2415097"/>
                      <a:pt x="2302920" y="2579299"/>
                    </a:cubicBezTo>
                    <a:cubicBezTo>
                      <a:pt x="2487884" y="2842647"/>
                      <a:pt x="3266614" y="2209409"/>
                      <a:pt x="4140346" y="3262466"/>
                    </a:cubicBezTo>
                    <a:cubicBezTo>
                      <a:pt x="3752157" y="3403364"/>
                      <a:pt x="3785543" y="4007399"/>
                      <a:pt x="2975780" y="3631721"/>
                    </a:cubicBezTo>
                    <a:cubicBezTo>
                      <a:pt x="2895976" y="3835245"/>
                      <a:pt x="3071493" y="3943766"/>
                      <a:pt x="3217320" y="4028536"/>
                    </a:cubicBezTo>
                    <a:cubicBezTo>
                      <a:pt x="2958527" y="3996906"/>
                      <a:pt x="2693797" y="4250284"/>
                      <a:pt x="2440942" y="3933646"/>
                    </a:cubicBezTo>
                    <a:cubicBezTo>
                      <a:pt x="2297169" y="3720861"/>
                      <a:pt x="2384964" y="3258694"/>
                      <a:pt x="2009622" y="3295291"/>
                    </a:cubicBezTo>
                    <a:cubicBezTo>
                      <a:pt x="1754582" y="3405624"/>
                      <a:pt x="1937083" y="3548389"/>
                      <a:pt x="2121990" y="3770304"/>
                    </a:cubicBezTo>
                    <a:cubicBezTo>
                      <a:pt x="2200019" y="3867528"/>
                      <a:pt x="2192774" y="4111028"/>
                      <a:pt x="2299671" y="4413028"/>
                    </a:cubicBezTo>
                    <a:lnTo>
                      <a:pt x="1837093" y="4270076"/>
                    </a:lnTo>
                    <a:cubicBezTo>
                      <a:pt x="1555484" y="4205994"/>
                      <a:pt x="982929" y="3963783"/>
                      <a:pt x="974452" y="3490002"/>
                    </a:cubicBezTo>
                    <a:cubicBezTo>
                      <a:pt x="982406" y="3259218"/>
                      <a:pt x="1376307" y="3123434"/>
                      <a:pt x="1336761" y="2803585"/>
                    </a:cubicBezTo>
                    <a:cubicBezTo>
                      <a:pt x="985954" y="3102746"/>
                      <a:pt x="688585" y="3247528"/>
                      <a:pt x="284339" y="3416061"/>
                    </a:cubicBezTo>
                    <a:lnTo>
                      <a:pt x="90189" y="3296411"/>
                    </a:lnTo>
                    <a:cubicBezTo>
                      <a:pt x="514191" y="3104128"/>
                      <a:pt x="837251" y="3048411"/>
                      <a:pt x="1219689" y="2642372"/>
                    </a:cubicBezTo>
                    <a:cubicBezTo>
                      <a:pt x="937892" y="2487993"/>
                      <a:pt x="632345" y="2719562"/>
                      <a:pt x="457427" y="2677998"/>
                    </a:cubicBezTo>
                    <a:cubicBezTo>
                      <a:pt x="266151" y="2640019"/>
                      <a:pt x="-55751" y="2435786"/>
                      <a:pt x="8293" y="1768416"/>
                    </a:cubicBezTo>
                    <a:cubicBezTo>
                      <a:pt x="86864" y="1822004"/>
                      <a:pt x="171373" y="1810278"/>
                      <a:pt x="244007" y="1929180"/>
                    </a:cubicBezTo>
                    <a:cubicBezTo>
                      <a:pt x="144075" y="1584945"/>
                      <a:pt x="192584" y="1353526"/>
                      <a:pt x="336097" y="1009291"/>
                    </a:cubicBezTo>
                    <a:cubicBezTo>
                      <a:pt x="954398" y="1360733"/>
                      <a:pt x="866117" y="1991245"/>
                      <a:pt x="1086595" y="1885488"/>
                    </a:cubicBezTo>
                    <a:cubicBezTo>
                      <a:pt x="1316035" y="1763150"/>
                      <a:pt x="1171404" y="1474556"/>
                      <a:pt x="1008958" y="1328468"/>
                    </a:cubicBezTo>
                    <a:cubicBezTo>
                      <a:pt x="800580" y="1156986"/>
                      <a:pt x="687203" y="860812"/>
                      <a:pt x="1060716" y="439948"/>
                    </a:cubicBezTo>
                    <a:cubicBezTo>
                      <a:pt x="1126292" y="558925"/>
                      <a:pt x="1114678" y="844158"/>
                      <a:pt x="1257443" y="796880"/>
                    </a:cubicBezTo>
                    <a:cubicBezTo>
                      <a:pt x="1422615" y="505524"/>
                      <a:pt x="1338404" y="166665"/>
                      <a:pt x="2233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1783141" y="2103627"/>
                <a:ext cx="240694" cy="628863"/>
              </a:xfrm>
              <a:custGeom>
                <a:avLst/>
                <a:gdLst/>
                <a:ahLst/>
                <a:cxnLst/>
                <a:rect l="l" t="t" r="r" b="b"/>
                <a:pathLst>
                  <a:path w="484068" h="1264722" extrusionOk="0">
                    <a:moveTo>
                      <a:pt x="0" y="225631"/>
                    </a:moveTo>
                    <a:cubicBezTo>
                      <a:pt x="120733" y="191985"/>
                      <a:pt x="188026" y="182088"/>
                      <a:pt x="326571" y="0"/>
                    </a:cubicBezTo>
                    <a:cubicBezTo>
                      <a:pt x="548243" y="676894"/>
                      <a:pt x="484909" y="908462"/>
                      <a:pt x="439387" y="1264722"/>
                    </a:cubicBezTo>
                    <a:lnTo>
                      <a:pt x="249382" y="1229096"/>
                    </a:lnTo>
                    <a:cubicBezTo>
                      <a:pt x="320634" y="876795"/>
                      <a:pt x="172192" y="542306"/>
                      <a:pt x="0" y="2256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7"/>
              <p:cNvSpPr/>
              <p:nvPr/>
            </p:nvSpPr>
            <p:spPr>
              <a:xfrm rot="-493860">
                <a:off x="1401146" y="1228261"/>
                <a:ext cx="598307" cy="1166367"/>
              </a:xfrm>
              <a:custGeom>
                <a:avLst/>
                <a:gdLst/>
                <a:ahLst/>
                <a:cxnLst/>
                <a:rect l="l" t="t" r="r" b="b"/>
                <a:pathLst>
                  <a:path w="2238713" h="4364252" extrusionOk="0">
                    <a:moveTo>
                      <a:pt x="991167" y="1954206"/>
                    </a:moveTo>
                    <a:cubicBezTo>
                      <a:pt x="874309" y="1940837"/>
                      <a:pt x="728926" y="2422285"/>
                      <a:pt x="762330" y="2563495"/>
                    </a:cubicBezTo>
                    <a:cubicBezTo>
                      <a:pt x="817803" y="2763169"/>
                      <a:pt x="1035129" y="2814592"/>
                      <a:pt x="1191594" y="2801464"/>
                    </a:cubicBezTo>
                    <a:cubicBezTo>
                      <a:pt x="1336990" y="2789265"/>
                      <a:pt x="1811991" y="2695789"/>
                      <a:pt x="1558616" y="2199723"/>
                    </a:cubicBezTo>
                    <a:cubicBezTo>
                      <a:pt x="1491149" y="2092086"/>
                      <a:pt x="1283524" y="1986965"/>
                      <a:pt x="991167" y="1954206"/>
                    </a:cubicBezTo>
                    <a:close/>
                    <a:moveTo>
                      <a:pt x="1490354" y="71"/>
                    </a:moveTo>
                    <a:cubicBezTo>
                      <a:pt x="1933700" y="29760"/>
                      <a:pt x="2139536" y="213827"/>
                      <a:pt x="2214748" y="481022"/>
                    </a:cubicBezTo>
                    <a:cubicBezTo>
                      <a:pt x="2367148" y="1001558"/>
                      <a:pt x="1752600" y="1344953"/>
                      <a:pt x="1502228" y="1490425"/>
                    </a:cubicBezTo>
                    <a:cubicBezTo>
                      <a:pt x="1282828" y="1617902"/>
                      <a:pt x="1165064" y="1682510"/>
                      <a:pt x="1054263" y="1824329"/>
                    </a:cubicBezTo>
                    <a:cubicBezTo>
                      <a:pt x="1433743" y="1866887"/>
                      <a:pt x="1603884" y="2014039"/>
                      <a:pt x="1692232" y="2149506"/>
                    </a:cubicBezTo>
                    <a:cubicBezTo>
                      <a:pt x="2026720" y="2778899"/>
                      <a:pt x="1482436" y="2933276"/>
                      <a:pt x="1246908" y="2980778"/>
                    </a:cubicBezTo>
                    <a:cubicBezTo>
                      <a:pt x="977734" y="3030258"/>
                      <a:pt x="690748" y="2871923"/>
                      <a:pt x="617516" y="2618582"/>
                    </a:cubicBezTo>
                    <a:cubicBezTo>
                      <a:pt x="571269" y="2426869"/>
                      <a:pt x="658049" y="2151140"/>
                      <a:pt x="724463" y="1997733"/>
                    </a:cubicBezTo>
                    <a:cubicBezTo>
                      <a:pt x="450150" y="1962201"/>
                      <a:pt x="176019" y="2392404"/>
                      <a:pt x="172192" y="2606706"/>
                    </a:cubicBezTo>
                    <a:cubicBezTo>
                      <a:pt x="203859" y="3445896"/>
                      <a:pt x="1084613" y="3881324"/>
                      <a:pt x="1330036" y="4085183"/>
                    </a:cubicBezTo>
                    <a:lnTo>
                      <a:pt x="1407226" y="4364252"/>
                    </a:lnTo>
                    <a:cubicBezTo>
                      <a:pt x="1039091" y="3994138"/>
                      <a:pt x="5938" y="3600273"/>
                      <a:pt x="0" y="2624517"/>
                    </a:cubicBezTo>
                    <a:cubicBezTo>
                      <a:pt x="25730" y="2234611"/>
                      <a:pt x="434148" y="1756945"/>
                      <a:pt x="849017" y="1813016"/>
                    </a:cubicBezTo>
                    <a:cubicBezTo>
                      <a:pt x="941972" y="1657424"/>
                      <a:pt x="1076696" y="1583449"/>
                      <a:pt x="1229095" y="1478550"/>
                    </a:cubicBezTo>
                    <a:cubicBezTo>
                      <a:pt x="2000608" y="1060843"/>
                      <a:pt x="2109849" y="764050"/>
                      <a:pt x="2072244" y="546336"/>
                    </a:cubicBezTo>
                    <a:cubicBezTo>
                      <a:pt x="2052452" y="294974"/>
                      <a:pt x="1670462" y="79240"/>
                      <a:pt x="1401288" y="112887"/>
                    </a:cubicBezTo>
                    <a:cubicBezTo>
                      <a:pt x="1086592" y="136638"/>
                      <a:pt x="1045028" y="338519"/>
                      <a:pt x="973776" y="540399"/>
                    </a:cubicBezTo>
                    <a:cubicBezTo>
                      <a:pt x="898566" y="362269"/>
                      <a:pt x="1179616" y="-5867"/>
                      <a:pt x="1490354" y="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7"/>
              <p:cNvSpPr/>
              <p:nvPr/>
            </p:nvSpPr>
            <p:spPr>
              <a:xfrm rot="-10370225">
                <a:off x="1005285" y="2035002"/>
                <a:ext cx="559526" cy="541132"/>
              </a:xfrm>
              <a:custGeom>
                <a:avLst/>
                <a:gdLst/>
                <a:ahLst/>
                <a:cxnLst/>
                <a:rect l="l" t="t" r="r" b="b"/>
                <a:pathLst>
                  <a:path w="4563041" h="4413028" extrusionOk="0">
                    <a:moveTo>
                      <a:pt x="1658854" y="700255"/>
                    </a:moveTo>
                    <a:cubicBezTo>
                      <a:pt x="1197696" y="1371211"/>
                      <a:pt x="1496559" y="2059981"/>
                      <a:pt x="1623229" y="2469679"/>
                    </a:cubicBezTo>
                    <a:cubicBezTo>
                      <a:pt x="1245198" y="2398427"/>
                      <a:pt x="843415" y="2327174"/>
                      <a:pt x="465384" y="1964977"/>
                    </a:cubicBezTo>
                    <a:cubicBezTo>
                      <a:pt x="774143" y="2501345"/>
                      <a:pt x="1255093" y="2515201"/>
                      <a:pt x="1587603" y="2594369"/>
                    </a:cubicBezTo>
                    <a:cubicBezTo>
                      <a:pt x="1409473" y="3039693"/>
                      <a:pt x="1563852" y="3455330"/>
                      <a:pt x="1730106" y="3859091"/>
                    </a:cubicBezTo>
                    <a:cubicBezTo>
                      <a:pt x="1595519" y="3465226"/>
                      <a:pt x="1544059" y="2970421"/>
                      <a:pt x="1736043" y="2600307"/>
                    </a:cubicBezTo>
                    <a:cubicBezTo>
                      <a:pt x="2044802" y="3130738"/>
                      <a:pt x="2810761" y="3298972"/>
                      <a:pt x="3339213" y="3354390"/>
                    </a:cubicBezTo>
                    <a:cubicBezTo>
                      <a:pt x="2751385" y="3245533"/>
                      <a:pt x="2092304" y="2952608"/>
                      <a:pt x="1825109" y="2511242"/>
                    </a:cubicBezTo>
                    <a:lnTo>
                      <a:pt x="3612345" y="1383086"/>
                    </a:lnTo>
                    <a:lnTo>
                      <a:pt x="1736044" y="2434053"/>
                    </a:lnTo>
                    <a:cubicBezTo>
                      <a:pt x="1411452" y="1798723"/>
                      <a:pt x="1419368" y="1199019"/>
                      <a:pt x="1658854" y="700255"/>
                    </a:cubicBezTo>
                    <a:close/>
                    <a:moveTo>
                      <a:pt x="2233909" y="0"/>
                    </a:moveTo>
                    <a:cubicBezTo>
                      <a:pt x="2467233" y="1806805"/>
                      <a:pt x="2077102" y="1155417"/>
                      <a:pt x="1882914" y="1893443"/>
                    </a:cubicBezTo>
                    <a:cubicBezTo>
                      <a:pt x="2512642" y="1924327"/>
                      <a:pt x="2322974" y="945807"/>
                      <a:pt x="2887388" y="733246"/>
                    </a:cubicBezTo>
                    <a:cubicBezTo>
                      <a:pt x="2830028" y="877206"/>
                      <a:pt x="2808293" y="1015229"/>
                      <a:pt x="2816247" y="1135439"/>
                    </a:cubicBezTo>
                    <a:cubicBezTo>
                      <a:pt x="3129337" y="625471"/>
                      <a:pt x="3460241" y="928965"/>
                      <a:pt x="4563041" y="810883"/>
                    </a:cubicBezTo>
                    <a:cubicBezTo>
                      <a:pt x="3889322" y="1343144"/>
                      <a:pt x="4278444" y="2112912"/>
                      <a:pt x="3343467" y="2140472"/>
                    </a:cubicBezTo>
                    <a:cubicBezTo>
                      <a:pt x="3501618" y="2209483"/>
                      <a:pt x="3618205" y="2266620"/>
                      <a:pt x="3829795" y="2311880"/>
                    </a:cubicBezTo>
                    <a:cubicBezTo>
                      <a:pt x="3569732" y="2557453"/>
                      <a:pt x="3262169" y="2512080"/>
                      <a:pt x="2622097" y="2389517"/>
                    </a:cubicBezTo>
                    <a:cubicBezTo>
                      <a:pt x="2509767" y="2369650"/>
                      <a:pt x="2397436" y="2415097"/>
                      <a:pt x="2302920" y="2579299"/>
                    </a:cubicBezTo>
                    <a:cubicBezTo>
                      <a:pt x="2487884" y="2842647"/>
                      <a:pt x="3266614" y="2209409"/>
                      <a:pt x="4140346" y="3262466"/>
                    </a:cubicBezTo>
                    <a:cubicBezTo>
                      <a:pt x="3752157" y="3403364"/>
                      <a:pt x="3785543" y="4007399"/>
                      <a:pt x="2975780" y="3631721"/>
                    </a:cubicBezTo>
                    <a:cubicBezTo>
                      <a:pt x="2895976" y="3835245"/>
                      <a:pt x="3071493" y="3943766"/>
                      <a:pt x="3217320" y="4028536"/>
                    </a:cubicBezTo>
                    <a:cubicBezTo>
                      <a:pt x="2958527" y="3996906"/>
                      <a:pt x="2693797" y="4250284"/>
                      <a:pt x="2440942" y="3933646"/>
                    </a:cubicBezTo>
                    <a:cubicBezTo>
                      <a:pt x="2297169" y="3720861"/>
                      <a:pt x="2384964" y="3258694"/>
                      <a:pt x="2009622" y="3295291"/>
                    </a:cubicBezTo>
                    <a:cubicBezTo>
                      <a:pt x="1754582" y="3405624"/>
                      <a:pt x="1937083" y="3548389"/>
                      <a:pt x="2121990" y="3770304"/>
                    </a:cubicBezTo>
                    <a:cubicBezTo>
                      <a:pt x="2200019" y="3867528"/>
                      <a:pt x="2192774" y="4111028"/>
                      <a:pt x="2299671" y="4413028"/>
                    </a:cubicBezTo>
                    <a:lnTo>
                      <a:pt x="1837093" y="4270076"/>
                    </a:lnTo>
                    <a:cubicBezTo>
                      <a:pt x="1555484" y="4205994"/>
                      <a:pt x="982929" y="3963783"/>
                      <a:pt x="974452" y="3490002"/>
                    </a:cubicBezTo>
                    <a:cubicBezTo>
                      <a:pt x="982406" y="3259218"/>
                      <a:pt x="1376307" y="3123434"/>
                      <a:pt x="1336761" y="2803585"/>
                    </a:cubicBezTo>
                    <a:cubicBezTo>
                      <a:pt x="985954" y="3102746"/>
                      <a:pt x="688585" y="3247528"/>
                      <a:pt x="284339" y="3416061"/>
                    </a:cubicBezTo>
                    <a:lnTo>
                      <a:pt x="90189" y="3296411"/>
                    </a:lnTo>
                    <a:cubicBezTo>
                      <a:pt x="514191" y="3104128"/>
                      <a:pt x="837251" y="3048411"/>
                      <a:pt x="1219689" y="2642372"/>
                    </a:cubicBezTo>
                    <a:cubicBezTo>
                      <a:pt x="937892" y="2487993"/>
                      <a:pt x="632345" y="2719562"/>
                      <a:pt x="457427" y="2677998"/>
                    </a:cubicBezTo>
                    <a:cubicBezTo>
                      <a:pt x="266151" y="2640019"/>
                      <a:pt x="-55751" y="2435786"/>
                      <a:pt x="8293" y="1768416"/>
                    </a:cubicBezTo>
                    <a:cubicBezTo>
                      <a:pt x="86864" y="1822004"/>
                      <a:pt x="171373" y="1810278"/>
                      <a:pt x="244007" y="1929180"/>
                    </a:cubicBezTo>
                    <a:cubicBezTo>
                      <a:pt x="144075" y="1584945"/>
                      <a:pt x="192584" y="1353526"/>
                      <a:pt x="336097" y="1009291"/>
                    </a:cubicBezTo>
                    <a:cubicBezTo>
                      <a:pt x="954398" y="1360733"/>
                      <a:pt x="866117" y="1991245"/>
                      <a:pt x="1086595" y="1885488"/>
                    </a:cubicBezTo>
                    <a:cubicBezTo>
                      <a:pt x="1316035" y="1763150"/>
                      <a:pt x="1171404" y="1474556"/>
                      <a:pt x="1008958" y="1328468"/>
                    </a:cubicBezTo>
                    <a:cubicBezTo>
                      <a:pt x="800580" y="1156986"/>
                      <a:pt x="687203" y="860812"/>
                      <a:pt x="1060716" y="439948"/>
                    </a:cubicBezTo>
                    <a:cubicBezTo>
                      <a:pt x="1126292" y="558925"/>
                      <a:pt x="1114678" y="844158"/>
                      <a:pt x="1257443" y="796880"/>
                    </a:cubicBezTo>
                    <a:cubicBezTo>
                      <a:pt x="1422615" y="505524"/>
                      <a:pt x="1338404" y="166665"/>
                      <a:pt x="2233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3" name="Google Shape;383;p7"/>
            <p:cNvGrpSpPr/>
            <p:nvPr/>
          </p:nvGrpSpPr>
          <p:grpSpPr>
            <a:xfrm>
              <a:off x="971600" y="2842090"/>
              <a:ext cx="1945333" cy="2144259"/>
              <a:chOff x="902506" y="2708920"/>
              <a:chExt cx="1945333" cy="2144259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02506" y="2708920"/>
                <a:ext cx="1945333" cy="457200"/>
                <a:chOff x="902506" y="2708920"/>
                <a:chExt cx="1945333" cy="457200"/>
              </a:xfrm>
            </p:grpSpPr>
            <p:sp>
              <p:nvSpPr>
                <p:cNvPr id="385" name="Google Shape;385;p7"/>
                <p:cNvSpPr/>
                <p:nvPr/>
              </p:nvSpPr>
              <p:spPr>
                <a:xfrm>
                  <a:off x="902506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7"/>
                <p:cNvSpPr/>
                <p:nvPr/>
              </p:nvSpPr>
              <p:spPr>
                <a:xfrm>
                  <a:off x="1894594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7"/>
                <p:cNvSpPr/>
                <p:nvPr/>
              </p:nvSpPr>
              <p:spPr>
                <a:xfrm>
                  <a:off x="2390639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7"/>
                <p:cNvSpPr/>
                <p:nvPr/>
              </p:nvSpPr>
              <p:spPr>
                <a:xfrm>
                  <a:off x="1398550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1150528" y="3271273"/>
                <a:ext cx="1449288" cy="457200"/>
                <a:chOff x="902506" y="3271273"/>
                <a:chExt cx="1449288" cy="457200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902506" y="3271273"/>
                  <a:ext cx="457200" cy="457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7"/>
                <p:cNvSpPr/>
                <p:nvPr/>
              </p:nvSpPr>
              <p:spPr>
                <a:xfrm>
                  <a:off x="1398550" y="3271273"/>
                  <a:ext cx="457200" cy="457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7"/>
                <p:cNvSpPr/>
                <p:nvPr/>
              </p:nvSpPr>
              <p:spPr>
                <a:xfrm>
                  <a:off x="1894594" y="3271273"/>
                  <a:ext cx="457200" cy="457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3" name="Google Shape;393;p7"/>
              <p:cNvGrpSpPr/>
              <p:nvPr/>
            </p:nvGrpSpPr>
            <p:grpSpPr>
              <a:xfrm>
                <a:off x="1398550" y="3833626"/>
                <a:ext cx="953244" cy="457200"/>
                <a:chOff x="902506" y="3833626"/>
                <a:chExt cx="953244" cy="457200"/>
              </a:xfrm>
            </p:grpSpPr>
            <p:sp>
              <p:nvSpPr>
                <p:cNvPr id="394" name="Google Shape;394;p7"/>
                <p:cNvSpPr/>
                <p:nvPr/>
              </p:nvSpPr>
              <p:spPr>
                <a:xfrm>
                  <a:off x="902506" y="3833626"/>
                  <a:ext cx="457200" cy="4572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7"/>
                <p:cNvSpPr/>
                <p:nvPr/>
              </p:nvSpPr>
              <p:spPr>
                <a:xfrm>
                  <a:off x="1398550" y="3833626"/>
                  <a:ext cx="457200" cy="4572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96" name="Google Shape;396;p7"/>
              <p:cNvSpPr/>
              <p:nvPr/>
            </p:nvSpPr>
            <p:spPr>
              <a:xfrm>
                <a:off x="1646572" y="4395979"/>
                <a:ext cx="457200" cy="457200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7" name="Google Shape;397;p7"/>
          <p:cNvGrpSpPr/>
          <p:nvPr/>
        </p:nvGrpSpPr>
        <p:grpSpPr>
          <a:xfrm>
            <a:off x="10270814" y="2727008"/>
            <a:ext cx="2904022" cy="4751366"/>
            <a:chOff x="971600" y="1191440"/>
            <a:chExt cx="2319438" cy="3794909"/>
          </a:xfrm>
        </p:grpSpPr>
        <p:grpSp>
          <p:nvGrpSpPr>
            <p:cNvPr id="398" name="Google Shape;398;p7"/>
            <p:cNvGrpSpPr/>
            <p:nvPr/>
          </p:nvGrpSpPr>
          <p:grpSpPr>
            <a:xfrm>
              <a:off x="973731" y="1191440"/>
              <a:ext cx="2317307" cy="1775206"/>
              <a:chOff x="973731" y="1191440"/>
              <a:chExt cx="2317307" cy="1775206"/>
            </a:xfrm>
          </p:grpSpPr>
          <p:sp>
            <p:nvSpPr>
              <p:cNvPr id="399" name="Google Shape;399;p7"/>
              <p:cNvSpPr/>
              <p:nvPr/>
            </p:nvSpPr>
            <p:spPr>
              <a:xfrm rot="517450">
                <a:off x="1990011" y="1702478"/>
                <a:ext cx="1219494" cy="1179403"/>
              </a:xfrm>
              <a:custGeom>
                <a:avLst/>
                <a:gdLst/>
                <a:ahLst/>
                <a:cxnLst/>
                <a:rect l="l" t="t" r="r" b="b"/>
                <a:pathLst>
                  <a:path w="4563041" h="4413028" extrusionOk="0">
                    <a:moveTo>
                      <a:pt x="1658854" y="700255"/>
                    </a:moveTo>
                    <a:cubicBezTo>
                      <a:pt x="1197696" y="1371211"/>
                      <a:pt x="1496559" y="2059981"/>
                      <a:pt x="1623229" y="2469679"/>
                    </a:cubicBezTo>
                    <a:cubicBezTo>
                      <a:pt x="1245198" y="2398427"/>
                      <a:pt x="843415" y="2327174"/>
                      <a:pt x="465384" y="1964977"/>
                    </a:cubicBezTo>
                    <a:cubicBezTo>
                      <a:pt x="774143" y="2501345"/>
                      <a:pt x="1255093" y="2515201"/>
                      <a:pt x="1587603" y="2594369"/>
                    </a:cubicBezTo>
                    <a:cubicBezTo>
                      <a:pt x="1409473" y="3039693"/>
                      <a:pt x="1563852" y="3455330"/>
                      <a:pt x="1730106" y="3859091"/>
                    </a:cubicBezTo>
                    <a:cubicBezTo>
                      <a:pt x="1595519" y="3465226"/>
                      <a:pt x="1544059" y="2970421"/>
                      <a:pt x="1736043" y="2600307"/>
                    </a:cubicBezTo>
                    <a:cubicBezTo>
                      <a:pt x="2044802" y="3130738"/>
                      <a:pt x="2810761" y="3298972"/>
                      <a:pt x="3339213" y="3354390"/>
                    </a:cubicBezTo>
                    <a:cubicBezTo>
                      <a:pt x="2751385" y="3245533"/>
                      <a:pt x="2092304" y="2952608"/>
                      <a:pt x="1825109" y="2511242"/>
                    </a:cubicBezTo>
                    <a:lnTo>
                      <a:pt x="3612345" y="1383086"/>
                    </a:lnTo>
                    <a:lnTo>
                      <a:pt x="1736044" y="2434053"/>
                    </a:lnTo>
                    <a:cubicBezTo>
                      <a:pt x="1411452" y="1798723"/>
                      <a:pt x="1419368" y="1199019"/>
                      <a:pt x="1658854" y="700255"/>
                    </a:cubicBezTo>
                    <a:close/>
                    <a:moveTo>
                      <a:pt x="2233909" y="0"/>
                    </a:moveTo>
                    <a:cubicBezTo>
                      <a:pt x="2467233" y="1806805"/>
                      <a:pt x="2077102" y="1155417"/>
                      <a:pt x="1882914" y="1893443"/>
                    </a:cubicBezTo>
                    <a:cubicBezTo>
                      <a:pt x="2512642" y="1924327"/>
                      <a:pt x="2322974" y="945807"/>
                      <a:pt x="2887388" y="733246"/>
                    </a:cubicBezTo>
                    <a:cubicBezTo>
                      <a:pt x="2830028" y="877206"/>
                      <a:pt x="2808293" y="1015229"/>
                      <a:pt x="2816247" y="1135439"/>
                    </a:cubicBezTo>
                    <a:cubicBezTo>
                      <a:pt x="3129337" y="625471"/>
                      <a:pt x="3460241" y="928965"/>
                      <a:pt x="4563041" y="810883"/>
                    </a:cubicBezTo>
                    <a:cubicBezTo>
                      <a:pt x="3889322" y="1343144"/>
                      <a:pt x="4278444" y="2112912"/>
                      <a:pt x="3343467" y="2140472"/>
                    </a:cubicBezTo>
                    <a:cubicBezTo>
                      <a:pt x="3501618" y="2209483"/>
                      <a:pt x="3618205" y="2266620"/>
                      <a:pt x="3829795" y="2311880"/>
                    </a:cubicBezTo>
                    <a:cubicBezTo>
                      <a:pt x="3569732" y="2557453"/>
                      <a:pt x="3262169" y="2512080"/>
                      <a:pt x="2622097" y="2389517"/>
                    </a:cubicBezTo>
                    <a:cubicBezTo>
                      <a:pt x="2509767" y="2369650"/>
                      <a:pt x="2397436" y="2415097"/>
                      <a:pt x="2302920" y="2579299"/>
                    </a:cubicBezTo>
                    <a:cubicBezTo>
                      <a:pt x="2487884" y="2842647"/>
                      <a:pt x="3266614" y="2209409"/>
                      <a:pt x="4140346" y="3262466"/>
                    </a:cubicBezTo>
                    <a:cubicBezTo>
                      <a:pt x="3752157" y="3403364"/>
                      <a:pt x="3785543" y="4007399"/>
                      <a:pt x="2975780" y="3631721"/>
                    </a:cubicBezTo>
                    <a:cubicBezTo>
                      <a:pt x="2895976" y="3835245"/>
                      <a:pt x="3071493" y="3943766"/>
                      <a:pt x="3217320" y="4028536"/>
                    </a:cubicBezTo>
                    <a:cubicBezTo>
                      <a:pt x="2958527" y="3996906"/>
                      <a:pt x="2693797" y="4250284"/>
                      <a:pt x="2440942" y="3933646"/>
                    </a:cubicBezTo>
                    <a:cubicBezTo>
                      <a:pt x="2297169" y="3720861"/>
                      <a:pt x="2384964" y="3258694"/>
                      <a:pt x="2009622" y="3295291"/>
                    </a:cubicBezTo>
                    <a:cubicBezTo>
                      <a:pt x="1754582" y="3405624"/>
                      <a:pt x="1937083" y="3548389"/>
                      <a:pt x="2121990" y="3770304"/>
                    </a:cubicBezTo>
                    <a:cubicBezTo>
                      <a:pt x="2200019" y="3867528"/>
                      <a:pt x="2192774" y="4111028"/>
                      <a:pt x="2299671" y="4413028"/>
                    </a:cubicBezTo>
                    <a:lnTo>
                      <a:pt x="1837093" y="4270076"/>
                    </a:lnTo>
                    <a:cubicBezTo>
                      <a:pt x="1555484" y="4205994"/>
                      <a:pt x="982929" y="3963783"/>
                      <a:pt x="974452" y="3490002"/>
                    </a:cubicBezTo>
                    <a:cubicBezTo>
                      <a:pt x="982406" y="3259218"/>
                      <a:pt x="1376307" y="3123434"/>
                      <a:pt x="1336761" y="2803585"/>
                    </a:cubicBezTo>
                    <a:cubicBezTo>
                      <a:pt x="985954" y="3102746"/>
                      <a:pt x="688585" y="3247528"/>
                      <a:pt x="284339" y="3416061"/>
                    </a:cubicBezTo>
                    <a:lnTo>
                      <a:pt x="90189" y="3296411"/>
                    </a:lnTo>
                    <a:cubicBezTo>
                      <a:pt x="514191" y="3104128"/>
                      <a:pt x="837251" y="3048411"/>
                      <a:pt x="1219689" y="2642372"/>
                    </a:cubicBezTo>
                    <a:cubicBezTo>
                      <a:pt x="937892" y="2487993"/>
                      <a:pt x="632345" y="2719562"/>
                      <a:pt x="457427" y="2677998"/>
                    </a:cubicBezTo>
                    <a:cubicBezTo>
                      <a:pt x="266151" y="2640019"/>
                      <a:pt x="-55751" y="2435786"/>
                      <a:pt x="8293" y="1768416"/>
                    </a:cubicBezTo>
                    <a:cubicBezTo>
                      <a:pt x="86864" y="1822004"/>
                      <a:pt x="171373" y="1810278"/>
                      <a:pt x="244007" y="1929180"/>
                    </a:cubicBezTo>
                    <a:cubicBezTo>
                      <a:pt x="144075" y="1584945"/>
                      <a:pt x="192584" y="1353526"/>
                      <a:pt x="336097" y="1009291"/>
                    </a:cubicBezTo>
                    <a:cubicBezTo>
                      <a:pt x="954398" y="1360733"/>
                      <a:pt x="866117" y="1991245"/>
                      <a:pt x="1086595" y="1885488"/>
                    </a:cubicBezTo>
                    <a:cubicBezTo>
                      <a:pt x="1316035" y="1763150"/>
                      <a:pt x="1171404" y="1474556"/>
                      <a:pt x="1008958" y="1328468"/>
                    </a:cubicBezTo>
                    <a:cubicBezTo>
                      <a:pt x="800580" y="1156986"/>
                      <a:pt x="687203" y="860812"/>
                      <a:pt x="1060716" y="439948"/>
                    </a:cubicBezTo>
                    <a:cubicBezTo>
                      <a:pt x="1126292" y="558925"/>
                      <a:pt x="1114678" y="844158"/>
                      <a:pt x="1257443" y="796880"/>
                    </a:cubicBezTo>
                    <a:cubicBezTo>
                      <a:pt x="1422615" y="505524"/>
                      <a:pt x="1338404" y="166665"/>
                      <a:pt x="2233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1783141" y="2103627"/>
                <a:ext cx="240694" cy="628863"/>
              </a:xfrm>
              <a:custGeom>
                <a:avLst/>
                <a:gdLst/>
                <a:ahLst/>
                <a:cxnLst/>
                <a:rect l="l" t="t" r="r" b="b"/>
                <a:pathLst>
                  <a:path w="484068" h="1264722" extrusionOk="0">
                    <a:moveTo>
                      <a:pt x="0" y="225631"/>
                    </a:moveTo>
                    <a:cubicBezTo>
                      <a:pt x="120733" y="191985"/>
                      <a:pt x="188026" y="182088"/>
                      <a:pt x="326571" y="0"/>
                    </a:cubicBezTo>
                    <a:cubicBezTo>
                      <a:pt x="548243" y="676894"/>
                      <a:pt x="484909" y="908462"/>
                      <a:pt x="439387" y="1264722"/>
                    </a:cubicBezTo>
                    <a:lnTo>
                      <a:pt x="249382" y="1229096"/>
                    </a:lnTo>
                    <a:cubicBezTo>
                      <a:pt x="320634" y="876795"/>
                      <a:pt x="172192" y="542306"/>
                      <a:pt x="0" y="2256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7"/>
              <p:cNvSpPr/>
              <p:nvPr/>
            </p:nvSpPr>
            <p:spPr>
              <a:xfrm rot="-493860">
                <a:off x="1401146" y="1228261"/>
                <a:ext cx="598307" cy="1166367"/>
              </a:xfrm>
              <a:custGeom>
                <a:avLst/>
                <a:gdLst/>
                <a:ahLst/>
                <a:cxnLst/>
                <a:rect l="l" t="t" r="r" b="b"/>
                <a:pathLst>
                  <a:path w="2238713" h="4364252" extrusionOk="0">
                    <a:moveTo>
                      <a:pt x="991167" y="1954206"/>
                    </a:moveTo>
                    <a:cubicBezTo>
                      <a:pt x="874309" y="1940837"/>
                      <a:pt x="728926" y="2422285"/>
                      <a:pt x="762330" y="2563495"/>
                    </a:cubicBezTo>
                    <a:cubicBezTo>
                      <a:pt x="817803" y="2763169"/>
                      <a:pt x="1035129" y="2814592"/>
                      <a:pt x="1191594" y="2801464"/>
                    </a:cubicBezTo>
                    <a:cubicBezTo>
                      <a:pt x="1336990" y="2789265"/>
                      <a:pt x="1811991" y="2695789"/>
                      <a:pt x="1558616" y="2199723"/>
                    </a:cubicBezTo>
                    <a:cubicBezTo>
                      <a:pt x="1491149" y="2092086"/>
                      <a:pt x="1283524" y="1986965"/>
                      <a:pt x="991167" y="1954206"/>
                    </a:cubicBezTo>
                    <a:close/>
                    <a:moveTo>
                      <a:pt x="1490354" y="71"/>
                    </a:moveTo>
                    <a:cubicBezTo>
                      <a:pt x="1933700" y="29760"/>
                      <a:pt x="2139536" y="213827"/>
                      <a:pt x="2214748" y="481022"/>
                    </a:cubicBezTo>
                    <a:cubicBezTo>
                      <a:pt x="2367148" y="1001558"/>
                      <a:pt x="1752600" y="1344953"/>
                      <a:pt x="1502228" y="1490425"/>
                    </a:cubicBezTo>
                    <a:cubicBezTo>
                      <a:pt x="1282828" y="1617902"/>
                      <a:pt x="1165064" y="1682510"/>
                      <a:pt x="1054263" y="1824329"/>
                    </a:cubicBezTo>
                    <a:cubicBezTo>
                      <a:pt x="1433743" y="1866887"/>
                      <a:pt x="1603884" y="2014039"/>
                      <a:pt x="1692232" y="2149506"/>
                    </a:cubicBezTo>
                    <a:cubicBezTo>
                      <a:pt x="2026720" y="2778899"/>
                      <a:pt x="1482436" y="2933276"/>
                      <a:pt x="1246908" y="2980778"/>
                    </a:cubicBezTo>
                    <a:cubicBezTo>
                      <a:pt x="977734" y="3030258"/>
                      <a:pt x="690748" y="2871923"/>
                      <a:pt x="617516" y="2618582"/>
                    </a:cubicBezTo>
                    <a:cubicBezTo>
                      <a:pt x="571269" y="2426869"/>
                      <a:pt x="658049" y="2151140"/>
                      <a:pt x="724463" y="1997733"/>
                    </a:cubicBezTo>
                    <a:cubicBezTo>
                      <a:pt x="450150" y="1962201"/>
                      <a:pt x="176019" y="2392404"/>
                      <a:pt x="172192" y="2606706"/>
                    </a:cubicBezTo>
                    <a:cubicBezTo>
                      <a:pt x="203859" y="3445896"/>
                      <a:pt x="1084613" y="3881324"/>
                      <a:pt x="1330036" y="4085183"/>
                    </a:cubicBezTo>
                    <a:lnTo>
                      <a:pt x="1407226" y="4364252"/>
                    </a:lnTo>
                    <a:cubicBezTo>
                      <a:pt x="1039091" y="3994138"/>
                      <a:pt x="5938" y="3600273"/>
                      <a:pt x="0" y="2624517"/>
                    </a:cubicBezTo>
                    <a:cubicBezTo>
                      <a:pt x="25730" y="2234611"/>
                      <a:pt x="434148" y="1756945"/>
                      <a:pt x="849017" y="1813016"/>
                    </a:cubicBezTo>
                    <a:cubicBezTo>
                      <a:pt x="941972" y="1657424"/>
                      <a:pt x="1076696" y="1583449"/>
                      <a:pt x="1229095" y="1478550"/>
                    </a:cubicBezTo>
                    <a:cubicBezTo>
                      <a:pt x="2000608" y="1060843"/>
                      <a:pt x="2109849" y="764050"/>
                      <a:pt x="2072244" y="546336"/>
                    </a:cubicBezTo>
                    <a:cubicBezTo>
                      <a:pt x="2052452" y="294974"/>
                      <a:pt x="1670462" y="79240"/>
                      <a:pt x="1401288" y="112887"/>
                    </a:cubicBezTo>
                    <a:cubicBezTo>
                      <a:pt x="1086592" y="136638"/>
                      <a:pt x="1045028" y="338519"/>
                      <a:pt x="973776" y="540399"/>
                    </a:cubicBezTo>
                    <a:cubicBezTo>
                      <a:pt x="898566" y="362269"/>
                      <a:pt x="1179616" y="-5867"/>
                      <a:pt x="1490354" y="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7"/>
              <p:cNvSpPr/>
              <p:nvPr/>
            </p:nvSpPr>
            <p:spPr>
              <a:xfrm rot="-10370225">
                <a:off x="1005285" y="2035002"/>
                <a:ext cx="559526" cy="541132"/>
              </a:xfrm>
              <a:custGeom>
                <a:avLst/>
                <a:gdLst/>
                <a:ahLst/>
                <a:cxnLst/>
                <a:rect l="l" t="t" r="r" b="b"/>
                <a:pathLst>
                  <a:path w="4563041" h="4413028" extrusionOk="0">
                    <a:moveTo>
                      <a:pt x="1658854" y="700255"/>
                    </a:moveTo>
                    <a:cubicBezTo>
                      <a:pt x="1197696" y="1371211"/>
                      <a:pt x="1496559" y="2059981"/>
                      <a:pt x="1623229" y="2469679"/>
                    </a:cubicBezTo>
                    <a:cubicBezTo>
                      <a:pt x="1245198" y="2398427"/>
                      <a:pt x="843415" y="2327174"/>
                      <a:pt x="465384" y="1964977"/>
                    </a:cubicBezTo>
                    <a:cubicBezTo>
                      <a:pt x="774143" y="2501345"/>
                      <a:pt x="1255093" y="2515201"/>
                      <a:pt x="1587603" y="2594369"/>
                    </a:cubicBezTo>
                    <a:cubicBezTo>
                      <a:pt x="1409473" y="3039693"/>
                      <a:pt x="1563852" y="3455330"/>
                      <a:pt x="1730106" y="3859091"/>
                    </a:cubicBezTo>
                    <a:cubicBezTo>
                      <a:pt x="1595519" y="3465226"/>
                      <a:pt x="1544059" y="2970421"/>
                      <a:pt x="1736043" y="2600307"/>
                    </a:cubicBezTo>
                    <a:cubicBezTo>
                      <a:pt x="2044802" y="3130738"/>
                      <a:pt x="2810761" y="3298972"/>
                      <a:pt x="3339213" y="3354390"/>
                    </a:cubicBezTo>
                    <a:cubicBezTo>
                      <a:pt x="2751385" y="3245533"/>
                      <a:pt x="2092304" y="2952608"/>
                      <a:pt x="1825109" y="2511242"/>
                    </a:cubicBezTo>
                    <a:lnTo>
                      <a:pt x="3612345" y="1383086"/>
                    </a:lnTo>
                    <a:lnTo>
                      <a:pt x="1736044" y="2434053"/>
                    </a:lnTo>
                    <a:cubicBezTo>
                      <a:pt x="1411452" y="1798723"/>
                      <a:pt x="1419368" y="1199019"/>
                      <a:pt x="1658854" y="700255"/>
                    </a:cubicBezTo>
                    <a:close/>
                    <a:moveTo>
                      <a:pt x="2233909" y="0"/>
                    </a:moveTo>
                    <a:cubicBezTo>
                      <a:pt x="2467233" y="1806805"/>
                      <a:pt x="2077102" y="1155417"/>
                      <a:pt x="1882914" y="1893443"/>
                    </a:cubicBezTo>
                    <a:cubicBezTo>
                      <a:pt x="2512642" y="1924327"/>
                      <a:pt x="2322974" y="945807"/>
                      <a:pt x="2887388" y="733246"/>
                    </a:cubicBezTo>
                    <a:cubicBezTo>
                      <a:pt x="2830028" y="877206"/>
                      <a:pt x="2808293" y="1015229"/>
                      <a:pt x="2816247" y="1135439"/>
                    </a:cubicBezTo>
                    <a:cubicBezTo>
                      <a:pt x="3129337" y="625471"/>
                      <a:pt x="3460241" y="928965"/>
                      <a:pt x="4563041" y="810883"/>
                    </a:cubicBezTo>
                    <a:cubicBezTo>
                      <a:pt x="3889322" y="1343144"/>
                      <a:pt x="4278444" y="2112912"/>
                      <a:pt x="3343467" y="2140472"/>
                    </a:cubicBezTo>
                    <a:cubicBezTo>
                      <a:pt x="3501618" y="2209483"/>
                      <a:pt x="3618205" y="2266620"/>
                      <a:pt x="3829795" y="2311880"/>
                    </a:cubicBezTo>
                    <a:cubicBezTo>
                      <a:pt x="3569732" y="2557453"/>
                      <a:pt x="3262169" y="2512080"/>
                      <a:pt x="2622097" y="2389517"/>
                    </a:cubicBezTo>
                    <a:cubicBezTo>
                      <a:pt x="2509767" y="2369650"/>
                      <a:pt x="2397436" y="2415097"/>
                      <a:pt x="2302920" y="2579299"/>
                    </a:cubicBezTo>
                    <a:cubicBezTo>
                      <a:pt x="2487884" y="2842647"/>
                      <a:pt x="3266614" y="2209409"/>
                      <a:pt x="4140346" y="3262466"/>
                    </a:cubicBezTo>
                    <a:cubicBezTo>
                      <a:pt x="3752157" y="3403364"/>
                      <a:pt x="3785543" y="4007399"/>
                      <a:pt x="2975780" y="3631721"/>
                    </a:cubicBezTo>
                    <a:cubicBezTo>
                      <a:pt x="2895976" y="3835245"/>
                      <a:pt x="3071493" y="3943766"/>
                      <a:pt x="3217320" y="4028536"/>
                    </a:cubicBezTo>
                    <a:cubicBezTo>
                      <a:pt x="2958527" y="3996906"/>
                      <a:pt x="2693797" y="4250284"/>
                      <a:pt x="2440942" y="3933646"/>
                    </a:cubicBezTo>
                    <a:cubicBezTo>
                      <a:pt x="2297169" y="3720861"/>
                      <a:pt x="2384964" y="3258694"/>
                      <a:pt x="2009622" y="3295291"/>
                    </a:cubicBezTo>
                    <a:cubicBezTo>
                      <a:pt x="1754582" y="3405624"/>
                      <a:pt x="1937083" y="3548389"/>
                      <a:pt x="2121990" y="3770304"/>
                    </a:cubicBezTo>
                    <a:cubicBezTo>
                      <a:pt x="2200019" y="3867528"/>
                      <a:pt x="2192774" y="4111028"/>
                      <a:pt x="2299671" y="4413028"/>
                    </a:cubicBezTo>
                    <a:lnTo>
                      <a:pt x="1837093" y="4270076"/>
                    </a:lnTo>
                    <a:cubicBezTo>
                      <a:pt x="1555484" y="4205994"/>
                      <a:pt x="982929" y="3963783"/>
                      <a:pt x="974452" y="3490002"/>
                    </a:cubicBezTo>
                    <a:cubicBezTo>
                      <a:pt x="982406" y="3259218"/>
                      <a:pt x="1376307" y="3123434"/>
                      <a:pt x="1336761" y="2803585"/>
                    </a:cubicBezTo>
                    <a:cubicBezTo>
                      <a:pt x="985954" y="3102746"/>
                      <a:pt x="688585" y="3247528"/>
                      <a:pt x="284339" y="3416061"/>
                    </a:cubicBezTo>
                    <a:lnTo>
                      <a:pt x="90189" y="3296411"/>
                    </a:lnTo>
                    <a:cubicBezTo>
                      <a:pt x="514191" y="3104128"/>
                      <a:pt x="837251" y="3048411"/>
                      <a:pt x="1219689" y="2642372"/>
                    </a:cubicBezTo>
                    <a:cubicBezTo>
                      <a:pt x="937892" y="2487993"/>
                      <a:pt x="632345" y="2719562"/>
                      <a:pt x="457427" y="2677998"/>
                    </a:cubicBezTo>
                    <a:cubicBezTo>
                      <a:pt x="266151" y="2640019"/>
                      <a:pt x="-55751" y="2435786"/>
                      <a:pt x="8293" y="1768416"/>
                    </a:cubicBezTo>
                    <a:cubicBezTo>
                      <a:pt x="86864" y="1822004"/>
                      <a:pt x="171373" y="1810278"/>
                      <a:pt x="244007" y="1929180"/>
                    </a:cubicBezTo>
                    <a:cubicBezTo>
                      <a:pt x="144075" y="1584945"/>
                      <a:pt x="192584" y="1353526"/>
                      <a:pt x="336097" y="1009291"/>
                    </a:cubicBezTo>
                    <a:cubicBezTo>
                      <a:pt x="954398" y="1360733"/>
                      <a:pt x="866117" y="1991245"/>
                      <a:pt x="1086595" y="1885488"/>
                    </a:cubicBezTo>
                    <a:cubicBezTo>
                      <a:pt x="1316035" y="1763150"/>
                      <a:pt x="1171404" y="1474556"/>
                      <a:pt x="1008958" y="1328468"/>
                    </a:cubicBezTo>
                    <a:cubicBezTo>
                      <a:pt x="800580" y="1156986"/>
                      <a:pt x="687203" y="860812"/>
                      <a:pt x="1060716" y="439948"/>
                    </a:cubicBezTo>
                    <a:cubicBezTo>
                      <a:pt x="1126292" y="558925"/>
                      <a:pt x="1114678" y="844158"/>
                      <a:pt x="1257443" y="796880"/>
                    </a:cubicBezTo>
                    <a:cubicBezTo>
                      <a:pt x="1422615" y="505524"/>
                      <a:pt x="1338404" y="166665"/>
                      <a:pt x="2233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" name="Google Shape;403;p7"/>
            <p:cNvGrpSpPr/>
            <p:nvPr/>
          </p:nvGrpSpPr>
          <p:grpSpPr>
            <a:xfrm>
              <a:off x="971600" y="2842090"/>
              <a:ext cx="1945333" cy="2144259"/>
              <a:chOff x="902506" y="2708920"/>
              <a:chExt cx="1945333" cy="2144259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02506" y="2708920"/>
                <a:ext cx="1945333" cy="457200"/>
                <a:chOff x="902506" y="2708920"/>
                <a:chExt cx="1945333" cy="457200"/>
              </a:xfrm>
            </p:grpSpPr>
            <p:sp>
              <p:nvSpPr>
                <p:cNvPr id="405" name="Google Shape;405;p7"/>
                <p:cNvSpPr/>
                <p:nvPr/>
              </p:nvSpPr>
              <p:spPr>
                <a:xfrm>
                  <a:off x="902506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p7"/>
                <p:cNvSpPr/>
                <p:nvPr/>
              </p:nvSpPr>
              <p:spPr>
                <a:xfrm>
                  <a:off x="1894594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7"/>
                <p:cNvSpPr/>
                <p:nvPr/>
              </p:nvSpPr>
              <p:spPr>
                <a:xfrm>
                  <a:off x="2390639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7"/>
                <p:cNvSpPr/>
                <p:nvPr/>
              </p:nvSpPr>
              <p:spPr>
                <a:xfrm>
                  <a:off x="1398550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9" name="Google Shape;409;p7"/>
              <p:cNvGrpSpPr/>
              <p:nvPr/>
            </p:nvGrpSpPr>
            <p:grpSpPr>
              <a:xfrm>
                <a:off x="1150528" y="3271273"/>
                <a:ext cx="1449288" cy="457200"/>
                <a:chOff x="902506" y="3271273"/>
                <a:chExt cx="1449288" cy="457200"/>
              </a:xfrm>
            </p:grpSpPr>
            <p:sp>
              <p:nvSpPr>
                <p:cNvPr id="410" name="Google Shape;410;p7"/>
                <p:cNvSpPr/>
                <p:nvPr/>
              </p:nvSpPr>
              <p:spPr>
                <a:xfrm>
                  <a:off x="902506" y="3271273"/>
                  <a:ext cx="457200" cy="457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7"/>
                <p:cNvSpPr/>
                <p:nvPr/>
              </p:nvSpPr>
              <p:spPr>
                <a:xfrm>
                  <a:off x="1398550" y="3271273"/>
                  <a:ext cx="457200" cy="457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7"/>
                <p:cNvSpPr/>
                <p:nvPr/>
              </p:nvSpPr>
              <p:spPr>
                <a:xfrm>
                  <a:off x="1894594" y="3271273"/>
                  <a:ext cx="457200" cy="457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3" name="Google Shape;413;p7"/>
              <p:cNvGrpSpPr/>
              <p:nvPr/>
            </p:nvGrpSpPr>
            <p:grpSpPr>
              <a:xfrm>
                <a:off x="1398550" y="3833626"/>
                <a:ext cx="953244" cy="457200"/>
                <a:chOff x="902506" y="3833626"/>
                <a:chExt cx="953244" cy="457200"/>
              </a:xfrm>
            </p:grpSpPr>
            <p:sp>
              <p:nvSpPr>
                <p:cNvPr id="414" name="Google Shape;414;p7"/>
                <p:cNvSpPr/>
                <p:nvPr/>
              </p:nvSpPr>
              <p:spPr>
                <a:xfrm>
                  <a:off x="902506" y="3833626"/>
                  <a:ext cx="457200" cy="4572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7"/>
                <p:cNvSpPr/>
                <p:nvPr/>
              </p:nvSpPr>
              <p:spPr>
                <a:xfrm>
                  <a:off x="1398550" y="3833626"/>
                  <a:ext cx="457200" cy="4572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16" name="Google Shape;416;p7"/>
              <p:cNvSpPr/>
              <p:nvPr/>
            </p:nvSpPr>
            <p:spPr>
              <a:xfrm>
                <a:off x="1646572" y="4395979"/>
                <a:ext cx="457200" cy="457200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7" name="Google Shape;417;p7"/>
          <p:cNvGrpSpPr/>
          <p:nvPr/>
        </p:nvGrpSpPr>
        <p:grpSpPr>
          <a:xfrm>
            <a:off x="14381295" y="2727008"/>
            <a:ext cx="2904022" cy="4751366"/>
            <a:chOff x="971600" y="1191440"/>
            <a:chExt cx="2319438" cy="3794909"/>
          </a:xfrm>
        </p:grpSpPr>
        <p:grpSp>
          <p:nvGrpSpPr>
            <p:cNvPr id="418" name="Google Shape;418;p7"/>
            <p:cNvGrpSpPr/>
            <p:nvPr/>
          </p:nvGrpSpPr>
          <p:grpSpPr>
            <a:xfrm>
              <a:off x="973731" y="1191440"/>
              <a:ext cx="2317307" cy="1775206"/>
              <a:chOff x="973731" y="1191440"/>
              <a:chExt cx="2317307" cy="1775206"/>
            </a:xfrm>
          </p:grpSpPr>
          <p:sp>
            <p:nvSpPr>
              <p:cNvPr id="419" name="Google Shape;419;p7"/>
              <p:cNvSpPr/>
              <p:nvPr/>
            </p:nvSpPr>
            <p:spPr>
              <a:xfrm rot="517450">
                <a:off x="1990011" y="1702478"/>
                <a:ext cx="1219494" cy="1179403"/>
              </a:xfrm>
              <a:custGeom>
                <a:avLst/>
                <a:gdLst/>
                <a:ahLst/>
                <a:cxnLst/>
                <a:rect l="l" t="t" r="r" b="b"/>
                <a:pathLst>
                  <a:path w="4563041" h="4413028" extrusionOk="0">
                    <a:moveTo>
                      <a:pt x="1658854" y="700255"/>
                    </a:moveTo>
                    <a:cubicBezTo>
                      <a:pt x="1197696" y="1371211"/>
                      <a:pt x="1496559" y="2059981"/>
                      <a:pt x="1623229" y="2469679"/>
                    </a:cubicBezTo>
                    <a:cubicBezTo>
                      <a:pt x="1245198" y="2398427"/>
                      <a:pt x="843415" y="2327174"/>
                      <a:pt x="465384" y="1964977"/>
                    </a:cubicBezTo>
                    <a:cubicBezTo>
                      <a:pt x="774143" y="2501345"/>
                      <a:pt x="1255093" y="2515201"/>
                      <a:pt x="1587603" y="2594369"/>
                    </a:cubicBezTo>
                    <a:cubicBezTo>
                      <a:pt x="1409473" y="3039693"/>
                      <a:pt x="1563852" y="3455330"/>
                      <a:pt x="1730106" y="3859091"/>
                    </a:cubicBezTo>
                    <a:cubicBezTo>
                      <a:pt x="1595519" y="3465226"/>
                      <a:pt x="1544059" y="2970421"/>
                      <a:pt x="1736043" y="2600307"/>
                    </a:cubicBezTo>
                    <a:cubicBezTo>
                      <a:pt x="2044802" y="3130738"/>
                      <a:pt x="2810761" y="3298972"/>
                      <a:pt x="3339213" y="3354390"/>
                    </a:cubicBezTo>
                    <a:cubicBezTo>
                      <a:pt x="2751385" y="3245533"/>
                      <a:pt x="2092304" y="2952608"/>
                      <a:pt x="1825109" y="2511242"/>
                    </a:cubicBezTo>
                    <a:lnTo>
                      <a:pt x="3612345" y="1383086"/>
                    </a:lnTo>
                    <a:lnTo>
                      <a:pt x="1736044" y="2434053"/>
                    </a:lnTo>
                    <a:cubicBezTo>
                      <a:pt x="1411452" y="1798723"/>
                      <a:pt x="1419368" y="1199019"/>
                      <a:pt x="1658854" y="700255"/>
                    </a:cubicBezTo>
                    <a:close/>
                    <a:moveTo>
                      <a:pt x="2233909" y="0"/>
                    </a:moveTo>
                    <a:cubicBezTo>
                      <a:pt x="2467233" y="1806805"/>
                      <a:pt x="2077102" y="1155417"/>
                      <a:pt x="1882914" y="1893443"/>
                    </a:cubicBezTo>
                    <a:cubicBezTo>
                      <a:pt x="2512642" y="1924327"/>
                      <a:pt x="2322974" y="945807"/>
                      <a:pt x="2887388" y="733246"/>
                    </a:cubicBezTo>
                    <a:cubicBezTo>
                      <a:pt x="2830028" y="877206"/>
                      <a:pt x="2808293" y="1015229"/>
                      <a:pt x="2816247" y="1135439"/>
                    </a:cubicBezTo>
                    <a:cubicBezTo>
                      <a:pt x="3129337" y="625471"/>
                      <a:pt x="3460241" y="928965"/>
                      <a:pt x="4563041" y="810883"/>
                    </a:cubicBezTo>
                    <a:cubicBezTo>
                      <a:pt x="3889322" y="1343144"/>
                      <a:pt x="4278444" y="2112912"/>
                      <a:pt x="3343467" y="2140472"/>
                    </a:cubicBezTo>
                    <a:cubicBezTo>
                      <a:pt x="3501618" y="2209483"/>
                      <a:pt x="3618205" y="2266620"/>
                      <a:pt x="3829795" y="2311880"/>
                    </a:cubicBezTo>
                    <a:cubicBezTo>
                      <a:pt x="3569732" y="2557453"/>
                      <a:pt x="3262169" y="2512080"/>
                      <a:pt x="2622097" y="2389517"/>
                    </a:cubicBezTo>
                    <a:cubicBezTo>
                      <a:pt x="2509767" y="2369650"/>
                      <a:pt x="2397436" y="2415097"/>
                      <a:pt x="2302920" y="2579299"/>
                    </a:cubicBezTo>
                    <a:cubicBezTo>
                      <a:pt x="2487884" y="2842647"/>
                      <a:pt x="3266614" y="2209409"/>
                      <a:pt x="4140346" y="3262466"/>
                    </a:cubicBezTo>
                    <a:cubicBezTo>
                      <a:pt x="3752157" y="3403364"/>
                      <a:pt x="3785543" y="4007399"/>
                      <a:pt x="2975780" y="3631721"/>
                    </a:cubicBezTo>
                    <a:cubicBezTo>
                      <a:pt x="2895976" y="3835245"/>
                      <a:pt x="3071493" y="3943766"/>
                      <a:pt x="3217320" y="4028536"/>
                    </a:cubicBezTo>
                    <a:cubicBezTo>
                      <a:pt x="2958527" y="3996906"/>
                      <a:pt x="2693797" y="4250284"/>
                      <a:pt x="2440942" y="3933646"/>
                    </a:cubicBezTo>
                    <a:cubicBezTo>
                      <a:pt x="2297169" y="3720861"/>
                      <a:pt x="2384964" y="3258694"/>
                      <a:pt x="2009622" y="3295291"/>
                    </a:cubicBezTo>
                    <a:cubicBezTo>
                      <a:pt x="1754582" y="3405624"/>
                      <a:pt x="1937083" y="3548389"/>
                      <a:pt x="2121990" y="3770304"/>
                    </a:cubicBezTo>
                    <a:cubicBezTo>
                      <a:pt x="2200019" y="3867528"/>
                      <a:pt x="2192774" y="4111028"/>
                      <a:pt x="2299671" y="4413028"/>
                    </a:cubicBezTo>
                    <a:lnTo>
                      <a:pt x="1837093" y="4270076"/>
                    </a:lnTo>
                    <a:cubicBezTo>
                      <a:pt x="1555484" y="4205994"/>
                      <a:pt x="982929" y="3963783"/>
                      <a:pt x="974452" y="3490002"/>
                    </a:cubicBezTo>
                    <a:cubicBezTo>
                      <a:pt x="982406" y="3259218"/>
                      <a:pt x="1376307" y="3123434"/>
                      <a:pt x="1336761" y="2803585"/>
                    </a:cubicBezTo>
                    <a:cubicBezTo>
                      <a:pt x="985954" y="3102746"/>
                      <a:pt x="688585" y="3247528"/>
                      <a:pt x="284339" y="3416061"/>
                    </a:cubicBezTo>
                    <a:lnTo>
                      <a:pt x="90189" y="3296411"/>
                    </a:lnTo>
                    <a:cubicBezTo>
                      <a:pt x="514191" y="3104128"/>
                      <a:pt x="837251" y="3048411"/>
                      <a:pt x="1219689" y="2642372"/>
                    </a:cubicBezTo>
                    <a:cubicBezTo>
                      <a:pt x="937892" y="2487993"/>
                      <a:pt x="632345" y="2719562"/>
                      <a:pt x="457427" y="2677998"/>
                    </a:cubicBezTo>
                    <a:cubicBezTo>
                      <a:pt x="266151" y="2640019"/>
                      <a:pt x="-55751" y="2435786"/>
                      <a:pt x="8293" y="1768416"/>
                    </a:cubicBezTo>
                    <a:cubicBezTo>
                      <a:pt x="86864" y="1822004"/>
                      <a:pt x="171373" y="1810278"/>
                      <a:pt x="244007" y="1929180"/>
                    </a:cubicBezTo>
                    <a:cubicBezTo>
                      <a:pt x="144075" y="1584945"/>
                      <a:pt x="192584" y="1353526"/>
                      <a:pt x="336097" y="1009291"/>
                    </a:cubicBezTo>
                    <a:cubicBezTo>
                      <a:pt x="954398" y="1360733"/>
                      <a:pt x="866117" y="1991245"/>
                      <a:pt x="1086595" y="1885488"/>
                    </a:cubicBezTo>
                    <a:cubicBezTo>
                      <a:pt x="1316035" y="1763150"/>
                      <a:pt x="1171404" y="1474556"/>
                      <a:pt x="1008958" y="1328468"/>
                    </a:cubicBezTo>
                    <a:cubicBezTo>
                      <a:pt x="800580" y="1156986"/>
                      <a:pt x="687203" y="860812"/>
                      <a:pt x="1060716" y="439948"/>
                    </a:cubicBezTo>
                    <a:cubicBezTo>
                      <a:pt x="1126292" y="558925"/>
                      <a:pt x="1114678" y="844158"/>
                      <a:pt x="1257443" y="796880"/>
                    </a:cubicBezTo>
                    <a:cubicBezTo>
                      <a:pt x="1422615" y="505524"/>
                      <a:pt x="1338404" y="166665"/>
                      <a:pt x="2233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1783141" y="2103627"/>
                <a:ext cx="240694" cy="628863"/>
              </a:xfrm>
              <a:custGeom>
                <a:avLst/>
                <a:gdLst/>
                <a:ahLst/>
                <a:cxnLst/>
                <a:rect l="l" t="t" r="r" b="b"/>
                <a:pathLst>
                  <a:path w="484068" h="1264722" extrusionOk="0">
                    <a:moveTo>
                      <a:pt x="0" y="225631"/>
                    </a:moveTo>
                    <a:cubicBezTo>
                      <a:pt x="120733" y="191985"/>
                      <a:pt x="188026" y="182088"/>
                      <a:pt x="326571" y="0"/>
                    </a:cubicBezTo>
                    <a:cubicBezTo>
                      <a:pt x="548243" y="676894"/>
                      <a:pt x="484909" y="908462"/>
                      <a:pt x="439387" y="1264722"/>
                    </a:cubicBezTo>
                    <a:lnTo>
                      <a:pt x="249382" y="1229096"/>
                    </a:lnTo>
                    <a:cubicBezTo>
                      <a:pt x="320634" y="876795"/>
                      <a:pt x="172192" y="542306"/>
                      <a:pt x="0" y="2256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 rot="-493860">
                <a:off x="1401146" y="1228261"/>
                <a:ext cx="598307" cy="1166367"/>
              </a:xfrm>
              <a:custGeom>
                <a:avLst/>
                <a:gdLst/>
                <a:ahLst/>
                <a:cxnLst/>
                <a:rect l="l" t="t" r="r" b="b"/>
                <a:pathLst>
                  <a:path w="2238713" h="4364252" extrusionOk="0">
                    <a:moveTo>
                      <a:pt x="991167" y="1954206"/>
                    </a:moveTo>
                    <a:cubicBezTo>
                      <a:pt x="874309" y="1940837"/>
                      <a:pt x="728926" y="2422285"/>
                      <a:pt x="762330" y="2563495"/>
                    </a:cubicBezTo>
                    <a:cubicBezTo>
                      <a:pt x="817803" y="2763169"/>
                      <a:pt x="1035129" y="2814592"/>
                      <a:pt x="1191594" y="2801464"/>
                    </a:cubicBezTo>
                    <a:cubicBezTo>
                      <a:pt x="1336990" y="2789265"/>
                      <a:pt x="1811991" y="2695789"/>
                      <a:pt x="1558616" y="2199723"/>
                    </a:cubicBezTo>
                    <a:cubicBezTo>
                      <a:pt x="1491149" y="2092086"/>
                      <a:pt x="1283524" y="1986965"/>
                      <a:pt x="991167" y="1954206"/>
                    </a:cubicBezTo>
                    <a:close/>
                    <a:moveTo>
                      <a:pt x="1490354" y="71"/>
                    </a:moveTo>
                    <a:cubicBezTo>
                      <a:pt x="1933700" y="29760"/>
                      <a:pt x="2139536" y="213827"/>
                      <a:pt x="2214748" y="481022"/>
                    </a:cubicBezTo>
                    <a:cubicBezTo>
                      <a:pt x="2367148" y="1001558"/>
                      <a:pt x="1752600" y="1344953"/>
                      <a:pt x="1502228" y="1490425"/>
                    </a:cubicBezTo>
                    <a:cubicBezTo>
                      <a:pt x="1282828" y="1617902"/>
                      <a:pt x="1165064" y="1682510"/>
                      <a:pt x="1054263" y="1824329"/>
                    </a:cubicBezTo>
                    <a:cubicBezTo>
                      <a:pt x="1433743" y="1866887"/>
                      <a:pt x="1603884" y="2014039"/>
                      <a:pt x="1692232" y="2149506"/>
                    </a:cubicBezTo>
                    <a:cubicBezTo>
                      <a:pt x="2026720" y="2778899"/>
                      <a:pt x="1482436" y="2933276"/>
                      <a:pt x="1246908" y="2980778"/>
                    </a:cubicBezTo>
                    <a:cubicBezTo>
                      <a:pt x="977734" y="3030258"/>
                      <a:pt x="690748" y="2871923"/>
                      <a:pt x="617516" y="2618582"/>
                    </a:cubicBezTo>
                    <a:cubicBezTo>
                      <a:pt x="571269" y="2426869"/>
                      <a:pt x="658049" y="2151140"/>
                      <a:pt x="724463" y="1997733"/>
                    </a:cubicBezTo>
                    <a:cubicBezTo>
                      <a:pt x="450150" y="1962201"/>
                      <a:pt x="176019" y="2392404"/>
                      <a:pt x="172192" y="2606706"/>
                    </a:cubicBezTo>
                    <a:cubicBezTo>
                      <a:pt x="203859" y="3445896"/>
                      <a:pt x="1084613" y="3881324"/>
                      <a:pt x="1330036" y="4085183"/>
                    </a:cubicBezTo>
                    <a:lnTo>
                      <a:pt x="1407226" y="4364252"/>
                    </a:lnTo>
                    <a:cubicBezTo>
                      <a:pt x="1039091" y="3994138"/>
                      <a:pt x="5938" y="3600273"/>
                      <a:pt x="0" y="2624517"/>
                    </a:cubicBezTo>
                    <a:cubicBezTo>
                      <a:pt x="25730" y="2234611"/>
                      <a:pt x="434148" y="1756945"/>
                      <a:pt x="849017" y="1813016"/>
                    </a:cubicBezTo>
                    <a:cubicBezTo>
                      <a:pt x="941972" y="1657424"/>
                      <a:pt x="1076696" y="1583449"/>
                      <a:pt x="1229095" y="1478550"/>
                    </a:cubicBezTo>
                    <a:cubicBezTo>
                      <a:pt x="2000608" y="1060843"/>
                      <a:pt x="2109849" y="764050"/>
                      <a:pt x="2072244" y="546336"/>
                    </a:cubicBezTo>
                    <a:cubicBezTo>
                      <a:pt x="2052452" y="294974"/>
                      <a:pt x="1670462" y="79240"/>
                      <a:pt x="1401288" y="112887"/>
                    </a:cubicBezTo>
                    <a:cubicBezTo>
                      <a:pt x="1086592" y="136638"/>
                      <a:pt x="1045028" y="338519"/>
                      <a:pt x="973776" y="540399"/>
                    </a:cubicBezTo>
                    <a:cubicBezTo>
                      <a:pt x="898566" y="362269"/>
                      <a:pt x="1179616" y="-5867"/>
                      <a:pt x="1490354" y="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 rot="-10370225">
                <a:off x="1005285" y="2035002"/>
                <a:ext cx="559526" cy="541132"/>
              </a:xfrm>
              <a:custGeom>
                <a:avLst/>
                <a:gdLst/>
                <a:ahLst/>
                <a:cxnLst/>
                <a:rect l="l" t="t" r="r" b="b"/>
                <a:pathLst>
                  <a:path w="4563041" h="4413028" extrusionOk="0">
                    <a:moveTo>
                      <a:pt x="1658854" y="700255"/>
                    </a:moveTo>
                    <a:cubicBezTo>
                      <a:pt x="1197696" y="1371211"/>
                      <a:pt x="1496559" y="2059981"/>
                      <a:pt x="1623229" y="2469679"/>
                    </a:cubicBezTo>
                    <a:cubicBezTo>
                      <a:pt x="1245198" y="2398427"/>
                      <a:pt x="843415" y="2327174"/>
                      <a:pt x="465384" y="1964977"/>
                    </a:cubicBezTo>
                    <a:cubicBezTo>
                      <a:pt x="774143" y="2501345"/>
                      <a:pt x="1255093" y="2515201"/>
                      <a:pt x="1587603" y="2594369"/>
                    </a:cubicBezTo>
                    <a:cubicBezTo>
                      <a:pt x="1409473" y="3039693"/>
                      <a:pt x="1563852" y="3455330"/>
                      <a:pt x="1730106" y="3859091"/>
                    </a:cubicBezTo>
                    <a:cubicBezTo>
                      <a:pt x="1595519" y="3465226"/>
                      <a:pt x="1544059" y="2970421"/>
                      <a:pt x="1736043" y="2600307"/>
                    </a:cubicBezTo>
                    <a:cubicBezTo>
                      <a:pt x="2044802" y="3130738"/>
                      <a:pt x="2810761" y="3298972"/>
                      <a:pt x="3339213" y="3354390"/>
                    </a:cubicBezTo>
                    <a:cubicBezTo>
                      <a:pt x="2751385" y="3245533"/>
                      <a:pt x="2092304" y="2952608"/>
                      <a:pt x="1825109" y="2511242"/>
                    </a:cubicBezTo>
                    <a:lnTo>
                      <a:pt x="3612345" y="1383086"/>
                    </a:lnTo>
                    <a:lnTo>
                      <a:pt x="1736044" y="2434053"/>
                    </a:lnTo>
                    <a:cubicBezTo>
                      <a:pt x="1411452" y="1798723"/>
                      <a:pt x="1419368" y="1199019"/>
                      <a:pt x="1658854" y="700255"/>
                    </a:cubicBezTo>
                    <a:close/>
                    <a:moveTo>
                      <a:pt x="2233909" y="0"/>
                    </a:moveTo>
                    <a:cubicBezTo>
                      <a:pt x="2467233" y="1806805"/>
                      <a:pt x="2077102" y="1155417"/>
                      <a:pt x="1882914" y="1893443"/>
                    </a:cubicBezTo>
                    <a:cubicBezTo>
                      <a:pt x="2512642" y="1924327"/>
                      <a:pt x="2322974" y="945807"/>
                      <a:pt x="2887388" y="733246"/>
                    </a:cubicBezTo>
                    <a:cubicBezTo>
                      <a:pt x="2830028" y="877206"/>
                      <a:pt x="2808293" y="1015229"/>
                      <a:pt x="2816247" y="1135439"/>
                    </a:cubicBezTo>
                    <a:cubicBezTo>
                      <a:pt x="3129337" y="625471"/>
                      <a:pt x="3460241" y="928965"/>
                      <a:pt x="4563041" y="810883"/>
                    </a:cubicBezTo>
                    <a:cubicBezTo>
                      <a:pt x="3889322" y="1343144"/>
                      <a:pt x="4278444" y="2112912"/>
                      <a:pt x="3343467" y="2140472"/>
                    </a:cubicBezTo>
                    <a:cubicBezTo>
                      <a:pt x="3501618" y="2209483"/>
                      <a:pt x="3618205" y="2266620"/>
                      <a:pt x="3829795" y="2311880"/>
                    </a:cubicBezTo>
                    <a:cubicBezTo>
                      <a:pt x="3569732" y="2557453"/>
                      <a:pt x="3262169" y="2512080"/>
                      <a:pt x="2622097" y="2389517"/>
                    </a:cubicBezTo>
                    <a:cubicBezTo>
                      <a:pt x="2509767" y="2369650"/>
                      <a:pt x="2397436" y="2415097"/>
                      <a:pt x="2302920" y="2579299"/>
                    </a:cubicBezTo>
                    <a:cubicBezTo>
                      <a:pt x="2487884" y="2842647"/>
                      <a:pt x="3266614" y="2209409"/>
                      <a:pt x="4140346" y="3262466"/>
                    </a:cubicBezTo>
                    <a:cubicBezTo>
                      <a:pt x="3752157" y="3403364"/>
                      <a:pt x="3785543" y="4007399"/>
                      <a:pt x="2975780" y="3631721"/>
                    </a:cubicBezTo>
                    <a:cubicBezTo>
                      <a:pt x="2895976" y="3835245"/>
                      <a:pt x="3071493" y="3943766"/>
                      <a:pt x="3217320" y="4028536"/>
                    </a:cubicBezTo>
                    <a:cubicBezTo>
                      <a:pt x="2958527" y="3996906"/>
                      <a:pt x="2693797" y="4250284"/>
                      <a:pt x="2440942" y="3933646"/>
                    </a:cubicBezTo>
                    <a:cubicBezTo>
                      <a:pt x="2297169" y="3720861"/>
                      <a:pt x="2384964" y="3258694"/>
                      <a:pt x="2009622" y="3295291"/>
                    </a:cubicBezTo>
                    <a:cubicBezTo>
                      <a:pt x="1754582" y="3405624"/>
                      <a:pt x="1937083" y="3548389"/>
                      <a:pt x="2121990" y="3770304"/>
                    </a:cubicBezTo>
                    <a:cubicBezTo>
                      <a:pt x="2200019" y="3867528"/>
                      <a:pt x="2192774" y="4111028"/>
                      <a:pt x="2299671" y="4413028"/>
                    </a:cubicBezTo>
                    <a:lnTo>
                      <a:pt x="1837093" y="4270076"/>
                    </a:lnTo>
                    <a:cubicBezTo>
                      <a:pt x="1555484" y="4205994"/>
                      <a:pt x="982929" y="3963783"/>
                      <a:pt x="974452" y="3490002"/>
                    </a:cubicBezTo>
                    <a:cubicBezTo>
                      <a:pt x="982406" y="3259218"/>
                      <a:pt x="1376307" y="3123434"/>
                      <a:pt x="1336761" y="2803585"/>
                    </a:cubicBezTo>
                    <a:cubicBezTo>
                      <a:pt x="985954" y="3102746"/>
                      <a:pt x="688585" y="3247528"/>
                      <a:pt x="284339" y="3416061"/>
                    </a:cubicBezTo>
                    <a:lnTo>
                      <a:pt x="90189" y="3296411"/>
                    </a:lnTo>
                    <a:cubicBezTo>
                      <a:pt x="514191" y="3104128"/>
                      <a:pt x="837251" y="3048411"/>
                      <a:pt x="1219689" y="2642372"/>
                    </a:cubicBezTo>
                    <a:cubicBezTo>
                      <a:pt x="937892" y="2487993"/>
                      <a:pt x="632345" y="2719562"/>
                      <a:pt x="457427" y="2677998"/>
                    </a:cubicBezTo>
                    <a:cubicBezTo>
                      <a:pt x="266151" y="2640019"/>
                      <a:pt x="-55751" y="2435786"/>
                      <a:pt x="8293" y="1768416"/>
                    </a:cubicBezTo>
                    <a:cubicBezTo>
                      <a:pt x="86864" y="1822004"/>
                      <a:pt x="171373" y="1810278"/>
                      <a:pt x="244007" y="1929180"/>
                    </a:cubicBezTo>
                    <a:cubicBezTo>
                      <a:pt x="144075" y="1584945"/>
                      <a:pt x="192584" y="1353526"/>
                      <a:pt x="336097" y="1009291"/>
                    </a:cubicBezTo>
                    <a:cubicBezTo>
                      <a:pt x="954398" y="1360733"/>
                      <a:pt x="866117" y="1991245"/>
                      <a:pt x="1086595" y="1885488"/>
                    </a:cubicBezTo>
                    <a:cubicBezTo>
                      <a:pt x="1316035" y="1763150"/>
                      <a:pt x="1171404" y="1474556"/>
                      <a:pt x="1008958" y="1328468"/>
                    </a:cubicBezTo>
                    <a:cubicBezTo>
                      <a:pt x="800580" y="1156986"/>
                      <a:pt x="687203" y="860812"/>
                      <a:pt x="1060716" y="439948"/>
                    </a:cubicBezTo>
                    <a:cubicBezTo>
                      <a:pt x="1126292" y="558925"/>
                      <a:pt x="1114678" y="844158"/>
                      <a:pt x="1257443" y="796880"/>
                    </a:cubicBezTo>
                    <a:cubicBezTo>
                      <a:pt x="1422615" y="505524"/>
                      <a:pt x="1338404" y="166665"/>
                      <a:pt x="2233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3" name="Google Shape;423;p7"/>
            <p:cNvGrpSpPr/>
            <p:nvPr/>
          </p:nvGrpSpPr>
          <p:grpSpPr>
            <a:xfrm>
              <a:off x="971600" y="2842090"/>
              <a:ext cx="1945333" cy="2144259"/>
              <a:chOff x="902506" y="2708920"/>
              <a:chExt cx="1945333" cy="2144259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02506" y="2708920"/>
                <a:ext cx="1945333" cy="457200"/>
                <a:chOff x="902506" y="2708920"/>
                <a:chExt cx="1945333" cy="457200"/>
              </a:xfrm>
            </p:grpSpPr>
            <p:sp>
              <p:nvSpPr>
                <p:cNvPr id="425" name="Google Shape;425;p7"/>
                <p:cNvSpPr/>
                <p:nvPr/>
              </p:nvSpPr>
              <p:spPr>
                <a:xfrm>
                  <a:off x="902506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7"/>
                <p:cNvSpPr/>
                <p:nvPr/>
              </p:nvSpPr>
              <p:spPr>
                <a:xfrm>
                  <a:off x="1894594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7"/>
                <p:cNvSpPr/>
                <p:nvPr/>
              </p:nvSpPr>
              <p:spPr>
                <a:xfrm>
                  <a:off x="2390639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7"/>
                <p:cNvSpPr/>
                <p:nvPr/>
              </p:nvSpPr>
              <p:spPr>
                <a:xfrm>
                  <a:off x="1398550" y="2708920"/>
                  <a:ext cx="457200" cy="4572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9" name="Google Shape;429;p7"/>
              <p:cNvGrpSpPr/>
              <p:nvPr/>
            </p:nvGrpSpPr>
            <p:grpSpPr>
              <a:xfrm>
                <a:off x="1150528" y="3271273"/>
                <a:ext cx="1449288" cy="457200"/>
                <a:chOff x="902506" y="3271273"/>
                <a:chExt cx="1449288" cy="457200"/>
              </a:xfrm>
            </p:grpSpPr>
            <p:sp>
              <p:nvSpPr>
                <p:cNvPr id="430" name="Google Shape;430;p7"/>
                <p:cNvSpPr/>
                <p:nvPr/>
              </p:nvSpPr>
              <p:spPr>
                <a:xfrm>
                  <a:off x="902506" y="3271273"/>
                  <a:ext cx="457200" cy="457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7"/>
                <p:cNvSpPr/>
                <p:nvPr/>
              </p:nvSpPr>
              <p:spPr>
                <a:xfrm>
                  <a:off x="1398550" y="3271273"/>
                  <a:ext cx="457200" cy="457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7"/>
                <p:cNvSpPr/>
                <p:nvPr/>
              </p:nvSpPr>
              <p:spPr>
                <a:xfrm>
                  <a:off x="1894594" y="3271273"/>
                  <a:ext cx="457200" cy="457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3" name="Google Shape;433;p7"/>
              <p:cNvGrpSpPr/>
              <p:nvPr/>
            </p:nvGrpSpPr>
            <p:grpSpPr>
              <a:xfrm>
                <a:off x="1398550" y="3833626"/>
                <a:ext cx="953244" cy="457200"/>
                <a:chOff x="902506" y="3833626"/>
                <a:chExt cx="953244" cy="457200"/>
              </a:xfrm>
            </p:grpSpPr>
            <p:sp>
              <p:nvSpPr>
                <p:cNvPr id="434" name="Google Shape;434;p7"/>
                <p:cNvSpPr/>
                <p:nvPr/>
              </p:nvSpPr>
              <p:spPr>
                <a:xfrm>
                  <a:off x="902506" y="3833626"/>
                  <a:ext cx="457200" cy="4572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7"/>
                <p:cNvSpPr/>
                <p:nvPr/>
              </p:nvSpPr>
              <p:spPr>
                <a:xfrm>
                  <a:off x="1398550" y="3833626"/>
                  <a:ext cx="457200" cy="4572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6" name="Google Shape;436;p7"/>
              <p:cNvSpPr/>
              <p:nvPr/>
            </p:nvSpPr>
            <p:spPr>
              <a:xfrm>
                <a:off x="1646572" y="4395979"/>
                <a:ext cx="457200" cy="457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7" name="Google Shape;437;p7"/>
          <p:cNvSpPr txBox="1"/>
          <p:nvPr/>
        </p:nvSpPr>
        <p:spPr>
          <a:xfrm>
            <a:off x="1625380" y="8119868"/>
            <a:ext cx="32859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7"/>
          <p:cNvSpPr/>
          <p:nvPr/>
        </p:nvSpPr>
        <p:spPr>
          <a:xfrm>
            <a:off x="1498555" y="5337369"/>
            <a:ext cx="7281114" cy="459682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/>
              <a:t>Apresiasi sastra adalah kegiatan menggauli cipta rasa dengan sungguh-sungguh sehingga tumbuh pengertian, penghargaan kepekaan pikiran kritis dan kepekaan </a:t>
            </a:r>
            <a:r>
              <a:rPr lang="id-ID" sz="3600" dirty="0" err="1"/>
              <a:t>pikirin</a:t>
            </a:r>
            <a:r>
              <a:rPr lang="id-ID" sz="3600" dirty="0"/>
              <a:t> yang baik terhadap cipta sastra ( Effendi 1992;6)</a:t>
            </a:r>
            <a:endParaRPr sz="3600" dirty="0"/>
          </a:p>
        </p:txBody>
      </p:sp>
      <p:sp>
        <p:nvSpPr>
          <p:cNvPr id="439" name="Google Shape;439;p7"/>
          <p:cNvSpPr/>
          <p:nvPr/>
        </p:nvSpPr>
        <p:spPr>
          <a:xfrm>
            <a:off x="9950846" y="5366114"/>
            <a:ext cx="7281114" cy="45680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000" dirty="0"/>
              <a:t>Istilah apresiasi berasal dari bahasa latin </a:t>
            </a:r>
            <a:r>
              <a:rPr lang="id-ID" sz="4000" dirty="0" err="1"/>
              <a:t>apreciation</a:t>
            </a:r>
            <a:r>
              <a:rPr lang="id-ID" sz="4000" dirty="0"/>
              <a:t> yang artinya “mengindahkan” atau “menghargai’’ (Aminudin 2003:34).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3778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4396709" y="854132"/>
            <a:ext cx="14996064" cy="108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dirty="0">
                <a:solidFill>
                  <a:schemeClr val="accent1"/>
                </a:solidFill>
              </a:rPr>
              <a:t>TAHAP APRESIASI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10041140" y="5017244"/>
            <a:ext cx="1301312" cy="1301312"/>
          </a:xfrm>
          <a:prstGeom prst="ellipse">
            <a:avLst/>
          </a:prstGeom>
          <a:noFill/>
          <a:ln w="158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5443082" y="5017244"/>
            <a:ext cx="1301312" cy="1301312"/>
          </a:xfrm>
          <a:prstGeom prst="ellipse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14639197" y="5017244"/>
            <a:ext cx="1301312" cy="1301312"/>
          </a:xfrm>
          <a:prstGeom prst="ellipse">
            <a:avLst/>
          </a:prstGeom>
          <a:noFill/>
          <a:ln w="158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10179099" y="5153073"/>
            <a:ext cx="1040121" cy="10401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5581041" y="5153073"/>
            <a:ext cx="1040121" cy="10401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 txBox="1"/>
          <p:nvPr/>
        </p:nvSpPr>
        <p:spPr>
          <a:xfrm>
            <a:off x="4396709" y="3284682"/>
            <a:ext cx="367677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400" dirty="0">
                <a:solidFill>
                  <a:srgbClr val="0070C0"/>
                </a:solidFill>
              </a:rPr>
              <a:t>Tahap Membaca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23" name="Google Shape;223;p4"/>
          <p:cNvSpPr txBox="1"/>
          <p:nvPr/>
        </p:nvSpPr>
        <p:spPr>
          <a:xfrm>
            <a:off x="9320728" y="7376014"/>
            <a:ext cx="281027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Tahap</a:t>
            </a:r>
            <a:r>
              <a:rPr lang="en-US" sz="36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Penghayatan</a:t>
            </a:r>
            <a:endParaRPr dirty="0"/>
          </a:p>
        </p:txBody>
      </p:sp>
      <p:sp>
        <p:nvSpPr>
          <p:cNvPr id="225" name="Google Shape;225;p4"/>
          <p:cNvSpPr txBox="1"/>
          <p:nvPr/>
        </p:nvSpPr>
        <p:spPr>
          <a:xfrm>
            <a:off x="13642198" y="3305785"/>
            <a:ext cx="367677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Tahap</a:t>
            </a:r>
            <a:r>
              <a:rPr lang="en-US" sz="36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Penghargaan</a:t>
            </a:r>
            <a:endParaRPr dirty="0"/>
          </a:p>
        </p:txBody>
      </p:sp>
      <p:sp>
        <p:nvSpPr>
          <p:cNvPr id="226" name="Google Shape;226;p4"/>
          <p:cNvSpPr/>
          <p:nvPr/>
        </p:nvSpPr>
        <p:spPr>
          <a:xfrm rot="10800000">
            <a:off x="4722007" y="4032607"/>
            <a:ext cx="2752055" cy="2752055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>
            <a:off x="11609887" y="5206954"/>
            <a:ext cx="2752055" cy="2752055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>
            <a:off x="7017967" y="5206954"/>
            <a:ext cx="2752055" cy="2752055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 rot="10800000">
            <a:off x="9313927" y="4032607"/>
            <a:ext cx="2752055" cy="2752055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>
            <a:off x="14777156" y="5153073"/>
            <a:ext cx="1040121" cy="10401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 rot="10800000">
            <a:off x="13895063" y="4058734"/>
            <a:ext cx="2752055" cy="2752055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 txBox="1"/>
          <p:nvPr/>
        </p:nvSpPr>
        <p:spPr>
          <a:xfrm>
            <a:off x="5506466" y="5328803"/>
            <a:ext cx="1189272" cy="68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</p:txBody>
      </p:sp>
      <p:sp>
        <p:nvSpPr>
          <p:cNvPr id="235" name="Google Shape;235;p4"/>
          <p:cNvSpPr txBox="1"/>
          <p:nvPr/>
        </p:nvSpPr>
        <p:spPr>
          <a:xfrm>
            <a:off x="10104524" y="5328803"/>
            <a:ext cx="1189272" cy="68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</p:txBody>
      </p:sp>
      <p:sp>
        <p:nvSpPr>
          <p:cNvPr id="237" name="Google Shape;237;p4"/>
          <p:cNvSpPr txBox="1"/>
          <p:nvPr/>
        </p:nvSpPr>
        <p:spPr>
          <a:xfrm>
            <a:off x="14702580" y="5328803"/>
            <a:ext cx="1189272" cy="68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dirty="0"/>
          </a:p>
        </p:txBody>
      </p:sp>
      <p:pic>
        <p:nvPicPr>
          <p:cNvPr id="239" name="Google Shape;2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664615">
            <a:off x="4942835" y="5522261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537796">
            <a:off x="7023754" y="5126788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234084">
            <a:off x="6840731" y="6532022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112824">
            <a:off x="2127955" y="5291855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116747">
            <a:off x="9450803" y="5595889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641168">
            <a:off x="8564324" y="5558941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519686">
            <a:off x="11374261" y="6431285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150794">
            <a:off x="3247046" y="5535712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537796">
            <a:off x="11552339" y="5144894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641168">
            <a:off x="13048049" y="5505038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116747">
            <a:off x="14069323" y="5693261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519686">
            <a:off x="16285852" y="6164758"/>
            <a:ext cx="647759" cy="40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5977747" y="3239647"/>
            <a:ext cx="1341225" cy="291716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"/>
          <p:cNvSpPr/>
          <p:nvPr/>
        </p:nvSpPr>
        <p:spPr>
          <a:xfrm>
            <a:off x="2431999" y="5171240"/>
            <a:ext cx="2752055" cy="2752055"/>
          </a:xfrm>
          <a:prstGeom prst="blockArc">
            <a:avLst>
              <a:gd name="adj1" fmla="val 10800022"/>
              <a:gd name="adj2" fmla="val 20021087"/>
              <a:gd name="adj3" fmla="val 6481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2426207" y="6547266"/>
            <a:ext cx="1238534" cy="3757437"/>
          </a:xfrm>
          <a:custGeom>
            <a:avLst/>
            <a:gdLst/>
            <a:ahLst/>
            <a:cxnLst/>
            <a:rect l="l" t="t" r="r" b="b"/>
            <a:pathLst>
              <a:path w="825689" h="2504958" extrusionOk="0">
                <a:moveTo>
                  <a:pt x="3486" y="0"/>
                </a:moveTo>
                <a:lnTo>
                  <a:pt x="122634" y="0"/>
                </a:lnTo>
                <a:cubicBezTo>
                  <a:pt x="97058" y="800722"/>
                  <a:pt x="489315" y="1765577"/>
                  <a:pt x="825689" y="2499624"/>
                </a:cubicBezTo>
                <a:lnTo>
                  <a:pt x="591332" y="2504958"/>
                </a:lnTo>
                <a:cubicBezTo>
                  <a:pt x="279200" y="1807233"/>
                  <a:pt x="-36807" y="821550"/>
                  <a:pt x="34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25252">
            <a:off x="3090152" y="8444323"/>
            <a:ext cx="830681" cy="51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684409">
            <a:off x="1793940" y="7701613"/>
            <a:ext cx="830682" cy="514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464B65-341F-F3FA-6B59-9BBE67503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4029" y="423746"/>
            <a:ext cx="11968488" cy="200723"/>
          </a:xfrm>
        </p:spPr>
        <p:txBody>
          <a:bodyPr>
            <a:normAutofit fontScale="25000" lnSpcReduction="20000"/>
          </a:bodyPr>
          <a:lstStyle/>
          <a:p>
            <a:endParaRPr lang="id-ID" dirty="0"/>
          </a:p>
        </p:txBody>
      </p:sp>
      <p:grpSp>
        <p:nvGrpSpPr>
          <p:cNvPr id="7" name="Google Shape;194;p3">
            <a:extLst>
              <a:ext uri="{FF2B5EF4-FFF2-40B4-BE49-F238E27FC236}">
                <a16:creationId xmlns:a16="http://schemas.microsoft.com/office/drawing/2014/main" id="{45EFC7A7-BB33-5F2C-1A32-7BBDAC1B6860}"/>
              </a:ext>
            </a:extLst>
          </p:cNvPr>
          <p:cNvGrpSpPr/>
          <p:nvPr/>
        </p:nvGrpSpPr>
        <p:grpSpPr>
          <a:xfrm>
            <a:off x="-735980" y="423746"/>
            <a:ext cx="4993485" cy="3000712"/>
            <a:chOff x="14395" y="14395"/>
            <a:chExt cx="784011" cy="784011"/>
          </a:xfrm>
        </p:grpSpPr>
        <p:sp>
          <p:nvSpPr>
            <p:cNvPr id="8" name="Google Shape;195;p3">
              <a:extLst>
                <a:ext uri="{FF2B5EF4-FFF2-40B4-BE49-F238E27FC236}">
                  <a16:creationId xmlns:a16="http://schemas.microsoft.com/office/drawing/2014/main" id="{22AE797B-5143-42A7-0960-AF6F2A324F67}"/>
                </a:ext>
              </a:extLst>
            </p:cNvPr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96;p3">
              <a:extLst>
                <a:ext uri="{FF2B5EF4-FFF2-40B4-BE49-F238E27FC236}">
                  <a16:creationId xmlns:a16="http://schemas.microsoft.com/office/drawing/2014/main" id="{18699D59-0C4D-CDE5-006D-48E0637B1277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Tahap</a:t>
              </a:r>
              <a:r>
                <a:rPr lang="en-US" sz="2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Membaca</a:t>
              </a:r>
              <a:endParaRPr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oogle Shape;194;p3">
            <a:extLst>
              <a:ext uri="{FF2B5EF4-FFF2-40B4-BE49-F238E27FC236}">
                <a16:creationId xmlns:a16="http://schemas.microsoft.com/office/drawing/2014/main" id="{06054290-FEC9-9EBF-7B1C-AD08126C5458}"/>
              </a:ext>
            </a:extLst>
          </p:cNvPr>
          <p:cNvGrpSpPr/>
          <p:nvPr/>
        </p:nvGrpSpPr>
        <p:grpSpPr>
          <a:xfrm>
            <a:off x="-735980" y="6854269"/>
            <a:ext cx="4993484" cy="2753633"/>
            <a:chOff x="14395" y="14395"/>
            <a:chExt cx="784011" cy="784011"/>
          </a:xfrm>
        </p:grpSpPr>
        <p:sp>
          <p:nvSpPr>
            <p:cNvPr id="11" name="Google Shape;195;p3">
              <a:extLst>
                <a:ext uri="{FF2B5EF4-FFF2-40B4-BE49-F238E27FC236}">
                  <a16:creationId xmlns:a16="http://schemas.microsoft.com/office/drawing/2014/main" id="{214A1F61-47AF-7F8B-8424-68BE39616AB7}"/>
                </a:ext>
              </a:extLst>
            </p:cNvPr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96;p3">
              <a:extLst>
                <a:ext uri="{FF2B5EF4-FFF2-40B4-BE49-F238E27FC236}">
                  <a16:creationId xmlns:a16="http://schemas.microsoft.com/office/drawing/2014/main" id="{131FF4F1-146F-7D97-DC53-61837C054569}"/>
                </a:ext>
              </a:extLst>
            </p:cNvPr>
            <p:cNvSpPr txBox="1"/>
            <p:nvPr/>
          </p:nvSpPr>
          <p:spPr>
            <a:xfrm>
              <a:off x="129949" y="101600"/>
              <a:ext cx="465717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Tahap</a:t>
              </a:r>
              <a:r>
                <a:rPr lang="en-US" sz="2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Penghargaan</a:t>
              </a:r>
              <a:endParaRPr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oogle Shape;194;p3">
            <a:extLst>
              <a:ext uri="{FF2B5EF4-FFF2-40B4-BE49-F238E27FC236}">
                <a16:creationId xmlns:a16="http://schemas.microsoft.com/office/drawing/2014/main" id="{25EAE8DC-9978-0B6E-D206-876BFA88EA09}"/>
              </a:ext>
            </a:extLst>
          </p:cNvPr>
          <p:cNvGrpSpPr/>
          <p:nvPr/>
        </p:nvGrpSpPr>
        <p:grpSpPr>
          <a:xfrm>
            <a:off x="-1003610" y="3758225"/>
            <a:ext cx="5261115" cy="2753633"/>
            <a:chOff x="14395" y="14395"/>
            <a:chExt cx="784011" cy="784011"/>
          </a:xfrm>
        </p:grpSpPr>
        <p:sp>
          <p:nvSpPr>
            <p:cNvPr id="14" name="Google Shape;195;p3">
              <a:extLst>
                <a:ext uri="{FF2B5EF4-FFF2-40B4-BE49-F238E27FC236}">
                  <a16:creationId xmlns:a16="http://schemas.microsoft.com/office/drawing/2014/main" id="{5EDCBA77-0DA2-04A5-0A2B-BFEAE46664A1}"/>
                </a:ext>
              </a:extLst>
            </p:cNvPr>
            <p:cNvSpPr/>
            <p:nvPr/>
          </p:nvSpPr>
          <p:spPr>
            <a:xfrm>
              <a:off x="14395" y="14395"/>
              <a:ext cx="784011" cy="784011"/>
            </a:xfrm>
            <a:custGeom>
              <a:avLst/>
              <a:gdLst/>
              <a:ahLst/>
              <a:cxnLst/>
              <a:rect l="l" t="t" r="r" b="b"/>
              <a:pathLst>
                <a:path w="784011" h="784011" extrusionOk="0">
                  <a:moveTo>
                    <a:pt x="424156" y="17756"/>
                  </a:moveTo>
                  <a:lnTo>
                    <a:pt x="766254" y="359854"/>
                  </a:lnTo>
                  <a:cubicBezTo>
                    <a:pt x="784010" y="377610"/>
                    <a:pt x="784010" y="406400"/>
                    <a:pt x="766254" y="424156"/>
                  </a:cubicBezTo>
                  <a:lnTo>
                    <a:pt x="424156" y="766254"/>
                  </a:lnTo>
                  <a:cubicBezTo>
                    <a:pt x="406400" y="784010"/>
                    <a:pt x="377610" y="784010"/>
                    <a:pt x="359854" y="766254"/>
                  </a:cubicBezTo>
                  <a:lnTo>
                    <a:pt x="17756" y="424156"/>
                  </a:lnTo>
                  <a:cubicBezTo>
                    <a:pt x="0" y="406400"/>
                    <a:pt x="0" y="377610"/>
                    <a:pt x="17756" y="359854"/>
                  </a:cubicBezTo>
                  <a:lnTo>
                    <a:pt x="359854" y="17756"/>
                  </a:lnTo>
                  <a:cubicBezTo>
                    <a:pt x="377610" y="0"/>
                    <a:pt x="406400" y="0"/>
                    <a:pt x="424156" y="17756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96;p3">
              <a:extLst>
                <a:ext uri="{FF2B5EF4-FFF2-40B4-BE49-F238E27FC236}">
                  <a16:creationId xmlns:a16="http://schemas.microsoft.com/office/drawing/2014/main" id="{2CDE3AE0-757A-B992-DAAB-3DADB0A8A757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Tahap</a:t>
              </a:r>
              <a:r>
                <a:rPr lang="en-US" sz="2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Penghayatan</a:t>
              </a:r>
              <a:endParaRPr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B291726-D8BD-A926-BAE2-6BEBB7774727}"/>
              </a:ext>
            </a:extLst>
          </p:cNvPr>
          <p:cNvSpPr/>
          <p:nvPr/>
        </p:nvSpPr>
        <p:spPr>
          <a:xfrm>
            <a:off x="3159756" y="922085"/>
            <a:ext cx="11968488" cy="189761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</a:rPr>
              <a:t>Pembaca membaca sebuah cerpen atau novel dan merasakan alur cerita, menikmati gaya bahasa, dan terhubung dengan karakter serta emosi yang disampaikan oleh penulis.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91E4C3A-AB70-A0DC-C22D-37E6F78552C1}"/>
              </a:ext>
            </a:extLst>
          </p:cNvPr>
          <p:cNvSpPr/>
          <p:nvPr/>
        </p:nvSpPr>
        <p:spPr>
          <a:xfrm>
            <a:off x="3159756" y="4089562"/>
            <a:ext cx="11968488" cy="19571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</a:rPr>
              <a:t>Pembaca meresapi makna yang lebih dalam dari cerita, seperti pesan moral, nilai-nilai kehidupan, atau keindahan deskripsi yang digunakan oleh penulis.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ABB9983-B8C9-51FD-F689-5FDF0D69E5C4}"/>
              </a:ext>
            </a:extLst>
          </p:cNvPr>
          <p:cNvSpPr/>
          <p:nvPr/>
        </p:nvSpPr>
        <p:spPr>
          <a:xfrm>
            <a:off x="3159756" y="7430711"/>
            <a:ext cx="11968488" cy="195713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</a:rPr>
              <a:t>Pembaca memberikan penghargaan atau pengakuan terhadap aspek-aspek yang disukai</a:t>
            </a:r>
          </a:p>
        </p:txBody>
      </p:sp>
    </p:spTree>
    <p:extLst>
      <p:ext uri="{BB962C8B-B14F-4D97-AF65-F5344CB8AC3E}">
        <p14:creationId xmlns:p14="http://schemas.microsoft.com/office/powerpoint/2010/main" val="92770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70671">
            <a:off x="3066343" y="9390067"/>
            <a:ext cx="1385013" cy="15558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5"/>
          <p:cNvGrpSpPr/>
          <p:nvPr/>
        </p:nvGrpSpPr>
        <p:grpSpPr>
          <a:xfrm>
            <a:off x="14679442" y="5876447"/>
            <a:ext cx="2191403" cy="725667"/>
            <a:chOff x="6739082" y="3855169"/>
            <a:chExt cx="1800000" cy="483778"/>
          </a:xfrm>
        </p:grpSpPr>
        <p:sp>
          <p:nvSpPr>
            <p:cNvPr id="265" name="Google Shape;265;p5"/>
            <p:cNvSpPr txBox="1"/>
            <p:nvPr/>
          </p:nvSpPr>
          <p:spPr>
            <a:xfrm>
              <a:off x="6739082" y="3855169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-US" sz="21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266" name="Google Shape;266;p5"/>
            <p:cNvSpPr txBox="1"/>
            <p:nvPr/>
          </p:nvSpPr>
          <p:spPr>
            <a:xfrm>
              <a:off x="6739082" y="4106854"/>
              <a:ext cx="1800000" cy="232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7" name="Google Shape;26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5670" y="8427309"/>
            <a:ext cx="1356899" cy="152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20018" y="7428187"/>
            <a:ext cx="1385013" cy="155583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"/>
          <p:cNvSpPr/>
          <p:nvPr/>
        </p:nvSpPr>
        <p:spPr>
          <a:xfrm>
            <a:off x="3161973" y="1871032"/>
            <a:ext cx="3131208" cy="9412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Pembacaan</a:t>
            </a:r>
            <a:r>
              <a:rPr lang="en-US" sz="2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Kritis</a:t>
            </a:r>
            <a:endParaRPr sz="2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7093597" y="1831277"/>
            <a:ext cx="3248492" cy="94128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Analisis</a:t>
            </a:r>
            <a:endParaRPr sz="27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11032455" y="1845278"/>
            <a:ext cx="3248492" cy="9412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Evaluasi</a:t>
            </a:r>
            <a:endParaRPr sz="2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60733">
            <a:off x="9556454" y="1242344"/>
            <a:ext cx="1380864" cy="155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90463">
            <a:off x="5852795" y="1011583"/>
            <a:ext cx="1362575" cy="152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400175" y="1273178"/>
            <a:ext cx="1362575" cy="152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16197" y="7764869"/>
            <a:ext cx="1512500" cy="142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523099" y="7793396"/>
            <a:ext cx="1775517" cy="1615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617946" y="8035106"/>
            <a:ext cx="1160342" cy="129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775142" y="7764869"/>
            <a:ext cx="1766571" cy="165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82376" y="7831019"/>
            <a:ext cx="1410027" cy="142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97321" y="7969551"/>
            <a:ext cx="1075814" cy="13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owchart: Off-page Connector 1">
            <a:extLst>
              <a:ext uri="{FF2B5EF4-FFF2-40B4-BE49-F238E27FC236}">
                <a16:creationId xmlns:a16="http://schemas.microsoft.com/office/drawing/2014/main" id="{A2E089E1-8B04-BF81-F52C-535B2F632FE3}"/>
              </a:ext>
            </a:extLst>
          </p:cNvPr>
          <p:cNvSpPr/>
          <p:nvPr/>
        </p:nvSpPr>
        <p:spPr>
          <a:xfrm>
            <a:off x="8131649" y="106513"/>
            <a:ext cx="5633940" cy="1360447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TAHAP MENGKAJI</a:t>
            </a:r>
            <a:endParaRPr lang="id-ID" sz="4000" dirty="0">
              <a:solidFill>
                <a:schemeClr val="tx1"/>
              </a:solidFill>
            </a:endParaRPr>
          </a:p>
        </p:txBody>
      </p:sp>
      <p:pic>
        <p:nvPicPr>
          <p:cNvPr id="3" name="Google Shape;274;p5">
            <a:extLst>
              <a:ext uri="{FF2B5EF4-FFF2-40B4-BE49-F238E27FC236}">
                <a16:creationId xmlns:a16="http://schemas.microsoft.com/office/drawing/2014/main" id="{4805FA8A-6DD5-6FB6-835D-84DB4A13B2F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659369" y="828808"/>
            <a:ext cx="1362575" cy="15271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71;p5">
            <a:extLst>
              <a:ext uri="{FF2B5EF4-FFF2-40B4-BE49-F238E27FC236}">
                <a16:creationId xmlns:a16="http://schemas.microsoft.com/office/drawing/2014/main" id="{2A85CBF6-E303-12E0-E954-791EAA6C1BF1}"/>
              </a:ext>
            </a:extLst>
          </p:cNvPr>
          <p:cNvSpPr/>
          <p:nvPr/>
        </p:nvSpPr>
        <p:spPr>
          <a:xfrm>
            <a:off x="14908716" y="1874593"/>
            <a:ext cx="3248492" cy="9412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Sintesis</a:t>
            </a:r>
            <a:endParaRPr sz="2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AB8FE1-79BF-9B76-6AB8-6872827309F0}"/>
              </a:ext>
            </a:extLst>
          </p:cNvPr>
          <p:cNvSpPr/>
          <p:nvPr/>
        </p:nvSpPr>
        <p:spPr>
          <a:xfrm>
            <a:off x="3161972" y="4170556"/>
            <a:ext cx="3131207" cy="33930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/>
              <a:t>Pembaca membaca prosa dengan lebih teliti, memperhatikan detail-detail kecil seperti struktur cerita, karakterisasi, tema, simbolisme, dan gaya bahasa yang digunakan.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66A04D-4E3F-DD41-51F8-980141D51E8B}"/>
              </a:ext>
            </a:extLst>
          </p:cNvPr>
          <p:cNvSpPr/>
          <p:nvPr/>
        </p:nvSpPr>
        <p:spPr>
          <a:xfrm>
            <a:off x="7128697" y="4192811"/>
            <a:ext cx="3433154" cy="3229189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</a:t>
            </a:r>
            <a:r>
              <a:rPr lang="id-ID" sz="1600" dirty="0" err="1"/>
              <a:t>embaca</a:t>
            </a:r>
            <a:r>
              <a:rPr lang="id-ID" sz="1600" dirty="0"/>
              <a:t> mengidentifikasi dan menganalisis elemen-elemen penting dalam prosa, seperti bagaimana alur cerita berkembang, bagaimana karakter-karakter berkembang, dan apa pesan atau tema utama dari cerita tersebut. Misalnya, menganalisis bagaimana tokoh utama berkembang dari awal hingga akhir cerita.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19FB33-0C6F-E2C0-9D57-FFD0B978542B}"/>
              </a:ext>
            </a:extLst>
          </p:cNvPr>
          <p:cNvSpPr/>
          <p:nvPr/>
        </p:nvSpPr>
        <p:spPr>
          <a:xfrm>
            <a:off x="11076051" y="4192810"/>
            <a:ext cx="3248491" cy="322918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800" dirty="0"/>
              <a:t>Pembaca mengevaluasi efektivitas dari elemen-elemen tersebut, misalnya apakah tema yang diangkat relevan dengan konteks sosial atau budaya tertentu, atau bagaimana penggunaan simbolisme memperkuat pesan cerita.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51F54C-95BD-E644-62ED-3E9939DB261E}"/>
              </a:ext>
            </a:extLst>
          </p:cNvPr>
          <p:cNvSpPr/>
          <p:nvPr/>
        </p:nvSpPr>
        <p:spPr>
          <a:xfrm>
            <a:off x="14908716" y="4282084"/>
            <a:ext cx="3248491" cy="302289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/>
              <a:t>Pembaca menggabungkan hasil analisisnya untuk membuat kesimpulan tentang nilai keseluruhan dari prosa tersebut, baik dari segi artistik, sosial, maupun moral.</a:t>
            </a:r>
          </a:p>
        </p:txBody>
      </p:sp>
    </p:spTree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0"/>
          <p:cNvSpPr txBox="1">
            <a:spLocks noGrp="1"/>
          </p:cNvSpPr>
          <p:nvPr>
            <p:ph type="body" idx="1"/>
          </p:nvPr>
        </p:nvSpPr>
        <p:spPr>
          <a:xfrm>
            <a:off x="2739980" y="356840"/>
            <a:ext cx="14982537" cy="214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500"/>
              <a:buNone/>
            </a:pPr>
            <a:r>
              <a:rPr lang="en-US" sz="11500" dirty="0"/>
              <a:t>SIMPULAN</a:t>
            </a:r>
            <a:endParaRPr sz="11500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B009C79-00BB-0C27-DC2A-7A21634E718D}"/>
              </a:ext>
            </a:extLst>
          </p:cNvPr>
          <p:cNvSpPr/>
          <p:nvPr/>
        </p:nvSpPr>
        <p:spPr>
          <a:xfrm>
            <a:off x="2739980" y="2743200"/>
            <a:ext cx="6066263" cy="6517888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4000" b="1" dirty="0">
                <a:solidFill>
                  <a:schemeClr val="tx1"/>
                </a:solidFill>
              </a:rPr>
              <a:t>Mengapresiasi</a:t>
            </a:r>
            <a:r>
              <a:rPr lang="id-ID" sz="4000" dirty="0">
                <a:solidFill>
                  <a:schemeClr val="tx1"/>
                </a:solidFill>
              </a:rPr>
              <a:t>:</a:t>
            </a:r>
            <a:endParaRPr lang="en-US" sz="40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id-ID" sz="2000" dirty="0">
                <a:solidFill>
                  <a:schemeClr val="tx1"/>
                </a:solidFill>
              </a:rPr>
              <a:t>Fokus pada </a:t>
            </a:r>
            <a:r>
              <a:rPr lang="id-ID" sz="2000" dirty="0" err="1">
                <a:solidFill>
                  <a:schemeClr val="tx1"/>
                </a:solidFill>
              </a:rPr>
              <a:t>respon</a:t>
            </a:r>
            <a:r>
              <a:rPr lang="id-ID" sz="2000" dirty="0">
                <a:solidFill>
                  <a:schemeClr val="tx1"/>
                </a:solidFill>
              </a:rPr>
              <a:t> emosional dan 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     </a:t>
            </a:r>
            <a:r>
              <a:rPr lang="id-ID" sz="2000" dirty="0">
                <a:solidFill>
                  <a:schemeClr val="tx1"/>
                </a:solidFill>
              </a:rPr>
              <a:t>subjektif.</a:t>
            </a:r>
            <a:endParaRPr lang="en-US" sz="2000" dirty="0">
              <a:solidFill>
                <a:schemeClr val="tx1"/>
              </a:solidFill>
            </a:endParaRPr>
          </a:p>
          <a:p>
            <a:endParaRPr lang="id-ID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2. </a:t>
            </a:r>
            <a:r>
              <a:rPr lang="id-ID" sz="2000" dirty="0">
                <a:solidFill>
                  <a:schemeClr val="tx1"/>
                </a:solidFill>
              </a:rPr>
              <a:t>Tahapan: Membaca, Penghayatan, 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   </a:t>
            </a:r>
            <a:r>
              <a:rPr lang="id-ID" sz="2000" dirty="0">
                <a:solidFill>
                  <a:schemeClr val="tx1"/>
                </a:solidFill>
              </a:rPr>
              <a:t>Penghargaan.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id-ID" sz="2000" dirty="0">
                <a:solidFill>
                  <a:schemeClr val="tx1"/>
                </a:solidFill>
              </a:rPr>
              <a:t>Contoh: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id-ID" sz="2000" dirty="0">
                <a:solidFill>
                  <a:schemeClr val="tx1"/>
                </a:solidFill>
              </a:rPr>
              <a:t> Menikmati alur cerita dan merasakan emosi yang disampaikan tanpa perlu menganalisis secara mendalam.</a:t>
            </a:r>
          </a:p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265F09A9-18AD-0DF8-CF48-137D8ED9D491}"/>
              </a:ext>
            </a:extLst>
          </p:cNvPr>
          <p:cNvSpPr/>
          <p:nvPr/>
        </p:nvSpPr>
        <p:spPr>
          <a:xfrm>
            <a:off x="11121980" y="2743200"/>
            <a:ext cx="6066263" cy="6517888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4000" b="1" dirty="0">
                <a:solidFill>
                  <a:schemeClr val="tx1"/>
                </a:solidFill>
              </a:rPr>
              <a:t>Mengkaji</a:t>
            </a:r>
            <a:endParaRPr lang="en-US" sz="4000" b="1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id-ID" sz="2000" dirty="0">
                <a:solidFill>
                  <a:schemeClr val="tx1"/>
                </a:solidFill>
              </a:rPr>
              <a:t>Fokus pada analisis kritis dan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</a:t>
            </a:r>
            <a:r>
              <a:rPr lang="id-ID" sz="2000" dirty="0">
                <a:solidFill>
                  <a:schemeClr val="tx1"/>
                </a:solidFill>
              </a:rPr>
              <a:t>objektif.</a:t>
            </a:r>
            <a:endParaRPr lang="en-US" sz="2000" dirty="0">
              <a:solidFill>
                <a:schemeClr val="tx1"/>
              </a:solidFill>
            </a:endParaRPr>
          </a:p>
          <a:p>
            <a:endParaRPr lang="id-ID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2. </a:t>
            </a:r>
            <a:r>
              <a:rPr lang="id-ID" sz="2000" dirty="0">
                <a:solidFill>
                  <a:schemeClr val="tx1"/>
                </a:solidFill>
              </a:rPr>
              <a:t>Tahapan: Pembacaan Kritis, 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   </a:t>
            </a:r>
            <a:r>
              <a:rPr lang="id-ID" sz="2000" dirty="0">
                <a:solidFill>
                  <a:schemeClr val="tx1"/>
                </a:solidFill>
              </a:rPr>
              <a:t>Analisis, Evaluasi, Sintesis.</a:t>
            </a:r>
            <a:endParaRPr lang="en-US" sz="2000" dirty="0">
              <a:solidFill>
                <a:schemeClr val="tx1"/>
              </a:solidFill>
            </a:endParaRPr>
          </a:p>
          <a:p>
            <a:endParaRPr lang="id-ID" sz="2000" dirty="0">
              <a:solidFill>
                <a:schemeClr val="tx1"/>
              </a:solidFill>
            </a:endParaRPr>
          </a:p>
          <a:p>
            <a:pPr algn="just"/>
            <a:r>
              <a:rPr lang="id-ID" sz="2000" dirty="0">
                <a:solidFill>
                  <a:schemeClr val="tx1"/>
                </a:solidFill>
              </a:rPr>
              <a:t>Contoh: 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id-ID" sz="2000" dirty="0">
                <a:solidFill>
                  <a:schemeClr val="tx1"/>
                </a:solidFill>
              </a:rPr>
              <a:t>Menganalisis struktur alur cerita, karakterisasi, dan tema untuk memahami pesan yang ingin disampaikan oleh penulis.</a:t>
            </a:r>
          </a:p>
          <a:p>
            <a:pPr algn="ctr"/>
            <a:endParaRPr lang="id-ID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472</Words>
  <Application>Microsoft Office PowerPoint</Application>
  <PresentationFormat>Custom</PresentationFormat>
  <Paragraphs>62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Times New Roman</vt:lpstr>
      <vt:lpstr>Poppins Medium</vt:lpstr>
      <vt:lpstr>Poppins Black</vt:lpstr>
      <vt:lpstr>YAFdJjbTu24 1</vt:lpstr>
      <vt:lpstr>Arial</vt:lpstr>
      <vt:lpstr>Calibri</vt:lpstr>
      <vt:lpstr>Poppins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cp:lastModifiedBy>Riana 1985</cp:lastModifiedBy>
  <cp:revision>2</cp:revision>
  <dcterms:created xsi:type="dcterms:W3CDTF">2006-08-16T00:00:00Z</dcterms:created>
  <dcterms:modified xsi:type="dcterms:W3CDTF">2024-08-24T13:58:38Z</dcterms:modified>
</cp:coreProperties>
</file>