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74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62" r:id="rId20"/>
    <p:sldId id="258" r:id="rId21"/>
    <p:sldId id="26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465F-D894-4123-BA76-1CCC8DF0C7C1}" type="datetimeFigureOut">
              <a:rPr lang="en-US" smtClean="0"/>
              <a:t>20-Nov-23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BFCD-4656-404A-A8A1-A26C1E482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19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465F-D894-4123-BA76-1CCC8DF0C7C1}" type="datetimeFigureOut">
              <a:rPr lang="en-US" smtClean="0"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BFCD-4656-404A-A8A1-A26C1E4829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578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465F-D894-4123-BA76-1CCC8DF0C7C1}" type="datetimeFigureOut">
              <a:rPr lang="en-US" smtClean="0"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BFCD-4656-404A-A8A1-A26C1E4829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539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465F-D894-4123-BA76-1CCC8DF0C7C1}" type="datetimeFigureOut">
              <a:rPr lang="en-US" smtClean="0"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BFCD-4656-404A-A8A1-A26C1E4829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790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465F-D894-4123-BA76-1CCC8DF0C7C1}" type="datetimeFigureOut">
              <a:rPr lang="en-US" smtClean="0"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BFCD-4656-404A-A8A1-A26C1E4829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684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465F-D894-4123-BA76-1CCC8DF0C7C1}" type="datetimeFigureOut">
              <a:rPr lang="en-US" smtClean="0"/>
              <a:t>20-Nov-23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BFCD-4656-404A-A8A1-A26C1E4829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48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465F-D894-4123-BA76-1CCC8DF0C7C1}" type="datetimeFigureOut">
              <a:rPr lang="en-US" smtClean="0"/>
              <a:t>20-Nov-23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BFCD-4656-404A-A8A1-A26C1E4829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456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465F-D894-4123-BA76-1CCC8DF0C7C1}" type="datetimeFigureOut">
              <a:rPr lang="en-US" smtClean="0"/>
              <a:t>20-Nov-23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BFCD-4656-404A-A8A1-A26C1E4829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507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465F-D894-4123-BA76-1CCC8DF0C7C1}" type="datetimeFigureOut">
              <a:rPr lang="en-US" smtClean="0"/>
              <a:t>20-Nov-23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BFCD-4656-404A-A8A1-A26C1E4829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979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465F-D894-4123-BA76-1CCC8DF0C7C1}" type="datetimeFigureOut">
              <a:rPr lang="en-US" smtClean="0"/>
              <a:t>20-Nov-23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BFCD-4656-404A-A8A1-A26C1E482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4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465F-D894-4123-BA76-1CCC8DF0C7C1}" type="datetimeFigureOut">
              <a:rPr lang="en-US" smtClean="0"/>
              <a:t>20-Nov-23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BFCD-4656-404A-A8A1-A26C1E482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6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564B465F-D894-4123-BA76-1CCC8DF0C7C1}" type="datetimeFigureOut">
              <a:rPr lang="en-US" smtClean="0"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CDB2BFCD-4656-404A-A8A1-A26C1E482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1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99C5C-AD0A-303E-EB2A-9F4BCA55C3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PENGHAWAAN BUATAN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26550-897E-D28C-A41F-5F16F3303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M.K PENGENDALIAN LINGKUNGAN 1</a:t>
            </a:r>
          </a:p>
          <a:p>
            <a:endParaRPr lang="en-US" dirty="0"/>
          </a:p>
          <a:p>
            <a:r>
              <a:rPr lang="en-US" dirty="0"/>
              <a:t>SAUFA YARDHA MOERNI, ST, MT</a:t>
            </a:r>
          </a:p>
        </p:txBody>
      </p:sp>
    </p:spTree>
    <p:extLst>
      <p:ext uri="{BB962C8B-B14F-4D97-AF65-F5344CB8AC3E}">
        <p14:creationId xmlns:p14="http://schemas.microsoft.com/office/powerpoint/2010/main" val="1617245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F560B4-1B75-C934-DFDA-3370341BB5E6}"/>
              </a:ext>
            </a:extLst>
          </p:cNvPr>
          <p:cNvSpPr txBox="1">
            <a:spLocks/>
          </p:cNvSpPr>
          <p:nvPr/>
        </p:nvSpPr>
        <p:spPr>
          <a:xfrm>
            <a:off x="1858157" y="3941547"/>
            <a:ext cx="5947450" cy="474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/>
              <a:t>RUANG DALAM HARUS NYAMAN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C7C3880-F19C-7F72-24C9-4075DBF67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24996" r="23571" b="35851"/>
          <a:stretch/>
        </p:blipFill>
        <p:spPr>
          <a:xfrm>
            <a:off x="885843" y="1927458"/>
            <a:ext cx="9942408" cy="300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8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99B5-2BA9-F85A-F666-CC86698CD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C23A79-0FF2-1ED7-7E2D-B296C50E6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2" y="173253"/>
            <a:ext cx="8846549" cy="6650347"/>
          </a:xfrm>
        </p:spPr>
      </p:pic>
    </p:spTree>
    <p:extLst>
      <p:ext uri="{BB962C8B-B14F-4D97-AF65-F5344CB8AC3E}">
        <p14:creationId xmlns:p14="http://schemas.microsoft.com/office/powerpoint/2010/main" val="1016712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14820-3DC7-0884-3BF5-81BC81FB4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B486AC-9205-45FD-A603-CC7F8CBFD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9" y="111318"/>
            <a:ext cx="9107172" cy="6655242"/>
          </a:xfrm>
        </p:spPr>
      </p:pic>
    </p:spTree>
    <p:extLst>
      <p:ext uri="{BB962C8B-B14F-4D97-AF65-F5344CB8AC3E}">
        <p14:creationId xmlns:p14="http://schemas.microsoft.com/office/powerpoint/2010/main" val="2684018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4DDA3-7C9D-BB92-38C4-3E49A133A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529052-5DBB-DB2A-F45A-DB16519A2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21" y="96251"/>
            <a:ext cx="8704598" cy="6583681"/>
          </a:xfrm>
        </p:spPr>
      </p:pic>
    </p:spTree>
    <p:extLst>
      <p:ext uri="{BB962C8B-B14F-4D97-AF65-F5344CB8AC3E}">
        <p14:creationId xmlns:p14="http://schemas.microsoft.com/office/powerpoint/2010/main" val="271267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2AE0C-6B62-8B2F-FDF2-63B233D4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AB8022-D8BE-0C22-347E-B20FE82C0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3" y="153695"/>
            <a:ext cx="8696348" cy="6550610"/>
          </a:xfrm>
        </p:spPr>
      </p:pic>
    </p:spTree>
    <p:extLst>
      <p:ext uri="{BB962C8B-B14F-4D97-AF65-F5344CB8AC3E}">
        <p14:creationId xmlns:p14="http://schemas.microsoft.com/office/powerpoint/2010/main" val="1851000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E0D39-B9FC-C6B8-7C80-7125BF8E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70295-9331-F33F-5ED5-4D2CCE114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5CFD2-A10F-715E-70D7-06618EFB8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48" y="262598"/>
            <a:ext cx="8807115" cy="6462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0A5762-2029-52CD-33E1-D948E24D2615}"/>
              </a:ext>
            </a:extLst>
          </p:cNvPr>
          <p:cNvSpPr txBox="1"/>
          <p:nvPr/>
        </p:nvSpPr>
        <p:spPr>
          <a:xfrm>
            <a:off x="9428153" y="5934670"/>
            <a:ext cx="2763847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err="1"/>
              <a:t>Presentasi</a:t>
            </a:r>
            <a:r>
              <a:rPr lang="en-US" b="1" dirty="0"/>
              <a:t> </a:t>
            </a:r>
            <a:r>
              <a:rPr lang="en-US" b="1" dirty="0" err="1"/>
              <a:t>tugas</a:t>
            </a:r>
            <a:r>
              <a:rPr lang="en-US" b="1" dirty="0"/>
              <a:t> : Sick Building Syndrome</a:t>
            </a:r>
          </a:p>
        </p:txBody>
      </p:sp>
    </p:spTree>
    <p:extLst>
      <p:ext uri="{BB962C8B-B14F-4D97-AF65-F5344CB8AC3E}">
        <p14:creationId xmlns:p14="http://schemas.microsoft.com/office/powerpoint/2010/main" val="2034813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CF23D-E0EE-6CF2-20D9-8FBDB709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Sick Building Syndrome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35CEBA-24A5-7D17-4A20-D77C0807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937" y="1965159"/>
            <a:ext cx="8229600" cy="10877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d-ID" dirty="0"/>
              <a:t>Adalah himpunan gejala gangguan kesehatan atau gejala penyakit yang terjadi serentak dan menandai ketidaknormalan tertentu, yang diakibatkan oleh kegiatan menghuni atau bekerja di dalam gedung.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5" name="Down Arrow 3">
            <a:extLst>
              <a:ext uri="{FF2B5EF4-FFF2-40B4-BE49-F238E27FC236}">
                <a16:creationId xmlns:a16="http://schemas.microsoft.com/office/drawing/2014/main" id="{613A04B2-FB43-B05D-D0A5-831F81897369}"/>
              </a:ext>
            </a:extLst>
          </p:cNvPr>
          <p:cNvSpPr/>
          <p:nvPr/>
        </p:nvSpPr>
        <p:spPr>
          <a:xfrm>
            <a:off x="4822649" y="3627169"/>
            <a:ext cx="86409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65487F-541F-0F6F-B990-46FE425DD862}"/>
              </a:ext>
            </a:extLst>
          </p:cNvPr>
          <p:cNvSpPr txBox="1">
            <a:spLocks/>
          </p:cNvSpPr>
          <p:nvPr/>
        </p:nvSpPr>
        <p:spPr>
          <a:xfrm>
            <a:off x="2945269" y="3052918"/>
            <a:ext cx="4618856" cy="576064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d-ID" b="1" dirty="0">
                <a:solidFill>
                  <a:schemeClr val="tx1"/>
                </a:solidFill>
              </a:rPr>
              <a:t>Penyebab utama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776859-FA19-AD82-4FD3-4C68FA874D33}"/>
              </a:ext>
            </a:extLst>
          </p:cNvPr>
          <p:cNvSpPr txBox="1">
            <a:spLocks/>
          </p:cNvSpPr>
          <p:nvPr/>
        </p:nvSpPr>
        <p:spPr>
          <a:xfrm>
            <a:off x="1942329" y="4696703"/>
            <a:ext cx="3178696" cy="727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id-ID" b="1" dirty="0"/>
              <a:t>PENGATURAN SUHU UDARA TERPUSAT (AC SENTRAL)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712C1C-B4EA-E672-7AB6-764B2E56CFD8}"/>
              </a:ext>
            </a:extLst>
          </p:cNvPr>
          <p:cNvSpPr txBox="1">
            <a:spLocks/>
          </p:cNvSpPr>
          <p:nvPr/>
        </p:nvSpPr>
        <p:spPr>
          <a:xfrm>
            <a:off x="5398713" y="4702531"/>
            <a:ext cx="3178696" cy="727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id-ID" b="1" dirty="0"/>
              <a:t>KELEMBAPAN YANG RENDAH DALAM GEDUNG</a:t>
            </a:r>
          </a:p>
        </p:txBody>
      </p:sp>
    </p:spTree>
    <p:extLst>
      <p:ext uri="{BB962C8B-B14F-4D97-AF65-F5344CB8AC3E}">
        <p14:creationId xmlns:p14="http://schemas.microsoft.com/office/powerpoint/2010/main" val="68328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uiExpand="1" build="p" animBg="1"/>
      <p:bldP spid="8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D59FB-8330-F6FD-4446-DC637748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79C9D-5D5F-967A-289F-F6DAA8C2A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8631B6-E28B-101C-239C-355A4B1E1C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111121"/>
              </p:ext>
            </p:extLst>
          </p:nvPr>
        </p:nvGraphicFramePr>
        <p:xfrm>
          <a:off x="1261871" y="1828800"/>
          <a:ext cx="9229666" cy="4351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4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4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6531">
                <a:tc>
                  <a:txBody>
                    <a:bodyPr/>
                    <a:lstStyle/>
                    <a:p>
                      <a:r>
                        <a:rPr lang="id-ID" dirty="0"/>
                        <a:t>Gangguan</a:t>
                      </a:r>
                      <a:r>
                        <a:rPr lang="id-ID" baseline="0" dirty="0"/>
                        <a:t> Kesehatan Oleh Sick Building Syndrome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Hal-Hal</a:t>
                      </a:r>
                      <a:r>
                        <a:rPr lang="id-ID" baseline="0" dirty="0"/>
                        <a:t> Yang Mengakibatkan Sick Building Syndrome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531">
                <a:tc>
                  <a:txBody>
                    <a:bodyPr/>
                    <a:lstStyle/>
                    <a:p>
                      <a:r>
                        <a:rPr lang="id-ID" dirty="0"/>
                        <a:t>Perut</a:t>
                      </a:r>
                      <a:r>
                        <a:rPr lang="id-ID" baseline="0" dirty="0"/>
                        <a:t> kembung, batuk, flu, rematik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Kecepatan udara yang terlalu tinggi dan gerakan udara yang bergolak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3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Suhu dari AC terlalu rendah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531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Kekurangan udara segar dalam sistem 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531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Pencegaham terhadap naiknya kelembapan dari tanah tidak 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531">
                <a:tc>
                  <a:txBody>
                    <a:bodyPr/>
                    <a:lstStyle/>
                    <a:p>
                      <a:r>
                        <a:rPr lang="id-ID" dirty="0"/>
                        <a:t>Iritasi selaput lendir dan mata, rasa kering pada kulit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Alergen mikrobiologis dalam sistem 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3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85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25A96-B03F-9EBC-2C0A-1459D6FF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79782-BC68-D38F-DE44-44654D490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9A4DFA32-9EBE-8D5D-36EA-C88206FE56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000008"/>
              </p:ext>
            </p:extLst>
          </p:nvPr>
        </p:nvGraphicFramePr>
        <p:xfrm>
          <a:off x="1261872" y="1094740"/>
          <a:ext cx="82296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/>
                        <a:t>Gangguan</a:t>
                      </a:r>
                      <a:r>
                        <a:rPr lang="id-ID" sz="1400" baseline="0" dirty="0"/>
                        <a:t> Kesehatan Oleh Sick Building Syndrome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/>
                        <a:t>Hal-Hal</a:t>
                      </a:r>
                      <a:r>
                        <a:rPr lang="id-ID" sz="1400" baseline="0" dirty="0"/>
                        <a:t> Yang Mengakibatkan Sick Building Syndrome</a:t>
                      </a:r>
                      <a:endParaRPr lang="id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Kelelahan, hambatan daya konsentrasi, mati rasa, sakit kepala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Ketidakberesan pengaturan suhu 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Kelembapan udara yang terlalu tinggi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Kekurangan penghawaan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Kebisingan di bidang frekuensi rendah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Kekurangan bayangan</a:t>
                      </a:r>
                      <a:r>
                        <a:rPr lang="id-ID" sz="1400" baseline="0" dirty="0"/>
                        <a:t> (penyilauan)</a:t>
                      </a:r>
                      <a:endParaRPr lang="id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Kelebihan dinding berkaca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Bahan bangunan yang mengandung</a:t>
                      </a:r>
                      <a:r>
                        <a:rPr lang="id-ID" sz="1400" baseline="0" dirty="0"/>
                        <a:t> zat-zat kimia tertentu</a:t>
                      </a:r>
                      <a:endParaRPr lang="id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Kualitas udara yang tidak memuaskan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Bau tidak sedap yang berbahaya dari instalasi utilitas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Penukaran udara minimal tidak terjamin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86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8A05-0514-2D06-61B6-38EF3AFA4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7B8162-BE6D-A2F5-301B-3AE5F94E2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29" y="204452"/>
            <a:ext cx="7814153" cy="64490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D25775-AF45-E88F-1024-FCA34C08BB4F}"/>
              </a:ext>
            </a:extLst>
          </p:cNvPr>
          <p:cNvSpPr txBox="1"/>
          <p:nvPr/>
        </p:nvSpPr>
        <p:spPr>
          <a:xfrm>
            <a:off x="8531682" y="6194470"/>
            <a:ext cx="276384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err="1"/>
              <a:t>Presentasi</a:t>
            </a:r>
            <a:r>
              <a:rPr lang="en-US" b="1" dirty="0"/>
              <a:t> </a:t>
            </a:r>
            <a:r>
              <a:rPr lang="en-US" b="1" dirty="0" err="1"/>
              <a:t>tugas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039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9E6E2-55CB-65F8-25F7-FFDAED1AE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2EEAE-B354-2160-0085-2B1D39651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062" y="1934677"/>
            <a:ext cx="5947450" cy="9817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ORANG DEWASA – 80% DALAM RUANGAN</a:t>
            </a:r>
          </a:p>
          <a:p>
            <a:pPr marL="0" indent="0">
              <a:buNone/>
            </a:pPr>
            <a:r>
              <a:rPr lang="en-US" dirty="0"/>
              <a:t>ANAK-ANAK – 90% DALAM RUANGAN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3D443B-CACB-8687-7003-A66E50974505}"/>
              </a:ext>
            </a:extLst>
          </p:cNvPr>
          <p:cNvSpPr txBox="1">
            <a:spLocks/>
          </p:cNvSpPr>
          <p:nvPr/>
        </p:nvSpPr>
        <p:spPr>
          <a:xfrm>
            <a:off x="1805379" y="2127183"/>
            <a:ext cx="2901375" cy="4740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AKTIVITAS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44EB35E0-160D-2BD7-2706-DD6C390FC7F5}"/>
              </a:ext>
            </a:extLst>
          </p:cNvPr>
          <p:cNvSpPr/>
          <p:nvPr/>
        </p:nvSpPr>
        <p:spPr>
          <a:xfrm rot="5400000">
            <a:off x="4572000" y="2656572"/>
            <a:ext cx="519764" cy="1617045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F560B4-1B75-C934-DFDA-3370341BB5E6}"/>
              </a:ext>
            </a:extLst>
          </p:cNvPr>
          <p:cNvSpPr txBox="1">
            <a:spLocks/>
          </p:cNvSpPr>
          <p:nvPr/>
        </p:nvSpPr>
        <p:spPr>
          <a:xfrm>
            <a:off x="1858157" y="3941547"/>
            <a:ext cx="5947450" cy="474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/>
              <a:t>RUANG DALAM HARUS NYAMAN</a:t>
            </a:r>
          </a:p>
        </p:txBody>
      </p:sp>
    </p:spTree>
    <p:extLst>
      <p:ext uri="{BB962C8B-B14F-4D97-AF65-F5344CB8AC3E}">
        <p14:creationId xmlns:p14="http://schemas.microsoft.com/office/powerpoint/2010/main" val="1570810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7E1E-DB4B-142B-B19E-B849B664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167C6-8670-75C6-F868-2745FF3A1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183AD3-82BA-3164-4B06-B1EDA43B9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1" y="1162158"/>
            <a:ext cx="10328913" cy="453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0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716B2-908C-EC73-41C7-0F180DAE8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75DEB-5183-62D6-A536-3806C2C36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A92F8909-F3A6-47BB-56BC-18C628B99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6" y="294198"/>
            <a:ext cx="9955602" cy="607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3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60904-E4B5-EB9A-2602-18E9F9C0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E3F48D-EC72-7137-6A61-71FA5D78C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6" y="82441"/>
            <a:ext cx="8883432" cy="666486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1F2514-7217-F205-EF4E-6CF5CFCB590B}"/>
              </a:ext>
            </a:extLst>
          </p:cNvPr>
          <p:cNvSpPr txBox="1"/>
          <p:nvPr/>
        </p:nvSpPr>
        <p:spPr>
          <a:xfrm>
            <a:off x="9428153" y="6240636"/>
            <a:ext cx="276384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err="1"/>
              <a:t>Presentasi</a:t>
            </a:r>
            <a:r>
              <a:rPr lang="en-US" b="1" dirty="0"/>
              <a:t> </a:t>
            </a:r>
            <a:r>
              <a:rPr lang="en-US" b="1" dirty="0" err="1"/>
              <a:t>tugas</a:t>
            </a:r>
            <a:r>
              <a:rPr lang="en-US" b="1" dirty="0"/>
              <a:t> : IAQ</a:t>
            </a:r>
          </a:p>
        </p:txBody>
      </p:sp>
    </p:spTree>
    <p:extLst>
      <p:ext uri="{BB962C8B-B14F-4D97-AF65-F5344CB8AC3E}">
        <p14:creationId xmlns:p14="http://schemas.microsoft.com/office/powerpoint/2010/main" val="285797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F65B6-F7D5-C004-5147-D74F31664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756637-8878-2FA2-49DE-20FC7A69F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9" y="37178"/>
            <a:ext cx="9500772" cy="6783644"/>
          </a:xfrm>
        </p:spPr>
      </p:pic>
    </p:spTree>
    <p:extLst>
      <p:ext uri="{BB962C8B-B14F-4D97-AF65-F5344CB8AC3E}">
        <p14:creationId xmlns:p14="http://schemas.microsoft.com/office/powerpoint/2010/main" val="186454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B9FEA-9C18-81F4-746F-428037A92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82975B-1A64-C493-463C-F9F7E29AF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0" y="111317"/>
            <a:ext cx="9027617" cy="6660145"/>
          </a:xfrm>
        </p:spPr>
      </p:pic>
    </p:spTree>
    <p:extLst>
      <p:ext uri="{BB962C8B-B14F-4D97-AF65-F5344CB8AC3E}">
        <p14:creationId xmlns:p14="http://schemas.microsoft.com/office/powerpoint/2010/main" val="403769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DACFF-EC00-B5C1-2242-4F6DF7A7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D1420B-FE2C-17D1-2BC8-4EF90F100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5" y="163629"/>
            <a:ext cx="9130421" cy="6632310"/>
          </a:xfrm>
        </p:spPr>
      </p:pic>
    </p:spTree>
    <p:extLst>
      <p:ext uri="{BB962C8B-B14F-4D97-AF65-F5344CB8AC3E}">
        <p14:creationId xmlns:p14="http://schemas.microsoft.com/office/powerpoint/2010/main" val="172977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621D2-01F4-A2A7-3624-C1F83C8A2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740" y="1703671"/>
            <a:ext cx="9692640" cy="3799254"/>
          </a:xfrm>
        </p:spPr>
        <p:txBody>
          <a:bodyPr>
            <a:normAutofit/>
          </a:bodyPr>
          <a:lstStyle/>
          <a:p>
            <a:r>
              <a:rPr lang="en-US" dirty="0"/>
              <a:t>PADA SEBAGIAN BESAR KASUS, </a:t>
            </a:r>
            <a:r>
              <a:rPr lang="en-US" i="1" dirty="0">
                <a:solidFill>
                  <a:schemeClr val="tx1"/>
                </a:solidFill>
              </a:rPr>
              <a:t>AIR POLLUTANTS </a:t>
            </a:r>
            <a:r>
              <a:rPr lang="en-US" dirty="0"/>
              <a:t>DI DALAM RUANGAN </a:t>
            </a:r>
            <a:r>
              <a:rPr lang="en-US" dirty="0">
                <a:solidFill>
                  <a:schemeClr val="tx1"/>
                </a:solidFill>
              </a:rPr>
              <a:t>2-5 KALI LEBIH TINGGI</a:t>
            </a:r>
            <a:r>
              <a:rPr lang="en-US" dirty="0"/>
              <a:t> DARIPADA DI LUAR RUANGAN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63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33F25-1A55-DC8E-1C82-BFA58B677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CF132-430D-37B2-0C87-B420D2D98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25" y="125128"/>
            <a:ext cx="9093873" cy="6644133"/>
          </a:xfrm>
        </p:spPr>
      </p:pic>
    </p:spTree>
    <p:extLst>
      <p:ext uri="{BB962C8B-B14F-4D97-AF65-F5344CB8AC3E}">
        <p14:creationId xmlns:p14="http://schemas.microsoft.com/office/powerpoint/2010/main" val="296268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BEE2-7E26-2F98-2037-E2E24B48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A8DD8-F723-3C1C-FFF6-0752F37D2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FEDE7-0166-562D-CE2E-61B3F5598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5" y="135193"/>
            <a:ext cx="9191385" cy="66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0904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1075</TotalTime>
  <Words>249</Words>
  <Application>Microsoft Office PowerPoint</Application>
  <PresentationFormat>Widescreen</PresentationFormat>
  <Paragraphs>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Schoolbook</vt:lpstr>
      <vt:lpstr>Wingdings</vt:lpstr>
      <vt:lpstr>Wingdings 2</vt:lpstr>
      <vt:lpstr>View</vt:lpstr>
      <vt:lpstr>PENGHAWAAN BUATAN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PADA SEBAGIAN BESAR KASUS, AIR POLLUTANTS DI DALAM RUANGAN 2-5 KALI LEBIH TINGGI DARIPADA DI LUAR RUANGAN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Sick Building Syndrome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PENGHAWAAN BUATAN</dc:title>
  <dc:creator>SAUFA YARDHA MOERNI</dc:creator>
  <cp:lastModifiedBy>SAUFA YARDHA MOERNI</cp:lastModifiedBy>
  <cp:revision>12</cp:revision>
  <dcterms:created xsi:type="dcterms:W3CDTF">2022-11-07T21:53:36Z</dcterms:created>
  <dcterms:modified xsi:type="dcterms:W3CDTF">2023-11-21T01:33:39Z</dcterms:modified>
</cp:coreProperties>
</file>