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9" r:id="rId3"/>
    <p:sldId id="270" r:id="rId4"/>
    <p:sldId id="271" r:id="rId5"/>
    <p:sldId id="262" r:id="rId6"/>
    <p:sldId id="272" r:id="rId7"/>
    <p:sldId id="275" r:id="rId8"/>
    <p:sldId id="273" r:id="rId9"/>
    <p:sldId id="274" r:id="rId10"/>
    <p:sldId id="263" r:id="rId11"/>
    <p:sldId id="264" r:id="rId12"/>
    <p:sldId id="265" r:id="rId13"/>
    <p:sldId id="266" r:id="rId14"/>
    <p:sldId id="267" r:id="rId15"/>
    <p:sldId id="268"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1F00"/>
    <a:srgbClr val="FF0066"/>
    <a:srgbClr val="663300"/>
    <a:srgbClr val="990000"/>
    <a:srgbClr val="FF0000"/>
    <a:srgbClr val="FF9900"/>
    <a:srgbClr val="422C16"/>
    <a:srgbClr val="D60093"/>
    <a:srgbClr val="00FF00"/>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52" autoAdjust="0"/>
  </p:normalViewPr>
  <p:slideViewPr>
    <p:cSldViewPr>
      <p:cViewPr varScale="1">
        <p:scale>
          <a:sx n="70" d="100"/>
          <a:sy n="70" d="100"/>
        </p:scale>
        <p:origin x="13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8E7DA24-4783-467F-B8D7-73180D7F5672}" type="slidenum">
              <a:rPr lang="es-ES"/>
              <a:pPr>
                <a:defRPr/>
              </a:pPr>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19D3765-B228-4D73-BCFE-FC0F17FEED24}" type="slidenum">
              <a:rPr lang="es-ES"/>
              <a:pPr>
                <a:defRPr/>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47AFD27-90C3-4903-9197-A77E865159E6}" type="slidenum">
              <a:rPr lang="es-ES"/>
              <a:pPr>
                <a:defRPr/>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FD42730-0BE6-40F6-9EAC-A9D3D5BEF4CD}" type="slidenum">
              <a:rPr lang="es-ES"/>
              <a:pPr>
                <a:defRPr/>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E49B5C8-D375-4694-940D-08CC87E02673}" type="slidenum">
              <a:rPr lang="es-ES"/>
              <a:pPr>
                <a:defRPr/>
              </a:pPr>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384C4B3-DFB1-4ABF-988B-B2F25D14BB74}" type="slidenum">
              <a:rPr lang="es-ES"/>
              <a:pPr>
                <a:defRPr/>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03384694-1233-44D5-840D-669833902C89}" type="slidenum">
              <a:rPr lang="es-ES"/>
              <a:pPr>
                <a:defRPr/>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9D6DEA11-200F-43BE-8540-33DD75C11365}" type="slidenum">
              <a:rPr lang="es-ES"/>
              <a:pPr>
                <a:defRPr/>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A8A4E619-CA41-4BA4-B77F-5D6F77806005}" type="slidenum">
              <a:rPr lang="es-ES"/>
              <a:pPr>
                <a:defRPr/>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3EC53DA-A583-4698-B5D6-E6EE18E78EEB}" type="slidenum">
              <a:rPr lang="es-ES"/>
              <a:pPr>
                <a:defRPr/>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C6A67BF-F8D6-49DB-B768-7F55DD2FE8CF}" type="slidenum">
              <a:rPr lang="es-ES"/>
              <a:pPr>
                <a:defRPr/>
              </a:pPr>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AE2A742F-CD80-4250-A3EA-F426DDAB088B}"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slide" Target="slide3.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2.jpeg"/><Relationship Id="rId4" Type="http://schemas.openxmlformats.org/officeDocument/2006/relationships/image" Target="../media/image3.png"/><Relationship Id="rId9"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5.jpeg"/><Relationship Id="rId5" Type="http://schemas.openxmlformats.org/officeDocument/2006/relationships/image" Target="../media/image4.png"/><Relationship Id="rId10" Type="http://schemas.openxmlformats.org/officeDocument/2006/relationships/image" Target="../media/image14.jpeg"/><Relationship Id="rId4" Type="http://schemas.openxmlformats.org/officeDocument/2006/relationships/image" Target="../media/image3.png"/><Relationship Id="rId9"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slide" Target="slide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slide" Target="slide3.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slide" Target="slide11.xml"/><Relationship Id="rId4" Type="http://schemas.openxmlformats.org/officeDocument/2006/relationships/image" Target="../media/image3.png"/><Relationship Id="rId9" Type="http://schemas.openxmlformats.org/officeDocument/2006/relationships/slide" Target="slide8.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714456"/>
            <a:ext cx="5500726" cy="3946792"/>
          </a:xfrm>
        </p:spPr>
        <p:txBody>
          <a:bodyPr/>
          <a:lstStyle/>
          <a:p>
            <a:r>
              <a:rPr lang="en-US" sz="2800" b="1" dirty="0" smtClean="0">
                <a:solidFill>
                  <a:srgbClr val="FFC000"/>
                </a:solidFill>
              </a:rPr>
              <a:t>TATA RUANG KANTOR</a:t>
            </a:r>
            <a:r>
              <a:rPr lang="en-US" sz="2000" dirty="0" smtClean="0"/>
              <a:t/>
            </a:r>
            <a:br>
              <a:rPr lang="en-US" sz="2000" dirty="0" smtClean="0"/>
            </a:br>
            <a:r>
              <a:rPr lang="en-US" sz="2000" dirty="0" smtClean="0"/>
              <a:t/>
            </a:r>
            <a:br>
              <a:rPr lang="en-US" sz="2000" dirty="0" smtClean="0"/>
            </a:br>
            <a:r>
              <a:rPr lang="en-US" sz="2400" dirty="0" err="1" smtClean="0">
                <a:solidFill>
                  <a:srgbClr val="FF9900"/>
                </a:solidFill>
              </a:rPr>
              <a:t>Pengaturan</a:t>
            </a:r>
            <a:r>
              <a:rPr lang="en-US" sz="2400" dirty="0" smtClean="0">
                <a:solidFill>
                  <a:srgbClr val="FF9900"/>
                </a:solidFill>
              </a:rPr>
              <a:t> </a:t>
            </a:r>
            <a:r>
              <a:rPr lang="en-US" sz="2400" dirty="0" err="1" smtClean="0">
                <a:solidFill>
                  <a:srgbClr val="FF9900"/>
                </a:solidFill>
              </a:rPr>
              <a:t>dan</a:t>
            </a:r>
            <a:r>
              <a:rPr lang="en-US" sz="2400" dirty="0" smtClean="0">
                <a:solidFill>
                  <a:srgbClr val="FF9900"/>
                </a:solidFill>
              </a:rPr>
              <a:t> </a:t>
            </a:r>
            <a:r>
              <a:rPr lang="en-US" sz="2400" dirty="0" err="1" smtClean="0">
                <a:solidFill>
                  <a:srgbClr val="FF9900"/>
                </a:solidFill>
              </a:rPr>
              <a:t>penyusunan</a:t>
            </a:r>
            <a:r>
              <a:rPr lang="en-US" sz="2400" dirty="0" smtClean="0">
                <a:solidFill>
                  <a:srgbClr val="FF9900"/>
                </a:solidFill>
              </a:rPr>
              <a:t> </a:t>
            </a:r>
            <a:r>
              <a:rPr lang="en-US" sz="2400" dirty="0" err="1" smtClean="0">
                <a:solidFill>
                  <a:srgbClr val="FF9900"/>
                </a:solidFill>
              </a:rPr>
              <a:t>seluruh</a:t>
            </a:r>
            <a:r>
              <a:rPr lang="en-US" sz="2400" dirty="0" smtClean="0">
                <a:solidFill>
                  <a:srgbClr val="FF9900"/>
                </a:solidFill>
              </a:rPr>
              <a:t> </a:t>
            </a:r>
            <a:r>
              <a:rPr lang="en-US" sz="2400" dirty="0" err="1" smtClean="0">
                <a:solidFill>
                  <a:srgbClr val="FF9900"/>
                </a:solidFill>
              </a:rPr>
              <a:t>mesin</a:t>
            </a:r>
            <a:r>
              <a:rPr lang="en-US" sz="2400" dirty="0" smtClean="0">
                <a:solidFill>
                  <a:srgbClr val="FF9900"/>
                </a:solidFill>
              </a:rPr>
              <a:t> </a:t>
            </a:r>
            <a:r>
              <a:rPr lang="en-US" sz="2400" dirty="0" err="1" smtClean="0">
                <a:solidFill>
                  <a:srgbClr val="FF9900"/>
                </a:solidFill>
              </a:rPr>
              <a:t>kantor</a:t>
            </a:r>
            <a:r>
              <a:rPr lang="en-US" sz="2400" dirty="0" smtClean="0">
                <a:solidFill>
                  <a:srgbClr val="FF9900"/>
                </a:solidFill>
              </a:rPr>
              <a:t>, </a:t>
            </a:r>
            <a:r>
              <a:rPr lang="en-US" sz="2400" dirty="0" err="1" smtClean="0">
                <a:solidFill>
                  <a:srgbClr val="FF9900"/>
                </a:solidFill>
              </a:rPr>
              <a:t>alat</a:t>
            </a:r>
            <a:r>
              <a:rPr lang="en-US" sz="2400" dirty="0" smtClean="0">
                <a:solidFill>
                  <a:srgbClr val="FF9900"/>
                </a:solidFill>
              </a:rPr>
              <a:t> </a:t>
            </a:r>
            <a:r>
              <a:rPr lang="en-US" sz="2400" dirty="0" err="1" smtClean="0">
                <a:solidFill>
                  <a:srgbClr val="FF9900"/>
                </a:solidFill>
              </a:rPr>
              <a:t>perlengkapan</a:t>
            </a:r>
            <a:r>
              <a:rPr lang="en-US" sz="2400" dirty="0" smtClean="0">
                <a:solidFill>
                  <a:srgbClr val="FF9900"/>
                </a:solidFill>
              </a:rPr>
              <a:t> </a:t>
            </a:r>
            <a:r>
              <a:rPr lang="en-US" sz="2400" dirty="0" err="1" smtClean="0">
                <a:solidFill>
                  <a:srgbClr val="FF9900"/>
                </a:solidFill>
              </a:rPr>
              <a:t>kantor</a:t>
            </a:r>
            <a:r>
              <a:rPr lang="en-US" sz="2400" dirty="0" smtClean="0">
                <a:solidFill>
                  <a:srgbClr val="FF9900"/>
                </a:solidFill>
              </a:rPr>
              <a:t> </a:t>
            </a:r>
            <a:r>
              <a:rPr lang="en-US" sz="2400" dirty="0" err="1" smtClean="0">
                <a:solidFill>
                  <a:srgbClr val="FF9900"/>
                </a:solidFill>
              </a:rPr>
              <a:t>serta</a:t>
            </a:r>
            <a:r>
              <a:rPr lang="en-US" sz="2400" dirty="0" smtClean="0">
                <a:solidFill>
                  <a:srgbClr val="FF9900"/>
                </a:solidFill>
              </a:rPr>
              <a:t> </a:t>
            </a:r>
            <a:r>
              <a:rPr lang="en-US" sz="2400" dirty="0" err="1" smtClean="0">
                <a:solidFill>
                  <a:srgbClr val="FF9900"/>
                </a:solidFill>
              </a:rPr>
              <a:t>perabot</a:t>
            </a:r>
            <a:r>
              <a:rPr lang="en-US" sz="2400" dirty="0" smtClean="0">
                <a:solidFill>
                  <a:srgbClr val="FF9900"/>
                </a:solidFill>
              </a:rPr>
              <a:t> </a:t>
            </a:r>
            <a:r>
              <a:rPr lang="en-US" sz="2400" dirty="0" err="1" smtClean="0">
                <a:solidFill>
                  <a:srgbClr val="FF9900"/>
                </a:solidFill>
              </a:rPr>
              <a:t>kantor</a:t>
            </a:r>
            <a:r>
              <a:rPr lang="en-US" sz="2400" dirty="0" smtClean="0">
                <a:solidFill>
                  <a:srgbClr val="FF9900"/>
                </a:solidFill>
              </a:rPr>
              <a:t> </a:t>
            </a:r>
            <a:r>
              <a:rPr lang="en-US" sz="2400" dirty="0" err="1" smtClean="0">
                <a:solidFill>
                  <a:srgbClr val="FF9900"/>
                </a:solidFill>
              </a:rPr>
              <a:t>pada</a:t>
            </a:r>
            <a:r>
              <a:rPr lang="en-US" sz="2400" dirty="0" smtClean="0">
                <a:solidFill>
                  <a:srgbClr val="FF9900"/>
                </a:solidFill>
              </a:rPr>
              <a:t> </a:t>
            </a:r>
            <a:r>
              <a:rPr lang="en-US" sz="2400" dirty="0" err="1" smtClean="0">
                <a:solidFill>
                  <a:srgbClr val="FF9900"/>
                </a:solidFill>
              </a:rPr>
              <a:t>tempat</a:t>
            </a:r>
            <a:r>
              <a:rPr lang="en-US" sz="2400" dirty="0" smtClean="0">
                <a:solidFill>
                  <a:srgbClr val="FF9900"/>
                </a:solidFill>
              </a:rPr>
              <a:t> yang </a:t>
            </a:r>
            <a:r>
              <a:rPr lang="en-US" sz="2400" dirty="0" err="1" smtClean="0">
                <a:solidFill>
                  <a:srgbClr val="FF9900"/>
                </a:solidFill>
              </a:rPr>
              <a:t>tepat</a:t>
            </a:r>
            <a:r>
              <a:rPr lang="en-US" sz="2400" dirty="0" smtClean="0">
                <a:solidFill>
                  <a:srgbClr val="FF9900"/>
                </a:solidFill>
              </a:rPr>
              <a:t>, </a:t>
            </a:r>
            <a:r>
              <a:rPr lang="en-US" sz="2400" dirty="0" err="1" smtClean="0">
                <a:solidFill>
                  <a:srgbClr val="FF9900"/>
                </a:solidFill>
              </a:rPr>
              <a:t>sehingga</a:t>
            </a:r>
            <a:r>
              <a:rPr lang="en-US" sz="2400" dirty="0" smtClean="0">
                <a:solidFill>
                  <a:srgbClr val="FF9900"/>
                </a:solidFill>
              </a:rPr>
              <a:t> </a:t>
            </a:r>
            <a:r>
              <a:rPr lang="en-US" sz="2400" dirty="0" err="1" smtClean="0">
                <a:solidFill>
                  <a:srgbClr val="FF9900"/>
                </a:solidFill>
              </a:rPr>
              <a:t>pegawai</a:t>
            </a:r>
            <a:r>
              <a:rPr lang="en-US" sz="2400" dirty="0" smtClean="0">
                <a:solidFill>
                  <a:srgbClr val="FF9900"/>
                </a:solidFill>
              </a:rPr>
              <a:t> </a:t>
            </a:r>
            <a:r>
              <a:rPr lang="en-US" sz="2400" dirty="0" err="1" smtClean="0">
                <a:solidFill>
                  <a:srgbClr val="FF9900"/>
                </a:solidFill>
              </a:rPr>
              <a:t>dapat</a:t>
            </a:r>
            <a:r>
              <a:rPr lang="en-US" sz="2400" dirty="0" smtClean="0">
                <a:solidFill>
                  <a:srgbClr val="FF9900"/>
                </a:solidFill>
              </a:rPr>
              <a:t> </a:t>
            </a:r>
            <a:r>
              <a:rPr lang="en-US" sz="2400" dirty="0" err="1" smtClean="0">
                <a:solidFill>
                  <a:srgbClr val="FF9900"/>
                </a:solidFill>
              </a:rPr>
              <a:t>bekerja</a:t>
            </a:r>
            <a:r>
              <a:rPr lang="en-US" sz="2400" dirty="0" smtClean="0">
                <a:solidFill>
                  <a:srgbClr val="FF9900"/>
                </a:solidFill>
              </a:rPr>
              <a:t> </a:t>
            </a:r>
            <a:r>
              <a:rPr lang="en-US" sz="2400" dirty="0" err="1" smtClean="0">
                <a:solidFill>
                  <a:srgbClr val="FF9900"/>
                </a:solidFill>
              </a:rPr>
              <a:t>dengan</a:t>
            </a:r>
            <a:r>
              <a:rPr lang="en-US" sz="2400" dirty="0" smtClean="0">
                <a:solidFill>
                  <a:srgbClr val="FF9900"/>
                </a:solidFill>
              </a:rPr>
              <a:t> </a:t>
            </a:r>
            <a:r>
              <a:rPr lang="en-US" sz="2400" dirty="0" err="1" smtClean="0">
                <a:solidFill>
                  <a:srgbClr val="FF9900"/>
                </a:solidFill>
              </a:rPr>
              <a:t>baik</a:t>
            </a:r>
            <a:r>
              <a:rPr lang="en-US" sz="2400" dirty="0" smtClean="0">
                <a:solidFill>
                  <a:srgbClr val="FF9900"/>
                </a:solidFill>
              </a:rPr>
              <a:t>, </a:t>
            </a:r>
            <a:r>
              <a:rPr lang="en-US" sz="2400" dirty="0" err="1" smtClean="0">
                <a:solidFill>
                  <a:srgbClr val="FF9900"/>
                </a:solidFill>
              </a:rPr>
              <a:t>nyaman</a:t>
            </a:r>
            <a:r>
              <a:rPr lang="en-US" sz="2400" dirty="0" smtClean="0">
                <a:solidFill>
                  <a:srgbClr val="FF9900"/>
                </a:solidFill>
              </a:rPr>
              <a:t>, </a:t>
            </a:r>
            <a:r>
              <a:rPr lang="en-US" sz="2400" dirty="0" err="1" smtClean="0">
                <a:solidFill>
                  <a:srgbClr val="FF9900"/>
                </a:solidFill>
              </a:rPr>
              <a:t>leluasa</a:t>
            </a:r>
            <a:r>
              <a:rPr lang="en-US" sz="2400" dirty="0" smtClean="0">
                <a:solidFill>
                  <a:srgbClr val="FF9900"/>
                </a:solidFill>
              </a:rPr>
              <a:t> </a:t>
            </a:r>
            <a:r>
              <a:rPr lang="en-US" sz="2400" dirty="0" err="1" smtClean="0">
                <a:solidFill>
                  <a:srgbClr val="FF9900"/>
                </a:solidFill>
              </a:rPr>
              <a:t>dan</a:t>
            </a:r>
            <a:r>
              <a:rPr lang="en-US" sz="2400" dirty="0" smtClean="0">
                <a:solidFill>
                  <a:srgbClr val="FF9900"/>
                </a:solidFill>
              </a:rPr>
              <a:t> </a:t>
            </a:r>
            <a:r>
              <a:rPr lang="en-US" sz="2400" dirty="0" err="1" smtClean="0">
                <a:solidFill>
                  <a:srgbClr val="FF9900"/>
                </a:solidFill>
              </a:rPr>
              <a:t>bebas</a:t>
            </a:r>
            <a:r>
              <a:rPr lang="en-US" sz="2400" dirty="0" smtClean="0">
                <a:solidFill>
                  <a:srgbClr val="FF9900"/>
                </a:solidFill>
              </a:rPr>
              <a:t> </a:t>
            </a:r>
            <a:r>
              <a:rPr lang="en-US" sz="2400" dirty="0" err="1" smtClean="0">
                <a:solidFill>
                  <a:srgbClr val="FF9900"/>
                </a:solidFill>
              </a:rPr>
              <a:t>bergerak</a:t>
            </a:r>
            <a:r>
              <a:rPr lang="en-US" sz="2400" dirty="0" smtClean="0">
                <a:solidFill>
                  <a:srgbClr val="FF9900"/>
                </a:solidFill>
              </a:rPr>
              <a:t>, </a:t>
            </a:r>
            <a:r>
              <a:rPr lang="en-US" sz="2400" dirty="0" err="1" smtClean="0">
                <a:solidFill>
                  <a:srgbClr val="FF9900"/>
                </a:solidFill>
              </a:rPr>
              <a:t>sehingga</a:t>
            </a:r>
            <a:r>
              <a:rPr lang="en-US" sz="2400" dirty="0" smtClean="0">
                <a:solidFill>
                  <a:srgbClr val="FF9900"/>
                </a:solidFill>
              </a:rPr>
              <a:t> </a:t>
            </a:r>
            <a:r>
              <a:rPr lang="en-US" sz="2400" dirty="0" err="1" smtClean="0">
                <a:solidFill>
                  <a:srgbClr val="FF9900"/>
                </a:solidFill>
              </a:rPr>
              <a:t>tercapai</a:t>
            </a:r>
            <a:r>
              <a:rPr lang="en-US" sz="2400" dirty="0" smtClean="0">
                <a:solidFill>
                  <a:srgbClr val="FF9900"/>
                </a:solidFill>
              </a:rPr>
              <a:t> </a:t>
            </a:r>
            <a:r>
              <a:rPr lang="en-US" sz="2400" dirty="0" err="1" smtClean="0">
                <a:solidFill>
                  <a:srgbClr val="FF9900"/>
                </a:solidFill>
              </a:rPr>
              <a:t>efisiensi</a:t>
            </a:r>
            <a:r>
              <a:rPr lang="en-US" sz="2400" dirty="0" smtClean="0">
                <a:solidFill>
                  <a:srgbClr val="FF9900"/>
                </a:solidFill>
              </a:rPr>
              <a:t> </a:t>
            </a:r>
            <a:r>
              <a:rPr lang="en-US" sz="2400" dirty="0" err="1" smtClean="0">
                <a:solidFill>
                  <a:srgbClr val="FF9900"/>
                </a:solidFill>
              </a:rPr>
              <a:t>kerja</a:t>
            </a:r>
            <a:r>
              <a:rPr lang="en-US" sz="2400" dirty="0" smtClean="0">
                <a:solidFill>
                  <a:srgbClr val="FF9900"/>
                </a:solidFill>
              </a:rPr>
              <a:t>.</a:t>
            </a:r>
            <a:r>
              <a:rPr lang="en-US" sz="2000" dirty="0" smtClean="0">
                <a:solidFill>
                  <a:srgbClr val="FF9900"/>
                </a:solidFill>
              </a:rPr>
              <a:t/>
            </a:r>
            <a:br>
              <a:rPr lang="en-US" sz="2000" dirty="0" smtClean="0">
                <a:solidFill>
                  <a:srgbClr val="FF9900"/>
                </a:solidFill>
              </a:rPr>
            </a:br>
            <a:endParaRPr lang="en-US" sz="2000" dirty="0">
              <a:solidFill>
                <a:srgbClr val="FF99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a:hlinkClick r:id="rId8" action="ppaction://hlinksldjump"/>
          </p:cNvPr>
          <p:cNvSpPr/>
          <p:nvPr/>
        </p:nvSpPr>
        <p:spPr>
          <a:xfrm>
            <a:off x="6630279" y="2143116"/>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Azas</a:t>
            </a:r>
            <a:endParaRPr lang="en-US" dirty="0">
              <a:solidFill>
                <a:srgbClr val="FFC000"/>
              </a:solidFill>
              <a:latin typeface="Aharoni" pitchFamily="2" charset="-79"/>
              <a:cs typeface="Aharoni" pitchFamily="2" charset="-79"/>
            </a:endParaRPr>
          </a:p>
        </p:txBody>
      </p:sp>
      <p:sp>
        <p:nvSpPr>
          <p:cNvPr id="15" name="Rounded Rectangle 14">
            <a:hlinkClick r:id="rId9" action="ppaction://hlinksldjump"/>
          </p:cNvPr>
          <p:cNvSpPr/>
          <p:nvPr/>
        </p:nvSpPr>
        <p:spPr>
          <a:xfrm>
            <a:off x="6643702" y="3357562"/>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Tujuan</a:t>
            </a:r>
            <a:endParaRPr lang="en-US" dirty="0">
              <a:solidFill>
                <a:srgbClr val="FFC000"/>
              </a:solidFill>
              <a:latin typeface="Aharoni" pitchFamily="2" charset="-79"/>
              <a:cs typeface="Aharoni" pitchFamily="2" charset="-79"/>
            </a:endParaRPr>
          </a:p>
        </p:txBody>
      </p:sp>
      <p:sp>
        <p:nvSpPr>
          <p:cNvPr id="22" name="Rounded Rectangle 21">
            <a:hlinkClick r:id="rId3" action="ppaction://hlinksldjump"/>
          </p:cNvPr>
          <p:cNvSpPr/>
          <p:nvPr/>
        </p:nvSpPr>
        <p:spPr>
          <a:xfrm>
            <a:off x="6643702" y="4500570"/>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Jenis-jenis</a:t>
            </a:r>
            <a:endParaRPr lang="en-US" dirty="0">
              <a:solidFill>
                <a:srgbClr val="FFC000"/>
              </a:solidFill>
              <a:latin typeface="Aharoni" pitchFamily="2" charset="-79"/>
              <a:cs typeface="Aharoni" pitchFamily="2" charset="-79"/>
            </a:endParaRPr>
          </a:p>
        </p:txBody>
      </p:sp>
      <p:pic>
        <p:nvPicPr>
          <p:cNvPr id="24" name="Picture 23" descr="Book.png"/>
          <p:cNvPicPr>
            <a:picLocks noChangeAspect="1"/>
          </p:cNvPicPr>
          <p:nvPr/>
        </p:nvPicPr>
        <p:blipFill>
          <a:blip r:embed="rId10" cstate="print"/>
          <a:stretch>
            <a:fillRect/>
          </a:stretch>
        </p:blipFill>
        <p:spPr>
          <a:xfrm>
            <a:off x="6715140" y="2143116"/>
            <a:ext cx="642942" cy="642942"/>
          </a:xfrm>
          <a:prstGeom prst="rect">
            <a:avLst/>
          </a:prstGeom>
        </p:spPr>
      </p:pic>
      <p:pic>
        <p:nvPicPr>
          <p:cNvPr id="25" name="Picture 24" descr="Book.png"/>
          <p:cNvPicPr>
            <a:picLocks noChangeAspect="1"/>
          </p:cNvPicPr>
          <p:nvPr/>
        </p:nvPicPr>
        <p:blipFill>
          <a:blip r:embed="rId10" cstate="print"/>
          <a:stretch>
            <a:fillRect/>
          </a:stretch>
        </p:blipFill>
        <p:spPr>
          <a:xfrm>
            <a:off x="6643702" y="4572008"/>
            <a:ext cx="642942" cy="642942"/>
          </a:xfrm>
          <a:prstGeom prst="rect">
            <a:avLst/>
          </a:prstGeom>
        </p:spPr>
      </p:pic>
      <p:pic>
        <p:nvPicPr>
          <p:cNvPr id="26" name="Picture 25" descr="Book.png"/>
          <p:cNvPicPr>
            <a:picLocks noChangeAspect="1"/>
          </p:cNvPicPr>
          <p:nvPr/>
        </p:nvPicPr>
        <p:blipFill>
          <a:blip r:embed="rId10" cstate="print"/>
          <a:stretch>
            <a:fillRect/>
          </a:stretch>
        </p:blipFill>
        <p:spPr>
          <a:xfrm>
            <a:off x="6643702" y="3429000"/>
            <a:ext cx="642942" cy="642942"/>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5" name="Rectangle 14">
            <a:hlinkClick r:id="rId3" action="ppaction://hlinksldjump"/>
          </p:cNvPr>
          <p:cNvSpPr/>
          <p:nvPr/>
        </p:nvSpPr>
        <p:spPr>
          <a:xfrm>
            <a:off x="7286644" y="4929198"/>
            <a:ext cx="1571636" cy="428628"/>
          </a:xfrm>
          <a:prstGeom prst="rect">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a:t>
            </a:r>
            <a:endParaRPr lang="en-US" dirty="0"/>
          </a:p>
        </p:txBody>
      </p:sp>
      <p:sp>
        <p:nvSpPr>
          <p:cNvPr id="25" name="Rectangle 24"/>
          <p:cNvSpPr/>
          <p:nvPr/>
        </p:nvSpPr>
        <p:spPr>
          <a:xfrm>
            <a:off x="357158" y="1643050"/>
            <a:ext cx="3500462" cy="2000264"/>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descr="tertutup 1.jpg"/>
          <p:cNvPicPr>
            <a:picLocks noChangeAspect="1"/>
          </p:cNvPicPr>
          <p:nvPr/>
        </p:nvPicPr>
        <p:blipFill>
          <a:blip r:embed="rId8"/>
          <a:stretch>
            <a:fillRect/>
          </a:stretch>
        </p:blipFill>
        <p:spPr>
          <a:xfrm>
            <a:off x="500034" y="1714488"/>
            <a:ext cx="3214690" cy="1805584"/>
          </a:xfrm>
          <a:prstGeom prst="rect">
            <a:avLst/>
          </a:prstGeom>
        </p:spPr>
      </p:pic>
      <p:sp>
        <p:nvSpPr>
          <p:cNvPr id="27" name="Rectangle 26"/>
          <p:cNvSpPr/>
          <p:nvPr/>
        </p:nvSpPr>
        <p:spPr>
          <a:xfrm>
            <a:off x="2571736" y="3714752"/>
            <a:ext cx="3500462" cy="1928826"/>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143504" y="1643050"/>
            <a:ext cx="3500462" cy="2000264"/>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descr="tertutup 2.jpg"/>
          <p:cNvPicPr>
            <a:picLocks noChangeAspect="1"/>
          </p:cNvPicPr>
          <p:nvPr/>
        </p:nvPicPr>
        <p:blipFill>
          <a:blip r:embed="rId9"/>
          <a:stretch>
            <a:fillRect/>
          </a:stretch>
        </p:blipFill>
        <p:spPr>
          <a:xfrm>
            <a:off x="5357818" y="1714488"/>
            <a:ext cx="3071834" cy="1857388"/>
          </a:xfrm>
          <a:prstGeom prst="rect">
            <a:avLst/>
          </a:prstGeom>
        </p:spPr>
      </p:pic>
      <p:pic>
        <p:nvPicPr>
          <p:cNvPr id="30" name="Picture 29" descr="tertutup 3.jpg"/>
          <p:cNvPicPr>
            <a:picLocks noChangeAspect="1"/>
          </p:cNvPicPr>
          <p:nvPr/>
        </p:nvPicPr>
        <p:blipFill>
          <a:blip r:embed="rId10"/>
          <a:stretch>
            <a:fillRect/>
          </a:stretch>
        </p:blipFill>
        <p:spPr>
          <a:xfrm>
            <a:off x="2786050" y="3786190"/>
            <a:ext cx="3143272" cy="1711654"/>
          </a:xfrm>
          <a:prstGeom prst="rect">
            <a:avLst/>
          </a:prstGeom>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amond(in)">
                                      <p:cBhvr>
                                        <p:cTn id="7" dur="2000"/>
                                        <p:tgtEl>
                                          <p:spTgt spid="26"/>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diamond(in)">
                                      <p:cBhvr>
                                        <p:cTn id="10" dur="20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strips(downLeft)">
                                      <p:cBhvr>
                                        <p:cTn id="15" dur="500"/>
                                        <p:tgtEl>
                                          <p:spTgt spid="29"/>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strips(downLeft)">
                                      <p:cBhvr>
                                        <p:cTn id="18" dur="500"/>
                                        <p:tgtEl>
                                          <p:spTgt spid="2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linds(horizontal)">
                                      <p:cBhvr>
                                        <p:cTn id="23" dur="500"/>
                                        <p:tgtEl>
                                          <p:spTgt spid="3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linds(horizontal)">
                                      <p:cBhvr>
                                        <p:cTn id="2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3143248"/>
            <a:ext cx="9793088" cy="1143000"/>
          </a:xfrm>
        </p:spPr>
        <p:txBody>
          <a:bodyPr/>
          <a:lstStyle/>
          <a:p>
            <a:pPr marL="342900" indent="-342900" algn="l"/>
            <a:r>
              <a:rPr lang="en-US" sz="2200" b="1" dirty="0" smtClean="0"/>
              <a:t>	</a:t>
            </a:r>
            <a:r>
              <a:rPr lang="en-US" sz="2400" b="1" dirty="0" smtClean="0">
                <a:solidFill>
                  <a:srgbClr val="FFC000"/>
                </a:solidFill>
              </a:rPr>
              <a:t>TATA RUANG KANTOR BERHIAS ATAU BERPANORAMA</a:t>
            </a:r>
            <a:r>
              <a:rPr lang="en-US" sz="2200" dirty="0" smtClean="0"/>
              <a:t/>
            </a:r>
            <a:br>
              <a:rPr lang="en-US" sz="2200" dirty="0" smtClean="0"/>
            </a:br>
            <a:r>
              <a:rPr lang="en-US" sz="2200" dirty="0" err="1" smtClean="0">
                <a:solidFill>
                  <a:srgbClr val="FF9900"/>
                </a:solidFill>
              </a:rPr>
              <a:t>Bentuk</a:t>
            </a:r>
            <a:r>
              <a:rPr lang="en-US" sz="2200" dirty="0" smtClean="0">
                <a:solidFill>
                  <a:srgbClr val="FF9900"/>
                </a:solidFill>
              </a:rPr>
              <a:t> </a:t>
            </a:r>
            <a:r>
              <a:rPr lang="en-US" sz="2200" dirty="0" err="1" smtClean="0">
                <a:solidFill>
                  <a:srgbClr val="FF9900"/>
                </a:solidFill>
              </a:rPr>
              <a:t>ruangan</a:t>
            </a:r>
            <a:r>
              <a:rPr lang="en-US" sz="2200" dirty="0" smtClean="0">
                <a:solidFill>
                  <a:srgbClr val="FF9900"/>
                </a:solidFill>
              </a:rPr>
              <a:t> </a:t>
            </a:r>
            <a:r>
              <a:rPr lang="en-US" sz="2200" dirty="0" err="1" smtClean="0">
                <a:solidFill>
                  <a:srgbClr val="FF9900"/>
                </a:solidFill>
              </a:rPr>
              <a:t>kantor</a:t>
            </a:r>
            <a:r>
              <a:rPr lang="en-US" sz="2200" dirty="0" smtClean="0">
                <a:solidFill>
                  <a:srgbClr val="FF9900"/>
                </a:solidFill>
              </a:rPr>
              <a:t> </a:t>
            </a:r>
            <a:r>
              <a:rPr lang="en-US" sz="2200" dirty="0" err="1" smtClean="0">
                <a:solidFill>
                  <a:srgbClr val="FF9900"/>
                </a:solidFill>
              </a:rPr>
              <a:t>berhias</a:t>
            </a:r>
            <a:r>
              <a:rPr lang="en-US" sz="2200" dirty="0" smtClean="0">
                <a:solidFill>
                  <a:srgbClr val="FF9900"/>
                </a:solidFill>
              </a:rPr>
              <a:t> </a:t>
            </a:r>
            <a:r>
              <a:rPr lang="en-US" sz="2200" dirty="0" err="1" smtClean="0">
                <a:solidFill>
                  <a:srgbClr val="FF9900"/>
                </a:solidFill>
              </a:rPr>
              <a:t>ini</a:t>
            </a:r>
            <a:r>
              <a:rPr lang="en-US" sz="2200" dirty="0" smtClean="0">
                <a:solidFill>
                  <a:srgbClr val="FF9900"/>
                </a:solidFill>
              </a:rPr>
              <a:t> </a:t>
            </a:r>
            <a:r>
              <a:rPr lang="en-US" sz="2200" dirty="0" err="1" smtClean="0">
                <a:solidFill>
                  <a:srgbClr val="FF9900"/>
                </a:solidFill>
              </a:rPr>
              <a:t>mengusahakan</a:t>
            </a:r>
            <a:r>
              <a:rPr lang="en-US" sz="2200" dirty="0" smtClean="0">
                <a:solidFill>
                  <a:srgbClr val="FF9900"/>
                </a:solidFill>
              </a:rPr>
              <a:t> agar </a:t>
            </a:r>
            <a:r>
              <a:rPr lang="en-US" sz="2200" dirty="0" err="1" smtClean="0">
                <a:solidFill>
                  <a:srgbClr val="FF9900"/>
                </a:solidFill>
              </a:rPr>
              <a:t>lingkungan</a:t>
            </a:r>
            <a:r>
              <a:rPr lang="en-US" sz="2200" dirty="0" smtClean="0">
                <a:solidFill>
                  <a:srgbClr val="FF9900"/>
                </a:solidFill>
              </a:rPr>
              <a:t> </a:t>
            </a:r>
            <a:r>
              <a:rPr lang="en-US" sz="2200" dirty="0" err="1" smtClean="0">
                <a:solidFill>
                  <a:srgbClr val="FF9900"/>
                </a:solidFill>
              </a:rPr>
              <a:t>ruangan</a:t>
            </a:r>
            <a:r>
              <a:rPr lang="en-US" sz="2200" dirty="0" smtClean="0">
                <a:solidFill>
                  <a:srgbClr val="FF9900"/>
                </a:solidFill>
              </a:rPr>
              <a:t> </a:t>
            </a:r>
            <a:r>
              <a:rPr lang="en-US" sz="2200" dirty="0" err="1" smtClean="0">
                <a:solidFill>
                  <a:srgbClr val="FF9900"/>
                </a:solidFill>
              </a:rPr>
              <a:t>tampak</a:t>
            </a:r>
            <a:r>
              <a:rPr lang="en-US" sz="2200" dirty="0" smtClean="0">
                <a:solidFill>
                  <a:srgbClr val="FF9900"/>
                </a:solidFill>
              </a:rPr>
              <a:t> </a:t>
            </a:r>
            <a:r>
              <a:rPr lang="en-US" sz="2200" dirty="0" err="1" smtClean="0">
                <a:solidFill>
                  <a:srgbClr val="FF9900"/>
                </a:solidFill>
              </a:rPr>
              <a:t>seperti</a:t>
            </a:r>
            <a:r>
              <a:rPr lang="en-US" sz="2200" dirty="0" smtClean="0">
                <a:solidFill>
                  <a:srgbClr val="FF9900"/>
                </a:solidFill>
              </a:rPr>
              <a:t> </a:t>
            </a:r>
            <a:r>
              <a:rPr lang="en-US" sz="2200" dirty="0" err="1" smtClean="0">
                <a:solidFill>
                  <a:srgbClr val="FF9900"/>
                </a:solidFill>
              </a:rPr>
              <a:t>pemandangan</a:t>
            </a:r>
            <a:r>
              <a:rPr lang="en-US" sz="2200" dirty="0" smtClean="0">
                <a:solidFill>
                  <a:srgbClr val="FF9900"/>
                </a:solidFill>
              </a:rPr>
              <a:t> </a:t>
            </a:r>
            <a:r>
              <a:rPr lang="en-US" sz="2200" dirty="0" err="1" smtClean="0">
                <a:solidFill>
                  <a:srgbClr val="FF9900"/>
                </a:solidFill>
              </a:rPr>
              <a:t>alam</a:t>
            </a:r>
            <a:r>
              <a:rPr lang="en-US" sz="2200" dirty="0" smtClean="0">
                <a:solidFill>
                  <a:srgbClr val="FF9900"/>
                </a:solidFill>
              </a:rPr>
              <a:t> </a:t>
            </a:r>
            <a:r>
              <a:rPr lang="en-US" sz="2200" dirty="0" err="1" smtClean="0">
                <a:solidFill>
                  <a:srgbClr val="FF9900"/>
                </a:solidFill>
              </a:rPr>
              <a:t>terbuka</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benar-benar</a:t>
            </a:r>
            <a:r>
              <a:rPr lang="en-US" sz="2200" dirty="0" smtClean="0">
                <a:solidFill>
                  <a:srgbClr val="FF9900"/>
                </a:solidFill>
              </a:rPr>
              <a:t> </a:t>
            </a:r>
            <a:r>
              <a:rPr lang="en-US" sz="2200" dirty="0" err="1" smtClean="0">
                <a:solidFill>
                  <a:srgbClr val="FF9900"/>
                </a:solidFill>
              </a:rPr>
              <a:t>merupakan</a:t>
            </a:r>
            <a:r>
              <a:rPr lang="en-US" sz="2200" dirty="0" smtClean="0">
                <a:solidFill>
                  <a:srgbClr val="FF9900"/>
                </a:solidFill>
              </a:rPr>
              <a:t> </a:t>
            </a:r>
            <a:r>
              <a:rPr lang="en-US" sz="2200" dirty="0" err="1" smtClean="0">
                <a:solidFill>
                  <a:srgbClr val="FF9900"/>
                </a:solidFill>
              </a:rPr>
              <a:t>lingkungan</a:t>
            </a:r>
            <a:r>
              <a:rPr lang="en-US" sz="2200" dirty="0" smtClean="0">
                <a:solidFill>
                  <a:srgbClr val="FF9900"/>
                </a:solidFill>
              </a:rPr>
              <a:t> yang </a:t>
            </a:r>
            <a:r>
              <a:rPr lang="en-US" sz="2200" dirty="0" err="1" smtClean="0">
                <a:solidFill>
                  <a:srgbClr val="FF9900"/>
                </a:solidFill>
              </a:rPr>
              <a:t>nyaman</a:t>
            </a:r>
            <a:r>
              <a:rPr lang="en-US" sz="2200" dirty="0" smtClean="0">
                <a:solidFill>
                  <a:srgbClr val="FF9900"/>
                </a:solidFill>
              </a:rPr>
              <a:t>, </a:t>
            </a:r>
            <a:r>
              <a:rPr lang="en-US" sz="2200" dirty="0" err="1" smtClean="0">
                <a:solidFill>
                  <a:srgbClr val="FF9900"/>
                </a:solidFill>
              </a:rPr>
              <a:t>menyenangkan</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ekonomis</a:t>
            </a:r>
            <a:r>
              <a:rPr lang="en-US" sz="2200" dirty="0" smtClean="0">
                <a:solidFill>
                  <a:srgbClr val="FF9900"/>
                </a:solidFill>
              </a:rPr>
              <a:t> </a:t>
            </a:r>
            <a:r>
              <a:rPr lang="en-US" sz="2200" dirty="0" err="1" smtClean="0">
                <a:solidFill>
                  <a:srgbClr val="FF9900"/>
                </a:solidFill>
              </a:rPr>
              <a:t>dalam</a:t>
            </a:r>
            <a:r>
              <a:rPr lang="en-US" sz="2200" dirty="0" smtClean="0">
                <a:solidFill>
                  <a:srgbClr val="FF9900"/>
                </a:solidFill>
              </a:rPr>
              <a:t> </a:t>
            </a:r>
            <a:r>
              <a:rPr lang="en-US" sz="2200" dirty="0" err="1" smtClean="0">
                <a:solidFill>
                  <a:srgbClr val="FF9900"/>
                </a:solidFill>
              </a:rPr>
              <a:t>pemanfaatan</a:t>
            </a:r>
            <a:r>
              <a:rPr lang="en-US" sz="2200" dirty="0" smtClean="0">
                <a:solidFill>
                  <a:srgbClr val="FF9900"/>
                </a:solidFill>
              </a:rPr>
              <a:t> </a:t>
            </a:r>
            <a:r>
              <a:rPr lang="en-US" sz="2200" dirty="0" err="1" smtClean="0">
                <a:solidFill>
                  <a:srgbClr val="FF9900"/>
                </a:solidFill>
              </a:rPr>
              <a:t>ruangan</a:t>
            </a:r>
            <a:r>
              <a:rPr lang="en-US" sz="2200" dirty="0" smtClean="0"/>
              <a:t/>
            </a:r>
            <a:br>
              <a:rPr lang="en-US" sz="2200" dirty="0" smtClean="0"/>
            </a:br>
            <a:r>
              <a:rPr lang="en-US" sz="2200" dirty="0" smtClean="0"/>
              <a:t/>
            </a:r>
            <a:br>
              <a:rPr lang="en-US" sz="2200" dirty="0" smtClean="0"/>
            </a:br>
            <a:r>
              <a:rPr lang="en-US" sz="2200" dirty="0" smtClean="0"/>
              <a:t>			 </a:t>
            </a:r>
            <a:r>
              <a:rPr lang="en-US" sz="2400" b="1" dirty="0" err="1" smtClean="0">
                <a:solidFill>
                  <a:srgbClr val="FFC000"/>
                </a:solidFill>
              </a:rPr>
              <a:t>Keuntungan</a:t>
            </a:r>
            <a:r>
              <a:rPr lang="en-US" sz="2400" dirty="0" smtClean="0">
                <a:solidFill>
                  <a:srgbClr val="FFC000"/>
                </a:solidFill>
              </a:rPr>
              <a:t> </a:t>
            </a:r>
            <a:r>
              <a:rPr lang="en-US" sz="2200" dirty="0" smtClean="0"/>
              <a:t/>
            </a:r>
            <a:br>
              <a:rPr lang="en-US" sz="2200" dirty="0" smtClean="0"/>
            </a:br>
            <a:r>
              <a:rPr lang="en-US" sz="2200" dirty="0" smtClean="0">
                <a:solidFill>
                  <a:srgbClr val="FF9900"/>
                </a:solidFill>
              </a:rPr>
              <a:t>1. Para </a:t>
            </a:r>
            <a:r>
              <a:rPr lang="en-US" sz="2200" dirty="0" err="1" smtClean="0">
                <a:solidFill>
                  <a:srgbClr val="FF9900"/>
                </a:solidFill>
              </a:rPr>
              <a:t>pegawai</a:t>
            </a:r>
            <a:r>
              <a:rPr lang="en-US" sz="2200" dirty="0" smtClean="0">
                <a:solidFill>
                  <a:srgbClr val="FF9900"/>
                </a:solidFill>
              </a:rPr>
              <a:t> </a:t>
            </a:r>
            <a:r>
              <a:rPr lang="en-US" sz="2200" dirty="0" err="1" smtClean="0">
                <a:solidFill>
                  <a:srgbClr val="FF9900"/>
                </a:solidFill>
              </a:rPr>
              <a:t>merasa</a:t>
            </a:r>
            <a:r>
              <a:rPr lang="en-US" sz="2200" dirty="0" smtClean="0">
                <a:solidFill>
                  <a:srgbClr val="FF9900"/>
                </a:solidFill>
              </a:rPr>
              <a:t> </a:t>
            </a:r>
            <a:r>
              <a:rPr lang="en-US" sz="2200" dirty="0" err="1" smtClean="0">
                <a:solidFill>
                  <a:srgbClr val="FF9900"/>
                </a:solidFill>
              </a:rPr>
              <a:t>nyaman</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betah</a:t>
            </a:r>
            <a:r>
              <a:rPr lang="en-US" sz="2200" dirty="0" smtClean="0">
                <a:solidFill>
                  <a:srgbClr val="FF9900"/>
                </a:solidFill>
              </a:rPr>
              <a:t> </a:t>
            </a:r>
            <a:r>
              <a:rPr lang="en-US" sz="2200" dirty="0" err="1" smtClean="0">
                <a:solidFill>
                  <a:srgbClr val="FF9900"/>
                </a:solidFill>
              </a:rPr>
              <a:t>kerja</a:t>
            </a:r>
            <a:r>
              <a:rPr lang="en-US" sz="2200" dirty="0" smtClean="0">
                <a:solidFill>
                  <a:srgbClr val="FF9900"/>
                </a:solidFill>
              </a:rPr>
              <a:t/>
            </a:r>
            <a:br>
              <a:rPr lang="en-US" sz="2200" dirty="0" smtClean="0">
                <a:solidFill>
                  <a:srgbClr val="FF9900"/>
                </a:solidFill>
              </a:rPr>
            </a:br>
            <a:r>
              <a:rPr lang="en-US" sz="2200" dirty="0" smtClean="0">
                <a:solidFill>
                  <a:srgbClr val="FF9900"/>
                </a:solidFill>
              </a:rPr>
              <a:t>2. Kantor </a:t>
            </a:r>
            <a:r>
              <a:rPr lang="en-US" sz="2200" dirty="0" err="1" smtClean="0">
                <a:solidFill>
                  <a:srgbClr val="FF9900"/>
                </a:solidFill>
              </a:rPr>
              <a:t>jadi</a:t>
            </a:r>
            <a:r>
              <a:rPr lang="en-US" sz="2200" dirty="0" smtClean="0">
                <a:solidFill>
                  <a:srgbClr val="FF9900"/>
                </a:solidFill>
              </a:rPr>
              <a:t> </a:t>
            </a:r>
            <a:r>
              <a:rPr lang="en-US" sz="2200" dirty="0" err="1" smtClean="0">
                <a:solidFill>
                  <a:srgbClr val="FF9900"/>
                </a:solidFill>
              </a:rPr>
              <a:t>terlihat</a:t>
            </a:r>
            <a:r>
              <a:rPr lang="en-US" sz="2200" dirty="0" smtClean="0">
                <a:solidFill>
                  <a:srgbClr val="FF9900"/>
                </a:solidFill>
              </a:rPr>
              <a:t> </a:t>
            </a:r>
            <a:r>
              <a:rPr lang="en-US" sz="2200" dirty="0" err="1" smtClean="0">
                <a:solidFill>
                  <a:srgbClr val="FF9900"/>
                </a:solidFill>
              </a:rPr>
              <a:t>lebih</a:t>
            </a:r>
            <a:r>
              <a:rPr lang="en-US" sz="2200" dirty="0" smtClean="0">
                <a:solidFill>
                  <a:srgbClr val="FF9900"/>
                </a:solidFill>
              </a:rPr>
              <a:t> </a:t>
            </a:r>
            <a:r>
              <a:rPr lang="en-US" sz="2200" dirty="0" err="1" smtClean="0">
                <a:solidFill>
                  <a:srgbClr val="FF9900"/>
                </a:solidFill>
              </a:rPr>
              <a:t>segar</a:t>
            </a:r>
            <a:r>
              <a:rPr lang="en-US" sz="2200" dirty="0" smtClean="0">
                <a:solidFill>
                  <a:srgbClr val="FF9900"/>
                </a:solidFill>
              </a:rPr>
              <a:t/>
            </a:r>
            <a:br>
              <a:rPr lang="en-US" sz="2200" dirty="0" smtClean="0">
                <a:solidFill>
                  <a:srgbClr val="FF9900"/>
                </a:solidFill>
              </a:rPr>
            </a:br>
            <a:r>
              <a:rPr lang="en-US" sz="2200" dirty="0" smtClean="0">
                <a:solidFill>
                  <a:srgbClr val="FF9900"/>
                </a:solidFill>
              </a:rPr>
              <a:t>3. </a:t>
            </a:r>
            <a:r>
              <a:rPr lang="en-US" sz="2200" dirty="0" err="1" smtClean="0">
                <a:solidFill>
                  <a:srgbClr val="FF9900"/>
                </a:solidFill>
              </a:rPr>
              <a:t>Ketegangan</a:t>
            </a:r>
            <a:r>
              <a:rPr lang="en-US" sz="2200" dirty="0" smtClean="0">
                <a:solidFill>
                  <a:srgbClr val="FF9900"/>
                </a:solidFill>
              </a:rPr>
              <a:t> </a:t>
            </a:r>
            <a:r>
              <a:rPr lang="en-US" sz="2200" dirty="0" err="1" smtClean="0">
                <a:solidFill>
                  <a:srgbClr val="FF9900"/>
                </a:solidFill>
              </a:rPr>
              <a:t>syaraf</a:t>
            </a:r>
            <a:r>
              <a:rPr lang="en-US" sz="2200" dirty="0" smtClean="0">
                <a:solidFill>
                  <a:srgbClr val="FF9900"/>
                </a:solidFill>
              </a:rPr>
              <a:t> </a:t>
            </a:r>
            <a:r>
              <a:rPr lang="en-US" sz="2200" dirty="0" err="1" smtClean="0">
                <a:solidFill>
                  <a:srgbClr val="FF9900"/>
                </a:solidFill>
              </a:rPr>
              <a:t>dapat</a:t>
            </a:r>
            <a:r>
              <a:rPr lang="en-US" sz="2200" dirty="0" smtClean="0">
                <a:solidFill>
                  <a:srgbClr val="FF9900"/>
                </a:solidFill>
              </a:rPr>
              <a:t> </a:t>
            </a:r>
            <a:r>
              <a:rPr lang="en-US" sz="2200" dirty="0" err="1" smtClean="0">
                <a:solidFill>
                  <a:srgbClr val="FF9900"/>
                </a:solidFill>
              </a:rPr>
              <a:t>berkurang</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dihindarkan</a:t>
            </a:r>
            <a:r>
              <a:rPr lang="en-US" sz="2200" dirty="0" smtClean="0">
                <a:solidFill>
                  <a:srgbClr val="FF9900"/>
                </a:solidFill>
              </a:rPr>
              <a:t/>
            </a:r>
            <a:br>
              <a:rPr lang="en-US" sz="2200" dirty="0" smtClean="0">
                <a:solidFill>
                  <a:srgbClr val="FF9900"/>
                </a:solidFill>
              </a:rPr>
            </a:br>
            <a:r>
              <a:rPr lang="en-US" sz="2200" dirty="0" smtClean="0">
                <a:solidFill>
                  <a:srgbClr val="FF9900"/>
                </a:solidFill>
              </a:rPr>
              <a:t>4. </a:t>
            </a:r>
            <a:r>
              <a:rPr lang="en-US" sz="2200" dirty="0" err="1" smtClean="0">
                <a:solidFill>
                  <a:srgbClr val="FF9900"/>
                </a:solidFill>
              </a:rPr>
              <a:t>Kebisingan</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kegaduhan</a:t>
            </a:r>
            <a:r>
              <a:rPr lang="en-US" sz="2200" dirty="0" smtClean="0">
                <a:solidFill>
                  <a:srgbClr val="FF9900"/>
                </a:solidFill>
              </a:rPr>
              <a:t> </a:t>
            </a:r>
            <a:r>
              <a:rPr lang="en-US" sz="2200" dirty="0" err="1" smtClean="0">
                <a:solidFill>
                  <a:srgbClr val="FF9900"/>
                </a:solidFill>
              </a:rPr>
              <a:t>dapat</a:t>
            </a:r>
            <a:r>
              <a:rPr lang="en-US" sz="2200" dirty="0" smtClean="0">
                <a:solidFill>
                  <a:srgbClr val="FF9900"/>
                </a:solidFill>
              </a:rPr>
              <a:t> </a:t>
            </a:r>
            <a:r>
              <a:rPr lang="en-US" sz="2200" dirty="0" err="1" smtClean="0">
                <a:solidFill>
                  <a:srgbClr val="FF9900"/>
                </a:solidFill>
              </a:rPr>
              <a:t>berkurang</a:t>
            </a:r>
            <a:r>
              <a:rPr lang="en-US" sz="2200" dirty="0" smtClean="0">
                <a:solidFill>
                  <a:srgbClr val="FF9900"/>
                </a:solidFill>
              </a:rPr>
              <a:t> </a:t>
            </a:r>
            <a:r>
              <a:rPr lang="en-US" sz="2200" dirty="0" err="1" smtClean="0">
                <a:solidFill>
                  <a:srgbClr val="FF9900"/>
                </a:solidFill>
              </a:rPr>
              <a:t>dan</a:t>
            </a:r>
            <a:r>
              <a:rPr lang="en-US" sz="2200" dirty="0" smtClean="0">
                <a:solidFill>
                  <a:srgbClr val="FF9900"/>
                </a:solidFill>
              </a:rPr>
              <a:t> </a:t>
            </a:r>
            <a:r>
              <a:rPr lang="en-US" sz="2200" dirty="0" err="1" smtClean="0">
                <a:solidFill>
                  <a:srgbClr val="FF9900"/>
                </a:solidFill>
              </a:rPr>
              <a:t>dihindarkan</a:t>
            </a:r>
            <a:r>
              <a:rPr lang="en-US" sz="2200" dirty="0" smtClean="0">
                <a:solidFill>
                  <a:srgbClr val="FF9900"/>
                </a:solidFill>
              </a:rPr>
              <a:t/>
            </a:r>
            <a:br>
              <a:rPr lang="en-US" sz="2200" dirty="0" smtClean="0">
                <a:solidFill>
                  <a:srgbClr val="FF9900"/>
                </a:solidFill>
              </a:rPr>
            </a:br>
            <a:r>
              <a:rPr lang="en-US" sz="2200" dirty="0" smtClean="0">
                <a:solidFill>
                  <a:srgbClr val="FF9900"/>
                </a:solidFill>
              </a:rPr>
              <a:t>5. </a:t>
            </a:r>
            <a:r>
              <a:rPr lang="en-US" sz="2200" dirty="0" err="1" smtClean="0">
                <a:solidFill>
                  <a:srgbClr val="FF9900"/>
                </a:solidFill>
              </a:rPr>
              <a:t>Produktivitas</a:t>
            </a:r>
            <a:r>
              <a:rPr lang="en-US" sz="2200" dirty="0" smtClean="0">
                <a:solidFill>
                  <a:srgbClr val="FF9900"/>
                </a:solidFill>
              </a:rPr>
              <a:t> </a:t>
            </a:r>
            <a:r>
              <a:rPr lang="en-US" sz="2200" dirty="0" err="1" smtClean="0">
                <a:solidFill>
                  <a:srgbClr val="FF9900"/>
                </a:solidFill>
              </a:rPr>
              <a:t>kerja</a:t>
            </a:r>
            <a:r>
              <a:rPr lang="en-US" sz="2200" dirty="0" smtClean="0">
                <a:solidFill>
                  <a:srgbClr val="FF9900"/>
                </a:solidFill>
              </a:rPr>
              <a:t> </a:t>
            </a:r>
            <a:r>
              <a:rPr lang="en-US" sz="2200" dirty="0" err="1" smtClean="0">
                <a:solidFill>
                  <a:srgbClr val="FF9900"/>
                </a:solidFill>
              </a:rPr>
              <a:t>dapat</a:t>
            </a:r>
            <a:r>
              <a:rPr lang="en-US" sz="2200" dirty="0" smtClean="0">
                <a:solidFill>
                  <a:srgbClr val="FF9900"/>
                </a:solidFill>
              </a:rPr>
              <a:t> </a:t>
            </a:r>
            <a:r>
              <a:rPr lang="en-US" sz="2200" dirty="0" err="1" smtClean="0">
                <a:solidFill>
                  <a:srgbClr val="FF9900"/>
                </a:solidFill>
              </a:rPr>
              <a:t>meningkat</a:t>
            </a:r>
            <a:endParaRPr lang="en-US" sz="2200" dirty="0">
              <a:solidFill>
                <a:srgbClr val="FF99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85894"/>
            <a:ext cx="9144000" cy="3714808"/>
          </a:xfrm>
        </p:spPr>
        <p:txBody>
          <a:bodyPr/>
          <a:lstStyle/>
          <a:p>
            <a:pPr algn="l"/>
            <a:r>
              <a:rPr lang="en-US" sz="2400" b="1" dirty="0" smtClean="0"/>
              <a:t>				</a:t>
            </a:r>
            <a:r>
              <a:rPr lang="en-US" sz="2400" b="1" dirty="0" err="1" smtClean="0">
                <a:solidFill>
                  <a:srgbClr val="FF9900"/>
                </a:solidFill>
              </a:rPr>
              <a:t>Kerugian</a:t>
            </a:r>
            <a:r>
              <a:rPr lang="en-US" sz="2400" dirty="0" smtClean="0">
                <a:solidFill>
                  <a:srgbClr val="FF9900"/>
                </a:solidFill>
              </a:rPr>
              <a:t> </a:t>
            </a:r>
            <a:r>
              <a:rPr lang="en-US" sz="2400" dirty="0" smtClean="0"/>
              <a:t/>
            </a:r>
            <a:br>
              <a:rPr lang="en-US" sz="2400" dirty="0" smtClean="0"/>
            </a:br>
            <a:r>
              <a:rPr lang="en-US" sz="2400" dirty="0" smtClean="0"/>
              <a:t/>
            </a:r>
            <a:br>
              <a:rPr lang="en-US" sz="2400" dirty="0" smtClean="0"/>
            </a:br>
            <a:r>
              <a:rPr lang="en-US" sz="2400" b="1" dirty="0" smtClean="0">
                <a:solidFill>
                  <a:srgbClr val="FFC000"/>
                </a:solidFill>
              </a:rPr>
              <a:t>1. </a:t>
            </a:r>
            <a:r>
              <a:rPr lang="en-US" sz="2400" b="1" dirty="0" err="1" smtClean="0">
                <a:solidFill>
                  <a:srgbClr val="FFC000"/>
                </a:solidFill>
              </a:rPr>
              <a:t>Biaya</a:t>
            </a:r>
            <a:r>
              <a:rPr lang="en-US" sz="2400" b="1" dirty="0" smtClean="0">
                <a:solidFill>
                  <a:srgbClr val="FFC000"/>
                </a:solidFill>
              </a:rPr>
              <a:t> </a:t>
            </a:r>
            <a:r>
              <a:rPr lang="en-US" sz="2400" b="1" dirty="0" err="1" smtClean="0">
                <a:solidFill>
                  <a:srgbClr val="FFC000"/>
                </a:solidFill>
              </a:rPr>
              <a:t>cukup</a:t>
            </a:r>
            <a:r>
              <a:rPr lang="en-US" sz="2400" b="1" dirty="0" smtClean="0">
                <a:solidFill>
                  <a:srgbClr val="FFC000"/>
                </a:solidFill>
              </a:rPr>
              <a:t> </a:t>
            </a:r>
            <a:r>
              <a:rPr lang="en-US" sz="2400" b="1" dirty="0" err="1" smtClean="0">
                <a:solidFill>
                  <a:srgbClr val="FFC000"/>
                </a:solidFill>
              </a:rPr>
              <a:t>tinggi</a:t>
            </a:r>
            <a:r>
              <a:rPr lang="en-US" sz="2400" b="1" dirty="0" smtClean="0">
                <a:solidFill>
                  <a:srgbClr val="FFC000"/>
                </a:solidFill>
              </a:rPr>
              <a:t> </a:t>
            </a:r>
            <a:br>
              <a:rPr lang="en-US" sz="2400" b="1" dirty="0" smtClean="0">
                <a:solidFill>
                  <a:srgbClr val="FFC000"/>
                </a:solidFill>
              </a:rPr>
            </a:br>
            <a:r>
              <a:rPr lang="en-US" sz="2400" b="1" dirty="0" smtClean="0">
                <a:solidFill>
                  <a:srgbClr val="FFC000"/>
                </a:solidFill>
              </a:rPr>
              <a:t>2. </a:t>
            </a:r>
            <a:r>
              <a:rPr lang="en-US" sz="2400" b="1" dirty="0" err="1" smtClean="0">
                <a:solidFill>
                  <a:srgbClr val="FFC000"/>
                </a:solidFill>
              </a:rPr>
              <a:t>Keadaan</a:t>
            </a:r>
            <a:r>
              <a:rPr lang="en-US" sz="2400" b="1" dirty="0" smtClean="0">
                <a:solidFill>
                  <a:srgbClr val="FFC000"/>
                </a:solidFill>
              </a:rPr>
              <a:t> </a:t>
            </a:r>
            <a:r>
              <a:rPr lang="en-US" sz="2400" b="1" dirty="0" err="1" smtClean="0">
                <a:solidFill>
                  <a:srgbClr val="FFC000"/>
                </a:solidFill>
              </a:rPr>
              <a:t>cuaca</a:t>
            </a:r>
            <a:r>
              <a:rPr lang="en-US" sz="2400" b="1" dirty="0" smtClean="0">
                <a:solidFill>
                  <a:srgbClr val="FFC000"/>
                </a:solidFill>
              </a:rPr>
              <a:t> </a:t>
            </a:r>
            <a:r>
              <a:rPr lang="en-US" sz="2400" b="1" dirty="0" err="1" smtClean="0">
                <a:solidFill>
                  <a:srgbClr val="FFC000"/>
                </a:solidFill>
              </a:rPr>
              <a:t>ikut</a:t>
            </a:r>
            <a:r>
              <a:rPr lang="en-US" sz="2400" b="1" dirty="0" smtClean="0">
                <a:solidFill>
                  <a:srgbClr val="FFC000"/>
                </a:solidFill>
              </a:rPr>
              <a:t> </a:t>
            </a:r>
            <a:r>
              <a:rPr lang="en-US" sz="2400" b="1" dirty="0" err="1" smtClean="0">
                <a:solidFill>
                  <a:srgbClr val="FFC000"/>
                </a:solidFill>
              </a:rPr>
              <a:t>mempengaruhi</a:t>
            </a:r>
            <a:r>
              <a:rPr lang="en-US" sz="2400" b="1" dirty="0" smtClean="0">
                <a:solidFill>
                  <a:srgbClr val="FFC000"/>
                </a:solidFill>
              </a:rPr>
              <a:t> </a:t>
            </a:r>
            <a:r>
              <a:rPr lang="en-US" sz="2400" b="1" dirty="0" err="1" smtClean="0">
                <a:solidFill>
                  <a:srgbClr val="FFC000"/>
                </a:solidFill>
              </a:rPr>
              <a:t>kinerja</a:t>
            </a:r>
            <a:r>
              <a:rPr lang="en-US" sz="2400" b="1" dirty="0" smtClean="0">
                <a:solidFill>
                  <a:srgbClr val="FFC000"/>
                </a:solidFill>
              </a:rPr>
              <a:t/>
            </a:r>
            <a:br>
              <a:rPr lang="en-US" sz="2400" b="1" dirty="0" smtClean="0">
                <a:solidFill>
                  <a:srgbClr val="FFC000"/>
                </a:solidFill>
              </a:rPr>
            </a:br>
            <a:r>
              <a:rPr lang="en-US" sz="2400" b="1" dirty="0" smtClean="0">
                <a:solidFill>
                  <a:srgbClr val="FFC000"/>
                </a:solidFill>
              </a:rPr>
              <a:t>3. </a:t>
            </a:r>
            <a:r>
              <a:rPr lang="en-US" sz="2400" b="1" dirty="0" err="1" smtClean="0">
                <a:solidFill>
                  <a:srgbClr val="FFC000"/>
                </a:solidFill>
              </a:rPr>
              <a:t>Biaya</a:t>
            </a:r>
            <a:r>
              <a:rPr lang="en-US" sz="2400" b="1" dirty="0" smtClean="0">
                <a:solidFill>
                  <a:srgbClr val="FFC000"/>
                </a:solidFill>
              </a:rPr>
              <a:t> </a:t>
            </a:r>
            <a:r>
              <a:rPr lang="en-US" sz="2400" b="1" dirty="0" err="1" smtClean="0">
                <a:solidFill>
                  <a:srgbClr val="FFC000"/>
                </a:solidFill>
              </a:rPr>
              <a:t>pemeliharaan</a:t>
            </a:r>
            <a:r>
              <a:rPr lang="en-US" sz="2400" b="1" dirty="0" smtClean="0">
                <a:solidFill>
                  <a:srgbClr val="FFC000"/>
                </a:solidFill>
              </a:rPr>
              <a:t> </a:t>
            </a:r>
            <a:r>
              <a:rPr lang="en-US" sz="2400" b="1" dirty="0" err="1" smtClean="0">
                <a:solidFill>
                  <a:srgbClr val="FFC000"/>
                </a:solidFill>
              </a:rPr>
              <a:t>dan</a:t>
            </a:r>
            <a:r>
              <a:rPr lang="en-US" sz="2400" b="1" dirty="0" smtClean="0">
                <a:solidFill>
                  <a:srgbClr val="FFC000"/>
                </a:solidFill>
              </a:rPr>
              <a:t> </a:t>
            </a:r>
            <a:r>
              <a:rPr lang="en-US" sz="2400" b="1" dirty="0" err="1" smtClean="0">
                <a:solidFill>
                  <a:srgbClr val="FFC000"/>
                </a:solidFill>
              </a:rPr>
              <a:t>perawatan</a:t>
            </a:r>
            <a:r>
              <a:rPr lang="en-US" sz="2400" b="1" dirty="0" smtClean="0">
                <a:solidFill>
                  <a:srgbClr val="FFC000"/>
                </a:solidFill>
              </a:rPr>
              <a:t> </a:t>
            </a:r>
            <a:r>
              <a:rPr lang="en-US" sz="2400" b="1" dirty="0" err="1" smtClean="0">
                <a:solidFill>
                  <a:srgbClr val="FFC000"/>
                </a:solidFill>
              </a:rPr>
              <a:t>tinggi</a:t>
            </a:r>
            <a:r>
              <a:rPr lang="en-US" sz="2400" b="1" dirty="0" smtClean="0">
                <a:solidFill>
                  <a:srgbClr val="FFC000"/>
                </a:solidFill>
              </a:rPr>
              <a:t/>
            </a:r>
            <a:br>
              <a:rPr lang="en-US" sz="2400" b="1" dirty="0" smtClean="0">
                <a:solidFill>
                  <a:srgbClr val="FFC000"/>
                </a:solidFill>
              </a:rPr>
            </a:br>
            <a:r>
              <a:rPr lang="en-US" sz="2400" b="1" dirty="0" smtClean="0">
                <a:solidFill>
                  <a:srgbClr val="FFC000"/>
                </a:solidFill>
              </a:rPr>
              <a:t>4. </a:t>
            </a:r>
            <a:r>
              <a:rPr lang="en-US" sz="2400" b="1" dirty="0" err="1" smtClean="0">
                <a:solidFill>
                  <a:srgbClr val="FFC000"/>
                </a:solidFill>
              </a:rPr>
              <a:t>Memerlukan</a:t>
            </a:r>
            <a:r>
              <a:rPr lang="en-US" sz="2400" b="1" dirty="0" smtClean="0">
                <a:solidFill>
                  <a:srgbClr val="FFC000"/>
                </a:solidFill>
              </a:rPr>
              <a:t> </a:t>
            </a:r>
            <a:r>
              <a:rPr lang="en-US" sz="2400" b="1" dirty="0" err="1" smtClean="0">
                <a:solidFill>
                  <a:srgbClr val="FFC000"/>
                </a:solidFill>
              </a:rPr>
              <a:t>tenaga</a:t>
            </a:r>
            <a:r>
              <a:rPr lang="en-US" sz="2400" b="1" dirty="0" smtClean="0">
                <a:solidFill>
                  <a:srgbClr val="FFC000"/>
                </a:solidFill>
              </a:rPr>
              <a:t> </a:t>
            </a:r>
            <a:r>
              <a:rPr lang="en-US" sz="2400" b="1" dirty="0" err="1" smtClean="0">
                <a:solidFill>
                  <a:srgbClr val="FFC000"/>
                </a:solidFill>
              </a:rPr>
              <a:t>ahli</a:t>
            </a:r>
            <a:r>
              <a:rPr lang="en-US" sz="2400" b="1" dirty="0" smtClean="0">
                <a:solidFill>
                  <a:srgbClr val="FFC000"/>
                </a:solidFill>
              </a:rPr>
              <a:t> yang </a:t>
            </a:r>
            <a:r>
              <a:rPr lang="en-US" sz="2400" b="1" dirty="0" err="1" smtClean="0">
                <a:solidFill>
                  <a:srgbClr val="FFC000"/>
                </a:solidFill>
              </a:rPr>
              <a:t>tidak</a:t>
            </a:r>
            <a:r>
              <a:rPr lang="en-US" sz="2400" b="1" dirty="0" smtClean="0">
                <a:solidFill>
                  <a:srgbClr val="FFC000"/>
                </a:solidFill>
              </a:rPr>
              <a:t> </a:t>
            </a:r>
            <a:r>
              <a:rPr lang="en-US" sz="2400" b="1" dirty="0" err="1" smtClean="0">
                <a:solidFill>
                  <a:srgbClr val="FFC000"/>
                </a:solidFill>
              </a:rPr>
              <a:t>mudah</a:t>
            </a:r>
            <a:r>
              <a:rPr lang="en-US" sz="2400" b="1" dirty="0" smtClean="0">
                <a:solidFill>
                  <a:srgbClr val="FFC000"/>
                </a:solidFill>
              </a:rPr>
              <a:t> </a:t>
            </a:r>
            <a:r>
              <a:rPr lang="en-US" sz="2400" b="1" dirty="0" err="1" smtClean="0">
                <a:solidFill>
                  <a:srgbClr val="FFC000"/>
                </a:solidFill>
              </a:rPr>
              <a:t>dan</a:t>
            </a:r>
            <a:r>
              <a:rPr lang="en-US" sz="2400" b="1" dirty="0" smtClean="0">
                <a:solidFill>
                  <a:srgbClr val="FFC000"/>
                </a:solidFill>
              </a:rPr>
              <a:t> </a:t>
            </a:r>
            <a:r>
              <a:rPr lang="en-US" sz="2400" b="1" dirty="0" err="1" smtClean="0">
                <a:solidFill>
                  <a:srgbClr val="FFC000"/>
                </a:solidFill>
              </a:rPr>
              <a:t>tidak</a:t>
            </a:r>
            <a:r>
              <a:rPr lang="en-US" sz="2400" b="1" dirty="0" smtClean="0">
                <a:solidFill>
                  <a:srgbClr val="FFC000"/>
                </a:solidFill>
              </a:rPr>
              <a:t>  </a:t>
            </a:r>
            <a:r>
              <a:rPr lang="en-US" sz="2400" b="1" dirty="0" err="1" smtClean="0">
                <a:solidFill>
                  <a:srgbClr val="FFC000"/>
                </a:solidFill>
              </a:rPr>
              <a:t>murah</a:t>
            </a:r>
            <a:r>
              <a:rPr lang="en-US" sz="2400" b="1" dirty="0" smtClean="0">
                <a:solidFill>
                  <a:srgbClr val="FFC000"/>
                </a:solidFill>
              </a:rPr>
              <a:t/>
            </a:r>
            <a:br>
              <a:rPr lang="en-US" sz="2400" b="1" dirty="0" smtClean="0">
                <a:solidFill>
                  <a:srgbClr val="FFC000"/>
                </a:solidFill>
              </a:rPr>
            </a:br>
            <a:r>
              <a:rPr lang="en-US" sz="2400" b="1" dirty="0" smtClean="0">
                <a:solidFill>
                  <a:srgbClr val="FFC000"/>
                </a:solidFill>
              </a:rPr>
              <a:t>5. </a:t>
            </a:r>
            <a:r>
              <a:rPr lang="en-US" sz="2400" b="1" dirty="0" err="1" smtClean="0">
                <a:solidFill>
                  <a:srgbClr val="FFC000"/>
                </a:solidFill>
              </a:rPr>
              <a:t>Konsentrasi</a:t>
            </a:r>
            <a:r>
              <a:rPr lang="en-US" sz="2400" b="1" dirty="0" smtClean="0">
                <a:solidFill>
                  <a:srgbClr val="FFC000"/>
                </a:solidFill>
              </a:rPr>
              <a:t> </a:t>
            </a:r>
            <a:r>
              <a:rPr lang="en-US" sz="2400" b="1" dirty="0" err="1" smtClean="0">
                <a:solidFill>
                  <a:srgbClr val="FFC000"/>
                </a:solidFill>
              </a:rPr>
              <a:t>juga</a:t>
            </a:r>
            <a:r>
              <a:rPr lang="en-US" sz="2400" b="1" dirty="0" smtClean="0">
                <a:solidFill>
                  <a:srgbClr val="FFC000"/>
                </a:solidFill>
              </a:rPr>
              <a:t> </a:t>
            </a:r>
            <a:r>
              <a:rPr lang="en-US" sz="2400" b="1" dirty="0" err="1" smtClean="0">
                <a:solidFill>
                  <a:srgbClr val="FFC000"/>
                </a:solidFill>
              </a:rPr>
              <a:t>bisa</a:t>
            </a:r>
            <a:r>
              <a:rPr lang="en-US" sz="2400" b="1" dirty="0" smtClean="0">
                <a:solidFill>
                  <a:srgbClr val="FFC000"/>
                </a:solidFill>
              </a:rPr>
              <a:t> </a:t>
            </a:r>
            <a:r>
              <a:rPr lang="en-US" sz="2400" b="1" dirty="0" err="1" smtClean="0">
                <a:solidFill>
                  <a:srgbClr val="FFC000"/>
                </a:solidFill>
              </a:rPr>
              <a:t>berkurang</a:t>
            </a:r>
            <a:r>
              <a:rPr lang="en-US" sz="2400" b="1" dirty="0" smtClean="0">
                <a:solidFill>
                  <a:srgbClr val="FFC000"/>
                </a:solidFill>
              </a:rPr>
              <a:t> </a:t>
            </a:r>
            <a:r>
              <a:rPr lang="en-US" sz="2400" b="1" dirty="0" err="1" smtClean="0">
                <a:solidFill>
                  <a:srgbClr val="FFC000"/>
                </a:solidFill>
              </a:rPr>
              <a:t>jika</a:t>
            </a:r>
            <a:r>
              <a:rPr lang="en-US" sz="2400" b="1" dirty="0" smtClean="0">
                <a:solidFill>
                  <a:srgbClr val="FFC000"/>
                </a:solidFill>
              </a:rPr>
              <a:t> </a:t>
            </a:r>
            <a:r>
              <a:rPr lang="en-US" sz="2400" b="1" dirty="0" err="1" smtClean="0">
                <a:solidFill>
                  <a:srgbClr val="FFC000"/>
                </a:solidFill>
              </a:rPr>
              <a:t>ada</a:t>
            </a:r>
            <a:r>
              <a:rPr lang="en-US" sz="2400" b="1" dirty="0" smtClean="0">
                <a:solidFill>
                  <a:srgbClr val="FFC000"/>
                </a:solidFill>
              </a:rPr>
              <a:t> </a:t>
            </a:r>
            <a:r>
              <a:rPr lang="en-US" sz="2400" b="1" dirty="0" err="1" smtClean="0">
                <a:solidFill>
                  <a:srgbClr val="FFC000"/>
                </a:solidFill>
              </a:rPr>
              <a:t>sesuatu</a:t>
            </a:r>
            <a:r>
              <a:rPr lang="en-US" sz="2400" b="1" dirty="0" smtClean="0">
                <a:solidFill>
                  <a:srgbClr val="FFC000"/>
                </a:solidFill>
              </a:rPr>
              <a:t> </a:t>
            </a:r>
            <a:r>
              <a:rPr lang="en-US" sz="2400" b="1" dirty="0" err="1" smtClean="0">
                <a:solidFill>
                  <a:srgbClr val="FFC000"/>
                </a:solidFill>
              </a:rPr>
              <a:t>di</a:t>
            </a:r>
            <a:r>
              <a:rPr lang="en-US" sz="2400" b="1" dirty="0" smtClean="0">
                <a:solidFill>
                  <a:srgbClr val="FFC000"/>
                </a:solidFill>
              </a:rPr>
              <a:t> </a:t>
            </a:r>
            <a:r>
              <a:rPr lang="en-US" sz="2400" b="1" dirty="0" err="1" smtClean="0">
                <a:solidFill>
                  <a:srgbClr val="FFC000"/>
                </a:solidFill>
              </a:rPr>
              <a:t>luar</a:t>
            </a:r>
            <a:r>
              <a:rPr lang="en-US" sz="2400" b="1" dirty="0" smtClean="0">
                <a:solidFill>
                  <a:srgbClr val="FFC000"/>
                </a:solidFill>
              </a:rPr>
              <a:t> </a:t>
            </a:r>
            <a:r>
              <a:rPr lang="en-US" sz="2400" b="1" dirty="0" err="1" smtClean="0">
                <a:solidFill>
                  <a:srgbClr val="FFC000"/>
                </a:solidFill>
              </a:rPr>
              <a:t>ruangan</a:t>
            </a:r>
            <a:r>
              <a:rPr lang="en-US" sz="2400" b="1" dirty="0" smtClean="0">
                <a:solidFill>
                  <a:srgbClr val="FFC000"/>
                </a:solidFill>
              </a:rPr>
              <a:t> </a:t>
            </a:r>
            <a:r>
              <a:rPr lang="en-US" sz="2400" dirty="0" smtClean="0">
                <a:solidFill>
                  <a:srgbClr val="FFC000"/>
                </a:solidFill>
              </a:rPr>
              <a:t/>
            </a:r>
            <a:br>
              <a:rPr lang="en-US" sz="2400" dirty="0" smtClean="0">
                <a:solidFill>
                  <a:srgbClr val="FFC000"/>
                </a:solidFill>
              </a:rPr>
            </a:br>
            <a:r>
              <a:rPr lang="en-US" sz="2400" dirty="0" smtClean="0"/>
              <a:t/>
            </a:r>
            <a:br>
              <a:rPr lang="en-US" sz="2400" dirty="0" smtClean="0"/>
            </a:br>
            <a:endParaRPr lang="en-US" sz="2400" dirty="0"/>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a:hlinkClick r:id="rId8" action="ppaction://hlinksldjump"/>
          </p:cNvPr>
          <p:cNvSpPr/>
          <p:nvPr/>
        </p:nvSpPr>
        <p:spPr>
          <a:xfrm>
            <a:off x="142844" y="5072074"/>
            <a:ext cx="1928826" cy="428628"/>
          </a:xfrm>
          <a:prstGeom prst="roundRect">
            <a:avLst/>
          </a:prstGeom>
          <a:solidFill>
            <a:srgbClr val="FF99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990000"/>
                </a:solidFill>
              </a:rPr>
              <a:t>GAMBAR</a:t>
            </a:r>
            <a:endParaRPr lang="en-US" b="1" dirty="0">
              <a:solidFill>
                <a:srgbClr val="990000"/>
              </a:solidFil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5" name="Rectangle 14">
            <a:hlinkClick r:id="rId8" action="ppaction://hlinksldjump"/>
          </p:cNvPr>
          <p:cNvSpPr/>
          <p:nvPr/>
        </p:nvSpPr>
        <p:spPr>
          <a:xfrm>
            <a:off x="7286644" y="4929198"/>
            <a:ext cx="1571636" cy="428628"/>
          </a:xfrm>
          <a:prstGeom prst="rect">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NEXT</a:t>
            </a:r>
            <a:endParaRPr lang="en-US" dirty="0"/>
          </a:p>
        </p:txBody>
      </p:sp>
      <p:sp>
        <p:nvSpPr>
          <p:cNvPr id="25" name="Rectangle 24"/>
          <p:cNvSpPr/>
          <p:nvPr/>
        </p:nvSpPr>
        <p:spPr>
          <a:xfrm>
            <a:off x="0" y="1928802"/>
            <a:ext cx="9144000" cy="2857520"/>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descr="berhias 3.jpg"/>
          <p:cNvPicPr>
            <a:picLocks noChangeAspect="1"/>
          </p:cNvPicPr>
          <p:nvPr/>
        </p:nvPicPr>
        <p:blipFill>
          <a:blip r:embed="rId9"/>
          <a:stretch>
            <a:fillRect/>
          </a:stretch>
        </p:blipFill>
        <p:spPr>
          <a:xfrm>
            <a:off x="0" y="2143116"/>
            <a:ext cx="3333741" cy="2500306"/>
          </a:xfrm>
          <a:prstGeom prst="rect">
            <a:avLst/>
          </a:prstGeom>
        </p:spPr>
      </p:pic>
      <p:pic>
        <p:nvPicPr>
          <p:cNvPr id="27" name="Picture 26" descr="berhias 1.jpg"/>
          <p:cNvPicPr>
            <a:picLocks noChangeAspect="1"/>
          </p:cNvPicPr>
          <p:nvPr/>
        </p:nvPicPr>
        <p:blipFill>
          <a:blip r:embed="rId10"/>
          <a:stretch>
            <a:fillRect/>
          </a:stretch>
        </p:blipFill>
        <p:spPr>
          <a:xfrm>
            <a:off x="3428992" y="2285992"/>
            <a:ext cx="2357454" cy="2214578"/>
          </a:xfrm>
          <a:prstGeom prst="rect">
            <a:avLst/>
          </a:prstGeom>
        </p:spPr>
      </p:pic>
      <p:pic>
        <p:nvPicPr>
          <p:cNvPr id="28" name="Picture 27" descr="berhias 2.jpg"/>
          <p:cNvPicPr>
            <a:picLocks noChangeAspect="1"/>
          </p:cNvPicPr>
          <p:nvPr/>
        </p:nvPicPr>
        <p:blipFill>
          <a:blip r:embed="rId11" cstate="print"/>
          <a:stretch>
            <a:fillRect/>
          </a:stretch>
        </p:blipFill>
        <p:spPr>
          <a:xfrm>
            <a:off x="5857884" y="2143116"/>
            <a:ext cx="3286116" cy="2464587"/>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blinds(horizontal)">
                                      <p:cBhvr>
                                        <p:cTn id="10" dur="500"/>
                                        <p:tgtEl>
                                          <p:spTgt spid="27"/>
                                        </p:tgtEl>
                                      </p:cBhvr>
                                    </p:animEffect>
                                  </p:childTnLst>
                                </p:cTn>
                              </p:par>
                              <p:par>
                                <p:cTn id="11" presetID="3" presetClass="entr" presetSubtype="1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blinds(horizontal)">
                                      <p:cBhvr>
                                        <p:cTn id="13" dur="500"/>
                                        <p:tgtEl>
                                          <p:spTgt spid="2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linds(horizontal)">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4318878"/>
          </a:xfrm>
        </p:spPr>
        <p:txBody>
          <a:bodyPr/>
          <a:lstStyle/>
          <a:p>
            <a:pPr algn="l"/>
            <a:r>
              <a:rPr lang="en-US" sz="1600" b="1" dirty="0" err="1" smtClean="0">
                <a:solidFill>
                  <a:srgbClr val="FFC000"/>
                </a:solidFill>
              </a:rPr>
              <a:t>Pengelolaan</a:t>
            </a:r>
            <a:r>
              <a:rPr lang="en-US" sz="1600" b="1" dirty="0" smtClean="0">
                <a:solidFill>
                  <a:srgbClr val="FFC000"/>
                </a:solidFill>
              </a:rPr>
              <a:t> </a:t>
            </a:r>
            <a:r>
              <a:rPr lang="en-US" sz="1600" b="1" dirty="0" err="1" smtClean="0">
                <a:solidFill>
                  <a:srgbClr val="FFC000"/>
                </a:solidFill>
              </a:rPr>
              <a:t>Fasilitas</a:t>
            </a:r>
            <a:r>
              <a:rPr lang="en-US" sz="1600" b="1" dirty="0" smtClean="0">
                <a:solidFill>
                  <a:srgbClr val="FFC000"/>
                </a:solidFill>
              </a:rPr>
              <a:t> </a:t>
            </a:r>
            <a:r>
              <a:rPr lang="en-US" sz="1600" b="1" dirty="0" err="1" smtClean="0">
                <a:solidFill>
                  <a:srgbClr val="FFC000"/>
                </a:solidFill>
              </a:rPr>
              <a:t>bertujuan</a:t>
            </a:r>
            <a:r>
              <a:rPr lang="en-US" sz="1600" b="1" dirty="0" smtClean="0">
                <a:solidFill>
                  <a:srgbClr val="FFC000"/>
                </a:solidFill>
              </a:rPr>
              <a:t> </a:t>
            </a:r>
            <a:r>
              <a:rPr lang="en-US" sz="1600" b="1" dirty="0" err="1" smtClean="0">
                <a:solidFill>
                  <a:srgbClr val="FFC000"/>
                </a:solidFill>
              </a:rPr>
              <a:t>untuk</a:t>
            </a:r>
            <a:r>
              <a:rPr lang="en-US" sz="1600" b="1" dirty="0" smtClean="0">
                <a:solidFill>
                  <a:srgbClr val="FFC000"/>
                </a:solidFill>
              </a:rPr>
              <a:t> :</a:t>
            </a:r>
            <a:r>
              <a:rPr lang="en-US" sz="1600" dirty="0" smtClean="0">
                <a:solidFill>
                  <a:srgbClr val="FFC000"/>
                </a:solidFill>
              </a:rPr>
              <a:t/>
            </a:r>
            <a:br>
              <a:rPr lang="en-US" sz="1600" dirty="0" smtClean="0">
                <a:solidFill>
                  <a:srgbClr val="FFC000"/>
                </a:solidFill>
              </a:rPr>
            </a:br>
            <a:r>
              <a:rPr lang="en-US" sz="1600" dirty="0" smtClean="0">
                <a:solidFill>
                  <a:srgbClr val="FFC000"/>
                </a:solidFill>
              </a:rPr>
              <a:t/>
            </a:r>
            <a:br>
              <a:rPr lang="en-US" sz="1600" dirty="0" smtClean="0">
                <a:solidFill>
                  <a:srgbClr val="FFC000"/>
                </a:solidFill>
              </a:rPr>
            </a:br>
            <a:r>
              <a:rPr lang="en-US" sz="1600" b="1" dirty="0" smtClean="0">
                <a:solidFill>
                  <a:srgbClr val="FFC000"/>
                </a:solidFill>
              </a:rPr>
              <a:t> 1. </a:t>
            </a:r>
            <a:r>
              <a:rPr lang="en-US" sz="1600" b="1" dirty="0" err="1" smtClean="0">
                <a:solidFill>
                  <a:srgbClr val="FFC000"/>
                </a:solidFill>
              </a:rPr>
              <a:t>Mengupayakan</a:t>
            </a:r>
            <a:r>
              <a:rPr lang="en-US" sz="1600" b="1" dirty="0" smtClean="0">
                <a:solidFill>
                  <a:srgbClr val="FFC000"/>
                </a:solidFill>
              </a:rPr>
              <a:t> </a:t>
            </a:r>
            <a:r>
              <a:rPr lang="en-US" sz="1600" b="1" dirty="0" err="1" smtClean="0">
                <a:solidFill>
                  <a:srgbClr val="FFC000"/>
                </a:solidFill>
              </a:rPr>
              <a:t>pengadaan</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prasarana</a:t>
            </a:r>
            <a:r>
              <a:rPr lang="en-US" sz="1600" b="1" dirty="0" smtClean="0">
                <a:solidFill>
                  <a:srgbClr val="FFC000"/>
                </a:solidFill>
              </a:rPr>
              <a:t> </a:t>
            </a:r>
            <a:r>
              <a:rPr lang="en-US" sz="1600" b="1" dirty="0" err="1" smtClean="0">
                <a:solidFill>
                  <a:srgbClr val="FFC000"/>
                </a:solidFill>
              </a:rPr>
              <a:t>melalui</a:t>
            </a:r>
            <a:r>
              <a:rPr lang="en-US" sz="1600" b="1" dirty="0" smtClean="0">
                <a:solidFill>
                  <a:srgbClr val="FFC000"/>
                </a:solidFill>
              </a:rPr>
              <a:t> </a:t>
            </a:r>
            <a:r>
              <a:rPr lang="en-US" sz="1600" b="1" dirty="0" err="1" smtClean="0">
                <a:solidFill>
                  <a:srgbClr val="FFC000"/>
                </a:solidFill>
              </a:rPr>
              <a:t>sistem</a:t>
            </a:r>
            <a:r>
              <a:rPr lang="en-US" sz="1600" b="1" dirty="0" smtClean="0">
                <a:solidFill>
                  <a:srgbClr val="FFC000"/>
                </a:solidFill>
              </a:rPr>
              <a:t> </a:t>
            </a:r>
            <a:r>
              <a:rPr lang="en-US" sz="1600" b="1" dirty="0" err="1" smtClean="0">
                <a:solidFill>
                  <a:srgbClr val="FFC000"/>
                </a:solidFill>
              </a:rPr>
              <a:t>perencanaan</a:t>
            </a:r>
            <a:r>
              <a:rPr lang="en-US" sz="1600" b="1" dirty="0" smtClean="0">
                <a:solidFill>
                  <a:srgbClr val="FFC000"/>
                </a:solidFill>
              </a:rPr>
              <a:t> </a:t>
            </a:r>
            <a:r>
              <a:rPr lang="en-US" sz="1600" b="1" dirty="0" err="1" smtClean="0">
                <a:solidFill>
                  <a:srgbClr val="FFC000"/>
                </a:solidFill>
              </a:rPr>
              <a:t>secara</a:t>
            </a:r>
            <a:r>
              <a:rPr lang="en-US" sz="1600" b="1" dirty="0" smtClean="0">
                <a:solidFill>
                  <a:srgbClr val="FFC000"/>
                </a:solidFill>
              </a:rPr>
              <a:t> </a:t>
            </a:r>
            <a:r>
              <a:rPr lang="en-US" sz="1600" b="1" dirty="0" err="1" smtClean="0">
                <a:solidFill>
                  <a:srgbClr val="FFC000"/>
                </a:solidFill>
              </a:rPr>
              <a:t>hati-hati</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seksama</a:t>
            </a:r>
            <a:r>
              <a:rPr lang="en-US" sz="1600" b="1" dirty="0" smtClean="0">
                <a:solidFill>
                  <a:srgbClr val="FFC000"/>
                </a:solidFill>
              </a:rPr>
              <a:t>.</a:t>
            </a:r>
            <a:br>
              <a:rPr lang="en-US" sz="1600" b="1" dirty="0" smtClean="0">
                <a:solidFill>
                  <a:srgbClr val="FFC000"/>
                </a:solidFill>
              </a:rPr>
            </a:br>
            <a:r>
              <a:rPr lang="en-US" sz="1600" b="1" dirty="0" smtClean="0">
                <a:solidFill>
                  <a:srgbClr val="FFC000"/>
                </a:solidFill>
              </a:rPr>
              <a:t>2. </a:t>
            </a:r>
            <a:r>
              <a:rPr lang="en-US" sz="1600" b="1" dirty="0" err="1" smtClean="0">
                <a:solidFill>
                  <a:srgbClr val="FFC000"/>
                </a:solidFill>
              </a:rPr>
              <a:t>Mengupayakan</a:t>
            </a:r>
            <a:r>
              <a:rPr lang="en-US" sz="1600" b="1" dirty="0" smtClean="0">
                <a:solidFill>
                  <a:srgbClr val="FFC000"/>
                </a:solidFill>
              </a:rPr>
              <a:t> </a:t>
            </a:r>
            <a:r>
              <a:rPr lang="en-US" sz="1600" b="1" dirty="0" err="1" smtClean="0">
                <a:solidFill>
                  <a:srgbClr val="FFC000"/>
                </a:solidFill>
              </a:rPr>
              <a:t>pemakaian</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prasarana</a:t>
            </a:r>
            <a:r>
              <a:rPr lang="en-US" sz="1600" b="1" dirty="0" smtClean="0">
                <a:solidFill>
                  <a:srgbClr val="FFC000"/>
                </a:solidFill>
              </a:rPr>
              <a:t> </a:t>
            </a:r>
            <a:r>
              <a:rPr lang="en-US" sz="1600" b="1" dirty="0" err="1" smtClean="0">
                <a:solidFill>
                  <a:srgbClr val="FFC000"/>
                </a:solidFill>
              </a:rPr>
              <a:t>secara</a:t>
            </a:r>
            <a:r>
              <a:rPr lang="en-US" sz="1600" b="1" dirty="0" smtClean="0">
                <a:solidFill>
                  <a:srgbClr val="FFC000"/>
                </a:solidFill>
              </a:rPr>
              <a:t> </a:t>
            </a:r>
            <a:r>
              <a:rPr lang="en-US" sz="1600" b="1" dirty="0" err="1" smtClean="0">
                <a:solidFill>
                  <a:srgbClr val="FFC000"/>
                </a:solidFill>
              </a:rPr>
              <a:t>tepat</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efisien</a:t>
            </a:r>
            <a:r>
              <a:rPr lang="en-US" sz="1600" b="1" dirty="0" smtClean="0">
                <a:solidFill>
                  <a:srgbClr val="FFC000"/>
                </a:solidFill>
              </a:rPr>
              <a:t/>
            </a:r>
            <a:br>
              <a:rPr lang="en-US" sz="1600" b="1" dirty="0" smtClean="0">
                <a:solidFill>
                  <a:srgbClr val="FFC000"/>
                </a:solidFill>
              </a:rPr>
            </a:br>
            <a:r>
              <a:rPr lang="en-US" sz="1600" b="1" dirty="0" smtClean="0">
                <a:solidFill>
                  <a:srgbClr val="FFC000"/>
                </a:solidFill>
              </a:rPr>
              <a:t>3. </a:t>
            </a:r>
            <a:r>
              <a:rPr lang="en-US" sz="1600" b="1" dirty="0" err="1" smtClean="0">
                <a:solidFill>
                  <a:srgbClr val="FFC000"/>
                </a:solidFill>
              </a:rPr>
              <a:t>Mengupayakan</a:t>
            </a:r>
            <a:r>
              <a:rPr lang="en-US" sz="1600" b="1" dirty="0" smtClean="0">
                <a:solidFill>
                  <a:srgbClr val="FFC000"/>
                </a:solidFill>
              </a:rPr>
              <a:t> </a:t>
            </a:r>
            <a:r>
              <a:rPr lang="en-US" sz="1600" b="1" dirty="0" err="1" smtClean="0">
                <a:solidFill>
                  <a:srgbClr val="FFC000"/>
                </a:solidFill>
              </a:rPr>
              <a:t>pemeliharaan</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pra</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agar </a:t>
            </a:r>
            <a:r>
              <a:rPr lang="en-US" sz="1600" b="1" dirty="0" err="1" smtClean="0">
                <a:solidFill>
                  <a:srgbClr val="FFC000"/>
                </a:solidFill>
              </a:rPr>
              <a:t>siap</a:t>
            </a:r>
            <a:r>
              <a:rPr lang="en-US" sz="1600" b="1" dirty="0" smtClean="0">
                <a:solidFill>
                  <a:srgbClr val="FFC000"/>
                </a:solidFill>
              </a:rPr>
              <a:t> </a:t>
            </a:r>
            <a:r>
              <a:rPr lang="en-US" sz="1600" b="1" dirty="0" err="1" smtClean="0">
                <a:solidFill>
                  <a:srgbClr val="FFC000"/>
                </a:solidFill>
              </a:rPr>
              <a:t>pakai</a:t>
            </a:r>
            <a:r>
              <a:rPr lang="en-US" sz="1600" b="1" dirty="0" smtClean="0">
                <a:solidFill>
                  <a:srgbClr val="FFC000"/>
                </a:solidFill>
              </a:rPr>
              <a:t> </a:t>
            </a:r>
            <a:r>
              <a:rPr lang="en-US" sz="1600" b="1" dirty="0" err="1" smtClean="0">
                <a:solidFill>
                  <a:srgbClr val="FFC000"/>
                </a:solidFill>
              </a:rPr>
              <a:t>apabila</a:t>
            </a:r>
            <a:r>
              <a:rPr lang="en-US" sz="1600" b="1" dirty="0" smtClean="0">
                <a:solidFill>
                  <a:srgbClr val="FFC000"/>
                </a:solidFill>
              </a:rPr>
              <a:t> </a:t>
            </a:r>
            <a:r>
              <a:rPr lang="en-US" sz="1600" b="1" dirty="0" err="1" smtClean="0">
                <a:solidFill>
                  <a:srgbClr val="FFC000"/>
                </a:solidFill>
              </a:rPr>
              <a:t>diperlukan</a:t>
            </a:r>
            <a:r>
              <a:rPr lang="en-US" sz="1600" b="1" dirty="0" smtClean="0">
                <a:solidFill>
                  <a:srgbClr val="FFC000"/>
                </a:solidFill>
              </a:rPr>
              <a:t/>
            </a:r>
            <a:br>
              <a:rPr lang="en-US" sz="1600" b="1" dirty="0" smtClean="0">
                <a:solidFill>
                  <a:srgbClr val="FFC000"/>
                </a:solidFill>
              </a:rPr>
            </a:br>
            <a:r>
              <a:rPr lang="en-US" sz="1600" b="1" dirty="0" smtClean="0">
                <a:solidFill>
                  <a:srgbClr val="FFC000"/>
                </a:solidFill>
              </a:rPr>
              <a:t> 4. </a:t>
            </a:r>
            <a:r>
              <a:rPr lang="en-US" sz="1600" b="1" dirty="0" err="1" smtClean="0">
                <a:solidFill>
                  <a:srgbClr val="FFC000"/>
                </a:solidFill>
              </a:rPr>
              <a:t>Membantu</a:t>
            </a:r>
            <a:r>
              <a:rPr lang="en-US" sz="1600" b="1" dirty="0" smtClean="0">
                <a:solidFill>
                  <a:srgbClr val="FFC000"/>
                </a:solidFill>
              </a:rPr>
              <a:t> </a:t>
            </a:r>
            <a:r>
              <a:rPr lang="en-US" sz="1600" b="1" dirty="0" err="1" smtClean="0">
                <a:solidFill>
                  <a:srgbClr val="FFC000"/>
                </a:solidFill>
              </a:rPr>
              <a:t>personil</a:t>
            </a:r>
            <a:r>
              <a:rPr lang="en-US" sz="1600" b="1" dirty="0" smtClean="0">
                <a:solidFill>
                  <a:srgbClr val="FFC000"/>
                </a:solidFill>
              </a:rPr>
              <a:t> </a:t>
            </a:r>
            <a:r>
              <a:rPr lang="en-US" sz="1600" b="1" dirty="0" err="1" smtClean="0">
                <a:solidFill>
                  <a:srgbClr val="FFC000"/>
                </a:solidFill>
              </a:rPr>
              <a:t>dalam</a:t>
            </a:r>
            <a:r>
              <a:rPr lang="en-US" sz="1600" b="1" dirty="0" smtClean="0">
                <a:solidFill>
                  <a:srgbClr val="FFC000"/>
                </a:solidFill>
              </a:rPr>
              <a:t> </a:t>
            </a:r>
            <a:r>
              <a:rPr lang="en-US" sz="1600" b="1" dirty="0" err="1" smtClean="0">
                <a:solidFill>
                  <a:srgbClr val="FFC000"/>
                </a:solidFill>
              </a:rPr>
              <a:t>memberi</a:t>
            </a:r>
            <a:r>
              <a:rPr lang="en-US" sz="1600" b="1" dirty="0" smtClean="0">
                <a:solidFill>
                  <a:srgbClr val="FFC000"/>
                </a:solidFill>
              </a:rPr>
              <a:t> </a:t>
            </a:r>
            <a:r>
              <a:rPr lang="en-US" sz="1600" b="1" dirty="0" err="1" smtClean="0">
                <a:solidFill>
                  <a:srgbClr val="FFC000"/>
                </a:solidFill>
              </a:rPr>
              <a:t>layanan</a:t>
            </a:r>
            <a:r>
              <a:rPr lang="en-US" sz="1600" b="1" dirty="0" smtClean="0">
                <a:solidFill>
                  <a:srgbClr val="FFC000"/>
                </a:solidFill>
              </a:rPr>
              <a:t> </a:t>
            </a:r>
            <a:r>
              <a:rPr lang="en-US" sz="1600" b="1" dirty="0" err="1" smtClean="0">
                <a:solidFill>
                  <a:srgbClr val="FFC000"/>
                </a:solidFill>
              </a:rPr>
              <a:t>secara</a:t>
            </a:r>
            <a:r>
              <a:rPr lang="en-US" sz="1600" b="1" dirty="0" smtClean="0">
                <a:solidFill>
                  <a:srgbClr val="FFC000"/>
                </a:solidFill>
              </a:rPr>
              <a:t> </a:t>
            </a:r>
            <a:r>
              <a:rPr lang="en-US" sz="1600" b="1" dirty="0" err="1" smtClean="0">
                <a:solidFill>
                  <a:srgbClr val="FFC000"/>
                </a:solidFill>
              </a:rPr>
              <a:t>profesional</a:t>
            </a:r>
            <a:r>
              <a:rPr lang="en-US" sz="1600" b="1" dirty="0" smtClean="0">
                <a:solidFill>
                  <a:srgbClr val="FFC000"/>
                </a:solidFill>
              </a:rPr>
              <a:t> </a:t>
            </a:r>
            <a:r>
              <a:rPr lang="en-US" sz="1600" b="1" dirty="0" err="1" smtClean="0">
                <a:solidFill>
                  <a:srgbClr val="FFC000"/>
                </a:solidFill>
              </a:rPr>
              <a:t>dalam</a:t>
            </a:r>
            <a:r>
              <a:rPr lang="en-US" sz="1600" b="1" dirty="0" smtClean="0">
                <a:solidFill>
                  <a:srgbClr val="FFC000"/>
                </a:solidFill>
              </a:rPr>
              <a:t> </a:t>
            </a:r>
            <a:r>
              <a:rPr lang="en-US" sz="1600" b="1" dirty="0" err="1" smtClean="0">
                <a:solidFill>
                  <a:srgbClr val="FFC000"/>
                </a:solidFill>
              </a:rPr>
              <a:t>bidang</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pra</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a:t>
            </a:r>
            <a:br>
              <a:rPr lang="en-US" sz="1600" b="1" dirty="0" smtClean="0">
                <a:solidFill>
                  <a:srgbClr val="FFC000"/>
                </a:solidFill>
              </a:rPr>
            </a:br>
            <a:r>
              <a:rPr lang="en-US" sz="1600" b="1" dirty="0" smtClean="0">
                <a:solidFill>
                  <a:srgbClr val="FFC000"/>
                </a:solidFill>
              </a:rPr>
              <a:t> 5. </a:t>
            </a:r>
            <a:r>
              <a:rPr lang="en-US" sz="1600" b="1" dirty="0" err="1" smtClean="0">
                <a:solidFill>
                  <a:srgbClr val="FFC000"/>
                </a:solidFill>
              </a:rPr>
              <a:t>Dapat</a:t>
            </a:r>
            <a:r>
              <a:rPr lang="en-US" sz="1600" b="1" dirty="0" smtClean="0">
                <a:solidFill>
                  <a:srgbClr val="FFC000"/>
                </a:solidFill>
              </a:rPr>
              <a:t> </a:t>
            </a:r>
            <a:r>
              <a:rPr lang="en-US" sz="1600" b="1" dirty="0" err="1" smtClean="0">
                <a:solidFill>
                  <a:srgbClr val="FFC000"/>
                </a:solidFill>
              </a:rPr>
              <a:t>meningkatkan</a:t>
            </a:r>
            <a:r>
              <a:rPr lang="en-US" sz="1600" b="1" dirty="0" smtClean="0">
                <a:solidFill>
                  <a:srgbClr val="FFC000"/>
                </a:solidFill>
              </a:rPr>
              <a:t> </a:t>
            </a:r>
            <a:r>
              <a:rPr lang="en-US" sz="1600" b="1" dirty="0" err="1" smtClean="0">
                <a:solidFill>
                  <a:srgbClr val="FFC000"/>
                </a:solidFill>
              </a:rPr>
              <a:t>efektivitas</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efisiensi</a:t>
            </a:r>
            <a:r>
              <a:rPr lang="en-US" sz="1600" b="1" dirty="0" smtClean="0">
                <a:solidFill>
                  <a:srgbClr val="FFC000"/>
                </a:solidFill>
              </a:rPr>
              <a:t> </a:t>
            </a:r>
            <a:r>
              <a:rPr lang="en-US" sz="1600" b="1" dirty="0" err="1" smtClean="0">
                <a:solidFill>
                  <a:srgbClr val="FFC000"/>
                </a:solidFill>
              </a:rPr>
              <a:t>kerja</a:t>
            </a:r>
            <a:r>
              <a:rPr lang="en-US" sz="1600" b="1" dirty="0" smtClean="0">
                <a:solidFill>
                  <a:srgbClr val="FFC000"/>
                </a:solidFill>
              </a:rPr>
              <a:t> </a:t>
            </a:r>
            <a:r>
              <a:rPr lang="en-US" sz="1600" b="1" dirty="0" err="1" smtClean="0">
                <a:solidFill>
                  <a:srgbClr val="FFC000"/>
                </a:solidFill>
              </a:rPr>
              <a:t>personil</a:t>
            </a:r>
            <a:r>
              <a:rPr lang="en-US" sz="1600" b="1" dirty="0" smtClean="0">
                <a:solidFill>
                  <a:srgbClr val="FFC000"/>
                </a:solidFill>
              </a:rPr>
              <a:t>.</a:t>
            </a:r>
            <a:br>
              <a:rPr lang="en-US" sz="1600" b="1" dirty="0" smtClean="0">
                <a:solidFill>
                  <a:srgbClr val="FFC000"/>
                </a:solidFill>
              </a:rPr>
            </a:br>
            <a:r>
              <a:rPr lang="en-US" sz="1600" b="1" dirty="0" smtClean="0">
                <a:solidFill>
                  <a:srgbClr val="FFC000"/>
                </a:solidFill>
              </a:rPr>
              <a:t>6. Hal – </a:t>
            </a:r>
            <a:r>
              <a:rPr lang="en-US" sz="1600" b="1" dirty="0" err="1" smtClean="0">
                <a:solidFill>
                  <a:srgbClr val="FFC000"/>
                </a:solidFill>
              </a:rPr>
              <a:t>hal</a:t>
            </a:r>
            <a:r>
              <a:rPr lang="en-US" sz="1600" b="1" dirty="0" smtClean="0">
                <a:solidFill>
                  <a:srgbClr val="FFC000"/>
                </a:solidFill>
              </a:rPr>
              <a:t> yang </a:t>
            </a:r>
            <a:r>
              <a:rPr lang="en-US" sz="1600" b="1" dirty="0" err="1" smtClean="0">
                <a:solidFill>
                  <a:srgbClr val="FFC000"/>
                </a:solidFill>
              </a:rPr>
              <a:t>perlu</a:t>
            </a:r>
            <a:r>
              <a:rPr lang="en-US" sz="1600" b="1" dirty="0" smtClean="0">
                <a:solidFill>
                  <a:srgbClr val="FFC000"/>
                </a:solidFill>
              </a:rPr>
              <a:t> </a:t>
            </a:r>
            <a:r>
              <a:rPr lang="en-US" sz="1600" b="1" dirty="0" err="1" smtClean="0">
                <a:solidFill>
                  <a:srgbClr val="FFC000"/>
                </a:solidFill>
              </a:rPr>
              <a:t>diperhatikan</a:t>
            </a:r>
            <a:r>
              <a:rPr lang="en-US" sz="1600" b="1" dirty="0" smtClean="0">
                <a:solidFill>
                  <a:srgbClr val="FFC000"/>
                </a:solidFill>
              </a:rPr>
              <a:t> </a:t>
            </a:r>
            <a:r>
              <a:rPr lang="en-US" sz="1600" b="1" dirty="0" err="1" smtClean="0">
                <a:solidFill>
                  <a:srgbClr val="FFC000"/>
                </a:solidFill>
              </a:rPr>
              <a:t>dalam</a:t>
            </a:r>
            <a:r>
              <a:rPr lang="en-US" sz="1600" b="1" dirty="0" smtClean="0">
                <a:solidFill>
                  <a:srgbClr val="FFC000"/>
                </a:solidFill>
              </a:rPr>
              <a:t> </a:t>
            </a:r>
            <a:r>
              <a:rPr lang="en-US" sz="1600" b="1" dirty="0" err="1" smtClean="0">
                <a:solidFill>
                  <a:srgbClr val="FFC000"/>
                </a:solidFill>
              </a:rPr>
              <a:t>melakukan</a:t>
            </a:r>
            <a:r>
              <a:rPr lang="en-US" sz="1600" b="1" dirty="0" smtClean="0">
                <a:solidFill>
                  <a:srgbClr val="FFC000"/>
                </a:solidFill>
              </a:rPr>
              <a:t> </a:t>
            </a:r>
            <a:r>
              <a:rPr lang="en-US" sz="1600" b="1" dirty="0" err="1" smtClean="0">
                <a:solidFill>
                  <a:srgbClr val="FFC000"/>
                </a:solidFill>
              </a:rPr>
              <a:t>perencanaan</a:t>
            </a:r>
            <a:r>
              <a:rPr lang="en-US" sz="1600" b="1" dirty="0" smtClean="0">
                <a:solidFill>
                  <a:srgbClr val="FFC000"/>
                </a:solidFill>
              </a:rPr>
              <a:t> </a:t>
            </a:r>
            <a:r>
              <a:rPr lang="en-US" sz="1600" b="1" dirty="0" err="1" smtClean="0">
                <a:solidFill>
                  <a:srgbClr val="FFC000"/>
                </a:solidFill>
              </a:rPr>
              <a:t>pengadaan</a:t>
            </a:r>
            <a:r>
              <a:rPr lang="en-US" sz="1600" b="1" dirty="0" smtClean="0">
                <a:solidFill>
                  <a:srgbClr val="FFC000"/>
                </a:solidFill>
              </a:rPr>
              <a:t> </a:t>
            </a:r>
            <a:r>
              <a:rPr lang="en-US" sz="1600" b="1" dirty="0" err="1" smtClean="0">
                <a:solidFill>
                  <a:srgbClr val="FFC000"/>
                </a:solidFill>
              </a:rPr>
              <a:t>fasilitas</a:t>
            </a:r>
            <a:r>
              <a:rPr lang="en-US" sz="1600" b="1" dirty="0" smtClean="0">
                <a:solidFill>
                  <a:srgbClr val="FFC000"/>
                </a:solidFill>
              </a:rPr>
              <a:t> </a:t>
            </a:r>
            <a:r>
              <a:rPr lang="en-US" sz="1600" b="1" dirty="0" err="1" smtClean="0">
                <a:solidFill>
                  <a:srgbClr val="FFC000"/>
                </a:solidFill>
              </a:rPr>
              <a:t>adalah</a:t>
            </a:r>
            <a:r>
              <a:rPr lang="en-US" sz="1600" b="1" dirty="0" smtClean="0">
                <a:solidFill>
                  <a:srgbClr val="FFC000"/>
                </a:solidFill>
              </a:rPr>
              <a:t> </a:t>
            </a:r>
            <a:r>
              <a:rPr lang="en-US" sz="1600" b="1" dirty="0" err="1" smtClean="0">
                <a:solidFill>
                  <a:srgbClr val="FFC000"/>
                </a:solidFill>
              </a:rPr>
              <a:t>sebagai</a:t>
            </a:r>
            <a:r>
              <a:rPr lang="en-US" sz="1600" b="1" dirty="0" smtClean="0">
                <a:solidFill>
                  <a:srgbClr val="FFC000"/>
                </a:solidFill>
              </a:rPr>
              <a:t> </a:t>
            </a:r>
            <a:r>
              <a:rPr lang="en-US" sz="1600" b="1" dirty="0" err="1" smtClean="0">
                <a:solidFill>
                  <a:srgbClr val="FFC000"/>
                </a:solidFill>
              </a:rPr>
              <a:t>berikut</a:t>
            </a:r>
            <a:r>
              <a:rPr lang="en-US" sz="1600" b="1" dirty="0" smtClean="0">
                <a:solidFill>
                  <a:srgbClr val="FFC000"/>
                </a:solidFill>
              </a:rPr>
              <a:t> :</a:t>
            </a:r>
            <a:r>
              <a:rPr lang="en-US" sz="1600" dirty="0" smtClean="0">
                <a:solidFill>
                  <a:srgbClr val="FFC000"/>
                </a:solidFill>
              </a:rPr>
              <a:t/>
            </a:r>
            <a:br>
              <a:rPr lang="en-US" sz="1600" dirty="0" smtClean="0">
                <a:solidFill>
                  <a:srgbClr val="FFC000"/>
                </a:solidFill>
              </a:rPr>
            </a:br>
            <a:r>
              <a:rPr lang="en-US" sz="1600" dirty="0" smtClean="0">
                <a:solidFill>
                  <a:srgbClr val="FFC000"/>
                </a:solidFill>
              </a:rPr>
              <a:t>	</a:t>
            </a:r>
            <a:r>
              <a:rPr lang="en-US" sz="1600" b="1" dirty="0" smtClean="0">
                <a:solidFill>
                  <a:srgbClr val="3E1F00"/>
                </a:solidFill>
              </a:rPr>
              <a:t>a. Cara </a:t>
            </a:r>
            <a:r>
              <a:rPr lang="en-US" sz="1600" b="1" dirty="0" err="1" smtClean="0">
                <a:solidFill>
                  <a:srgbClr val="3E1F00"/>
                </a:solidFill>
              </a:rPr>
              <a:t>melakukan</a:t>
            </a:r>
            <a:r>
              <a:rPr lang="en-US" sz="1600" b="1" dirty="0" smtClean="0">
                <a:solidFill>
                  <a:srgbClr val="3E1F00"/>
                </a:solidFill>
              </a:rPr>
              <a:t> </a:t>
            </a:r>
            <a:r>
              <a:rPr lang="en-US" sz="1600" b="1" dirty="0" err="1" smtClean="0">
                <a:solidFill>
                  <a:srgbClr val="3E1F00"/>
                </a:solidFill>
              </a:rPr>
              <a:t>perencanaan</a:t>
            </a:r>
            <a:r>
              <a:rPr lang="en-US" sz="1600" b="1" dirty="0" smtClean="0">
                <a:solidFill>
                  <a:srgbClr val="3E1F00"/>
                </a:solidFill>
              </a:rPr>
              <a:t> </a:t>
            </a:r>
            <a:r>
              <a:rPr lang="en-US" sz="1600" b="1" dirty="0" err="1" smtClean="0">
                <a:solidFill>
                  <a:srgbClr val="3E1F00"/>
                </a:solidFill>
              </a:rPr>
              <a:t>fasilitas</a:t>
            </a:r>
            <a:r>
              <a:rPr lang="en-US" sz="1600" b="1" dirty="0" smtClean="0">
                <a:solidFill>
                  <a:srgbClr val="3E1F00"/>
                </a:solidFill>
              </a:rPr>
              <a:t/>
            </a:r>
            <a:br>
              <a:rPr lang="en-US" sz="1600" b="1" dirty="0" smtClean="0">
                <a:solidFill>
                  <a:srgbClr val="3E1F00"/>
                </a:solidFill>
              </a:rPr>
            </a:br>
            <a:r>
              <a:rPr lang="en-US" sz="1600" b="1" dirty="0" smtClean="0">
                <a:solidFill>
                  <a:srgbClr val="3E1F00"/>
                </a:solidFill>
              </a:rPr>
              <a:t>	b. Kapan </a:t>
            </a:r>
            <a:r>
              <a:rPr lang="en-US" sz="1600" b="1" dirty="0" err="1" smtClean="0">
                <a:solidFill>
                  <a:srgbClr val="3E1F00"/>
                </a:solidFill>
              </a:rPr>
              <a:t>perencanaan</a:t>
            </a:r>
            <a:r>
              <a:rPr lang="en-US" sz="1600" b="1" dirty="0" smtClean="0">
                <a:solidFill>
                  <a:srgbClr val="3E1F00"/>
                </a:solidFill>
              </a:rPr>
              <a:t> </a:t>
            </a:r>
            <a:r>
              <a:rPr lang="en-US" sz="1600" b="1" dirty="0" err="1" smtClean="0">
                <a:solidFill>
                  <a:srgbClr val="3E1F00"/>
                </a:solidFill>
              </a:rPr>
              <a:t>fasilitas</a:t>
            </a:r>
            <a:r>
              <a:rPr lang="en-US" sz="1600" b="1" dirty="0" smtClean="0">
                <a:solidFill>
                  <a:srgbClr val="3E1F00"/>
                </a:solidFill>
              </a:rPr>
              <a:t/>
            </a:r>
            <a:br>
              <a:rPr lang="en-US" sz="1600" b="1" dirty="0" smtClean="0">
                <a:solidFill>
                  <a:srgbClr val="3E1F00"/>
                </a:solidFill>
              </a:rPr>
            </a:br>
            <a:r>
              <a:rPr lang="en-US" sz="1600" b="1" dirty="0" smtClean="0">
                <a:solidFill>
                  <a:srgbClr val="3E1F00"/>
                </a:solidFill>
              </a:rPr>
              <a:t>	c. </a:t>
            </a:r>
            <a:r>
              <a:rPr lang="en-US" sz="1600" b="1" dirty="0" err="1" smtClean="0">
                <a:solidFill>
                  <a:srgbClr val="3E1F00"/>
                </a:solidFill>
              </a:rPr>
              <a:t>Prosedur</a:t>
            </a:r>
            <a:r>
              <a:rPr lang="en-US" sz="1600" b="1" dirty="0" smtClean="0">
                <a:solidFill>
                  <a:srgbClr val="3E1F00"/>
                </a:solidFill>
              </a:rPr>
              <a:t> </a:t>
            </a:r>
            <a:r>
              <a:rPr lang="en-US" sz="1600" b="1" dirty="0" err="1" smtClean="0">
                <a:solidFill>
                  <a:srgbClr val="3E1F00"/>
                </a:solidFill>
              </a:rPr>
              <a:t>perencanaan</a:t>
            </a:r>
            <a:r>
              <a:rPr lang="en-US" sz="1600" b="1" dirty="0" smtClean="0">
                <a:solidFill>
                  <a:srgbClr val="3E1F00"/>
                </a:solidFill>
              </a:rPr>
              <a:t> </a:t>
            </a:r>
            <a:r>
              <a:rPr lang="en-US" sz="1600" b="1" dirty="0" err="1" smtClean="0">
                <a:solidFill>
                  <a:srgbClr val="3E1F00"/>
                </a:solidFill>
              </a:rPr>
              <a:t>fasilitas</a:t>
            </a:r>
            <a:r>
              <a:rPr lang="en-US" sz="1600" b="1" dirty="0" smtClean="0">
                <a:solidFill>
                  <a:srgbClr val="3E1F00"/>
                </a:solidFill>
              </a:rPr>
              <a:t/>
            </a:r>
            <a:br>
              <a:rPr lang="en-US" sz="1600" b="1" dirty="0" smtClean="0">
                <a:solidFill>
                  <a:srgbClr val="3E1F00"/>
                </a:solidFill>
              </a:rPr>
            </a:br>
            <a:r>
              <a:rPr lang="en-US" sz="1600" b="1" dirty="0" smtClean="0">
                <a:solidFill>
                  <a:srgbClr val="3E1F00"/>
                </a:solidFill>
              </a:rPr>
              <a:t>	d. </a:t>
            </a:r>
            <a:r>
              <a:rPr lang="en-US" sz="1600" b="1" dirty="0" err="1" smtClean="0">
                <a:solidFill>
                  <a:srgbClr val="3E1F00"/>
                </a:solidFill>
              </a:rPr>
              <a:t>Analisis</a:t>
            </a:r>
            <a:r>
              <a:rPr lang="en-US" sz="1600" b="1" dirty="0" smtClean="0">
                <a:solidFill>
                  <a:srgbClr val="3E1F00"/>
                </a:solidFill>
              </a:rPr>
              <a:t> </a:t>
            </a:r>
            <a:r>
              <a:rPr lang="en-US" sz="1600" b="1" dirty="0" err="1" smtClean="0">
                <a:solidFill>
                  <a:srgbClr val="3E1F00"/>
                </a:solidFill>
              </a:rPr>
              <a:t>kebutuhan</a:t>
            </a:r>
            <a:r>
              <a:rPr lang="en-US" sz="1600" b="1" dirty="0" smtClean="0">
                <a:solidFill>
                  <a:srgbClr val="3E1F00"/>
                </a:solidFill>
              </a:rPr>
              <a:t> </a:t>
            </a:r>
            <a:r>
              <a:rPr lang="en-US" sz="1600" b="1" dirty="0" err="1" smtClean="0">
                <a:solidFill>
                  <a:srgbClr val="3E1F00"/>
                </a:solidFill>
              </a:rPr>
              <a:t>fasilitas</a:t>
            </a:r>
            <a:r>
              <a:rPr lang="en-US" sz="1600" dirty="0" smtClean="0">
                <a:solidFill>
                  <a:srgbClr val="FFC000"/>
                </a:solidFill>
              </a:rPr>
              <a:t/>
            </a:r>
            <a:br>
              <a:rPr lang="en-US" sz="1600" dirty="0" smtClean="0">
                <a:solidFill>
                  <a:srgbClr val="FFC000"/>
                </a:solidFill>
              </a:rPr>
            </a:br>
            <a:r>
              <a:rPr lang="en-US" sz="1600" dirty="0" smtClean="0"/>
              <a:t/>
            </a:r>
            <a:br>
              <a:rPr lang="en-US" sz="1600" dirty="0" smtClean="0"/>
            </a:br>
            <a:r>
              <a:rPr lang="en-US" sz="1600" dirty="0" smtClean="0"/>
              <a:t/>
            </a:r>
            <a:br>
              <a:rPr lang="en-US" sz="1600" dirty="0" smtClean="0"/>
            </a:br>
            <a:endParaRPr lang="en-US" sz="1600" dirty="0"/>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9333764" cy="4953740"/>
          </a:xfrm>
        </p:spPr>
        <p:txBody>
          <a:bodyPr/>
          <a:lstStyle/>
          <a:p>
            <a:pPr algn="l"/>
            <a:r>
              <a:rPr lang="en-US" sz="1600" b="1" dirty="0" smtClean="0">
                <a:solidFill>
                  <a:srgbClr val="FFC000"/>
                </a:solidFill>
              </a:rPr>
              <a:t>8. </a:t>
            </a:r>
            <a:r>
              <a:rPr lang="en-US" sz="1600" b="1" dirty="0" err="1" smtClean="0">
                <a:solidFill>
                  <a:srgbClr val="FFC000"/>
                </a:solidFill>
              </a:rPr>
              <a:t>Pengaturan</a:t>
            </a:r>
            <a:r>
              <a:rPr lang="en-US" sz="1600" b="1" dirty="0" smtClean="0">
                <a:solidFill>
                  <a:srgbClr val="FFC000"/>
                </a:solidFill>
              </a:rPr>
              <a:t> </a:t>
            </a:r>
            <a:r>
              <a:rPr lang="en-US" sz="1600" b="1" dirty="0" err="1" smtClean="0">
                <a:solidFill>
                  <a:srgbClr val="FFC000"/>
                </a:solidFill>
              </a:rPr>
              <a:t>fasilitas</a:t>
            </a:r>
            <a:r>
              <a:rPr lang="en-US" sz="1600" b="1" dirty="0" smtClean="0">
                <a:solidFill>
                  <a:srgbClr val="FFC000"/>
                </a:solidFill>
              </a:rPr>
              <a:t> </a:t>
            </a:r>
            <a:r>
              <a:rPr lang="en-US" sz="1600" b="1" dirty="0" err="1" smtClean="0">
                <a:solidFill>
                  <a:srgbClr val="FFC000"/>
                </a:solidFill>
              </a:rPr>
              <a:t>Kegiatan</a:t>
            </a:r>
            <a:r>
              <a:rPr lang="en-US" sz="1600" b="1" dirty="0" smtClean="0">
                <a:solidFill>
                  <a:srgbClr val="FFC000"/>
                </a:solidFill>
              </a:rPr>
              <a:t> </a:t>
            </a:r>
            <a:r>
              <a:rPr lang="en-US" sz="1600" b="1" dirty="0" err="1" smtClean="0">
                <a:solidFill>
                  <a:srgbClr val="FFC000"/>
                </a:solidFill>
              </a:rPr>
              <a:t>setelah</a:t>
            </a:r>
            <a:r>
              <a:rPr lang="en-US" sz="1600" b="1" dirty="0" smtClean="0">
                <a:solidFill>
                  <a:srgbClr val="FFC000"/>
                </a:solidFill>
              </a:rPr>
              <a:t> </a:t>
            </a:r>
            <a:r>
              <a:rPr lang="en-US" sz="1600" b="1" dirty="0" err="1" smtClean="0">
                <a:solidFill>
                  <a:srgbClr val="FFC000"/>
                </a:solidFill>
              </a:rPr>
              <a:t>fasilitas</a:t>
            </a:r>
            <a:r>
              <a:rPr lang="en-US" sz="1600" b="1" dirty="0" smtClean="0">
                <a:solidFill>
                  <a:srgbClr val="FFC000"/>
                </a:solidFill>
              </a:rPr>
              <a:t> </a:t>
            </a:r>
            <a:r>
              <a:rPr lang="en-US" sz="1600" b="1" dirty="0" err="1" smtClean="0">
                <a:solidFill>
                  <a:srgbClr val="FFC000"/>
                </a:solidFill>
              </a:rPr>
              <a:t>diadadakan</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tiba</a:t>
            </a:r>
            <a:r>
              <a:rPr lang="en-US" sz="1600" b="1" dirty="0" smtClean="0">
                <a:solidFill>
                  <a:srgbClr val="FFC000"/>
                </a:solidFill>
              </a:rPr>
              <a:t> </a:t>
            </a:r>
            <a:r>
              <a:rPr lang="en-US" sz="1600" b="1" dirty="0" err="1" smtClean="0">
                <a:solidFill>
                  <a:srgbClr val="FFC000"/>
                </a:solidFill>
              </a:rPr>
              <a:t>di</a:t>
            </a:r>
            <a:r>
              <a:rPr lang="en-US" sz="1600" b="1" dirty="0" smtClean="0">
                <a:solidFill>
                  <a:srgbClr val="FFC000"/>
                </a:solidFill>
              </a:rPr>
              <a:t> </a:t>
            </a:r>
            <a:r>
              <a:rPr lang="en-US" sz="1600" b="1" dirty="0" err="1" smtClean="0">
                <a:solidFill>
                  <a:srgbClr val="FFC000"/>
                </a:solidFill>
              </a:rPr>
              <a:t>kantor</a:t>
            </a:r>
            <a:r>
              <a:rPr lang="en-US" sz="1600" b="1" dirty="0" smtClean="0">
                <a:solidFill>
                  <a:srgbClr val="FFC000"/>
                </a:solidFill>
              </a:rPr>
              <a:t> </a:t>
            </a:r>
            <a:r>
              <a:rPr lang="en-US" sz="1600" b="1" dirty="0" err="1" smtClean="0">
                <a:solidFill>
                  <a:srgbClr val="FFC000"/>
                </a:solidFill>
              </a:rPr>
              <a:t>adalah</a:t>
            </a:r>
            <a:r>
              <a:rPr lang="en-US" sz="1600" b="1" dirty="0" smtClean="0">
                <a:solidFill>
                  <a:srgbClr val="FFC000"/>
                </a:solidFill>
              </a:rPr>
              <a:t> </a:t>
            </a:r>
            <a:r>
              <a:rPr lang="en-US" sz="1600" b="1" dirty="0" err="1" smtClean="0">
                <a:solidFill>
                  <a:srgbClr val="FFC000"/>
                </a:solidFill>
              </a:rPr>
              <a:t>menyimpan</a:t>
            </a:r>
            <a:r>
              <a:rPr lang="en-US" sz="1600" b="1" dirty="0" smtClean="0">
                <a:solidFill>
                  <a:srgbClr val="FFC000"/>
                </a:solidFill>
              </a:rPr>
              <a:t> </a:t>
            </a:r>
            <a:r>
              <a:rPr lang="en-US" sz="1600" b="1" dirty="0" err="1" smtClean="0">
                <a:solidFill>
                  <a:srgbClr val="FFC000"/>
                </a:solidFill>
              </a:rPr>
              <a:t>atau</a:t>
            </a:r>
            <a:r>
              <a:rPr lang="en-US" sz="1600" b="1" dirty="0" smtClean="0">
                <a:solidFill>
                  <a:srgbClr val="FFC000"/>
                </a:solidFill>
              </a:rPr>
              <a:t> </a:t>
            </a:r>
            <a:r>
              <a:rPr lang="en-US" sz="1600" b="1" dirty="0" err="1" smtClean="0">
                <a:solidFill>
                  <a:srgbClr val="FFC000"/>
                </a:solidFill>
              </a:rPr>
              <a:t>meletakkan</a:t>
            </a:r>
            <a:r>
              <a:rPr lang="en-US" sz="1600" b="1" dirty="0" smtClean="0">
                <a:solidFill>
                  <a:srgbClr val="FFC000"/>
                </a:solidFill>
              </a:rPr>
              <a:t> </a:t>
            </a:r>
            <a:r>
              <a:rPr lang="en-US" sz="1600" b="1" dirty="0" err="1" smtClean="0">
                <a:solidFill>
                  <a:srgbClr val="FFC000"/>
                </a:solidFill>
              </a:rPr>
              <a:t>ditempat</a:t>
            </a:r>
            <a:r>
              <a:rPr lang="en-US" sz="1600" b="1" dirty="0" smtClean="0">
                <a:solidFill>
                  <a:srgbClr val="FFC000"/>
                </a:solidFill>
              </a:rPr>
              <a:t> yang </a:t>
            </a:r>
            <a:r>
              <a:rPr lang="en-US" sz="1600" b="1" dirty="0" err="1" smtClean="0">
                <a:solidFill>
                  <a:srgbClr val="FFC000"/>
                </a:solidFill>
              </a:rPr>
              <a:t>aman</a:t>
            </a:r>
            <a:r>
              <a:rPr lang="en-US" sz="1600" b="1" dirty="0" smtClean="0">
                <a:solidFill>
                  <a:srgbClr val="FFC000"/>
                </a:solidFill>
              </a:rPr>
              <a:t> agar </a:t>
            </a:r>
            <a:r>
              <a:rPr lang="en-US" sz="1600" b="1" dirty="0" err="1" smtClean="0">
                <a:solidFill>
                  <a:srgbClr val="FFC000"/>
                </a:solidFill>
              </a:rPr>
              <a:t>tetap</a:t>
            </a:r>
            <a:r>
              <a:rPr lang="en-US" sz="1600" b="1" dirty="0" smtClean="0">
                <a:solidFill>
                  <a:srgbClr val="FFC000"/>
                </a:solidFill>
              </a:rPr>
              <a:t> </a:t>
            </a:r>
            <a:r>
              <a:rPr lang="en-US" sz="1600" b="1" dirty="0" err="1" smtClean="0">
                <a:solidFill>
                  <a:srgbClr val="FFC000"/>
                </a:solidFill>
              </a:rPr>
              <a:t>terpelihara</a:t>
            </a:r>
            <a:r>
              <a:rPr lang="en-US" sz="1600" b="1" dirty="0" smtClean="0">
                <a:solidFill>
                  <a:srgbClr val="FFC000"/>
                </a:solidFill>
              </a:rPr>
              <a:t>.</a:t>
            </a:r>
            <a:br>
              <a:rPr lang="en-US" sz="1600" b="1" dirty="0" smtClean="0">
                <a:solidFill>
                  <a:srgbClr val="FFC000"/>
                </a:solidFill>
              </a:rPr>
            </a:br>
            <a:r>
              <a:rPr lang="en-US" sz="1600" b="1" dirty="0" smtClean="0">
                <a:solidFill>
                  <a:srgbClr val="FFC000"/>
                </a:solidFill>
              </a:rPr>
              <a:t/>
            </a:r>
            <a:br>
              <a:rPr lang="en-US" sz="1600" b="1" dirty="0" smtClean="0">
                <a:solidFill>
                  <a:srgbClr val="FFC000"/>
                </a:solidFill>
              </a:rPr>
            </a:br>
            <a:r>
              <a:rPr lang="en-US" sz="1600" b="1" dirty="0" smtClean="0">
                <a:solidFill>
                  <a:srgbClr val="FFC000"/>
                </a:solidFill>
              </a:rPr>
              <a:t>9. </a:t>
            </a:r>
            <a:r>
              <a:rPr lang="en-US" sz="1600" b="1" dirty="0" err="1" smtClean="0">
                <a:solidFill>
                  <a:srgbClr val="FFC000"/>
                </a:solidFill>
              </a:rPr>
              <a:t>Penyimpanan</a:t>
            </a:r>
            <a:r>
              <a:rPr lang="en-US" sz="1600" b="1" dirty="0" smtClean="0">
                <a:solidFill>
                  <a:srgbClr val="FFC000"/>
                </a:solidFill>
              </a:rPr>
              <a:t/>
            </a:r>
            <a:br>
              <a:rPr lang="en-US" sz="1600" b="1" dirty="0" smtClean="0">
                <a:solidFill>
                  <a:srgbClr val="FFC000"/>
                </a:solidFill>
              </a:rPr>
            </a:b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gudang</a:t>
            </a:r>
            <a:r>
              <a:rPr lang="en-US" sz="1600" b="1" dirty="0" smtClean="0">
                <a:solidFill>
                  <a:srgbClr val="FFC000"/>
                </a:solidFill>
              </a:rPr>
              <a:t> </a:t>
            </a:r>
            <a:r>
              <a:rPr lang="en-US" sz="1600" b="1" dirty="0" err="1" smtClean="0">
                <a:solidFill>
                  <a:srgbClr val="FFC000"/>
                </a:solidFill>
              </a:rPr>
              <a:t>dibedakan</a:t>
            </a:r>
            <a:r>
              <a:rPr lang="en-US" sz="1600" b="1" dirty="0" smtClean="0">
                <a:solidFill>
                  <a:srgbClr val="FFC000"/>
                </a:solidFill>
              </a:rPr>
              <a:t> </a:t>
            </a:r>
            <a:r>
              <a:rPr lang="en-US" sz="1600" b="1" dirty="0" err="1" smtClean="0">
                <a:solidFill>
                  <a:srgbClr val="FFC000"/>
                </a:solidFill>
              </a:rPr>
              <a:t>menjadi</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teknis</a:t>
            </a:r>
            <a:r>
              <a:rPr lang="en-US" sz="1600" b="1" dirty="0" smtClean="0">
                <a:solidFill>
                  <a:srgbClr val="FFC000"/>
                </a:solidFill>
              </a:rPr>
              <a:t> </a:t>
            </a:r>
            <a:r>
              <a:rPr lang="en-US" sz="1600" b="1" dirty="0" err="1" smtClean="0">
                <a:solidFill>
                  <a:srgbClr val="FFC000"/>
                </a:solidFill>
              </a:rPr>
              <a:t>dan</a:t>
            </a:r>
            <a:r>
              <a:rPr lang="en-US" sz="1600" b="1" dirty="0" smtClean="0">
                <a:solidFill>
                  <a:srgbClr val="FFC000"/>
                </a:solidFill>
              </a:rPr>
              <a:t> </a:t>
            </a:r>
            <a:r>
              <a:rPr lang="en-US" sz="1600" b="1" dirty="0" err="1" smtClean="0">
                <a:solidFill>
                  <a:srgbClr val="FFC000"/>
                </a:solidFill>
              </a:rPr>
              <a:t>administrasi</a:t>
            </a:r>
            <a:r>
              <a:rPr lang="en-US" sz="1600" b="1" dirty="0" smtClean="0">
                <a:solidFill>
                  <a:srgbClr val="FFC000"/>
                </a:solidFill>
              </a:rPr>
              <a:t>. </a:t>
            </a: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teknis</a:t>
            </a:r>
            <a:r>
              <a:rPr lang="en-US" sz="1600" b="1" dirty="0" smtClean="0">
                <a:solidFill>
                  <a:srgbClr val="FFC000"/>
                </a:solidFill>
              </a:rPr>
              <a:t> : </a:t>
            </a:r>
            <a:r>
              <a:rPr lang="en-US" sz="1600" b="1" dirty="0" err="1" smtClean="0">
                <a:solidFill>
                  <a:srgbClr val="FFC000"/>
                </a:solidFill>
              </a:rPr>
              <a:t>rak</a:t>
            </a:r>
            <a:r>
              <a:rPr lang="en-US" sz="1600" b="1" dirty="0" smtClean="0">
                <a:solidFill>
                  <a:srgbClr val="FFC000"/>
                </a:solidFill>
              </a:rPr>
              <a:t> </a:t>
            </a:r>
            <a:r>
              <a:rPr lang="en-US" sz="1600" b="1" dirty="0" err="1" smtClean="0">
                <a:solidFill>
                  <a:srgbClr val="FFC000"/>
                </a:solidFill>
              </a:rPr>
              <a:t>gudang</a:t>
            </a:r>
            <a:r>
              <a:rPr lang="en-US" sz="1600" b="1" dirty="0" smtClean="0">
                <a:solidFill>
                  <a:srgbClr val="FFC000"/>
                </a:solidFill>
              </a:rPr>
              <a:t>, </a:t>
            </a:r>
            <a:r>
              <a:rPr lang="en-US" sz="1600" b="1" dirty="0" err="1" smtClean="0">
                <a:solidFill>
                  <a:srgbClr val="FFC000"/>
                </a:solidFill>
              </a:rPr>
              <a:t>rak</a:t>
            </a:r>
            <a:r>
              <a:rPr lang="en-US" sz="1600" b="1" dirty="0" smtClean="0">
                <a:solidFill>
                  <a:srgbClr val="FFC000"/>
                </a:solidFill>
              </a:rPr>
              <a:t> </a:t>
            </a:r>
            <a:r>
              <a:rPr lang="en-US" sz="1600" b="1" dirty="0" err="1" smtClean="0">
                <a:solidFill>
                  <a:srgbClr val="FFC000"/>
                </a:solidFill>
              </a:rPr>
              <a:t>tertutup</a:t>
            </a:r>
            <a:r>
              <a:rPr lang="en-US" sz="1600" b="1" dirty="0" smtClean="0">
                <a:solidFill>
                  <a:srgbClr val="FFC000"/>
                </a:solidFill>
              </a:rPr>
              <a:t>, alas </a:t>
            </a:r>
            <a:r>
              <a:rPr lang="en-US" sz="1600" b="1" dirty="0" err="1" smtClean="0">
                <a:solidFill>
                  <a:srgbClr val="FFC000"/>
                </a:solidFill>
              </a:rPr>
              <a:t>kisi</a:t>
            </a:r>
            <a:r>
              <a:rPr lang="en-US" sz="1600" b="1" dirty="0" smtClean="0">
                <a:solidFill>
                  <a:srgbClr val="FFC000"/>
                </a:solidFill>
              </a:rPr>
              <a:t> (pallet), forklift </a:t>
            </a:r>
            <a:r>
              <a:rPr lang="en-US" sz="1600" b="1" dirty="0" err="1" smtClean="0">
                <a:solidFill>
                  <a:srgbClr val="FFC000"/>
                </a:solidFill>
              </a:rPr>
              <a:t>truk</a:t>
            </a:r>
            <a:r>
              <a:rPr lang="en-US" sz="1600" b="1" dirty="0" smtClean="0">
                <a:solidFill>
                  <a:srgbClr val="FFC000"/>
                </a:solidFill>
              </a:rPr>
              <a:t> (</a:t>
            </a:r>
            <a:r>
              <a:rPr lang="en-US" sz="1600" b="1" dirty="0" err="1" smtClean="0">
                <a:solidFill>
                  <a:srgbClr val="FFC000"/>
                </a:solidFill>
              </a:rPr>
              <a:t>bila</a:t>
            </a:r>
            <a:r>
              <a:rPr lang="en-US" sz="1600" b="1" dirty="0" smtClean="0">
                <a:solidFill>
                  <a:srgbClr val="FFC000"/>
                </a:solidFill>
              </a:rPr>
              <a:t> </a:t>
            </a:r>
            <a:r>
              <a:rPr lang="en-US" sz="1600" b="1" dirty="0" err="1" smtClean="0">
                <a:solidFill>
                  <a:srgbClr val="FFC000"/>
                </a:solidFill>
              </a:rPr>
              <a:t>sangat</a:t>
            </a:r>
            <a:r>
              <a:rPr lang="en-US" sz="1600" b="1" dirty="0" smtClean="0">
                <a:solidFill>
                  <a:srgbClr val="FFC000"/>
                </a:solidFill>
              </a:rPr>
              <a:t> </a:t>
            </a:r>
            <a:r>
              <a:rPr lang="en-US" sz="1600" b="1" dirty="0" err="1" smtClean="0">
                <a:solidFill>
                  <a:srgbClr val="FFC000"/>
                </a:solidFill>
              </a:rPr>
              <a:t>diperlukan</a:t>
            </a:r>
            <a:r>
              <a:rPr lang="en-US" sz="1600" b="1" dirty="0" smtClean="0">
                <a:solidFill>
                  <a:srgbClr val="FFC000"/>
                </a:solidFill>
              </a:rPr>
              <a:t>)</a:t>
            </a:r>
            <a:br>
              <a:rPr lang="en-US" sz="1600" b="1" dirty="0" smtClean="0">
                <a:solidFill>
                  <a:srgbClr val="FFC000"/>
                </a:solidFill>
              </a:rPr>
            </a:br>
            <a:r>
              <a:rPr lang="en-US" sz="1600" b="1" dirty="0" err="1" smtClean="0">
                <a:solidFill>
                  <a:srgbClr val="FFC000"/>
                </a:solidFill>
              </a:rPr>
              <a:t>Sarana</a:t>
            </a:r>
            <a:r>
              <a:rPr lang="en-US" sz="1600" b="1" dirty="0" smtClean="0">
                <a:solidFill>
                  <a:srgbClr val="FFC000"/>
                </a:solidFill>
              </a:rPr>
              <a:t> </a:t>
            </a:r>
            <a:r>
              <a:rPr lang="en-US" sz="1600" b="1" dirty="0" err="1" smtClean="0">
                <a:solidFill>
                  <a:srgbClr val="FFC000"/>
                </a:solidFill>
              </a:rPr>
              <a:t>administrasi</a:t>
            </a:r>
            <a:r>
              <a:rPr lang="en-US" sz="1600" b="1" dirty="0" smtClean="0">
                <a:solidFill>
                  <a:srgbClr val="FFC000"/>
                </a:solidFill>
              </a:rPr>
              <a:t> : </a:t>
            </a:r>
            <a:r>
              <a:rPr lang="en-US" sz="1600" b="1" dirty="0" err="1" smtClean="0">
                <a:solidFill>
                  <a:srgbClr val="FFC000"/>
                </a:solidFill>
              </a:rPr>
              <a:t>surat</a:t>
            </a:r>
            <a:r>
              <a:rPr lang="en-US" sz="1600" b="1" dirty="0" smtClean="0">
                <a:solidFill>
                  <a:srgbClr val="FFC000"/>
                </a:solidFill>
              </a:rPr>
              <a:t> </a:t>
            </a:r>
            <a:r>
              <a:rPr lang="en-US" sz="1600" b="1" dirty="0" err="1" smtClean="0">
                <a:solidFill>
                  <a:srgbClr val="FFC000"/>
                </a:solidFill>
              </a:rPr>
              <a:t>pengantar</a:t>
            </a:r>
            <a:r>
              <a:rPr lang="en-US" sz="1600" b="1" dirty="0" smtClean="0">
                <a:solidFill>
                  <a:srgbClr val="FFC000"/>
                </a:solidFill>
              </a:rPr>
              <a:t>, </a:t>
            </a:r>
            <a:r>
              <a:rPr lang="en-US" sz="1600" b="1" dirty="0" err="1" smtClean="0">
                <a:solidFill>
                  <a:srgbClr val="FFC000"/>
                </a:solidFill>
              </a:rPr>
              <a:t>formulir</a:t>
            </a:r>
            <a:r>
              <a:rPr lang="en-US" sz="1600" b="1" dirty="0" smtClean="0">
                <a:solidFill>
                  <a:srgbClr val="FFC000"/>
                </a:solidFill>
              </a:rPr>
              <a:t>, </a:t>
            </a:r>
            <a:r>
              <a:rPr lang="en-US" sz="1600" b="1" dirty="0" err="1" smtClean="0">
                <a:solidFill>
                  <a:srgbClr val="FFC000"/>
                </a:solidFill>
              </a:rPr>
              <a:t>berita</a:t>
            </a:r>
            <a:r>
              <a:rPr lang="en-US" sz="1600" b="1" dirty="0" smtClean="0">
                <a:solidFill>
                  <a:srgbClr val="FFC000"/>
                </a:solidFill>
              </a:rPr>
              <a:t> </a:t>
            </a:r>
            <a:r>
              <a:rPr lang="en-US" sz="1600" b="1" dirty="0" err="1" smtClean="0">
                <a:solidFill>
                  <a:srgbClr val="FFC000"/>
                </a:solidFill>
              </a:rPr>
              <a:t>acara</a:t>
            </a:r>
            <a:r>
              <a:rPr lang="en-US" sz="1600" b="1" dirty="0" smtClean="0">
                <a:solidFill>
                  <a:srgbClr val="FFC000"/>
                </a:solidFill>
              </a:rPr>
              <a:t>.</a:t>
            </a:r>
            <a:br>
              <a:rPr lang="en-US" sz="1600" b="1" dirty="0" smtClean="0">
                <a:solidFill>
                  <a:srgbClr val="FFC000"/>
                </a:solidFill>
              </a:rPr>
            </a:br>
            <a:r>
              <a:rPr lang="en-US" sz="1600" b="1" dirty="0" smtClean="0">
                <a:solidFill>
                  <a:srgbClr val="FFC000"/>
                </a:solidFill>
              </a:rPr>
              <a:t/>
            </a:r>
            <a:br>
              <a:rPr lang="en-US" sz="1600" b="1" dirty="0" smtClean="0">
                <a:solidFill>
                  <a:srgbClr val="FFC000"/>
                </a:solidFill>
              </a:rPr>
            </a:br>
            <a:r>
              <a:rPr lang="en-US" sz="1600" b="1" dirty="0" smtClean="0">
                <a:solidFill>
                  <a:srgbClr val="FFC000"/>
                </a:solidFill>
              </a:rPr>
              <a:t>10. </a:t>
            </a:r>
            <a:r>
              <a:rPr lang="en-US" sz="1600" b="1" dirty="0" err="1" smtClean="0">
                <a:solidFill>
                  <a:srgbClr val="FFC000"/>
                </a:solidFill>
              </a:rPr>
              <a:t>Pemeliharaan</a:t>
            </a:r>
            <a:r>
              <a:rPr lang="en-US" sz="1600" b="1" dirty="0" smtClean="0">
                <a:solidFill>
                  <a:srgbClr val="FFC000"/>
                </a:solidFill>
              </a:rPr>
              <a:t> </a:t>
            </a:r>
            <a:r>
              <a:rPr lang="en-US" sz="1600" b="1" dirty="0" err="1" smtClean="0">
                <a:solidFill>
                  <a:srgbClr val="FFC000"/>
                </a:solidFill>
              </a:rPr>
              <a:t>fasilitas</a:t>
            </a:r>
            <a:r>
              <a:rPr lang="en-US" sz="1600" b="1" dirty="0" smtClean="0">
                <a:solidFill>
                  <a:srgbClr val="FFC000"/>
                </a:solidFill>
              </a:rPr>
              <a:t> </a:t>
            </a:r>
            <a:r>
              <a:rPr lang="en-US" sz="1600" b="1" dirty="0" err="1" smtClean="0">
                <a:solidFill>
                  <a:srgbClr val="FFC000"/>
                </a:solidFill>
              </a:rPr>
              <a:t>kantor</a:t>
            </a:r>
            <a:r>
              <a:rPr lang="en-US" sz="1600" b="1" dirty="0" smtClean="0">
                <a:solidFill>
                  <a:srgbClr val="FFC000"/>
                </a:solidFill>
              </a:rPr>
              <a:t/>
            </a:r>
            <a:br>
              <a:rPr lang="en-US" sz="1600" b="1" dirty="0" smtClean="0">
                <a:solidFill>
                  <a:srgbClr val="FFC000"/>
                </a:solidFill>
              </a:rPr>
            </a:br>
            <a:r>
              <a:rPr lang="en-US" sz="1600" b="1" dirty="0" err="1" smtClean="0">
                <a:solidFill>
                  <a:srgbClr val="FFC000"/>
                </a:solidFill>
              </a:rPr>
              <a:t>Tujuan</a:t>
            </a:r>
            <a:r>
              <a:rPr lang="en-US" sz="1600" b="1" dirty="0" smtClean="0">
                <a:solidFill>
                  <a:srgbClr val="FFC000"/>
                </a:solidFill>
              </a:rPr>
              <a:t> </a:t>
            </a:r>
            <a:r>
              <a:rPr lang="en-US" sz="1600" b="1" dirty="0" err="1" smtClean="0">
                <a:solidFill>
                  <a:srgbClr val="FFC000"/>
                </a:solidFill>
              </a:rPr>
              <a:t>pemeliharaan</a:t>
            </a:r>
            <a:r>
              <a:rPr lang="en-US" sz="1600" b="1" dirty="0" smtClean="0">
                <a:solidFill>
                  <a:srgbClr val="FFC000"/>
                </a:solidFill>
              </a:rPr>
              <a:t/>
            </a:r>
            <a:br>
              <a:rPr lang="en-US" sz="1600" b="1" dirty="0" smtClean="0">
                <a:solidFill>
                  <a:srgbClr val="FFC000"/>
                </a:solidFill>
              </a:rPr>
            </a:br>
            <a:r>
              <a:rPr lang="en-US" sz="1600" b="1" dirty="0" smtClean="0">
                <a:solidFill>
                  <a:srgbClr val="FFC000"/>
                </a:solidFill>
              </a:rPr>
              <a:t>	</a:t>
            </a:r>
            <a:r>
              <a:rPr lang="en-US" sz="1600" b="1" dirty="0" smtClean="0">
                <a:solidFill>
                  <a:srgbClr val="3E1F00"/>
                </a:solidFill>
              </a:rPr>
              <a:t>a. Agar </a:t>
            </a:r>
            <a:r>
              <a:rPr lang="en-US" sz="1600" b="1" dirty="0" err="1" smtClean="0">
                <a:solidFill>
                  <a:srgbClr val="3E1F00"/>
                </a:solidFill>
              </a:rPr>
              <a:t>fasilitas</a:t>
            </a:r>
            <a:r>
              <a:rPr lang="en-US" sz="1600" b="1" dirty="0" smtClean="0">
                <a:solidFill>
                  <a:srgbClr val="3E1F00"/>
                </a:solidFill>
              </a:rPr>
              <a:t> / </a:t>
            </a:r>
            <a:r>
              <a:rPr lang="en-US" sz="1600" b="1" dirty="0" err="1" smtClean="0">
                <a:solidFill>
                  <a:srgbClr val="3E1F00"/>
                </a:solidFill>
              </a:rPr>
              <a:t>barang</a:t>
            </a:r>
            <a:r>
              <a:rPr lang="en-US" sz="1600" b="1" dirty="0" smtClean="0">
                <a:solidFill>
                  <a:srgbClr val="3E1F00"/>
                </a:solidFill>
              </a:rPr>
              <a:t> </a:t>
            </a:r>
            <a:r>
              <a:rPr lang="en-US" sz="1600" b="1" dirty="0" err="1" smtClean="0">
                <a:solidFill>
                  <a:srgbClr val="3E1F00"/>
                </a:solidFill>
              </a:rPr>
              <a:t>dapat</a:t>
            </a:r>
            <a:r>
              <a:rPr lang="en-US" sz="1600" b="1" dirty="0" smtClean="0">
                <a:solidFill>
                  <a:srgbClr val="3E1F00"/>
                </a:solidFill>
              </a:rPr>
              <a:t> </a:t>
            </a:r>
            <a:r>
              <a:rPr lang="en-US" sz="1600" b="1" dirty="0" err="1" smtClean="0">
                <a:solidFill>
                  <a:srgbClr val="3E1F00"/>
                </a:solidFill>
              </a:rPr>
              <a:t>bertahan</a:t>
            </a:r>
            <a:r>
              <a:rPr lang="en-US" sz="1600" b="1" dirty="0" smtClean="0">
                <a:solidFill>
                  <a:srgbClr val="3E1F00"/>
                </a:solidFill>
              </a:rPr>
              <a:t> lama</a:t>
            </a:r>
            <a:br>
              <a:rPr lang="en-US" sz="1600" b="1" dirty="0" smtClean="0">
                <a:solidFill>
                  <a:srgbClr val="3E1F00"/>
                </a:solidFill>
              </a:rPr>
            </a:br>
            <a:r>
              <a:rPr lang="en-US" sz="1600" b="1" dirty="0" smtClean="0">
                <a:solidFill>
                  <a:srgbClr val="3E1F00"/>
                </a:solidFill>
              </a:rPr>
              <a:t>	b. </a:t>
            </a:r>
            <a:r>
              <a:rPr lang="en-US" sz="1600" b="1" dirty="0" err="1" smtClean="0">
                <a:solidFill>
                  <a:srgbClr val="3E1F00"/>
                </a:solidFill>
              </a:rPr>
              <a:t>Untuk</a:t>
            </a:r>
            <a:r>
              <a:rPr lang="en-US" sz="1600" b="1" dirty="0" smtClean="0">
                <a:solidFill>
                  <a:srgbClr val="3E1F00"/>
                </a:solidFill>
              </a:rPr>
              <a:t> </a:t>
            </a:r>
            <a:r>
              <a:rPr lang="en-US" sz="1600" b="1" dirty="0" err="1" smtClean="0">
                <a:solidFill>
                  <a:srgbClr val="3E1F00"/>
                </a:solidFill>
              </a:rPr>
              <a:t>menjaga</a:t>
            </a:r>
            <a:r>
              <a:rPr lang="en-US" sz="1600" b="1" dirty="0" smtClean="0">
                <a:solidFill>
                  <a:srgbClr val="3E1F00"/>
                </a:solidFill>
              </a:rPr>
              <a:t> </a:t>
            </a:r>
            <a:r>
              <a:rPr lang="en-US" sz="1600" b="1" dirty="0" err="1" smtClean="0">
                <a:solidFill>
                  <a:srgbClr val="3E1F00"/>
                </a:solidFill>
              </a:rPr>
              <a:t>keselamatan</a:t>
            </a:r>
            <a:r>
              <a:rPr lang="en-US" sz="1600" b="1" dirty="0" smtClean="0">
                <a:solidFill>
                  <a:srgbClr val="3E1F00"/>
                </a:solidFill>
              </a:rPr>
              <a:t> </a:t>
            </a:r>
            <a:r>
              <a:rPr lang="en-US" sz="1600" b="1" dirty="0" err="1" smtClean="0">
                <a:solidFill>
                  <a:srgbClr val="3E1F00"/>
                </a:solidFill>
              </a:rPr>
              <a:t>barang</a:t>
            </a:r>
            <a:r>
              <a:rPr lang="en-US" sz="1600" b="1" dirty="0" smtClean="0">
                <a:solidFill>
                  <a:srgbClr val="3E1F00"/>
                </a:solidFill>
              </a:rPr>
              <a:t> agar </a:t>
            </a:r>
            <a:r>
              <a:rPr lang="en-US" sz="1600" b="1" dirty="0" err="1" smtClean="0">
                <a:solidFill>
                  <a:srgbClr val="3E1F00"/>
                </a:solidFill>
              </a:rPr>
              <a:t>tetap</a:t>
            </a:r>
            <a:r>
              <a:rPr lang="en-US" sz="1600" b="1" dirty="0" smtClean="0">
                <a:solidFill>
                  <a:srgbClr val="3E1F00"/>
                </a:solidFill>
              </a:rPr>
              <a:t> </a:t>
            </a:r>
            <a:r>
              <a:rPr lang="en-US" sz="1600" b="1" dirty="0" err="1" smtClean="0">
                <a:solidFill>
                  <a:srgbClr val="3E1F00"/>
                </a:solidFill>
              </a:rPr>
              <a:t>aman</a:t>
            </a:r>
            <a:r>
              <a:rPr lang="en-US" sz="1600" b="1" dirty="0" smtClean="0">
                <a:solidFill>
                  <a:srgbClr val="3E1F00"/>
                </a:solidFill>
              </a:rPr>
              <a:t/>
            </a:r>
            <a:br>
              <a:rPr lang="en-US" sz="1600" b="1" dirty="0" smtClean="0">
                <a:solidFill>
                  <a:srgbClr val="3E1F00"/>
                </a:solidFill>
              </a:rPr>
            </a:br>
            <a:r>
              <a:rPr lang="en-US" sz="1600" b="1" dirty="0" smtClean="0">
                <a:solidFill>
                  <a:srgbClr val="3E1F00"/>
                </a:solidFill>
              </a:rPr>
              <a:t>	c. Agar </a:t>
            </a:r>
            <a:r>
              <a:rPr lang="en-US" sz="1600" b="1" dirty="0" err="1" smtClean="0">
                <a:solidFill>
                  <a:srgbClr val="3E1F00"/>
                </a:solidFill>
              </a:rPr>
              <a:t>barang</a:t>
            </a:r>
            <a:r>
              <a:rPr lang="en-US" sz="1600" b="1" dirty="0" smtClean="0">
                <a:solidFill>
                  <a:srgbClr val="3E1F00"/>
                </a:solidFill>
              </a:rPr>
              <a:t> </a:t>
            </a:r>
            <a:r>
              <a:rPr lang="en-US" sz="1600" b="1" dirty="0" err="1" smtClean="0">
                <a:solidFill>
                  <a:srgbClr val="3E1F00"/>
                </a:solidFill>
              </a:rPr>
              <a:t>tersebut</a:t>
            </a:r>
            <a:r>
              <a:rPr lang="en-US" sz="1600" b="1" dirty="0" smtClean="0">
                <a:solidFill>
                  <a:srgbClr val="3E1F00"/>
                </a:solidFill>
              </a:rPr>
              <a:t> </a:t>
            </a:r>
            <a:r>
              <a:rPr lang="en-US" sz="1600" b="1" dirty="0" err="1" smtClean="0">
                <a:solidFill>
                  <a:srgbClr val="3E1F00"/>
                </a:solidFill>
              </a:rPr>
              <a:t>dapat</a:t>
            </a:r>
            <a:r>
              <a:rPr lang="en-US" sz="1600" b="1" dirty="0" smtClean="0">
                <a:solidFill>
                  <a:srgbClr val="3E1F00"/>
                </a:solidFill>
              </a:rPr>
              <a:t> </a:t>
            </a:r>
            <a:r>
              <a:rPr lang="en-US" sz="1600" b="1" dirty="0" err="1" smtClean="0">
                <a:solidFill>
                  <a:srgbClr val="3E1F00"/>
                </a:solidFill>
              </a:rPr>
              <a:t>digunakan</a:t>
            </a:r>
            <a:r>
              <a:rPr lang="en-US" sz="1600" b="1" dirty="0" smtClean="0">
                <a:solidFill>
                  <a:srgbClr val="3E1F00"/>
                </a:solidFill>
              </a:rPr>
              <a:t> </a:t>
            </a:r>
            <a:r>
              <a:rPr lang="en-US" sz="1600" b="1" dirty="0" err="1" smtClean="0">
                <a:solidFill>
                  <a:srgbClr val="3E1F00"/>
                </a:solidFill>
              </a:rPr>
              <a:t>seefisien</a:t>
            </a:r>
            <a:r>
              <a:rPr lang="en-US" sz="1600" b="1" dirty="0" smtClean="0">
                <a:solidFill>
                  <a:srgbClr val="3E1F00"/>
                </a:solidFill>
              </a:rPr>
              <a:t> </a:t>
            </a:r>
            <a:r>
              <a:rPr lang="en-US" sz="1600" b="1" dirty="0" err="1" smtClean="0">
                <a:solidFill>
                  <a:srgbClr val="3E1F00"/>
                </a:solidFill>
              </a:rPr>
              <a:t>mungkin</a:t>
            </a:r>
            <a:r>
              <a:rPr lang="en-US" sz="1600" b="1" dirty="0" smtClean="0">
                <a:solidFill>
                  <a:srgbClr val="3E1F00"/>
                </a:solidFill>
              </a:rPr>
              <a:t> </a:t>
            </a:r>
            <a:r>
              <a:rPr lang="en-US" sz="1600" b="1" dirty="0" err="1" smtClean="0">
                <a:solidFill>
                  <a:srgbClr val="3E1F00"/>
                </a:solidFill>
              </a:rPr>
              <a:t>dan</a:t>
            </a:r>
            <a:r>
              <a:rPr lang="en-US" sz="1600" b="1" dirty="0" smtClean="0">
                <a:solidFill>
                  <a:srgbClr val="3E1F00"/>
                </a:solidFill>
              </a:rPr>
              <a:t> </a:t>
            </a:r>
            <a:r>
              <a:rPr lang="en-US" sz="1600" b="1" dirty="0" err="1" smtClean="0">
                <a:solidFill>
                  <a:srgbClr val="3E1F00"/>
                </a:solidFill>
              </a:rPr>
              <a:t>seefektif</a:t>
            </a:r>
            <a:r>
              <a:rPr lang="en-US" sz="1600" b="1" dirty="0" smtClean="0">
                <a:solidFill>
                  <a:srgbClr val="3E1F00"/>
                </a:solidFill>
              </a:rPr>
              <a:t> 	</a:t>
            </a:r>
            <a:r>
              <a:rPr lang="en-US" sz="1600" b="1" dirty="0" err="1" smtClean="0">
                <a:solidFill>
                  <a:srgbClr val="3E1F00"/>
                </a:solidFill>
              </a:rPr>
              <a:t>mungkin</a:t>
            </a:r>
            <a:r>
              <a:rPr lang="en-US" sz="1600" b="1" dirty="0" smtClean="0">
                <a:solidFill>
                  <a:srgbClr val="3E1F00"/>
                </a:solidFill>
              </a:rPr>
              <a:t/>
            </a:r>
            <a:br>
              <a:rPr lang="en-US" sz="1600" b="1" dirty="0" smtClean="0">
                <a:solidFill>
                  <a:srgbClr val="3E1F00"/>
                </a:solidFill>
              </a:rPr>
            </a:br>
            <a:r>
              <a:rPr lang="en-US" sz="1600" b="1" dirty="0" smtClean="0">
                <a:solidFill>
                  <a:srgbClr val="3E1F00"/>
                </a:solidFill>
              </a:rPr>
              <a:t>	d. </a:t>
            </a:r>
            <a:r>
              <a:rPr lang="en-US" sz="1600" b="1" dirty="0" err="1" smtClean="0">
                <a:solidFill>
                  <a:srgbClr val="3E1F00"/>
                </a:solidFill>
              </a:rPr>
              <a:t>Untuk</a:t>
            </a:r>
            <a:r>
              <a:rPr lang="en-US" sz="1600" b="1" dirty="0" smtClean="0">
                <a:solidFill>
                  <a:srgbClr val="3E1F00"/>
                </a:solidFill>
              </a:rPr>
              <a:t> </a:t>
            </a:r>
            <a:r>
              <a:rPr lang="en-US" sz="1600" b="1" dirty="0" err="1" smtClean="0">
                <a:solidFill>
                  <a:srgbClr val="3E1F00"/>
                </a:solidFill>
              </a:rPr>
              <a:t>melatih</a:t>
            </a:r>
            <a:r>
              <a:rPr lang="en-US" sz="1600" b="1" dirty="0" smtClean="0">
                <a:solidFill>
                  <a:srgbClr val="3E1F00"/>
                </a:solidFill>
              </a:rPr>
              <a:t> agar </a:t>
            </a:r>
            <a:r>
              <a:rPr lang="en-US" sz="1600" b="1" dirty="0" err="1" smtClean="0">
                <a:solidFill>
                  <a:srgbClr val="3E1F00"/>
                </a:solidFill>
              </a:rPr>
              <a:t>bertanggung</a:t>
            </a:r>
            <a:r>
              <a:rPr lang="en-US" sz="1600" b="1" dirty="0" smtClean="0">
                <a:solidFill>
                  <a:srgbClr val="3E1F00"/>
                </a:solidFill>
              </a:rPr>
              <a:t> </a:t>
            </a:r>
            <a:r>
              <a:rPr lang="en-US" sz="1600" b="1" dirty="0" err="1" smtClean="0">
                <a:solidFill>
                  <a:srgbClr val="3E1F00"/>
                </a:solidFill>
              </a:rPr>
              <a:t>jawab</a:t>
            </a:r>
            <a:r>
              <a:rPr lang="en-US" sz="1600" b="1" dirty="0" smtClean="0">
                <a:solidFill>
                  <a:srgbClr val="3E1F00"/>
                </a:solidFill>
              </a:rPr>
              <a:t> </a:t>
            </a:r>
            <a:r>
              <a:rPr lang="en-US" sz="1600" b="1" dirty="0" err="1" smtClean="0">
                <a:solidFill>
                  <a:srgbClr val="3E1F00"/>
                </a:solidFill>
              </a:rPr>
              <a:t>bagi</a:t>
            </a:r>
            <a:r>
              <a:rPr lang="en-US" sz="1600" b="1" dirty="0" smtClean="0">
                <a:solidFill>
                  <a:srgbClr val="3E1F00"/>
                </a:solidFill>
              </a:rPr>
              <a:t> </a:t>
            </a:r>
            <a:r>
              <a:rPr lang="en-US" sz="1600" b="1" dirty="0" err="1" smtClean="0">
                <a:solidFill>
                  <a:srgbClr val="3E1F00"/>
                </a:solidFill>
              </a:rPr>
              <a:t>si</a:t>
            </a:r>
            <a:r>
              <a:rPr lang="en-US" sz="1600" b="1" dirty="0" smtClean="0">
                <a:solidFill>
                  <a:srgbClr val="3E1F00"/>
                </a:solidFill>
              </a:rPr>
              <a:t> </a:t>
            </a:r>
            <a:r>
              <a:rPr lang="en-US" sz="1600" b="1" dirty="0" err="1" smtClean="0">
                <a:solidFill>
                  <a:srgbClr val="3E1F00"/>
                </a:solidFill>
              </a:rPr>
              <a:t>pemakai</a:t>
            </a:r>
            <a:r>
              <a:rPr lang="en-US" sz="1600" b="1" dirty="0" smtClean="0">
                <a:solidFill>
                  <a:srgbClr val="3E1F00"/>
                </a:solidFill>
              </a:rPr>
              <a:t> </a:t>
            </a:r>
            <a:br>
              <a:rPr lang="en-US" sz="1600" b="1" dirty="0" smtClean="0">
                <a:solidFill>
                  <a:srgbClr val="3E1F00"/>
                </a:solidFill>
              </a:rPr>
            </a:br>
            <a:r>
              <a:rPr lang="en-US" sz="1600" b="1" dirty="0" smtClean="0">
                <a:solidFill>
                  <a:srgbClr val="3E1F00"/>
                </a:solidFill>
              </a:rPr>
              <a:t>	</a:t>
            </a:r>
            <a:r>
              <a:rPr lang="en-US" sz="1600" b="1" dirty="0" err="1" smtClean="0">
                <a:solidFill>
                  <a:srgbClr val="3E1F00"/>
                </a:solidFill>
              </a:rPr>
              <a:t>maupun</a:t>
            </a:r>
            <a:r>
              <a:rPr lang="en-US" sz="1600" b="1" dirty="0" smtClean="0">
                <a:solidFill>
                  <a:srgbClr val="3E1F00"/>
                </a:solidFill>
              </a:rPr>
              <a:t> </a:t>
            </a:r>
            <a:r>
              <a:rPr lang="en-US" sz="1600" b="1" dirty="0" err="1" smtClean="0">
                <a:solidFill>
                  <a:srgbClr val="3E1F00"/>
                </a:solidFill>
              </a:rPr>
              <a:t>petugas</a:t>
            </a:r>
            <a:r>
              <a:rPr lang="en-US" sz="1600" b="1" dirty="0" smtClean="0">
                <a:solidFill>
                  <a:srgbClr val="3E1F00"/>
                </a:solidFill>
              </a:rPr>
              <a:t> </a:t>
            </a:r>
            <a:r>
              <a:rPr lang="en-US" sz="1600" b="1" dirty="0" err="1" smtClean="0">
                <a:solidFill>
                  <a:srgbClr val="3E1F00"/>
                </a:solidFill>
              </a:rPr>
              <a:t>pemeliharaan</a:t>
            </a:r>
            <a:r>
              <a:rPr lang="en-US" sz="1600" b="1" dirty="0" smtClean="0">
                <a:solidFill>
                  <a:srgbClr val="FFC000"/>
                </a:solidFill>
              </a:rPr>
              <a:t/>
            </a:r>
            <a:br>
              <a:rPr lang="en-US" sz="1600" b="1" dirty="0" smtClean="0">
                <a:solidFill>
                  <a:srgbClr val="FFC000"/>
                </a:solidFill>
              </a:rPr>
            </a:br>
            <a:endParaRPr lang="en-US" sz="1600" b="1" dirty="0">
              <a:solidFill>
                <a:srgbClr val="FFC0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a:hlinkClick r:id="rId5" action="ppaction://hlinksldjump"/>
          </p:cNvPr>
          <p:cNvPicPr>
            <a:picLocks noChangeAspect="1"/>
          </p:cNvPicPr>
          <p:nvPr/>
        </p:nvPicPr>
        <p:blipFill>
          <a:blip r:embed="rId6"/>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7"/>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8"/>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430"/>
            <a:ext cx="6516216" cy="2786082"/>
          </a:xfrm>
        </p:spPr>
        <p:txBody>
          <a:bodyPr/>
          <a:lstStyle/>
          <a:p>
            <a:pPr algn="l"/>
            <a:r>
              <a:rPr lang="id-ID" sz="2400" b="1" dirty="0" smtClean="0">
                <a:solidFill>
                  <a:srgbClr val="FFC000"/>
                </a:solidFill>
              </a:rPr>
              <a:t>Asas-Asas Pokok Tata Ruang Kantor</a:t>
            </a:r>
            <a:r>
              <a:rPr lang="en-US" sz="2400" b="1" dirty="0" smtClean="0">
                <a:solidFill>
                  <a:srgbClr val="FFC000"/>
                </a:solidFill>
              </a:rPr>
              <a:t> (Richard </a:t>
            </a:r>
            <a:r>
              <a:rPr lang="en-US" sz="2400" b="1" dirty="0" err="1" smtClean="0">
                <a:solidFill>
                  <a:srgbClr val="FFC000"/>
                </a:solidFill>
              </a:rPr>
              <a:t>Murther</a:t>
            </a:r>
            <a:r>
              <a:rPr lang="en-US" sz="2400" b="1" dirty="0" smtClean="0">
                <a:solidFill>
                  <a:srgbClr val="FFC000"/>
                </a:solidFill>
              </a:rPr>
              <a:t>)</a:t>
            </a:r>
            <a:r>
              <a:rPr lang="en-US" sz="2400" b="1" dirty="0" smtClean="0"/>
              <a:t/>
            </a:r>
            <a:br>
              <a:rPr lang="en-US" sz="2400" b="1" dirty="0" smtClean="0"/>
            </a:br>
            <a:r>
              <a:rPr lang="en-US" sz="2400" dirty="0" smtClean="0"/>
              <a:t/>
            </a:r>
            <a:br>
              <a:rPr lang="en-US" sz="2400" dirty="0" smtClean="0"/>
            </a:br>
            <a:r>
              <a:rPr lang="en-US" sz="2400" dirty="0" smtClean="0">
                <a:solidFill>
                  <a:srgbClr val="FF9900"/>
                </a:solidFill>
              </a:rPr>
              <a:t>1. </a:t>
            </a:r>
            <a:r>
              <a:rPr lang="id-ID" sz="2400" dirty="0" smtClean="0">
                <a:solidFill>
                  <a:srgbClr val="FF9900"/>
                </a:solidFill>
              </a:rPr>
              <a:t>Asas jarak terpendek.</a:t>
            </a:r>
            <a:r>
              <a:rPr lang="en-US" sz="2400" dirty="0" smtClean="0">
                <a:solidFill>
                  <a:srgbClr val="FF9900"/>
                </a:solidFill>
              </a:rPr>
              <a:t/>
            </a:r>
            <a:br>
              <a:rPr lang="en-US" sz="2400" dirty="0" smtClean="0">
                <a:solidFill>
                  <a:srgbClr val="FF9900"/>
                </a:solidFill>
              </a:rPr>
            </a:br>
            <a:r>
              <a:rPr lang="en-US" sz="2400" dirty="0" smtClean="0">
                <a:solidFill>
                  <a:srgbClr val="FF9900"/>
                </a:solidFill>
              </a:rPr>
              <a:t>2. </a:t>
            </a:r>
            <a:r>
              <a:rPr lang="id-ID" sz="2400" dirty="0" smtClean="0">
                <a:solidFill>
                  <a:srgbClr val="FF9900"/>
                </a:solidFill>
              </a:rPr>
              <a:t>Asas rangkaian kerja</a:t>
            </a:r>
            <a:r>
              <a:rPr lang="en-US" sz="2400" dirty="0" smtClean="0">
                <a:solidFill>
                  <a:srgbClr val="FF9900"/>
                </a:solidFill>
              </a:rPr>
              <a:t/>
            </a:r>
            <a:br>
              <a:rPr lang="en-US" sz="2400" dirty="0" smtClean="0">
                <a:solidFill>
                  <a:srgbClr val="FF9900"/>
                </a:solidFill>
              </a:rPr>
            </a:br>
            <a:r>
              <a:rPr lang="en-US" sz="2400" dirty="0" smtClean="0">
                <a:solidFill>
                  <a:srgbClr val="FF9900"/>
                </a:solidFill>
              </a:rPr>
              <a:t>3. </a:t>
            </a:r>
            <a:r>
              <a:rPr lang="id-ID" sz="2400" dirty="0" smtClean="0">
                <a:solidFill>
                  <a:srgbClr val="FF9900"/>
                </a:solidFill>
              </a:rPr>
              <a:t>Asas penggunaan segenap ruangan</a:t>
            </a:r>
            <a:r>
              <a:rPr lang="en-US" sz="2400" dirty="0" smtClean="0">
                <a:solidFill>
                  <a:srgbClr val="FF9900"/>
                </a:solidFill>
              </a:rPr>
              <a:t/>
            </a:r>
            <a:br>
              <a:rPr lang="en-US" sz="2400" dirty="0" smtClean="0">
                <a:solidFill>
                  <a:srgbClr val="FF9900"/>
                </a:solidFill>
              </a:rPr>
            </a:br>
            <a:r>
              <a:rPr lang="en-US" sz="2400" dirty="0" smtClean="0">
                <a:solidFill>
                  <a:srgbClr val="FF9900"/>
                </a:solidFill>
              </a:rPr>
              <a:t>4. </a:t>
            </a:r>
            <a:r>
              <a:rPr lang="id-ID" sz="2400" dirty="0" smtClean="0">
                <a:solidFill>
                  <a:srgbClr val="FF9900"/>
                </a:solidFill>
              </a:rPr>
              <a:t>Asas perubahan susunan tempat kerja</a:t>
            </a:r>
            <a:r>
              <a:rPr lang="en-US" sz="2400" dirty="0" smtClean="0">
                <a:solidFill>
                  <a:srgbClr val="FF9900"/>
                </a:solidFill>
              </a:rPr>
              <a:t/>
            </a:r>
            <a:br>
              <a:rPr lang="en-US" sz="2400" dirty="0" smtClean="0">
                <a:solidFill>
                  <a:srgbClr val="FF9900"/>
                </a:solidFill>
              </a:rPr>
            </a:br>
            <a:r>
              <a:rPr lang="en-US" sz="2400" dirty="0" smtClean="0">
                <a:solidFill>
                  <a:srgbClr val="FF9900"/>
                </a:solidFill>
              </a:rPr>
              <a:t>5. </a:t>
            </a:r>
            <a:r>
              <a:rPr lang="en-US" sz="2400" dirty="0" err="1" smtClean="0">
                <a:solidFill>
                  <a:srgbClr val="FF9900"/>
                </a:solidFill>
              </a:rPr>
              <a:t>Asas</a:t>
            </a:r>
            <a:r>
              <a:rPr lang="en-US" sz="2400" dirty="0" smtClean="0">
                <a:solidFill>
                  <a:srgbClr val="FF9900"/>
                </a:solidFill>
              </a:rPr>
              <a:t> </a:t>
            </a:r>
            <a:r>
              <a:rPr lang="en-US" sz="2400" dirty="0" err="1" smtClean="0">
                <a:solidFill>
                  <a:srgbClr val="FF9900"/>
                </a:solidFill>
              </a:rPr>
              <a:t>Integrasi</a:t>
            </a:r>
            <a:r>
              <a:rPr lang="en-US" sz="2400" dirty="0" smtClean="0">
                <a:solidFill>
                  <a:srgbClr val="FF9900"/>
                </a:solidFill>
              </a:rPr>
              <a:t> </a:t>
            </a:r>
            <a:r>
              <a:rPr lang="en-US" sz="2400" dirty="0" err="1" smtClean="0">
                <a:solidFill>
                  <a:srgbClr val="FF9900"/>
                </a:solidFill>
              </a:rPr>
              <a:t>Kegiatan</a:t>
            </a:r>
            <a:r>
              <a:rPr lang="en-US" sz="2400" dirty="0" smtClean="0">
                <a:solidFill>
                  <a:srgbClr val="FF9900"/>
                </a:solidFill>
              </a:rPr>
              <a:t> (</a:t>
            </a:r>
            <a:r>
              <a:rPr lang="en-US" sz="2400" dirty="0" err="1" smtClean="0">
                <a:solidFill>
                  <a:srgbClr val="FF9900"/>
                </a:solidFill>
              </a:rPr>
              <a:t>Terintegrasi</a:t>
            </a:r>
            <a:r>
              <a:rPr lang="en-US" sz="2400" dirty="0" smtClean="0">
                <a:solidFill>
                  <a:srgbClr val="FF9900"/>
                </a:solidFill>
              </a:rPr>
              <a:t>)</a:t>
            </a:r>
            <a:br>
              <a:rPr lang="en-US" sz="2400" dirty="0" smtClean="0">
                <a:solidFill>
                  <a:srgbClr val="FF9900"/>
                </a:solidFill>
              </a:rPr>
            </a:br>
            <a:r>
              <a:rPr lang="en-US" sz="2400" dirty="0" smtClean="0">
                <a:solidFill>
                  <a:srgbClr val="FF9900"/>
                </a:solidFill>
              </a:rPr>
              <a:t>6. </a:t>
            </a:r>
            <a:r>
              <a:rPr lang="en-US" sz="2400" dirty="0" err="1" smtClean="0">
                <a:solidFill>
                  <a:srgbClr val="FF9900"/>
                </a:solidFill>
              </a:rPr>
              <a:t>Asas</a:t>
            </a:r>
            <a:r>
              <a:rPr lang="en-US" sz="2400" dirty="0" smtClean="0">
                <a:solidFill>
                  <a:srgbClr val="FF9900"/>
                </a:solidFill>
              </a:rPr>
              <a:t> </a:t>
            </a:r>
            <a:r>
              <a:rPr lang="en-US" sz="2400" dirty="0" err="1" smtClean="0">
                <a:solidFill>
                  <a:srgbClr val="FF9900"/>
                </a:solidFill>
              </a:rPr>
              <a:t>Keamanan</a:t>
            </a:r>
            <a:r>
              <a:rPr lang="en-US" sz="2400" dirty="0" smtClean="0">
                <a:solidFill>
                  <a:srgbClr val="FF9900"/>
                </a:solidFill>
              </a:rPr>
              <a:t> </a:t>
            </a:r>
            <a:r>
              <a:rPr lang="en-US" sz="2400" dirty="0" err="1" smtClean="0">
                <a:solidFill>
                  <a:srgbClr val="FF9900"/>
                </a:solidFill>
              </a:rPr>
              <a:t>dan</a:t>
            </a:r>
            <a:r>
              <a:rPr lang="en-US" sz="2400" dirty="0" smtClean="0">
                <a:solidFill>
                  <a:srgbClr val="FF9900"/>
                </a:solidFill>
              </a:rPr>
              <a:t> </a:t>
            </a:r>
            <a:r>
              <a:rPr lang="en-US" sz="2400" dirty="0" err="1" smtClean="0">
                <a:solidFill>
                  <a:srgbClr val="FF9900"/>
                </a:solidFill>
              </a:rPr>
              <a:t>Kepuasan</a:t>
            </a:r>
            <a:r>
              <a:rPr lang="en-US" sz="2400" dirty="0" smtClean="0">
                <a:solidFill>
                  <a:srgbClr val="FF9900"/>
                </a:solidFill>
              </a:rPr>
              <a:t> </a:t>
            </a:r>
            <a:r>
              <a:rPr lang="en-US" sz="2400" dirty="0" err="1" smtClean="0">
                <a:solidFill>
                  <a:srgbClr val="FF9900"/>
                </a:solidFill>
              </a:rPr>
              <a:t>Kerja</a:t>
            </a:r>
            <a:r>
              <a:rPr lang="en-US" sz="2400" dirty="0" smtClean="0">
                <a:solidFill>
                  <a:srgbClr val="FF9900"/>
                </a:solidFill>
              </a:rPr>
              <a:t> </a:t>
            </a:r>
            <a:r>
              <a:rPr lang="en-US" sz="2400" dirty="0" err="1" smtClean="0">
                <a:solidFill>
                  <a:srgbClr val="FF9900"/>
                </a:solidFill>
              </a:rPr>
              <a:t>Bagi</a:t>
            </a:r>
            <a:r>
              <a:rPr lang="en-US" sz="2400" dirty="0" smtClean="0">
                <a:solidFill>
                  <a:srgbClr val="FF9900"/>
                </a:solidFill>
              </a:rPr>
              <a:t> </a:t>
            </a:r>
            <a:r>
              <a:rPr lang="en-US" sz="2400" dirty="0" err="1" smtClean="0">
                <a:solidFill>
                  <a:srgbClr val="FF9900"/>
                </a:solidFill>
              </a:rPr>
              <a:t>Pegawai</a:t>
            </a:r>
            <a:r>
              <a:rPr lang="en-US" sz="2000" dirty="0" smtClean="0">
                <a:solidFill>
                  <a:srgbClr val="FF9900"/>
                </a:solidFill>
              </a:rPr>
              <a:t/>
            </a:r>
            <a:br>
              <a:rPr lang="en-US" sz="2000" dirty="0" smtClean="0">
                <a:solidFill>
                  <a:srgbClr val="FF9900"/>
                </a:solidFill>
              </a:rPr>
            </a:br>
            <a:endParaRPr lang="en-US" sz="2000" dirty="0">
              <a:solidFill>
                <a:srgbClr val="FF99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a:hlinkClick r:id="rId8" action="ppaction://hlinksldjump"/>
          </p:cNvPr>
          <p:cNvSpPr/>
          <p:nvPr/>
        </p:nvSpPr>
        <p:spPr>
          <a:xfrm>
            <a:off x="6643702" y="2143116"/>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Azas</a:t>
            </a:r>
            <a:endParaRPr lang="en-US" dirty="0">
              <a:solidFill>
                <a:srgbClr val="FFC000"/>
              </a:solidFill>
              <a:latin typeface="Aharoni" pitchFamily="2" charset="-79"/>
              <a:cs typeface="Aharoni" pitchFamily="2" charset="-79"/>
            </a:endParaRPr>
          </a:p>
        </p:txBody>
      </p:sp>
      <p:sp>
        <p:nvSpPr>
          <p:cNvPr id="15" name="Rounded Rectangle 14">
            <a:hlinkClick r:id="rId9" action="ppaction://hlinksldjump"/>
          </p:cNvPr>
          <p:cNvSpPr/>
          <p:nvPr/>
        </p:nvSpPr>
        <p:spPr>
          <a:xfrm>
            <a:off x="6643702" y="3357562"/>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Tujuan</a:t>
            </a:r>
            <a:endParaRPr lang="en-US" dirty="0">
              <a:solidFill>
                <a:srgbClr val="FFC000"/>
              </a:solidFill>
              <a:latin typeface="Aharoni" pitchFamily="2" charset="-79"/>
              <a:cs typeface="Aharoni" pitchFamily="2" charset="-79"/>
            </a:endParaRPr>
          </a:p>
        </p:txBody>
      </p:sp>
      <p:sp>
        <p:nvSpPr>
          <p:cNvPr id="22" name="Rounded Rectangle 21">
            <a:hlinkClick r:id="rId3" action="ppaction://hlinksldjump"/>
          </p:cNvPr>
          <p:cNvSpPr/>
          <p:nvPr/>
        </p:nvSpPr>
        <p:spPr>
          <a:xfrm>
            <a:off x="6643702" y="4500570"/>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Jenis-jenis</a:t>
            </a:r>
            <a:endParaRPr lang="en-US" dirty="0">
              <a:solidFill>
                <a:srgbClr val="FFC000"/>
              </a:solidFill>
              <a:latin typeface="Aharoni" pitchFamily="2" charset="-79"/>
              <a:cs typeface="Aharoni" pitchFamily="2" charset="-79"/>
            </a:endParaRPr>
          </a:p>
        </p:txBody>
      </p:sp>
      <p:pic>
        <p:nvPicPr>
          <p:cNvPr id="24" name="Picture 23" descr="Book.png"/>
          <p:cNvPicPr>
            <a:picLocks noChangeAspect="1"/>
          </p:cNvPicPr>
          <p:nvPr/>
        </p:nvPicPr>
        <p:blipFill>
          <a:blip r:embed="rId10" cstate="print"/>
          <a:stretch>
            <a:fillRect/>
          </a:stretch>
        </p:blipFill>
        <p:spPr>
          <a:xfrm>
            <a:off x="6715140" y="2143116"/>
            <a:ext cx="642942" cy="642942"/>
          </a:xfrm>
          <a:prstGeom prst="rect">
            <a:avLst/>
          </a:prstGeom>
        </p:spPr>
      </p:pic>
      <p:pic>
        <p:nvPicPr>
          <p:cNvPr id="25" name="Picture 24" descr="Book.png"/>
          <p:cNvPicPr>
            <a:picLocks noChangeAspect="1"/>
          </p:cNvPicPr>
          <p:nvPr/>
        </p:nvPicPr>
        <p:blipFill>
          <a:blip r:embed="rId10" cstate="print"/>
          <a:stretch>
            <a:fillRect/>
          </a:stretch>
        </p:blipFill>
        <p:spPr>
          <a:xfrm>
            <a:off x="6643702" y="4572008"/>
            <a:ext cx="642942" cy="642942"/>
          </a:xfrm>
          <a:prstGeom prst="rect">
            <a:avLst/>
          </a:prstGeom>
        </p:spPr>
      </p:pic>
      <p:pic>
        <p:nvPicPr>
          <p:cNvPr id="26" name="Picture 25" descr="Book.png">
            <a:hlinkClick r:id="rId9" action="ppaction://hlinksldjump"/>
          </p:cNvPr>
          <p:cNvPicPr>
            <a:picLocks noChangeAspect="1"/>
          </p:cNvPicPr>
          <p:nvPr/>
        </p:nvPicPr>
        <p:blipFill>
          <a:blip r:embed="rId10" cstate="print"/>
          <a:stretch>
            <a:fillRect/>
          </a:stretch>
        </p:blipFill>
        <p:spPr>
          <a:xfrm>
            <a:off x="6643702" y="3429000"/>
            <a:ext cx="642942" cy="642942"/>
          </a:xfrm>
          <a:prstGeom prst="rect">
            <a:avLst/>
          </a:prstGeom>
        </p:spPr>
      </p:pic>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988840"/>
            <a:ext cx="6752222" cy="3882764"/>
          </a:xfrm>
        </p:spPr>
        <p:txBody>
          <a:bodyPr/>
          <a:lstStyle/>
          <a:p>
            <a:pPr marL="64008" indent="0" algn="l"/>
            <a:r>
              <a:rPr lang="en-US" sz="1400" dirty="0" smtClean="0"/>
              <a:t>	</a:t>
            </a:r>
            <a:br>
              <a:rPr lang="en-US" sz="1400" dirty="0" smtClean="0"/>
            </a:br>
            <a:r>
              <a:rPr lang="en-US" sz="2400" dirty="0" err="1" smtClean="0">
                <a:solidFill>
                  <a:srgbClr val="FFC000"/>
                </a:solidFill>
                <a:latin typeface="Rockwell Extra Bold" pitchFamily="18" charset="0"/>
              </a:rPr>
              <a:t>Tujuan</a:t>
            </a:r>
            <a:r>
              <a:rPr lang="en-US" sz="2400" dirty="0" smtClean="0">
                <a:solidFill>
                  <a:srgbClr val="FFC000"/>
                </a:solidFill>
                <a:latin typeface="Rockwell Extra Bold" pitchFamily="18" charset="0"/>
              </a:rPr>
              <a:t> </a:t>
            </a:r>
            <a:r>
              <a:rPr lang="en-US" sz="2400" dirty="0" err="1" smtClean="0">
                <a:solidFill>
                  <a:srgbClr val="FFC000"/>
                </a:solidFill>
                <a:latin typeface="Rockwell Extra Bold" pitchFamily="18" charset="0"/>
              </a:rPr>
              <a:t>tata</a:t>
            </a:r>
            <a:r>
              <a:rPr lang="en-US" sz="2400" dirty="0" smtClean="0">
                <a:solidFill>
                  <a:srgbClr val="FFC000"/>
                </a:solidFill>
                <a:latin typeface="Rockwell Extra Bold" pitchFamily="18" charset="0"/>
              </a:rPr>
              <a:t> </a:t>
            </a:r>
            <a:r>
              <a:rPr lang="en-US" sz="2400" dirty="0" err="1" smtClean="0">
                <a:solidFill>
                  <a:srgbClr val="FFC000"/>
                </a:solidFill>
                <a:latin typeface="Rockwell Extra Bold" pitchFamily="18" charset="0"/>
              </a:rPr>
              <a:t>ruang</a:t>
            </a:r>
            <a:r>
              <a:rPr lang="en-US" sz="2400" dirty="0" smtClean="0">
                <a:solidFill>
                  <a:srgbClr val="FFC000"/>
                </a:solidFill>
                <a:latin typeface="Rockwell Extra Bold" pitchFamily="18" charset="0"/>
              </a:rPr>
              <a:t> </a:t>
            </a:r>
            <a:r>
              <a:rPr lang="en-US" sz="2400" dirty="0" err="1" smtClean="0">
                <a:solidFill>
                  <a:srgbClr val="FFC000"/>
                </a:solidFill>
                <a:latin typeface="Rockwell Extra Bold" pitchFamily="18" charset="0"/>
              </a:rPr>
              <a:t>kantor</a:t>
            </a:r>
            <a:r>
              <a:rPr lang="en-US" sz="1600" dirty="0" smtClean="0">
                <a:solidFill>
                  <a:srgbClr val="FFC000"/>
                </a:solidFill>
              </a:rPr>
              <a:t/>
            </a:r>
            <a:br>
              <a:rPr lang="en-US" sz="1600" dirty="0" smtClean="0">
                <a:solidFill>
                  <a:srgbClr val="FFC000"/>
                </a:solidFill>
              </a:rPr>
            </a:br>
            <a:r>
              <a:rPr lang="en-US" sz="1600" dirty="0" smtClean="0"/>
              <a:t/>
            </a:r>
            <a:br>
              <a:rPr lang="en-US" sz="1600" dirty="0" smtClean="0"/>
            </a:br>
            <a:r>
              <a:rPr lang="en-US" sz="2000" dirty="0" smtClean="0">
                <a:solidFill>
                  <a:srgbClr val="FF9900"/>
                </a:solidFill>
                <a:latin typeface="Andalus" pitchFamily="18" charset="-78"/>
                <a:cs typeface="Andalus" pitchFamily="18" charset="-78"/>
              </a:rPr>
              <a:t>1. </a:t>
            </a:r>
            <a:r>
              <a:rPr lang="en-US" sz="2000" dirty="0" err="1" smtClean="0">
                <a:solidFill>
                  <a:srgbClr val="FF9900"/>
                </a:solidFill>
                <a:latin typeface="Andalus" pitchFamily="18" charset="-78"/>
                <a:cs typeface="Andalus" pitchFamily="18" charset="-78"/>
              </a:rPr>
              <a:t>Memberikan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kemudahan</a:t>
            </a:r>
            <a:r>
              <a:rPr lang="en-US" sz="2000" dirty="0" smtClean="0">
                <a:solidFill>
                  <a:srgbClr val="FF9900"/>
                </a:solidFill>
                <a:latin typeface="Andalus" pitchFamily="18" charset="-78"/>
                <a:cs typeface="Andalus" pitchFamily="18" charset="-78"/>
              </a:rPr>
              <a:t> yang optimum </a:t>
            </a:r>
            <a:r>
              <a:rPr lang="en-US" sz="2000" dirty="0" err="1" smtClean="0">
                <a:solidFill>
                  <a:srgbClr val="FF9900"/>
                </a:solidFill>
                <a:latin typeface="Andalus" pitchFamily="18" charset="-78"/>
                <a:cs typeface="Andalus" pitchFamily="18" charset="-78"/>
              </a:rPr>
              <a:t>bagi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arus</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komunikasi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arus</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kerja</a:t>
            </a:r>
            <a:r>
              <a:rPr lang="en-US" sz="2000" dirty="0" smtClean="0">
                <a:solidFill>
                  <a:srgbClr val="FF9900"/>
                </a:solidFill>
                <a:latin typeface="Andalus" pitchFamily="18" charset="-78"/>
                <a:cs typeface="Andalus" pitchFamily="18" charset="-78"/>
              </a:rPr>
              <a:t>.</a:t>
            </a:r>
            <a:br>
              <a:rPr lang="en-US" sz="2000" dirty="0" smtClean="0">
                <a:solidFill>
                  <a:srgbClr val="FF9900"/>
                </a:solidFill>
                <a:latin typeface="Andalus" pitchFamily="18" charset="-78"/>
                <a:cs typeface="Andalus" pitchFamily="18" charset="-78"/>
              </a:rPr>
            </a:br>
            <a:r>
              <a:rPr lang="en-US" sz="2000" dirty="0" smtClean="0">
                <a:solidFill>
                  <a:srgbClr val="FF9900"/>
                </a:solidFill>
                <a:latin typeface="Andalus" pitchFamily="18" charset="-78"/>
                <a:cs typeface="Andalus" pitchFamily="18" charset="-78"/>
              </a:rPr>
              <a:t>2. </a:t>
            </a:r>
            <a:r>
              <a:rPr lang="en-US" sz="2000" dirty="0" err="1" smtClean="0">
                <a:solidFill>
                  <a:srgbClr val="FF9900"/>
                </a:solidFill>
                <a:latin typeface="Andalus" pitchFamily="18" charset="-78"/>
                <a:cs typeface="Andalus" pitchFamily="18" charset="-78"/>
              </a:rPr>
              <a:t>Memberikan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kondisi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kerja</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baik</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bagi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setiap</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orang</a:t>
            </a:r>
            <a:r>
              <a:rPr lang="en-US" sz="2000" dirty="0" smtClean="0">
                <a:solidFill>
                  <a:srgbClr val="FF9900"/>
                </a:solidFill>
                <a:latin typeface="Andalus" pitchFamily="18" charset="-78"/>
                <a:cs typeface="Andalus" pitchFamily="18" charset="-78"/>
              </a:rPr>
              <a:t>.</a:t>
            </a:r>
            <a:br>
              <a:rPr lang="en-US" sz="2000" dirty="0" smtClean="0">
                <a:solidFill>
                  <a:srgbClr val="FF9900"/>
                </a:solidFill>
                <a:latin typeface="Andalus" pitchFamily="18" charset="-78"/>
                <a:cs typeface="Andalus" pitchFamily="18" charset="-78"/>
              </a:rPr>
            </a:br>
            <a:r>
              <a:rPr lang="en-US" sz="2000" dirty="0" smtClean="0">
                <a:solidFill>
                  <a:srgbClr val="FF9900"/>
                </a:solidFill>
                <a:latin typeface="Andalus" pitchFamily="18" charset="-78"/>
                <a:cs typeface="Andalus" pitchFamily="18" charset="-78"/>
              </a:rPr>
              <a:t>3. </a:t>
            </a:r>
            <a:r>
              <a:rPr lang="en-US" sz="2000" dirty="0" err="1" smtClean="0">
                <a:solidFill>
                  <a:srgbClr val="FF9900"/>
                </a:solidFill>
                <a:latin typeface="Andalus" pitchFamily="18" charset="-78"/>
                <a:cs typeface="Andalus" pitchFamily="18" charset="-78"/>
              </a:rPr>
              <a:t>Memudahkan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pengawasan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sehingga</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manajer</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dapat</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melihat</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staf</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sedang</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bekerja</a:t>
            </a:r>
            <a:r>
              <a:rPr lang="en-US" sz="2000" dirty="0" smtClean="0">
                <a:solidFill>
                  <a:srgbClr val="FF9900"/>
                </a:solidFill>
                <a:latin typeface="Andalus" pitchFamily="18" charset="-78"/>
                <a:cs typeface="Andalus" pitchFamily="18" charset="-78"/>
              </a:rPr>
              <a:t>.</a:t>
            </a:r>
            <a:br>
              <a:rPr lang="en-US" sz="2000" dirty="0" smtClean="0">
                <a:solidFill>
                  <a:srgbClr val="FF9900"/>
                </a:solidFill>
                <a:latin typeface="Andalus" pitchFamily="18" charset="-78"/>
                <a:cs typeface="Andalus" pitchFamily="18" charset="-78"/>
              </a:rPr>
            </a:br>
            <a:r>
              <a:rPr lang="en-US" sz="2000" dirty="0" smtClean="0">
                <a:solidFill>
                  <a:srgbClr val="FF9900"/>
                </a:solidFill>
                <a:latin typeface="Andalus" pitchFamily="18" charset="-78"/>
                <a:cs typeface="Andalus" pitchFamily="18" charset="-78"/>
              </a:rPr>
              <a:t>4. </a:t>
            </a:r>
            <a:r>
              <a:rPr lang="en-US" sz="2000" dirty="0" err="1" smtClean="0">
                <a:solidFill>
                  <a:srgbClr val="FF9900"/>
                </a:solidFill>
                <a:latin typeface="Andalus" pitchFamily="18" charset="-78"/>
                <a:cs typeface="Andalus" pitchFamily="18" charset="-78"/>
              </a:rPr>
              <a:t>Menghindarkan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diri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dari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kemungkinan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saling</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menganggu</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antara</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karyawan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dengan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karyawan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lainnya</a:t>
            </a:r>
            <a:r>
              <a:rPr lang="en-US" sz="2000" dirty="0" smtClean="0">
                <a:solidFill>
                  <a:srgbClr val="FF9900"/>
                </a:solidFill>
                <a:latin typeface="Andalus" pitchFamily="18" charset="-78"/>
                <a:cs typeface="Andalus" pitchFamily="18" charset="-78"/>
              </a:rPr>
              <a:t>.</a:t>
            </a:r>
            <a:br>
              <a:rPr lang="en-US" sz="2000" dirty="0" smtClean="0">
                <a:solidFill>
                  <a:srgbClr val="FF9900"/>
                </a:solidFill>
                <a:latin typeface="Andalus" pitchFamily="18" charset="-78"/>
                <a:cs typeface="Andalus" pitchFamily="18" charset="-78"/>
              </a:rPr>
            </a:br>
            <a:r>
              <a:rPr lang="en-US" sz="2000" dirty="0" smtClean="0">
                <a:solidFill>
                  <a:srgbClr val="FF9900"/>
                </a:solidFill>
                <a:latin typeface="Andalus" pitchFamily="18" charset="-78"/>
                <a:cs typeface="Andalus" pitchFamily="18" charset="-78"/>
              </a:rPr>
              <a:t>5. </a:t>
            </a:r>
            <a:r>
              <a:rPr lang="en-US" sz="2000" dirty="0" err="1" smtClean="0">
                <a:solidFill>
                  <a:srgbClr val="FF9900"/>
                </a:solidFill>
                <a:latin typeface="Andalus" pitchFamily="18" charset="-78"/>
                <a:cs typeface="Andalus" pitchFamily="18" charset="-78"/>
              </a:rPr>
              <a:t>Memisahkan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pekerjaan</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berbunyi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keras</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gaduh</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menganggu</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dari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pekerjaan</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sunyi</a:t>
            </a:r>
            <a:r>
              <a:rPr lang="en-US" sz="2000" dirty="0" smtClean="0">
                <a:solidFill>
                  <a:srgbClr val="FF9900"/>
                </a:solidFill>
                <a:latin typeface="Andalus" pitchFamily="18" charset="-78"/>
                <a:cs typeface="Andalus" pitchFamily="18" charset="-78"/>
              </a:rPr>
              <a:t>.</a:t>
            </a:r>
            <a:br>
              <a:rPr lang="en-US" sz="2000" dirty="0" smtClean="0">
                <a:solidFill>
                  <a:srgbClr val="FF9900"/>
                </a:solidFill>
                <a:latin typeface="Andalus" pitchFamily="18" charset="-78"/>
                <a:cs typeface="Andalus" pitchFamily="18" charset="-78"/>
              </a:rPr>
            </a:br>
            <a:r>
              <a:rPr lang="en-US" sz="2000" dirty="0" smtClean="0">
                <a:solidFill>
                  <a:srgbClr val="FF9900"/>
                </a:solidFill>
                <a:latin typeface="Andalus" pitchFamily="18" charset="-78"/>
                <a:cs typeface="Andalus" pitchFamily="18" charset="-78"/>
              </a:rPr>
              <a:t>6. </a:t>
            </a:r>
            <a:r>
              <a:rPr lang="en-US" sz="2000" dirty="0" err="1" smtClean="0">
                <a:solidFill>
                  <a:srgbClr val="FF9900"/>
                </a:solidFill>
                <a:latin typeface="Andalus" pitchFamily="18" charset="-78"/>
                <a:cs typeface="Andalus" pitchFamily="18" charset="-78"/>
              </a:rPr>
              <a:t>Terciptanya</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kesan</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baik</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tentang</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organisasi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tersebut</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dari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relasi</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dan</a:t>
            </a:r>
            <a:r>
              <a:rPr lang="en-US" sz="2000" dirty="0" smtClean="0">
                <a:solidFill>
                  <a:srgbClr val="FF9900"/>
                </a:solidFill>
                <a:latin typeface="Andalus" pitchFamily="18" charset="-78"/>
                <a:cs typeface="Andalus" pitchFamily="18" charset="-78"/>
              </a:rPr>
              <a:t> </a:t>
            </a:r>
            <a:r>
              <a:rPr lang="en-US" sz="2000" dirty="0" err="1" smtClean="0">
                <a:solidFill>
                  <a:srgbClr val="FF9900"/>
                </a:solidFill>
                <a:latin typeface="Andalus" pitchFamily="18" charset="-78"/>
                <a:cs typeface="Andalus" pitchFamily="18" charset="-78"/>
              </a:rPr>
              <a:t>tamu</a:t>
            </a:r>
            <a:r>
              <a:rPr lang="en-US" sz="2000" dirty="0" smtClean="0">
                <a:solidFill>
                  <a:srgbClr val="FF9900"/>
                </a:solidFill>
                <a:latin typeface="Andalus" pitchFamily="18" charset="-78"/>
                <a:cs typeface="Andalus" pitchFamily="18" charset="-78"/>
              </a:rPr>
              <a:t> yang </a:t>
            </a:r>
            <a:r>
              <a:rPr lang="en-US" sz="2000" dirty="0" err="1" smtClean="0">
                <a:solidFill>
                  <a:srgbClr val="FF9900"/>
                </a:solidFill>
                <a:latin typeface="Andalus" pitchFamily="18" charset="-78"/>
                <a:cs typeface="Andalus" pitchFamily="18" charset="-78"/>
              </a:rPr>
              <a:t>datang</a:t>
            </a:r>
            <a:r>
              <a:rPr lang="en-US" sz="2000" dirty="0" smtClean="0">
                <a:solidFill>
                  <a:srgbClr val="FF9900"/>
                </a:solidFill>
                <a:latin typeface="Andalus" pitchFamily="18" charset="-78"/>
                <a:cs typeface="Andalus" pitchFamily="18" charset="-78"/>
              </a:rPr>
              <a:t>.</a:t>
            </a:r>
            <a:r>
              <a:rPr lang="en-US" sz="1600" dirty="0" smtClean="0">
                <a:solidFill>
                  <a:srgbClr val="FF9900"/>
                </a:solidFill>
              </a:rPr>
              <a:t/>
            </a:r>
            <a:br>
              <a:rPr lang="en-US" sz="1600" dirty="0" smtClean="0">
                <a:solidFill>
                  <a:srgbClr val="FF9900"/>
                </a:solidFill>
              </a:rPr>
            </a:br>
            <a:r>
              <a:rPr lang="en-US" sz="1400" dirty="0" smtClean="0"/>
              <a:t/>
            </a:r>
            <a:br>
              <a:rPr lang="en-US" sz="1400" dirty="0" smtClean="0"/>
            </a:br>
            <a:r>
              <a:rPr lang="en-US" sz="1400" dirty="0" smtClean="0"/>
              <a:t/>
            </a:r>
            <a:br>
              <a:rPr lang="en-US" sz="1400" dirty="0" smtClean="0"/>
            </a:br>
            <a:endParaRPr lang="en-US" sz="1400" dirty="0"/>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p:cNvSpPr/>
          <p:nvPr/>
        </p:nvSpPr>
        <p:spPr>
          <a:xfrm>
            <a:off x="6643702" y="2143116"/>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Azas</a:t>
            </a:r>
            <a:endParaRPr lang="en-US" dirty="0">
              <a:solidFill>
                <a:srgbClr val="FFC000"/>
              </a:solidFill>
              <a:latin typeface="Aharoni" pitchFamily="2" charset="-79"/>
              <a:cs typeface="Aharoni" pitchFamily="2" charset="-79"/>
            </a:endParaRPr>
          </a:p>
        </p:txBody>
      </p:sp>
      <p:sp>
        <p:nvSpPr>
          <p:cNvPr id="15" name="Rounded Rectangle 14"/>
          <p:cNvSpPr/>
          <p:nvPr/>
        </p:nvSpPr>
        <p:spPr>
          <a:xfrm>
            <a:off x="6643702" y="3357562"/>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Tujuan</a:t>
            </a:r>
            <a:endParaRPr lang="en-US" dirty="0">
              <a:solidFill>
                <a:srgbClr val="FFC000"/>
              </a:solidFill>
              <a:latin typeface="Aharoni" pitchFamily="2" charset="-79"/>
              <a:cs typeface="Aharoni" pitchFamily="2" charset="-79"/>
            </a:endParaRPr>
          </a:p>
        </p:txBody>
      </p:sp>
      <p:sp>
        <p:nvSpPr>
          <p:cNvPr id="22" name="Rounded Rectangle 21"/>
          <p:cNvSpPr/>
          <p:nvPr/>
        </p:nvSpPr>
        <p:spPr>
          <a:xfrm>
            <a:off x="6643702" y="4500570"/>
            <a:ext cx="2143140" cy="714380"/>
          </a:xfrm>
          <a:prstGeom prst="roundRect">
            <a:avLst/>
          </a:prstGeom>
          <a:solidFill>
            <a:srgbClr val="6633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C000"/>
                </a:solidFill>
                <a:latin typeface="Aharoni" pitchFamily="2" charset="-79"/>
                <a:cs typeface="Aharoni" pitchFamily="2" charset="-79"/>
              </a:rPr>
              <a:t>Jenis-jenis</a:t>
            </a:r>
            <a:endParaRPr lang="en-US" dirty="0">
              <a:solidFill>
                <a:srgbClr val="FFC000"/>
              </a:solidFill>
              <a:latin typeface="Aharoni" pitchFamily="2" charset="-79"/>
              <a:cs typeface="Aharoni" pitchFamily="2" charset="-79"/>
            </a:endParaRPr>
          </a:p>
        </p:txBody>
      </p:sp>
      <p:pic>
        <p:nvPicPr>
          <p:cNvPr id="24" name="Picture 23" descr="Book.png"/>
          <p:cNvPicPr>
            <a:picLocks noChangeAspect="1"/>
          </p:cNvPicPr>
          <p:nvPr/>
        </p:nvPicPr>
        <p:blipFill>
          <a:blip r:embed="rId8" cstate="print"/>
          <a:stretch>
            <a:fillRect/>
          </a:stretch>
        </p:blipFill>
        <p:spPr>
          <a:xfrm>
            <a:off x="6715140" y="2143116"/>
            <a:ext cx="642942" cy="642942"/>
          </a:xfrm>
          <a:prstGeom prst="rect">
            <a:avLst/>
          </a:prstGeom>
        </p:spPr>
      </p:pic>
      <p:pic>
        <p:nvPicPr>
          <p:cNvPr id="25" name="Picture 24" descr="Book.png"/>
          <p:cNvPicPr>
            <a:picLocks noChangeAspect="1"/>
          </p:cNvPicPr>
          <p:nvPr/>
        </p:nvPicPr>
        <p:blipFill>
          <a:blip r:embed="rId8" cstate="print"/>
          <a:stretch>
            <a:fillRect/>
          </a:stretch>
        </p:blipFill>
        <p:spPr>
          <a:xfrm>
            <a:off x="6643702" y="4572008"/>
            <a:ext cx="642942" cy="642942"/>
          </a:xfrm>
          <a:prstGeom prst="rect">
            <a:avLst/>
          </a:prstGeom>
        </p:spPr>
      </p:pic>
      <p:pic>
        <p:nvPicPr>
          <p:cNvPr id="26" name="Picture 25" descr="Book.png"/>
          <p:cNvPicPr>
            <a:picLocks noChangeAspect="1"/>
          </p:cNvPicPr>
          <p:nvPr/>
        </p:nvPicPr>
        <p:blipFill>
          <a:blip r:embed="rId8" cstate="print"/>
          <a:stretch>
            <a:fillRect/>
          </a:stretch>
        </p:blipFill>
        <p:spPr>
          <a:xfrm>
            <a:off x="6643702" y="3429000"/>
            <a:ext cx="642942" cy="642942"/>
          </a:xfrm>
          <a:prstGeom prst="rect">
            <a:avLst/>
          </a:prstGeom>
        </p:spPr>
      </p:pic>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23" name="Curved Down Ribbon 22"/>
          <p:cNvSpPr/>
          <p:nvPr/>
        </p:nvSpPr>
        <p:spPr>
          <a:xfrm>
            <a:off x="2571736" y="1857364"/>
            <a:ext cx="3836684" cy="1000132"/>
          </a:xfrm>
          <a:prstGeom prst="ellipseRibbon">
            <a:avLst/>
          </a:prstGeom>
          <a:solidFill>
            <a:srgbClr val="66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Jenis-jenis</a:t>
            </a:r>
            <a:r>
              <a:rPr lang="en-US" dirty="0" smtClean="0">
                <a:solidFill>
                  <a:srgbClr val="FF0000"/>
                </a:solidFill>
              </a:rPr>
              <a:t> Tata </a:t>
            </a:r>
            <a:r>
              <a:rPr lang="en-US" dirty="0" err="1" smtClean="0">
                <a:solidFill>
                  <a:srgbClr val="FF0000"/>
                </a:solidFill>
              </a:rPr>
              <a:t>Ruang</a:t>
            </a:r>
            <a:r>
              <a:rPr lang="en-US" dirty="0" smtClean="0">
                <a:solidFill>
                  <a:srgbClr val="FF0000"/>
                </a:solidFill>
              </a:rPr>
              <a:t> Kantor</a:t>
            </a:r>
            <a:endParaRPr lang="en-US" dirty="0">
              <a:solidFill>
                <a:srgbClr val="FF0000"/>
              </a:solidFill>
            </a:endParaRPr>
          </a:p>
        </p:txBody>
      </p:sp>
      <p:sp>
        <p:nvSpPr>
          <p:cNvPr id="28" name="Horizontal Scroll 27">
            <a:hlinkClick r:id="rId8" action="ppaction://hlinksldjump"/>
          </p:cNvPr>
          <p:cNvSpPr/>
          <p:nvPr/>
        </p:nvSpPr>
        <p:spPr>
          <a:xfrm>
            <a:off x="357158" y="3714752"/>
            <a:ext cx="2214578" cy="928694"/>
          </a:xfrm>
          <a:prstGeom prst="horizontalScroll">
            <a:avLst/>
          </a:prstGeom>
          <a:solidFill>
            <a:srgbClr val="6633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9900"/>
                </a:solidFill>
              </a:rPr>
              <a:t>Tata </a:t>
            </a:r>
            <a:r>
              <a:rPr lang="en-US" dirty="0" err="1" smtClean="0">
                <a:solidFill>
                  <a:srgbClr val="FF9900"/>
                </a:solidFill>
              </a:rPr>
              <a:t>Ruang</a:t>
            </a:r>
            <a:r>
              <a:rPr lang="en-US" dirty="0" smtClean="0">
                <a:solidFill>
                  <a:srgbClr val="FF9900"/>
                </a:solidFill>
              </a:rPr>
              <a:t> Kantor Terbuka</a:t>
            </a:r>
            <a:endParaRPr lang="en-US" dirty="0">
              <a:solidFill>
                <a:srgbClr val="FF9900"/>
              </a:solidFill>
            </a:endParaRPr>
          </a:p>
        </p:txBody>
      </p:sp>
      <p:sp>
        <p:nvSpPr>
          <p:cNvPr id="29" name="Horizontal Scroll 28">
            <a:hlinkClick r:id="rId9" action="ppaction://hlinksldjump"/>
          </p:cNvPr>
          <p:cNvSpPr/>
          <p:nvPr/>
        </p:nvSpPr>
        <p:spPr>
          <a:xfrm>
            <a:off x="3428992" y="3643314"/>
            <a:ext cx="2214578" cy="928694"/>
          </a:xfrm>
          <a:prstGeom prst="horizontalScroll">
            <a:avLst/>
          </a:prstGeom>
          <a:solidFill>
            <a:srgbClr val="6633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9900"/>
                </a:solidFill>
              </a:rPr>
              <a:t>Tata </a:t>
            </a:r>
            <a:r>
              <a:rPr lang="en-US" dirty="0" err="1" smtClean="0">
                <a:solidFill>
                  <a:srgbClr val="FF9900"/>
                </a:solidFill>
              </a:rPr>
              <a:t>Ruang</a:t>
            </a:r>
            <a:r>
              <a:rPr lang="en-US" dirty="0" smtClean="0">
                <a:solidFill>
                  <a:srgbClr val="FF9900"/>
                </a:solidFill>
              </a:rPr>
              <a:t> Kantor </a:t>
            </a:r>
            <a:r>
              <a:rPr lang="en-US" dirty="0" err="1" smtClean="0">
                <a:solidFill>
                  <a:srgbClr val="FF9900"/>
                </a:solidFill>
              </a:rPr>
              <a:t>Tertutup</a:t>
            </a:r>
            <a:endParaRPr lang="en-US" dirty="0">
              <a:solidFill>
                <a:srgbClr val="FF9900"/>
              </a:solidFill>
            </a:endParaRPr>
          </a:p>
        </p:txBody>
      </p:sp>
      <p:sp>
        <p:nvSpPr>
          <p:cNvPr id="30" name="Horizontal Scroll 29">
            <a:hlinkClick r:id="rId10" action="ppaction://hlinksldjump"/>
          </p:cNvPr>
          <p:cNvSpPr/>
          <p:nvPr/>
        </p:nvSpPr>
        <p:spPr>
          <a:xfrm>
            <a:off x="6429388" y="3643314"/>
            <a:ext cx="2214578" cy="928694"/>
          </a:xfrm>
          <a:prstGeom prst="horizontalScroll">
            <a:avLst/>
          </a:prstGeom>
          <a:solidFill>
            <a:srgbClr val="6633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9900"/>
                </a:solidFill>
              </a:rPr>
              <a:t>Tata </a:t>
            </a:r>
            <a:r>
              <a:rPr lang="en-US" dirty="0" err="1" smtClean="0">
                <a:solidFill>
                  <a:srgbClr val="FF9900"/>
                </a:solidFill>
              </a:rPr>
              <a:t>Ruang</a:t>
            </a:r>
            <a:r>
              <a:rPr lang="en-US" dirty="0" smtClean="0">
                <a:solidFill>
                  <a:srgbClr val="FF9900"/>
                </a:solidFill>
              </a:rPr>
              <a:t> Kantor </a:t>
            </a:r>
            <a:r>
              <a:rPr lang="en-US" dirty="0" err="1" smtClean="0">
                <a:solidFill>
                  <a:srgbClr val="FF9900"/>
                </a:solidFill>
              </a:rPr>
              <a:t>Berhias</a:t>
            </a:r>
            <a:endParaRPr lang="en-US" dirty="0">
              <a:solidFill>
                <a:srgbClr val="FF9900"/>
              </a:solidFill>
            </a:endParaRP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488"/>
            <a:ext cx="9144000" cy="4306800"/>
          </a:xfrm>
        </p:spPr>
        <p:txBody>
          <a:bodyPr/>
          <a:lstStyle/>
          <a:p>
            <a:pPr marL="228600" indent="-228600" algn="l"/>
            <a:r>
              <a:rPr lang="en-US" sz="1800" b="1" dirty="0" smtClean="0"/>
              <a:t>				</a:t>
            </a:r>
            <a:r>
              <a:rPr lang="id-ID" sz="1800" b="1" dirty="0" smtClean="0">
                <a:solidFill>
                  <a:srgbClr val="FFC000"/>
                </a:solidFill>
              </a:rPr>
              <a:t>Tata Ruang Terbuka</a:t>
            </a:r>
            <a:r>
              <a:rPr lang="en-US" sz="1800" dirty="0" smtClean="0"/>
              <a:t/>
            </a:r>
            <a:br>
              <a:rPr lang="en-US" sz="1800" dirty="0" smtClean="0"/>
            </a:br>
            <a:r>
              <a:rPr lang="en-US" sz="1800" dirty="0" smtClean="0">
                <a:solidFill>
                  <a:srgbClr val="FF9900"/>
                </a:solidFill>
              </a:rPr>
              <a:t>S</a:t>
            </a:r>
            <a:r>
              <a:rPr lang="id-ID" sz="1800" dirty="0" smtClean="0">
                <a:solidFill>
                  <a:srgbClr val="FF9900"/>
                </a:solidFill>
              </a:rPr>
              <a:t>emua aktivitasnya dilaksanakan pada satu ruang besar terbuka sehingga semua yang bekerja tampak mudah diamati dari satu sudut pandang</a:t>
            </a:r>
            <a:r>
              <a:rPr lang="id-ID" sz="1800" dirty="0" smtClean="0"/>
              <a:t>.</a:t>
            </a:r>
            <a:r>
              <a:rPr lang="en-US" sz="1800" dirty="0" smtClean="0"/>
              <a:t/>
            </a:r>
            <a:br>
              <a:rPr lang="en-US" sz="1800" dirty="0" smtClean="0"/>
            </a:br>
            <a:r>
              <a:rPr lang="en-US" sz="1800" dirty="0" smtClean="0"/>
              <a:t>			</a:t>
            </a:r>
            <a:br>
              <a:rPr lang="en-US" sz="1800" dirty="0" smtClean="0"/>
            </a:br>
            <a:r>
              <a:rPr lang="en-US" sz="1800" dirty="0" smtClean="0"/>
              <a:t>			</a:t>
            </a:r>
            <a:r>
              <a:rPr lang="id-ID" sz="1800" b="1" dirty="0" smtClean="0">
                <a:solidFill>
                  <a:srgbClr val="FFC000"/>
                </a:solidFill>
              </a:rPr>
              <a:t>Keuntungannya:</a:t>
            </a:r>
            <a:r>
              <a:rPr lang="en-US" sz="1800" dirty="0" smtClean="0"/>
              <a:t/>
            </a:r>
            <a:br>
              <a:rPr lang="en-US" sz="1800" dirty="0" smtClean="0"/>
            </a:br>
            <a:r>
              <a:rPr lang="en-US" sz="1800" dirty="0" smtClean="0">
                <a:solidFill>
                  <a:srgbClr val="FF9900"/>
                </a:solidFill>
              </a:rPr>
              <a:t>1. </a:t>
            </a:r>
            <a:r>
              <a:rPr lang="en-US" sz="1800" dirty="0" err="1" smtClean="0">
                <a:solidFill>
                  <a:srgbClr val="FF9900"/>
                </a:solidFill>
              </a:rPr>
              <a:t>Pengawasan</a:t>
            </a:r>
            <a:r>
              <a:rPr lang="en-US" sz="1800" dirty="0" smtClean="0">
                <a:solidFill>
                  <a:srgbClr val="FF9900"/>
                </a:solidFill>
              </a:rPr>
              <a:t> </a:t>
            </a:r>
            <a:r>
              <a:rPr lang="en-US" sz="1800" dirty="0" err="1" smtClean="0">
                <a:solidFill>
                  <a:srgbClr val="FF9900"/>
                </a:solidFill>
              </a:rPr>
              <a:t>lebih</a:t>
            </a:r>
            <a:r>
              <a:rPr lang="en-US" sz="1800" dirty="0" smtClean="0">
                <a:solidFill>
                  <a:srgbClr val="FF9900"/>
                </a:solidFill>
              </a:rPr>
              <a:t> </a:t>
            </a:r>
            <a:r>
              <a:rPr lang="en-US" sz="1800" dirty="0" err="1" smtClean="0">
                <a:solidFill>
                  <a:srgbClr val="FF9900"/>
                </a:solidFill>
              </a:rPr>
              <a:t>mudah</a:t>
            </a:r>
            <a:r>
              <a:rPr lang="en-US" sz="1800" dirty="0" smtClean="0">
                <a:solidFill>
                  <a:srgbClr val="FF9900"/>
                </a:solidFill>
              </a:rPr>
              <a:t> </a:t>
            </a:r>
            <a:r>
              <a:rPr lang="en-US" sz="1800" dirty="0" err="1" smtClean="0">
                <a:solidFill>
                  <a:srgbClr val="FF9900"/>
                </a:solidFill>
              </a:rPr>
              <a:t>dan</a:t>
            </a:r>
            <a:r>
              <a:rPr lang="en-US" sz="1800" dirty="0" smtClean="0">
                <a:solidFill>
                  <a:srgbClr val="FF9900"/>
                </a:solidFill>
              </a:rPr>
              <a:t> </a:t>
            </a:r>
            <a:r>
              <a:rPr lang="en-US" sz="1800" dirty="0" err="1" smtClean="0">
                <a:solidFill>
                  <a:srgbClr val="FF9900"/>
                </a:solidFill>
              </a:rPr>
              <a:t>efektif</a:t>
            </a:r>
            <a:r>
              <a:rPr lang="en-US" sz="1800" dirty="0" smtClean="0">
                <a:solidFill>
                  <a:srgbClr val="FF9900"/>
                </a:solidFill>
              </a:rPr>
              <a:t> </a:t>
            </a:r>
            <a:r>
              <a:rPr lang="en-US" sz="1800" dirty="0" err="1" smtClean="0">
                <a:solidFill>
                  <a:srgbClr val="FF9900"/>
                </a:solidFill>
              </a:rPr>
              <a:t>terhadap</a:t>
            </a:r>
            <a:r>
              <a:rPr lang="en-US" sz="1800" dirty="0" smtClean="0">
                <a:solidFill>
                  <a:srgbClr val="FF9900"/>
                </a:solidFill>
              </a:rPr>
              <a:t> </a:t>
            </a:r>
            <a:r>
              <a:rPr lang="en-US" sz="1800" dirty="0" err="1" smtClean="0">
                <a:solidFill>
                  <a:srgbClr val="FF9900"/>
                </a:solidFill>
              </a:rPr>
              <a:t>segenap</a:t>
            </a:r>
            <a:r>
              <a:rPr lang="en-US" sz="1800" dirty="0" smtClean="0">
                <a:solidFill>
                  <a:srgbClr val="FF9900"/>
                </a:solidFill>
              </a:rPr>
              <a:t> </a:t>
            </a:r>
            <a:r>
              <a:rPr lang="en-US" sz="1800" dirty="0" err="1" smtClean="0">
                <a:solidFill>
                  <a:srgbClr val="FF9900"/>
                </a:solidFill>
              </a:rPr>
              <a:t>pegawai</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2. </a:t>
            </a:r>
            <a:r>
              <a:rPr lang="en-US" sz="1800" dirty="0" err="1" smtClean="0">
                <a:solidFill>
                  <a:srgbClr val="FF9900"/>
                </a:solidFill>
              </a:rPr>
              <a:t>Hubungan</a:t>
            </a:r>
            <a:r>
              <a:rPr lang="en-US" sz="1800" dirty="0" smtClean="0">
                <a:solidFill>
                  <a:srgbClr val="FF9900"/>
                </a:solidFill>
              </a:rPr>
              <a:t> </a:t>
            </a:r>
            <a:r>
              <a:rPr lang="en-US" sz="1800" dirty="0" err="1" smtClean="0">
                <a:solidFill>
                  <a:srgbClr val="FF9900"/>
                </a:solidFill>
              </a:rPr>
              <a:t>antar</a:t>
            </a:r>
            <a:r>
              <a:rPr lang="en-US" sz="1800" dirty="0" smtClean="0">
                <a:solidFill>
                  <a:srgbClr val="FF9900"/>
                </a:solidFill>
              </a:rPr>
              <a:t> </a:t>
            </a:r>
            <a:r>
              <a:rPr lang="en-US" sz="1800" dirty="0" err="1" smtClean="0">
                <a:solidFill>
                  <a:srgbClr val="FF9900"/>
                </a:solidFill>
              </a:rPr>
              <a:t>pegawai</a:t>
            </a:r>
            <a:r>
              <a:rPr lang="en-US" sz="1800" dirty="0" smtClean="0">
                <a:solidFill>
                  <a:srgbClr val="FF9900"/>
                </a:solidFill>
              </a:rPr>
              <a:t> </a:t>
            </a:r>
            <a:r>
              <a:rPr lang="en-US" sz="1800" dirty="0" err="1" smtClean="0">
                <a:solidFill>
                  <a:srgbClr val="FF9900"/>
                </a:solidFill>
              </a:rPr>
              <a:t>cepat</a:t>
            </a:r>
            <a:r>
              <a:rPr lang="en-US" sz="1800" dirty="0" smtClean="0">
                <a:solidFill>
                  <a:srgbClr val="FF9900"/>
                </a:solidFill>
              </a:rPr>
              <a:t> </a:t>
            </a:r>
            <a:r>
              <a:rPr lang="en-US" sz="1800" dirty="0" err="1" smtClean="0">
                <a:solidFill>
                  <a:srgbClr val="FF9900"/>
                </a:solidFill>
              </a:rPr>
              <a:t>dan</a:t>
            </a:r>
            <a:r>
              <a:rPr lang="en-US" sz="1800" dirty="0" smtClean="0">
                <a:solidFill>
                  <a:srgbClr val="FF9900"/>
                </a:solidFill>
              </a:rPr>
              <a:t> </a:t>
            </a:r>
            <a:r>
              <a:rPr lang="en-US" sz="1800" dirty="0" err="1" smtClean="0">
                <a:solidFill>
                  <a:srgbClr val="FF9900"/>
                </a:solidFill>
              </a:rPr>
              <a:t>mudah</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3. </a:t>
            </a:r>
            <a:r>
              <a:rPr lang="en-US" sz="1800" dirty="0" err="1" smtClean="0">
                <a:solidFill>
                  <a:srgbClr val="FF9900"/>
                </a:solidFill>
              </a:rPr>
              <a:t>Memperlancar</a:t>
            </a:r>
            <a:r>
              <a:rPr lang="en-US" sz="1800" dirty="0" smtClean="0">
                <a:solidFill>
                  <a:srgbClr val="FF9900"/>
                </a:solidFill>
              </a:rPr>
              <a:t> </a:t>
            </a:r>
            <a:r>
              <a:rPr lang="en-US" sz="1800" dirty="0" err="1" smtClean="0">
                <a:solidFill>
                  <a:srgbClr val="FF9900"/>
                </a:solidFill>
              </a:rPr>
              <a:t>arus</a:t>
            </a:r>
            <a:r>
              <a:rPr lang="en-US" sz="1800" dirty="0" smtClean="0">
                <a:solidFill>
                  <a:srgbClr val="FF9900"/>
                </a:solidFill>
              </a:rPr>
              <a:t> </a:t>
            </a:r>
            <a:r>
              <a:rPr lang="en-US" sz="1800" dirty="0" err="1" smtClean="0">
                <a:solidFill>
                  <a:srgbClr val="FF9900"/>
                </a:solidFill>
              </a:rPr>
              <a:t>pekerjaan</a:t>
            </a:r>
            <a:r>
              <a:rPr lang="en-US" sz="1800" dirty="0" smtClean="0">
                <a:solidFill>
                  <a:srgbClr val="FF9900"/>
                </a:solidFill>
              </a:rPr>
              <a:t> </a:t>
            </a:r>
            <a:r>
              <a:rPr lang="en-US" sz="1800" dirty="0" err="1" smtClean="0">
                <a:solidFill>
                  <a:srgbClr val="FF9900"/>
                </a:solidFill>
              </a:rPr>
              <a:t>dari</a:t>
            </a:r>
            <a:r>
              <a:rPr lang="en-US" sz="1800" dirty="0" smtClean="0">
                <a:solidFill>
                  <a:srgbClr val="FF9900"/>
                </a:solidFill>
              </a:rPr>
              <a:t> </a:t>
            </a:r>
            <a:r>
              <a:rPr lang="en-US" sz="1800" dirty="0" err="1" smtClean="0">
                <a:solidFill>
                  <a:srgbClr val="FF9900"/>
                </a:solidFill>
              </a:rPr>
              <a:t>meja</a:t>
            </a:r>
            <a:r>
              <a:rPr lang="en-US" sz="1800" dirty="0" smtClean="0">
                <a:solidFill>
                  <a:srgbClr val="FF9900"/>
                </a:solidFill>
              </a:rPr>
              <a:t> </a:t>
            </a:r>
            <a:r>
              <a:rPr lang="en-US" sz="1800" dirty="0" err="1" smtClean="0">
                <a:solidFill>
                  <a:srgbClr val="FF9900"/>
                </a:solidFill>
              </a:rPr>
              <a:t>satu</a:t>
            </a:r>
            <a:r>
              <a:rPr lang="en-US" sz="1800" dirty="0" smtClean="0">
                <a:solidFill>
                  <a:srgbClr val="FF9900"/>
                </a:solidFill>
              </a:rPr>
              <a:t> </a:t>
            </a:r>
            <a:r>
              <a:rPr lang="en-US" sz="1800" dirty="0" err="1" smtClean="0">
                <a:solidFill>
                  <a:srgbClr val="FF9900"/>
                </a:solidFill>
              </a:rPr>
              <a:t>ke</a:t>
            </a:r>
            <a:r>
              <a:rPr lang="en-US" sz="1800" dirty="0" smtClean="0">
                <a:solidFill>
                  <a:srgbClr val="FF9900"/>
                </a:solidFill>
              </a:rPr>
              <a:t> </a:t>
            </a:r>
            <a:r>
              <a:rPr lang="en-US" sz="1800" dirty="0" err="1" smtClean="0">
                <a:solidFill>
                  <a:srgbClr val="FF9900"/>
                </a:solidFill>
              </a:rPr>
              <a:t>meja</a:t>
            </a:r>
            <a:r>
              <a:rPr lang="en-US" sz="1800" dirty="0" smtClean="0">
                <a:solidFill>
                  <a:srgbClr val="FF9900"/>
                </a:solidFill>
              </a:rPr>
              <a:t> yang lain </a:t>
            </a:r>
            <a:r>
              <a:rPr lang="en-US" sz="1800" dirty="0" err="1" smtClean="0">
                <a:solidFill>
                  <a:srgbClr val="FF9900"/>
                </a:solidFill>
              </a:rPr>
              <a:t>tanpa</a:t>
            </a:r>
            <a:r>
              <a:rPr lang="en-US" sz="1800" dirty="0" smtClean="0">
                <a:solidFill>
                  <a:srgbClr val="FF9900"/>
                </a:solidFill>
              </a:rPr>
              <a:t> </a:t>
            </a:r>
            <a:r>
              <a:rPr lang="en-US" sz="1800" dirty="0" err="1" smtClean="0">
                <a:solidFill>
                  <a:srgbClr val="FF9900"/>
                </a:solidFill>
              </a:rPr>
              <a:t>orangnya</a:t>
            </a:r>
            <a:r>
              <a:rPr lang="en-US" sz="1800" dirty="0" smtClean="0">
                <a:solidFill>
                  <a:srgbClr val="FF9900"/>
                </a:solidFill>
              </a:rPr>
              <a:t> </a:t>
            </a:r>
            <a:r>
              <a:rPr lang="en-US" sz="1800" dirty="0" err="1" smtClean="0">
                <a:solidFill>
                  <a:srgbClr val="FF9900"/>
                </a:solidFill>
              </a:rPr>
              <a:t>harus</a:t>
            </a:r>
            <a:r>
              <a:rPr lang="en-US" sz="1800" dirty="0" smtClean="0">
                <a:solidFill>
                  <a:srgbClr val="FF9900"/>
                </a:solidFill>
              </a:rPr>
              <a:t> </a:t>
            </a:r>
            <a:r>
              <a:rPr lang="en-US" sz="1800" dirty="0" err="1" smtClean="0">
                <a:solidFill>
                  <a:srgbClr val="FF9900"/>
                </a:solidFill>
              </a:rPr>
              <a:t>mondar-mandir</a:t>
            </a:r>
            <a:r>
              <a:rPr lang="en-US" sz="1800" dirty="0" smtClean="0">
                <a:solidFill>
                  <a:srgbClr val="FF9900"/>
                </a:solidFill>
              </a:rPr>
              <a:t> </a:t>
            </a:r>
            <a:r>
              <a:rPr lang="en-US" sz="1800" dirty="0" err="1" smtClean="0">
                <a:solidFill>
                  <a:srgbClr val="FF9900"/>
                </a:solidFill>
              </a:rPr>
              <a:t>meninggalkan</a:t>
            </a:r>
            <a:r>
              <a:rPr lang="en-US" sz="1800" dirty="0" smtClean="0">
                <a:solidFill>
                  <a:srgbClr val="FF9900"/>
                </a:solidFill>
              </a:rPr>
              <a:t> </a:t>
            </a:r>
            <a:r>
              <a:rPr lang="en-US" sz="1800" dirty="0" err="1" smtClean="0">
                <a:solidFill>
                  <a:srgbClr val="FF9900"/>
                </a:solidFill>
              </a:rPr>
              <a:t>tempat</a:t>
            </a:r>
            <a:r>
              <a:rPr lang="en-US" sz="1800" dirty="0" smtClean="0">
                <a:solidFill>
                  <a:srgbClr val="FF9900"/>
                </a:solidFill>
              </a:rPr>
              <a:t> </a:t>
            </a:r>
            <a:r>
              <a:rPr lang="en-US" sz="1800" dirty="0" err="1" smtClean="0">
                <a:solidFill>
                  <a:srgbClr val="FF9900"/>
                </a:solidFill>
              </a:rPr>
              <a:t>kerja</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4. </a:t>
            </a:r>
            <a:r>
              <a:rPr lang="en-US" sz="1800" dirty="0" err="1" smtClean="0">
                <a:solidFill>
                  <a:srgbClr val="FF9900"/>
                </a:solidFill>
              </a:rPr>
              <a:t>Cahaya</a:t>
            </a:r>
            <a:r>
              <a:rPr lang="en-US" sz="1800" dirty="0" smtClean="0">
                <a:solidFill>
                  <a:srgbClr val="FF9900"/>
                </a:solidFill>
              </a:rPr>
              <a:t> </a:t>
            </a:r>
            <a:r>
              <a:rPr lang="en-US" sz="1800" dirty="0" err="1" smtClean="0">
                <a:solidFill>
                  <a:srgbClr val="FF9900"/>
                </a:solidFill>
              </a:rPr>
              <a:t>mudah</a:t>
            </a:r>
            <a:r>
              <a:rPr lang="en-US" sz="1800" dirty="0" smtClean="0">
                <a:solidFill>
                  <a:srgbClr val="FF9900"/>
                </a:solidFill>
              </a:rPr>
              <a:t> </a:t>
            </a:r>
            <a:r>
              <a:rPr lang="en-US" sz="1800" dirty="0" err="1" smtClean="0">
                <a:solidFill>
                  <a:srgbClr val="FF9900"/>
                </a:solidFill>
              </a:rPr>
              <a:t>masuk</a:t>
            </a:r>
            <a:r>
              <a:rPr lang="en-US" sz="1800" dirty="0" smtClean="0">
                <a:solidFill>
                  <a:srgbClr val="FF9900"/>
                </a:solidFill>
              </a:rPr>
              <a:t> </a:t>
            </a:r>
            <a:r>
              <a:rPr lang="en-US" sz="1800" dirty="0" err="1" smtClean="0">
                <a:solidFill>
                  <a:srgbClr val="FF9900"/>
                </a:solidFill>
              </a:rPr>
              <a:t>dan</a:t>
            </a:r>
            <a:r>
              <a:rPr lang="en-US" sz="1800" dirty="0" smtClean="0">
                <a:solidFill>
                  <a:srgbClr val="FF9900"/>
                </a:solidFill>
              </a:rPr>
              <a:t> </a:t>
            </a:r>
            <a:r>
              <a:rPr lang="en-US" sz="1800" dirty="0" err="1" smtClean="0">
                <a:solidFill>
                  <a:srgbClr val="FF9900"/>
                </a:solidFill>
              </a:rPr>
              <a:t>udara</a:t>
            </a:r>
            <a:r>
              <a:rPr lang="en-US" sz="1800" dirty="0" smtClean="0">
                <a:solidFill>
                  <a:srgbClr val="FF9900"/>
                </a:solidFill>
              </a:rPr>
              <a:t> </a:t>
            </a:r>
            <a:r>
              <a:rPr lang="en-US" sz="1800" dirty="0" err="1" smtClean="0">
                <a:solidFill>
                  <a:srgbClr val="FF9900"/>
                </a:solidFill>
              </a:rPr>
              <a:t>mudah</a:t>
            </a:r>
            <a:r>
              <a:rPr lang="en-US" sz="1800" dirty="0" smtClean="0">
                <a:solidFill>
                  <a:srgbClr val="FF9900"/>
                </a:solidFill>
              </a:rPr>
              <a:t> </a:t>
            </a:r>
            <a:r>
              <a:rPr lang="en-US" sz="1800" dirty="0" err="1" smtClean="0">
                <a:solidFill>
                  <a:srgbClr val="FF9900"/>
                </a:solidFill>
              </a:rPr>
              <a:t>beredar</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5. </a:t>
            </a:r>
            <a:r>
              <a:rPr lang="en-US" sz="1800" dirty="0" err="1" smtClean="0">
                <a:solidFill>
                  <a:srgbClr val="FF9900"/>
                </a:solidFill>
              </a:rPr>
              <a:t>Mudah</a:t>
            </a:r>
            <a:r>
              <a:rPr lang="en-US" sz="1800" dirty="0" smtClean="0">
                <a:solidFill>
                  <a:srgbClr val="FF9900"/>
                </a:solidFill>
              </a:rPr>
              <a:t> </a:t>
            </a:r>
            <a:r>
              <a:rPr lang="en-US" sz="1800" dirty="0" err="1" smtClean="0">
                <a:solidFill>
                  <a:srgbClr val="FF9900"/>
                </a:solidFill>
              </a:rPr>
              <a:t>merubah</a:t>
            </a:r>
            <a:r>
              <a:rPr lang="en-US" sz="1800" dirty="0" smtClean="0">
                <a:solidFill>
                  <a:srgbClr val="FF9900"/>
                </a:solidFill>
              </a:rPr>
              <a:t> </a:t>
            </a:r>
            <a:r>
              <a:rPr lang="en-US" sz="1800" dirty="0" err="1" smtClean="0">
                <a:solidFill>
                  <a:srgbClr val="FF9900"/>
                </a:solidFill>
              </a:rPr>
              <a:t>ruangan</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6. </a:t>
            </a:r>
            <a:r>
              <a:rPr lang="en-US" sz="1800" dirty="0" err="1" smtClean="0">
                <a:solidFill>
                  <a:srgbClr val="FF9900"/>
                </a:solidFill>
              </a:rPr>
              <a:t>Perubahan</a:t>
            </a:r>
            <a:r>
              <a:rPr lang="en-US" sz="1800" dirty="0" smtClean="0">
                <a:solidFill>
                  <a:srgbClr val="FF9900"/>
                </a:solidFill>
              </a:rPr>
              <a:t> </a:t>
            </a:r>
            <a:r>
              <a:rPr lang="en-US" sz="1800" dirty="0" err="1" smtClean="0">
                <a:solidFill>
                  <a:srgbClr val="FF9900"/>
                </a:solidFill>
              </a:rPr>
              <a:t>organisasi</a:t>
            </a:r>
            <a:r>
              <a:rPr lang="en-US" sz="1800" dirty="0" smtClean="0">
                <a:solidFill>
                  <a:srgbClr val="FF9900"/>
                </a:solidFill>
              </a:rPr>
              <a:t> </a:t>
            </a:r>
            <a:r>
              <a:rPr lang="en-US" sz="1800" dirty="0" err="1" smtClean="0">
                <a:solidFill>
                  <a:srgbClr val="FF9900"/>
                </a:solidFill>
              </a:rPr>
              <a:t>menyebabkan</a:t>
            </a:r>
            <a:r>
              <a:rPr lang="en-US" sz="1800" dirty="0" smtClean="0">
                <a:solidFill>
                  <a:srgbClr val="FF9900"/>
                </a:solidFill>
              </a:rPr>
              <a:t> </a:t>
            </a:r>
            <a:r>
              <a:rPr lang="en-US" sz="1800" dirty="0" err="1" smtClean="0">
                <a:solidFill>
                  <a:srgbClr val="FF9900"/>
                </a:solidFill>
              </a:rPr>
              <a:t>perubahan</a:t>
            </a:r>
            <a:r>
              <a:rPr lang="en-US" sz="1800" dirty="0" smtClean="0">
                <a:solidFill>
                  <a:srgbClr val="FF9900"/>
                </a:solidFill>
              </a:rPr>
              <a:t> </a:t>
            </a:r>
            <a:r>
              <a:rPr lang="en-US" sz="1800" dirty="0" err="1" smtClean="0">
                <a:solidFill>
                  <a:srgbClr val="FF9900"/>
                </a:solidFill>
              </a:rPr>
              <a:t>tata</a:t>
            </a:r>
            <a:r>
              <a:rPr lang="en-US" sz="1800" dirty="0" smtClean="0">
                <a:solidFill>
                  <a:srgbClr val="FF9900"/>
                </a:solidFill>
              </a:rPr>
              <a:t> </a:t>
            </a:r>
            <a:r>
              <a:rPr lang="en-US" sz="1800" dirty="0" err="1" smtClean="0">
                <a:solidFill>
                  <a:srgbClr val="FF9900"/>
                </a:solidFill>
              </a:rPr>
              <a:t>ruang</a:t>
            </a:r>
            <a:r>
              <a:rPr lang="en-US" sz="1800" dirty="0" smtClean="0">
                <a:solidFill>
                  <a:srgbClr val="FF9900"/>
                </a:solidFill>
              </a:rPr>
              <a:t> </a:t>
            </a:r>
            <a:r>
              <a:rPr lang="en-US" sz="1800" dirty="0" err="1" smtClean="0">
                <a:solidFill>
                  <a:srgbClr val="FF9900"/>
                </a:solidFill>
              </a:rPr>
              <a:t>dapat</a:t>
            </a:r>
            <a:r>
              <a:rPr lang="en-US" sz="1800" dirty="0" smtClean="0">
                <a:solidFill>
                  <a:srgbClr val="FF9900"/>
                </a:solidFill>
              </a:rPr>
              <a:t> </a:t>
            </a:r>
            <a:r>
              <a:rPr lang="en-US" sz="1800" dirty="0" err="1" smtClean="0">
                <a:solidFill>
                  <a:srgbClr val="FF9900"/>
                </a:solidFill>
              </a:rPr>
              <a:t>dilayani</a:t>
            </a:r>
            <a:r>
              <a:rPr lang="en-US" sz="1800" dirty="0" smtClean="0">
                <a:solidFill>
                  <a:srgbClr val="FF9900"/>
                </a:solidFill>
              </a:rPr>
              <a:t> </a:t>
            </a:r>
            <a:r>
              <a:rPr lang="en-US" sz="1800" dirty="0" err="1" smtClean="0">
                <a:solidFill>
                  <a:srgbClr val="FF9900"/>
                </a:solidFill>
              </a:rPr>
              <a:t>dengan</a:t>
            </a:r>
            <a:r>
              <a:rPr lang="en-US" sz="1800" dirty="0" smtClean="0">
                <a:solidFill>
                  <a:srgbClr val="FF9900"/>
                </a:solidFill>
              </a:rPr>
              <a:t> </a:t>
            </a:r>
            <a:r>
              <a:rPr lang="en-US" sz="1800" dirty="0" err="1" smtClean="0">
                <a:solidFill>
                  <a:srgbClr val="FF9900"/>
                </a:solidFill>
              </a:rPr>
              <a:t>cepat</a:t>
            </a:r>
            <a:r>
              <a:rPr lang="en-US" sz="1800" dirty="0" smtClean="0">
                <a:solidFill>
                  <a:srgbClr val="FF9900"/>
                </a:solidFill>
              </a:rPr>
              <a:t> </a:t>
            </a:r>
            <a:r>
              <a:rPr lang="en-US" sz="1800" dirty="0" err="1" smtClean="0">
                <a:solidFill>
                  <a:srgbClr val="FF9900"/>
                </a:solidFill>
              </a:rPr>
              <a:t>dan</a:t>
            </a:r>
            <a:r>
              <a:rPr lang="en-US" sz="1800" dirty="0" smtClean="0">
                <a:solidFill>
                  <a:srgbClr val="FF9900"/>
                </a:solidFill>
              </a:rPr>
              <a:t> </a:t>
            </a:r>
            <a:r>
              <a:rPr lang="en-US" sz="1800" dirty="0" err="1" smtClean="0">
                <a:solidFill>
                  <a:srgbClr val="FF9900"/>
                </a:solidFill>
              </a:rPr>
              <a:t>luwes</a:t>
            </a:r>
            <a:r>
              <a:rPr lang="en-US" sz="1800" dirty="0" smtClean="0">
                <a:solidFill>
                  <a:srgbClr val="FF9900"/>
                </a:solidFill>
              </a:rPr>
              <a:t>.</a:t>
            </a:r>
            <a:br>
              <a:rPr lang="en-US" sz="1800" dirty="0" smtClean="0">
                <a:solidFill>
                  <a:srgbClr val="FF9900"/>
                </a:solidFill>
              </a:rPr>
            </a:br>
            <a:r>
              <a:rPr lang="en-US" sz="1800" dirty="0" smtClean="0">
                <a:solidFill>
                  <a:srgbClr val="FF9900"/>
                </a:solidFill>
              </a:rPr>
              <a:t>7. </a:t>
            </a:r>
            <a:r>
              <a:rPr lang="en-US" sz="1800" dirty="0" err="1" smtClean="0">
                <a:solidFill>
                  <a:srgbClr val="FF9900"/>
                </a:solidFill>
              </a:rPr>
              <a:t>Apabila</a:t>
            </a:r>
            <a:r>
              <a:rPr lang="en-US" sz="1800" dirty="0" smtClean="0">
                <a:solidFill>
                  <a:srgbClr val="FF9900"/>
                </a:solidFill>
              </a:rPr>
              <a:t> </a:t>
            </a:r>
            <a:r>
              <a:rPr lang="en-US" sz="1800" dirty="0" err="1" smtClean="0">
                <a:solidFill>
                  <a:srgbClr val="FF9900"/>
                </a:solidFill>
              </a:rPr>
              <a:t>terjadi</a:t>
            </a:r>
            <a:r>
              <a:rPr lang="en-US" sz="1800" dirty="0" smtClean="0">
                <a:solidFill>
                  <a:srgbClr val="FF9900"/>
                </a:solidFill>
              </a:rPr>
              <a:t> </a:t>
            </a:r>
            <a:r>
              <a:rPr lang="en-US" sz="1800" dirty="0" err="1" smtClean="0">
                <a:solidFill>
                  <a:srgbClr val="FF9900"/>
                </a:solidFill>
              </a:rPr>
              <a:t>penambahan</a:t>
            </a:r>
            <a:r>
              <a:rPr lang="en-US" sz="1800" dirty="0" smtClean="0">
                <a:solidFill>
                  <a:srgbClr val="FF9900"/>
                </a:solidFill>
              </a:rPr>
              <a:t> </a:t>
            </a:r>
            <a:r>
              <a:rPr lang="en-US" sz="1800" dirty="0" err="1" smtClean="0">
                <a:solidFill>
                  <a:srgbClr val="FF9900"/>
                </a:solidFill>
              </a:rPr>
              <a:t>pegawai</a:t>
            </a:r>
            <a:r>
              <a:rPr lang="en-US" sz="1800" dirty="0" smtClean="0">
                <a:solidFill>
                  <a:srgbClr val="FF9900"/>
                </a:solidFill>
              </a:rPr>
              <a:t> </a:t>
            </a:r>
            <a:r>
              <a:rPr lang="en-US" sz="1800" dirty="0" err="1" smtClean="0">
                <a:solidFill>
                  <a:srgbClr val="FF9900"/>
                </a:solidFill>
              </a:rPr>
              <a:t>atau</a:t>
            </a:r>
            <a:r>
              <a:rPr lang="en-US" sz="1800" dirty="0" smtClean="0">
                <a:solidFill>
                  <a:srgbClr val="FF9900"/>
                </a:solidFill>
              </a:rPr>
              <a:t> </a:t>
            </a:r>
            <a:r>
              <a:rPr lang="en-US" sz="1800" dirty="0" err="1" smtClean="0">
                <a:solidFill>
                  <a:srgbClr val="FF9900"/>
                </a:solidFill>
              </a:rPr>
              <a:t>alat-alat</a:t>
            </a:r>
            <a:r>
              <a:rPr lang="en-US" sz="1800" dirty="0" smtClean="0">
                <a:solidFill>
                  <a:srgbClr val="FF9900"/>
                </a:solidFill>
              </a:rPr>
              <a:t> </a:t>
            </a:r>
            <a:r>
              <a:rPr lang="en-US" sz="1800" dirty="0" err="1" smtClean="0">
                <a:solidFill>
                  <a:srgbClr val="FF9900"/>
                </a:solidFill>
              </a:rPr>
              <a:t>kantoragak</a:t>
            </a:r>
            <a:r>
              <a:rPr lang="en-US" sz="1800" dirty="0" smtClean="0">
                <a:solidFill>
                  <a:srgbClr val="FF9900"/>
                </a:solidFill>
              </a:rPr>
              <a:t> </a:t>
            </a:r>
            <a:r>
              <a:rPr lang="en-US" sz="1800" dirty="0" err="1" smtClean="0">
                <a:solidFill>
                  <a:srgbClr val="FF9900"/>
                </a:solidFill>
              </a:rPr>
              <a:t>sulit</a:t>
            </a:r>
            <a:r>
              <a:rPr lang="en-US" sz="1800" dirty="0" smtClean="0">
                <a:solidFill>
                  <a:srgbClr val="FF9900"/>
                </a:solidFill>
              </a:rPr>
              <a:t> </a:t>
            </a:r>
            <a:r>
              <a:rPr lang="en-US" sz="1800" dirty="0" err="1" smtClean="0">
                <a:solidFill>
                  <a:srgbClr val="FF9900"/>
                </a:solidFill>
              </a:rPr>
              <a:t>menampungnya</a:t>
            </a:r>
            <a:r>
              <a:rPr lang="en-US" sz="1800" dirty="0" smtClean="0">
                <a:solidFill>
                  <a:srgbClr val="FF9900"/>
                </a:solidFill>
              </a:rPr>
              <a:t>, </a:t>
            </a:r>
            <a:r>
              <a:rPr lang="en-US" sz="1800" dirty="0" err="1" smtClean="0">
                <a:solidFill>
                  <a:srgbClr val="FF9900"/>
                </a:solidFill>
              </a:rPr>
              <a:t>karena</a:t>
            </a:r>
            <a:r>
              <a:rPr lang="en-US" sz="1800" dirty="0" smtClean="0">
                <a:solidFill>
                  <a:srgbClr val="FF9900"/>
                </a:solidFill>
              </a:rPr>
              <a:t> </a:t>
            </a:r>
            <a:r>
              <a:rPr lang="en-US" sz="1800" dirty="0" err="1" smtClean="0">
                <a:solidFill>
                  <a:srgbClr val="FF9900"/>
                </a:solidFill>
              </a:rPr>
              <a:t>ruangan</a:t>
            </a:r>
            <a:r>
              <a:rPr lang="en-US" sz="1800" dirty="0" smtClean="0">
                <a:solidFill>
                  <a:srgbClr val="FF9900"/>
                </a:solidFill>
              </a:rPr>
              <a:t> </a:t>
            </a:r>
            <a:r>
              <a:rPr lang="en-US" sz="1800" dirty="0" err="1" smtClean="0">
                <a:solidFill>
                  <a:srgbClr val="FF9900"/>
                </a:solidFill>
              </a:rPr>
              <a:t>terbatas</a:t>
            </a:r>
            <a:r>
              <a:rPr lang="en-US" sz="1800" dirty="0" smtClean="0">
                <a:solidFill>
                  <a:srgbClr val="FF9900"/>
                </a:solidFill>
              </a:rPr>
              <a:t>.</a:t>
            </a:r>
            <a:r>
              <a:rPr lang="en-US" sz="1800" dirty="0" smtClean="0"/>
              <a:t/>
            </a:r>
            <a:br>
              <a:rPr lang="en-US" sz="1800" dirty="0" smtClean="0"/>
            </a:br>
            <a:r>
              <a:rPr lang="en-US" sz="1700" dirty="0" smtClean="0"/>
              <a:t/>
            </a:r>
            <a:br>
              <a:rPr lang="en-US" sz="1700" dirty="0" smtClean="0"/>
            </a:br>
            <a:endParaRPr lang="en-US" sz="1700" dirty="0"/>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488"/>
            <a:ext cx="9144000" cy="3571900"/>
          </a:xfrm>
        </p:spPr>
        <p:txBody>
          <a:bodyPr/>
          <a:lstStyle/>
          <a:p>
            <a:pPr algn="l"/>
            <a:r>
              <a:rPr lang="en-US" sz="2000" b="1" dirty="0" smtClean="0">
                <a:solidFill>
                  <a:srgbClr val="FFC000"/>
                </a:solidFill>
              </a:rPr>
              <a:t>			</a:t>
            </a:r>
            <a:r>
              <a:rPr lang="id-ID" sz="2400" b="1" dirty="0" smtClean="0">
                <a:solidFill>
                  <a:srgbClr val="FFC000"/>
                </a:solidFill>
              </a:rPr>
              <a:t>Kelemahannya:</a:t>
            </a:r>
            <a:r>
              <a:rPr lang="en-US" sz="2400" b="1" dirty="0" smtClean="0">
                <a:solidFill>
                  <a:srgbClr val="FFC000"/>
                </a:solidFill>
              </a:rPr>
              <a:t/>
            </a:r>
            <a:br>
              <a:rPr lang="en-US" sz="2400" b="1" dirty="0" smtClean="0">
                <a:solidFill>
                  <a:srgbClr val="FFC000"/>
                </a:solidFill>
              </a:rPr>
            </a:br>
            <a:r>
              <a:rPr lang="en-US" sz="2000" b="1" dirty="0" smtClean="0"/>
              <a:t/>
            </a:r>
            <a:br>
              <a:rPr lang="en-US" sz="2000" b="1" dirty="0" smtClean="0"/>
            </a:br>
            <a:r>
              <a:rPr lang="en-US" sz="2000" b="1" dirty="0" smtClean="0">
                <a:solidFill>
                  <a:srgbClr val="FF9900"/>
                </a:solidFill>
              </a:rPr>
              <a:t>1. </a:t>
            </a:r>
            <a:r>
              <a:rPr lang="en-US" sz="2000" b="1" dirty="0" err="1" smtClean="0">
                <a:solidFill>
                  <a:srgbClr val="FF9900"/>
                </a:solidFill>
              </a:rPr>
              <a:t>Dapat</a:t>
            </a:r>
            <a:r>
              <a:rPr lang="en-US" sz="2000" b="1" dirty="0" smtClean="0">
                <a:solidFill>
                  <a:srgbClr val="FF9900"/>
                </a:solidFill>
              </a:rPr>
              <a:t> </a:t>
            </a:r>
            <a:r>
              <a:rPr lang="en-US" sz="2000" b="1" dirty="0" err="1" smtClean="0">
                <a:solidFill>
                  <a:srgbClr val="FF9900"/>
                </a:solidFill>
              </a:rPr>
              <a:t>merendahkan</a:t>
            </a:r>
            <a:r>
              <a:rPr lang="en-US" sz="2000" b="1" dirty="0" smtClean="0">
                <a:solidFill>
                  <a:srgbClr val="FF9900"/>
                </a:solidFill>
              </a:rPr>
              <a:t> moral </a:t>
            </a:r>
            <a:r>
              <a:rPr lang="en-US" sz="2000" b="1" dirty="0" err="1" smtClean="0">
                <a:solidFill>
                  <a:srgbClr val="FF9900"/>
                </a:solidFill>
              </a:rPr>
              <a:t>atau</a:t>
            </a:r>
            <a:r>
              <a:rPr lang="en-US" sz="2000" b="1" dirty="0" smtClean="0">
                <a:solidFill>
                  <a:srgbClr val="FF9900"/>
                </a:solidFill>
              </a:rPr>
              <a:t> </a:t>
            </a:r>
            <a:r>
              <a:rPr lang="en-US" sz="2000" b="1" dirty="0" err="1" smtClean="0">
                <a:solidFill>
                  <a:srgbClr val="FF9900"/>
                </a:solidFill>
              </a:rPr>
              <a:t>staf</a:t>
            </a:r>
            <a:r>
              <a:rPr lang="en-US" sz="2000" b="1" dirty="0" smtClean="0">
                <a:solidFill>
                  <a:srgbClr val="FF9900"/>
                </a:solidFill>
              </a:rPr>
              <a:t>. </a:t>
            </a:r>
            <a:r>
              <a:rPr lang="en-US" sz="2000" b="1" dirty="0" err="1" smtClean="0">
                <a:solidFill>
                  <a:srgbClr val="FF9900"/>
                </a:solidFill>
              </a:rPr>
              <a:t>Karena</a:t>
            </a:r>
            <a:r>
              <a:rPr lang="en-US" sz="2000" b="1" dirty="0" smtClean="0">
                <a:solidFill>
                  <a:srgbClr val="FF9900"/>
                </a:solidFill>
              </a:rPr>
              <a:t> </a:t>
            </a:r>
            <a:r>
              <a:rPr lang="en-US" sz="2000" b="1" dirty="0" err="1" smtClean="0">
                <a:solidFill>
                  <a:srgbClr val="FF9900"/>
                </a:solidFill>
              </a:rPr>
              <a:t>cara</a:t>
            </a:r>
            <a:r>
              <a:rPr lang="en-US" sz="2000" b="1" dirty="0" smtClean="0">
                <a:solidFill>
                  <a:srgbClr val="FF9900"/>
                </a:solidFill>
              </a:rPr>
              <a:t> </a:t>
            </a:r>
            <a:r>
              <a:rPr lang="en-US" sz="2000" b="1" dirty="0" err="1" smtClean="0">
                <a:solidFill>
                  <a:srgbClr val="FF9900"/>
                </a:solidFill>
              </a:rPr>
              <a:t>hidup</a:t>
            </a:r>
            <a:r>
              <a:rPr lang="en-US" sz="2000" b="1" dirty="0" smtClean="0">
                <a:solidFill>
                  <a:srgbClr val="FF9900"/>
                </a:solidFill>
              </a:rPr>
              <a:t> yang </a:t>
            </a:r>
            <a:r>
              <a:rPr lang="en-US" sz="2000" b="1" dirty="0" err="1" smtClean="0">
                <a:solidFill>
                  <a:srgbClr val="FF9900"/>
                </a:solidFill>
              </a:rPr>
              <a:t>diawasi</a:t>
            </a:r>
            <a:r>
              <a:rPr lang="en-US" sz="2000" b="1" dirty="0" smtClean="0">
                <a:solidFill>
                  <a:srgbClr val="FF9900"/>
                </a:solidFill>
              </a:rPr>
              <a:t> </a:t>
            </a:r>
            <a:r>
              <a:rPr lang="en-US" sz="2000" b="1" dirty="0" err="1" smtClean="0">
                <a:solidFill>
                  <a:srgbClr val="FF9900"/>
                </a:solidFill>
              </a:rPr>
              <a:t>terus</a:t>
            </a:r>
            <a:r>
              <a:rPr lang="en-US" sz="2000" b="1" dirty="0" smtClean="0">
                <a:solidFill>
                  <a:srgbClr val="FF9900"/>
                </a:solidFill>
              </a:rPr>
              <a:t> </a:t>
            </a:r>
            <a:r>
              <a:rPr lang="en-US" sz="2000" b="1" dirty="0" err="1" smtClean="0">
                <a:solidFill>
                  <a:srgbClr val="FF9900"/>
                </a:solidFill>
              </a:rPr>
              <a:t>menerus</a:t>
            </a:r>
            <a:r>
              <a:rPr lang="en-US" sz="2000" b="1" dirty="0" smtClean="0">
                <a:solidFill>
                  <a:srgbClr val="FF9900"/>
                </a:solidFill>
              </a:rPr>
              <a:t>.</a:t>
            </a:r>
            <a:br>
              <a:rPr lang="en-US" sz="2000" b="1" dirty="0" smtClean="0">
                <a:solidFill>
                  <a:srgbClr val="FF9900"/>
                </a:solidFill>
              </a:rPr>
            </a:br>
            <a:r>
              <a:rPr lang="en-US" sz="2000" b="1" dirty="0" smtClean="0">
                <a:solidFill>
                  <a:srgbClr val="FF9900"/>
                </a:solidFill>
              </a:rPr>
              <a:t>2. </a:t>
            </a:r>
            <a:r>
              <a:rPr lang="en-US" sz="2000" b="1" dirty="0" err="1" smtClean="0">
                <a:solidFill>
                  <a:srgbClr val="FF9900"/>
                </a:solidFill>
              </a:rPr>
              <a:t>Akan</a:t>
            </a:r>
            <a:r>
              <a:rPr lang="en-US" sz="2000" b="1" dirty="0" smtClean="0">
                <a:solidFill>
                  <a:srgbClr val="FF9900"/>
                </a:solidFill>
              </a:rPr>
              <a:t> </a:t>
            </a:r>
            <a:r>
              <a:rPr lang="en-US" sz="2000" b="1" dirty="0" err="1" smtClean="0">
                <a:solidFill>
                  <a:srgbClr val="FF9900"/>
                </a:solidFill>
              </a:rPr>
              <a:t>mengurangi</a:t>
            </a:r>
            <a:r>
              <a:rPr lang="en-US" sz="2000" b="1" dirty="0" smtClean="0">
                <a:solidFill>
                  <a:srgbClr val="FF9900"/>
                </a:solidFill>
              </a:rPr>
              <a:t> </a:t>
            </a:r>
            <a:r>
              <a:rPr lang="en-US" sz="2000" b="1" dirty="0" err="1" smtClean="0">
                <a:solidFill>
                  <a:srgbClr val="FF9900"/>
                </a:solidFill>
              </a:rPr>
              <a:t>keamanan</a:t>
            </a:r>
            <a:r>
              <a:rPr lang="en-US" sz="2000" b="1" dirty="0" smtClean="0">
                <a:solidFill>
                  <a:srgbClr val="FF9900"/>
                </a:solidFill>
              </a:rPr>
              <a:t> </a:t>
            </a:r>
            <a:r>
              <a:rPr lang="en-US" sz="2000" b="1" dirty="0" err="1" smtClean="0">
                <a:solidFill>
                  <a:srgbClr val="FF9900"/>
                </a:solidFill>
              </a:rPr>
              <a:t>bagi</a:t>
            </a:r>
            <a:r>
              <a:rPr lang="en-US" sz="2000" b="1" dirty="0" smtClean="0">
                <a:solidFill>
                  <a:srgbClr val="FF9900"/>
                </a:solidFill>
              </a:rPr>
              <a:t> </a:t>
            </a:r>
            <a:r>
              <a:rPr lang="en-US" sz="2000" b="1" dirty="0" err="1" smtClean="0">
                <a:solidFill>
                  <a:srgbClr val="FF9900"/>
                </a:solidFill>
              </a:rPr>
              <a:t>pekerjaan</a:t>
            </a:r>
            <a:r>
              <a:rPr lang="en-US" sz="2000" b="1" dirty="0" smtClean="0">
                <a:solidFill>
                  <a:srgbClr val="FF9900"/>
                </a:solidFill>
              </a:rPr>
              <a:t> </a:t>
            </a:r>
            <a:r>
              <a:rPr lang="en-US" sz="2000" b="1" dirty="0" err="1" smtClean="0">
                <a:solidFill>
                  <a:srgbClr val="FF9900"/>
                </a:solidFill>
              </a:rPr>
              <a:t>rahasia</a:t>
            </a:r>
            <a:r>
              <a:rPr lang="en-US" sz="2000" b="1" dirty="0" smtClean="0">
                <a:solidFill>
                  <a:srgbClr val="FF9900"/>
                </a:solidFill>
              </a:rPr>
              <a:t>.</a:t>
            </a:r>
            <a:br>
              <a:rPr lang="en-US" sz="2000" b="1" dirty="0" smtClean="0">
                <a:solidFill>
                  <a:srgbClr val="FF9900"/>
                </a:solidFill>
              </a:rPr>
            </a:br>
            <a:r>
              <a:rPr lang="en-US" sz="2000" b="1" dirty="0" smtClean="0">
                <a:solidFill>
                  <a:srgbClr val="FF9900"/>
                </a:solidFill>
              </a:rPr>
              <a:t>3. </a:t>
            </a:r>
            <a:r>
              <a:rPr lang="en-US" sz="2000" b="1" dirty="0" err="1" smtClean="0">
                <a:solidFill>
                  <a:srgbClr val="FF9900"/>
                </a:solidFill>
              </a:rPr>
              <a:t>Pekerja</a:t>
            </a:r>
            <a:r>
              <a:rPr lang="en-US" sz="2000" b="1" dirty="0" smtClean="0">
                <a:solidFill>
                  <a:srgbClr val="FF9900"/>
                </a:solidFill>
              </a:rPr>
              <a:t> </a:t>
            </a:r>
            <a:r>
              <a:rPr lang="en-US" sz="2000" b="1" dirty="0" err="1" smtClean="0">
                <a:solidFill>
                  <a:srgbClr val="FF9900"/>
                </a:solidFill>
              </a:rPr>
              <a:t>akan</a:t>
            </a:r>
            <a:r>
              <a:rPr lang="en-US" sz="2000" b="1" dirty="0" smtClean="0">
                <a:solidFill>
                  <a:srgbClr val="FF9900"/>
                </a:solidFill>
              </a:rPr>
              <a:t> </a:t>
            </a:r>
            <a:r>
              <a:rPr lang="en-US" sz="2000" b="1" dirty="0" err="1" smtClean="0">
                <a:solidFill>
                  <a:srgbClr val="FF9900"/>
                </a:solidFill>
              </a:rPr>
              <a:t>kehilangan</a:t>
            </a:r>
            <a:r>
              <a:rPr lang="en-US" sz="2000" b="1" dirty="0" smtClean="0">
                <a:solidFill>
                  <a:srgbClr val="FF9900"/>
                </a:solidFill>
              </a:rPr>
              <a:t> </a:t>
            </a:r>
            <a:r>
              <a:rPr lang="en-US" sz="2000" b="1" dirty="0" err="1" smtClean="0">
                <a:solidFill>
                  <a:srgbClr val="FF9900"/>
                </a:solidFill>
              </a:rPr>
              <a:t>kepribadian</a:t>
            </a:r>
            <a:r>
              <a:rPr lang="en-US" sz="2000" b="1" dirty="0" smtClean="0">
                <a:solidFill>
                  <a:srgbClr val="FF9900"/>
                </a:solidFill>
              </a:rPr>
              <a:t>.</a:t>
            </a:r>
            <a:br>
              <a:rPr lang="en-US" sz="2000" b="1" dirty="0" smtClean="0">
                <a:solidFill>
                  <a:srgbClr val="FF9900"/>
                </a:solidFill>
              </a:rPr>
            </a:br>
            <a:r>
              <a:rPr lang="en-US" sz="2000" b="1" dirty="0" smtClean="0">
                <a:solidFill>
                  <a:srgbClr val="FF9900"/>
                </a:solidFill>
              </a:rPr>
              <a:t>4. </a:t>
            </a:r>
            <a:r>
              <a:rPr lang="en-US" sz="2000" b="1" dirty="0" err="1" smtClean="0">
                <a:solidFill>
                  <a:srgbClr val="FF9900"/>
                </a:solidFill>
              </a:rPr>
              <a:t>Apabila</a:t>
            </a:r>
            <a:r>
              <a:rPr lang="en-US" sz="2000" b="1" dirty="0" smtClean="0">
                <a:solidFill>
                  <a:srgbClr val="FF9900"/>
                </a:solidFill>
              </a:rPr>
              <a:t> </a:t>
            </a:r>
            <a:r>
              <a:rPr lang="en-US" sz="2000" b="1" dirty="0" err="1" smtClean="0">
                <a:solidFill>
                  <a:srgbClr val="FF9900"/>
                </a:solidFill>
              </a:rPr>
              <a:t>ada</a:t>
            </a:r>
            <a:r>
              <a:rPr lang="en-US" sz="2000" b="1" dirty="0" smtClean="0">
                <a:solidFill>
                  <a:srgbClr val="FF9900"/>
                </a:solidFill>
              </a:rPr>
              <a:t> </a:t>
            </a:r>
            <a:r>
              <a:rPr lang="en-US" sz="2000" b="1" dirty="0" err="1" smtClean="0">
                <a:solidFill>
                  <a:srgbClr val="FF9900"/>
                </a:solidFill>
              </a:rPr>
              <a:t>pekerja</a:t>
            </a:r>
            <a:r>
              <a:rPr lang="en-US" sz="2000" b="1" dirty="0" smtClean="0">
                <a:solidFill>
                  <a:srgbClr val="FF9900"/>
                </a:solidFill>
              </a:rPr>
              <a:t> yang </a:t>
            </a:r>
            <a:r>
              <a:rPr lang="en-US" sz="2000" b="1" dirty="0" err="1" smtClean="0">
                <a:solidFill>
                  <a:srgbClr val="FF9900"/>
                </a:solidFill>
              </a:rPr>
              <a:t>ngbrol</a:t>
            </a:r>
            <a:r>
              <a:rPr lang="en-US" sz="2000" b="1" dirty="0" smtClean="0">
                <a:solidFill>
                  <a:srgbClr val="FF9900"/>
                </a:solidFill>
              </a:rPr>
              <a:t> </a:t>
            </a:r>
            <a:r>
              <a:rPr lang="en-US" sz="2000" b="1" dirty="0" err="1" smtClean="0">
                <a:solidFill>
                  <a:srgbClr val="FF9900"/>
                </a:solidFill>
              </a:rPr>
              <a:t>dan</a:t>
            </a:r>
            <a:r>
              <a:rPr lang="en-US" sz="2000" b="1" dirty="0" smtClean="0">
                <a:solidFill>
                  <a:srgbClr val="FF9900"/>
                </a:solidFill>
              </a:rPr>
              <a:t> </a:t>
            </a:r>
            <a:r>
              <a:rPr lang="en-US" sz="2000" b="1" dirty="0" err="1" smtClean="0">
                <a:solidFill>
                  <a:srgbClr val="FF9900"/>
                </a:solidFill>
              </a:rPr>
              <a:t>bermalas-malas</a:t>
            </a:r>
            <a:r>
              <a:rPr lang="en-US" sz="2000" b="1" dirty="0" smtClean="0">
                <a:solidFill>
                  <a:srgbClr val="FF9900"/>
                </a:solidFill>
              </a:rPr>
              <a:t> </a:t>
            </a:r>
            <a:r>
              <a:rPr lang="en-US" sz="2000" b="1" dirty="0" err="1" smtClean="0">
                <a:solidFill>
                  <a:srgbClr val="FF9900"/>
                </a:solidFill>
              </a:rPr>
              <a:t>antar</a:t>
            </a:r>
            <a:r>
              <a:rPr lang="en-US" sz="2000" b="1" dirty="0" smtClean="0">
                <a:solidFill>
                  <a:srgbClr val="FF9900"/>
                </a:solidFill>
              </a:rPr>
              <a:t> </a:t>
            </a:r>
            <a:r>
              <a:rPr lang="en-US" sz="2000" b="1" dirty="0" err="1" smtClean="0">
                <a:solidFill>
                  <a:srgbClr val="FF9900"/>
                </a:solidFill>
              </a:rPr>
              <a:t>teman</a:t>
            </a:r>
            <a:r>
              <a:rPr lang="en-US" sz="2000" b="1" dirty="0" smtClean="0">
                <a:solidFill>
                  <a:srgbClr val="FF9900"/>
                </a:solidFill>
              </a:rPr>
              <a:t> </a:t>
            </a:r>
            <a:r>
              <a:rPr lang="en-US" sz="2000" b="1" dirty="0" err="1" smtClean="0">
                <a:solidFill>
                  <a:srgbClr val="FF9900"/>
                </a:solidFill>
              </a:rPr>
              <a:t>sekerja</a:t>
            </a:r>
            <a:r>
              <a:rPr lang="en-US" sz="2000" b="1" dirty="0" smtClean="0">
                <a:solidFill>
                  <a:srgbClr val="FF9900"/>
                </a:solidFill>
              </a:rPr>
              <a:t> </a:t>
            </a:r>
            <a:r>
              <a:rPr lang="en-US" sz="2000" b="1" dirty="0" err="1" smtClean="0">
                <a:solidFill>
                  <a:srgbClr val="FF9900"/>
                </a:solidFill>
              </a:rPr>
              <a:t>dapat</a:t>
            </a:r>
            <a:r>
              <a:rPr lang="en-US" sz="2000" b="1" dirty="0" smtClean="0">
                <a:solidFill>
                  <a:srgbClr val="FF9900"/>
                </a:solidFill>
              </a:rPr>
              <a:t> </a:t>
            </a:r>
            <a:r>
              <a:rPr lang="en-US" sz="2000" b="1" dirty="0" err="1" smtClean="0">
                <a:solidFill>
                  <a:srgbClr val="FF9900"/>
                </a:solidFill>
              </a:rPr>
              <a:t>menggangu</a:t>
            </a:r>
            <a:r>
              <a:rPr lang="en-US" sz="2000" b="1" dirty="0" smtClean="0">
                <a:solidFill>
                  <a:srgbClr val="FF9900"/>
                </a:solidFill>
              </a:rPr>
              <a:t> yang lain.</a:t>
            </a:r>
            <a:br>
              <a:rPr lang="en-US" sz="2000" b="1" dirty="0" smtClean="0">
                <a:solidFill>
                  <a:srgbClr val="FF9900"/>
                </a:solidFill>
              </a:rPr>
            </a:br>
            <a:r>
              <a:rPr lang="en-US" sz="2000" b="1" dirty="0" smtClean="0">
                <a:solidFill>
                  <a:srgbClr val="FF9900"/>
                </a:solidFill>
              </a:rPr>
              <a:t>5. </a:t>
            </a:r>
            <a:r>
              <a:rPr lang="en-US" sz="2000" b="1" dirty="0" err="1" smtClean="0">
                <a:solidFill>
                  <a:srgbClr val="FF9900"/>
                </a:solidFill>
              </a:rPr>
              <a:t>Peralatan</a:t>
            </a:r>
            <a:r>
              <a:rPr lang="en-US" sz="2000" b="1" dirty="0" smtClean="0">
                <a:solidFill>
                  <a:srgbClr val="FF9900"/>
                </a:solidFill>
              </a:rPr>
              <a:t> </a:t>
            </a:r>
            <a:r>
              <a:rPr lang="en-US" sz="2000" b="1" dirty="0" err="1" smtClean="0">
                <a:solidFill>
                  <a:srgbClr val="FF9900"/>
                </a:solidFill>
              </a:rPr>
              <a:t>kantor</a:t>
            </a:r>
            <a:r>
              <a:rPr lang="en-US" sz="2000" b="1" dirty="0" smtClean="0">
                <a:solidFill>
                  <a:srgbClr val="FF9900"/>
                </a:solidFill>
              </a:rPr>
              <a:t> yang </a:t>
            </a:r>
            <a:r>
              <a:rPr lang="en-US" sz="2000" b="1" dirty="0" err="1" smtClean="0">
                <a:solidFill>
                  <a:srgbClr val="FF9900"/>
                </a:solidFill>
              </a:rPr>
              <a:t>dapat</a:t>
            </a:r>
            <a:r>
              <a:rPr lang="en-US" sz="2000" b="1" dirty="0" smtClean="0">
                <a:solidFill>
                  <a:srgbClr val="FF9900"/>
                </a:solidFill>
              </a:rPr>
              <a:t> </a:t>
            </a:r>
            <a:r>
              <a:rPr lang="en-US" sz="2000" b="1" dirty="0" err="1" smtClean="0">
                <a:solidFill>
                  <a:srgbClr val="FF9900"/>
                </a:solidFill>
              </a:rPr>
              <a:t>menimbulkan</a:t>
            </a:r>
            <a:r>
              <a:rPr lang="en-US" sz="2000" b="1" dirty="0" smtClean="0">
                <a:solidFill>
                  <a:srgbClr val="FF9900"/>
                </a:solidFill>
              </a:rPr>
              <a:t> </a:t>
            </a:r>
            <a:r>
              <a:rPr lang="en-US" sz="2000" b="1" dirty="0" err="1" smtClean="0">
                <a:solidFill>
                  <a:srgbClr val="FF9900"/>
                </a:solidFill>
              </a:rPr>
              <a:t>suara</a:t>
            </a:r>
            <a:r>
              <a:rPr lang="en-US" sz="2000" b="1" dirty="0" smtClean="0">
                <a:solidFill>
                  <a:srgbClr val="FF9900"/>
                </a:solidFill>
              </a:rPr>
              <a:t> </a:t>
            </a:r>
            <a:r>
              <a:rPr lang="en-US" sz="2000" b="1" dirty="0" err="1" smtClean="0">
                <a:solidFill>
                  <a:srgbClr val="FF9900"/>
                </a:solidFill>
              </a:rPr>
              <a:t>gaduh</a:t>
            </a:r>
            <a:r>
              <a:rPr lang="en-US" sz="2000" b="1" dirty="0" smtClean="0">
                <a:solidFill>
                  <a:srgbClr val="FF9900"/>
                </a:solidFill>
              </a:rPr>
              <a:t> </a:t>
            </a:r>
            <a:r>
              <a:rPr lang="en-US" sz="2000" b="1" dirty="0" err="1" smtClean="0">
                <a:solidFill>
                  <a:srgbClr val="FF9900"/>
                </a:solidFill>
              </a:rPr>
              <a:t>akan</a:t>
            </a:r>
            <a:r>
              <a:rPr lang="en-US" sz="2000" b="1" dirty="0" smtClean="0">
                <a:solidFill>
                  <a:srgbClr val="FF9900"/>
                </a:solidFill>
              </a:rPr>
              <a:t> </a:t>
            </a:r>
            <a:r>
              <a:rPr lang="en-US" sz="2000" b="1" dirty="0" err="1" smtClean="0">
                <a:solidFill>
                  <a:srgbClr val="FF9900"/>
                </a:solidFill>
              </a:rPr>
              <a:t>menggangu</a:t>
            </a:r>
            <a:r>
              <a:rPr lang="en-US" sz="2000" b="1" dirty="0" smtClean="0">
                <a:solidFill>
                  <a:srgbClr val="FF9900"/>
                </a:solidFill>
              </a:rPr>
              <a:t> </a:t>
            </a:r>
            <a:r>
              <a:rPr lang="en-US" sz="2000" b="1" dirty="0" err="1" smtClean="0">
                <a:solidFill>
                  <a:srgbClr val="FF9900"/>
                </a:solidFill>
              </a:rPr>
              <a:t>pekerjaan</a:t>
            </a:r>
            <a:r>
              <a:rPr lang="en-US" sz="2000" b="1" dirty="0" smtClean="0">
                <a:solidFill>
                  <a:srgbClr val="FF9900"/>
                </a:solidFill>
              </a:rPr>
              <a:t> </a:t>
            </a:r>
            <a:r>
              <a:rPr lang="en-US" sz="2000" b="1" dirty="0" err="1" smtClean="0">
                <a:solidFill>
                  <a:srgbClr val="FF9900"/>
                </a:solidFill>
              </a:rPr>
              <a:t>lainnya</a:t>
            </a:r>
            <a:r>
              <a:rPr lang="en-US" sz="2000" b="1" dirty="0" smtClean="0">
                <a:solidFill>
                  <a:srgbClr val="FF9900"/>
                </a:solidFill>
              </a:rPr>
              <a:t> yang </a:t>
            </a:r>
            <a:r>
              <a:rPr lang="en-US" sz="2000" b="1" dirty="0" err="1" smtClean="0">
                <a:solidFill>
                  <a:srgbClr val="FF9900"/>
                </a:solidFill>
              </a:rPr>
              <a:t>membutuhkan</a:t>
            </a:r>
            <a:r>
              <a:rPr lang="en-US" sz="2000" b="1" dirty="0" smtClean="0">
                <a:solidFill>
                  <a:srgbClr val="FF9900"/>
                </a:solidFill>
              </a:rPr>
              <a:t> </a:t>
            </a:r>
            <a:r>
              <a:rPr lang="en-US" sz="2000" b="1" dirty="0" err="1" smtClean="0">
                <a:solidFill>
                  <a:srgbClr val="FF9900"/>
                </a:solidFill>
              </a:rPr>
              <a:t>ketenangan</a:t>
            </a:r>
            <a:r>
              <a:rPr lang="en-US" sz="2000" b="1" dirty="0" smtClean="0">
                <a:solidFill>
                  <a:srgbClr val="FF9900"/>
                </a:solidFill>
              </a:rPr>
              <a:t>.</a:t>
            </a:r>
            <a:br>
              <a:rPr lang="en-US" sz="2000" b="1" dirty="0" smtClean="0">
                <a:solidFill>
                  <a:srgbClr val="FF9900"/>
                </a:solidFill>
              </a:rPr>
            </a:br>
            <a:r>
              <a:rPr lang="en-US" sz="2000" b="1" dirty="0" smtClean="0">
                <a:solidFill>
                  <a:srgbClr val="FF9900"/>
                </a:solidFill>
              </a:rPr>
              <a:t>6. </a:t>
            </a:r>
            <a:r>
              <a:rPr lang="en-US" sz="2000" b="1" dirty="0" err="1" smtClean="0">
                <a:solidFill>
                  <a:srgbClr val="FF9900"/>
                </a:solidFill>
              </a:rPr>
              <a:t>Pimpinan</a:t>
            </a:r>
            <a:r>
              <a:rPr lang="en-US" sz="2000" b="1" dirty="0" smtClean="0">
                <a:solidFill>
                  <a:srgbClr val="FF9900"/>
                </a:solidFill>
              </a:rPr>
              <a:t> </a:t>
            </a:r>
            <a:r>
              <a:rPr lang="en-US" sz="2000" b="1" dirty="0" err="1" smtClean="0">
                <a:solidFill>
                  <a:srgbClr val="FF9900"/>
                </a:solidFill>
              </a:rPr>
              <a:t>lebih</a:t>
            </a:r>
            <a:r>
              <a:rPr lang="en-US" sz="2000" b="1" dirty="0" smtClean="0">
                <a:solidFill>
                  <a:srgbClr val="FF9900"/>
                </a:solidFill>
              </a:rPr>
              <a:t> </a:t>
            </a:r>
            <a:r>
              <a:rPr lang="en-US" sz="2000" b="1" dirty="0" err="1" smtClean="0">
                <a:solidFill>
                  <a:srgbClr val="FF9900"/>
                </a:solidFill>
              </a:rPr>
              <a:t>terganggu</a:t>
            </a:r>
            <a:r>
              <a:rPr lang="en-US" sz="2000" b="1" dirty="0" smtClean="0">
                <a:solidFill>
                  <a:srgbClr val="FF9900"/>
                </a:solidFill>
              </a:rPr>
              <a:t> </a:t>
            </a:r>
            <a:r>
              <a:rPr lang="en-US" sz="2000" b="1" dirty="0" err="1" smtClean="0">
                <a:solidFill>
                  <a:srgbClr val="FF9900"/>
                </a:solidFill>
              </a:rPr>
              <a:t>ketenangan</a:t>
            </a:r>
            <a:r>
              <a:rPr lang="en-US" sz="2000" b="1" dirty="0" smtClean="0">
                <a:solidFill>
                  <a:srgbClr val="FF9900"/>
                </a:solidFill>
              </a:rPr>
              <a:t> </a:t>
            </a:r>
            <a:r>
              <a:rPr lang="en-US" sz="2000" b="1" dirty="0" err="1" smtClean="0">
                <a:solidFill>
                  <a:srgbClr val="FF9900"/>
                </a:solidFill>
              </a:rPr>
              <a:t>kerjanya</a:t>
            </a:r>
            <a:r>
              <a:rPr lang="en-US" sz="2000" b="1" dirty="0" smtClean="0">
                <a:solidFill>
                  <a:srgbClr val="FF9900"/>
                </a:solidFill>
              </a:rPr>
              <a:t>, </a:t>
            </a:r>
            <a:r>
              <a:rPr lang="en-US" sz="2000" b="1" dirty="0" err="1" smtClean="0">
                <a:solidFill>
                  <a:srgbClr val="FF9900"/>
                </a:solidFill>
              </a:rPr>
              <a:t>jika</a:t>
            </a:r>
            <a:r>
              <a:rPr lang="en-US" sz="2000" b="1" dirty="0" smtClean="0">
                <a:solidFill>
                  <a:srgbClr val="FF9900"/>
                </a:solidFill>
              </a:rPr>
              <a:t> </a:t>
            </a:r>
            <a:r>
              <a:rPr lang="en-US" sz="2000" b="1" dirty="0" err="1" smtClean="0">
                <a:solidFill>
                  <a:srgbClr val="FF9900"/>
                </a:solidFill>
              </a:rPr>
              <a:t>dibandingkan</a:t>
            </a:r>
            <a:r>
              <a:rPr lang="en-US" sz="2000" b="1" dirty="0" smtClean="0">
                <a:solidFill>
                  <a:srgbClr val="FF9900"/>
                </a:solidFill>
              </a:rPr>
              <a:t> </a:t>
            </a:r>
            <a:r>
              <a:rPr lang="en-US" sz="2000" b="1" dirty="0" err="1" smtClean="0">
                <a:solidFill>
                  <a:srgbClr val="FF9900"/>
                </a:solidFill>
              </a:rPr>
              <a:t>dengan</a:t>
            </a:r>
            <a:r>
              <a:rPr lang="en-US" sz="2000" b="1" dirty="0" smtClean="0">
                <a:solidFill>
                  <a:srgbClr val="FF9900"/>
                </a:solidFill>
              </a:rPr>
              <a:t> </a:t>
            </a:r>
            <a:r>
              <a:rPr lang="en-US" sz="2000" b="1" dirty="0" err="1" smtClean="0">
                <a:solidFill>
                  <a:srgbClr val="FF9900"/>
                </a:solidFill>
              </a:rPr>
              <a:t>ruang</a:t>
            </a:r>
            <a:r>
              <a:rPr lang="en-US" sz="2000" b="1" dirty="0" smtClean="0">
                <a:solidFill>
                  <a:srgbClr val="FF9900"/>
                </a:solidFill>
              </a:rPr>
              <a:t> </a:t>
            </a:r>
            <a:r>
              <a:rPr lang="en-US" sz="2000" b="1" dirty="0" err="1" smtClean="0">
                <a:solidFill>
                  <a:srgbClr val="FF9900"/>
                </a:solidFill>
              </a:rPr>
              <a:t>tertutup</a:t>
            </a:r>
            <a:r>
              <a:rPr lang="en-US" sz="2000" b="1" dirty="0" smtClean="0">
                <a:solidFill>
                  <a:srgbClr val="FF9900"/>
                </a:solidFill>
              </a:rPr>
              <a:t>.</a:t>
            </a:r>
            <a:endParaRPr lang="en-US" sz="2000" b="1" dirty="0">
              <a:solidFill>
                <a:srgbClr val="FF99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a:hlinkClick r:id="rId8" action="ppaction://hlinksldjump"/>
          </p:cNvPr>
          <p:cNvSpPr/>
          <p:nvPr/>
        </p:nvSpPr>
        <p:spPr>
          <a:xfrm>
            <a:off x="7000892" y="5072074"/>
            <a:ext cx="1928826" cy="428628"/>
          </a:xfrm>
          <a:prstGeom prst="roundRect">
            <a:avLst/>
          </a:prstGeom>
          <a:solidFill>
            <a:srgbClr val="FF99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990000"/>
                </a:solidFill>
              </a:rPr>
              <a:t>GAMBAR</a:t>
            </a:r>
            <a:endParaRPr lang="en-US" b="1" dirty="0">
              <a:solidFill>
                <a:srgbClr val="990000"/>
              </a:solidFill>
            </a:endParaRPr>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5" name="Rectangle 14">
            <a:hlinkClick r:id="rId3" action="ppaction://hlinksldjump"/>
          </p:cNvPr>
          <p:cNvSpPr/>
          <p:nvPr/>
        </p:nvSpPr>
        <p:spPr>
          <a:xfrm>
            <a:off x="7286644" y="5143512"/>
            <a:ext cx="1571636" cy="428628"/>
          </a:xfrm>
          <a:prstGeom prst="rect">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a:t>
            </a:r>
            <a:endParaRPr lang="en-US" dirty="0"/>
          </a:p>
        </p:txBody>
      </p:sp>
      <p:sp>
        <p:nvSpPr>
          <p:cNvPr id="26" name="Rectangle 25"/>
          <p:cNvSpPr/>
          <p:nvPr/>
        </p:nvSpPr>
        <p:spPr>
          <a:xfrm>
            <a:off x="0" y="2143116"/>
            <a:ext cx="4500562" cy="2857520"/>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terbuka 1.jpg"/>
          <p:cNvPicPr>
            <a:picLocks noChangeAspect="1"/>
          </p:cNvPicPr>
          <p:nvPr/>
        </p:nvPicPr>
        <p:blipFill>
          <a:blip r:embed="rId8"/>
          <a:stretch>
            <a:fillRect/>
          </a:stretch>
        </p:blipFill>
        <p:spPr>
          <a:xfrm>
            <a:off x="214282" y="2357430"/>
            <a:ext cx="4065577" cy="2500330"/>
          </a:xfrm>
          <a:prstGeom prst="rect">
            <a:avLst/>
          </a:prstGeom>
        </p:spPr>
      </p:pic>
      <p:sp>
        <p:nvSpPr>
          <p:cNvPr id="29" name="Rectangle 28"/>
          <p:cNvSpPr/>
          <p:nvPr/>
        </p:nvSpPr>
        <p:spPr>
          <a:xfrm>
            <a:off x="4643438" y="2143116"/>
            <a:ext cx="4500562" cy="2857520"/>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terbuka 2.jpg"/>
          <p:cNvPicPr>
            <a:picLocks noChangeAspect="1"/>
          </p:cNvPicPr>
          <p:nvPr/>
        </p:nvPicPr>
        <p:blipFill>
          <a:blip r:embed="rId9"/>
          <a:stretch>
            <a:fillRect/>
          </a:stretch>
        </p:blipFill>
        <p:spPr>
          <a:xfrm>
            <a:off x="4857752" y="2357430"/>
            <a:ext cx="4071966" cy="2462212"/>
          </a:xfrm>
          <a:prstGeom prst="rect">
            <a:avLst/>
          </a:prstGeo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ppt_w</p:attrName>
                                        </p:attrNameLst>
                                      </p:cBhvr>
                                      <p:tavLst>
                                        <p:tav tm="0">
                                          <p:val>
                                            <p:strVal val="#ppt_w+.3"/>
                                          </p:val>
                                        </p:tav>
                                        <p:tav tm="100000">
                                          <p:val>
                                            <p:strVal val="#ppt_w"/>
                                          </p:val>
                                        </p:tav>
                                      </p:tavLst>
                                    </p:anim>
                                    <p:anim calcmode="lin" valueType="num">
                                      <p:cBhvr>
                                        <p:cTn id="8" dur="1000" fill="hold"/>
                                        <p:tgtEl>
                                          <p:spTgt spid="26"/>
                                        </p:tgtEl>
                                        <p:attrNameLst>
                                          <p:attrName>ppt_h</p:attrName>
                                        </p:attrNameLst>
                                      </p:cBhvr>
                                      <p:tavLst>
                                        <p:tav tm="0">
                                          <p:val>
                                            <p:strVal val="#ppt_h"/>
                                          </p:val>
                                        </p:tav>
                                        <p:tav tm="100000">
                                          <p:val>
                                            <p:strVal val="#ppt_h"/>
                                          </p:val>
                                        </p:tav>
                                      </p:tavLst>
                                    </p:anim>
                                    <p:animEffect transition="in" filter="fade">
                                      <p:cBhvr>
                                        <p:cTn id="9" dur="1000"/>
                                        <p:tgtEl>
                                          <p:spTgt spid="26"/>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1000" fill="hold"/>
                                        <p:tgtEl>
                                          <p:spTgt spid="27"/>
                                        </p:tgtEl>
                                        <p:attrNameLst>
                                          <p:attrName>ppt_w</p:attrName>
                                        </p:attrNameLst>
                                      </p:cBhvr>
                                      <p:tavLst>
                                        <p:tav tm="0">
                                          <p:val>
                                            <p:strVal val="#ppt_w+.3"/>
                                          </p:val>
                                        </p:tav>
                                        <p:tav tm="100000">
                                          <p:val>
                                            <p:strVal val="#ppt_w"/>
                                          </p:val>
                                        </p:tav>
                                      </p:tavLst>
                                    </p:anim>
                                    <p:anim calcmode="lin" valueType="num">
                                      <p:cBhvr>
                                        <p:cTn id="13" dur="1000" fill="hold"/>
                                        <p:tgtEl>
                                          <p:spTgt spid="27"/>
                                        </p:tgtEl>
                                        <p:attrNameLst>
                                          <p:attrName>ppt_h</p:attrName>
                                        </p:attrNameLst>
                                      </p:cBhvr>
                                      <p:tavLst>
                                        <p:tav tm="0">
                                          <p:val>
                                            <p:strVal val="#ppt_h"/>
                                          </p:val>
                                        </p:tav>
                                        <p:tav tm="100000">
                                          <p:val>
                                            <p:strVal val="#ppt_h"/>
                                          </p:val>
                                        </p:tav>
                                      </p:tavLst>
                                    </p:anim>
                                    <p:animEffect transition="in" filter="fade">
                                      <p:cBhvr>
                                        <p:cTn id="14" dur="1000"/>
                                        <p:tgtEl>
                                          <p:spTgt spid="2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down)">
                                      <p:cBhvr>
                                        <p:cTn id="19" dur="500"/>
                                        <p:tgtEl>
                                          <p:spTgt spid="30"/>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down)">
                                      <p:cBhvr>
                                        <p:cTn id="2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552" y="1643026"/>
            <a:ext cx="9721080" cy="4378262"/>
          </a:xfrm>
        </p:spPr>
        <p:txBody>
          <a:bodyPr/>
          <a:lstStyle/>
          <a:p>
            <a:pPr marL="406908" indent="-342900" algn="l"/>
            <a:r>
              <a:rPr lang="en-US" sz="2000" b="1" dirty="0" smtClean="0"/>
              <a:t>	</a:t>
            </a:r>
            <a:r>
              <a:rPr lang="en-US" sz="2400" b="1" dirty="0" smtClean="0"/>
              <a:t>			</a:t>
            </a:r>
            <a:r>
              <a:rPr lang="id-ID" sz="2800" b="1" dirty="0" smtClean="0">
                <a:solidFill>
                  <a:srgbClr val="FFC000"/>
                </a:solidFill>
              </a:rPr>
              <a:t>Tata Ruang Tertutup</a:t>
            </a:r>
            <a:r>
              <a:rPr lang="en-US" sz="2400" dirty="0" smtClean="0"/>
              <a:t/>
            </a:r>
            <a:br>
              <a:rPr lang="en-US" sz="2400" dirty="0" smtClean="0"/>
            </a:br>
            <a:r>
              <a:rPr lang="id-ID" sz="2400" dirty="0" smtClean="0">
                <a:solidFill>
                  <a:srgbClr val="FF9900"/>
                </a:solidFill>
              </a:rPr>
              <a:t>Suatu tata ruang dikatakan terpisah-pisah atau tertutup apabila susunan ruang untuk bekerja terbagi-bagi dalam beberapa bagian.</a:t>
            </a:r>
            <a:r>
              <a:rPr lang="en-US" sz="2400" dirty="0" smtClean="0"/>
              <a:t> </a:t>
            </a:r>
            <a:br>
              <a:rPr lang="en-US" sz="2400" dirty="0" smtClean="0"/>
            </a:br>
            <a:r>
              <a:rPr lang="en-US" sz="2400" dirty="0" smtClean="0"/>
              <a:t/>
            </a:r>
            <a:br>
              <a:rPr lang="en-US" sz="2400" dirty="0" smtClean="0"/>
            </a:br>
            <a:r>
              <a:rPr lang="en-US" sz="2400" dirty="0" smtClean="0"/>
              <a:t>			</a:t>
            </a:r>
            <a:r>
              <a:rPr lang="id-ID" sz="2800" b="1" dirty="0" smtClean="0">
                <a:solidFill>
                  <a:srgbClr val="FFC000"/>
                </a:solidFill>
              </a:rPr>
              <a:t>Keuntungannya:</a:t>
            </a:r>
            <a:r>
              <a:rPr lang="en-US" sz="2400" dirty="0" smtClean="0"/>
              <a:t/>
            </a:r>
            <a:br>
              <a:rPr lang="en-US" sz="2400" dirty="0" smtClean="0"/>
            </a:br>
            <a:r>
              <a:rPr lang="en-US" sz="2400" dirty="0" smtClean="0">
                <a:solidFill>
                  <a:srgbClr val="FF9900"/>
                </a:solidFill>
              </a:rPr>
              <a:t>1. Moral </a:t>
            </a:r>
            <a:r>
              <a:rPr lang="en-US" sz="2400" dirty="0" err="1" smtClean="0">
                <a:solidFill>
                  <a:srgbClr val="FF9900"/>
                </a:solidFill>
              </a:rPr>
              <a:t>pekerja</a:t>
            </a:r>
            <a:r>
              <a:rPr lang="en-US" sz="2400" dirty="0" smtClean="0">
                <a:solidFill>
                  <a:srgbClr val="FF9900"/>
                </a:solidFill>
              </a:rPr>
              <a:t> </a:t>
            </a:r>
            <a:r>
              <a:rPr lang="en-US" sz="2400" dirty="0" err="1" smtClean="0">
                <a:solidFill>
                  <a:srgbClr val="FF9900"/>
                </a:solidFill>
              </a:rPr>
              <a:t>atau</a:t>
            </a:r>
            <a:r>
              <a:rPr lang="en-US" sz="2400" dirty="0" smtClean="0">
                <a:solidFill>
                  <a:srgbClr val="FF9900"/>
                </a:solidFill>
              </a:rPr>
              <a:t> </a:t>
            </a:r>
            <a:r>
              <a:rPr lang="en-US" sz="2400" dirty="0" err="1" smtClean="0">
                <a:solidFill>
                  <a:srgbClr val="FF9900"/>
                </a:solidFill>
              </a:rPr>
              <a:t>staf</a:t>
            </a:r>
            <a:r>
              <a:rPr lang="en-US" sz="2400" dirty="0" smtClean="0">
                <a:solidFill>
                  <a:srgbClr val="FF9900"/>
                </a:solidFill>
              </a:rPr>
              <a:t> </a:t>
            </a:r>
            <a:r>
              <a:rPr lang="en-US" sz="2400" dirty="0" err="1" smtClean="0">
                <a:solidFill>
                  <a:srgbClr val="FF9900"/>
                </a:solidFill>
              </a:rPr>
              <a:t>tetap</a:t>
            </a:r>
            <a:r>
              <a:rPr lang="en-US" sz="2400" dirty="0" smtClean="0">
                <a:solidFill>
                  <a:srgbClr val="FF9900"/>
                </a:solidFill>
              </a:rPr>
              <a:t> </a:t>
            </a:r>
            <a:r>
              <a:rPr lang="en-US" sz="2400" dirty="0" err="1" smtClean="0">
                <a:solidFill>
                  <a:srgbClr val="FF9900"/>
                </a:solidFill>
              </a:rPr>
              <a:t>terjaga</a:t>
            </a:r>
            <a:r>
              <a:rPr lang="en-US" sz="2400" dirty="0" smtClean="0">
                <a:solidFill>
                  <a:srgbClr val="FF9900"/>
                </a:solidFill>
              </a:rPr>
              <a:t>.</a:t>
            </a:r>
            <a:br>
              <a:rPr lang="en-US" sz="2400" dirty="0" smtClean="0">
                <a:solidFill>
                  <a:srgbClr val="FF9900"/>
                </a:solidFill>
              </a:rPr>
            </a:br>
            <a:r>
              <a:rPr lang="en-US" sz="2400" dirty="0" smtClean="0">
                <a:solidFill>
                  <a:srgbClr val="FF9900"/>
                </a:solidFill>
              </a:rPr>
              <a:t>2. </a:t>
            </a:r>
            <a:r>
              <a:rPr lang="en-US" sz="2400" dirty="0" err="1" smtClean="0">
                <a:solidFill>
                  <a:srgbClr val="FF9900"/>
                </a:solidFill>
              </a:rPr>
              <a:t>Pekerjaan</a:t>
            </a:r>
            <a:r>
              <a:rPr lang="en-US" sz="2400" dirty="0" smtClean="0">
                <a:solidFill>
                  <a:srgbClr val="FF9900"/>
                </a:solidFill>
              </a:rPr>
              <a:t> yang </a:t>
            </a:r>
            <a:r>
              <a:rPr lang="en-US" sz="2400" dirty="0" err="1" smtClean="0">
                <a:solidFill>
                  <a:srgbClr val="FF9900"/>
                </a:solidFill>
              </a:rPr>
              <a:t>sifatnya</a:t>
            </a:r>
            <a:r>
              <a:rPr lang="en-US" sz="2400" dirty="0" smtClean="0">
                <a:solidFill>
                  <a:srgbClr val="FF9900"/>
                </a:solidFill>
              </a:rPr>
              <a:t> </a:t>
            </a:r>
            <a:r>
              <a:rPr lang="en-US" sz="2400" dirty="0" err="1" smtClean="0">
                <a:solidFill>
                  <a:srgbClr val="FF9900"/>
                </a:solidFill>
              </a:rPr>
              <a:t>rahasia</a:t>
            </a:r>
            <a:r>
              <a:rPr lang="en-US" sz="2400" dirty="0" smtClean="0">
                <a:solidFill>
                  <a:srgbClr val="FF9900"/>
                </a:solidFill>
              </a:rPr>
              <a:t> </a:t>
            </a:r>
            <a:r>
              <a:rPr lang="en-US" sz="2400" dirty="0" err="1" smtClean="0">
                <a:solidFill>
                  <a:srgbClr val="FF9900"/>
                </a:solidFill>
              </a:rPr>
              <a:t>tetap</a:t>
            </a:r>
            <a:r>
              <a:rPr lang="en-US" sz="2400" dirty="0" smtClean="0">
                <a:solidFill>
                  <a:srgbClr val="FF9900"/>
                </a:solidFill>
              </a:rPr>
              <a:t> </a:t>
            </a:r>
            <a:r>
              <a:rPr lang="en-US" sz="2400" dirty="0" err="1" smtClean="0">
                <a:solidFill>
                  <a:srgbClr val="FF9900"/>
                </a:solidFill>
              </a:rPr>
              <a:t>terjaga</a:t>
            </a:r>
            <a:r>
              <a:rPr lang="en-US" sz="2400" dirty="0" smtClean="0">
                <a:solidFill>
                  <a:srgbClr val="FF9900"/>
                </a:solidFill>
              </a:rPr>
              <a:t>.</a:t>
            </a:r>
            <a:br>
              <a:rPr lang="en-US" sz="2400" dirty="0" smtClean="0">
                <a:solidFill>
                  <a:srgbClr val="FF9900"/>
                </a:solidFill>
              </a:rPr>
            </a:br>
            <a:r>
              <a:rPr lang="en-US" sz="2400" dirty="0" smtClean="0">
                <a:solidFill>
                  <a:srgbClr val="FF9900"/>
                </a:solidFill>
              </a:rPr>
              <a:t>3. </a:t>
            </a:r>
            <a:r>
              <a:rPr lang="en-US" sz="2400" dirty="0" err="1" smtClean="0">
                <a:solidFill>
                  <a:srgbClr val="FF9900"/>
                </a:solidFill>
              </a:rPr>
              <a:t>Menghindari</a:t>
            </a:r>
            <a:r>
              <a:rPr lang="en-US" sz="2400" dirty="0" smtClean="0">
                <a:solidFill>
                  <a:srgbClr val="FF9900"/>
                </a:solidFill>
              </a:rPr>
              <a:t> </a:t>
            </a:r>
            <a:r>
              <a:rPr lang="en-US" sz="2400" dirty="0" err="1" smtClean="0">
                <a:solidFill>
                  <a:srgbClr val="FF9900"/>
                </a:solidFill>
              </a:rPr>
              <a:t>gangguan</a:t>
            </a:r>
            <a:r>
              <a:rPr lang="en-US" sz="2400" dirty="0" smtClean="0">
                <a:solidFill>
                  <a:srgbClr val="FF9900"/>
                </a:solidFill>
              </a:rPr>
              <a:t> </a:t>
            </a:r>
            <a:r>
              <a:rPr lang="en-US" sz="2400" dirty="0" err="1" smtClean="0">
                <a:solidFill>
                  <a:srgbClr val="FF9900"/>
                </a:solidFill>
              </a:rPr>
              <a:t>dari</a:t>
            </a:r>
            <a:r>
              <a:rPr lang="en-US" sz="2400" dirty="0" smtClean="0">
                <a:solidFill>
                  <a:srgbClr val="FF9900"/>
                </a:solidFill>
              </a:rPr>
              <a:t> </a:t>
            </a:r>
            <a:r>
              <a:rPr lang="en-US" sz="2400" dirty="0" err="1" smtClean="0">
                <a:solidFill>
                  <a:srgbClr val="FF9900"/>
                </a:solidFill>
              </a:rPr>
              <a:t>pekerja</a:t>
            </a:r>
            <a:r>
              <a:rPr lang="en-US" sz="2400" dirty="0" smtClean="0">
                <a:solidFill>
                  <a:srgbClr val="FF9900"/>
                </a:solidFill>
              </a:rPr>
              <a:t> </a:t>
            </a:r>
            <a:r>
              <a:rPr lang="en-US" sz="2400" dirty="0" err="1" smtClean="0">
                <a:solidFill>
                  <a:srgbClr val="FF9900"/>
                </a:solidFill>
              </a:rPr>
              <a:t>satu</a:t>
            </a:r>
            <a:r>
              <a:rPr lang="en-US" sz="2400" dirty="0" smtClean="0">
                <a:solidFill>
                  <a:srgbClr val="FF9900"/>
                </a:solidFill>
              </a:rPr>
              <a:t> </a:t>
            </a:r>
            <a:r>
              <a:rPr lang="en-US" sz="2400" dirty="0" err="1" smtClean="0">
                <a:solidFill>
                  <a:srgbClr val="FF9900"/>
                </a:solidFill>
              </a:rPr>
              <a:t>ke</a:t>
            </a:r>
            <a:r>
              <a:rPr lang="en-US" sz="2400" dirty="0" smtClean="0">
                <a:solidFill>
                  <a:srgbClr val="FF9900"/>
                </a:solidFill>
              </a:rPr>
              <a:t> yang </a:t>
            </a:r>
            <a:r>
              <a:rPr lang="en-US" sz="2400" dirty="0" err="1" smtClean="0">
                <a:solidFill>
                  <a:srgbClr val="FF9900"/>
                </a:solidFill>
              </a:rPr>
              <a:t>lainnya</a:t>
            </a:r>
            <a:r>
              <a:rPr lang="en-US" sz="2400" dirty="0" smtClean="0">
                <a:solidFill>
                  <a:srgbClr val="FF9900"/>
                </a:solidFill>
              </a:rPr>
              <a:t>.</a:t>
            </a:r>
            <a:br>
              <a:rPr lang="en-US" sz="2400" dirty="0" smtClean="0">
                <a:solidFill>
                  <a:srgbClr val="FF9900"/>
                </a:solidFill>
              </a:rPr>
            </a:br>
            <a:r>
              <a:rPr lang="en-US" sz="2400" dirty="0" smtClean="0">
                <a:solidFill>
                  <a:srgbClr val="FF9900"/>
                </a:solidFill>
              </a:rPr>
              <a:t>4. </a:t>
            </a:r>
            <a:r>
              <a:rPr lang="en-US" sz="2400" dirty="0" err="1" smtClean="0">
                <a:solidFill>
                  <a:srgbClr val="FF9900"/>
                </a:solidFill>
              </a:rPr>
              <a:t>Pimpinan</a:t>
            </a:r>
            <a:r>
              <a:rPr lang="en-US" sz="2400" dirty="0" smtClean="0">
                <a:solidFill>
                  <a:srgbClr val="FF9900"/>
                </a:solidFill>
              </a:rPr>
              <a:t> </a:t>
            </a:r>
            <a:r>
              <a:rPr lang="en-US" sz="2400" dirty="0" err="1" smtClean="0">
                <a:solidFill>
                  <a:srgbClr val="FF9900"/>
                </a:solidFill>
              </a:rPr>
              <a:t>akan</a:t>
            </a:r>
            <a:r>
              <a:rPr lang="en-US" sz="2400" dirty="0" smtClean="0">
                <a:solidFill>
                  <a:srgbClr val="FF9900"/>
                </a:solidFill>
              </a:rPr>
              <a:t> </a:t>
            </a:r>
            <a:r>
              <a:rPr lang="en-US" sz="2400" dirty="0" err="1" smtClean="0">
                <a:solidFill>
                  <a:srgbClr val="FF9900"/>
                </a:solidFill>
              </a:rPr>
              <a:t>lebih</a:t>
            </a:r>
            <a:r>
              <a:rPr lang="en-US" sz="2400" dirty="0" smtClean="0">
                <a:solidFill>
                  <a:srgbClr val="FF9900"/>
                </a:solidFill>
              </a:rPr>
              <a:t> </a:t>
            </a:r>
            <a:r>
              <a:rPr lang="en-US" sz="2400" dirty="0" err="1" smtClean="0">
                <a:solidFill>
                  <a:srgbClr val="FF9900"/>
                </a:solidFill>
              </a:rPr>
              <a:t>tenang</a:t>
            </a:r>
            <a:r>
              <a:rPr lang="en-US" sz="2400" dirty="0" smtClean="0">
                <a:solidFill>
                  <a:srgbClr val="FF9900"/>
                </a:solidFill>
              </a:rPr>
              <a:t> </a:t>
            </a:r>
            <a:r>
              <a:rPr lang="en-US" sz="2400" dirty="0" err="1" smtClean="0">
                <a:solidFill>
                  <a:srgbClr val="FF9900"/>
                </a:solidFill>
              </a:rPr>
              <a:t>dalam</a:t>
            </a:r>
            <a:r>
              <a:rPr lang="en-US" sz="2400" dirty="0" smtClean="0">
                <a:solidFill>
                  <a:srgbClr val="FF9900"/>
                </a:solidFill>
              </a:rPr>
              <a:t> </a:t>
            </a:r>
            <a:r>
              <a:rPr lang="en-US" sz="2400" dirty="0" err="1" smtClean="0">
                <a:solidFill>
                  <a:srgbClr val="FF9900"/>
                </a:solidFill>
              </a:rPr>
              <a:t>mengerjakan</a:t>
            </a:r>
            <a:r>
              <a:rPr lang="en-US" sz="2400" dirty="0" smtClean="0">
                <a:solidFill>
                  <a:srgbClr val="FF9900"/>
                </a:solidFill>
              </a:rPr>
              <a:t> </a:t>
            </a:r>
            <a:r>
              <a:rPr lang="en-US" sz="2400" dirty="0" err="1" smtClean="0">
                <a:solidFill>
                  <a:srgbClr val="FF9900"/>
                </a:solidFill>
              </a:rPr>
              <a:t>tugasnya</a:t>
            </a:r>
            <a:r>
              <a:rPr lang="en-US" sz="2400" dirty="0" smtClean="0">
                <a:solidFill>
                  <a:srgbClr val="FF9900"/>
                </a:solidFill>
              </a:rPr>
              <a:t> </a:t>
            </a:r>
            <a:r>
              <a:rPr lang="en-US" sz="2400" dirty="0" err="1" smtClean="0">
                <a:solidFill>
                  <a:srgbClr val="FF9900"/>
                </a:solidFill>
              </a:rPr>
              <a:t>karena</a:t>
            </a:r>
            <a:r>
              <a:rPr lang="en-US" sz="2400" dirty="0" smtClean="0">
                <a:solidFill>
                  <a:srgbClr val="FF9900"/>
                </a:solidFill>
              </a:rPr>
              <a:t> </a:t>
            </a:r>
            <a:r>
              <a:rPr lang="en-US" sz="2400" dirty="0" err="1" smtClean="0">
                <a:solidFill>
                  <a:srgbClr val="FF9900"/>
                </a:solidFill>
              </a:rPr>
              <a:t>tidak</a:t>
            </a:r>
            <a:r>
              <a:rPr lang="en-US" sz="2400" dirty="0" smtClean="0">
                <a:solidFill>
                  <a:srgbClr val="FF9900"/>
                </a:solidFill>
              </a:rPr>
              <a:t> </a:t>
            </a:r>
            <a:r>
              <a:rPr lang="en-US" sz="2400" dirty="0" err="1" smtClean="0">
                <a:solidFill>
                  <a:srgbClr val="FF9900"/>
                </a:solidFill>
              </a:rPr>
              <a:t>terganggu</a:t>
            </a:r>
            <a:r>
              <a:rPr lang="en-US" sz="2400" dirty="0" smtClean="0">
                <a:solidFill>
                  <a:srgbClr val="FF9900"/>
                </a:solidFill>
              </a:rPr>
              <a:t> </a:t>
            </a:r>
            <a:r>
              <a:rPr lang="en-US" sz="2400" dirty="0" err="1" smtClean="0">
                <a:solidFill>
                  <a:srgbClr val="FF9900"/>
                </a:solidFill>
              </a:rPr>
              <a:t>oleh</a:t>
            </a:r>
            <a:r>
              <a:rPr lang="en-US" sz="2400" dirty="0" smtClean="0">
                <a:solidFill>
                  <a:srgbClr val="FF9900"/>
                </a:solidFill>
              </a:rPr>
              <a:t> </a:t>
            </a:r>
            <a:r>
              <a:rPr lang="en-US" sz="2400" dirty="0" err="1" smtClean="0">
                <a:solidFill>
                  <a:srgbClr val="FF9900"/>
                </a:solidFill>
              </a:rPr>
              <a:t>kegiatan</a:t>
            </a:r>
            <a:r>
              <a:rPr lang="en-US" sz="2400" dirty="0" smtClean="0">
                <a:solidFill>
                  <a:srgbClr val="FF9900"/>
                </a:solidFill>
              </a:rPr>
              <a:t> </a:t>
            </a:r>
            <a:r>
              <a:rPr lang="en-US" sz="2400" dirty="0" err="1" smtClean="0">
                <a:solidFill>
                  <a:srgbClr val="FF9900"/>
                </a:solidFill>
              </a:rPr>
              <a:t>para</a:t>
            </a:r>
            <a:r>
              <a:rPr lang="en-US" sz="2400" dirty="0" smtClean="0">
                <a:solidFill>
                  <a:srgbClr val="FF9900"/>
                </a:solidFill>
              </a:rPr>
              <a:t> </a:t>
            </a:r>
            <a:r>
              <a:rPr lang="en-US" sz="2400" dirty="0" err="1" smtClean="0">
                <a:solidFill>
                  <a:srgbClr val="FF9900"/>
                </a:solidFill>
              </a:rPr>
              <a:t>karyawan</a:t>
            </a:r>
            <a:r>
              <a:rPr lang="en-US" sz="2400" dirty="0" smtClean="0">
                <a:solidFill>
                  <a:srgbClr val="FF9900"/>
                </a:solidFill>
              </a:rPr>
              <a:t>.</a:t>
            </a:r>
            <a:r>
              <a:rPr lang="en-US" sz="2000" dirty="0" smtClean="0"/>
              <a:t/>
            </a:r>
            <a:br>
              <a:rPr lang="en-US" sz="2000" dirty="0" smtClean="0"/>
            </a:br>
            <a:endParaRPr lang="en-US" sz="2000" dirty="0"/>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675" y="2275096"/>
            <a:ext cx="8229600" cy="3028994"/>
          </a:xfrm>
        </p:spPr>
        <p:txBody>
          <a:bodyPr/>
          <a:lstStyle/>
          <a:p>
            <a:pPr algn="l"/>
            <a:r>
              <a:rPr lang="en-US" sz="2000" b="1" dirty="0" smtClean="0"/>
              <a:t>			</a:t>
            </a:r>
            <a:r>
              <a:rPr lang="id-ID" sz="2400" b="1" dirty="0" smtClean="0">
                <a:solidFill>
                  <a:srgbClr val="FFC000"/>
                </a:solidFill>
              </a:rPr>
              <a:t>Kelemahannya:</a:t>
            </a:r>
            <a:r>
              <a:rPr lang="en-US" sz="2400" b="1" dirty="0" smtClean="0">
                <a:solidFill>
                  <a:srgbClr val="FFC000"/>
                </a:solidFill>
              </a:rPr>
              <a:t/>
            </a:r>
            <a:br>
              <a:rPr lang="en-US" sz="2400" b="1" dirty="0" smtClean="0">
                <a:solidFill>
                  <a:srgbClr val="FFC000"/>
                </a:solidFill>
              </a:rPr>
            </a:br>
            <a:r>
              <a:rPr lang="en-US" sz="2000" dirty="0" smtClean="0"/>
              <a:t/>
            </a:r>
            <a:br>
              <a:rPr lang="en-US" sz="2000" dirty="0" smtClean="0"/>
            </a:br>
            <a:r>
              <a:rPr lang="en-US" sz="2100" b="1" dirty="0" smtClean="0">
                <a:solidFill>
                  <a:srgbClr val="FF9900"/>
                </a:solidFill>
              </a:rPr>
              <a:t>1. </a:t>
            </a:r>
            <a:r>
              <a:rPr lang="en-US" sz="2100" b="1" dirty="0" err="1" smtClean="0">
                <a:solidFill>
                  <a:srgbClr val="FF9900"/>
                </a:solidFill>
              </a:rPr>
              <a:t>Pengawasan</a:t>
            </a:r>
            <a:r>
              <a:rPr lang="en-US" sz="2100" b="1" dirty="0" smtClean="0">
                <a:solidFill>
                  <a:srgbClr val="FF9900"/>
                </a:solidFill>
              </a:rPr>
              <a:t> </a:t>
            </a:r>
            <a:r>
              <a:rPr lang="en-US" sz="2100" b="1" dirty="0" err="1" smtClean="0">
                <a:solidFill>
                  <a:srgbClr val="FF9900"/>
                </a:solidFill>
              </a:rPr>
              <a:t>lebih</a:t>
            </a:r>
            <a:r>
              <a:rPr lang="en-US" sz="2100" b="1" dirty="0" smtClean="0">
                <a:solidFill>
                  <a:srgbClr val="FF9900"/>
                </a:solidFill>
              </a:rPr>
              <a:t>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dilakukan</a:t>
            </a:r>
            <a:r>
              <a:rPr lang="en-US" sz="2100" b="1" dirty="0" smtClean="0">
                <a:solidFill>
                  <a:srgbClr val="FF9900"/>
                </a:solidFill>
              </a:rPr>
              <a:t> </a:t>
            </a:r>
            <a:r>
              <a:rPr lang="en-US" sz="2100" b="1" dirty="0" err="1" smtClean="0">
                <a:solidFill>
                  <a:srgbClr val="FF9900"/>
                </a:solidFill>
              </a:rPr>
              <a:t>karena</a:t>
            </a:r>
            <a:r>
              <a:rPr lang="en-US" sz="2100" b="1" dirty="0" smtClean="0">
                <a:solidFill>
                  <a:srgbClr val="FF9900"/>
                </a:solidFill>
              </a:rPr>
              <a:t> </a:t>
            </a:r>
            <a:r>
              <a:rPr lang="en-US" sz="2100" b="1" dirty="0" err="1" smtClean="0">
                <a:solidFill>
                  <a:srgbClr val="FF9900"/>
                </a:solidFill>
              </a:rPr>
              <a:t>terhalang</a:t>
            </a:r>
            <a:r>
              <a:rPr lang="en-US" sz="2100" b="1" dirty="0" smtClean="0">
                <a:solidFill>
                  <a:srgbClr val="FF9900"/>
                </a:solidFill>
              </a:rPr>
              <a:t> </a:t>
            </a:r>
            <a:r>
              <a:rPr lang="en-US" sz="2100" b="1" dirty="0" err="1" smtClean="0">
                <a:solidFill>
                  <a:srgbClr val="FF9900"/>
                </a:solidFill>
              </a:rPr>
              <a:t>oleh</a:t>
            </a:r>
            <a:r>
              <a:rPr lang="en-US" sz="2100" b="1" dirty="0" smtClean="0">
                <a:solidFill>
                  <a:srgbClr val="FF9900"/>
                </a:solidFill>
              </a:rPr>
              <a:t> </a:t>
            </a:r>
            <a:r>
              <a:rPr lang="en-US" sz="2100" b="1" dirty="0" err="1" smtClean="0">
                <a:solidFill>
                  <a:srgbClr val="FF9900"/>
                </a:solidFill>
              </a:rPr>
              <a:t>penyekat</a:t>
            </a:r>
            <a:r>
              <a:rPr lang="en-US" sz="2100" b="1" dirty="0" smtClean="0">
                <a:solidFill>
                  <a:srgbClr val="FF9900"/>
                </a:solidFill>
              </a:rPr>
              <a:t>.</a:t>
            </a:r>
            <a:br>
              <a:rPr lang="en-US" sz="2100" b="1" dirty="0" smtClean="0">
                <a:solidFill>
                  <a:srgbClr val="FF9900"/>
                </a:solidFill>
              </a:rPr>
            </a:br>
            <a:r>
              <a:rPr lang="en-US" sz="2100" b="1" dirty="0" smtClean="0">
                <a:solidFill>
                  <a:srgbClr val="FF9900"/>
                </a:solidFill>
              </a:rPr>
              <a:t>2. </a:t>
            </a:r>
            <a:r>
              <a:rPr lang="en-US" sz="2100" b="1" dirty="0" err="1" smtClean="0">
                <a:solidFill>
                  <a:srgbClr val="FF9900"/>
                </a:solidFill>
              </a:rPr>
              <a:t>Cahaya</a:t>
            </a:r>
            <a:r>
              <a:rPr lang="en-US" sz="2100" b="1" dirty="0" smtClean="0">
                <a:solidFill>
                  <a:srgbClr val="FF9900"/>
                </a:solidFill>
              </a:rPr>
              <a:t>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masuk</a:t>
            </a:r>
            <a:r>
              <a:rPr lang="en-US" sz="2100" b="1" dirty="0" smtClean="0">
                <a:solidFill>
                  <a:srgbClr val="FF9900"/>
                </a:solidFill>
              </a:rPr>
              <a:t> </a:t>
            </a:r>
            <a:r>
              <a:rPr lang="en-US" sz="2100" b="1" dirty="0" err="1" smtClean="0">
                <a:solidFill>
                  <a:srgbClr val="FF9900"/>
                </a:solidFill>
              </a:rPr>
              <a:t>dan</a:t>
            </a:r>
            <a:r>
              <a:rPr lang="en-US" sz="2100" b="1" dirty="0" smtClean="0">
                <a:solidFill>
                  <a:srgbClr val="FF9900"/>
                </a:solidFill>
              </a:rPr>
              <a:t> </a:t>
            </a:r>
            <a:r>
              <a:rPr lang="en-US" sz="2100" b="1" dirty="0" err="1" smtClean="0">
                <a:solidFill>
                  <a:srgbClr val="FF9900"/>
                </a:solidFill>
              </a:rPr>
              <a:t>udara</a:t>
            </a:r>
            <a:r>
              <a:rPr lang="en-US" sz="2100" b="1" dirty="0" smtClean="0">
                <a:solidFill>
                  <a:srgbClr val="FF9900"/>
                </a:solidFill>
              </a:rPr>
              <a:t>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beredar</a:t>
            </a:r>
            <a:r>
              <a:rPr lang="en-US" sz="2100" b="1" dirty="0" smtClean="0">
                <a:solidFill>
                  <a:srgbClr val="FF9900"/>
                </a:solidFill>
              </a:rPr>
              <a:t> </a:t>
            </a:r>
            <a:r>
              <a:rPr lang="en-US" sz="2100" b="1" dirty="0" err="1" smtClean="0">
                <a:solidFill>
                  <a:srgbClr val="FF9900"/>
                </a:solidFill>
              </a:rPr>
              <a:t>sehingga</a:t>
            </a:r>
            <a:r>
              <a:rPr lang="en-US" sz="2100" b="1" dirty="0" smtClean="0">
                <a:solidFill>
                  <a:srgbClr val="FF9900"/>
                </a:solidFill>
              </a:rPr>
              <a:t> </a:t>
            </a:r>
            <a:r>
              <a:rPr lang="en-US" sz="2100" b="1" dirty="0" err="1" smtClean="0">
                <a:solidFill>
                  <a:srgbClr val="FF9900"/>
                </a:solidFill>
              </a:rPr>
              <a:t>suasana</a:t>
            </a:r>
            <a:r>
              <a:rPr lang="en-US" sz="2100" b="1" dirty="0" smtClean="0">
                <a:solidFill>
                  <a:srgbClr val="FF9900"/>
                </a:solidFill>
              </a:rPr>
              <a:t> </a:t>
            </a:r>
            <a:r>
              <a:rPr lang="en-US" sz="2100" b="1" dirty="0" err="1" smtClean="0">
                <a:solidFill>
                  <a:srgbClr val="FF9900"/>
                </a:solidFill>
              </a:rPr>
              <a:t>lebih</a:t>
            </a:r>
            <a:r>
              <a:rPr lang="en-US" sz="2100" b="1" dirty="0" smtClean="0">
                <a:solidFill>
                  <a:srgbClr val="FF9900"/>
                </a:solidFill>
              </a:rPr>
              <a:t> </a:t>
            </a:r>
            <a:r>
              <a:rPr lang="en-US" sz="2100" b="1" dirty="0" err="1" smtClean="0">
                <a:solidFill>
                  <a:srgbClr val="FF9900"/>
                </a:solidFill>
              </a:rPr>
              <a:t>pengap</a:t>
            </a:r>
            <a:r>
              <a:rPr lang="en-US" sz="2100" b="1" dirty="0" smtClean="0">
                <a:solidFill>
                  <a:srgbClr val="FF9900"/>
                </a:solidFill>
              </a:rPr>
              <a:t> </a:t>
            </a:r>
            <a:r>
              <a:rPr lang="en-US" sz="2100" b="1" dirty="0" err="1" smtClean="0">
                <a:solidFill>
                  <a:srgbClr val="FF9900"/>
                </a:solidFill>
              </a:rPr>
              <a:t>dan</a:t>
            </a:r>
            <a:r>
              <a:rPr lang="en-US" sz="2100" b="1" dirty="0" smtClean="0">
                <a:solidFill>
                  <a:srgbClr val="FF9900"/>
                </a:solidFill>
              </a:rPr>
              <a:t> </a:t>
            </a:r>
            <a:r>
              <a:rPr lang="en-US" sz="2100" b="1" dirty="0" err="1" smtClean="0">
                <a:solidFill>
                  <a:srgbClr val="FF9900"/>
                </a:solidFill>
              </a:rPr>
              <a:t>gerah</a:t>
            </a:r>
            <a:r>
              <a:rPr lang="en-US" sz="2100" b="1" dirty="0" smtClean="0">
                <a:solidFill>
                  <a:srgbClr val="FF9900"/>
                </a:solidFill>
              </a:rPr>
              <a:t>.</a:t>
            </a:r>
            <a:br>
              <a:rPr lang="en-US" sz="2100" b="1" dirty="0" smtClean="0">
                <a:solidFill>
                  <a:srgbClr val="FF9900"/>
                </a:solidFill>
              </a:rPr>
            </a:br>
            <a:r>
              <a:rPr lang="en-US" sz="2100" b="1" dirty="0" smtClean="0">
                <a:solidFill>
                  <a:srgbClr val="FF9900"/>
                </a:solidFill>
              </a:rPr>
              <a:t>3. </a:t>
            </a:r>
            <a:r>
              <a:rPr lang="en-US" sz="2100" b="1" dirty="0" err="1" smtClean="0">
                <a:solidFill>
                  <a:srgbClr val="FF9900"/>
                </a:solidFill>
              </a:rPr>
              <a:t>Apabila</a:t>
            </a:r>
            <a:r>
              <a:rPr lang="en-US" sz="2100" b="1" dirty="0" smtClean="0">
                <a:solidFill>
                  <a:srgbClr val="FF9900"/>
                </a:solidFill>
              </a:rPr>
              <a:t> </a:t>
            </a:r>
            <a:r>
              <a:rPr lang="en-US" sz="2100" b="1" dirty="0" err="1" smtClean="0">
                <a:solidFill>
                  <a:srgbClr val="FF9900"/>
                </a:solidFill>
              </a:rPr>
              <a:t>diperlukan</a:t>
            </a:r>
            <a:r>
              <a:rPr lang="en-US" sz="2100" b="1" dirty="0" smtClean="0">
                <a:solidFill>
                  <a:srgbClr val="FF9900"/>
                </a:solidFill>
              </a:rPr>
              <a:t> </a:t>
            </a:r>
            <a:r>
              <a:rPr lang="en-US" sz="2100" b="1" dirty="0" err="1" smtClean="0">
                <a:solidFill>
                  <a:srgbClr val="FF9900"/>
                </a:solidFill>
              </a:rPr>
              <a:t>tukar</a:t>
            </a:r>
            <a:r>
              <a:rPr lang="en-US" sz="2100" b="1" dirty="0" smtClean="0">
                <a:solidFill>
                  <a:srgbClr val="FF9900"/>
                </a:solidFill>
              </a:rPr>
              <a:t> </a:t>
            </a:r>
            <a:r>
              <a:rPr lang="en-US" sz="2100" b="1" dirty="0" err="1" smtClean="0">
                <a:solidFill>
                  <a:srgbClr val="FF9900"/>
                </a:solidFill>
              </a:rPr>
              <a:t>tempat</a:t>
            </a:r>
            <a:r>
              <a:rPr lang="en-US" sz="2100" b="1" dirty="0" smtClean="0">
                <a:solidFill>
                  <a:srgbClr val="FF9900"/>
                </a:solidFill>
              </a:rPr>
              <a:t> </a:t>
            </a:r>
            <a:r>
              <a:rPr lang="en-US" sz="2100" b="1" dirty="0" err="1" smtClean="0">
                <a:solidFill>
                  <a:srgbClr val="FF9900"/>
                </a:solidFill>
              </a:rPr>
              <a:t>antara</a:t>
            </a:r>
            <a:r>
              <a:rPr lang="en-US" sz="2100" b="1" dirty="0" smtClean="0">
                <a:solidFill>
                  <a:srgbClr val="FF9900"/>
                </a:solidFill>
              </a:rPr>
              <a:t> </a:t>
            </a:r>
            <a:r>
              <a:rPr lang="en-US" sz="2100" b="1" dirty="0" err="1" smtClean="0">
                <a:solidFill>
                  <a:srgbClr val="FF9900"/>
                </a:solidFill>
              </a:rPr>
              <a:t>bagian</a:t>
            </a:r>
            <a:r>
              <a:rPr lang="en-US" sz="2100" b="1" dirty="0" smtClean="0">
                <a:solidFill>
                  <a:srgbClr val="FF9900"/>
                </a:solidFill>
              </a:rPr>
              <a:t> yang </a:t>
            </a:r>
            <a:r>
              <a:rPr lang="en-US" sz="2100" b="1" dirty="0" err="1" smtClean="0">
                <a:solidFill>
                  <a:srgbClr val="FF9900"/>
                </a:solidFill>
              </a:rPr>
              <a:t>satu</a:t>
            </a:r>
            <a:r>
              <a:rPr lang="en-US" sz="2100" b="1" dirty="0" smtClean="0">
                <a:solidFill>
                  <a:srgbClr val="FF9900"/>
                </a:solidFill>
              </a:rPr>
              <a:t> </a:t>
            </a:r>
            <a:r>
              <a:rPr lang="en-US" sz="2100" b="1" dirty="0" err="1" smtClean="0">
                <a:solidFill>
                  <a:srgbClr val="FF9900"/>
                </a:solidFill>
              </a:rPr>
              <a:t>dengan</a:t>
            </a:r>
            <a:r>
              <a:rPr lang="en-US" sz="2100" b="1" dirty="0" smtClean="0">
                <a:solidFill>
                  <a:srgbClr val="FF9900"/>
                </a:solidFill>
              </a:rPr>
              <a:t> </a:t>
            </a:r>
            <a:r>
              <a:rPr lang="en-US" sz="2100" b="1" dirty="0" err="1" smtClean="0">
                <a:solidFill>
                  <a:srgbClr val="FF9900"/>
                </a:solidFill>
              </a:rPr>
              <a:t>bagian</a:t>
            </a:r>
            <a:r>
              <a:rPr lang="en-US" sz="2100" b="1" dirty="0" smtClean="0">
                <a:solidFill>
                  <a:srgbClr val="FF9900"/>
                </a:solidFill>
              </a:rPr>
              <a:t> yang lain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dilakukan</a:t>
            </a:r>
            <a:r>
              <a:rPr lang="en-US" sz="2100" b="1" dirty="0" smtClean="0">
                <a:solidFill>
                  <a:srgbClr val="FF9900"/>
                </a:solidFill>
              </a:rPr>
              <a:t> </a:t>
            </a:r>
            <a:r>
              <a:rPr lang="en-US" sz="2100" b="1" dirty="0" err="1" smtClean="0">
                <a:solidFill>
                  <a:srgbClr val="FF9900"/>
                </a:solidFill>
              </a:rPr>
              <a:t>dan</a:t>
            </a:r>
            <a:r>
              <a:rPr lang="en-US" sz="2100" b="1" dirty="0" smtClean="0">
                <a:solidFill>
                  <a:srgbClr val="FF9900"/>
                </a:solidFill>
              </a:rPr>
              <a:t>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merubah</a:t>
            </a:r>
            <a:r>
              <a:rPr lang="en-US" sz="2100" b="1" dirty="0" smtClean="0">
                <a:solidFill>
                  <a:srgbClr val="FF9900"/>
                </a:solidFill>
              </a:rPr>
              <a:t> </a:t>
            </a:r>
            <a:r>
              <a:rPr lang="en-US" sz="2100" b="1" dirty="0" err="1" smtClean="0">
                <a:solidFill>
                  <a:srgbClr val="FF9900"/>
                </a:solidFill>
              </a:rPr>
              <a:t>ruangan</a:t>
            </a:r>
            <a:r>
              <a:rPr lang="en-US" sz="2100" b="1" dirty="0" smtClean="0">
                <a:solidFill>
                  <a:srgbClr val="FF9900"/>
                </a:solidFill>
              </a:rPr>
              <a:t>.</a:t>
            </a:r>
            <a:br>
              <a:rPr lang="en-US" sz="2100" b="1" dirty="0" smtClean="0">
                <a:solidFill>
                  <a:srgbClr val="FF9900"/>
                </a:solidFill>
              </a:rPr>
            </a:br>
            <a:r>
              <a:rPr lang="en-US" sz="2100" b="1" dirty="0" smtClean="0">
                <a:solidFill>
                  <a:srgbClr val="FF9900"/>
                </a:solidFill>
              </a:rPr>
              <a:t>4. </a:t>
            </a:r>
            <a:r>
              <a:rPr lang="en-US" sz="2100" b="1" dirty="0" err="1" smtClean="0">
                <a:solidFill>
                  <a:srgbClr val="FF9900"/>
                </a:solidFill>
              </a:rPr>
              <a:t>Apabila</a:t>
            </a:r>
            <a:r>
              <a:rPr lang="en-US" sz="2100" b="1" dirty="0" smtClean="0">
                <a:solidFill>
                  <a:srgbClr val="FF9900"/>
                </a:solidFill>
              </a:rPr>
              <a:t> </a:t>
            </a:r>
            <a:r>
              <a:rPr lang="en-US" sz="2100" b="1" dirty="0" err="1" smtClean="0">
                <a:solidFill>
                  <a:srgbClr val="FF9900"/>
                </a:solidFill>
              </a:rPr>
              <a:t>terjadi</a:t>
            </a:r>
            <a:r>
              <a:rPr lang="en-US" sz="2100" b="1" dirty="0" smtClean="0">
                <a:solidFill>
                  <a:srgbClr val="FF9900"/>
                </a:solidFill>
              </a:rPr>
              <a:t> </a:t>
            </a:r>
            <a:r>
              <a:rPr lang="en-US" sz="2100" b="1" dirty="0" err="1" smtClean="0">
                <a:solidFill>
                  <a:srgbClr val="FF9900"/>
                </a:solidFill>
              </a:rPr>
              <a:t>penambahan</a:t>
            </a:r>
            <a:r>
              <a:rPr lang="en-US" sz="2100" b="1" dirty="0" smtClean="0">
                <a:solidFill>
                  <a:srgbClr val="FF9900"/>
                </a:solidFill>
              </a:rPr>
              <a:t> </a:t>
            </a:r>
            <a:r>
              <a:rPr lang="en-US" sz="2100" b="1" dirty="0" err="1" smtClean="0">
                <a:solidFill>
                  <a:srgbClr val="FF9900"/>
                </a:solidFill>
              </a:rPr>
              <a:t>pegawai</a:t>
            </a:r>
            <a:r>
              <a:rPr lang="en-US" sz="2100" b="1" dirty="0" smtClean="0">
                <a:solidFill>
                  <a:srgbClr val="FF9900"/>
                </a:solidFill>
              </a:rPr>
              <a:t> </a:t>
            </a:r>
            <a:r>
              <a:rPr lang="en-US" sz="2100" b="1" dirty="0" err="1" smtClean="0">
                <a:solidFill>
                  <a:srgbClr val="FF9900"/>
                </a:solidFill>
              </a:rPr>
              <a:t>atau</a:t>
            </a:r>
            <a:r>
              <a:rPr lang="en-US" sz="2100" b="1" dirty="0" smtClean="0">
                <a:solidFill>
                  <a:srgbClr val="FF9900"/>
                </a:solidFill>
              </a:rPr>
              <a:t> </a:t>
            </a:r>
            <a:r>
              <a:rPr lang="en-US" sz="2100" b="1" dirty="0" err="1" smtClean="0">
                <a:solidFill>
                  <a:srgbClr val="FF9900"/>
                </a:solidFill>
              </a:rPr>
              <a:t>alat-alat</a:t>
            </a:r>
            <a:r>
              <a:rPr lang="en-US" sz="2100" b="1" dirty="0" smtClean="0">
                <a:solidFill>
                  <a:srgbClr val="FF9900"/>
                </a:solidFill>
              </a:rPr>
              <a:t> </a:t>
            </a:r>
            <a:r>
              <a:rPr lang="en-US" sz="2100" b="1" dirty="0" err="1" smtClean="0">
                <a:solidFill>
                  <a:srgbClr val="FF9900"/>
                </a:solidFill>
              </a:rPr>
              <a:t>kantorataupun</a:t>
            </a:r>
            <a:r>
              <a:rPr lang="en-US" sz="2100" b="1" dirty="0" smtClean="0">
                <a:solidFill>
                  <a:srgbClr val="FF9900"/>
                </a:solidFill>
              </a:rPr>
              <a:t> </a:t>
            </a:r>
            <a:r>
              <a:rPr lang="en-US" sz="2100" b="1" dirty="0" err="1" smtClean="0">
                <a:solidFill>
                  <a:srgbClr val="FF9900"/>
                </a:solidFill>
              </a:rPr>
              <a:t>perubahan</a:t>
            </a:r>
            <a:r>
              <a:rPr lang="en-US" sz="2100" b="1" dirty="0" smtClean="0">
                <a:solidFill>
                  <a:srgbClr val="FF9900"/>
                </a:solidFill>
              </a:rPr>
              <a:t> </a:t>
            </a:r>
            <a:r>
              <a:rPr lang="en-US" sz="2100" b="1" dirty="0" err="1" smtClean="0">
                <a:solidFill>
                  <a:srgbClr val="FF9900"/>
                </a:solidFill>
              </a:rPr>
              <a:t>mengenai</a:t>
            </a:r>
            <a:r>
              <a:rPr lang="en-US" sz="2100" b="1" dirty="0" smtClean="0">
                <a:solidFill>
                  <a:srgbClr val="FF9900"/>
                </a:solidFill>
              </a:rPr>
              <a:t> </a:t>
            </a:r>
            <a:r>
              <a:rPr lang="en-US" sz="2100" b="1" dirty="0" err="1" smtClean="0">
                <a:solidFill>
                  <a:srgbClr val="FF9900"/>
                </a:solidFill>
              </a:rPr>
              <a:t>proses</a:t>
            </a:r>
            <a:r>
              <a:rPr lang="en-US" sz="2100" b="1" dirty="0" smtClean="0">
                <a:solidFill>
                  <a:srgbClr val="FF9900"/>
                </a:solidFill>
              </a:rPr>
              <a:t> </a:t>
            </a:r>
            <a:r>
              <a:rPr lang="en-US" sz="2100" b="1" dirty="0" err="1" smtClean="0">
                <a:solidFill>
                  <a:srgbClr val="FF9900"/>
                </a:solidFill>
              </a:rPr>
              <a:t>penyelesaian</a:t>
            </a:r>
            <a:r>
              <a:rPr lang="en-US" sz="2100" b="1" dirty="0" smtClean="0">
                <a:solidFill>
                  <a:srgbClr val="FF9900"/>
                </a:solidFill>
              </a:rPr>
              <a:t> </a:t>
            </a:r>
            <a:r>
              <a:rPr lang="en-US" sz="2100" b="1" dirty="0" err="1" smtClean="0">
                <a:solidFill>
                  <a:srgbClr val="FF9900"/>
                </a:solidFill>
              </a:rPr>
              <a:t>suatu</a:t>
            </a:r>
            <a:r>
              <a:rPr lang="en-US" sz="2100" b="1" dirty="0" smtClean="0">
                <a:solidFill>
                  <a:srgbClr val="FF9900"/>
                </a:solidFill>
              </a:rPr>
              <a:t> </a:t>
            </a:r>
            <a:r>
              <a:rPr lang="en-US" sz="2100" b="1" dirty="0" err="1" smtClean="0">
                <a:solidFill>
                  <a:srgbClr val="FF9900"/>
                </a:solidFill>
              </a:rPr>
              <a:t>pekerjaan</a:t>
            </a:r>
            <a:r>
              <a:rPr lang="en-US" sz="2100" b="1" dirty="0" smtClean="0">
                <a:solidFill>
                  <a:srgbClr val="FF9900"/>
                </a:solidFill>
              </a:rPr>
              <a:t> </a:t>
            </a:r>
            <a:r>
              <a:rPr lang="en-US" sz="2100" b="1" dirty="0" err="1" smtClean="0">
                <a:solidFill>
                  <a:srgbClr val="FF9900"/>
                </a:solidFill>
              </a:rPr>
              <a:t>agak</a:t>
            </a:r>
            <a:r>
              <a:rPr lang="en-US" sz="2100" b="1" dirty="0" smtClean="0">
                <a:solidFill>
                  <a:srgbClr val="FF9900"/>
                </a:solidFill>
              </a:rPr>
              <a:t> </a:t>
            </a:r>
            <a:r>
              <a:rPr lang="en-US" sz="2100" b="1" dirty="0" err="1" smtClean="0">
                <a:solidFill>
                  <a:srgbClr val="FF9900"/>
                </a:solidFill>
              </a:rPr>
              <a:t>sulit</a:t>
            </a:r>
            <a:r>
              <a:rPr lang="en-US" sz="2100" b="1" dirty="0" smtClean="0">
                <a:solidFill>
                  <a:srgbClr val="FF9900"/>
                </a:solidFill>
              </a:rPr>
              <a:t> </a:t>
            </a:r>
            <a:r>
              <a:rPr lang="en-US" sz="2100" b="1" dirty="0" err="1" smtClean="0">
                <a:solidFill>
                  <a:srgbClr val="FF9900"/>
                </a:solidFill>
              </a:rPr>
              <a:t>menampungnya</a:t>
            </a:r>
            <a:r>
              <a:rPr lang="en-US" sz="2100" b="1" dirty="0" smtClean="0">
                <a:solidFill>
                  <a:srgbClr val="FF9900"/>
                </a:solidFill>
              </a:rPr>
              <a:t>.</a:t>
            </a:r>
            <a:r>
              <a:rPr lang="en-US" sz="2000" dirty="0" smtClean="0">
                <a:solidFill>
                  <a:srgbClr val="FF9900"/>
                </a:solidFill>
              </a:rPr>
              <a:t/>
            </a:r>
            <a:br>
              <a:rPr lang="en-US" sz="2000" dirty="0" smtClean="0">
                <a:solidFill>
                  <a:srgbClr val="FF9900"/>
                </a:solidFill>
              </a:rPr>
            </a:br>
            <a:endParaRPr lang="en-US" sz="2000" dirty="0">
              <a:solidFill>
                <a:srgbClr val="FF9900"/>
              </a:solidFill>
            </a:endParaRPr>
          </a:p>
        </p:txBody>
      </p:sp>
      <p:sp>
        <p:nvSpPr>
          <p:cNvPr id="4" name="Rectangle 3"/>
          <p:cNvSpPr/>
          <p:nvPr/>
        </p:nvSpPr>
        <p:spPr>
          <a:xfrm rot="5400000">
            <a:off x="3786198" y="-3786198"/>
            <a:ext cx="1571604" cy="9144000"/>
          </a:xfrm>
          <a:prstGeom prst="rect">
            <a:avLst/>
          </a:prstGeom>
          <a:solidFill>
            <a:srgbClr val="6633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4" descr="pencil-writing-clipart-pencil-writing-clipartpencil-notes-icon-clip-art---vector-clip-art-online-royalty-free-ermqtebs.png">
            <a:hlinkClick r:id="" action="ppaction://noaction"/>
          </p:cNvPr>
          <p:cNvPicPr>
            <a:picLocks noGrp="1" noChangeAspect="1"/>
          </p:cNvPicPr>
          <p:nvPr>
            <p:ph idx="1"/>
          </p:nvPr>
        </p:nvPicPr>
        <p:blipFill>
          <a:blip r:embed="rId2"/>
          <a:stretch>
            <a:fillRect/>
          </a:stretch>
        </p:blipFill>
        <p:spPr>
          <a:xfrm>
            <a:off x="285720" y="214290"/>
            <a:ext cx="857224" cy="785818"/>
          </a:xfrm>
        </p:spPr>
      </p:pic>
      <p:pic>
        <p:nvPicPr>
          <p:cNvPr id="10" name="Picture 9" descr="start_here_media_playback-512.png">
            <a:hlinkClick r:id="rId3" action="ppaction://hlinksldjump"/>
          </p:cNvPr>
          <p:cNvPicPr>
            <a:picLocks noChangeAspect="1"/>
          </p:cNvPicPr>
          <p:nvPr/>
        </p:nvPicPr>
        <p:blipFill>
          <a:blip r:embed="rId4" cstate="print"/>
          <a:stretch>
            <a:fillRect/>
          </a:stretch>
        </p:blipFill>
        <p:spPr>
          <a:xfrm>
            <a:off x="2000232" y="214290"/>
            <a:ext cx="1000132" cy="785818"/>
          </a:xfrm>
          <a:prstGeom prst="rect">
            <a:avLst/>
          </a:prstGeom>
        </p:spPr>
      </p:pic>
      <p:pic>
        <p:nvPicPr>
          <p:cNvPr id="11" name="Picture 10" descr="icon buku.png"/>
          <p:cNvPicPr>
            <a:picLocks noChangeAspect="1"/>
          </p:cNvPicPr>
          <p:nvPr/>
        </p:nvPicPr>
        <p:blipFill>
          <a:blip r:embed="rId5"/>
          <a:stretch>
            <a:fillRect/>
          </a:stretch>
        </p:blipFill>
        <p:spPr>
          <a:xfrm>
            <a:off x="3786182" y="0"/>
            <a:ext cx="1285852" cy="1214446"/>
          </a:xfrm>
          <a:prstGeom prst="rect">
            <a:avLst/>
          </a:prstGeom>
        </p:spPr>
      </p:pic>
      <p:pic>
        <p:nvPicPr>
          <p:cNvPr id="13" name="Picture 12" descr="17-angka.png">
            <a:hlinkClick r:id="" action="ppaction://noaction"/>
          </p:cNvPr>
          <p:cNvPicPr>
            <a:picLocks noChangeAspect="1"/>
          </p:cNvPicPr>
          <p:nvPr/>
        </p:nvPicPr>
        <p:blipFill>
          <a:blip r:embed="rId6"/>
          <a:stretch>
            <a:fillRect/>
          </a:stretch>
        </p:blipFill>
        <p:spPr>
          <a:xfrm>
            <a:off x="5786446" y="0"/>
            <a:ext cx="1269203" cy="1000132"/>
          </a:xfrm>
          <a:prstGeom prst="rect">
            <a:avLst/>
          </a:prstGeom>
        </p:spPr>
      </p:pic>
      <p:pic>
        <p:nvPicPr>
          <p:cNvPr id="16" name="Picture 15" descr="240px-Deletion_icon.svg.png"/>
          <p:cNvPicPr>
            <a:picLocks noChangeAspect="1"/>
          </p:cNvPicPr>
          <p:nvPr/>
        </p:nvPicPr>
        <p:blipFill>
          <a:blip r:embed="rId7"/>
          <a:stretch>
            <a:fillRect/>
          </a:stretch>
        </p:blipFill>
        <p:spPr>
          <a:xfrm>
            <a:off x="7929586" y="142852"/>
            <a:ext cx="1000132" cy="857280"/>
          </a:xfrm>
          <a:prstGeom prst="rect">
            <a:avLst/>
          </a:prstGeom>
        </p:spPr>
      </p:pic>
      <p:sp>
        <p:nvSpPr>
          <p:cNvPr id="17" name="Rounded Rectangle 16"/>
          <p:cNvSpPr/>
          <p:nvPr/>
        </p:nvSpPr>
        <p:spPr>
          <a:xfrm>
            <a:off x="21428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KI/KD</a:t>
            </a:r>
            <a:endParaRPr lang="en-US" dirty="0">
              <a:solidFill>
                <a:srgbClr val="C00000"/>
              </a:solidFill>
            </a:endParaRPr>
          </a:p>
        </p:txBody>
      </p:sp>
      <p:sp>
        <p:nvSpPr>
          <p:cNvPr id="18" name="Rounded Rectangle 17"/>
          <p:cNvSpPr/>
          <p:nvPr/>
        </p:nvSpPr>
        <p:spPr>
          <a:xfrm>
            <a:off x="8001024"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EXIT</a:t>
            </a:r>
            <a:endParaRPr lang="en-US" b="1" dirty="0">
              <a:solidFill>
                <a:srgbClr val="FF0000"/>
              </a:solidFill>
            </a:endParaRPr>
          </a:p>
        </p:txBody>
      </p:sp>
      <p:sp>
        <p:nvSpPr>
          <p:cNvPr id="19" name="Rounded Rectangle 18"/>
          <p:cNvSpPr/>
          <p:nvPr/>
        </p:nvSpPr>
        <p:spPr>
          <a:xfrm>
            <a:off x="5786446" y="1142984"/>
            <a:ext cx="128588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Penilaian</a:t>
            </a:r>
            <a:endParaRPr lang="en-US" dirty="0">
              <a:solidFill>
                <a:srgbClr val="C00000"/>
              </a:solidFill>
            </a:endParaRPr>
          </a:p>
        </p:txBody>
      </p:sp>
      <p:sp>
        <p:nvSpPr>
          <p:cNvPr id="20" name="Rounded Rectangle 19"/>
          <p:cNvSpPr/>
          <p:nvPr/>
        </p:nvSpPr>
        <p:spPr>
          <a:xfrm>
            <a:off x="2000232" y="1142984"/>
            <a:ext cx="928694"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Tujuan</a:t>
            </a:r>
            <a:endParaRPr lang="en-US" dirty="0">
              <a:solidFill>
                <a:srgbClr val="C00000"/>
              </a:solidFill>
            </a:endParaRPr>
          </a:p>
        </p:txBody>
      </p:sp>
      <p:sp>
        <p:nvSpPr>
          <p:cNvPr id="21" name="Rounded Rectangle 20"/>
          <p:cNvSpPr/>
          <p:nvPr/>
        </p:nvSpPr>
        <p:spPr>
          <a:xfrm>
            <a:off x="3714744" y="1142984"/>
            <a:ext cx="1428760" cy="357190"/>
          </a:xfrm>
          <a:prstGeom prst="roundRect">
            <a:avLst/>
          </a:prstGeom>
          <a:solidFill>
            <a:srgbClr val="FFC000"/>
          </a:solidFill>
          <a:ln>
            <a:solidFill>
              <a:srgbClr val="422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C00000"/>
                </a:solidFill>
              </a:rPr>
              <a:t>Materi</a:t>
            </a:r>
            <a:r>
              <a:rPr lang="en-US" dirty="0" smtClean="0">
                <a:solidFill>
                  <a:srgbClr val="C00000"/>
                </a:solidFill>
              </a:rPr>
              <a:t> Ajar</a:t>
            </a:r>
            <a:endParaRPr lang="en-US" dirty="0">
              <a:solidFill>
                <a:srgbClr val="C00000"/>
              </a:solidFill>
            </a:endParaRPr>
          </a:p>
        </p:txBody>
      </p:sp>
      <p:sp>
        <p:nvSpPr>
          <p:cNvPr id="14" name="Rounded Rectangle 13">
            <a:hlinkClick r:id="rId8" action="ppaction://hlinksldjump"/>
          </p:cNvPr>
          <p:cNvSpPr/>
          <p:nvPr/>
        </p:nvSpPr>
        <p:spPr>
          <a:xfrm>
            <a:off x="0" y="1600200"/>
            <a:ext cx="1928826" cy="428628"/>
          </a:xfrm>
          <a:prstGeom prst="roundRect">
            <a:avLst/>
          </a:prstGeom>
          <a:solidFill>
            <a:srgbClr val="FF99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990000"/>
                </a:solidFill>
              </a:rPr>
              <a:t>GAMBAR</a:t>
            </a:r>
            <a:endParaRPr lang="en-US" b="1" dirty="0">
              <a:solidFill>
                <a:srgbClr val="990000"/>
              </a:solidFill>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Median</Template>
  <TotalTime>15450</TotalTime>
  <Words>161</Words>
  <Application>Microsoft Office PowerPoint</Application>
  <PresentationFormat>On-screen Show (4:3)</PresentationFormat>
  <Paragraphs>105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Aharoni</vt:lpstr>
      <vt:lpstr>Andalus</vt:lpstr>
      <vt:lpstr>Arial</vt:lpstr>
      <vt:lpstr>Rockwell Extra Bold</vt:lpstr>
      <vt:lpstr>Diseño predeterminado</vt:lpstr>
      <vt:lpstr>TATA RUANG KANTOR  Pengaturan dan penyusunan seluruh mesin kantor, alat perlengkapan kantor serta perabot kantor pada tempat yang tepat, sehingga pegawai dapat bekerja dengan baik, nyaman, leluasa dan bebas bergerak, sehingga tercapai efisiensi kerja. </vt:lpstr>
      <vt:lpstr>Asas-Asas Pokok Tata Ruang Kantor (Richard Murther)  1. Asas jarak terpendek. 2. Asas rangkaian kerja 3. Asas penggunaan segenap ruangan 4. Asas perubahan susunan tempat kerja 5. Asas Integrasi Kegiatan (Terintegrasi) 6. Asas Keamanan dan Kepuasan Kerja Bagi Pegawai </vt:lpstr>
      <vt:lpstr>  Tujuan tata ruang kantor  1. Memberikan kemudahan yang optimum bagi arus komunikasi dan arus kerja. 2. Memberikan kondisi kerja yang baik bagi setiap orang. 3. Memudahkan pengawasan sehingga manajer dapat melihat staf yang sedang bekerja. 4. Menghindarkan diri dari kemungkinan saling menganggu antara karyawan dengan karyawan lainnya. 5. Memisahkan pekerjaan yang berbunyi keras, gaduh dan menganggu dari pekerjaan yang sunyi. 6. Terciptanya kesan yang baik tentang organisasi tersebut dari relasi dan tamu yang datang.   </vt:lpstr>
      <vt:lpstr>PowerPoint Presentation</vt:lpstr>
      <vt:lpstr>    Tata Ruang Terbuka Semua aktivitasnya dilaksanakan pada satu ruang besar terbuka sehingga semua yang bekerja tampak mudah diamati dari satu sudut pandang.        Keuntungannya: 1. Pengawasan lebih mudah dan efektif terhadap segenap pegawai. 2. Hubungan antar pegawai cepat dan mudah. 3. Memperlancar arus pekerjaan dari meja satu ke meja yang lain tanpa orangnya harus mondar-mandir meninggalkan tempat kerja. 4. Cahaya mudah masuk dan udara mudah beredar. 5. Mudah merubah ruangan. 6. Perubahan organisasi menyebabkan perubahan tata ruang dapat dilayani dengan cepat dan luwes. 7. Apabila terjadi penambahan pegawai atau alat-alat kantoragak sulit menampungnya, karena ruangan terbatas.  </vt:lpstr>
      <vt:lpstr>   Kelemahannya:  1. Dapat merendahkan moral atau staf. Karena cara hidup yang diawasi terus menerus. 2. Akan mengurangi keamanan bagi pekerjaan rahasia. 3. Pekerja akan kehilangan kepribadian. 4. Apabila ada pekerja yang ngbrol dan bermalas-malas antar teman sekerja dapat menggangu yang lain. 5. Peralatan kantor yang dapat menimbulkan suara gaduh akan menggangu pekerjaan lainnya yang membutuhkan ketenangan. 6. Pimpinan lebih terganggu ketenangan kerjanya, jika dibandingkan dengan ruang tertutup.</vt:lpstr>
      <vt:lpstr>PowerPoint Presentation</vt:lpstr>
      <vt:lpstr>    Tata Ruang Tertutup Suatu tata ruang dikatakan terpisah-pisah atau tertutup apabila susunan ruang untuk bekerja terbagi-bagi dalam beberapa bagian.      Keuntungannya: 1. Moral pekerja atau staf tetap terjaga. 2. Pekerjaan yang sifatnya rahasia tetap terjaga. 3. Menghindari gangguan dari pekerja satu ke yang lainnya. 4. Pimpinan akan lebih tenang dalam mengerjakan tugasnya karena tidak terganggu oleh kegiatan para karyawan. </vt:lpstr>
      <vt:lpstr>   Kelemahannya:  1. Pengawasan lebih sulit dilakukan karena terhalang oleh penyekat. 2. Cahaya sulit masuk dan udara sulit beredar sehingga suasana lebih pengap dan gerah. 3. Apabila diperlukan tukar tempat antara bagian yang satu dengan bagian yang lain sulit dilakukan dan sulit merubah ruangan. 4. Apabila terjadi penambahan pegawai atau alat-alat kantorataupun perubahan mengenai proses penyelesaian suatu pekerjaan agak sulit menampungnya. </vt:lpstr>
      <vt:lpstr>PowerPoint Presentation</vt:lpstr>
      <vt:lpstr> TATA RUANG KANTOR BERHIAS ATAU BERPANORAMA Bentuk ruangan kantor berhias ini mengusahakan agar lingkungan ruangan tampak seperti pemandangan alam terbuka dan benar-benar merupakan lingkungan yang nyaman, menyenangkan, dan ekonomis dalam pemanfaatan ruangan      Keuntungan  1. Para pegawai merasa nyaman dan betah kerja 2. Kantor jadi terlihat lebih segar 3. Ketegangan syaraf dapat berkurang dan dihindarkan 4. Kebisingan dan kegaduhan dapat berkurang dan dihindarkan 5. Produktivitas kerja dapat meningkat</vt:lpstr>
      <vt:lpstr>    Kerugian   1. Biaya cukup tinggi  2. Keadaan cuaca ikut mempengaruhi kinerja 3. Biaya pemeliharaan dan perawatan tinggi 4. Memerlukan tenaga ahli yang tidak mudah dan tidak  murah 5. Konsentrasi juga bisa berkurang jika ada sesuatu di luar ruangan   </vt:lpstr>
      <vt:lpstr>PowerPoint Presentation</vt:lpstr>
      <vt:lpstr>Pengelolaan Fasilitas bertujuan untuk :   1. Mengupayakan pengadaan sarana prasarana melalui sistem perencanaan secara hati-hati dan seksama. 2. Mengupayakan pemakaian sarana dan prasarana secara tepat dan efisien 3. Mengupayakan pemeliharaan sarana dan pra sarana agar siap pakai apabila diperlukan  4. Membantu personil dalam memberi layanan secara profesional dalam bidang sarana dan pra sarana.  5. Dapat meningkatkan efektivitas dan efisiensi kerja personil. 6. Hal – hal yang perlu diperhatikan dalam melakukan perencanaan pengadaan fasilitas adalah sebagai berikut :  a. Cara melakukan perencanaan fasilitas  b. Kapan perencanaan fasilitas  c. Prosedur perencanaan fasilitas  d. Analisis kebutuhan fasilitas   </vt:lpstr>
      <vt:lpstr>8. Pengaturan fasilitas Kegiatan setelah fasilitas diadadakan dan tiba di kantor adalah menyimpan atau meletakkan ditempat yang aman agar tetap terpelihara.  9. Penyimpanan Sarana gudang dibedakan menjadi sarana teknis dan administrasi. Sarana teknis : rak gudang, rak tertutup, alas kisi (pallet), forklift truk (bila sangat diperlukan) Sarana administrasi : surat pengantar, formulir, berita acara.  10. Pemeliharaan fasilitas kantor Tujuan pemeliharaan  a. Agar fasilitas / barang dapat bertahan lama  b. Untuk menjaga keselamatan barang agar tetap aman  c. Agar barang tersebut dapat digunakan seefisien mungkin dan seefektif  mungkin  d. Untuk melatih agar bertanggung jawab bagi si pemakai   maupun petugas pemeliharaan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User</cp:lastModifiedBy>
  <cp:revision>828</cp:revision>
  <dcterms:created xsi:type="dcterms:W3CDTF">2010-05-23T14:28:12Z</dcterms:created>
  <dcterms:modified xsi:type="dcterms:W3CDTF">2021-03-23T03:26:20Z</dcterms:modified>
</cp:coreProperties>
</file>