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9" r:id="rId4"/>
    <p:sldId id="260" r:id="rId5"/>
    <p:sldId id="262" r:id="rId6"/>
    <p:sldId id="292" r:id="rId7"/>
    <p:sldId id="263" r:id="rId8"/>
    <p:sldId id="291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93" r:id="rId17"/>
    <p:sldId id="285" r:id="rId18"/>
    <p:sldId id="286" r:id="rId19"/>
    <p:sldId id="287" r:id="rId20"/>
    <p:sldId id="288" r:id="rId21"/>
    <p:sldId id="294" r:id="rId22"/>
    <p:sldId id="295" r:id="rId23"/>
    <p:sldId id="272" r:id="rId24"/>
    <p:sldId id="275" r:id="rId25"/>
    <p:sldId id="273" r:id="rId26"/>
    <p:sldId id="274" r:id="rId27"/>
    <p:sldId id="301" r:id="rId28"/>
    <p:sldId id="300" r:id="rId29"/>
    <p:sldId id="280" r:id="rId30"/>
    <p:sldId id="297" r:id="rId31"/>
    <p:sldId id="281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7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CE625-1384-451A-B519-62AEA7C5DF5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14C074E-DA4E-46E5-BA53-45FAA61826DD}">
      <dgm:prSet phldrT="[Text]" custT="1"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id-ID" sz="2800" dirty="0"/>
            <a:t>Air</a:t>
          </a:r>
        </a:p>
      </dgm:t>
    </dgm:pt>
    <dgm:pt modelId="{4494FFF6-6C51-4F0F-A5AD-4BDB0D7BC87C}" type="parTrans" cxnId="{7674842D-4D49-4140-882B-F4A9F8641394}">
      <dgm:prSet/>
      <dgm:spPr/>
      <dgm:t>
        <a:bodyPr/>
        <a:lstStyle/>
        <a:p>
          <a:endParaRPr lang="id-ID"/>
        </a:p>
      </dgm:t>
    </dgm:pt>
    <dgm:pt modelId="{5965E94E-C883-4076-8430-DEA1F944CCE2}" type="sibTrans" cxnId="{7674842D-4D49-4140-882B-F4A9F8641394}">
      <dgm:prSet/>
      <dgm:spPr/>
      <dgm:t>
        <a:bodyPr/>
        <a:lstStyle/>
        <a:p>
          <a:endParaRPr lang="id-ID"/>
        </a:p>
      </dgm:t>
    </dgm:pt>
    <dgm:pt modelId="{B25E705D-BA10-4A74-ACF3-B965DCE432A0}">
      <dgm:prSet phldrT="[Tex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id-ID" sz="2800" dirty="0"/>
            <a:t>Asam Amino</a:t>
          </a:r>
        </a:p>
      </dgm:t>
    </dgm:pt>
    <dgm:pt modelId="{E237EAB7-2461-49DB-BFCB-ED35CCC0A061}" type="parTrans" cxnId="{CD9A8FD3-7C4B-42B4-AA3F-B7949505A7D5}">
      <dgm:prSet/>
      <dgm:spPr/>
      <dgm:t>
        <a:bodyPr/>
        <a:lstStyle/>
        <a:p>
          <a:endParaRPr lang="id-ID"/>
        </a:p>
      </dgm:t>
    </dgm:pt>
    <dgm:pt modelId="{C51CFC1E-A946-46BA-9CC6-B97B5C59F6D0}" type="sibTrans" cxnId="{CD9A8FD3-7C4B-42B4-AA3F-B7949505A7D5}">
      <dgm:prSet/>
      <dgm:spPr/>
      <dgm:t>
        <a:bodyPr/>
        <a:lstStyle/>
        <a:p>
          <a:endParaRPr lang="id-ID"/>
        </a:p>
      </dgm:t>
    </dgm:pt>
    <dgm:pt modelId="{FE03A03A-CBDA-4686-8CBB-22AB8A2F7528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id-ID" sz="2600" dirty="0"/>
            <a:t>Glukosa</a:t>
          </a:r>
        </a:p>
      </dgm:t>
    </dgm:pt>
    <dgm:pt modelId="{8302C6F2-64ED-4902-BDC6-599D9B396938}" type="parTrans" cxnId="{FD08CB29-BE13-4DAC-8B67-53753A35D9B4}">
      <dgm:prSet/>
      <dgm:spPr/>
      <dgm:t>
        <a:bodyPr/>
        <a:lstStyle/>
        <a:p>
          <a:endParaRPr lang="id-ID"/>
        </a:p>
      </dgm:t>
    </dgm:pt>
    <dgm:pt modelId="{A13070D9-120A-442E-9183-967F1B19230A}" type="sibTrans" cxnId="{FD08CB29-BE13-4DAC-8B67-53753A35D9B4}">
      <dgm:prSet/>
      <dgm:spPr/>
      <dgm:t>
        <a:bodyPr/>
        <a:lstStyle/>
        <a:p>
          <a:endParaRPr lang="id-ID"/>
        </a:p>
      </dgm:t>
    </dgm:pt>
    <dgm:pt modelId="{B5554E4E-9E8C-4B38-8AA1-DF8FCE1CC6C4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id-ID" sz="2800" dirty="0"/>
            <a:t>Lemak</a:t>
          </a:r>
        </a:p>
      </dgm:t>
    </dgm:pt>
    <dgm:pt modelId="{03383841-E95A-4D90-A608-429B917F667C}" type="parTrans" cxnId="{C125516D-762A-4931-9511-4F0DEF1C3BD9}">
      <dgm:prSet/>
      <dgm:spPr/>
      <dgm:t>
        <a:bodyPr/>
        <a:lstStyle/>
        <a:p>
          <a:endParaRPr lang="id-ID"/>
        </a:p>
      </dgm:t>
    </dgm:pt>
    <dgm:pt modelId="{7DFF97C6-3D98-463E-8FF5-442C9ECD4884}" type="sibTrans" cxnId="{C125516D-762A-4931-9511-4F0DEF1C3BD9}">
      <dgm:prSet/>
      <dgm:spPr/>
      <dgm:t>
        <a:bodyPr/>
        <a:lstStyle/>
        <a:p>
          <a:endParaRPr lang="id-ID"/>
        </a:p>
      </dgm:t>
    </dgm:pt>
    <dgm:pt modelId="{1D561BD5-0BAE-4586-AE2E-768F01587D06}">
      <dgm:prSet custT="1"/>
      <dgm:spPr>
        <a:solidFill>
          <a:schemeClr val="accent4">
            <a:lumMod val="50000"/>
            <a:alpha val="50000"/>
          </a:schemeClr>
        </a:solidFill>
      </dgm:spPr>
      <dgm:t>
        <a:bodyPr/>
        <a:lstStyle/>
        <a:p>
          <a:r>
            <a:rPr lang="id-ID" sz="2600" dirty="0"/>
            <a:t>Micro</a:t>
          </a:r>
        </a:p>
        <a:p>
          <a:r>
            <a:rPr lang="id-ID" sz="2600" dirty="0"/>
            <a:t>nutrient</a:t>
          </a:r>
        </a:p>
      </dgm:t>
    </dgm:pt>
    <dgm:pt modelId="{4413309C-5CF6-4ACD-992F-CF99FE079B36}" type="parTrans" cxnId="{85A65B2C-0037-4E69-B4D1-F8F8EED46E68}">
      <dgm:prSet/>
      <dgm:spPr/>
      <dgm:t>
        <a:bodyPr/>
        <a:lstStyle/>
        <a:p>
          <a:endParaRPr lang="id-ID"/>
        </a:p>
      </dgm:t>
    </dgm:pt>
    <dgm:pt modelId="{00904192-91B6-422B-A8F3-A370E021A2AA}" type="sibTrans" cxnId="{85A65B2C-0037-4E69-B4D1-F8F8EED46E68}">
      <dgm:prSet/>
      <dgm:spPr/>
      <dgm:t>
        <a:bodyPr/>
        <a:lstStyle/>
        <a:p>
          <a:endParaRPr lang="id-ID"/>
        </a:p>
      </dgm:t>
    </dgm:pt>
    <dgm:pt modelId="{EF2C99AB-06A6-457F-8345-00E8AB72BC5F}" type="pres">
      <dgm:prSet presAssocID="{ABBCE625-1384-451A-B519-62AEA7C5DF59}" presName="Name0" presStyleCnt="0">
        <dgm:presLayoutVars>
          <dgm:dir/>
          <dgm:resizeHandles val="exact"/>
        </dgm:presLayoutVars>
      </dgm:prSet>
      <dgm:spPr/>
    </dgm:pt>
    <dgm:pt modelId="{192E15A6-6CA0-48BC-84B2-2733820FE61F}" type="pres">
      <dgm:prSet presAssocID="{D14C074E-DA4E-46E5-BA53-45FAA61826DD}" presName="Name5" presStyleLbl="vennNode1" presStyleIdx="0" presStyleCnt="5">
        <dgm:presLayoutVars>
          <dgm:bulletEnabled val="1"/>
        </dgm:presLayoutVars>
      </dgm:prSet>
      <dgm:spPr/>
    </dgm:pt>
    <dgm:pt modelId="{E59396C6-100D-46E0-BF99-EB82CCA73B61}" type="pres">
      <dgm:prSet presAssocID="{5965E94E-C883-4076-8430-DEA1F944CCE2}" presName="space" presStyleCnt="0"/>
      <dgm:spPr/>
    </dgm:pt>
    <dgm:pt modelId="{E4ADA6A6-F114-4F50-B600-34F5FC390CEA}" type="pres">
      <dgm:prSet presAssocID="{B25E705D-BA10-4A74-ACF3-B965DCE432A0}" presName="Name5" presStyleLbl="vennNode1" presStyleIdx="1" presStyleCnt="5">
        <dgm:presLayoutVars>
          <dgm:bulletEnabled val="1"/>
        </dgm:presLayoutVars>
      </dgm:prSet>
      <dgm:spPr/>
    </dgm:pt>
    <dgm:pt modelId="{A89B7829-61BB-408D-84A9-9E578846D647}" type="pres">
      <dgm:prSet presAssocID="{C51CFC1E-A946-46BA-9CC6-B97B5C59F6D0}" presName="space" presStyleCnt="0"/>
      <dgm:spPr/>
    </dgm:pt>
    <dgm:pt modelId="{61D50D93-3543-4DCD-8765-FC2F287A94E1}" type="pres">
      <dgm:prSet presAssocID="{FE03A03A-CBDA-4686-8CBB-22AB8A2F7528}" presName="Name5" presStyleLbl="vennNode1" presStyleIdx="2" presStyleCnt="5">
        <dgm:presLayoutVars>
          <dgm:bulletEnabled val="1"/>
        </dgm:presLayoutVars>
      </dgm:prSet>
      <dgm:spPr/>
    </dgm:pt>
    <dgm:pt modelId="{7E92D1FC-37B1-41B0-9876-4C1A2E040826}" type="pres">
      <dgm:prSet presAssocID="{A13070D9-120A-442E-9183-967F1B19230A}" presName="space" presStyleCnt="0"/>
      <dgm:spPr/>
    </dgm:pt>
    <dgm:pt modelId="{22B8B85D-9195-4A87-85CD-044D63B19E9C}" type="pres">
      <dgm:prSet presAssocID="{B5554E4E-9E8C-4B38-8AA1-DF8FCE1CC6C4}" presName="Name5" presStyleLbl="vennNode1" presStyleIdx="3" presStyleCnt="5">
        <dgm:presLayoutVars>
          <dgm:bulletEnabled val="1"/>
        </dgm:presLayoutVars>
      </dgm:prSet>
      <dgm:spPr/>
    </dgm:pt>
    <dgm:pt modelId="{4A028E15-700B-476A-8D87-50246A530FEF}" type="pres">
      <dgm:prSet presAssocID="{7DFF97C6-3D98-463E-8FF5-442C9ECD4884}" presName="space" presStyleCnt="0"/>
      <dgm:spPr/>
    </dgm:pt>
    <dgm:pt modelId="{4CD52B20-8783-43FB-BC78-65E8921AF4C1}" type="pres">
      <dgm:prSet presAssocID="{1D561BD5-0BAE-4586-AE2E-768F01587D06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95747C23-E0D1-46C3-AF8E-876B895371E6}" type="presOf" srcId="{1D561BD5-0BAE-4586-AE2E-768F01587D06}" destId="{4CD52B20-8783-43FB-BC78-65E8921AF4C1}" srcOrd="0" destOrd="0" presId="urn:microsoft.com/office/officeart/2005/8/layout/venn3"/>
    <dgm:cxn modelId="{FD08CB29-BE13-4DAC-8B67-53753A35D9B4}" srcId="{ABBCE625-1384-451A-B519-62AEA7C5DF59}" destId="{FE03A03A-CBDA-4686-8CBB-22AB8A2F7528}" srcOrd="2" destOrd="0" parTransId="{8302C6F2-64ED-4902-BDC6-599D9B396938}" sibTransId="{A13070D9-120A-442E-9183-967F1B19230A}"/>
    <dgm:cxn modelId="{85A65B2C-0037-4E69-B4D1-F8F8EED46E68}" srcId="{ABBCE625-1384-451A-B519-62AEA7C5DF59}" destId="{1D561BD5-0BAE-4586-AE2E-768F01587D06}" srcOrd="4" destOrd="0" parTransId="{4413309C-5CF6-4ACD-992F-CF99FE079B36}" sibTransId="{00904192-91B6-422B-A8F3-A370E021A2AA}"/>
    <dgm:cxn modelId="{7674842D-4D49-4140-882B-F4A9F8641394}" srcId="{ABBCE625-1384-451A-B519-62AEA7C5DF59}" destId="{D14C074E-DA4E-46E5-BA53-45FAA61826DD}" srcOrd="0" destOrd="0" parTransId="{4494FFF6-6C51-4F0F-A5AD-4BDB0D7BC87C}" sibTransId="{5965E94E-C883-4076-8430-DEA1F944CCE2}"/>
    <dgm:cxn modelId="{C125516D-762A-4931-9511-4F0DEF1C3BD9}" srcId="{ABBCE625-1384-451A-B519-62AEA7C5DF59}" destId="{B5554E4E-9E8C-4B38-8AA1-DF8FCE1CC6C4}" srcOrd="3" destOrd="0" parTransId="{03383841-E95A-4D90-A608-429B917F667C}" sibTransId="{7DFF97C6-3D98-463E-8FF5-442C9ECD4884}"/>
    <dgm:cxn modelId="{42BE134F-AED4-403A-921D-F4382DBF382F}" type="presOf" srcId="{D14C074E-DA4E-46E5-BA53-45FAA61826DD}" destId="{192E15A6-6CA0-48BC-84B2-2733820FE61F}" srcOrd="0" destOrd="0" presId="urn:microsoft.com/office/officeart/2005/8/layout/venn3"/>
    <dgm:cxn modelId="{42BD2D53-F313-42A1-BF2D-1CC7A6D0880F}" type="presOf" srcId="{B5554E4E-9E8C-4B38-8AA1-DF8FCE1CC6C4}" destId="{22B8B85D-9195-4A87-85CD-044D63B19E9C}" srcOrd="0" destOrd="0" presId="urn:microsoft.com/office/officeart/2005/8/layout/venn3"/>
    <dgm:cxn modelId="{4C8CBED0-6881-4654-A29E-63A9BD25DC42}" type="presOf" srcId="{ABBCE625-1384-451A-B519-62AEA7C5DF59}" destId="{EF2C99AB-06A6-457F-8345-00E8AB72BC5F}" srcOrd="0" destOrd="0" presId="urn:microsoft.com/office/officeart/2005/8/layout/venn3"/>
    <dgm:cxn modelId="{5A54EED0-CBC7-4328-9378-8384210610AB}" type="presOf" srcId="{FE03A03A-CBDA-4686-8CBB-22AB8A2F7528}" destId="{61D50D93-3543-4DCD-8765-FC2F287A94E1}" srcOrd="0" destOrd="0" presId="urn:microsoft.com/office/officeart/2005/8/layout/venn3"/>
    <dgm:cxn modelId="{CD9A8FD3-7C4B-42B4-AA3F-B7949505A7D5}" srcId="{ABBCE625-1384-451A-B519-62AEA7C5DF59}" destId="{B25E705D-BA10-4A74-ACF3-B965DCE432A0}" srcOrd="1" destOrd="0" parTransId="{E237EAB7-2461-49DB-BFCB-ED35CCC0A061}" sibTransId="{C51CFC1E-A946-46BA-9CC6-B97B5C59F6D0}"/>
    <dgm:cxn modelId="{28C3C4FC-E0C0-41EF-977F-99CB67DF83EE}" type="presOf" srcId="{B25E705D-BA10-4A74-ACF3-B965DCE432A0}" destId="{E4ADA6A6-F114-4F50-B600-34F5FC390CEA}" srcOrd="0" destOrd="0" presId="urn:microsoft.com/office/officeart/2005/8/layout/venn3"/>
    <dgm:cxn modelId="{C8355784-C2A0-49E5-A802-5780E8EADF88}" type="presParOf" srcId="{EF2C99AB-06A6-457F-8345-00E8AB72BC5F}" destId="{192E15A6-6CA0-48BC-84B2-2733820FE61F}" srcOrd="0" destOrd="0" presId="urn:microsoft.com/office/officeart/2005/8/layout/venn3"/>
    <dgm:cxn modelId="{0457C430-96C9-4617-AB14-7B6B4F2FC0B5}" type="presParOf" srcId="{EF2C99AB-06A6-457F-8345-00E8AB72BC5F}" destId="{E59396C6-100D-46E0-BF99-EB82CCA73B61}" srcOrd="1" destOrd="0" presId="urn:microsoft.com/office/officeart/2005/8/layout/venn3"/>
    <dgm:cxn modelId="{4B188A67-8708-4489-9533-61260F46E088}" type="presParOf" srcId="{EF2C99AB-06A6-457F-8345-00E8AB72BC5F}" destId="{E4ADA6A6-F114-4F50-B600-34F5FC390CEA}" srcOrd="2" destOrd="0" presId="urn:microsoft.com/office/officeart/2005/8/layout/venn3"/>
    <dgm:cxn modelId="{8FE7AF3F-5761-4B4F-98D2-DB2E451FAF47}" type="presParOf" srcId="{EF2C99AB-06A6-457F-8345-00E8AB72BC5F}" destId="{A89B7829-61BB-408D-84A9-9E578846D647}" srcOrd="3" destOrd="0" presId="urn:microsoft.com/office/officeart/2005/8/layout/venn3"/>
    <dgm:cxn modelId="{C73D25E9-268D-4D4F-9213-0E4C2DB7BBF9}" type="presParOf" srcId="{EF2C99AB-06A6-457F-8345-00E8AB72BC5F}" destId="{61D50D93-3543-4DCD-8765-FC2F287A94E1}" srcOrd="4" destOrd="0" presId="urn:microsoft.com/office/officeart/2005/8/layout/venn3"/>
    <dgm:cxn modelId="{A58B87EC-844D-4F40-8687-80EACA371EE9}" type="presParOf" srcId="{EF2C99AB-06A6-457F-8345-00E8AB72BC5F}" destId="{7E92D1FC-37B1-41B0-9876-4C1A2E040826}" srcOrd="5" destOrd="0" presId="urn:microsoft.com/office/officeart/2005/8/layout/venn3"/>
    <dgm:cxn modelId="{63E57194-A72A-4DE3-99A2-8434469D203E}" type="presParOf" srcId="{EF2C99AB-06A6-457F-8345-00E8AB72BC5F}" destId="{22B8B85D-9195-4A87-85CD-044D63B19E9C}" srcOrd="6" destOrd="0" presId="urn:microsoft.com/office/officeart/2005/8/layout/venn3"/>
    <dgm:cxn modelId="{DA5BF1A8-08FC-4ADF-BFF1-53CF8849CD8B}" type="presParOf" srcId="{EF2C99AB-06A6-457F-8345-00E8AB72BC5F}" destId="{4A028E15-700B-476A-8D87-50246A530FEF}" srcOrd="7" destOrd="0" presId="urn:microsoft.com/office/officeart/2005/8/layout/venn3"/>
    <dgm:cxn modelId="{A3F3DC60-4A57-43BE-A907-E301177D42A6}" type="presParOf" srcId="{EF2C99AB-06A6-457F-8345-00E8AB72BC5F}" destId="{4CD52B20-8783-43FB-BC78-65E8921AF4C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BA3E4-63BA-424F-A4B0-2EC9890B157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83DA6C1-1B4F-4C80-B0B5-143890824CAB}">
      <dgm:prSet phldrT="[Text]"/>
      <dgm:spPr/>
      <dgm:t>
        <a:bodyPr/>
        <a:lstStyle/>
        <a:p>
          <a:r>
            <a:rPr lang="id-ID" dirty="0"/>
            <a:t>Menaikkan asupan cairan</a:t>
          </a:r>
        </a:p>
      </dgm:t>
    </dgm:pt>
    <dgm:pt modelId="{F5FF180C-4A5D-4CAB-BFB4-1D4CE046F6DB}" type="parTrans" cxnId="{029809AC-3ECE-44F9-88A9-28C87722BBCA}">
      <dgm:prSet/>
      <dgm:spPr/>
      <dgm:t>
        <a:bodyPr/>
        <a:lstStyle/>
        <a:p>
          <a:endParaRPr lang="id-ID"/>
        </a:p>
      </dgm:t>
    </dgm:pt>
    <dgm:pt modelId="{FC9BB2AC-0BBA-4F6F-909B-F2EC6DF4E452}" type="sibTrans" cxnId="{029809AC-3ECE-44F9-88A9-28C87722BBCA}">
      <dgm:prSet/>
      <dgm:spPr/>
      <dgm:t>
        <a:bodyPr/>
        <a:lstStyle/>
        <a:p>
          <a:endParaRPr lang="id-ID"/>
        </a:p>
      </dgm:t>
    </dgm:pt>
    <dgm:pt modelId="{7BB409F0-46E7-4EBF-ABFF-D260F19F36E5}">
      <dgm:prSet phldrT="[Text]"/>
      <dgm:spPr/>
      <dgm:t>
        <a:bodyPr/>
        <a:lstStyle/>
        <a:p>
          <a:r>
            <a:rPr lang="id-ID" dirty="0"/>
            <a:t>Menurunkan asupan cairan</a:t>
          </a:r>
        </a:p>
      </dgm:t>
    </dgm:pt>
    <dgm:pt modelId="{C4CD873E-1223-492D-944A-1DCD847E1DAD}" type="parTrans" cxnId="{E509DA50-D2A6-4275-A809-FE19EB37C314}">
      <dgm:prSet/>
      <dgm:spPr/>
      <dgm:t>
        <a:bodyPr/>
        <a:lstStyle/>
        <a:p>
          <a:endParaRPr lang="id-ID"/>
        </a:p>
      </dgm:t>
    </dgm:pt>
    <dgm:pt modelId="{99E6CEEE-5312-44FA-BEC0-108EE78DB338}" type="sibTrans" cxnId="{E509DA50-D2A6-4275-A809-FE19EB37C314}">
      <dgm:prSet/>
      <dgm:spPr/>
      <dgm:t>
        <a:bodyPr/>
        <a:lstStyle/>
        <a:p>
          <a:endParaRPr lang="id-ID"/>
        </a:p>
      </dgm:t>
    </dgm:pt>
    <dgm:pt modelId="{BABB6BF8-7FD1-4E33-BAE5-42E1B2428B26}" type="pres">
      <dgm:prSet presAssocID="{32FBA3E4-63BA-424F-A4B0-2EC9890B157C}" presName="diagram" presStyleCnt="0">
        <dgm:presLayoutVars>
          <dgm:dir/>
          <dgm:resizeHandles val="exact"/>
        </dgm:presLayoutVars>
      </dgm:prSet>
      <dgm:spPr/>
    </dgm:pt>
    <dgm:pt modelId="{6016739D-990C-4F9B-AC1C-4CDF0AE7CD5C}" type="pres">
      <dgm:prSet presAssocID="{683DA6C1-1B4F-4C80-B0B5-143890824CAB}" presName="node" presStyleLbl="node1" presStyleIdx="0" presStyleCnt="2" custScaleX="34243" custScaleY="34714">
        <dgm:presLayoutVars>
          <dgm:bulletEnabled val="1"/>
        </dgm:presLayoutVars>
      </dgm:prSet>
      <dgm:spPr/>
    </dgm:pt>
    <dgm:pt modelId="{95138CD6-46B3-4136-B192-0EABD395046F}" type="pres">
      <dgm:prSet presAssocID="{FC9BB2AC-0BBA-4F6F-909B-F2EC6DF4E452}" presName="sibTrans" presStyleCnt="0"/>
      <dgm:spPr/>
    </dgm:pt>
    <dgm:pt modelId="{09282B4B-8990-4558-9662-E02FF7BD9EBB}" type="pres">
      <dgm:prSet presAssocID="{7BB409F0-46E7-4EBF-ABFF-D260F19F36E5}" presName="node" presStyleLbl="node1" presStyleIdx="1" presStyleCnt="2" custScaleX="34243" custScaleY="34714">
        <dgm:presLayoutVars>
          <dgm:bulletEnabled val="1"/>
        </dgm:presLayoutVars>
      </dgm:prSet>
      <dgm:spPr/>
    </dgm:pt>
  </dgm:ptLst>
  <dgm:cxnLst>
    <dgm:cxn modelId="{4C931831-4D0C-4066-809C-176DFA2EA3C8}" type="presOf" srcId="{683DA6C1-1B4F-4C80-B0B5-143890824CAB}" destId="{6016739D-990C-4F9B-AC1C-4CDF0AE7CD5C}" srcOrd="0" destOrd="0" presId="urn:microsoft.com/office/officeart/2005/8/layout/default#1"/>
    <dgm:cxn modelId="{CB102931-DE88-4984-9047-56FD64FBC28A}" type="presOf" srcId="{7BB409F0-46E7-4EBF-ABFF-D260F19F36E5}" destId="{09282B4B-8990-4558-9662-E02FF7BD9EBB}" srcOrd="0" destOrd="0" presId="urn:microsoft.com/office/officeart/2005/8/layout/default#1"/>
    <dgm:cxn modelId="{E509DA50-D2A6-4275-A809-FE19EB37C314}" srcId="{32FBA3E4-63BA-424F-A4B0-2EC9890B157C}" destId="{7BB409F0-46E7-4EBF-ABFF-D260F19F36E5}" srcOrd="1" destOrd="0" parTransId="{C4CD873E-1223-492D-944A-1DCD847E1DAD}" sibTransId="{99E6CEEE-5312-44FA-BEC0-108EE78DB338}"/>
    <dgm:cxn modelId="{029809AC-3ECE-44F9-88A9-28C87722BBCA}" srcId="{32FBA3E4-63BA-424F-A4B0-2EC9890B157C}" destId="{683DA6C1-1B4F-4C80-B0B5-143890824CAB}" srcOrd="0" destOrd="0" parTransId="{F5FF180C-4A5D-4CAB-BFB4-1D4CE046F6DB}" sibTransId="{FC9BB2AC-0BBA-4F6F-909B-F2EC6DF4E452}"/>
    <dgm:cxn modelId="{CB8954CD-ECA1-4230-B9FD-172210AB9069}" type="presOf" srcId="{32FBA3E4-63BA-424F-A4B0-2EC9890B157C}" destId="{BABB6BF8-7FD1-4E33-BAE5-42E1B2428B26}" srcOrd="0" destOrd="0" presId="urn:microsoft.com/office/officeart/2005/8/layout/default#1"/>
    <dgm:cxn modelId="{3DE932FC-AEAA-4F86-AC97-10BB0F5BE783}" type="presParOf" srcId="{BABB6BF8-7FD1-4E33-BAE5-42E1B2428B26}" destId="{6016739D-990C-4F9B-AC1C-4CDF0AE7CD5C}" srcOrd="0" destOrd="0" presId="urn:microsoft.com/office/officeart/2005/8/layout/default#1"/>
    <dgm:cxn modelId="{3F360938-4804-4B3A-9F07-0467A704BCBF}" type="presParOf" srcId="{BABB6BF8-7FD1-4E33-BAE5-42E1B2428B26}" destId="{95138CD6-46B3-4136-B192-0EABD395046F}" srcOrd="1" destOrd="0" presId="urn:microsoft.com/office/officeart/2005/8/layout/default#1"/>
    <dgm:cxn modelId="{FFBE8BFF-FC79-4DA5-BDA4-119C579B18DD}" type="presParOf" srcId="{BABB6BF8-7FD1-4E33-BAE5-42E1B2428B26}" destId="{09282B4B-8990-4558-9662-E02FF7BD9EBB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C6A15-7FFB-4356-8B81-396B61B89A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6793F03-632C-4972-8A9C-1A806FA721A1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id-ID" dirty="0"/>
            <a:t>Pemasangan kateter yang tidak adekuat</a:t>
          </a:r>
        </a:p>
      </dgm:t>
    </dgm:pt>
    <dgm:pt modelId="{70E2C65C-0B22-4E83-906B-4029C08F5577}" type="parTrans" cxnId="{39BD3891-0EEE-4C8C-9879-E3A703F9FA50}">
      <dgm:prSet/>
      <dgm:spPr/>
      <dgm:t>
        <a:bodyPr/>
        <a:lstStyle/>
        <a:p>
          <a:endParaRPr lang="id-ID"/>
        </a:p>
      </dgm:t>
    </dgm:pt>
    <dgm:pt modelId="{FA83B422-708A-401C-9AF8-2F531ACBB261}" type="sibTrans" cxnId="{39BD3891-0EEE-4C8C-9879-E3A703F9FA50}">
      <dgm:prSet/>
      <dgm:spPr/>
      <dgm:t>
        <a:bodyPr/>
        <a:lstStyle/>
        <a:p>
          <a:endParaRPr lang="id-ID"/>
        </a:p>
      </dgm:t>
    </dgm:pt>
    <dgm:pt modelId="{55CDA2A9-F1B2-44F0-9EF9-9AC8EA3EE717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id-ID" dirty="0"/>
            <a:t>Metabolik pasien</a:t>
          </a:r>
        </a:p>
      </dgm:t>
    </dgm:pt>
    <dgm:pt modelId="{5971D8AE-40F8-4D83-834B-DF90136CA3A7}" type="parTrans" cxnId="{343E059F-B466-4F12-924D-8BEC932D6DBD}">
      <dgm:prSet/>
      <dgm:spPr/>
      <dgm:t>
        <a:bodyPr/>
        <a:lstStyle/>
        <a:p>
          <a:endParaRPr lang="id-ID"/>
        </a:p>
      </dgm:t>
    </dgm:pt>
    <dgm:pt modelId="{690D28DA-394E-4FD6-8066-843E5E623CF7}" type="sibTrans" cxnId="{343E059F-B466-4F12-924D-8BEC932D6DBD}">
      <dgm:prSet/>
      <dgm:spPr/>
      <dgm:t>
        <a:bodyPr/>
        <a:lstStyle/>
        <a:p>
          <a:endParaRPr lang="id-ID"/>
        </a:p>
      </dgm:t>
    </dgm:pt>
    <dgm:pt modelId="{38816C1B-4AD5-43FA-9259-CB8481B45BBC}" type="pres">
      <dgm:prSet presAssocID="{73EC6A15-7FFB-4356-8B81-396B61B89A7A}" presName="linear" presStyleCnt="0">
        <dgm:presLayoutVars>
          <dgm:dir/>
          <dgm:animLvl val="lvl"/>
          <dgm:resizeHandles val="exact"/>
        </dgm:presLayoutVars>
      </dgm:prSet>
      <dgm:spPr/>
    </dgm:pt>
    <dgm:pt modelId="{B2CAB760-6160-401C-82C8-F84A2F3E94D6}" type="pres">
      <dgm:prSet presAssocID="{06793F03-632C-4972-8A9C-1A806FA721A1}" presName="parentLin" presStyleCnt="0"/>
      <dgm:spPr/>
    </dgm:pt>
    <dgm:pt modelId="{A8117DF1-390B-4C67-8762-C1F6CA2A5761}" type="pres">
      <dgm:prSet presAssocID="{06793F03-632C-4972-8A9C-1A806FA721A1}" presName="parentLeftMargin" presStyleLbl="node1" presStyleIdx="0" presStyleCnt="2"/>
      <dgm:spPr/>
    </dgm:pt>
    <dgm:pt modelId="{164A2B93-606E-43B8-9219-3BA8F7A32800}" type="pres">
      <dgm:prSet presAssocID="{06793F03-632C-4972-8A9C-1A806FA721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B50599-757C-47C1-AF63-F68FCB8C8E11}" type="pres">
      <dgm:prSet presAssocID="{06793F03-632C-4972-8A9C-1A806FA721A1}" presName="negativeSpace" presStyleCnt="0"/>
      <dgm:spPr/>
    </dgm:pt>
    <dgm:pt modelId="{7A6D2036-E41D-4714-9ABA-0A95A8F74387}" type="pres">
      <dgm:prSet presAssocID="{06793F03-632C-4972-8A9C-1A806FA721A1}" presName="childText" presStyleLbl="conFgAcc1" presStyleIdx="0" presStyleCnt="2">
        <dgm:presLayoutVars>
          <dgm:bulletEnabled val="1"/>
        </dgm:presLayoutVars>
      </dgm:prSet>
      <dgm:spPr/>
    </dgm:pt>
    <dgm:pt modelId="{38A50F2F-AB25-49AA-96C8-40AE3A00A317}" type="pres">
      <dgm:prSet presAssocID="{FA83B422-708A-401C-9AF8-2F531ACBB261}" presName="spaceBetweenRectangles" presStyleCnt="0"/>
      <dgm:spPr/>
    </dgm:pt>
    <dgm:pt modelId="{E97C636D-3F38-44F5-BDA7-6BC82CE86480}" type="pres">
      <dgm:prSet presAssocID="{55CDA2A9-F1B2-44F0-9EF9-9AC8EA3EE717}" presName="parentLin" presStyleCnt="0"/>
      <dgm:spPr/>
    </dgm:pt>
    <dgm:pt modelId="{5DE989A2-4FB1-4F39-83DF-4929008BCFA6}" type="pres">
      <dgm:prSet presAssocID="{55CDA2A9-F1B2-44F0-9EF9-9AC8EA3EE717}" presName="parentLeftMargin" presStyleLbl="node1" presStyleIdx="0" presStyleCnt="2"/>
      <dgm:spPr/>
    </dgm:pt>
    <dgm:pt modelId="{71816922-A7F8-481F-AEF8-DEF9FC00C8BB}" type="pres">
      <dgm:prSet presAssocID="{55CDA2A9-F1B2-44F0-9EF9-9AC8EA3EE71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E889F2-FA5C-42A8-9568-5311A2AA0109}" type="pres">
      <dgm:prSet presAssocID="{55CDA2A9-F1B2-44F0-9EF9-9AC8EA3EE717}" presName="negativeSpace" presStyleCnt="0"/>
      <dgm:spPr/>
    </dgm:pt>
    <dgm:pt modelId="{63427115-4785-4F30-B00D-B40DDEA64A79}" type="pres">
      <dgm:prSet presAssocID="{55CDA2A9-F1B2-44F0-9EF9-9AC8EA3EE71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A564E34-7ADA-45F3-A6AE-2833AB602513}" type="presOf" srcId="{06793F03-632C-4972-8A9C-1A806FA721A1}" destId="{A8117DF1-390B-4C67-8762-C1F6CA2A5761}" srcOrd="0" destOrd="0" presId="urn:microsoft.com/office/officeart/2005/8/layout/list1"/>
    <dgm:cxn modelId="{A02F1F6F-3504-451D-98FB-8537158800A6}" type="presOf" srcId="{55CDA2A9-F1B2-44F0-9EF9-9AC8EA3EE717}" destId="{5DE989A2-4FB1-4F39-83DF-4929008BCFA6}" srcOrd="0" destOrd="0" presId="urn:microsoft.com/office/officeart/2005/8/layout/list1"/>
    <dgm:cxn modelId="{FFA21985-5D34-478F-B071-A5161C90EE5C}" type="presOf" srcId="{06793F03-632C-4972-8A9C-1A806FA721A1}" destId="{164A2B93-606E-43B8-9219-3BA8F7A32800}" srcOrd="1" destOrd="0" presId="urn:microsoft.com/office/officeart/2005/8/layout/list1"/>
    <dgm:cxn modelId="{39BD3891-0EEE-4C8C-9879-E3A703F9FA50}" srcId="{73EC6A15-7FFB-4356-8B81-396B61B89A7A}" destId="{06793F03-632C-4972-8A9C-1A806FA721A1}" srcOrd="0" destOrd="0" parTransId="{70E2C65C-0B22-4E83-906B-4029C08F5577}" sibTransId="{FA83B422-708A-401C-9AF8-2F531ACBB261}"/>
    <dgm:cxn modelId="{907A4E99-C91B-49CC-9D82-145ED761F890}" type="presOf" srcId="{55CDA2A9-F1B2-44F0-9EF9-9AC8EA3EE717}" destId="{71816922-A7F8-481F-AEF8-DEF9FC00C8BB}" srcOrd="1" destOrd="0" presId="urn:microsoft.com/office/officeart/2005/8/layout/list1"/>
    <dgm:cxn modelId="{343E059F-B466-4F12-924D-8BEC932D6DBD}" srcId="{73EC6A15-7FFB-4356-8B81-396B61B89A7A}" destId="{55CDA2A9-F1B2-44F0-9EF9-9AC8EA3EE717}" srcOrd="1" destOrd="0" parTransId="{5971D8AE-40F8-4D83-834B-DF90136CA3A7}" sibTransId="{690D28DA-394E-4FD6-8066-843E5E623CF7}"/>
    <dgm:cxn modelId="{778B31AB-7ED7-4846-A2BD-1ED8E2076083}" type="presOf" srcId="{73EC6A15-7FFB-4356-8B81-396B61B89A7A}" destId="{38816C1B-4AD5-43FA-9259-CB8481B45BBC}" srcOrd="0" destOrd="0" presId="urn:microsoft.com/office/officeart/2005/8/layout/list1"/>
    <dgm:cxn modelId="{24BA9746-CC07-4409-8F26-495A759571CC}" type="presParOf" srcId="{38816C1B-4AD5-43FA-9259-CB8481B45BBC}" destId="{B2CAB760-6160-401C-82C8-F84A2F3E94D6}" srcOrd="0" destOrd="0" presId="urn:microsoft.com/office/officeart/2005/8/layout/list1"/>
    <dgm:cxn modelId="{747BCFE0-A548-45A4-B9FA-D379F6DB4E18}" type="presParOf" srcId="{B2CAB760-6160-401C-82C8-F84A2F3E94D6}" destId="{A8117DF1-390B-4C67-8762-C1F6CA2A5761}" srcOrd="0" destOrd="0" presId="urn:microsoft.com/office/officeart/2005/8/layout/list1"/>
    <dgm:cxn modelId="{55B65C9B-94D6-4861-9C77-5F7F8868F5EF}" type="presParOf" srcId="{B2CAB760-6160-401C-82C8-F84A2F3E94D6}" destId="{164A2B93-606E-43B8-9219-3BA8F7A32800}" srcOrd="1" destOrd="0" presId="urn:microsoft.com/office/officeart/2005/8/layout/list1"/>
    <dgm:cxn modelId="{EE3D7608-6CA7-4186-AD23-5AEBA43D1886}" type="presParOf" srcId="{38816C1B-4AD5-43FA-9259-CB8481B45BBC}" destId="{93B50599-757C-47C1-AF63-F68FCB8C8E11}" srcOrd="1" destOrd="0" presId="urn:microsoft.com/office/officeart/2005/8/layout/list1"/>
    <dgm:cxn modelId="{DDE1E984-F02D-4440-991C-B4236A5CF600}" type="presParOf" srcId="{38816C1B-4AD5-43FA-9259-CB8481B45BBC}" destId="{7A6D2036-E41D-4714-9ABA-0A95A8F74387}" srcOrd="2" destOrd="0" presId="urn:microsoft.com/office/officeart/2005/8/layout/list1"/>
    <dgm:cxn modelId="{D173E55B-DE66-4F0E-8879-F39904FC68D7}" type="presParOf" srcId="{38816C1B-4AD5-43FA-9259-CB8481B45BBC}" destId="{38A50F2F-AB25-49AA-96C8-40AE3A00A317}" srcOrd="3" destOrd="0" presId="urn:microsoft.com/office/officeart/2005/8/layout/list1"/>
    <dgm:cxn modelId="{47FEDC3F-4900-466A-8EC1-B0A3F2AE6604}" type="presParOf" srcId="{38816C1B-4AD5-43FA-9259-CB8481B45BBC}" destId="{E97C636D-3F38-44F5-BDA7-6BC82CE86480}" srcOrd="4" destOrd="0" presId="urn:microsoft.com/office/officeart/2005/8/layout/list1"/>
    <dgm:cxn modelId="{A354259C-4180-4E5E-B481-5DDF865301C6}" type="presParOf" srcId="{E97C636D-3F38-44F5-BDA7-6BC82CE86480}" destId="{5DE989A2-4FB1-4F39-83DF-4929008BCFA6}" srcOrd="0" destOrd="0" presId="urn:microsoft.com/office/officeart/2005/8/layout/list1"/>
    <dgm:cxn modelId="{B284CCF0-3EB4-4586-AF18-539FF57C22C3}" type="presParOf" srcId="{E97C636D-3F38-44F5-BDA7-6BC82CE86480}" destId="{71816922-A7F8-481F-AEF8-DEF9FC00C8BB}" srcOrd="1" destOrd="0" presId="urn:microsoft.com/office/officeart/2005/8/layout/list1"/>
    <dgm:cxn modelId="{99A4629E-4CC5-4CCE-A4CB-ACDB350FBEB0}" type="presParOf" srcId="{38816C1B-4AD5-43FA-9259-CB8481B45BBC}" destId="{09E889F2-FA5C-42A8-9568-5311A2AA0109}" srcOrd="5" destOrd="0" presId="urn:microsoft.com/office/officeart/2005/8/layout/list1"/>
    <dgm:cxn modelId="{00EFAFF8-581F-4435-86A2-3DCA9B82CF90}" type="presParOf" srcId="{38816C1B-4AD5-43FA-9259-CB8481B45BBC}" destId="{63427115-4785-4F30-B00D-B40DDEA64A7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E15A6-6CA0-48BC-84B2-2733820FE61F}">
      <dsp:nvSpPr>
        <dsp:cNvPr id="0" name=""/>
        <dsp:cNvSpPr/>
      </dsp:nvSpPr>
      <dsp:spPr>
        <a:xfrm>
          <a:off x="1002" y="1054218"/>
          <a:ext cx="1955562" cy="1955562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621" tIns="35560" rIns="10762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Air</a:t>
          </a:r>
        </a:p>
      </dsp:txBody>
      <dsp:txXfrm>
        <a:off x="287387" y="1340603"/>
        <a:ext cx="1382792" cy="1382792"/>
      </dsp:txXfrm>
    </dsp:sp>
    <dsp:sp modelId="{E4ADA6A6-F114-4F50-B600-34F5FC390CEA}">
      <dsp:nvSpPr>
        <dsp:cNvPr id="0" name=""/>
        <dsp:cNvSpPr/>
      </dsp:nvSpPr>
      <dsp:spPr>
        <a:xfrm>
          <a:off x="1565453" y="1054218"/>
          <a:ext cx="1955562" cy="1955562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621" tIns="35560" rIns="10762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Asam Amino</a:t>
          </a:r>
        </a:p>
      </dsp:txBody>
      <dsp:txXfrm>
        <a:off x="1851838" y="1340603"/>
        <a:ext cx="1382792" cy="1382792"/>
      </dsp:txXfrm>
    </dsp:sp>
    <dsp:sp modelId="{61D50D93-3543-4DCD-8765-FC2F287A94E1}">
      <dsp:nvSpPr>
        <dsp:cNvPr id="0" name=""/>
        <dsp:cNvSpPr/>
      </dsp:nvSpPr>
      <dsp:spPr>
        <a:xfrm>
          <a:off x="3129903" y="1054218"/>
          <a:ext cx="1955562" cy="1955562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621" tIns="33020" rIns="107621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Glukosa</a:t>
          </a:r>
        </a:p>
      </dsp:txBody>
      <dsp:txXfrm>
        <a:off x="3416288" y="1340603"/>
        <a:ext cx="1382792" cy="1382792"/>
      </dsp:txXfrm>
    </dsp:sp>
    <dsp:sp modelId="{22B8B85D-9195-4A87-85CD-044D63B19E9C}">
      <dsp:nvSpPr>
        <dsp:cNvPr id="0" name=""/>
        <dsp:cNvSpPr/>
      </dsp:nvSpPr>
      <dsp:spPr>
        <a:xfrm>
          <a:off x="4694353" y="1054218"/>
          <a:ext cx="1955562" cy="1955562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621" tIns="35560" rIns="10762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Lemak</a:t>
          </a:r>
        </a:p>
      </dsp:txBody>
      <dsp:txXfrm>
        <a:off x="4980738" y="1340603"/>
        <a:ext cx="1382792" cy="1382792"/>
      </dsp:txXfrm>
    </dsp:sp>
    <dsp:sp modelId="{4CD52B20-8783-43FB-BC78-65E8921AF4C1}">
      <dsp:nvSpPr>
        <dsp:cNvPr id="0" name=""/>
        <dsp:cNvSpPr/>
      </dsp:nvSpPr>
      <dsp:spPr>
        <a:xfrm>
          <a:off x="6258804" y="1054218"/>
          <a:ext cx="1955562" cy="1955562"/>
        </a:xfrm>
        <a:prstGeom prst="ellipse">
          <a:avLst/>
        </a:prstGeom>
        <a:solidFill>
          <a:schemeClr val="accent4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621" tIns="33020" rIns="107621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Micro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nutrient</a:t>
          </a:r>
        </a:p>
      </dsp:txBody>
      <dsp:txXfrm>
        <a:off x="6545189" y="1340603"/>
        <a:ext cx="1382792" cy="1382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6739D-990C-4F9B-AC1C-4CDF0AE7CD5C}">
      <dsp:nvSpPr>
        <dsp:cNvPr id="0" name=""/>
        <dsp:cNvSpPr/>
      </dsp:nvSpPr>
      <dsp:spPr>
        <a:xfrm>
          <a:off x="898577" y="1428757"/>
          <a:ext cx="2860463" cy="1739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700" kern="1200" dirty="0"/>
            <a:t>Menaikkan asupan cairan</a:t>
          </a:r>
        </a:p>
      </dsp:txBody>
      <dsp:txXfrm>
        <a:off x="898577" y="1428757"/>
        <a:ext cx="2860463" cy="1739884"/>
      </dsp:txXfrm>
    </dsp:sp>
    <dsp:sp modelId="{09282B4B-8990-4558-9662-E02FF7BD9EBB}">
      <dsp:nvSpPr>
        <dsp:cNvPr id="0" name=""/>
        <dsp:cNvSpPr/>
      </dsp:nvSpPr>
      <dsp:spPr>
        <a:xfrm>
          <a:off x="4594383" y="1428757"/>
          <a:ext cx="2860463" cy="1739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700" kern="1200" dirty="0"/>
            <a:t>Menurunkan asupan cairan</a:t>
          </a:r>
        </a:p>
      </dsp:txBody>
      <dsp:txXfrm>
        <a:off x="4594383" y="1428757"/>
        <a:ext cx="2860463" cy="1739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D2036-E41D-4714-9ABA-0A95A8F74387}">
      <dsp:nvSpPr>
        <dsp:cNvPr id="0" name=""/>
        <dsp:cNvSpPr/>
      </dsp:nvSpPr>
      <dsp:spPr>
        <a:xfrm>
          <a:off x="0" y="860199"/>
          <a:ext cx="742955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A2B93-606E-43B8-9219-3BA8F7A32800}">
      <dsp:nvSpPr>
        <dsp:cNvPr id="0" name=""/>
        <dsp:cNvSpPr/>
      </dsp:nvSpPr>
      <dsp:spPr>
        <a:xfrm>
          <a:off x="371477" y="240279"/>
          <a:ext cx="5200686" cy="123984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200" kern="1200" dirty="0"/>
            <a:t>Pemasangan kateter yang tidak adekuat</a:t>
          </a:r>
        </a:p>
      </dsp:txBody>
      <dsp:txXfrm>
        <a:off x="432001" y="300803"/>
        <a:ext cx="5079638" cy="1118792"/>
      </dsp:txXfrm>
    </dsp:sp>
    <dsp:sp modelId="{63427115-4785-4F30-B00D-B40DDEA64A79}">
      <dsp:nvSpPr>
        <dsp:cNvPr id="0" name=""/>
        <dsp:cNvSpPr/>
      </dsp:nvSpPr>
      <dsp:spPr>
        <a:xfrm>
          <a:off x="0" y="2765320"/>
          <a:ext cx="742955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16922-A7F8-481F-AEF8-DEF9FC00C8BB}">
      <dsp:nvSpPr>
        <dsp:cNvPr id="0" name=""/>
        <dsp:cNvSpPr/>
      </dsp:nvSpPr>
      <dsp:spPr>
        <a:xfrm>
          <a:off x="371477" y="2145399"/>
          <a:ext cx="5200686" cy="123984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200" kern="1200" dirty="0"/>
            <a:t>Metabolik pasien</a:t>
          </a:r>
        </a:p>
      </dsp:txBody>
      <dsp:txXfrm>
        <a:off x="432001" y="2205923"/>
        <a:ext cx="5079638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78FC4E-5EEC-4D9A-9CF8-396F30FFF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3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97315A-3CD3-4920-A899-2BC1B3DAE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70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315A-3CD3-4920-A899-2BC1B3DAEC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5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FBE80-86C0-469C-A026-1E4037244E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837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CF3AC-9330-401C-9A16-DBF69FC7504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8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315A-3CD3-4920-A899-2BC1B3DAEC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315A-3CD3-4920-A899-2BC1B3DAEC7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35E14FE-A51D-4141-99F9-7A51CBE17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A94D-2BD6-440B-B01B-EA8DC7FDF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13B88-7EBF-4BFB-9EC4-0CEA0445E8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215B35E-16C3-4F83-A968-DA705CF00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84B25-2446-4402-891A-564A89E29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28E06-9896-4FAF-9C7D-575ABB5762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BCBDE97-0780-46BE-8A7C-E8A5C1D758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65C33-579E-47C4-A994-C8AF4A5C0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EE60C-899E-4066-B27C-ABD788F84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C8E1B-93B9-44D4-92DA-1153B5EEAA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7149A-1EAD-46ED-B475-299C888F0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B552143-2481-48CC-8C36-F273239219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TOTAL PARENTERAL NUTRITION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eaLnBrk="1" hangingPunct="1">
              <a:lnSpc>
                <a:spcPct val="80000"/>
              </a:lnSpc>
            </a:pPr>
            <a:r>
              <a:rPr lang="en-US" sz="2800" dirty="0"/>
              <a:t>TIM DOSEN</a:t>
            </a:r>
            <a:endParaRPr lang="sv-SE" sz="2800" dirty="0"/>
          </a:p>
          <a:p>
            <a:pPr marR="0" eaLnBrk="1" hangingPunct="1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eaLnBrk="1" hangingPunct="1"/>
            <a:r>
              <a:rPr lang="id-ID" sz="3200" dirty="0"/>
              <a:t>2. ASAM AMINO</a:t>
            </a:r>
            <a:endParaRPr lang="en-US" sz="32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857375"/>
            <a:ext cx="8104187" cy="42751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 dirty="0"/>
              <a:t>	</a:t>
            </a:r>
            <a:r>
              <a:rPr lang="en-US" sz="2800" dirty="0"/>
              <a:t>1 g protein = 4 kcal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/>
              <a:t>	1 g N = 6,25 g protein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/>
              <a:t>	1 g N = 25 kcal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nitrogen balance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pemberian</a:t>
            </a:r>
            <a:r>
              <a:rPr lang="en-US" sz="2800" dirty="0"/>
              <a:t> 0,2 g N/kg/day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Larutan</a:t>
            </a:r>
            <a:r>
              <a:rPr lang="en-US" sz="2800" dirty="0"/>
              <a:t> </a:t>
            </a:r>
            <a:r>
              <a:rPr lang="en-US" sz="2800" dirty="0" err="1"/>
              <a:t>asam</a:t>
            </a:r>
            <a:r>
              <a:rPr lang="en-US" sz="2800" dirty="0"/>
              <a:t> amino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hypertonik</a:t>
            </a:r>
            <a:r>
              <a:rPr lang="id-ID" sz="2800" dirty="0"/>
              <a:t> </a:t>
            </a:r>
            <a:r>
              <a:rPr lang="id-ID" sz="2800" dirty="0">
                <a:sym typeface="Wingdings" pitchFamily="2" charset="2"/>
              </a:rPr>
              <a:t> </a:t>
            </a:r>
            <a:r>
              <a:rPr lang="en-US" sz="2800" dirty="0" err="1"/>
              <a:t>jangan</a:t>
            </a:r>
            <a:r>
              <a:rPr lang="en-US" sz="2800" dirty="0"/>
              <a:t>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kedalam</a:t>
            </a:r>
            <a:r>
              <a:rPr lang="en-US" sz="2800" dirty="0"/>
              <a:t> </a:t>
            </a:r>
            <a:r>
              <a:rPr lang="en-US" sz="2800" dirty="0" err="1"/>
              <a:t>sirkulasi</a:t>
            </a:r>
            <a:r>
              <a:rPr lang="en-US" sz="2800" dirty="0"/>
              <a:t> </a:t>
            </a:r>
            <a:r>
              <a:rPr lang="en-US" sz="2800" dirty="0" err="1"/>
              <a:t>periferal</a:t>
            </a:r>
            <a:r>
              <a:rPr lang="en-US" sz="2800" dirty="0"/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200" dirty="0"/>
              <a:t>3. ENERGI</a:t>
            </a:r>
            <a:endParaRPr lang="en-US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800" dirty="0" err="1"/>
              <a:t>Faktor</a:t>
            </a:r>
            <a:r>
              <a:rPr lang="en-US" sz="2800" dirty="0"/>
              <a:t> yang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: </a:t>
            </a:r>
            <a:endParaRPr lang="id-ID" sz="2800" dirty="0"/>
          </a:p>
          <a:p>
            <a:pPr indent="19050"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id-ID" sz="2800" dirty="0"/>
              <a:t>	U</a:t>
            </a:r>
            <a:r>
              <a:rPr lang="en-US" sz="2800" dirty="0" err="1"/>
              <a:t>mur</a:t>
            </a:r>
            <a:endParaRPr lang="id-ID" sz="2800" dirty="0"/>
          </a:p>
          <a:p>
            <a:pPr marL="895350" indent="-533400"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800" dirty="0" err="1"/>
              <a:t>Aktifitas</a:t>
            </a:r>
            <a:endParaRPr lang="id-ID" sz="2800" dirty="0"/>
          </a:p>
          <a:p>
            <a:pPr marL="895350" indent="-533400"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id-ID" sz="2800" dirty="0"/>
              <a:t>K</a:t>
            </a:r>
            <a:r>
              <a:rPr lang="en-US" sz="2800" dirty="0" err="1"/>
              <a:t>ondisi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membutuhkan</a:t>
            </a:r>
            <a:r>
              <a:rPr lang="en-US" sz="2800" dirty="0"/>
              <a:t> </a:t>
            </a:r>
            <a:r>
              <a:rPr lang="id-ID" sz="2800" dirty="0"/>
              <a:t>non protein </a:t>
            </a:r>
            <a:r>
              <a:rPr lang="en-US" sz="2800" dirty="0"/>
              <a:t>25-35 kcal/kg/day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Energi</a:t>
            </a:r>
            <a:r>
              <a:rPr lang="en-US" sz="2800" dirty="0"/>
              <a:t> non-protein </a:t>
            </a:r>
            <a:r>
              <a:rPr lang="en-US" sz="2800"/>
              <a:t>: protein </a:t>
            </a:r>
            <a:r>
              <a:rPr lang="en-US" sz="2800" dirty="0"/>
              <a:t>= 150 :1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hiperkatabolik</a:t>
            </a:r>
            <a:r>
              <a:rPr lang="en-US" sz="2800" dirty="0"/>
              <a:t>  (</a:t>
            </a:r>
            <a:r>
              <a:rPr lang="en-US" sz="2800" dirty="0" err="1"/>
              <a:t>np</a:t>
            </a:r>
            <a:r>
              <a:rPr lang="en-US" sz="2800" dirty="0"/>
              <a:t> : p)= 200 :1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sz="2800" dirty="0" err="1"/>
              <a:t>Pasien</a:t>
            </a:r>
            <a:r>
              <a:rPr lang="en-US" sz="2800" dirty="0"/>
              <a:t> non-</a:t>
            </a:r>
            <a:r>
              <a:rPr lang="en-US" sz="2800" dirty="0" err="1"/>
              <a:t>katabolik</a:t>
            </a:r>
            <a:r>
              <a:rPr lang="en-US" sz="2800" dirty="0"/>
              <a:t> (</a:t>
            </a:r>
            <a:r>
              <a:rPr lang="en-US" sz="2800" dirty="0" err="1"/>
              <a:t>np:p</a:t>
            </a:r>
            <a:r>
              <a:rPr lang="en-US" sz="2800" dirty="0"/>
              <a:t>) = 100 :1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sebaiknya</a:t>
            </a:r>
            <a:r>
              <a:rPr lang="en-US" sz="2800" dirty="0"/>
              <a:t>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kombinasi</a:t>
            </a:r>
            <a:r>
              <a:rPr lang="en-US" sz="2800" dirty="0"/>
              <a:t> lipid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glucosa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i="1" dirty="0">
                <a:sym typeface="Wingdings" pitchFamily="2" charset="2"/>
              </a:rPr>
              <a:t>dual energy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0034" y="3357562"/>
            <a:ext cx="8286808" cy="42862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938213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/>
              <a:t>Keuntungan</a:t>
            </a:r>
            <a:r>
              <a:rPr lang="en-US" sz="3600" dirty="0"/>
              <a:t> system </a:t>
            </a:r>
            <a:r>
              <a:rPr lang="en-US" sz="3600" b="1" dirty="0"/>
              <a:t>dual energy</a:t>
            </a:r>
            <a:r>
              <a:rPr lang="en-US" sz="3600" dirty="0"/>
              <a:t> </a:t>
            </a:r>
            <a:r>
              <a:rPr lang="en-US" sz="3600" dirty="0" err="1"/>
              <a:t>dibandingkan</a:t>
            </a:r>
            <a:r>
              <a:rPr lang="en-US" sz="3600" dirty="0"/>
              <a:t> </a:t>
            </a:r>
            <a:r>
              <a:rPr lang="en-US" sz="3600" dirty="0" err="1"/>
              <a:t>energi</a:t>
            </a:r>
            <a:r>
              <a:rPr lang="en-US" sz="3600" dirty="0"/>
              <a:t> </a:t>
            </a:r>
            <a:r>
              <a:rPr lang="en-US" sz="3600" b="1" dirty="0" err="1"/>
              <a:t>glukosa</a:t>
            </a:r>
            <a:r>
              <a:rPr lang="en-US" sz="3600" dirty="0"/>
              <a:t> </a:t>
            </a:r>
            <a:r>
              <a:rPr lang="en-US" sz="3600" dirty="0" err="1"/>
              <a:t>saja</a:t>
            </a:r>
            <a:r>
              <a:rPr lang="en-US" dirty="0"/>
              <a:t> 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200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/>
              <a:t>Meminimalkan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hiperglikemia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komplikasinya</a:t>
            </a:r>
            <a:endParaRPr lang="en-US" sz="2400" dirty="0"/>
          </a:p>
          <a:p>
            <a:pPr marL="25200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mengembalikan</a:t>
            </a:r>
            <a:r>
              <a:rPr lang="en-US" sz="2400" dirty="0"/>
              <a:t> liver fatty (</a:t>
            </a:r>
            <a:r>
              <a:rPr lang="en-US" sz="2400" dirty="0" err="1"/>
              <a:t>ste</a:t>
            </a:r>
            <a:r>
              <a:rPr lang="id-ID" sz="2400" dirty="0"/>
              <a:t>n</a:t>
            </a:r>
            <a:r>
              <a:rPr lang="en-US" sz="2400" dirty="0" err="1"/>
              <a:t>osis</a:t>
            </a:r>
            <a:r>
              <a:rPr lang="en-US" sz="2400" dirty="0"/>
              <a:t>)</a:t>
            </a:r>
          </a:p>
          <a:p>
            <a:pPr marL="25200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CO2 </a:t>
            </a:r>
            <a:r>
              <a:rPr lang="en-US" sz="2400" dirty="0" err="1"/>
              <a:t>dan</a:t>
            </a:r>
            <a:r>
              <a:rPr lang="en-US" sz="2400" dirty="0"/>
              <a:t> respiratory distress</a:t>
            </a:r>
          </a:p>
          <a:p>
            <a:pPr marL="25200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/>
              <a:t>Pemenuhan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kalori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sepsis </a:t>
            </a:r>
            <a:r>
              <a:rPr lang="en-US" sz="2400" dirty="0" err="1"/>
              <a:t>dan</a:t>
            </a:r>
            <a:r>
              <a:rPr lang="en-US" sz="2400" dirty="0"/>
              <a:t> trauma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oxidasi</a:t>
            </a:r>
            <a:r>
              <a:rPr lang="en-US" sz="2400" dirty="0"/>
              <a:t> </a:t>
            </a:r>
            <a:r>
              <a:rPr lang="en-US" sz="2400" dirty="0" err="1"/>
              <a:t>glukosa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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oxidasi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lemak</a:t>
            </a:r>
            <a:r>
              <a:rPr lang="en-US" sz="2400" dirty="0">
                <a:sym typeface="Wingdings" pitchFamily="2" charset="2"/>
              </a:rPr>
              <a:t> </a:t>
            </a:r>
          </a:p>
          <a:p>
            <a:pPr marL="25200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>
                <a:sym typeface="Wingdings" pitchFamily="2" charset="2"/>
              </a:rPr>
              <a:t>Menurunkan</a:t>
            </a:r>
            <a:r>
              <a:rPr lang="en-US" sz="2400" dirty="0">
                <a:sym typeface="Wingdings" pitchFamily="2" charset="2"/>
              </a:rPr>
              <a:t> stress metabolic</a:t>
            </a:r>
          </a:p>
          <a:p>
            <a:pPr marL="25200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>
                <a:sym typeface="Wingdings" pitchFamily="2" charset="2"/>
              </a:rPr>
              <a:t>Menunjang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sistem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immun</a:t>
            </a:r>
            <a:endParaRPr lang="en-US" sz="2400" dirty="0">
              <a:sym typeface="Wingdings" pitchFamily="2" charset="2"/>
            </a:endParaRPr>
          </a:p>
          <a:p>
            <a:pPr marL="25200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>
                <a:sym typeface="Wingdings" pitchFamily="2" charset="2"/>
              </a:rPr>
              <a:t>Memperbaiki</a:t>
            </a:r>
            <a:r>
              <a:rPr lang="en-US" sz="2400" dirty="0">
                <a:sym typeface="Wingdings" pitchFamily="2" charset="2"/>
              </a:rPr>
              <a:t> lean body mass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mengurangi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retensi</a:t>
            </a:r>
            <a:r>
              <a:rPr lang="en-US" sz="2400" dirty="0">
                <a:sym typeface="Wingdings" pitchFamily="2" charset="2"/>
              </a:rPr>
              <a:t> air</a:t>
            </a:r>
          </a:p>
          <a:p>
            <a:pPr marL="25200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>
                <a:sym typeface="Wingdings" pitchFamily="2" charset="2"/>
              </a:rPr>
              <a:t>Dapat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diberikan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secara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periferal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melalui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penurunan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tonisitas</a:t>
            </a:r>
            <a:endParaRPr lang="en-US" sz="2400" dirty="0">
              <a:sym typeface="Wingdings" pitchFamily="2" charset="2"/>
            </a:endParaRPr>
          </a:p>
          <a:p>
            <a:pPr marL="25200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>
                <a:sym typeface="Wingdings" pitchFamily="2" charset="2"/>
              </a:rPr>
              <a:t>Mempermudah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pembatasan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cairan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misalnya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pemberian</a:t>
            </a:r>
            <a:r>
              <a:rPr lang="en-US" sz="2400" dirty="0">
                <a:sym typeface="Wingdings" pitchFamily="2" charset="2"/>
              </a:rPr>
              <a:t> lipid yang </a:t>
            </a:r>
            <a:r>
              <a:rPr lang="en-US" sz="2400" dirty="0" err="1">
                <a:sym typeface="Wingdings" pitchFamily="2" charset="2"/>
              </a:rPr>
              <a:t>merupakan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sumber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id-ID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energi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konsentrat</a:t>
            </a:r>
            <a:endParaRPr lang="en-US" sz="2400" dirty="0">
              <a:sym typeface="Wingdings" pitchFamily="2" charset="2"/>
            </a:endParaRPr>
          </a:p>
          <a:p>
            <a:pPr marL="25200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>
                <a:sym typeface="Wingdings" pitchFamily="2" charset="2"/>
              </a:rPr>
              <a:t>Sebagai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sumber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asam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lemak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essensial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untuk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mencegah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mengoreksi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kekurangan</a:t>
            </a:r>
            <a:r>
              <a:rPr lang="en-US" sz="2400" dirty="0">
                <a:sym typeface="Wingdings" pitchFamily="2" charset="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/>
          <a:lstStyle/>
          <a:p>
            <a:pPr eaLnBrk="1" hangingPunct="1"/>
            <a:r>
              <a:rPr lang="en-US" sz="2800" dirty="0"/>
              <a:t>3. </a:t>
            </a:r>
            <a:r>
              <a:rPr lang="en-US" sz="2800" dirty="0" err="1"/>
              <a:t>Energi</a:t>
            </a:r>
            <a:r>
              <a:rPr lang="id-ID" sz="2800" dirty="0"/>
              <a:t>........</a:t>
            </a:r>
            <a:r>
              <a:rPr lang="en-US" sz="2800" dirty="0"/>
              <a:t> (Cont’d)</a:t>
            </a:r>
          </a:p>
        </p:txBody>
      </p:sp>
      <p:sp>
        <p:nvSpPr>
          <p:cNvPr id="15363" name="Text Placeholder 5"/>
          <p:cNvSpPr>
            <a:spLocks noGrp="1"/>
          </p:cNvSpPr>
          <p:nvPr>
            <p:ph type="body" idx="1"/>
          </p:nvPr>
        </p:nvSpPr>
        <p:spPr>
          <a:xfrm>
            <a:off x="428596" y="1071545"/>
            <a:ext cx="4057603" cy="614787"/>
          </a:xfr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spcBef>
                <a:spcPct val="35000"/>
              </a:spcBef>
            </a:pPr>
            <a:r>
              <a:rPr lang="id-ID"/>
              <a:t>a. </a:t>
            </a:r>
            <a:r>
              <a:rPr lang="en-US"/>
              <a:t>Glukosa</a:t>
            </a:r>
          </a:p>
        </p:txBody>
      </p:sp>
      <p:sp>
        <p:nvSpPr>
          <p:cNvPr id="15364" name="Text Placeholder 6"/>
          <p:cNvSpPr>
            <a:spLocks noGrp="1"/>
          </p:cNvSpPr>
          <p:nvPr>
            <p:ph type="body" sz="half" idx="3"/>
          </p:nvPr>
        </p:nvSpPr>
        <p:spPr>
          <a:xfrm>
            <a:off x="4616404" y="1076308"/>
            <a:ext cx="4059208" cy="610872"/>
          </a:xfr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id-ID"/>
              <a:t>b. </a:t>
            </a:r>
            <a:r>
              <a:rPr lang="en-US"/>
              <a:t>Emulsi lemak</a:t>
            </a:r>
            <a:endParaRPr lang="id-ID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28596" y="1571608"/>
            <a:ext cx="4057603" cy="5286391"/>
          </a:xfrm>
          <a:blipFill>
            <a:blip r:embed="rId3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35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karbohidrat</a:t>
            </a:r>
            <a:endParaRPr lang="en-US" sz="2000" dirty="0"/>
          </a:p>
          <a:p>
            <a:pPr marL="274320" indent="-274320" eaLnBrk="1" fontAlgn="auto" hangingPunct="1">
              <a:spcBef>
                <a:spcPct val="35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1 g </a:t>
            </a:r>
            <a:r>
              <a:rPr lang="en-US" sz="2000" dirty="0" err="1"/>
              <a:t>glukosa</a:t>
            </a:r>
            <a:r>
              <a:rPr lang="en-US" sz="2000" dirty="0"/>
              <a:t> </a:t>
            </a:r>
            <a:r>
              <a:rPr lang="en-US" sz="2000" dirty="0" err="1"/>
              <a:t>anhidrat</a:t>
            </a:r>
            <a:r>
              <a:rPr lang="en-US" sz="2000" dirty="0"/>
              <a:t> = 4 kcal</a:t>
            </a:r>
          </a:p>
          <a:p>
            <a:pPr marL="274320" indent="-274320" eaLnBrk="1" fontAlgn="auto" hangingPunct="1">
              <a:spcBef>
                <a:spcPct val="35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err="1"/>
              <a:t>Glukosa</a:t>
            </a:r>
            <a:r>
              <a:rPr lang="en-US" sz="2000" dirty="0"/>
              <a:t> 5% = isotonic</a:t>
            </a:r>
          </a:p>
          <a:p>
            <a:pPr marL="274320" indent="-274320" eaLnBrk="1" fontAlgn="auto" hangingPunct="1">
              <a:spcBef>
                <a:spcPct val="35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err="1"/>
              <a:t>Konsentrasi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menyebabkan</a:t>
            </a:r>
            <a:r>
              <a:rPr lang="en-US" sz="2000" dirty="0"/>
              <a:t> phlebitis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peripheral vein. </a:t>
            </a:r>
            <a:r>
              <a:rPr lang="en-US" sz="2000" dirty="0" err="1"/>
              <a:t>Sebaiknya</a:t>
            </a:r>
            <a:r>
              <a:rPr lang="en-US" sz="2000" dirty="0"/>
              <a:t>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central vein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dikombinasi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compatible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tonisitas</a:t>
            </a:r>
            <a:endParaRPr lang="en-US" sz="2000" dirty="0"/>
          </a:p>
          <a:p>
            <a:pPr marL="274320" indent="-274320" eaLnBrk="1" fontAlgn="auto" hangingPunct="1">
              <a:spcBef>
                <a:spcPct val="35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err="1"/>
              <a:t>Kecepatan</a:t>
            </a:r>
            <a:r>
              <a:rPr lang="en-US" sz="2000" dirty="0"/>
              <a:t> </a:t>
            </a:r>
            <a:r>
              <a:rPr lang="en-US" sz="2000" dirty="0" err="1"/>
              <a:t>infus</a:t>
            </a:r>
            <a:r>
              <a:rPr lang="en-US" sz="2000" dirty="0"/>
              <a:t> </a:t>
            </a:r>
            <a:r>
              <a:rPr lang="en-US" sz="2000" dirty="0" err="1"/>
              <a:t>gl</a:t>
            </a:r>
            <a:r>
              <a:rPr lang="id-ID" sz="2000" dirty="0"/>
              <a:t>u</a:t>
            </a:r>
            <a:r>
              <a:rPr lang="en-US" sz="2000" dirty="0" err="1"/>
              <a:t>kosa</a:t>
            </a:r>
            <a:r>
              <a:rPr lang="en-US" sz="2000" dirty="0"/>
              <a:t> = 2-4 mg/</a:t>
            </a:r>
            <a:r>
              <a:rPr lang="id-ID" sz="2000" dirty="0"/>
              <a:t>min/</a:t>
            </a:r>
            <a:r>
              <a:rPr lang="en-US" sz="2000" dirty="0"/>
              <a:t>kg</a:t>
            </a:r>
            <a:r>
              <a:rPr lang="id-ID" sz="2000" dirty="0"/>
              <a:t> BB</a:t>
            </a:r>
            <a:endParaRPr lang="en-US" sz="2000" dirty="0"/>
          </a:p>
        </p:txBody>
      </p:sp>
      <p:sp>
        <p:nvSpPr>
          <p:cNvPr id="15366" name="Content Placeholder 7"/>
          <p:cNvSpPr>
            <a:spLocks noGrp="1"/>
          </p:cNvSpPr>
          <p:nvPr>
            <p:ph sz="quarter" idx="4"/>
          </p:nvPr>
        </p:nvSpPr>
        <p:spPr>
          <a:xfrm>
            <a:off x="4616404" y="1571608"/>
            <a:ext cx="4059208" cy="5286391"/>
          </a:xfrm>
          <a:blipFill>
            <a:blip r:embed="rId3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id-ID" sz="2000" dirty="0"/>
              <a:t>S</a:t>
            </a:r>
            <a:r>
              <a:rPr lang="en-US" sz="2000" dirty="0" err="1"/>
              <a:t>ebagai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pemberian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lemak</a:t>
            </a:r>
            <a:r>
              <a:rPr lang="en-US" sz="2000" dirty="0"/>
              <a:t> </a:t>
            </a:r>
            <a:r>
              <a:rPr lang="en-US" sz="2000" dirty="0" err="1"/>
              <a:t>esensial</a:t>
            </a:r>
            <a:r>
              <a:rPr lang="en-US" sz="2000" dirty="0"/>
              <a:t>,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linoleat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l-GR" sz="2000" dirty="0">
                <a:latin typeface="Times New Roman" charset="0"/>
                <a:cs typeface="Times New Roman" charset="0"/>
                <a:sym typeface="Wingdings" pitchFamily="2" charset="2"/>
              </a:rPr>
              <a:t>α</a:t>
            </a:r>
            <a:r>
              <a:rPr lang="en-US" sz="2000" dirty="0">
                <a:latin typeface="Times New Roman" charset="0"/>
                <a:cs typeface="Times New Roman" charset="0"/>
                <a:sym typeface="Wingdings" pitchFamily="2" charset="2"/>
              </a:rPr>
              <a:t>-</a:t>
            </a:r>
            <a:r>
              <a:rPr lang="en-US" sz="2000" dirty="0" err="1">
                <a:latin typeface="Times New Roman" charset="0"/>
                <a:cs typeface="Times New Roman" charset="0"/>
                <a:sym typeface="Wingdings" pitchFamily="2" charset="2"/>
              </a:rPr>
              <a:t>linolenat</a:t>
            </a:r>
            <a:r>
              <a:rPr lang="en-US" sz="2000" dirty="0">
                <a:latin typeface="Times New Roman" charset="0"/>
                <a:cs typeface="Times New Roman" charset="0"/>
                <a:sym typeface="Wingdings" pitchFamily="2" charset="2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2000" dirty="0">
                <a:cs typeface="Times New Roman" charset="0"/>
                <a:sym typeface="Wingdings" pitchFamily="2" charset="2"/>
              </a:rPr>
              <a:t>1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gr</a:t>
            </a:r>
            <a:r>
              <a:rPr lang="en-US" sz="2000" dirty="0">
                <a:cs typeface="Times New Roman" charset="0"/>
                <a:sym typeface="Wingdings" pitchFamily="2" charset="2"/>
              </a:rPr>
              <a:t> fat ≡ 9 kcal</a:t>
            </a:r>
            <a:endParaRPr lang="en-US" sz="2000" dirty="0">
              <a:cs typeface="Arial" charset="0"/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</a:pPr>
            <a:r>
              <a:rPr lang="en-US" sz="2000" dirty="0" err="1">
                <a:cs typeface="Times New Roman" charset="0"/>
                <a:sym typeface="Wingdings" pitchFamily="2" charset="2"/>
              </a:rPr>
              <a:t>Pemberian</a:t>
            </a:r>
            <a:r>
              <a:rPr lang="en-US" sz="2000" dirty="0">
                <a:cs typeface="Times New Roman" charset="0"/>
                <a:sym typeface="Wingdings" pitchFamily="2" charset="2"/>
              </a:rPr>
              <a:t> 10kcal </a:t>
            </a:r>
            <a:r>
              <a:rPr lang="id-ID" sz="2000" dirty="0">
                <a:cs typeface="Times New Roman" charset="0"/>
                <a:sym typeface="Wingdings" pitchFamily="2" charset="2"/>
              </a:rPr>
              <a:t>lemak</a:t>
            </a:r>
            <a:r>
              <a:rPr lang="en-US" sz="2000" dirty="0">
                <a:cs typeface="Times New Roman" charset="0"/>
                <a:sym typeface="Wingdings" pitchFamily="2" charset="2"/>
              </a:rPr>
              <a:t>/gr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minyak</a:t>
            </a:r>
            <a:r>
              <a:rPr lang="en-US" sz="2000" dirty="0">
                <a:cs typeface="Times New Roman" charset="0"/>
                <a:sym typeface="Wingdings" pitchFamily="2" charset="2"/>
              </a:rPr>
              <a:t> 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dapat</a:t>
            </a:r>
            <a:r>
              <a:rPr lang="en-US" sz="2000" dirty="0">
                <a:cs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diinfuskan</a:t>
            </a:r>
            <a:r>
              <a:rPr lang="en-US" sz="2000" dirty="0">
                <a:cs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langsung</a:t>
            </a:r>
            <a:r>
              <a:rPr lang="en-US" sz="2000" dirty="0">
                <a:cs typeface="Times New Roman" charset="0"/>
                <a:sym typeface="Wingdings" pitchFamily="2" charset="2"/>
              </a:rPr>
              <a:t> via pemb.drh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perifer</a:t>
            </a:r>
            <a:r>
              <a:rPr lang="en-US" sz="2000" dirty="0">
                <a:cs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karena</a:t>
            </a:r>
            <a:r>
              <a:rPr lang="en-US" sz="2000" dirty="0">
                <a:cs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bersifat</a:t>
            </a:r>
            <a:r>
              <a:rPr lang="en-US" sz="2000" dirty="0">
                <a:cs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isotonik</a:t>
            </a:r>
            <a:endParaRPr lang="en-US" sz="2000" dirty="0">
              <a:cs typeface="Times New Roman" charset="0"/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</a:pPr>
            <a:r>
              <a:rPr lang="en-US" sz="2000" dirty="0">
                <a:cs typeface="Times New Roman" charset="0"/>
                <a:sym typeface="Wingdings" pitchFamily="2" charset="2"/>
              </a:rPr>
              <a:t>Monitoring clearance lipid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perlu</a:t>
            </a:r>
            <a:r>
              <a:rPr lang="en-US" sz="2000" dirty="0">
                <a:cs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dilakukan</a:t>
            </a:r>
            <a:r>
              <a:rPr lang="en-US" sz="2000" dirty="0">
                <a:cs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pada</a:t>
            </a:r>
            <a:r>
              <a:rPr lang="en-US" sz="2000" dirty="0">
                <a:cs typeface="Times New Roman" charset="0"/>
                <a:sym typeface="Wingdings" pitchFamily="2" charset="2"/>
              </a:rPr>
              <a:t> </a:t>
            </a:r>
            <a:r>
              <a:rPr lang="en-US" sz="2000" dirty="0" err="1">
                <a:cs typeface="Times New Roman" charset="0"/>
                <a:sym typeface="Wingdings" pitchFamily="2" charset="2"/>
              </a:rPr>
              <a:t>pasien</a:t>
            </a:r>
            <a:r>
              <a:rPr lang="en-US" sz="2000" dirty="0">
                <a:cs typeface="Times New Roman" charset="0"/>
                <a:sym typeface="Wingdings" pitchFamily="2" charset="2"/>
              </a:rPr>
              <a:t>: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err="1">
                <a:cs typeface="Times New Roman" charset="0"/>
                <a:sym typeface="Wingdings" pitchFamily="2" charset="2"/>
              </a:rPr>
              <a:t>hiperlipidemia</a:t>
            </a:r>
            <a:endParaRPr lang="en-US" dirty="0">
              <a:cs typeface="Times New Roman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dirty="0" err="1">
                <a:cs typeface="Times New Roman" charset="0"/>
                <a:sym typeface="Wingdings" pitchFamily="2" charset="2"/>
              </a:rPr>
              <a:t>Diabet</a:t>
            </a:r>
            <a:endParaRPr lang="en-US" dirty="0">
              <a:cs typeface="Times New Roman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dirty="0">
                <a:cs typeface="Times New Roman" charset="0"/>
                <a:sym typeface="Wingdings" pitchFamily="2" charset="2"/>
              </a:rPr>
              <a:t>Sepsis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err="1">
                <a:cs typeface="Times New Roman" charset="0"/>
                <a:sym typeface="Wingdings" pitchFamily="2" charset="2"/>
              </a:rPr>
              <a:t>Gagal</a:t>
            </a:r>
            <a:r>
              <a:rPr lang="en-US" dirty="0">
                <a:cs typeface="Times New Roman" charset="0"/>
                <a:sym typeface="Wingdings" pitchFamily="2" charset="2"/>
              </a:rPr>
              <a:t> </a:t>
            </a:r>
            <a:r>
              <a:rPr lang="en-US" dirty="0" err="1">
                <a:cs typeface="Times New Roman" charset="0"/>
                <a:sym typeface="Wingdings" pitchFamily="2" charset="2"/>
              </a:rPr>
              <a:t>ginjal</a:t>
            </a:r>
            <a:endParaRPr lang="en-US" dirty="0">
              <a:cs typeface="Times New Roman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dirty="0" err="1">
                <a:cs typeface="Times New Roman" charset="0"/>
                <a:sym typeface="Wingdings" pitchFamily="2" charset="2"/>
              </a:rPr>
              <a:t>Gagal</a:t>
            </a:r>
            <a:r>
              <a:rPr lang="en-US" dirty="0">
                <a:cs typeface="Times New Roman" charset="0"/>
                <a:sym typeface="Wingdings" pitchFamily="2" charset="2"/>
              </a:rPr>
              <a:t> </a:t>
            </a:r>
            <a:r>
              <a:rPr lang="en-US" dirty="0" err="1">
                <a:cs typeface="Times New Roman" charset="0"/>
                <a:sym typeface="Wingdings" pitchFamily="2" charset="2"/>
              </a:rPr>
              <a:t>fungsi</a:t>
            </a:r>
            <a:r>
              <a:rPr lang="en-US" dirty="0">
                <a:cs typeface="Times New Roman" charset="0"/>
                <a:sym typeface="Wingdings" pitchFamily="2" charset="2"/>
              </a:rPr>
              <a:t> </a:t>
            </a:r>
            <a:r>
              <a:rPr lang="en-US" dirty="0" err="1">
                <a:cs typeface="Times New Roman" charset="0"/>
                <a:sym typeface="Wingdings" pitchFamily="2" charset="2"/>
              </a:rPr>
              <a:t>hati</a:t>
            </a:r>
            <a:endParaRPr lang="en-US" dirty="0">
              <a:cs typeface="Times New Roman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  <p:bldP spid="1536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866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dirty="0"/>
              <a:t>4. MICRONUTRIENT</a:t>
            </a:r>
            <a:endParaRPr lang="en-US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71612"/>
            <a:ext cx="7958164" cy="500065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800" dirty="0"/>
              <a:t>Micronutrient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peranan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metabolisme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co-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co-enzyme.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800" dirty="0" err="1"/>
              <a:t>Contoh</a:t>
            </a:r>
            <a:r>
              <a:rPr lang="en-US" sz="2800" dirty="0"/>
              <a:t> : Zn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&gt; 200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sistem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enzim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mempengaruhi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fungsi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tubuh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meliputi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keseimbangan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asam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basa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fungsi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immune,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sintesa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asam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nukleat</a:t>
            </a:r>
            <a:endParaRPr lang="en-US" sz="28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Kekurangan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Cu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absorpsi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Fe 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Asupan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Zn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absorpsi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Cu 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Terdiri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2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</a:rPr>
              <a:t>grup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	- </a:t>
            </a:r>
            <a:r>
              <a:rPr lang="en-US" sz="2800" i="1" dirty="0">
                <a:ea typeface="Arial Unicode MS" pitchFamily="34" charset="-128"/>
                <a:cs typeface="Arial Unicode MS" pitchFamily="34" charset="-128"/>
              </a:rPr>
              <a:t>trace elements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	- vitamins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600" dirty="0"/>
              <a:t>INDIKASI PASIEN </a:t>
            </a:r>
            <a:br>
              <a:rPr lang="id-ID" sz="3600" dirty="0"/>
            </a:br>
            <a:r>
              <a:rPr lang="id-ID" sz="3600" dirty="0"/>
              <a:t>MEMBUTUHKAN </a:t>
            </a:r>
            <a:r>
              <a:rPr lang="en-US" sz="3600" dirty="0" err="1"/>
              <a:t>mikronutrien</a:t>
            </a:r>
            <a:endParaRPr lang="en-US" sz="36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4125"/>
            <a:ext cx="8715404" cy="5503875"/>
          </a:xfrm>
        </p:spPr>
        <p:txBody>
          <a:bodyPr/>
          <a:lstStyle/>
          <a:p>
            <a:pPr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nutrisi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pemberian</a:t>
            </a:r>
            <a:r>
              <a:rPr lang="en-US" sz="2400" dirty="0"/>
              <a:t> PN :</a:t>
            </a: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Tx/>
              <a:buNone/>
            </a:pPr>
            <a:r>
              <a:rPr lang="en-US" sz="2400" dirty="0"/>
              <a:t>	- </a:t>
            </a:r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akut</a:t>
            </a:r>
            <a:r>
              <a:rPr lang="en-US" sz="2400" dirty="0"/>
              <a:t>/</a:t>
            </a:r>
            <a:r>
              <a:rPr lang="en-US" sz="2400" dirty="0" err="1"/>
              <a:t>kronik</a:t>
            </a:r>
            <a:endParaRPr lang="en-US" sz="2400" dirty="0"/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Tx/>
              <a:buNone/>
            </a:pPr>
            <a:r>
              <a:rPr lang="en-US" sz="2400" dirty="0"/>
              <a:t>	- </a:t>
            </a:r>
            <a:r>
              <a:rPr lang="en-US" sz="2400" dirty="0" err="1"/>
              <a:t>Riwayat</a:t>
            </a:r>
            <a:r>
              <a:rPr lang="en-US" sz="2400" dirty="0"/>
              <a:t> diet</a:t>
            </a: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Tx/>
              <a:buNone/>
            </a:pPr>
            <a:r>
              <a:rPr lang="en-US" sz="2400" dirty="0"/>
              <a:t>	- </a:t>
            </a:r>
            <a:r>
              <a:rPr lang="en-US" sz="2400" dirty="0" err="1"/>
              <a:t>Durasi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kepayahan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asupan</a:t>
            </a:r>
            <a:r>
              <a:rPr lang="en-US" sz="2400" dirty="0"/>
              <a:t> </a:t>
            </a:r>
            <a:r>
              <a:rPr lang="en-US" sz="2400" dirty="0" err="1"/>
              <a:t>nutrisi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 	</a:t>
            </a:r>
            <a:r>
              <a:rPr lang="en-US" sz="2400" dirty="0" err="1"/>
              <a:t>mencukupi</a:t>
            </a:r>
            <a:endParaRPr lang="en-US" sz="2400" dirty="0"/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kehilangan</a:t>
            </a:r>
            <a:r>
              <a:rPr lang="en-US" sz="2400" dirty="0"/>
              <a:t> yang </a:t>
            </a:r>
            <a:r>
              <a:rPr lang="en-US" sz="2400" dirty="0">
                <a:sym typeface="Wingdings" pitchFamily="2" charset="2"/>
              </a:rPr>
              <a:t> </a:t>
            </a:r>
            <a:r>
              <a:rPr lang="en-US" sz="2400" dirty="0" err="1">
                <a:sym typeface="Wingdings" pitchFamily="2" charset="2"/>
              </a:rPr>
              <a:t>akibat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dari</a:t>
            </a:r>
            <a:r>
              <a:rPr lang="en-US" sz="2400" dirty="0">
                <a:sym typeface="Wingdings" pitchFamily="2" charset="2"/>
              </a:rPr>
              <a:t> :</a:t>
            </a: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Tx/>
              <a:buNone/>
            </a:pPr>
            <a:r>
              <a:rPr lang="en-US" sz="2400" dirty="0">
                <a:sym typeface="Wingdings" pitchFamily="2" charset="2"/>
              </a:rPr>
              <a:t>	- Fistula/</a:t>
            </a:r>
            <a:r>
              <a:rPr lang="en-US" sz="2400" dirty="0" err="1">
                <a:sym typeface="Wingdings" pitchFamily="2" charset="2"/>
              </a:rPr>
              <a:t>aspirasi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usus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halus</a:t>
            </a:r>
            <a:r>
              <a:rPr lang="en-US" sz="2400" dirty="0">
                <a:sym typeface="Wingdings" pitchFamily="2" charset="2"/>
              </a:rPr>
              <a:t> : </a:t>
            </a:r>
            <a:r>
              <a:rPr lang="en-US" sz="2400" dirty="0" err="1">
                <a:sym typeface="Wingdings" pitchFamily="2" charset="2"/>
              </a:rPr>
              <a:t>kaya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akan</a:t>
            </a:r>
            <a:r>
              <a:rPr lang="en-US" sz="2400" dirty="0">
                <a:sym typeface="Wingdings" pitchFamily="2" charset="2"/>
              </a:rPr>
              <a:t> Zn</a:t>
            </a: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Tx/>
              <a:buNone/>
            </a:pPr>
            <a:r>
              <a:rPr lang="en-US" sz="2400" dirty="0">
                <a:sym typeface="Wingdings" pitchFamily="2" charset="2"/>
              </a:rPr>
              <a:t>	- </a:t>
            </a:r>
            <a:r>
              <a:rPr lang="en-US" sz="2400" dirty="0" err="1">
                <a:sym typeface="Wingdings" pitchFamily="2" charset="2"/>
              </a:rPr>
              <a:t>Kehilangan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cairan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empedu</a:t>
            </a:r>
            <a:r>
              <a:rPr lang="en-US" sz="2400" dirty="0">
                <a:sym typeface="Wingdings" pitchFamily="2" charset="2"/>
              </a:rPr>
              <a:t> : </a:t>
            </a:r>
            <a:r>
              <a:rPr lang="en-US" sz="2400" dirty="0" err="1">
                <a:sym typeface="Wingdings" pitchFamily="2" charset="2"/>
              </a:rPr>
              <a:t>kaya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akan</a:t>
            </a:r>
            <a:r>
              <a:rPr lang="en-US" sz="2400" dirty="0">
                <a:sym typeface="Wingdings" pitchFamily="2" charset="2"/>
              </a:rPr>
              <a:t> Cu</a:t>
            </a: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Tx/>
              <a:buNone/>
            </a:pPr>
            <a:r>
              <a:rPr lang="en-US" sz="2400" dirty="0">
                <a:sym typeface="Wingdings" pitchFamily="2" charset="2"/>
              </a:rPr>
              <a:t>	- Luka </a:t>
            </a:r>
            <a:r>
              <a:rPr lang="en-US" sz="2400" dirty="0" err="1">
                <a:sym typeface="Wingdings" pitchFamily="2" charset="2"/>
              </a:rPr>
              <a:t>bakar</a:t>
            </a:r>
            <a:r>
              <a:rPr lang="en-US" sz="2400" dirty="0">
                <a:sym typeface="Wingdings" pitchFamily="2" charset="2"/>
              </a:rPr>
              <a:t> : </a:t>
            </a:r>
            <a:r>
              <a:rPr lang="en-US" sz="2400" dirty="0" err="1">
                <a:sym typeface="Wingdings" pitchFamily="2" charset="2"/>
              </a:rPr>
              <a:t>kaya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akan</a:t>
            </a:r>
            <a:r>
              <a:rPr lang="en-US" sz="2400" dirty="0">
                <a:sym typeface="Wingdings" pitchFamily="2" charset="2"/>
              </a:rPr>
              <a:t> Zn, Cu, Se</a:t>
            </a: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>
                <a:sym typeface="Wingdings" pitchFamily="2" charset="2"/>
              </a:rPr>
              <a:t>Kebutuhan</a:t>
            </a:r>
            <a:r>
              <a:rPr lang="en-US" sz="2400" dirty="0">
                <a:sym typeface="Wingdings" pitchFamily="2" charset="2"/>
              </a:rPr>
              <a:t>  :</a:t>
            </a: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Tx/>
              <a:buNone/>
            </a:pPr>
            <a:r>
              <a:rPr lang="en-US" sz="2400" dirty="0">
                <a:sym typeface="Wingdings" pitchFamily="2" charset="2"/>
              </a:rPr>
              <a:t>	- </a:t>
            </a:r>
            <a:r>
              <a:rPr lang="en-US" sz="2400" dirty="0" err="1">
                <a:sym typeface="Wingdings" pitchFamily="2" charset="2"/>
              </a:rPr>
              <a:t>Metabolisme</a:t>
            </a:r>
            <a:r>
              <a:rPr lang="en-US" sz="2400" dirty="0">
                <a:sym typeface="Wingdings" pitchFamily="2" charset="2"/>
              </a:rPr>
              <a:t> </a:t>
            </a: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Tx/>
              <a:buNone/>
            </a:pPr>
            <a:r>
              <a:rPr lang="en-US" sz="2400" dirty="0">
                <a:sym typeface="Wingdings" pitchFamily="2" charset="2"/>
              </a:rPr>
              <a:t>	- </a:t>
            </a:r>
            <a:r>
              <a:rPr lang="en-US" sz="2400" dirty="0" err="1">
                <a:sym typeface="Wingdings" pitchFamily="2" charset="2"/>
              </a:rPr>
              <a:t>Proses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pertumbuhan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aktif</a:t>
            </a:r>
            <a:endParaRPr lang="en-US" sz="2400" dirty="0"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>
                <a:sym typeface="Wingdings" pitchFamily="2" charset="2"/>
              </a:rPr>
              <a:t>Fungsi</a:t>
            </a:r>
            <a:r>
              <a:rPr lang="en-US" sz="2400" dirty="0">
                <a:sym typeface="Wingdings" pitchFamily="2" charset="2"/>
              </a:rPr>
              <a:t> organ :</a:t>
            </a: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	- </a:t>
            </a:r>
            <a:r>
              <a:rPr lang="en-US" sz="2400" dirty="0" err="1">
                <a:sym typeface="Wingdings" pitchFamily="2" charset="2"/>
              </a:rPr>
              <a:t>Gagal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fungsi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hati</a:t>
            </a:r>
            <a:r>
              <a:rPr lang="en-US" sz="2400" dirty="0">
                <a:sym typeface="Wingdings" pitchFamily="2" charset="2"/>
              </a:rPr>
              <a:t> : clearance Cu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Mn</a:t>
            </a:r>
            <a:r>
              <a:rPr lang="en-US" sz="2400" dirty="0">
                <a:sym typeface="Wingdings" pitchFamily="2" charset="2"/>
              </a:rPr>
              <a:t> </a:t>
            </a:r>
          </a:p>
          <a:p>
            <a:pPr eaLnBrk="1" hangingPunct="1">
              <a:lnSpc>
                <a:spcPct val="6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	- </a:t>
            </a:r>
            <a:r>
              <a:rPr lang="en-US" sz="2400" dirty="0" err="1">
                <a:sym typeface="Wingdings" pitchFamily="2" charset="2"/>
              </a:rPr>
              <a:t>Gagal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ginjal</a:t>
            </a:r>
            <a:r>
              <a:rPr lang="en-US" sz="2400" dirty="0">
                <a:sym typeface="Wingdings" pitchFamily="2" charset="2"/>
              </a:rPr>
              <a:t> : clearance Al, Cr, Zn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Ni 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0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PREPARASI LARUTAN PN</a:t>
            </a:r>
            <a:endParaRPr lang="id-ID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61950" indent="-361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Aseptic Admixture</a:t>
            </a:r>
          </a:p>
          <a:p>
            <a:pPr marL="361950" indent="-361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Stability and Compatibility</a:t>
            </a:r>
          </a:p>
          <a:p>
            <a:pPr marL="361950" indent="-361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Medication Admixture</a:t>
            </a:r>
          </a:p>
          <a:p>
            <a:pPr marL="361950" indent="-361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Total Nutrient Admixtures</a:t>
            </a:r>
          </a:p>
          <a:p>
            <a:endParaRPr lang="id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000108"/>
            <a:ext cx="52689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dirty="0"/>
              <a:t>Aseptic Admixture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5143504" cy="48006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400" dirty="0" err="1"/>
              <a:t>Penanganan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aseptis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400" dirty="0" err="1"/>
              <a:t>Preparasi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aseptis</a:t>
            </a:r>
            <a:r>
              <a:rPr lang="en-US" sz="2400" dirty="0"/>
              <a:t> : LAF hood, work traffic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minimal</a:t>
            </a:r>
          </a:p>
          <a:p>
            <a:pPr marL="514350" indent="-5143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400" dirty="0" err="1"/>
              <a:t>Petugas</a:t>
            </a:r>
            <a:r>
              <a:rPr lang="en-US" sz="2400" dirty="0"/>
              <a:t> </a:t>
            </a:r>
            <a:r>
              <a:rPr lang="en-US" sz="2400" dirty="0" err="1"/>
              <a:t>terlatih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terampil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tehnik</a:t>
            </a:r>
            <a:r>
              <a:rPr lang="en-US" sz="2400" dirty="0"/>
              <a:t> </a:t>
            </a:r>
            <a:r>
              <a:rPr lang="en-US" sz="2400" dirty="0" err="1"/>
              <a:t>aseptik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400" dirty="0" err="1"/>
              <a:t>Supervisi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farmasis</a:t>
            </a:r>
            <a:r>
              <a:rPr lang="en-US" sz="2400" dirty="0"/>
              <a:t> : </a:t>
            </a:r>
            <a:r>
              <a:rPr lang="en-US" sz="2400" dirty="0" err="1"/>
              <a:t>penanganan</a:t>
            </a:r>
            <a:r>
              <a:rPr lang="en-US" sz="2400" dirty="0"/>
              <a:t> </a:t>
            </a:r>
            <a:r>
              <a:rPr lang="en-US" sz="2400" dirty="0" err="1"/>
              <a:t>sediaan</a:t>
            </a:r>
            <a:r>
              <a:rPr lang="en-US" sz="2400" dirty="0"/>
              <a:t>, </a:t>
            </a:r>
            <a:r>
              <a:rPr lang="en-US" sz="2400" dirty="0" err="1"/>
              <a:t>stabilitas</a:t>
            </a:r>
            <a:r>
              <a:rPr lang="en-US" sz="2400" dirty="0"/>
              <a:t>, </a:t>
            </a:r>
            <a:r>
              <a:rPr lang="en-US" sz="2400" dirty="0" err="1"/>
              <a:t>kompatibilitas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endParaRPr lang="en-US" sz="2400" dirty="0"/>
          </a:p>
          <a:p>
            <a:pPr marL="514350" indent="-5143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400" dirty="0" err="1"/>
              <a:t>Adanya</a:t>
            </a:r>
            <a:r>
              <a:rPr lang="en-US" sz="2400" dirty="0"/>
              <a:t> SOP 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sepsis </a:t>
            </a:r>
          </a:p>
          <a:p>
            <a:pPr marL="514350" indent="-5143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konsumsi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waktu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</a:t>
            </a:r>
            <a:r>
              <a:rPr lang="en-US" sz="2400" dirty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endParaRPr lang="en-US" sz="2600" dirty="0"/>
          </a:p>
        </p:txBody>
      </p:sp>
      <p:pic>
        <p:nvPicPr>
          <p:cNvPr id="5" name="Picture 3" descr="sitostatika 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143504" y="857232"/>
            <a:ext cx="3768714" cy="400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/>
              <a:t>Stability and Compatibility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785926"/>
            <a:ext cx="8388378" cy="4605349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/>
              <a:t>Campuran</a:t>
            </a:r>
            <a:r>
              <a:rPr lang="en-US" sz="2800" dirty="0"/>
              <a:t> Dextrose/CAA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larutan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basic 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stabil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2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minggu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dalam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refrigerator</a:t>
            </a:r>
          </a:p>
          <a:p>
            <a:pPr marL="274320" indent="-274320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Umumnya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PN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stabil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>
                <a:ea typeface="Arial Unicode MS" pitchFamily="34" charset="-128"/>
                <a:cs typeface="Tahoma" pitchFamily="34" charset="0"/>
                <a:sym typeface="Wingdings" pitchFamily="2" charset="2"/>
              </a:rPr>
              <a:t>&lt; 24 jam </a:t>
            </a:r>
            <a:r>
              <a:rPr lang="en-US" sz="2800" dirty="0" err="1">
                <a:ea typeface="Arial Unicode MS" pitchFamily="34" charset="-128"/>
                <a:cs typeface="Tahoma" pitchFamily="34" charset="0"/>
                <a:sym typeface="Wingdings" pitchFamily="2" charset="2"/>
              </a:rPr>
              <a:t>sesudah</a:t>
            </a:r>
            <a:r>
              <a:rPr lang="en-US" sz="2800" dirty="0">
                <a:ea typeface="Arial Unicode MS" pitchFamily="34" charset="-128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Tahoma" pitchFamily="34" charset="0"/>
                <a:sym typeface="Wingdings" pitchFamily="2" charset="2"/>
              </a:rPr>
              <a:t>pencampuran</a:t>
            </a:r>
            <a:r>
              <a:rPr lang="en-US" sz="2800" dirty="0">
                <a:ea typeface="Arial Unicode MS" pitchFamily="34" charset="-128"/>
                <a:cs typeface="Tahoma" pitchFamily="34" charset="0"/>
                <a:sym typeface="Wingdings" pitchFamily="2" charset="2"/>
              </a:rPr>
              <a:t> : </a:t>
            </a:r>
            <a:r>
              <a:rPr lang="en-US" sz="2800" dirty="0" err="1">
                <a:ea typeface="Arial Unicode MS" pitchFamily="34" charset="-128"/>
                <a:cs typeface="Tahoma" pitchFamily="34" charset="0"/>
                <a:sym typeface="Wingdings" pitchFamily="2" charset="2"/>
              </a:rPr>
              <a:t>suhu</a:t>
            </a:r>
            <a:r>
              <a:rPr lang="en-US" sz="2800" dirty="0">
                <a:ea typeface="Arial Unicode MS" pitchFamily="34" charset="-128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Tahoma" pitchFamily="34" charset="0"/>
                <a:sym typeface="Wingdings" pitchFamily="2" charset="2"/>
              </a:rPr>
              <a:t>sejuk</a:t>
            </a:r>
            <a:r>
              <a:rPr lang="en-US" sz="2800" dirty="0">
                <a:ea typeface="Arial Unicode MS" pitchFamily="34" charset="-128"/>
                <a:cs typeface="Tahoma" pitchFamily="34" charset="0"/>
                <a:sym typeface="Wingdings" pitchFamily="2" charset="2"/>
              </a:rPr>
              <a:t>, </a:t>
            </a:r>
            <a:r>
              <a:rPr lang="en-US" sz="2800" dirty="0" err="1">
                <a:ea typeface="Arial Unicode MS" pitchFamily="34" charset="-128"/>
                <a:cs typeface="Tahoma" pitchFamily="34" charset="0"/>
                <a:sym typeface="Wingdings" pitchFamily="2" charset="2"/>
              </a:rPr>
              <a:t>bukan</a:t>
            </a:r>
            <a:r>
              <a:rPr lang="en-US" sz="2800" dirty="0">
                <a:ea typeface="Arial Unicode MS" pitchFamily="34" charset="-128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Tahoma" pitchFamily="34" charset="0"/>
                <a:sym typeface="Wingdings" pitchFamily="2" charset="2"/>
              </a:rPr>
              <a:t>di</a:t>
            </a:r>
            <a:r>
              <a:rPr lang="en-US" sz="2800" dirty="0">
                <a:ea typeface="Arial Unicode MS" pitchFamily="34" charset="-128"/>
                <a:cs typeface="Tahoma" pitchFamily="34" charset="0"/>
                <a:sym typeface="Wingdings" pitchFamily="2" charset="2"/>
              </a:rPr>
              <a:t> freezer, </a:t>
            </a:r>
            <a:r>
              <a:rPr lang="en-US" sz="2800" dirty="0" err="1">
                <a:ea typeface="Arial Unicode MS" pitchFamily="34" charset="-128"/>
                <a:cs typeface="Tahoma" pitchFamily="34" charset="0"/>
                <a:sym typeface="Wingdings" pitchFamily="2" charset="2"/>
              </a:rPr>
              <a:t>terlindungi</a:t>
            </a:r>
            <a:r>
              <a:rPr lang="en-US" sz="2800" dirty="0">
                <a:ea typeface="Arial Unicode MS" pitchFamily="34" charset="-128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Tahoma" pitchFamily="34" charset="0"/>
                <a:sym typeface="Wingdings" pitchFamily="2" charset="2"/>
              </a:rPr>
              <a:t>dari</a:t>
            </a:r>
            <a:r>
              <a:rPr lang="en-US" sz="2800" dirty="0">
                <a:ea typeface="Arial Unicode MS" pitchFamily="34" charset="-128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Tahoma" pitchFamily="34" charset="0"/>
                <a:sym typeface="Wingdings" pitchFamily="2" charset="2"/>
              </a:rPr>
              <a:t>cahaya</a:t>
            </a:r>
            <a:r>
              <a:rPr lang="en-US" sz="2800" dirty="0">
                <a:ea typeface="Arial Unicode MS" pitchFamily="34" charset="-128"/>
                <a:cs typeface="Tahoma" pitchFamily="34" charset="0"/>
                <a:sym typeface="Wingdings" pitchFamily="2" charset="2"/>
              </a:rPr>
              <a:t>)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</a:p>
          <a:p>
            <a:pPr marL="274320" indent="-274320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Vitamin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kurang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stabil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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faktor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pH,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adanya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zat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tambahan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,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waktu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penyimpanan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,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temperatur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,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paparan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cahaya</a:t>
            </a:r>
            <a:endParaRPr lang="en-US" sz="2800" dirty="0"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Vit.A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diabsorpsi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oleh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kemasan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plastik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atau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polivinil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chlorida</a:t>
            </a:r>
            <a:endParaRPr lang="en-US" sz="2800" dirty="0"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Vit.B1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tergradasi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oleh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lar.bisulfite</a:t>
            </a:r>
            <a:endParaRPr lang="en-US" sz="2800" dirty="0"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30000"/>
              </a:spcBef>
              <a:spcAft>
                <a:spcPct val="3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Elektrolit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dan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trace elements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umumnya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stabil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kecuali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Na </a:t>
            </a:r>
            <a:r>
              <a:rPr lang="en-US" sz="28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bicarb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.  CO2 / Ca  / Mg 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800" dirty="0"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800" dirty="0"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 algn="ctr" eaLnBrk="1" hangingPunct="1"/>
            <a:r>
              <a:rPr lang="en-US" sz="3600"/>
              <a:t>Medication Admixture</a:t>
            </a:r>
          </a:p>
        </p:txBody>
      </p:sp>
      <p:sp>
        <p:nvSpPr>
          <p:cNvPr id="21507" name="Text Placeholder 5"/>
          <p:cNvSpPr>
            <a:spLocks noGrp="1"/>
          </p:cNvSpPr>
          <p:nvPr>
            <p:ph type="body" idx="1"/>
          </p:nvPr>
        </p:nvSpPr>
        <p:spPr>
          <a:xfrm>
            <a:off x="642938" y="1722438"/>
            <a:ext cx="3597275" cy="657225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 eaLnBrk="1" hangingPunct="1"/>
            <a:r>
              <a:rPr lang="id-ID"/>
              <a:t>Keuntungan</a:t>
            </a:r>
          </a:p>
        </p:txBody>
      </p:sp>
      <p:sp>
        <p:nvSpPr>
          <p:cNvPr id="21508" name="Text Placeholder 6"/>
          <p:cNvSpPr>
            <a:spLocks noGrp="1"/>
          </p:cNvSpPr>
          <p:nvPr>
            <p:ph type="body" sz="half" idx="3"/>
          </p:nvPr>
        </p:nvSpPr>
        <p:spPr>
          <a:xfrm>
            <a:off x="4830763" y="1727200"/>
            <a:ext cx="3598862" cy="652463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 eaLnBrk="1" hangingPunct="1"/>
            <a:r>
              <a:rPr lang="id-ID"/>
              <a:t>Kerugian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42938" y="2381250"/>
            <a:ext cx="3597275" cy="3833813"/>
          </a:xfrm>
          <a:ln>
            <a:solidFill>
              <a:srgbClr val="00B0F0"/>
            </a:solidFill>
          </a:ln>
        </p:spPr>
        <p:txBody>
          <a:bodyPr/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400"/>
              <a:t>Sepsis </a:t>
            </a:r>
            <a:r>
              <a:rPr lang="en-US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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Hemat biaya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Lebih fleksibel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Pemberian infus </a:t>
            </a:r>
            <a:r>
              <a:rPr lang="id-ID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dapat di</a:t>
            </a:r>
            <a:r>
              <a:rPr lang="en-US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lanjut</a:t>
            </a:r>
            <a:r>
              <a:rPr lang="id-ID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</a:t>
            </a:r>
            <a:r>
              <a:rPr lang="en-US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an dengan obat-obat tertentu</a:t>
            </a:r>
          </a:p>
        </p:txBody>
      </p:sp>
      <p:sp>
        <p:nvSpPr>
          <p:cNvPr id="21510" name="Content Placeholder 7"/>
          <p:cNvSpPr>
            <a:spLocks noGrp="1"/>
          </p:cNvSpPr>
          <p:nvPr>
            <p:ph sz="quarter" idx="4"/>
          </p:nvPr>
        </p:nvSpPr>
        <p:spPr>
          <a:xfrm>
            <a:off x="4830763" y="2381250"/>
            <a:ext cx="3598862" cy="3833813"/>
          </a:xfrm>
          <a:ln>
            <a:solidFill>
              <a:srgbClr val="00B0F0"/>
            </a:solidFill>
          </a:ln>
        </p:spPr>
        <p:txBody>
          <a:bodyPr/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400"/>
              <a:t>Potensial tidak stabil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400"/>
              <a:t>Therapeutic efficacy ?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400"/>
              <a:t>Risiko kontaminasi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400"/>
              <a:t>Potensial terbuang karena perubahan terapi</a:t>
            </a:r>
            <a:endParaRPr lang="id-ID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2150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3437"/>
          </a:xfrm>
        </p:spPr>
        <p:txBody>
          <a:bodyPr/>
          <a:lstStyle/>
          <a:p>
            <a:pPr eaLnBrk="1" hangingPunct="1"/>
            <a:r>
              <a:rPr lang="sv-SE"/>
              <a:t>Pendahuluan</a:t>
            </a:r>
            <a:r>
              <a:rPr lang="en-US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153400" cy="51435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2000" dirty="0"/>
              <a:t>Malnutrisi adalah suatu keadaan kekurangan atau kelebihan (atau ketidak seimbangan) energi, protein, dan nutrisi lain yang dapat menyebabkan efek klinis yang tidak diharapkan pada jaringan, fungsi dan respons tubuh.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2000" dirty="0"/>
              <a:t>Keadaan malnutrisi </a:t>
            </a:r>
            <a:r>
              <a:rPr lang="id-ID" sz="2000" dirty="0"/>
              <a:t>dapat </a:t>
            </a:r>
            <a:r>
              <a:rPr lang="sv-SE" sz="2000" dirty="0"/>
              <a:t>menyebabkan </a:t>
            </a:r>
            <a:r>
              <a:rPr lang="id-ID" sz="2000" dirty="0"/>
              <a:t>: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d-ID" sz="2000" i="1" dirty="0"/>
              <a:t>	- </a:t>
            </a:r>
            <a:r>
              <a:rPr lang="sv-SE" sz="2000" i="1" dirty="0"/>
              <a:t>marasmus</a:t>
            </a:r>
            <a:r>
              <a:rPr lang="sv-SE" sz="2000" dirty="0"/>
              <a:t> </a:t>
            </a:r>
            <a:r>
              <a:rPr lang="id-ID" sz="2000" dirty="0"/>
              <a:t> : </a:t>
            </a:r>
            <a:r>
              <a:rPr lang="sv-SE" sz="2000" dirty="0"/>
              <a:t>asupan energi yang kurang mencukupi</a:t>
            </a:r>
            <a:endParaRPr lang="id-ID" sz="2000" dirty="0"/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d-ID" sz="2000" i="1" dirty="0"/>
              <a:t>	- </a:t>
            </a:r>
            <a:r>
              <a:rPr lang="sv-SE" sz="2000" i="1" dirty="0"/>
              <a:t>kwashiorkor</a:t>
            </a:r>
            <a:r>
              <a:rPr lang="sv-SE" sz="2000" dirty="0"/>
              <a:t> </a:t>
            </a:r>
            <a:r>
              <a:rPr lang="id-ID" sz="2000" dirty="0"/>
              <a:t> : </a:t>
            </a:r>
            <a:r>
              <a:rPr lang="sv-SE" sz="2000" dirty="0"/>
              <a:t>asupan protein yang kurang mencukupi</a:t>
            </a:r>
            <a:endParaRPr lang="id-ID" sz="2000" dirty="0"/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d-ID" sz="2000" i="1" dirty="0"/>
              <a:t>	- u</a:t>
            </a:r>
            <a:r>
              <a:rPr lang="sv-SE" sz="2000" i="1" dirty="0"/>
              <a:t>ndernutrisi</a:t>
            </a:r>
            <a:r>
              <a:rPr lang="sv-SE" sz="2000" dirty="0"/>
              <a:t> </a:t>
            </a:r>
            <a:r>
              <a:rPr lang="id-ID" sz="2000" dirty="0"/>
              <a:t>/</a:t>
            </a:r>
            <a:r>
              <a:rPr lang="sv-SE" sz="2000" i="1" dirty="0"/>
              <a:t>marasmus</a:t>
            </a:r>
            <a:r>
              <a:rPr lang="id-ID" sz="2000" i="1" dirty="0"/>
              <a:t> </a:t>
            </a:r>
            <a:r>
              <a:rPr lang="sv-SE" sz="2000" i="1" dirty="0"/>
              <a:t>kwashiorkor </a:t>
            </a:r>
            <a:r>
              <a:rPr lang="id-ID" sz="2000" dirty="0"/>
              <a:t>: kekurangan</a:t>
            </a:r>
            <a:r>
              <a:rPr lang="sv-SE" sz="2000" dirty="0"/>
              <a:t> semua nutrient (protein, energi dan micronutrient) </a:t>
            </a:r>
            <a:endParaRPr lang="id-ID" sz="2000" dirty="0"/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65125" algn="l"/>
              </a:tabLst>
              <a:defRPr/>
            </a:pPr>
            <a:r>
              <a:rPr lang="id-ID" sz="2000" dirty="0"/>
              <a:t>	</a:t>
            </a:r>
            <a:r>
              <a:rPr lang="sv-SE" sz="2000" dirty="0"/>
              <a:t>Penyebab malnutrisi  :</a:t>
            </a:r>
          </a:p>
          <a:p>
            <a:pPr marL="274320" indent="-274320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sv-SE" sz="2000" dirty="0"/>
              <a:t>	</a:t>
            </a:r>
            <a:r>
              <a:rPr lang="sv-SE" sz="2000" dirty="0">
                <a:sym typeface="Wingdings" pitchFamily="2" charset="2"/>
              </a:rPr>
              <a:t> </a:t>
            </a:r>
            <a:r>
              <a:rPr lang="sv-SE" sz="2000" dirty="0"/>
              <a:t>asupan makanan yang tidak seimbang atau tidak mencukupi </a:t>
            </a:r>
          </a:p>
          <a:p>
            <a:pPr marL="274320" indent="-274320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sv-SE" sz="2000" dirty="0"/>
              <a:t>	</a:t>
            </a:r>
            <a:r>
              <a:rPr lang="sv-SE" sz="2000" dirty="0">
                <a:sym typeface="Wingdings" pitchFamily="2" charset="2"/>
              </a:rPr>
              <a:t></a:t>
            </a:r>
            <a:r>
              <a:rPr lang="sv-SE" sz="2000" dirty="0"/>
              <a:t> kebutuhan makanan yang meningkat karena status penyakit </a:t>
            </a:r>
          </a:p>
          <a:p>
            <a:pPr marL="274320" indent="-274320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sv-SE" sz="2000" dirty="0"/>
              <a:t>	</a:t>
            </a:r>
            <a:r>
              <a:rPr lang="sv-SE" sz="2000" dirty="0">
                <a:sym typeface="Wingdings" pitchFamily="2" charset="2"/>
              </a:rPr>
              <a:t></a:t>
            </a:r>
            <a:r>
              <a:rPr lang="sv-SE" sz="2000" dirty="0"/>
              <a:t> kelainan sistem pencernaan dan absorpsi makanan</a:t>
            </a:r>
          </a:p>
          <a:p>
            <a:pPr marL="274320" indent="-274320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sv-SE" sz="2000" dirty="0"/>
              <a:t>	</a:t>
            </a:r>
            <a:r>
              <a:rPr lang="sv-SE" sz="2000" dirty="0">
                <a:sym typeface="Wingdings" pitchFamily="2" charset="2"/>
              </a:rPr>
              <a:t></a:t>
            </a:r>
            <a:r>
              <a:rPr lang="sv-SE" sz="2000" dirty="0"/>
              <a:t> gangguan metabolik nutrisi.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3600"/>
              <a:t>Total Nutrient Admixtures</a:t>
            </a:r>
          </a:p>
        </p:txBody>
      </p:sp>
      <p:sp>
        <p:nvSpPr>
          <p:cNvPr id="22531" name="Text Placeholder 5"/>
          <p:cNvSpPr>
            <a:spLocks noGrp="1"/>
          </p:cNvSpPr>
          <p:nvPr>
            <p:ph type="body" idx="1"/>
          </p:nvPr>
        </p:nvSpPr>
        <p:spPr>
          <a:xfrm>
            <a:off x="384175" y="1709738"/>
            <a:ext cx="4113213" cy="658812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/>
              <a:t>Keuntungan</a:t>
            </a:r>
          </a:p>
        </p:txBody>
      </p:sp>
      <p:sp>
        <p:nvSpPr>
          <p:cNvPr id="22532" name="Text Placeholder 6"/>
          <p:cNvSpPr>
            <a:spLocks noGrp="1"/>
          </p:cNvSpPr>
          <p:nvPr>
            <p:ph type="body" sz="half" idx="3"/>
          </p:nvPr>
        </p:nvSpPr>
        <p:spPr>
          <a:xfrm>
            <a:off x="4572000" y="1714500"/>
            <a:ext cx="4114800" cy="654050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>
                <a:cs typeface="Tahoma" pitchFamily="34" charset="0"/>
                <a:sym typeface="Wingdings" pitchFamily="2" charset="2"/>
              </a:rPr>
              <a:t>Kerugian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384175" y="2368550"/>
            <a:ext cx="4113213" cy="3846513"/>
          </a:xfrm>
          <a:ln>
            <a:solidFill>
              <a:srgbClr val="00B0F0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endParaRPr lang="id-ID" sz="280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/>
              <a:t>Pemberian TPN 24 jam : dicampur dan diberikan 1 x sehari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/>
              <a:t>Jumlah persediaan berkurang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/>
              <a:t>Hemat waktu pencampuran dan pemberian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/>
              <a:t>Resiko sepsis </a:t>
            </a:r>
            <a:r>
              <a:rPr lang="en-US">
                <a:sym typeface="Wingdings" pitchFamily="2" charset="2"/>
              </a:rPr>
              <a:t>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>
                <a:sym typeface="Wingdings" pitchFamily="2" charset="2"/>
              </a:rPr>
              <a:t>Waktu latihan </a:t>
            </a:r>
            <a:r>
              <a:rPr lang="en-US">
                <a:cs typeface="Tahoma" pitchFamily="34" charset="0"/>
                <a:sym typeface="Wingdings" pitchFamily="2" charset="2"/>
              </a:rPr>
              <a:t>&lt;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>
                <a:cs typeface="Tahoma" pitchFamily="34" charset="0"/>
                <a:sym typeface="Wingdings" pitchFamily="2" charset="2"/>
              </a:rPr>
              <a:t>Kepatuhan </a:t>
            </a:r>
            <a:r>
              <a:rPr lang="en-US" i="1">
                <a:cs typeface="Tahoma" pitchFamily="34" charset="0"/>
                <a:sym typeface="Wingdings" pitchFamily="2" charset="2"/>
              </a:rPr>
              <a:t>home patient</a:t>
            </a:r>
            <a:r>
              <a:rPr lang="en-US">
                <a:cs typeface="Tahoma" pitchFamily="34" charset="0"/>
                <a:sym typeface="Wingdings" pitchFamily="2" charset="2"/>
              </a:rPr>
              <a:t> 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>
              <a:cs typeface="Tahoma" pitchFamily="34" charset="0"/>
              <a:sym typeface="Wingdings" pitchFamily="2" charset="2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2368550"/>
            <a:ext cx="4114800" cy="3846513"/>
          </a:xfrm>
          <a:ln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>
              <a:cs typeface="Tahoma" pitchFamily="34" charset="0"/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cs typeface="Tahoma" pitchFamily="34" charset="0"/>
                <a:sym typeface="Wingdings" pitchFamily="2" charset="2"/>
              </a:rPr>
              <a:t>Waktu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terbuang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pada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perubahan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formulasi</a:t>
            </a:r>
            <a:endParaRPr lang="en-US" dirty="0">
              <a:cs typeface="Tahoma" pitchFamily="34" charset="0"/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cs typeface="Tahoma" pitchFamily="34" charset="0"/>
                <a:sym typeface="Wingdings" pitchFamily="2" charset="2"/>
              </a:rPr>
              <a:t>Pertumbuhan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mikroba</a:t>
            </a:r>
            <a:r>
              <a:rPr lang="en-US" dirty="0">
                <a:cs typeface="Tahoma" pitchFamily="34" charset="0"/>
                <a:sym typeface="Wingdings" pitchFamily="2" charset="2"/>
              </a:rPr>
              <a:t> 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bila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waktu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pemberian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diperpanjang</a:t>
            </a:r>
            <a:endParaRPr lang="en-US" dirty="0">
              <a:cs typeface="Tahoma" pitchFamily="34" charset="0"/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cs typeface="Tahoma" pitchFamily="34" charset="0"/>
                <a:sym typeface="Wingdings" pitchFamily="2" charset="2"/>
              </a:rPr>
              <a:t>Kendala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filtrasi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pada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formulasi</a:t>
            </a:r>
            <a:endParaRPr lang="en-US" dirty="0">
              <a:cs typeface="Tahoma" pitchFamily="34" charset="0"/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cs typeface="Tahoma" pitchFamily="34" charset="0"/>
                <a:sym typeface="Wingdings" pitchFamily="2" charset="2"/>
              </a:rPr>
              <a:t>Ketepatan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pengiriman</a:t>
            </a:r>
            <a:endParaRPr lang="en-US" dirty="0">
              <a:cs typeface="Tahoma" pitchFamily="34" charset="0"/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cs typeface="Tahoma" pitchFamily="34" charset="0"/>
                <a:sym typeface="Wingdings" pitchFamily="2" charset="2"/>
              </a:rPr>
              <a:t>Ketidak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mampuan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mendeteksi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adanya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partikel</a:t>
            </a:r>
            <a:endParaRPr lang="en-US" dirty="0">
              <a:cs typeface="Tahoma" pitchFamily="34" charset="0"/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cs typeface="Tahoma" pitchFamily="34" charset="0"/>
                <a:sym typeface="Wingdings" pitchFamily="2" charset="2"/>
              </a:rPr>
              <a:t>Occlusi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cateter</a:t>
            </a:r>
            <a:endParaRPr lang="en-US" dirty="0">
              <a:cs typeface="Tahoma" pitchFamily="34" charset="0"/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cs typeface="Tahoma" pitchFamily="34" charset="0"/>
                <a:sym typeface="Wingdings" pitchFamily="2" charset="2"/>
              </a:rPr>
              <a:t>Stabilitas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campuran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emulsi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lemak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dengan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obat</a:t>
            </a:r>
            <a:r>
              <a:rPr lang="en-US" dirty="0">
                <a:cs typeface="Tahoma" pitchFamily="34" charset="0"/>
                <a:sym typeface="Wingdings" pitchFamily="2" charset="2"/>
              </a:rPr>
              <a:t> </a:t>
            </a:r>
            <a:r>
              <a:rPr lang="en-US" dirty="0" err="1">
                <a:cs typeface="Tahoma" pitchFamily="34" charset="0"/>
                <a:sym typeface="Wingdings" pitchFamily="2" charset="2"/>
              </a:rPr>
              <a:t>tertentu</a:t>
            </a:r>
            <a:endParaRPr lang="en-US" dirty="0">
              <a:cs typeface="Tahoma" pitchFamily="34" charset="0"/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  <p:bldP spid="22532" grpId="0" build="p" animBg="1"/>
      <p:bldP spid="22533" grpId="0" build="p" animBg="1"/>
      <p:bldP spid="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00034" y="928670"/>
            <a:ext cx="3008313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d-ID" sz="3200" dirty="0"/>
              <a:t>Rute pemberian nutrisi mana yang paling tepat untuk pasien ini ?</a:t>
            </a:r>
            <a:endParaRPr lang="en-US" sz="3200" dirty="0"/>
          </a:p>
        </p:txBody>
      </p:sp>
      <p:pic>
        <p:nvPicPr>
          <p:cNvPr id="4" name="Picture 5" descr="routes of nutrition support fig_1_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9058" y="928670"/>
            <a:ext cx="450059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1.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periferal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71612"/>
            <a:ext cx="8243916" cy="5068901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 err="1"/>
              <a:t>Indikasi</a:t>
            </a:r>
            <a:r>
              <a:rPr lang="en-US" sz="2400" dirty="0"/>
              <a:t> :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err="1"/>
              <a:t>Pemberian</a:t>
            </a:r>
            <a:r>
              <a:rPr lang="en-US" sz="2400" dirty="0"/>
              <a:t> short term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suplemen</a:t>
            </a:r>
            <a:endParaRPr lang="en-US" sz="2400" dirty="0"/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sentral</a:t>
            </a:r>
            <a:r>
              <a:rPr lang="en-US" sz="2400" dirty="0"/>
              <a:t> </a:t>
            </a:r>
            <a:r>
              <a:rPr lang="en-US" sz="2400" dirty="0" err="1"/>
              <a:t>membahayakan</a:t>
            </a:r>
            <a:r>
              <a:rPr lang="en-US" sz="2400" dirty="0"/>
              <a:t> : trauma </a:t>
            </a:r>
            <a:r>
              <a:rPr lang="en-US" sz="2400" dirty="0" err="1"/>
              <a:t>lokal</a:t>
            </a:r>
            <a:r>
              <a:rPr lang="en-US" sz="2400" dirty="0"/>
              <a:t>, </a:t>
            </a:r>
            <a:r>
              <a:rPr lang="en-US" sz="2400" i="1" dirty="0"/>
              <a:t>surgery, thrombosis 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staf</a:t>
            </a:r>
            <a:r>
              <a:rPr lang="en-US" sz="2400" dirty="0"/>
              <a:t> </a:t>
            </a:r>
            <a:r>
              <a:rPr lang="en-US" sz="2400" dirty="0" err="1"/>
              <a:t>terlatih</a:t>
            </a:r>
            <a:endParaRPr lang="en-US" sz="2400" dirty="0"/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infeksi</a:t>
            </a:r>
            <a:r>
              <a:rPr lang="en-US" sz="2400" dirty="0"/>
              <a:t> </a:t>
            </a:r>
            <a:r>
              <a:rPr lang="en-US" sz="2400" dirty="0" err="1"/>
              <a:t>jamur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sepsis </a:t>
            </a:r>
            <a:r>
              <a:rPr lang="en-US" sz="2400" dirty="0" err="1"/>
              <a:t>bakteri</a:t>
            </a:r>
            <a:r>
              <a:rPr lang="en-US" sz="2400" dirty="0"/>
              <a:t> : </a:t>
            </a:r>
            <a:r>
              <a:rPr lang="en-US" sz="2400" dirty="0" err="1"/>
              <a:t>px</a:t>
            </a:r>
            <a:r>
              <a:rPr lang="en-US" sz="2400" dirty="0"/>
              <a:t> </a:t>
            </a:r>
            <a:r>
              <a:rPr lang="en-US" sz="2400" dirty="0" err="1"/>
              <a:t>sekresi</a:t>
            </a:r>
            <a:r>
              <a:rPr lang="en-US" sz="2400" dirty="0"/>
              <a:t> </a:t>
            </a:r>
            <a:r>
              <a:rPr lang="en-US" sz="2400" dirty="0" err="1"/>
              <a:t>tracheostomy</a:t>
            </a:r>
            <a:r>
              <a:rPr lang="en-US" sz="2400" dirty="0"/>
              <a:t> </a:t>
            </a:r>
            <a:r>
              <a:rPr lang="en-US" sz="2400" dirty="0" err="1"/>
              <a:t>bernanah</a:t>
            </a:r>
            <a:r>
              <a:rPr lang="en-US" sz="2400" dirty="0"/>
              <a:t>, </a:t>
            </a:r>
            <a:r>
              <a:rPr lang="en-US" sz="2400" dirty="0" err="1"/>
              <a:t>imunitas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, </a:t>
            </a:r>
            <a:r>
              <a:rPr lang="en-US" sz="2400" dirty="0" err="1">
                <a:sym typeface="Wingdings" pitchFamily="2" charset="2"/>
              </a:rPr>
              <a:t>riwayat</a:t>
            </a:r>
            <a:r>
              <a:rPr lang="en-US" sz="2400" dirty="0">
                <a:sym typeface="Wingdings" pitchFamily="2" charset="2"/>
              </a:rPr>
              <a:t> sepsis </a:t>
            </a:r>
            <a:r>
              <a:rPr lang="en-US" sz="2400" dirty="0" err="1">
                <a:sym typeface="Wingdings" pitchFamily="2" charset="2"/>
              </a:rPr>
              <a:t>berulang</a:t>
            </a:r>
            <a:endParaRPr lang="en-US" sz="2400" dirty="0">
              <a:sym typeface="Wingdings" pitchFamily="2" charset="2"/>
            </a:endParaRP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err="1">
                <a:sym typeface="Wingdings" pitchFamily="2" charset="2"/>
              </a:rPr>
              <a:t>Kontra-indikasi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terhadap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kateterisasi</a:t>
            </a:r>
            <a:r>
              <a:rPr lang="en-US" sz="2400" dirty="0">
                <a:sym typeface="Wingdings" pitchFamily="2" charset="2"/>
              </a:rPr>
              <a:t> vena </a:t>
            </a:r>
            <a:r>
              <a:rPr lang="en-US" sz="2400" dirty="0" err="1">
                <a:sym typeface="Wingdings" pitchFamily="2" charset="2"/>
              </a:rPr>
              <a:t>sentral</a:t>
            </a:r>
            <a:r>
              <a:rPr lang="en-US" sz="2400" dirty="0">
                <a:sym typeface="Wingdings" pitchFamily="2" charset="2"/>
              </a:rPr>
              <a:t> 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None/>
              <a:defRPr/>
            </a:pPr>
            <a:endParaRPr lang="id-ID" sz="2400" b="1" dirty="0">
              <a:sym typeface="Wingdings" pitchFamily="2" charset="2"/>
            </a:endParaRP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 err="1">
                <a:sym typeface="Wingdings" pitchFamily="2" charset="2"/>
              </a:rPr>
              <a:t>Kontra-indikasi</a:t>
            </a:r>
            <a:r>
              <a:rPr lang="en-US" sz="2400" dirty="0">
                <a:sym typeface="Wingdings" pitchFamily="2" charset="2"/>
              </a:rPr>
              <a:t> :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err="1">
                <a:sym typeface="Wingdings" pitchFamily="2" charset="2"/>
              </a:rPr>
              <a:t>Tidak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memungkinkan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melalui</a:t>
            </a:r>
            <a:r>
              <a:rPr lang="en-US" sz="2400" dirty="0">
                <a:sym typeface="Wingdings" pitchFamily="2" charset="2"/>
              </a:rPr>
              <a:t> vena </a:t>
            </a:r>
            <a:r>
              <a:rPr lang="en-US" sz="2400" dirty="0" err="1">
                <a:sym typeface="Wingdings" pitchFamily="2" charset="2"/>
              </a:rPr>
              <a:t>periferal</a:t>
            </a:r>
            <a:endParaRPr lang="en-US" sz="2400" dirty="0">
              <a:sym typeface="Wingdings" pitchFamily="2" charset="2"/>
            </a:endParaRP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err="1">
                <a:sym typeface="Wingdings" pitchFamily="2" charset="2"/>
              </a:rPr>
              <a:t>Kebutuhan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kalori</a:t>
            </a:r>
            <a:r>
              <a:rPr lang="en-US" sz="2400" dirty="0">
                <a:sym typeface="Wingdings" pitchFamily="2" charset="2"/>
              </a:rPr>
              <a:t>/nitrogen </a:t>
            </a:r>
            <a:r>
              <a:rPr lang="en-US" sz="2400" dirty="0" err="1">
                <a:sym typeface="Wingdings" pitchFamily="2" charset="2"/>
              </a:rPr>
              <a:t>tinggi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membatasi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jumlah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cairan</a:t>
            </a:r>
            <a:endParaRPr lang="en-US" sz="2400" dirty="0">
              <a:sym typeface="Wingdings" pitchFamily="2" charset="2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18"/>
            <a:ext cx="2622550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1.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periferal</a:t>
            </a:r>
            <a:r>
              <a:rPr lang="en-US" dirty="0"/>
              <a:t> (Cont’d)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714488"/>
            <a:ext cx="8388378" cy="46053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§"/>
            </a:pP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aman</a:t>
            </a:r>
            <a:endParaRPr lang="en-US" sz="26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§"/>
            </a:pPr>
            <a:r>
              <a:rPr lang="en-US" sz="2600" dirty="0" err="1"/>
              <a:t>Tehnik</a:t>
            </a:r>
            <a:r>
              <a:rPr lang="en-US" sz="2600" dirty="0"/>
              <a:t> </a:t>
            </a:r>
            <a:r>
              <a:rPr lang="en-US" sz="2600" dirty="0" err="1"/>
              <a:t>pemberian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mudah</a:t>
            </a:r>
            <a:endParaRPr lang="en-US" sz="26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§"/>
            </a:pPr>
            <a:r>
              <a:rPr lang="en-US" sz="2600" dirty="0" err="1"/>
              <a:t>Pemberian</a:t>
            </a:r>
            <a:r>
              <a:rPr lang="en-US" sz="2600" dirty="0"/>
              <a:t> volume </a:t>
            </a:r>
            <a:r>
              <a:rPr lang="en-US" sz="2600" dirty="0" err="1"/>
              <a:t>besar</a:t>
            </a:r>
            <a:r>
              <a:rPr lang="en-US" sz="26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§"/>
            </a:pPr>
            <a:r>
              <a:rPr lang="en-US" sz="2600" dirty="0" err="1"/>
              <a:t>Kesulitan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vena </a:t>
            </a:r>
            <a:r>
              <a:rPr lang="en-US" sz="2600" dirty="0" err="1"/>
              <a:t>periferal</a:t>
            </a:r>
            <a:endParaRPr lang="en-US" sz="26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§"/>
            </a:pPr>
            <a:r>
              <a:rPr lang="en-US" sz="2600" i="1" dirty="0"/>
              <a:t>Phlebitis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pemberian</a:t>
            </a:r>
            <a:r>
              <a:rPr lang="en-US" sz="2600" dirty="0"/>
              <a:t> </a:t>
            </a:r>
            <a:r>
              <a:rPr lang="en-US" sz="2600" dirty="0" err="1"/>
              <a:t>larutan</a:t>
            </a:r>
            <a:r>
              <a:rPr lang="en-US" sz="2600" dirty="0"/>
              <a:t> </a:t>
            </a:r>
            <a:r>
              <a:rPr lang="en-US" sz="2600" dirty="0">
                <a:cs typeface="Tahoma" pitchFamily="34" charset="0"/>
              </a:rPr>
              <a:t>&gt; 600 </a:t>
            </a:r>
            <a:r>
              <a:rPr lang="en-US" sz="2600" dirty="0" err="1">
                <a:cs typeface="Tahoma" pitchFamily="34" charset="0"/>
              </a:rPr>
              <a:t>mOsm</a:t>
            </a:r>
            <a:r>
              <a:rPr lang="en-US" sz="2600" dirty="0">
                <a:cs typeface="Tahoma" pitchFamily="34" charset="0"/>
              </a:rPr>
              <a:t>/L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None/>
            </a:pPr>
            <a:r>
              <a:rPr lang="en-US" sz="2600" dirty="0"/>
              <a:t>	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meminimalkan</a:t>
            </a:r>
            <a:r>
              <a:rPr lang="en-US" sz="2600" dirty="0"/>
              <a:t> </a:t>
            </a:r>
            <a:r>
              <a:rPr lang="en-US" sz="2600" dirty="0" err="1"/>
              <a:t>resiko</a:t>
            </a:r>
            <a:r>
              <a:rPr lang="en-US" sz="2600" dirty="0"/>
              <a:t> </a:t>
            </a:r>
            <a:r>
              <a:rPr lang="en-US" sz="2600" i="1" dirty="0"/>
              <a:t>phlebitis</a:t>
            </a:r>
            <a:r>
              <a:rPr lang="en-US" sz="2600" dirty="0"/>
              <a:t>  :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None/>
            </a:pPr>
            <a:r>
              <a:rPr lang="en-US" sz="2600" dirty="0"/>
              <a:t>	</a:t>
            </a:r>
            <a:r>
              <a:rPr lang="en-US" sz="2600" dirty="0" err="1"/>
              <a:t>Penambahan</a:t>
            </a:r>
            <a:r>
              <a:rPr lang="en-US" sz="2600" dirty="0"/>
              <a:t> heparin 1000-3000 units/L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hidrokortison</a:t>
            </a:r>
            <a:r>
              <a:rPr lang="en-US" sz="2600" dirty="0"/>
              <a:t> 5 mg/L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§"/>
            </a:pP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pemakaian</a:t>
            </a:r>
            <a:r>
              <a:rPr lang="en-US" sz="2600" dirty="0"/>
              <a:t> </a:t>
            </a:r>
            <a:r>
              <a:rPr lang="en-US" sz="2600" dirty="0">
                <a:cs typeface="Tahoma" pitchFamily="34" charset="0"/>
              </a:rPr>
              <a:t>&lt; 2 </a:t>
            </a:r>
            <a:r>
              <a:rPr lang="en-US" sz="2600" dirty="0" err="1">
                <a:cs typeface="Tahoma" pitchFamily="34" charset="0"/>
              </a:rPr>
              <a:t>minggu</a:t>
            </a:r>
            <a:endParaRPr lang="en-US" sz="2600" dirty="0">
              <a:cs typeface="Tahoma" pitchFamily="34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25" y="1269305"/>
            <a:ext cx="2622550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/>
              <a:t>2</a:t>
            </a:r>
            <a:r>
              <a:rPr lang="en-US" dirty="0"/>
              <a:t>.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sentral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000" dirty="0"/>
              <a:t>Cara </a:t>
            </a:r>
            <a:r>
              <a:rPr lang="en-US" sz="2000" dirty="0" err="1"/>
              <a:t>pemberian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cairan</a:t>
            </a:r>
            <a:r>
              <a:rPr lang="en-US" sz="2000" dirty="0"/>
              <a:t> </a:t>
            </a:r>
            <a:r>
              <a:rPr lang="en-US" sz="2000" dirty="0" err="1"/>
              <a:t>hipertonik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vena </a:t>
            </a:r>
            <a:r>
              <a:rPr lang="en-US" sz="2000" dirty="0" err="1"/>
              <a:t>sentral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 yang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dilusi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err="1"/>
              <a:t>Mencegah</a:t>
            </a:r>
            <a:r>
              <a:rPr lang="en-US" sz="2000" dirty="0"/>
              <a:t> phlebitis </a:t>
            </a:r>
            <a:r>
              <a:rPr lang="en-US" sz="2000" dirty="0" err="1"/>
              <a:t>dan</a:t>
            </a:r>
            <a:r>
              <a:rPr lang="en-US" sz="2000" dirty="0"/>
              <a:t> thrombosis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err="1"/>
              <a:t>Pemberian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nutrisi</a:t>
            </a:r>
            <a:r>
              <a:rPr lang="en-US" sz="2000" dirty="0"/>
              <a:t> conc.</a:t>
            </a:r>
            <a:r>
              <a:rPr lang="en-US" sz="2000" dirty="0">
                <a:sym typeface="Wingdings" pitchFamily="2" charset="2"/>
              </a:rPr>
              <a:t> </a:t>
            </a:r>
            <a:r>
              <a:rPr lang="en-US" sz="2000" dirty="0" err="1">
                <a:sym typeface="Wingdings" pitchFamily="2" charset="2"/>
              </a:rPr>
              <a:t>dengan</a:t>
            </a:r>
            <a:r>
              <a:rPr lang="en-US" sz="2000" dirty="0">
                <a:sym typeface="Wingdings" pitchFamily="2" charset="2"/>
              </a:rPr>
              <a:t> volume  (</a:t>
            </a:r>
            <a:r>
              <a:rPr lang="en-US" sz="2000" dirty="0" err="1">
                <a:sym typeface="Wingdings" pitchFamily="2" charset="2"/>
              </a:rPr>
              <a:t>px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gagal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ginjal</a:t>
            </a:r>
            <a:r>
              <a:rPr lang="en-US" sz="2000" dirty="0">
                <a:sym typeface="Wingdings" pitchFamily="2" charset="2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err="1"/>
              <a:t>Durasi</a:t>
            </a:r>
            <a:r>
              <a:rPr lang="en-US" sz="2000" dirty="0"/>
              <a:t> </a:t>
            </a:r>
            <a:r>
              <a:rPr lang="en-US" sz="2000" dirty="0" err="1"/>
              <a:t>pemberian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lama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nyaman</a:t>
            </a:r>
            <a:endParaRPr lang="en-US" sz="2000" dirty="0"/>
          </a:p>
          <a:p>
            <a:pPr eaLnBrk="1" hangingPunct="1">
              <a:spcBef>
                <a:spcPts val="600"/>
              </a:spcBef>
            </a:pP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problem </a:t>
            </a:r>
            <a:r>
              <a:rPr lang="en-US" sz="2000" dirty="0" err="1"/>
              <a:t>mekanik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surgery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 err="1">
                <a:sym typeface="Wingdings" pitchFamily="2" charset="2"/>
              </a:rPr>
              <a:t>resiko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tinggi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infeksi</a:t>
            </a:r>
            <a:endParaRPr lang="en-US" sz="2000" dirty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000" dirty="0" err="1">
                <a:sym typeface="Wingdings" pitchFamily="2" charset="2"/>
              </a:rPr>
              <a:t>Butuh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staf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ahli</a:t>
            </a:r>
            <a:endParaRPr lang="en-US" sz="2000" dirty="0">
              <a:sym typeface="Wingdings" pitchFamily="2" charset="2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72066" y="1500174"/>
            <a:ext cx="376240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372505" cy="9191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 err="1"/>
              <a:t>Formulasi</a:t>
            </a:r>
            <a:r>
              <a:rPr lang="en-US" sz="3600" dirty="0"/>
              <a:t> PN </a:t>
            </a:r>
            <a:r>
              <a:rPr lang="en-US" sz="3600" dirty="0" err="1"/>
              <a:t>dibandingkan</a:t>
            </a:r>
            <a:r>
              <a:rPr lang="en-US" sz="3600" dirty="0"/>
              <a:t> </a:t>
            </a:r>
            <a:r>
              <a:rPr lang="en-US" sz="3600" dirty="0" err="1"/>
              <a:t>produk</a:t>
            </a:r>
            <a:r>
              <a:rPr lang="en-US" sz="3600" dirty="0"/>
              <a:t> </a:t>
            </a:r>
            <a:r>
              <a:rPr lang="en-US" sz="3600" dirty="0" err="1"/>
              <a:t>jadi</a:t>
            </a:r>
            <a:endParaRPr lang="en-US" sz="3600" dirty="0"/>
          </a:p>
        </p:txBody>
      </p:sp>
      <p:sp>
        <p:nvSpPr>
          <p:cNvPr id="26627" name="Text Placeholder 6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79292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/>
              <a:t>Keuntu</a:t>
            </a:r>
            <a:r>
              <a:rPr lang="id-ID"/>
              <a:t>n</a:t>
            </a:r>
            <a:r>
              <a:rPr lang="en-US"/>
              <a:t>gan </a:t>
            </a:r>
          </a:p>
        </p:txBody>
      </p:sp>
      <p:sp>
        <p:nvSpPr>
          <p:cNvPr id="2662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16421" y="1217597"/>
            <a:ext cx="4041775" cy="7891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/>
              <a:t>Kerugian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28596" y="1873235"/>
            <a:ext cx="4040188" cy="4627599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1800" dirty="0"/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/>
              <a:t>Memudahkan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menghemat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staf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px</a:t>
            </a:r>
            <a:endParaRPr lang="en-US" sz="2000" dirty="0"/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/>
              <a:t>Pemberian</a:t>
            </a:r>
            <a:r>
              <a:rPr lang="en-US" sz="2000" dirty="0"/>
              <a:t> optimal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infus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nutrisi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bersamaan</a:t>
            </a:r>
            <a:endParaRPr lang="en-US" sz="2000" dirty="0"/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/>
              <a:t>Menurunkan</a:t>
            </a:r>
            <a:r>
              <a:rPr lang="en-US" sz="2000" dirty="0"/>
              <a:t> </a:t>
            </a:r>
            <a:r>
              <a:rPr lang="en-US" sz="2000" dirty="0" err="1"/>
              <a:t>resiko</a:t>
            </a:r>
            <a:r>
              <a:rPr lang="en-US" sz="2000" dirty="0"/>
              <a:t> </a:t>
            </a:r>
            <a:r>
              <a:rPr lang="en-US" sz="2000" dirty="0" err="1"/>
              <a:t>infeksi</a:t>
            </a:r>
            <a:endParaRPr lang="en-US" sz="2000" dirty="0"/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/>
              <a:t>Menurunkan</a:t>
            </a:r>
            <a:r>
              <a:rPr lang="en-US" sz="2000" dirty="0"/>
              <a:t> </a:t>
            </a:r>
            <a:r>
              <a:rPr lang="en-US" sz="2000" dirty="0" err="1"/>
              <a:t>resiko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: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SOP </a:t>
            </a:r>
            <a:r>
              <a:rPr lang="en-US" sz="2000" dirty="0" err="1"/>
              <a:t>terkontrol</a:t>
            </a:r>
            <a:endParaRPr lang="en-US" sz="2000" dirty="0"/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/>
              <a:t>Untuk</a:t>
            </a:r>
            <a:r>
              <a:rPr lang="en-US" sz="2000" dirty="0"/>
              <a:t> home care</a:t>
            </a:r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/>
              <a:t>Penyimpanan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management </a:t>
            </a:r>
            <a:r>
              <a:rPr lang="en-US" sz="2000" i="1" dirty="0"/>
              <a:t>stock single item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nutrisi</a:t>
            </a:r>
            <a:r>
              <a:rPr lang="en-US" sz="2000" dirty="0"/>
              <a:t> </a:t>
            </a:r>
            <a:r>
              <a:rPr lang="en-US" sz="2000" i="1" dirty="0"/>
              <a:t>multi item</a:t>
            </a:r>
            <a:r>
              <a:rPr lang="en-US" sz="2000" dirty="0"/>
              <a:t> </a:t>
            </a:r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formulasi</a:t>
            </a:r>
            <a:r>
              <a:rPr lang="en-US" sz="2000" dirty="0"/>
              <a:t> </a:t>
            </a:r>
            <a:r>
              <a:rPr lang="en-US" sz="2000" dirty="0" err="1"/>
              <a:t>senyawa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tercampurkan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73235"/>
            <a:ext cx="4041775" cy="4627599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id-ID" sz="1800" dirty="0"/>
          </a:p>
          <a:p>
            <a:pPr marL="274320" indent="-274320" eaLnBrk="1" fontAlgn="auto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infus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dulu</a:t>
            </a:r>
            <a:endParaRPr lang="en-US" dirty="0"/>
          </a:p>
          <a:p>
            <a:pPr marL="274320" indent="-274320" eaLnBrk="1" fontAlgn="auto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penyiapan</a:t>
            </a:r>
            <a:r>
              <a:rPr lang="en-US" dirty="0"/>
              <a:t> formula yang </a:t>
            </a:r>
            <a:r>
              <a:rPr lang="en-US" dirty="0" err="1"/>
              <a:t>spesifik</a:t>
            </a:r>
            <a:endParaRPr lang="en-US" dirty="0"/>
          </a:p>
          <a:p>
            <a:pPr marL="274320" indent="-274320" eaLnBrk="1" fontAlgn="auto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yang </a:t>
            </a:r>
            <a:r>
              <a:rPr lang="en-US" dirty="0" err="1"/>
              <a:t>terbuang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dirubah</a:t>
            </a:r>
            <a:endParaRPr lang="en-US" dirty="0"/>
          </a:p>
          <a:p>
            <a:pPr marL="274320" indent="-274320" eaLnBrk="1" fontAlgn="auto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lemari</a:t>
            </a:r>
            <a:r>
              <a:rPr lang="en-US" dirty="0"/>
              <a:t> </a:t>
            </a:r>
            <a:r>
              <a:rPr lang="en-US" dirty="0" err="1"/>
              <a:t>pendingin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/>
              <a:t>Body mass index (BMI)</a:t>
            </a:r>
            <a:r>
              <a:rPr lang="id-ID" dirty="0"/>
              <a:t> untuk dewasa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31" y="1733118"/>
            <a:ext cx="7467600" cy="495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2832" y="1228793"/>
            <a:ext cx="2916183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000" dirty="0"/>
              <a:t>BMI =  </a:t>
            </a:r>
            <a:r>
              <a:rPr lang="id-ID" sz="2000" dirty="0"/>
              <a:t>BB</a:t>
            </a:r>
            <a:r>
              <a:rPr lang="en-US" sz="2000" dirty="0"/>
              <a:t> (kg)/</a:t>
            </a:r>
            <a:r>
              <a:rPr lang="id-ID" sz="2000" dirty="0"/>
              <a:t>TB</a:t>
            </a:r>
            <a:r>
              <a:rPr lang="en-US" sz="2000" dirty="0"/>
              <a:t> (m)</a:t>
            </a:r>
            <a:r>
              <a:rPr lang="en-US" sz="2000" dirty="0">
                <a:cs typeface="Tahoma" pitchFamily="34" charset="0"/>
              </a:rPr>
              <a:t>²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007529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/>
              <a:t>Monitoring</a:t>
            </a:r>
            <a:r>
              <a:rPr lang="id-ID" sz="3600"/>
              <a:t> pemberian TPN</a:t>
            </a:r>
            <a:endParaRPr lang="en-US" sz="36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14488"/>
            <a:ext cx="5429288" cy="474981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5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800" dirty="0" err="1"/>
              <a:t>Tujuan</a:t>
            </a:r>
            <a:r>
              <a:rPr lang="en-US" sz="2800" dirty="0"/>
              <a:t> :</a:t>
            </a:r>
          </a:p>
          <a:p>
            <a:pPr eaLnBrk="1" hangingPunct="1">
              <a:lnSpc>
                <a:spcPct val="95000"/>
              </a:lnSpc>
              <a:spcAft>
                <a:spcPct val="20000"/>
              </a:spcAft>
              <a:buSzPct val="70000"/>
              <a:buFont typeface="Wingdings" pitchFamily="2" charset="2"/>
              <a:buChar char="q"/>
            </a:pPr>
            <a:r>
              <a:rPr lang="en-US" sz="2400" dirty="0" err="1"/>
              <a:t>Mengevaluasi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nutrisi</a:t>
            </a:r>
            <a:r>
              <a:rPr lang="en-US" sz="2400" dirty="0"/>
              <a:t> :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elektrolit</a:t>
            </a:r>
            <a:endParaRPr lang="en-US" sz="2400" dirty="0"/>
          </a:p>
          <a:p>
            <a:pPr eaLnBrk="1" hangingPunct="1">
              <a:lnSpc>
                <a:spcPct val="95000"/>
              </a:lnSpc>
              <a:spcAft>
                <a:spcPct val="20000"/>
              </a:spcAft>
              <a:buSzPct val="70000"/>
              <a:buFont typeface="Wingdings" pitchFamily="2" charset="2"/>
              <a:buChar char="q"/>
            </a:pP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keefektifan</a:t>
            </a:r>
            <a:r>
              <a:rPr lang="en-US" sz="2400" dirty="0"/>
              <a:t> </a:t>
            </a: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nutrisi</a:t>
            </a:r>
            <a:endParaRPr lang="en-US" sz="2400" dirty="0"/>
          </a:p>
          <a:p>
            <a:pPr eaLnBrk="1" hangingPunct="1">
              <a:lnSpc>
                <a:spcPct val="95000"/>
              </a:lnSpc>
              <a:spcAft>
                <a:spcPct val="20000"/>
              </a:spcAft>
              <a:buSzPct val="70000"/>
              <a:buFont typeface="Wingdings" pitchFamily="2" charset="2"/>
              <a:buChar char="q"/>
            </a:pP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pendeteksian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komplikasi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dini</a:t>
            </a:r>
            <a:endParaRPr lang="en-US" sz="2400" dirty="0"/>
          </a:p>
          <a:p>
            <a:pPr eaLnBrk="1" hangingPunct="1">
              <a:lnSpc>
                <a:spcPct val="95000"/>
              </a:lnSpc>
              <a:spcAft>
                <a:spcPct val="20000"/>
              </a:spcAft>
              <a:buSzPct val="70000"/>
              <a:buFont typeface="Wingdings" pitchFamily="2" charset="2"/>
              <a:buChar char="q"/>
            </a:pP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kekurangan</a:t>
            </a:r>
            <a:r>
              <a:rPr lang="en-US" sz="2400" dirty="0"/>
              <a:t>, </a:t>
            </a:r>
            <a:r>
              <a:rPr lang="en-US" sz="2400" dirty="0" err="1"/>
              <a:t>kelebihan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toksisitas</a:t>
            </a:r>
            <a:r>
              <a:rPr lang="en-US" sz="2400" dirty="0"/>
              <a:t> </a:t>
            </a:r>
            <a:r>
              <a:rPr lang="en-US" sz="2400" dirty="0" err="1"/>
              <a:t>nutrisi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endParaRPr lang="en-US" sz="2400" dirty="0"/>
          </a:p>
          <a:p>
            <a:pPr eaLnBrk="1" hangingPunct="1">
              <a:lnSpc>
                <a:spcPct val="95000"/>
              </a:lnSpc>
              <a:spcAft>
                <a:spcPct val="20000"/>
              </a:spcAft>
              <a:buSzPct val="70000"/>
              <a:buFont typeface="Wingdings" pitchFamily="2" charset="2"/>
              <a:buChar char="q"/>
            </a:pP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ketidak-sesuaian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peresepan</a:t>
            </a:r>
            <a:r>
              <a:rPr lang="en-US" sz="2400" dirty="0"/>
              <a:t>, </a:t>
            </a:r>
            <a:r>
              <a:rPr lang="en-US" sz="2400" dirty="0" err="1"/>
              <a:t>pengiriman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dosis</a:t>
            </a:r>
            <a:r>
              <a:rPr lang="en-US" sz="2400" dirty="0"/>
              <a:t> yang </a:t>
            </a:r>
            <a:r>
              <a:rPr lang="en-US" sz="2400" dirty="0" err="1"/>
              <a:t>diterima</a:t>
            </a:r>
            <a:r>
              <a:rPr lang="en-US" sz="2400" dirty="0"/>
              <a:t> </a:t>
            </a:r>
          </a:p>
        </p:txBody>
      </p:sp>
      <p:pic>
        <p:nvPicPr>
          <p:cNvPr id="4" name="Picture 6" descr="MMj0234750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85992"/>
            <a:ext cx="32146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2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652463"/>
          </a:xfrm>
        </p:spPr>
        <p:txBody>
          <a:bodyPr/>
          <a:lstStyle/>
          <a:p>
            <a:pPr eaLnBrk="1" hangingPunct="1"/>
            <a:r>
              <a:rPr lang="en-US" sz="3200" dirty="0"/>
              <a:t>Parameter Monitoring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2438" y="1571625"/>
            <a:ext cx="4086225" cy="5286375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Symptom/</a:t>
            </a:r>
            <a:r>
              <a:rPr lang="en-US" sz="2000" dirty="0" err="1"/>
              <a:t>gambaran</a:t>
            </a:r>
            <a:r>
              <a:rPr lang="en-US" sz="2000" dirty="0"/>
              <a:t> </a:t>
            </a:r>
            <a:r>
              <a:rPr lang="en-US" sz="2000" dirty="0" err="1"/>
              <a:t>klinis</a:t>
            </a:r>
            <a:r>
              <a:rPr lang="en-US" sz="2000" dirty="0"/>
              <a:t> : </a:t>
            </a:r>
            <a:r>
              <a:rPr lang="en-US" sz="2000" dirty="0" err="1"/>
              <a:t>thrombophlebitis</a:t>
            </a:r>
            <a:endParaRPr lang="en-US" sz="2000" dirty="0"/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: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kelebihan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kehilangan</a:t>
            </a:r>
            <a:r>
              <a:rPr lang="en-US" sz="2000" dirty="0"/>
              <a:t> </a:t>
            </a:r>
            <a:r>
              <a:rPr lang="en-US" sz="2000" dirty="0" err="1"/>
              <a:t>cairan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mengatur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vol</a:t>
            </a:r>
            <a:r>
              <a:rPr lang="en-US" sz="2000" dirty="0">
                <a:sym typeface="Wingdings" pitchFamily="2" charset="2"/>
              </a:rPr>
              <a:t> PN</a:t>
            </a:r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>
                <a:sym typeface="Wingdings" pitchFamily="2" charset="2"/>
              </a:rPr>
              <a:t>Keseimbangan</a:t>
            </a:r>
            <a:r>
              <a:rPr lang="en-US" sz="2000" dirty="0">
                <a:sym typeface="Wingdings" pitchFamily="2" charset="2"/>
              </a:rPr>
              <a:t> nitrogen : </a:t>
            </a:r>
            <a:r>
              <a:rPr lang="en-US" sz="2000" dirty="0" err="1">
                <a:sym typeface="Wingdings" pitchFamily="2" charset="2"/>
              </a:rPr>
              <a:t>penilaian</a:t>
            </a:r>
            <a:r>
              <a:rPr lang="en-US" sz="2000" dirty="0">
                <a:sym typeface="Wingdings" pitchFamily="2" charset="2"/>
              </a:rPr>
              <a:t> urine urea</a:t>
            </a:r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sym typeface="Wingdings" pitchFamily="2" charset="2"/>
              </a:rPr>
              <a:t>Level protein : albumin  </a:t>
            </a:r>
            <a:r>
              <a:rPr lang="en-US" sz="2000" dirty="0" err="1">
                <a:sym typeface="Wingdings" pitchFamily="2" charset="2"/>
              </a:rPr>
              <a:t>indikasi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malnutrisi</a:t>
            </a:r>
            <a:endParaRPr lang="en-US" sz="2000" dirty="0"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>
                <a:sym typeface="Wingdings" pitchFamily="2" charset="2"/>
              </a:rPr>
              <a:t>Haematology</a:t>
            </a:r>
            <a:r>
              <a:rPr lang="en-US" sz="2000" dirty="0">
                <a:sym typeface="Wingdings" pitchFamily="2" charset="2"/>
              </a:rPr>
              <a:t> : </a:t>
            </a:r>
            <a:r>
              <a:rPr lang="en-US" sz="2000" dirty="0" err="1">
                <a:sym typeface="Wingdings" pitchFamily="2" charset="2"/>
              </a:rPr>
              <a:t>conc.platelet</a:t>
            </a:r>
            <a:r>
              <a:rPr lang="en-US" sz="2000" dirty="0">
                <a:sym typeface="Wingdings" pitchFamily="2" charset="2"/>
              </a:rPr>
              <a:t>, thrombocytopenia</a:t>
            </a:r>
          </a:p>
          <a:p>
            <a:pPr marL="274320" indent="-274320" eaLnBrk="1" fontAlgn="auto" hangingPunct="1">
              <a:spcBef>
                <a:spcPct val="25000"/>
              </a:spcBef>
              <a:spcAft>
                <a:spcPct val="2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>
                <a:sym typeface="Wingdings" pitchFamily="2" charset="2"/>
              </a:rPr>
              <a:t>Glukosa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darah</a:t>
            </a:r>
            <a:r>
              <a:rPr lang="en-US" sz="2000" dirty="0">
                <a:sym typeface="Wingdings" pitchFamily="2" charset="2"/>
              </a:rPr>
              <a:t> : </a:t>
            </a:r>
            <a:r>
              <a:rPr lang="en-US" sz="2000" dirty="0" err="1">
                <a:sym typeface="Wingdings" pitchFamily="2" charset="2"/>
              </a:rPr>
              <a:t>komplikasi</a:t>
            </a:r>
            <a:r>
              <a:rPr lang="en-US" sz="2000" dirty="0">
                <a:sym typeface="Wingdings" pitchFamily="2" charset="2"/>
              </a:rPr>
              <a:t> hyperglycemia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3438" y="1571625"/>
            <a:ext cx="4086225" cy="5286375"/>
          </a:xfrm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sym typeface="Wingdings" pitchFamily="2" charset="2"/>
              </a:rPr>
              <a:t>Toleransi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lemak</a:t>
            </a:r>
            <a:r>
              <a:rPr lang="en-US" sz="2800" dirty="0">
                <a:sym typeface="Wingdings" pitchFamily="2" charset="2"/>
              </a:rPr>
              <a:t> : </a:t>
            </a:r>
            <a:r>
              <a:rPr lang="en-US" sz="2800" dirty="0" err="1">
                <a:sym typeface="Wingdings" pitchFamily="2" charset="2"/>
              </a:rPr>
              <a:t>profil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kolesterol</a:t>
            </a:r>
            <a:r>
              <a:rPr lang="en-US" sz="2800" dirty="0">
                <a:sym typeface="Wingdings" pitchFamily="2" charset="2"/>
              </a:rPr>
              <a:t>, </a:t>
            </a:r>
            <a:r>
              <a:rPr lang="en-US" sz="2800" dirty="0" err="1">
                <a:sym typeface="Wingdings" pitchFamily="2" charset="2"/>
              </a:rPr>
              <a:t>trigliserid</a:t>
            </a:r>
            <a:endParaRPr lang="en-US" sz="2800" dirty="0"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sym typeface="Wingdings" pitchFamily="2" charset="2"/>
              </a:rPr>
              <a:t>Profil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elektrolit</a:t>
            </a:r>
            <a:r>
              <a:rPr lang="en-US" sz="2800" dirty="0">
                <a:sym typeface="Wingdings" pitchFamily="2" charset="2"/>
              </a:rPr>
              <a:t> : K, Mg</a:t>
            </a: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sym typeface="Wingdings" pitchFamily="2" charset="2"/>
              </a:rPr>
              <a:t>Tes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fungsi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hati</a:t>
            </a:r>
            <a:r>
              <a:rPr lang="en-US" sz="2800" dirty="0">
                <a:sym typeface="Wingdings" pitchFamily="2" charset="2"/>
              </a:rPr>
              <a:t> : </a:t>
            </a:r>
            <a:r>
              <a:rPr lang="en-US" sz="2800" dirty="0" err="1">
                <a:sym typeface="Wingdings" pitchFamily="2" charset="2"/>
              </a:rPr>
              <a:t>nilai</a:t>
            </a:r>
            <a:r>
              <a:rPr lang="en-US" sz="2800" dirty="0">
                <a:sym typeface="Wingdings" pitchFamily="2" charset="2"/>
              </a:rPr>
              <a:t> abnormal </a:t>
            </a:r>
            <a:r>
              <a:rPr lang="en-US" sz="2800" dirty="0" err="1">
                <a:sym typeface="Wingdings" pitchFamily="2" charset="2"/>
              </a:rPr>
              <a:t>karena</a:t>
            </a:r>
            <a:r>
              <a:rPr lang="en-US" sz="2800" dirty="0">
                <a:sym typeface="Wingdings" pitchFamily="2" charset="2"/>
              </a:rPr>
              <a:t> sepsis, </a:t>
            </a:r>
            <a:r>
              <a:rPr lang="en-US" sz="2800" dirty="0" err="1">
                <a:sym typeface="Wingdings" pitchFamily="2" charset="2"/>
              </a:rPr>
              <a:t>terapi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obat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atau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penyakitnya</a:t>
            </a:r>
            <a:endParaRPr lang="en-US" sz="2800" dirty="0">
              <a:sym typeface="Wingdings" pitchFamily="2" charset="2"/>
            </a:endParaRP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sym typeface="Wingdings" pitchFamily="2" charset="2"/>
              </a:rPr>
              <a:t>Anthropometry : </a:t>
            </a:r>
            <a:r>
              <a:rPr lang="en-US" sz="2800" dirty="0" err="1">
                <a:sym typeface="Wingdings" pitchFamily="2" charset="2"/>
              </a:rPr>
              <a:t>menilai</a:t>
            </a:r>
            <a:r>
              <a:rPr lang="en-US" sz="2800" dirty="0">
                <a:sym typeface="Wingdings" pitchFamily="2" charset="2"/>
              </a:rPr>
              <a:t> status </a:t>
            </a:r>
            <a:r>
              <a:rPr lang="en-US" sz="2800" dirty="0" err="1">
                <a:sym typeface="Wingdings" pitchFamily="2" charset="2"/>
              </a:rPr>
              <a:t>nutrisi</a:t>
            </a:r>
            <a:r>
              <a:rPr lang="en-US" sz="2800" dirty="0">
                <a:sym typeface="Wingdings" pitchFamily="2" charset="2"/>
              </a:rPr>
              <a:t> long-term</a:t>
            </a: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sym typeface="Wingdings" pitchFamily="2" charset="2"/>
              </a:rPr>
              <a:t>Profil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asam-basa</a:t>
            </a:r>
            <a:r>
              <a:rPr lang="en-US" sz="2800" dirty="0">
                <a:sym typeface="Wingdings" pitchFamily="2" charset="2"/>
              </a:rPr>
              <a:t> : </a:t>
            </a:r>
            <a:r>
              <a:rPr lang="en-US" sz="2800" dirty="0" err="1">
                <a:sym typeface="Wingdings" pitchFamily="2" charset="2"/>
              </a:rPr>
              <a:t>indikasi</a:t>
            </a:r>
            <a:r>
              <a:rPr lang="en-US" sz="2800" dirty="0">
                <a:sym typeface="Wingdings" pitchFamily="2" charset="2"/>
              </a:rPr>
              <a:t> problem respiratory </a:t>
            </a:r>
            <a:r>
              <a:rPr lang="en-US" sz="2800" dirty="0" err="1">
                <a:sym typeface="Wingdings" pitchFamily="2" charset="2"/>
              </a:rPr>
              <a:t>atau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metabolik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membutuhkan</a:t>
            </a:r>
            <a:r>
              <a:rPr lang="en-US" sz="2800" dirty="0">
                <a:sym typeface="Wingdings" pitchFamily="2" charset="2"/>
              </a:rPr>
              <a:t> PN</a:t>
            </a:r>
          </a:p>
          <a:p>
            <a:pPr marL="274320" indent="-274320" eaLnBrk="1" fontAlgn="auto" hangingPunct="1">
              <a:spcBef>
                <a:spcPct val="15000"/>
              </a:spcBef>
              <a:spcAft>
                <a:spcPct val="15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sym typeface="Wingdings" pitchFamily="2" charset="2"/>
              </a:rPr>
              <a:t>Level vitamin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trace element : </a:t>
            </a:r>
            <a:r>
              <a:rPr lang="en-US" sz="2800" dirty="0" err="1">
                <a:sym typeface="Wingdings" pitchFamily="2" charset="2"/>
              </a:rPr>
              <a:t>beberapa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tes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tidak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spesifik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 </a:t>
            </a:r>
            <a:r>
              <a:rPr lang="en-US" sz="2800" dirty="0" err="1">
                <a:sym typeface="Wingdings" pitchFamily="2" charset="2"/>
              </a:rPr>
              <a:t>tidak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akurat</a:t>
            </a:r>
            <a:endParaRPr lang="en-US" sz="2800" dirty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dirty="0"/>
          </a:p>
        </p:txBody>
      </p:sp>
      <p:pic>
        <p:nvPicPr>
          <p:cNvPr id="6" name="Picture 33" descr="j02835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hangingPunct="1"/>
            <a:r>
              <a:rPr lang="sv-SE" dirty="0"/>
              <a:t>Parenteral Nutrition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714488"/>
            <a:ext cx="8174064" cy="46053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4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2000" dirty="0"/>
              <a:t>Parenteral Nutrition adalah Nutrisi penyeimbang yang diberikan melalui intravena dan kombinasi sediaan steril yang stabil secara fisiko kimia dari 6 kelompok nutrisi utama dan air. Kelompok nutrisi utama terdiri dari asam amino, glukosa, emulsi lemak (asam lemak essensial), vitamin, </a:t>
            </a:r>
            <a:r>
              <a:rPr lang="sv-SE" sz="2000" i="1" dirty="0"/>
              <a:t>trace elements</a:t>
            </a:r>
            <a:r>
              <a:rPr lang="sv-SE" sz="2000" dirty="0"/>
              <a:t> dan elektrolit</a:t>
            </a:r>
          </a:p>
          <a:p>
            <a:pPr marL="274320" indent="-274320" eaLnBrk="1" fontAlgn="auto" hangingPunct="1">
              <a:spcBef>
                <a:spcPct val="4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2000" dirty="0"/>
              <a:t>Tujuan terapi nutrisi parenteral adalah untuk :</a:t>
            </a:r>
          </a:p>
          <a:p>
            <a:pPr marL="640080" lvl="1" indent="-246888" eaLnBrk="1" fontAlgn="auto" hangingPunct="1">
              <a:spcBef>
                <a:spcPct val="40000"/>
              </a:spcBef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sv-SE" sz="2000" dirty="0"/>
              <a:t>menjaga atau memperbaiki nutrisi dalam keadaan sakit, luka, atau ketidak mampuan untuk mengkonsumsi nutrisi yang cukup</a:t>
            </a:r>
          </a:p>
          <a:p>
            <a:pPr marL="640080" lvl="1" indent="-246888" eaLnBrk="1" fontAlgn="auto" hangingPunct="1">
              <a:spcBef>
                <a:spcPct val="40000"/>
              </a:spcBef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sv-SE" sz="2000" dirty="0"/>
              <a:t>Mencegah komplikasi</a:t>
            </a:r>
          </a:p>
          <a:p>
            <a:pPr marL="640080" lvl="1" indent="-246888" eaLnBrk="1" fontAlgn="auto" hangingPunct="1">
              <a:spcBef>
                <a:spcPct val="40000"/>
              </a:spcBef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sv-SE" sz="2000" dirty="0"/>
              <a:t>meningkatkan </a:t>
            </a:r>
            <a:r>
              <a:rPr lang="sv-SE" sz="2000" i="1" dirty="0"/>
              <a:t>terapeutic outcome</a:t>
            </a:r>
            <a:endParaRPr lang="sv-SE" sz="2000" dirty="0"/>
          </a:p>
          <a:p>
            <a:pPr marL="640080" lvl="1" indent="-246888" eaLnBrk="1" fontAlgn="auto" hangingPunct="1">
              <a:spcBef>
                <a:spcPct val="40000"/>
              </a:spcBef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sv-SE" sz="2000" dirty="0"/>
              <a:t>memperbaiki kualitas hidup pasien.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PENYEBAB KOMPLIKASI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071538" y="2000240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Autofit/>
          </a:bodyPr>
          <a:lstStyle/>
          <a:p>
            <a:pPr lvl="0">
              <a:tabLst>
                <a:tab pos="6994525" algn="l"/>
              </a:tabLst>
            </a:pPr>
            <a:r>
              <a:rPr lang="en-US" sz="2400" dirty="0"/>
              <a:t>KOMPLIKASI KARENA </a:t>
            </a:r>
            <a:r>
              <a:rPr lang="id-ID" sz="2400" dirty="0"/>
              <a:t>Pemasangan kateter yang tidak adekuat</a:t>
            </a:r>
            <a:br>
              <a:rPr lang="id-ID" sz="2400" dirty="0"/>
            </a:br>
            <a:endParaRPr lang="en-US" sz="24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28624" y="1524000"/>
            <a:ext cx="4143375" cy="4905375"/>
          </a:xfrm>
          <a:ln>
            <a:solidFill>
              <a:srgbClr val="00B0F0"/>
            </a:solidFill>
          </a:ln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id-ID" sz="3400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ct val="2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 err="1"/>
              <a:t>Thrombophlebitis</a:t>
            </a:r>
            <a:endParaRPr lang="en-US" sz="3300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ct val="2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 err="1"/>
              <a:t>Infeksi</a:t>
            </a:r>
            <a:r>
              <a:rPr lang="en-US" sz="3300" dirty="0"/>
              <a:t> </a:t>
            </a:r>
            <a:r>
              <a:rPr lang="en-US" sz="3300" dirty="0" err="1"/>
              <a:t>karena</a:t>
            </a:r>
            <a:r>
              <a:rPr lang="en-US" sz="3300" dirty="0"/>
              <a:t> catheter : </a:t>
            </a:r>
            <a:r>
              <a:rPr lang="en-US" sz="3300" dirty="0" err="1"/>
              <a:t>lokal</a:t>
            </a:r>
            <a:r>
              <a:rPr lang="en-US" sz="3300" dirty="0"/>
              <a:t> </a:t>
            </a:r>
            <a:r>
              <a:rPr lang="en-US" sz="3300" dirty="0" err="1"/>
              <a:t>atau</a:t>
            </a:r>
            <a:r>
              <a:rPr lang="en-US" sz="3300" dirty="0"/>
              <a:t> </a:t>
            </a:r>
            <a:r>
              <a:rPr lang="en-US" sz="3300" dirty="0" err="1"/>
              <a:t>sistemik</a:t>
            </a:r>
            <a:endParaRPr lang="en-US" sz="3300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ct val="2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/>
              <a:t>Thrombosis vena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ct val="2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 err="1"/>
              <a:t>Occlusi</a:t>
            </a:r>
            <a:r>
              <a:rPr lang="en-US" sz="3300" dirty="0"/>
              <a:t> </a:t>
            </a:r>
            <a:r>
              <a:rPr lang="en-US" sz="3300" dirty="0" err="1"/>
              <a:t>saluran</a:t>
            </a:r>
            <a:r>
              <a:rPr lang="en-US" sz="3300" dirty="0"/>
              <a:t> (</a:t>
            </a:r>
            <a:r>
              <a:rPr lang="en-US" sz="3300" dirty="0" err="1"/>
              <a:t>lemak</a:t>
            </a:r>
            <a:r>
              <a:rPr lang="en-US" sz="3300" dirty="0"/>
              <a:t>, thrombus, </a:t>
            </a:r>
            <a:r>
              <a:rPr lang="en-US" sz="3300" dirty="0" err="1"/>
              <a:t>partikel</a:t>
            </a:r>
            <a:r>
              <a:rPr lang="en-US" sz="3300" dirty="0"/>
              <a:t>)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ct val="2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 err="1"/>
              <a:t>Pneumothorax</a:t>
            </a:r>
            <a:r>
              <a:rPr lang="en-US" sz="3300" dirty="0"/>
              <a:t>, </a:t>
            </a:r>
            <a:r>
              <a:rPr lang="en-US" sz="3300" dirty="0" err="1"/>
              <a:t>malposisi</a:t>
            </a:r>
            <a:r>
              <a:rPr lang="en-US" sz="3300" dirty="0"/>
              <a:t> </a:t>
            </a:r>
            <a:r>
              <a:rPr lang="en-US" sz="3300" dirty="0" err="1"/>
              <a:t>cateter</a:t>
            </a:r>
            <a:r>
              <a:rPr lang="en-US" sz="3300" dirty="0"/>
              <a:t>, </a:t>
            </a:r>
            <a:r>
              <a:rPr lang="en-US" sz="3300" dirty="0" err="1"/>
              <a:t>sobek</a:t>
            </a:r>
            <a:r>
              <a:rPr lang="en-US" sz="3300" dirty="0"/>
              <a:t> </a:t>
            </a:r>
            <a:r>
              <a:rPr lang="en-US" sz="3300" dirty="0" err="1"/>
              <a:t>pembuluh</a:t>
            </a:r>
            <a:r>
              <a:rPr lang="en-US" sz="3300" dirty="0"/>
              <a:t> </a:t>
            </a:r>
            <a:r>
              <a:rPr lang="en-US" sz="3300" dirty="0" err="1"/>
              <a:t>darah</a:t>
            </a:r>
            <a:r>
              <a:rPr lang="en-US" sz="3300" dirty="0"/>
              <a:t>, emboli, hydrothorax, </a:t>
            </a:r>
            <a:r>
              <a:rPr lang="en-US" sz="3300" dirty="0" err="1"/>
              <a:t>disritmia</a:t>
            </a:r>
            <a:r>
              <a:rPr lang="en-US" sz="3300" dirty="0"/>
              <a:t>, </a:t>
            </a:r>
            <a:r>
              <a:rPr lang="en-US" sz="3300" dirty="0" err="1"/>
              <a:t>penempatan</a:t>
            </a:r>
            <a:r>
              <a:rPr lang="en-US" sz="3300" dirty="0"/>
              <a:t> yang </a:t>
            </a:r>
            <a:r>
              <a:rPr lang="en-US" sz="3300" dirty="0" err="1"/>
              <a:t>tidak</a:t>
            </a:r>
            <a:r>
              <a:rPr lang="en-US" sz="3300" dirty="0"/>
              <a:t> </a:t>
            </a:r>
            <a:r>
              <a:rPr lang="en-US" sz="3300" dirty="0" err="1"/>
              <a:t>benar</a:t>
            </a:r>
            <a:endParaRPr lang="en-US" sz="33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86058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990600" algn="l"/>
              </a:tabLst>
            </a:pPr>
            <a:endParaRPr lang="id-ID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2928958" cy="1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581025"/>
          </a:xfrm>
        </p:spPr>
        <p:txBody>
          <a:bodyPr>
            <a:normAutofit/>
          </a:bodyPr>
          <a:lstStyle/>
          <a:p>
            <a:pPr eaLnBrk="1" hangingPunct="1">
              <a:tabLst>
                <a:tab pos="6994525" algn="l"/>
              </a:tabLst>
            </a:pPr>
            <a:r>
              <a:rPr lang="en-US" sz="2400" dirty="0"/>
              <a:t>KOMPLIKASI KARENA </a:t>
            </a:r>
            <a:r>
              <a:rPr lang="id-ID" sz="2400" dirty="0"/>
              <a:t>METABOLIK PASIEN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43372" y="1295400"/>
            <a:ext cx="4695828" cy="534831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Hiperglikemia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hipoglikemia</a:t>
            </a:r>
            <a:endParaRPr lang="en-US" sz="1800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Ketidak-seimbangan</a:t>
            </a:r>
            <a:r>
              <a:rPr lang="en-US" sz="1800" dirty="0"/>
              <a:t> </a:t>
            </a:r>
            <a:r>
              <a:rPr lang="en-US" sz="1800" dirty="0" err="1"/>
              <a:t>elektrolit</a:t>
            </a:r>
            <a:endParaRPr lang="en-US" sz="1800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Intoleransi</a:t>
            </a:r>
            <a:r>
              <a:rPr lang="en-US" sz="1800" dirty="0"/>
              <a:t> lipid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i="1" dirty="0" err="1"/>
              <a:t>Refeeding</a:t>
            </a:r>
            <a:r>
              <a:rPr lang="en-US" sz="1800" i="1" dirty="0"/>
              <a:t> Syndrome</a:t>
            </a:r>
            <a:r>
              <a:rPr lang="en-US" sz="1800" dirty="0"/>
              <a:t>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Dehidrasi</a:t>
            </a:r>
            <a:r>
              <a:rPr lang="en-US" sz="1800" dirty="0"/>
              <a:t>/over-</a:t>
            </a:r>
            <a:r>
              <a:rPr lang="en-US" sz="1800" dirty="0" err="1"/>
              <a:t>hidrasi</a:t>
            </a:r>
            <a:endParaRPr lang="en-US" sz="1800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Kekurangan</a:t>
            </a:r>
            <a:r>
              <a:rPr lang="en-US" sz="1800" dirty="0"/>
              <a:t>/</a:t>
            </a:r>
            <a:r>
              <a:rPr lang="en-US" sz="1800" dirty="0" err="1"/>
              <a:t>kelebihan</a:t>
            </a:r>
            <a:r>
              <a:rPr lang="en-US" sz="1800" dirty="0"/>
              <a:t> </a:t>
            </a:r>
            <a:r>
              <a:rPr lang="en-US" sz="1800" dirty="0" err="1"/>
              <a:t>nutrisi</a:t>
            </a:r>
            <a:r>
              <a:rPr lang="en-US" sz="1800" dirty="0"/>
              <a:t> </a:t>
            </a:r>
            <a:r>
              <a:rPr lang="en-US" sz="1800" dirty="0" err="1"/>
              <a:t>spesifik</a:t>
            </a:r>
            <a:endParaRPr lang="en-US" sz="1800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Penyakit</a:t>
            </a:r>
            <a:r>
              <a:rPr lang="en-US" sz="1800" dirty="0"/>
              <a:t> </a:t>
            </a:r>
            <a:r>
              <a:rPr lang="en-US" sz="1800" dirty="0" err="1"/>
              <a:t>hati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limpa</a:t>
            </a:r>
            <a:endParaRPr lang="en-US" sz="1800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GI Atrophy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Disfungsi</a:t>
            </a:r>
            <a:r>
              <a:rPr lang="en-US" sz="1800" dirty="0"/>
              <a:t> </a:t>
            </a:r>
            <a:r>
              <a:rPr lang="en-US" sz="1800" dirty="0" err="1"/>
              <a:t>tulang</a:t>
            </a:r>
            <a:r>
              <a:rPr lang="en-US" sz="1800" dirty="0"/>
              <a:t> </a:t>
            </a:r>
            <a:r>
              <a:rPr lang="en-US" sz="1800" dirty="0" err="1"/>
              <a:t>metabolik</a:t>
            </a:r>
            <a:r>
              <a:rPr lang="en-US" sz="1800" dirty="0"/>
              <a:t> (</a:t>
            </a:r>
            <a:r>
              <a:rPr lang="en-US" sz="1800" dirty="0" err="1"/>
              <a:t>penggunaan</a:t>
            </a:r>
            <a:r>
              <a:rPr lang="en-US" sz="1800" dirty="0"/>
              <a:t> lama)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Thrombocytopenia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Efek</a:t>
            </a:r>
            <a:r>
              <a:rPr lang="en-US" sz="1800" dirty="0"/>
              <a:t> </a:t>
            </a:r>
            <a:r>
              <a:rPr lang="en-US" sz="1800" dirty="0" err="1"/>
              <a:t>tak</a:t>
            </a:r>
            <a:r>
              <a:rPr lang="en-US" sz="1800" dirty="0"/>
              <a:t> </a:t>
            </a:r>
            <a:r>
              <a:rPr lang="en-US" sz="1800" dirty="0" err="1"/>
              <a:t>diinginkan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PN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Defisiensi</a:t>
            </a:r>
            <a:r>
              <a:rPr lang="en-US" sz="1800" dirty="0"/>
              <a:t> </a:t>
            </a:r>
            <a:r>
              <a:rPr lang="en-US" sz="1800" dirty="0" err="1"/>
              <a:t>asam</a:t>
            </a:r>
            <a:r>
              <a:rPr lang="en-US" sz="1800" dirty="0"/>
              <a:t> </a:t>
            </a:r>
            <a:r>
              <a:rPr lang="en-US" sz="1800" dirty="0" err="1"/>
              <a:t>lemak</a:t>
            </a:r>
            <a:r>
              <a:rPr lang="en-US" sz="1800" dirty="0"/>
              <a:t> </a:t>
            </a:r>
            <a:r>
              <a:rPr lang="en-US" sz="1800" dirty="0" err="1"/>
              <a:t>esensial</a:t>
            </a:r>
            <a:r>
              <a:rPr lang="en-US" sz="1800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1800" dirty="0"/>
          </a:p>
        </p:txBody>
      </p:sp>
      <p:pic>
        <p:nvPicPr>
          <p:cNvPr id="9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16"/>
            <a:ext cx="3429024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3429000" y="4114800"/>
            <a:ext cx="304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 descr="Koal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2214554"/>
            <a:ext cx="6096000" cy="380524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643306" y="285728"/>
            <a:ext cx="4714875" cy="178595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accent1">
                    <a:lumMod val="25000"/>
                  </a:schemeClr>
                </a:solidFill>
                <a:effectLst/>
              </a:rPr>
              <a:t>Terima</a:t>
            </a:r>
            <a:r>
              <a:rPr lang="en-US" sz="4000" b="1" dirty="0">
                <a:solidFill>
                  <a:schemeClr val="accent1">
                    <a:lumMod val="25000"/>
                  </a:schemeClr>
                </a:solidFill>
                <a:effectLst/>
              </a:rPr>
              <a:t> </a:t>
            </a:r>
            <a:r>
              <a:rPr lang="en-US" sz="4000" b="1" dirty="0" err="1">
                <a:solidFill>
                  <a:schemeClr val="accent1">
                    <a:lumMod val="25000"/>
                  </a:schemeClr>
                </a:solidFill>
                <a:effectLst/>
              </a:rPr>
              <a:t>kasih</a:t>
            </a:r>
            <a:endParaRPr lang="en-US" sz="4000" b="1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200"/>
              <a:t>Indikasi pemberian nutrisi parenteral</a:t>
            </a:r>
            <a:endParaRPr lang="en-US" sz="320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428736"/>
            <a:ext cx="8174064" cy="521497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id-ID" sz="2400" dirty="0"/>
              <a:t>Pasien </a:t>
            </a:r>
            <a:r>
              <a:rPr lang="sv-SE" sz="2400" dirty="0"/>
              <a:t>tidak mampu</a:t>
            </a:r>
            <a:r>
              <a:rPr lang="id-ID" sz="2400" dirty="0"/>
              <a:t> </a:t>
            </a:r>
            <a:r>
              <a:rPr lang="sv-SE" sz="2400" dirty="0"/>
              <a:t>mengabsorpsi nutrisi secara enteral, </a:t>
            </a:r>
            <a:endParaRPr lang="id-ID" sz="2400" dirty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 typeface="Wingdings 2" pitchFamily="18" charset="2"/>
              <a:buNone/>
            </a:pPr>
            <a:r>
              <a:rPr lang="id-ID" sz="2400" dirty="0"/>
              <a:t>	</a:t>
            </a:r>
            <a:r>
              <a:rPr lang="sv-SE" sz="2400" dirty="0"/>
              <a:t>yang disebabkan karena :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SzPct val="80000"/>
              <a:buFont typeface="Wingdings" pitchFamily="2" charset="2"/>
              <a:buChar char="v"/>
            </a:pPr>
            <a:r>
              <a:rPr lang="sv-SE" sz="2400" dirty="0"/>
              <a:t>pemotongan usus halus secara massive,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SzPct val="80000"/>
              <a:buFont typeface="Wingdings" pitchFamily="2" charset="2"/>
              <a:buChar char="v"/>
            </a:pPr>
            <a:r>
              <a:rPr lang="sv-SE" sz="2400" dirty="0"/>
              <a:t>penyakit-penyakit pada usus halus,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SzPct val="80000"/>
              <a:buFont typeface="Wingdings" pitchFamily="2" charset="2"/>
              <a:buChar char="v"/>
            </a:pPr>
            <a:r>
              <a:rPr lang="sv-SE" sz="2400" dirty="0"/>
              <a:t>radiasi enteritis,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SzPct val="80000"/>
              <a:buFont typeface="Wingdings" pitchFamily="2" charset="2"/>
              <a:buChar char="v"/>
            </a:pPr>
            <a:r>
              <a:rPr lang="sv-SE" sz="2400" dirty="0"/>
              <a:t>diare berat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SzPct val="80000"/>
              <a:buFont typeface="Wingdings" pitchFamily="2" charset="2"/>
              <a:buChar char="v"/>
            </a:pPr>
            <a:r>
              <a:rPr lang="sv-SE" sz="2400" dirty="0"/>
              <a:t>muntah yang sukar diatasi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sv-SE" sz="2400" dirty="0"/>
              <a:t>pasien yang memperoleh kemoterapi, radiasi dan transplantasi sumsum tulang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sv-SE" sz="2400" dirty="0"/>
              <a:t>pancreatitis sedang sampai berat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sv-SE" sz="2400" dirty="0"/>
              <a:t>malnutrisi berat dengan sistem pencernaan yang tidak berfungsi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sv-SE" sz="2400" dirty="0"/>
              <a:t>sistem katabolisme yang berat, apabila saluran pencernaan tidak difungsikan lebih lama dari 5-7 hari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hangingPunct="1"/>
            <a:r>
              <a:rPr lang="id-ID" sz="3200" dirty="0"/>
              <a:t>K</a:t>
            </a:r>
            <a:r>
              <a:rPr lang="en-US" sz="3200" dirty="0" err="1"/>
              <a:t>omponen</a:t>
            </a:r>
            <a:r>
              <a:rPr lang="en-US" sz="3200" dirty="0"/>
              <a:t> </a:t>
            </a:r>
            <a:r>
              <a:rPr lang="en-US" sz="3200" dirty="0" err="1"/>
              <a:t>nutrisi</a:t>
            </a:r>
            <a:r>
              <a:rPr lang="en-US" sz="3200" dirty="0"/>
              <a:t> </a:t>
            </a:r>
            <a:r>
              <a:rPr lang="en-US" sz="3200" dirty="0" err="1"/>
              <a:t>parenteral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00034" y="1428736"/>
          <a:ext cx="82153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3643306" y="2357430"/>
            <a:ext cx="3500462" cy="2428892"/>
          </a:xfrm>
          <a:prstGeom prst="wedgeRoundRectCallout">
            <a:avLst>
              <a:gd name="adj1" fmla="val -15278"/>
              <a:gd name="adj2" fmla="val 94657"/>
              <a:gd name="adj3" fmla="val 16667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4357686" y="60007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ENERGI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hangingPunct="1"/>
            <a:r>
              <a:rPr lang="id-ID" sz="3200" dirty="0"/>
              <a:t>1. AIR</a:t>
            </a:r>
            <a:endParaRPr 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143116"/>
            <a:ext cx="8169302" cy="43926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Clr>
                <a:schemeClr val="tx1"/>
              </a:buClr>
              <a:buSzPct val="90000"/>
              <a:buNone/>
            </a:pPr>
            <a:endParaRPr lang="en-US" sz="2800" b="1" dirty="0"/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dirty="0"/>
              <a:t>Air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>
                <a:cs typeface="Tahoma" pitchFamily="34" charset="0"/>
              </a:rPr>
              <a:t>± 55%-60% </a:t>
            </a:r>
            <a:r>
              <a:rPr lang="en-US" dirty="0" err="1">
                <a:cs typeface="Tahoma" pitchFamily="34" charset="0"/>
              </a:rPr>
              <a:t>dari</a:t>
            </a:r>
            <a:r>
              <a:rPr lang="en-US" dirty="0">
                <a:cs typeface="Tahoma" pitchFamily="34" charset="0"/>
              </a:rPr>
              <a:t> total BB.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dirty="0" err="1">
                <a:cs typeface="Tahoma" pitchFamily="34" charset="0"/>
              </a:rPr>
              <a:t>Secara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umum</a:t>
            </a:r>
            <a:r>
              <a:rPr lang="en-US" dirty="0">
                <a:cs typeface="Tahoma" pitchFamily="34" charset="0"/>
              </a:rPr>
              <a:t>, </a:t>
            </a:r>
            <a:r>
              <a:rPr lang="en-US" dirty="0" err="1">
                <a:cs typeface="Tahoma" pitchFamily="34" charset="0"/>
              </a:rPr>
              <a:t>pasien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dewasa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akan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membutuhkan</a:t>
            </a:r>
            <a:r>
              <a:rPr lang="en-US" dirty="0">
                <a:cs typeface="Tahoma" pitchFamily="34" charset="0"/>
              </a:rPr>
              <a:t> 20-40 ml/kg/day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14423"/>
          </a:xfrm>
        </p:spPr>
        <p:txBody>
          <a:bodyPr/>
          <a:lstStyle/>
          <a:p>
            <a:pPr eaLnBrk="1" hangingPunct="1"/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cairan</a:t>
            </a:r>
            <a:r>
              <a:rPr lang="id-ID" sz="3200" dirty="0"/>
              <a:t> pasien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643182"/>
          <a:ext cx="835342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536"/>
          <p:cNvGrpSpPr>
            <a:grpSpLocks/>
          </p:cNvGrpSpPr>
          <p:nvPr/>
        </p:nvGrpSpPr>
        <p:grpSpPr bwMode="auto">
          <a:xfrm>
            <a:off x="3000364" y="1428736"/>
            <a:ext cx="2928958" cy="2143140"/>
            <a:chOff x="2188" y="2773"/>
            <a:chExt cx="805" cy="777"/>
          </a:xfrm>
        </p:grpSpPr>
        <p:sp>
          <p:nvSpPr>
            <p:cNvPr id="6" name="Freeform 537"/>
            <p:cNvSpPr>
              <a:spLocks/>
            </p:cNvSpPr>
            <p:nvPr/>
          </p:nvSpPr>
          <p:spPr bwMode="auto">
            <a:xfrm>
              <a:off x="2263" y="2825"/>
              <a:ext cx="146" cy="249"/>
            </a:xfrm>
            <a:custGeom>
              <a:avLst/>
              <a:gdLst>
                <a:gd name="T0" fmla="*/ 0 w 437"/>
                <a:gd name="T1" fmla="*/ 0 h 745"/>
                <a:gd name="T2" fmla="*/ 0 w 437"/>
                <a:gd name="T3" fmla="*/ 0 h 745"/>
                <a:gd name="T4" fmla="*/ 0 w 437"/>
                <a:gd name="T5" fmla="*/ 0 h 745"/>
                <a:gd name="T6" fmla="*/ 0 w 437"/>
                <a:gd name="T7" fmla="*/ 0 h 745"/>
                <a:gd name="T8" fmla="*/ 0 w 437"/>
                <a:gd name="T9" fmla="*/ 0 h 745"/>
                <a:gd name="T10" fmla="*/ 0 w 437"/>
                <a:gd name="T11" fmla="*/ 0 h 745"/>
                <a:gd name="T12" fmla="*/ 0 w 437"/>
                <a:gd name="T13" fmla="*/ 0 h 745"/>
                <a:gd name="T14" fmla="*/ 0 w 437"/>
                <a:gd name="T15" fmla="*/ 0 h 745"/>
                <a:gd name="T16" fmla="*/ 0 w 437"/>
                <a:gd name="T17" fmla="*/ 0 h 745"/>
                <a:gd name="T18" fmla="*/ 0 w 437"/>
                <a:gd name="T19" fmla="*/ 0 h 745"/>
                <a:gd name="T20" fmla="*/ 0 w 437"/>
                <a:gd name="T21" fmla="*/ 0 h 745"/>
                <a:gd name="T22" fmla="*/ 0 w 437"/>
                <a:gd name="T23" fmla="*/ 0 h 745"/>
                <a:gd name="T24" fmla="*/ 0 w 437"/>
                <a:gd name="T25" fmla="*/ 0 h 745"/>
                <a:gd name="T26" fmla="*/ 0 w 437"/>
                <a:gd name="T27" fmla="*/ 0 h 745"/>
                <a:gd name="T28" fmla="*/ 0 w 437"/>
                <a:gd name="T29" fmla="*/ 0 h 745"/>
                <a:gd name="T30" fmla="*/ 0 w 437"/>
                <a:gd name="T31" fmla="*/ 0 h 745"/>
                <a:gd name="T32" fmla="*/ 0 w 437"/>
                <a:gd name="T33" fmla="*/ 0 h 745"/>
                <a:gd name="T34" fmla="*/ 0 w 437"/>
                <a:gd name="T35" fmla="*/ 0 h 745"/>
                <a:gd name="T36" fmla="*/ 0 w 437"/>
                <a:gd name="T37" fmla="*/ 0 h 745"/>
                <a:gd name="T38" fmla="*/ 0 w 437"/>
                <a:gd name="T39" fmla="*/ 0 h 745"/>
                <a:gd name="T40" fmla="*/ 0 w 437"/>
                <a:gd name="T41" fmla="*/ 0 h 745"/>
                <a:gd name="T42" fmla="*/ 0 w 437"/>
                <a:gd name="T43" fmla="*/ 0 h 745"/>
                <a:gd name="T44" fmla="*/ 0 w 437"/>
                <a:gd name="T45" fmla="*/ 0 h 745"/>
                <a:gd name="T46" fmla="*/ 0 w 437"/>
                <a:gd name="T47" fmla="*/ 0 h 745"/>
                <a:gd name="T48" fmla="*/ 0 w 437"/>
                <a:gd name="T49" fmla="*/ 0 h 745"/>
                <a:gd name="T50" fmla="*/ 0 w 437"/>
                <a:gd name="T51" fmla="*/ 0 h 745"/>
                <a:gd name="T52" fmla="*/ 0 w 437"/>
                <a:gd name="T53" fmla="*/ 0 h 745"/>
                <a:gd name="T54" fmla="*/ 0 w 437"/>
                <a:gd name="T55" fmla="*/ 0 h 745"/>
                <a:gd name="T56" fmla="*/ 0 w 437"/>
                <a:gd name="T57" fmla="*/ 0 h 745"/>
                <a:gd name="T58" fmla="*/ 0 w 437"/>
                <a:gd name="T59" fmla="*/ 0 h 745"/>
                <a:gd name="T60" fmla="*/ 0 w 437"/>
                <a:gd name="T61" fmla="*/ 0 h 745"/>
                <a:gd name="T62" fmla="*/ 0 w 437"/>
                <a:gd name="T63" fmla="*/ 0 h 745"/>
                <a:gd name="T64" fmla="*/ 0 w 437"/>
                <a:gd name="T65" fmla="*/ 0 h 745"/>
                <a:gd name="T66" fmla="*/ 0 w 437"/>
                <a:gd name="T67" fmla="*/ 0 h 745"/>
                <a:gd name="T68" fmla="*/ 0 w 437"/>
                <a:gd name="T69" fmla="*/ 0 h 745"/>
                <a:gd name="T70" fmla="*/ 0 w 437"/>
                <a:gd name="T71" fmla="*/ 0 h 745"/>
                <a:gd name="T72" fmla="*/ 0 w 437"/>
                <a:gd name="T73" fmla="*/ 0 h 745"/>
                <a:gd name="T74" fmla="*/ 0 w 437"/>
                <a:gd name="T75" fmla="*/ 0 h 745"/>
                <a:gd name="T76" fmla="*/ 0 w 437"/>
                <a:gd name="T77" fmla="*/ 0 h 7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7"/>
                <a:gd name="T118" fmla="*/ 0 h 745"/>
                <a:gd name="T119" fmla="*/ 437 w 437"/>
                <a:gd name="T120" fmla="*/ 745 h 7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7" h="745">
                  <a:moveTo>
                    <a:pt x="182" y="744"/>
                  </a:moveTo>
                  <a:lnTo>
                    <a:pt x="196" y="745"/>
                  </a:lnTo>
                  <a:lnTo>
                    <a:pt x="213" y="744"/>
                  </a:lnTo>
                  <a:lnTo>
                    <a:pt x="233" y="741"/>
                  </a:lnTo>
                  <a:lnTo>
                    <a:pt x="254" y="737"/>
                  </a:lnTo>
                  <a:lnTo>
                    <a:pt x="273" y="733"/>
                  </a:lnTo>
                  <a:lnTo>
                    <a:pt x="289" y="730"/>
                  </a:lnTo>
                  <a:lnTo>
                    <a:pt x="301" y="727"/>
                  </a:lnTo>
                  <a:lnTo>
                    <a:pt x="305" y="726"/>
                  </a:lnTo>
                  <a:lnTo>
                    <a:pt x="306" y="707"/>
                  </a:lnTo>
                  <a:lnTo>
                    <a:pt x="311" y="663"/>
                  </a:lnTo>
                  <a:lnTo>
                    <a:pt x="316" y="610"/>
                  </a:lnTo>
                  <a:lnTo>
                    <a:pt x="323" y="566"/>
                  </a:lnTo>
                  <a:lnTo>
                    <a:pt x="332" y="546"/>
                  </a:lnTo>
                  <a:lnTo>
                    <a:pt x="345" y="520"/>
                  </a:lnTo>
                  <a:lnTo>
                    <a:pt x="364" y="491"/>
                  </a:lnTo>
                  <a:lnTo>
                    <a:pt x="384" y="463"/>
                  </a:lnTo>
                  <a:lnTo>
                    <a:pt x="404" y="435"/>
                  </a:lnTo>
                  <a:lnTo>
                    <a:pt x="421" y="414"/>
                  </a:lnTo>
                  <a:lnTo>
                    <a:pt x="432" y="399"/>
                  </a:lnTo>
                  <a:lnTo>
                    <a:pt x="437" y="393"/>
                  </a:lnTo>
                  <a:lnTo>
                    <a:pt x="319" y="150"/>
                  </a:lnTo>
                  <a:lnTo>
                    <a:pt x="323" y="0"/>
                  </a:lnTo>
                  <a:lnTo>
                    <a:pt x="321" y="2"/>
                  </a:lnTo>
                  <a:lnTo>
                    <a:pt x="315" y="4"/>
                  </a:lnTo>
                  <a:lnTo>
                    <a:pt x="306" y="7"/>
                  </a:lnTo>
                  <a:lnTo>
                    <a:pt x="294" y="11"/>
                  </a:lnTo>
                  <a:lnTo>
                    <a:pt x="281" y="17"/>
                  </a:lnTo>
                  <a:lnTo>
                    <a:pt x="265" y="19"/>
                  </a:lnTo>
                  <a:lnTo>
                    <a:pt x="249" y="22"/>
                  </a:lnTo>
                  <a:lnTo>
                    <a:pt x="233" y="23"/>
                  </a:lnTo>
                  <a:lnTo>
                    <a:pt x="224" y="23"/>
                  </a:lnTo>
                  <a:lnTo>
                    <a:pt x="211" y="25"/>
                  </a:lnTo>
                  <a:lnTo>
                    <a:pt x="197" y="26"/>
                  </a:lnTo>
                  <a:lnTo>
                    <a:pt x="181" y="29"/>
                  </a:lnTo>
                  <a:lnTo>
                    <a:pt x="163" y="32"/>
                  </a:lnTo>
                  <a:lnTo>
                    <a:pt x="145" y="34"/>
                  </a:lnTo>
                  <a:lnTo>
                    <a:pt x="125" y="37"/>
                  </a:lnTo>
                  <a:lnTo>
                    <a:pt x="106" y="40"/>
                  </a:lnTo>
                  <a:lnTo>
                    <a:pt x="87" y="42"/>
                  </a:lnTo>
                  <a:lnTo>
                    <a:pt x="70" y="45"/>
                  </a:lnTo>
                  <a:lnTo>
                    <a:pt x="53" y="48"/>
                  </a:lnTo>
                  <a:lnTo>
                    <a:pt x="40" y="51"/>
                  </a:lnTo>
                  <a:lnTo>
                    <a:pt x="28" y="53"/>
                  </a:lnTo>
                  <a:lnTo>
                    <a:pt x="18" y="55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8" y="60"/>
                  </a:lnTo>
                  <a:lnTo>
                    <a:pt x="5" y="74"/>
                  </a:lnTo>
                  <a:lnTo>
                    <a:pt x="1" y="92"/>
                  </a:lnTo>
                  <a:lnTo>
                    <a:pt x="0" y="113"/>
                  </a:lnTo>
                  <a:lnTo>
                    <a:pt x="5" y="141"/>
                  </a:lnTo>
                  <a:lnTo>
                    <a:pt x="11" y="171"/>
                  </a:lnTo>
                  <a:lnTo>
                    <a:pt x="17" y="195"/>
                  </a:lnTo>
                  <a:lnTo>
                    <a:pt x="19" y="206"/>
                  </a:lnTo>
                  <a:lnTo>
                    <a:pt x="18" y="217"/>
                  </a:lnTo>
                  <a:lnTo>
                    <a:pt x="18" y="242"/>
                  </a:lnTo>
                  <a:lnTo>
                    <a:pt x="22" y="272"/>
                  </a:lnTo>
                  <a:lnTo>
                    <a:pt x="30" y="299"/>
                  </a:lnTo>
                  <a:lnTo>
                    <a:pt x="36" y="313"/>
                  </a:lnTo>
                  <a:lnTo>
                    <a:pt x="42" y="329"/>
                  </a:lnTo>
                  <a:lnTo>
                    <a:pt x="48" y="348"/>
                  </a:lnTo>
                  <a:lnTo>
                    <a:pt x="55" y="367"/>
                  </a:lnTo>
                  <a:lnTo>
                    <a:pt x="59" y="388"/>
                  </a:lnTo>
                  <a:lnTo>
                    <a:pt x="64" y="405"/>
                  </a:lnTo>
                  <a:lnTo>
                    <a:pt x="69" y="420"/>
                  </a:lnTo>
                  <a:lnTo>
                    <a:pt x="73" y="431"/>
                  </a:lnTo>
                  <a:lnTo>
                    <a:pt x="80" y="459"/>
                  </a:lnTo>
                  <a:lnTo>
                    <a:pt x="90" y="495"/>
                  </a:lnTo>
                  <a:lnTo>
                    <a:pt x="97" y="534"/>
                  </a:lnTo>
                  <a:lnTo>
                    <a:pt x="102" y="561"/>
                  </a:lnTo>
                  <a:lnTo>
                    <a:pt x="106" y="576"/>
                  </a:lnTo>
                  <a:lnTo>
                    <a:pt x="115" y="599"/>
                  </a:lnTo>
                  <a:lnTo>
                    <a:pt x="129" y="629"/>
                  </a:lnTo>
                  <a:lnTo>
                    <a:pt x="143" y="660"/>
                  </a:lnTo>
                  <a:lnTo>
                    <a:pt x="158" y="692"/>
                  </a:lnTo>
                  <a:lnTo>
                    <a:pt x="170" y="718"/>
                  </a:lnTo>
                  <a:lnTo>
                    <a:pt x="179" y="737"/>
                  </a:lnTo>
                  <a:lnTo>
                    <a:pt x="182" y="7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Freeform 538"/>
            <p:cNvSpPr>
              <a:spLocks/>
            </p:cNvSpPr>
            <p:nvPr/>
          </p:nvSpPr>
          <p:spPr bwMode="auto">
            <a:xfrm>
              <a:off x="2515" y="2997"/>
              <a:ext cx="123" cy="63"/>
            </a:xfrm>
            <a:custGeom>
              <a:avLst/>
              <a:gdLst>
                <a:gd name="T0" fmla="*/ 0 w 368"/>
                <a:gd name="T1" fmla="*/ 0 h 188"/>
                <a:gd name="T2" fmla="*/ 0 w 368"/>
                <a:gd name="T3" fmla="*/ 0 h 188"/>
                <a:gd name="T4" fmla="*/ 0 w 368"/>
                <a:gd name="T5" fmla="*/ 0 h 188"/>
                <a:gd name="T6" fmla="*/ 0 w 368"/>
                <a:gd name="T7" fmla="*/ 0 h 188"/>
                <a:gd name="T8" fmla="*/ 0 w 368"/>
                <a:gd name="T9" fmla="*/ 0 h 188"/>
                <a:gd name="T10" fmla="*/ 0 w 368"/>
                <a:gd name="T11" fmla="*/ 0 h 188"/>
                <a:gd name="T12" fmla="*/ 0 w 368"/>
                <a:gd name="T13" fmla="*/ 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8"/>
                <a:gd name="T22" fmla="*/ 0 h 188"/>
                <a:gd name="T23" fmla="*/ 368 w 368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8" h="188">
                  <a:moveTo>
                    <a:pt x="59" y="188"/>
                  </a:moveTo>
                  <a:lnTo>
                    <a:pt x="0" y="102"/>
                  </a:lnTo>
                  <a:lnTo>
                    <a:pt x="219" y="42"/>
                  </a:lnTo>
                  <a:lnTo>
                    <a:pt x="283" y="0"/>
                  </a:lnTo>
                  <a:lnTo>
                    <a:pt x="368" y="135"/>
                  </a:lnTo>
                  <a:lnTo>
                    <a:pt x="203" y="173"/>
                  </a:lnTo>
                  <a:lnTo>
                    <a:pt x="59" y="188"/>
                  </a:lnTo>
                  <a:close/>
                </a:path>
              </a:pathLst>
            </a:custGeom>
            <a:solidFill>
              <a:srgbClr val="9BFF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Freeform 539"/>
            <p:cNvSpPr>
              <a:spLocks/>
            </p:cNvSpPr>
            <p:nvPr/>
          </p:nvSpPr>
          <p:spPr bwMode="auto">
            <a:xfrm>
              <a:off x="2460" y="2800"/>
              <a:ext cx="153" cy="242"/>
            </a:xfrm>
            <a:custGeom>
              <a:avLst/>
              <a:gdLst>
                <a:gd name="T0" fmla="*/ 0 w 459"/>
                <a:gd name="T1" fmla="*/ 0 h 727"/>
                <a:gd name="T2" fmla="*/ 0 w 459"/>
                <a:gd name="T3" fmla="*/ 0 h 727"/>
                <a:gd name="T4" fmla="*/ 0 w 459"/>
                <a:gd name="T5" fmla="*/ 0 h 727"/>
                <a:gd name="T6" fmla="*/ 0 w 459"/>
                <a:gd name="T7" fmla="*/ 0 h 727"/>
                <a:gd name="T8" fmla="*/ 0 w 459"/>
                <a:gd name="T9" fmla="*/ 0 h 727"/>
                <a:gd name="T10" fmla="*/ 0 w 459"/>
                <a:gd name="T11" fmla="*/ 0 h 727"/>
                <a:gd name="T12" fmla="*/ 0 w 459"/>
                <a:gd name="T13" fmla="*/ 0 h 727"/>
                <a:gd name="T14" fmla="*/ 0 w 459"/>
                <a:gd name="T15" fmla="*/ 0 h 727"/>
                <a:gd name="T16" fmla="*/ 0 w 459"/>
                <a:gd name="T17" fmla="*/ 0 h 727"/>
                <a:gd name="T18" fmla="*/ 0 w 459"/>
                <a:gd name="T19" fmla="*/ 0 h 727"/>
                <a:gd name="T20" fmla="*/ 0 w 459"/>
                <a:gd name="T21" fmla="*/ 0 h 727"/>
                <a:gd name="T22" fmla="*/ 0 w 459"/>
                <a:gd name="T23" fmla="*/ 0 h 727"/>
                <a:gd name="T24" fmla="*/ 0 w 459"/>
                <a:gd name="T25" fmla="*/ 0 h 727"/>
                <a:gd name="T26" fmla="*/ 0 w 459"/>
                <a:gd name="T27" fmla="*/ 0 h 727"/>
                <a:gd name="T28" fmla="*/ 0 w 459"/>
                <a:gd name="T29" fmla="*/ 0 h 727"/>
                <a:gd name="T30" fmla="*/ 0 w 459"/>
                <a:gd name="T31" fmla="*/ 0 h 727"/>
                <a:gd name="T32" fmla="*/ 0 w 459"/>
                <a:gd name="T33" fmla="*/ 0 h 727"/>
                <a:gd name="T34" fmla="*/ 0 w 459"/>
                <a:gd name="T35" fmla="*/ 0 h 727"/>
                <a:gd name="T36" fmla="*/ 0 w 459"/>
                <a:gd name="T37" fmla="*/ 0 h 727"/>
                <a:gd name="T38" fmla="*/ 0 w 459"/>
                <a:gd name="T39" fmla="*/ 0 h 727"/>
                <a:gd name="T40" fmla="*/ 0 w 459"/>
                <a:gd name="T41" fmla="*/ 0 h 727"/>
                <a:gd name="T42" fmla="*/ 0 w 459"/>
                <a:gd name="T43" fmla="*/ 0 h 727"/>
                <a:gd name="T44" fmla="*/ 0 w 459"/>
                <a:gd name="T45" fmla="*/ 0 h 727"/>
                <a:gd name="T46" fmla="*/ 0 w 459"/>
                <a:gd name="T47" fmla="*/ 0 h 727"/>
                <a:gd name="T48" fmla="*/ 0 w 459"/>
                <a:gd name="T49" fmla="*/ 0 h 727"/>
                <a:gd name="T50" fmla="*/ 0 w 459"/>
                <a:gd name="T51" fmla="*/ 0 h 727"/>
                <a:gd name="T52" fmla="*/ 0 w 459"/>
                <a:gd name="T53" fmla="*/ 0 h 727"/>
                <a:gd name="T54" fmla="*/ 0 w 459"/>
                <a:gd name="T55" fmla="*/ 0 h 727"/>
                <a:gd name="T56" fmla="*/ 0 w 459"/>
                <a:gd name="T57" fmla="*/ 0 h 727"/>
                <a:gd name="T58" fmla="*/ 0 w 459"/>
                <a:gd name="T59" fmla="*/ 0 h 727"/>
                <a:gd name="T60" fmla="*/ 0 w 459"/>
                <a:gd name="T61" fmla="*/ 0 h 727"/>
                <a:gd name="T62" fmla="*/ 0 w 459"/>
                <a:gd name="T63" fmla="*/ 0 h 727"/>
                <a:gd name="T64" fmla="*/ 0 w 459"/>
                <a:gd name="T65" fmla="*/ 0 h 727"/>
                <a:gd name="T66" fmla="*/ 0 w 459"/>
                <a:gd name="T67" fmla="*/ 0 h 727"/>
                <a:gd name="T68" fmla="*/ 0 w 459"/>
                <a:gd name="T69" fmla="*/ 0 h 727"/>
                <a:gd name="T70" fmla="*/ 0 w 459"/>
                <a:gd name="T71" fmla="*/ 0 h 7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9"/>
                <a:gd name="T109" fmla="*/ 0 h 727"/>
                <a:gd name="T110" fmla="*/ 459 w 459"/>
                <a:gd name="T111" fmla="*/ 727 h 7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9" h="727">
                  <a:moveTo>
                    <a:pt x="71" y="232"/>
                  </a:moveTo>
                  <a:lnTo>
                    <a:pt x="67" y="215"/>
                  </a:lnTo>
                  <a:lnTo>
                    <a:pt x="60" y="180"/>
                  </a:lnTo>
                  <a:lnTo>
                    <a:pt x="51" y="142"/>
                  </a:lnTo>
                  <a:lnTo>
                    <a:pt x="46" y="117"/>
                  </a:lnTo>
                  <a:lnTo>
                    <a:pt x="45" y="103"/>
                  </a:lnTo>
                  <a:lnTo>
                    <a:pt x="45" y="88"/>
                  </a:lnTo>
                  <a:lnTo>
                    <a:pt x="46" y="78"/>
                  </a:lnTo>
                  <a:lnTo>
                    <a:pt x="46" y="72"/>
                  </a:lnTo>
                  <a:lnTo>
                    <a:pt x="62" y="37"/>
                  </a:lnTo>
                  <a:lnTo>
                    <a:pt x="63" y="37"/>
                  </a:lnTo>
                  <a:lnTo>
                    <a:pt x="66" y="34"/>
                  </a:lnTo>
                  <a:lnTo>
                    <a:pt x="71" y="31"/>
                  </a:lnTo>
                  <a:lnTo>
                    <a:pt x="78" y="28"/>
                  </a:lnTo>
                  <a:lnTo>
                    <a:pt x="85" y="26"/>
                  </a:lnTo>
                  <a:lnTo>
                    <a:pt x="95" y="23"/>
                  </a:lnTo>
                  <a:lnTo>
                    <a:pt x="106" y="20"/>
                  </a:lnTo>
                  <a:lnTo>
                    <a:pt x="118" y="19"/>
                  </a:lnTo>
                  <a:lnTo>
                    <a:pt x="134" y="18"/>
                  </a:lnTo>
                  <a:lnTo>
                    <a:pt x="153" y="15"/>
                  </a:lnTo>
                  <a:lnTo>
                    <a:pt x="176" y="12"/>
                  </a:lnTo>
                  <a:lnTo>
                    <a:pt x="200" y="9"/>
                  </a:lnTo>
                  <a:lnTo>
                    <a:pt x="221" y="7"/>
                  </a:lnTo>
                  <a:lnTo>
                    <a:pt x="242" y="4"/>
                  </a:lnTo>
                  <a:lnTo>
                    <a:pt x="258" y="1"/>
                  </a:lnTo>
                  <a:lnTo>
                    <a:pt x="268" y="1"/>
                  </a:lnTo>
                  <a:lnTo>
                    <a:pt x="275" y="1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307" y="0"/>
                  </a:lnTo>
                  <a:lnTo>
                    <a:pt x="313" y="1"/>
                  </a:lnTo>
                  <a:lnTo>
                    <a:pt x="316" y="5"/>
                  </a:lnTo>
                  <a:lnTo>
                    <a:pt x="319" y="9"/>
                  </a:lnTo>
                  <a:lnTo>
                    <a:pt x="319" y="26"/>
                  </a:lnTo>
                  <a:lnTo>
                    <a:pt x="318" y="48"/>
                  </a:lnTo>
                  <a:lnTo>
                    <a:pt x="315" y="72"/>
                  </a:lnTo>
                  <a:lnTo>
                    <a:pt x="314" y="97"/>
                  </a:lnTo>
                  <a:lnTo>
                    <a:pt x="315" y="131"/>
                  </a:lnTo>
                  <a:lnTo>
                    <a:pt x="319" y="180"/>
                  </a:lnTo>
                  <a:lnTo>
                    <a:pt x="325" y="226"/>
                  </a:lnTo>
                  <a:lnTo>
                    <a:pt x="332" y="256"/>
                  </a:lnTo>
                  <a:lnTo>
                    <a:pt x="339" y="273"/>
                  </a:lnTo>
                  <a:lnTo>
                    <a:pt x="353" y="305"/>
                  </a:lnTo>
                  <a:lnTo>
                    <a:pt x="370" y="348"/>
                  </a:lnTo>
                  <a:lnTo>
                    <a:pt x="389" y="395"/>
                  </a:lnTo>
                  <a:lnTo>
                    <a:pt x="408" y="444"/>
                  </a:lnTo>
                  <a:lnTo>
                    <a:pt x="426" y="490"/>
                  </a:lnTo>
                  <a:lnTo>
                    <a:pt x="440" y="526"/>
                  </a:lnTo>
                  <a:lnTo>
                    <a:pt x="449" y="550"/>
                  </a:lnTo>
                  <a:lnTo>
                    <a:pt x="457" y="582"/>
                  </a:lnTo>
                  <a:lnTo>
                    <a:pt x="459" y="618"/>
                  </a:lnTo>
                  <a:lnTo>
                    <a:pt x="454" y="650"/>
                  </a:lnTo>
                  <a:lnTo>
                    <a:pt x="443" y="672"/>
                  </a:lnTo>
                  <a:lnTo>
                    <a:pt x="436" y="675"/>
                  </a:lnTo>
                  <a:lnTo>
                    <a:pt x="422" y="679"/>
                  </a:lnTo>
                  <a:lnTo>
                    <a:pt x="406" y="683"/>
                  </a:lnTo>
                  <a:lnTo>
                    <a:pt x="389" y="687"/>
                  </a:lnTo>
                  <a:lnTo>
                    <a:pt x="372" y="690"/>
                  </a:lnTo>
                  <a:lnTo>
                    <a:pt x="356" y="693"/>
                  </a:lnTo>
                  <a:lnTo>
                    <a:pt x="343" y="694"/>
                  </a:lnTo>
                  <a:lnTo>
                    <a:pt x="335" y="694"/>
                  </a:lnTo>
                  <a:lnTo>
                    <a:pt x="324" y="694"/>
                  </a:lnTo>
                  <a:lnTo>
                    <a:pt x="304" y="697"/>
                  </a:lnTo>
                  <a:lnTo>
                    <a:pt x="280" y="702"/>
                  </a:lnTo>
                  <a:lnTo>
                    <a:pt x="253" y="709"/>
                  </a:lnTo>
                  <a:lnTo>
                    <a:pt x="226" y="716"/>
                  </a:lnTo>
                  <a:lnTo>
                    <a:pt x="204" y="721"/>
                  </a:lnTo>
                  <a:lnTo>
                    <a:pt x="189" y="726"/>
                  </a:lnTo>
                  <a:lnTo>
                    <a:pt x="183" y="727"/>
                  </a:lnTo>
                  <a:lnTo>
                    <a:pt x="0" y="414"/>
                  </a:lnTo>
                  <a:lnTo>
                    <a:pt x="71" y="2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Freeform 540"/>
            <p:cNvSpPr>
              <a:spLocks/>
            </p:cNvSpPr>
            <p:nvPr/>
          </p:nvSpPr>
          <p:spPr bwMode="auto">
            <a:xfrm>
              <a:off x="2352" y="2775"/>
              <a:ext cx="129" cy="181"/>
            </a:xfrm>
            <a:custGeom>
              <a:avLst/>
              <a:gdLst>
                <a:gd name="T0" fmla="*/ 0 w 388"/>
                <a:gd name="T1" fmla="*/ 0 h 543"/>
                <a:gd name="T2" fmla="*/ 0 w 388"/>
                <a:gd name="T3" fmla="*/ 0 h 543"/>
                <a:gd name="T4" fmla="*/ 0 w 388"/>
                <a:gd name="T5" fmla="*/ 0 h 543"/>
                <a:gd name="T6" fmla="*/ 0 w 388"/>
                <a:gd name="T7" fmla="*/ 0 h 543"/>
                <a:gd name="T8" fmla="*/ 0 w 388"/>
                <a:gd name="T9" fmla="*/ 0 h 543"/>
                <a:gd name="T10" fmla="*/ 0 w 388"/>
                <a:gd name="T11" fmla="*/ 0 h 543"/>
                <a:gd name="T12" fmla="*/ 0 w 388"/>
                <a:gd name="T13" fmla="*/ 0 h 543"/>
                <a:gd name="T14" fmla="*/ 0 w 388"/>
                <a:gd name="T15" fmla="*/ 0 h 543"/>
                <a:gd name="T16" fmla="*/ 0 w 388"/>
                <a:gd name="T17" fmla="*/ 0 h 543"/>
                <a:gd name="T18" fmla="*/ 0 w 388"/>
                <a:gd name="T19" fmla="*/ 0 h 543"/>
                <a:gd name="T20" fmla="*/ 0 w 388"/>
                <a:gd name="T21" fmla="*/ 0 h 543"/>
                <a:gd name="T22" fmla="*/ 0 w 388"/>
                <a:gd name="T23" fmla="*/ 0 h 543"/>
                <a:gd name="T24" fmla="*/ 0 w 388"/>
                <a:gd name="T25" fmla="*/ 0 h 543"/>
                <a:gd name="T26" fmla="*/ 0 w 388"/>
                <a:gd name="T27" fmla="*/ 0 h 543"/>
                <a:gd name="T28" fmla="*/ 0 w 388"/>
                <a:gd name="T29" fmla="*/ 0 h 543"/>
                <a:gd name="T30" fmla="*/ 0 w 388"/>
                <a:gd name="T31" fmla="*/ 0 h 543"/>
                <a:gd name="T32" fmla="*/ 0 w 388"/>
                <a:gd name="T33" fmla="*/ 0 h 543"/>
                <a:gd name="T34" fmla="*/ 0 w 388"/>
                <a:gd name="T35" fmla="*/ 0 h 543"/>
                <a:gd name="T36" fmla="*/ 0 w 388"/>
                <a:gd name="T37" fmla="*/ 0 h 543"/>
                <a:gd name="T38" fmla="*/ 0 w 388"/>
                <a:gd name="T39" fmla="*/ 0 h 543"/>
                <a:gd name="T40" fmla="*/ 0 w 388"/>
                <a:gd name="T41" fmla="*/ 0 h 543"/>
                <a:gd name="T42" fmla="*/ 0 w 388"/>
                <a:gd name="T43" fmla="*/ 0 h 543"/>
                <a:gd name="T44" fmla="*/ 0 w 388"/>
                <a:gd name="T45" fmla="*/ 0 h 543"/>
                <a:gd name="T46" fmla="*/ 0 w 388"/>
                <a:gd name="T47" fmla="*/ 0 h 543"/>
                <a:gd name="T48" fmla="*/ 0 w 388"/>
                <a:gd name="T49" fmla="*/ 0 h 543"/>
                <a:gd name="T50" fmla="*/ 0 w 388"/>
                <a:gd name="T51" fmla="*/ 0 h 543"/>
                <a:gd name="T52" fmla="*/ 0 w 388"/>
                <a:gd name="T53" fmla="*/ 0 h 543"/>
                <a:gd name="T54" fmla="*/ 0 w 388"/>
                <a:gd name="T55" fmla="*/ 0 h 543"/>
                <a:gd name="T56" fmla="*/ 0 w 388"/>
                <a:gd name="T57" fmla="*/ 0 h 543"/>
                <a:gd name="T58" fmla="*/ 0 w 388"/>
                <a:gd name="T59" fmla="*/ 0 h 543"/>
                <a:gd name="T60" fmla="*/ 0 w 388"/>
                <a:gd name="T61" fmla="*/ 0 h 543"/>
                <a:gd name="T62" fmla="*/ 0 w 388"/>
                <a:gd name="T63" fmla="*/ 0 h 543"/>
                <a:gd name="T64" fmla="*/ 0 w 388"/>
                <a:gd name="T65" fmla="*/ 0 h 543"/>
                <a:gd name="T66" fmla="*/ 0 w 388"/>
                <a:gd name="T67" fmla="*/ 0 h 543"/>
                <a:gd name="T68" fmla="*/ 0 w 388"/>
                <a:gd name="T69" fmla="*/ 0 h 543"/>
                <a:gd name="T70" fmla="*/ 0 w 388"/>
                <a:gd name="T71" fmla="*/ 0 h 543"/>
                <a:gd name="T72" fmla="*/ 0 w 388"/>
                <a:gd name="T73" fmla="*/ 0 h 543"/>
                <a:gd name="T74" fmla="*/ 0 w 388"/>
                <a:gd name="T75" fmla="*/ 0 h 543"/>
                <a:gd name="T76" fmla="*/ 0 w 388"/>
                <a:gd name="T77" fmla="*/ 0 h 543"/>
                <a:gd name="T78" fmla="*/ 0 w 388"/>
                <a:gd name="T79" fmla="*/ 0 h 543"/>
                <a:gd name="T80" fmla="*/ 0 w 388"/>
                <a:gd name="T81" fmla="*/ 0 h 543"/>
                <a:gd name="T82" fmla="*/ 0 w 388"/>
                <a:gd name="T83" fmla="*/ 0 h 543"/>
                <a:gd name="T84" fmla="*/ 0 w 388"/>
                <a:gd name="T85" fmla="*/ 0 h 543"/>
                <a:gd name="T86" fmla="*/ 0 w 388"/>
                <a:gd name="T87" fmla="*/ 0 h 543"/>
                <a:gd name="T88" fmla="*/ 0 w 388"/>
                <a:gd name="T89" fmla="*/ 0 h 543"/>
                <a:gd name="T90" fmla="*/ 0 w 388"/>
                <a:gd name="T91" fmla="*/ 0 h 543"/>
                <a:gd name="T92" fmla="*/ 0 w 388"/>
                <a:gd name="T93" fmla="*/ 0 h 543"/>
                <a:gd name="T94" fmla="*/ 0 w 388"/>
                <a:gd name="T95" fmla="*/ 0 h 5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8"/>
                <a:gd name="T145" fmla="*/ 0 h 543"/>
                <a:gd name="T146" fmla="*/ 388 w 388"/>
                <a:gd name="T147" fmla="*/ 543 h 5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8" h="543">
                  <a:moveTo>
                    <a:pt x="0" y="315"/>
                  </a:moveTo>
                  <a:lnTo>
                    <a:pt x="2" y="303"/>
                  </a:lnTo>
                  <a:lnTo>
                    <a:pt x="6" y="288"/>
                  </a:lnTo>
                  <a:lnTo>
                    <a:pt x="12" y="273"/>
                  </a:lnTo>
                  <a:lnTo>
                    <a:pt x="18" y="261"/>
                  </a:lnTo>
                  <a:lnTo>
                    <a:pt x="11" y="239"/>
                  </a:lnTo>
                  <a:lnTo>
                    <a:pt x="15" y="220"/>
                  </a:lnTo>
                  <a:lnTo>
                    <a:pt x="22" y="205"/>
                  </a:lnTo>
                  <a:lnTo>
                    <a:pt x="27" y="191"/>
                  </a:lnTo>
                  <a:lnTo>
                    <a:pt x="33" y="177"/>
                  </a:lnTo>
                  <a:lnTo>
                    <a:pt x="43" y="160"/>
                  </a:lnTo>
                  <a:lnTo>
                    <a:pt x="52" y="146"/>
                  </a:lnTo>
                  <a:lnTo>
                    <a:pt x="56" y="141"/>
                  </a:lnTo>
                  <a:lnTo>
                    <a:pt x="72" y="96"/>
                  </a:lnTo>
                  <a:lnTo>
                    <a:pt x="109" y="93"/>
                  </a:lnTo>
                  <a:lnTo>
                    <a:pt x="123" y="48"/>
                  </a:lnTo>
                  <a:lnTo>
                    <a:pt x="179" y="36"/>
                  </a:lnTo>
                  <a:lnTo>
                    <a:pt x="214" y="0"/>
                  </a:lnTo>
                  <a:lnTo>
                    <a:pt x="268" y="21"/>
                  </a:lnTo>
                  <a:lnTo>
                    <a:pt x="299" y="18"/>
                  </a:lnTo>
                  <a:lnTo>
                    <a:pt x="332" y="53"/>
                  </a:lnTo>
                  <a:lnTo>
                    <a:pt x="364" y="66"/>
                  </a:lnTo>
                  <a:lnTo>
                    <a:pt x="388" y="107"/>
                  </a:lnTo>
                  <a:lnTo>
                    <a:pt x="383" y="156"/>
                  </a:lnTo>
                  <a:lnTo>
                    <a:pt x="310" y="233"/>
                  </a:lnTo>
                  <a:lnTo>
                    <a:pt x="214" y="464"/>
                  </a:lnTo>
                  <a:lnTo>
                    <a:pt x="243" y="488"/>
                  </a:lnTo>
                  <a:lnTo>
                    <a:pt x="219" y="521"/>
                  </a:lnTo>
                  <a:lnTo>
                    <a:pt x="172" y="543"/>
                  </a:lnTo>
                  <a:lnTo>
                    <a:pt x="170" y="542"/>
                  </a:lnTo>
                  <a:lnTo>
                    <a:pt x="168" y="539"/>
                  </a:lnTo>
                  <a:lnTo>
                    <a:pt x="164" y="535"/>
                  </a:lnTo>
                  <a:lnTo>
                    <a:pt x="158" y="529"/>
                  </a:lnTo>
                  <a:lnTo>
                    <a:pt x="152" y="524"/>
                  </a:lnTo>
                  <a:lnTo>
                    <a:pt x="145" y="518"/>
                  </a:lnTo>
                  <a:lnTo>
                    <a:pt x="139" y="513"/>
                  </a:lnTo>
                  <a:lnTo>
                    <a:pt x="131" y="509"/>
                  </a:lnTo>
                  <a:lnTo>
                    <a:pt x="123" y="505"/>
                  </a:lnTo>
                  <a:lnTo>
                    <a:pt x="112" y="501"/>
                  </a:lnTo>
                  <a:lnTo>
                    <a:pt x="101" y="495"/>
                  </a:lnTo>
                  <a:lnTo>
                    <a:pt x="90" y="490"/>
                  </a:lnTo>
                  <a:lnTo>
                    <a:pt x="79" y="484"/>
                  </a:lnTo>
                  <a:lnTo>
                    <a:pt x="71" y="480"/>
                  </a:lnTo>
                  <a:lnTo>
                    <a:pt x="64" y="478"/>
                  </a:lnTo>
                  <a:lnTo>
                    <a:pt x="62" y="476"/>
                  </a:lnTo>
                  <a:lnTo>
                    <a:pt x="43" y="443"/>
                  </a:lnTo>
                  <a:lnTo>
                    <a:pt x="13" y="374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541"/>
            <p:cNvSpPr>
              <a:spLocks/>
            </p:cNvSpPr>
            <p:nvPr/>
          </p:nvSpPr>
          <p:spPr bwMode="auto">
            <a:xfrm>
              <a:off x="2385" y="2825"/>
              <a:ext cx="98" cy="141"/>
            </a:xfrm>
            <a:custGeom>
              <a:avLst/>
              <a:gdLst>
                <a:gd name="T0" fmla="*/ 0 w 295"/>
                <a:gd name="T1" fmla="*/ 0 h 422"/>
                <a:gd name="T2" fmla="*/ 0 w 295"/>
                <a:gd name="T3" fmla="*/ 0 h 422"/>
                <a:gd name="T4" fmla="*/ 0 w 295"/>
                <a:gd name="T5" fmla="*/ 0 h 422"/>
                <a:gd name="T6" fmla="*/ 0 w 295"/>
                <a:gd name="T7" fmla="*/ 0 h 422"/>
                <a:gd name="T8" fmla="*/ 0 w 295"/>
                <a:gd name="T9" fmla="*/ 0 h 422"/>
                <a:gd name="T10" fmla="*/ 0 w 295"/>
                <a:gd name="T11" fmla="*/ 0 h 422"/>
                <a:gd name="T12" fmla="*/ 0 w 295"/>
                <a:gd name="T13" fmla="*/ 0 h 422"/>
                <a:gd name="T14" fmla="*/ 0 w 295"/>
                <a:gd name="T15" fmla="*/ 0 h 422"/>
                <a:gd name="T16" fmla="*/ 0 w 295"/>
                <a:gd name="T17" fmla="*/ 0 h 422"/>
                <a:gd name="T18" fmla="*/ 0 w 295"/>
                <a:gd name="T19" fmla="*/ 0 h 422"/>
                <a:gd name="T20" fmla="*/ 0 w 295"/>
                <a:gd name="T21" fmla="*/ 0 h 422"/>
                <a:gd name="T22" fmla="*/ 0 w 295"/>
                <a:gd name="T23" fmla="*/ 0 h 422"/>
                <a:gd name="T24" fmla="*/ 0 w 295"/>
                <a:gd name="T25" fmla="*/ 0 h 422"/>
                <a:gd name="T26" fmla="*/ 0 w 295"/>
                <a:gd name="T27" fmla="*/ 0 h 422"/>
                <a:gd name="T28" fmla="*/ 0 w 295"/>
                <a:gd name="T29" fmla="*/ 0 h 422"/>
                <a:gd name="T30" fmla="*/ 0 w 295"/>
                <a:gd name="T31" fmla="*/ 0 h 422"/>
                <a:gd name="T32" fmla="*/ 0 w 295"/>
                <a:gd name="T33" fmla="*/ 0 h 422"/>
                <a:gd name="T34" fmla="*/ 0 w 295"/>
                <a:gd name="T35" fmla="*/ 0 h 422"/>
                <a:gd name="T36" fmla="*/ 0 w 295"/>
                <a:gd name="T37" fmla="*/ 0 h 422"/>
                <a:gd name="T38" fmla="*/ 0 w 295"/>
                <a:gd name="T39" fmla="*/ 0 h 422"/>
                <a:gd name="T40" fmla="*/ 0 w 295"/>
                <a:gd name="T41" fmla="*/ 0 h 422"/>
                <a:gd name="T42" fmla="*/ 0 w 295"/>
                <a:gd name="T43" fmla="*/ 0 h 422"/>
                <a:gd name="T44" fmla="*/ 0 w 295"/>
                <a:gd name="T45" fmla="*/ 0 h 422"/>
                <a:gd name="T46" fmla="*/ 0 w 295"/>
                <a:gd name="T47" fmla="*/ 0 h 422"/>
                <a:gd name="T48" fmla="*/ 0 w 295"/>
                <a:gd name="T49" fmla="*/ 0 h 422"/>
                <a:gd name="T50" fmla="*/ 0 w 295"/>
                <a:gd name="T51" fmla="*/ 0 h 422"/>
                <a:gd name="T52" fmla="*/ 0 w 295"/>
                <a:gd name="T53" fmla="*/ 0 h 422"/>
                <a:gd name="T54" fmla="*/ 0 w 295"/>
                <a:gd name="T55" fmla="*/ 0 h 422"/>
                <a:gd name="T56" fmla="*/ 0 w 295"/>
                <a:gd name="T57" fmla="*/ 0 h 422"/>
                <a:gd name="T58" fmla="*/ 0 w 295"/>
                <a:gd name="T59" fmla="*/ 0 h 422"/>
                <a:gd name="T60" fmla="*/ 0 w 295"/>
                <a:gd name="T61" fmla="*/ 0 h 422"/>
                <a:gd name="T62" fmla="*/ 0 w 295"/>
                <a:gd name="T63" fmla="*/ 0 h 422"/>
                <a:gd name="T64" fmla="*/ 0 w 295"/>
                <a:gd name="T65" fmla="*/ 0 h 422"/>
                <a:gd name="T66" fmla="*/ 0 w 295"/>
                <a:gd name="T67" fmla="*/ 0 h 422"/>
                <a:gd name="T68" fmla="*/ 0 w 295"/>
                <a:gd name="T69" fmla="*/ 0 h 422"/>
                <a:gd name="T70" fmla="*/ 0 w 295"/>
                <a:gd name="T71" fmla="*/ 0 h 422"/>
                <a:gd name="T72" fmla="*/ 0 w 295"/>
                <a:gd name="T73" fmla="*/ 0 h 422"/>
                <a:gd name="T74" fmla="*/ 0 w 295"/>
                <a:gd name="T75" fmla="*/ 0 h 422"/>
                <a:gd name="T76" fmla="*/ 0 w 295"/>
                <a:gd name="T77" fmla="*/ 0 h 422"/>
                <a:gd name="T78" fmla="*/ 0 w 295"/>
                <a:gd name="T79" fmla="*/ 0 h 422"/>
                <a:gd name="T80" fmla="*/ 0 w 295"/>
                <a:gd name="T81" fmla="*/ 0 h 422"/>
                <a:gd name="T82" fmla="*/ 0 w 295"/>
                <a:gd name="T83" fmla="*/ 0 h 4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5"/>
                <a:gd name="T127" fmla="*/ 0 h 422"/>
                <a:gd name="T128" fmla="*/ 295 w 295"/>
                <a:gd name="T129" fmla="*/ 422 h 4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5" h="422">
                  <a:moveTo>
                    <a:pt x="110" y="374"/>
                  </a:moveTo>
                  <a:lnTo>
                    <a:pt x="115" y="314"/>
                  </a:lnTo>
                  <a:lnTo>
                    <a:pt x="114" y="313"/>
                  </a:lnTo>
                  <a:lnTo>
                    <a:pt x="111" y="310"/>
                  </a:lnTo>
                  <a:lnTo>
                    <a:pt x="107" y="304"/>
                  </a:lnTo>
                  <a:lnTo>
                    <a:pt x="97" y="296"/>
                  </a:lnTo>
                  <a:lnTo>
                    <a:pt x="91" y="291"/>
                  </a:lnTo>
                  <a:lnTo>
                    <a:pt x="85" y="283"/>
                  </a:lnTo>
                  <a:lnTo>
                    <a:pt x="79" y="274"/>
                  </a:lnTo>
                  <a:lnTo>
                    <a:pt x="73" y="265"/>
                  </a:lnTo>
                  <a:lnTo>
                    <a:pt x="66" y="257"/>
                  </a:lnTo>
                  <a:lnTo>
                    <a:pt x="60" y="250"/>
                  </a:lnTo>
                  <a:lnTo>
                    <a:pt x="53" y="244"/>
                  </a:lnTo>
                  <a:lnTo>
                    <a:pt x="46" y="243"/>
                  </a:lnTo>
                  <a:lnTo>
                    <a:pt x="37" y="242"/>
                  </a:lnTo>
                  <a:lnTo>
                    <a:pt x="29" y="238"/>
                  </a:lnTo>
                  <a:lnTo>
                    <a:pt x="21" y="232"/>
                  </a:lnTo>
                  <a:lnTo>
                    <a:pt x="14" y="225"/>
                  </a:lnTo>
                  <a:lnTo>
                    <a:pt x="8" y="220"/>
                  </a:lnTo>
                  <a:lnTo>
                    <a:pt x="3" y="214"/>
                  </a:lnTo>
                  <a:lnTo>
                    <a:pt x="1" y="210"/>
                  </a:lnTo>
                  <a:lnTo>
                    <a:pt x="0" y="209"/>
                  </a:lnTo>
                  <a:lnTo>
                    <a:pt x="8" y="168"/>
                  </a:lnTo>
                  <a:lnTo>
                    <a:pt x="35" y="165"/>
                  </a:lnTo>
                  <a:lnTo>
                    <a:pt x="43" y="128"/>
                  </a:lnTo>
                  <a:lnTo>
                    <a:pt x="37" y="98"/>
                  </a:lnTo>
                  <a:lnTo>
                    <a:pt x="70" y="33"/>
                  </a:lnTo>
                  <a:lnTo>
                    <a:pt x="107" y="15"/>
                  </a:lnTo>
                  <a:lnTo>
                    <a:pt x="110" y="15"/>
                  </a:lnTo>
                  <a:lnTo>
                    <a:pt x="118" y="17"/>
                  </a:lnTo>
                  <a:lnTo>
                    <a:pt x="126" y="19"/>
                  </a:lnTo>
                  <a:lnTo>
                    <a:pt x="133" y="23"/>
                  </a:lnTo>
                  <a:lnTo>
                    <a:pt x="142" y="27"/>
                  </a:lnTo>
                  <a:lnTo>
                    <a:pt x="154" y="29"/>
                  </a:lnTo>
                  <a:lnTo>
                    <a:pt x="164" y="30"/>
                  </a:lnTo>
                  <a:lnTo>
                    <a:pt x="169" y="30"/>
                  </a:lnTo>
                  <a:lnTo>
                    <a:pt x="187" y="21"/>
                  </a:lnTo>
                  <a:lnTo>
                    <a:pt x="231" y="0"/>
                  </a:lnTo>
                  <a:lnTo>
                    <a:pt x="251" y="6"/>
                  </a:lnTo>
                  <a:lnTo>
                    <a:pt x="267" y="8"/>
                  </a:lnTo>
                  <a:lnTo>
                    <a:pt x="273" y="21"/>
                  </a:lnTo>
                  <a:lnTo>
                    <a:pt x="281" y="38"/>
                  </a:lnTo>
                  <a:lnTo>
                    <a:pt x="285" y="59"/>
                  </a:lnTo>
                  <a:lnTo>
                    <a:pt x="289" y="78"/>
                  </a:lnTo>
                  <a:lnTo>
                    <a:pt x="292" y="102"/>
                  </a:lnTo>
                  <a:lnTo>
                    <a:pt x="295" y="138"/>
                  </a:lnTo>
                  <a:lnTo>
                    <a:pt x="295" y="179"/>
                  </a:lnTo>
                  <a:lnTo>
                    <a:pt x="289" y="216"/>
                  </a:lnTo>
                  <a:lnTo>
                    <a:pt x="283" y="233"/>
                  </a:lnTo>
                  <a:lnTo>
                    <a:pt x="277" y="250"/>
                  </a:lnTo>
                  <a:lnTo>
                    <a:pt x="270" y="266"/>
                  </a:lnTo>
                  <a:lnTo>
                    <a:pt x="262" y="281"/>
                  </a:lnTo>
                  <a:lnTo>
                    <a:pt x="256" y="295"/>
                  </a:lnTo>
                  <a:lnTo>
                    <a:pt x="251" y="304"/>
                  </a:lnTo>
                  <a:lnTo>
                    <a:pt x="248" y="311"/>
                  </a:lnTo>
                  <a:lnTo>
                    <a:pt x="246" y="314"/>
                  </a:lnTo>
                  <a:lnTo>
                    <a:pt x="254" y="353"/>
                  </a:lnTo>
                  <a:lnTo>
                    <a:pt x="250" y="353"/>
                  </a:lnTo>
                  <a:lnTo>
                    <a:pt x="243" y="355"/>
                  </a:lnTo>
                  <a:lnTo>
                    <a:pt x="236" y="359"/>
                  </a:lnTo>
                  <a:lnTo>
                    <a:pt x="233" y="366"/>
                  </a:lnTo>
                  <a:lnTo>
                    <a:pt x="237" y="374"/>
                  </a:lnTo>
                  <a:lnTo>
                    <a:pt x="242" y="382"/>
                  </a:lnTo>
                  <a:lnTo>
                    <a:pt x="246" y="388"/>
                  </a:lnTo>
                  <a:lnTo>
                    <a:pt x="249" y="389"/>
                  </a:lnTo>
                  <a:lnTo>
                    <a:pt x="246" y="393"/>
                  </a:lnTo>
                  <a:lnTo>
                    <a:pt x="242" y="404"/>
                  </a:lnTo>
                  <a:lnTo>
                    <a:pt x="236" y="415"/>
                  </a:lnTo>
                  <a:lnTo>
                    <a:pt x="227" y="419"/>
                  </a:lnTo>
                  <a:lnTo>
                    <a:pt x="222" y="419"/>
                  </a:lnTo>
                  <a:lnTo>
                    <a:pt x="215" y="420"/>
                  </a:lnTo>
                  <a:lnTo>
                    <a:pt x="206" y="420"/>
                  </a:lnTo>
                  <a:lnTo>
                    <a:pt x="197" y="422"/>
                  </a:lnTo>
                  <a:lnTo>
                    <a:pt x="186" y="422"/>
                  </a:lnTo>
                  <a:lnTo>
                    <a:pt x="176" y="420"/>
                  </a:lnTo>
                  <a:lnTo>
                    <a:pt x="165" y="419"/>
                  </a:lnTo>
                  <a:lnTo>
                    <a:pt x="155" y="416"/>
                  </a:lnTo>
                  <a:lnTo>
                    <a:pt x="147" y="412"/>
                  </a:lnTo>
                  <a:lnTo>
                    <a:pt x="138" y="407"/>
                  </a:lnTo>
                  <a:lnTo>
                    <a:pt x="131" y="400"/>
                  </a:lnTo>
                  <a:lnTo>
                    <a:pt x="124" y="392"/>
                  </a:lnTo>
                  <a:lnTo>
                    <a:pt x="118" y="385"/>
                  </a:lnTo>
                  <a:lnTo>
                    <a:pt x="114" y="379"/>
                  </a:lnTo>
                  <a:lnTo>
                    <a:pt x="111" y="375"/>
                  </a:lnTo>
                  <a:lnTo>
                    <a:pt x="110" y="374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Freeform 542"/>
            <p:cNvSpPr>
              <a:spLocks/>
            </p:cNvSpPr>
            <p:nvPr/>
          </p:nvSpPr>
          <p:spPr bwMode="auto">
            <a:xfrm>
              <a:off x="2506" y="2933"/>
              <a:ext cx="85" cy="98"/>
            </a:xfrm>
            <a:custGeom>
              <a:avLst/>
              <a:gdLst>
                <a:gd name="T0" fmla="*/ 0 w 254"/>
                <a:gd name="T1" fmla="*/ 0 h 295"/>
                <a:gd name="T2" fmla="*/ 0 w 254"/>
                <a:gd name="T3" fmla="*/ 0 h 295"/>
                <a:gd name="T4" fmla="*/ 0 w 254"/>
                <a:gd name="T5" fmla="*/ 0 h 295"/>
                <a:gd name="T6" fmla="*/ 0 w 254"/>
                <a:gd name="T7" fmla="*/ 0 h 295"/>
                <a:gd name="T8" fmla="*/ 0 w 254"/>
                <a:gd name="T9" fmla="*/ 0 h 295"/>
                <a:gd name="T10" fmla="*/ 0 w 254"/>
                <a:gd name="T11" fmla="*/ 0 h 295"/>
                <a:gd name="T12" fmla="*/ 0 w 254"/>
                <a:gd name="T13" fmla="*/ 0 h 295"/>
                <a:gd name="T14" fmla="*/ 0 w 254"/>
                <a:gd name="T15" fmla="*/ 0 h 295"/>
                <a:gd name="T16" fmla="*/ 0 w 254"/>
                <a:gd name="T17" fmla="*/ 0 h 295"/>
                <a:gd name="T18" fmla="*/ 0 w 254"/>
                <a:gd name="T19" fmla="*/ 0 h 295"/>
                <a:gd name="T20" fmla="*/ 0 w 254"/>
                <a:gd name="T21" fmla="*/ 0 h 295"/>
                <a:gd name="T22" fmla="*/ 0 w 254"/>
                <a:gd name="T23" fmla="*/ 0 h 295"/>
                <a:gd name="T24" fmla="*/ 0 w 254"/>
                <a:gd name="T25" fmla="*/ 0 h 295"/>
                <a:gd name="T26" fmla="*/ 0 w 254"/>
                <a:gd name="T27" fmla="*/ 0 h 295"/>
                <a:gd name="T28" fmla="*/ 0 w 254"/>
                <a:gd name="T29" fmla="*/ 0 h 295"/>
                <a:gd name="T30" fmla="*/ 0 w 254"/>
                <a:gd name="T31" fmla="*/ 0 h 295"/>
                <a:gd name="T32" fmla="*/ 0 w 254"/>
                <a:gd name="T33" fmla="*/ 0 h 295"/>
                <a:gd name="T34" fmla="*/ 0 w 254"/>
                <a:gd name="T35" fmla="*/ 0 h 295"/>
                <a:gd name="T36" fmla="*/ 0 w 254"/>
                <a:gd name="T37" fmla="*/ 0 h 295"/>
                <a:gd name="T38" fmla="*/ 0 w 254"/>
                <a:gd name="T39" fmla="*/ 0 h 295"/>
                <a:gd name="T40" fmla="*/ 0 w 254"/>
                <a:gd name="T41" fmla="*/ 0 h 295"/>
                <a:gd name="T42" fmla="*/ 0 w 254"/>
                <a:gd name="T43" fmla="*/ 0 h 295"/>
                <a:gd name="T44" fmla="*/ 0 w 254"/>
                <a:gd name="T45" fmla="*/ 0 h 295"/>
                <a:gd name="T46" fmla="*/ 0 w 254"/>
                <a:gd name="T47" fmla="*/ 0 h 295"/>
                <a:gd name="T48" fmla="*/ 0 w 254"/>
                <a:gd name="T49" fmla="*/ 0 h 295"/>
                <a:gd name="T50" fmla="*/ 0 w 254"/>
                <a:gd name="T51" fmla="*/ 0 h 295"/>
                <a:gd name="T52" fmla="*/ 0 w 254"/>
                <a:gd name="T53" fmla="*/ 0 h 295"/>
                <a:gd name="T54" fmla="*/ 0 w 254"/>
                <a:gd name="T55" fmla="*/ 0 h 295"/>
                <a:gd name="T56" fmla="*/ 0 w 254"/>
                <a:gd name="T57" fmla="*/ 0 h 295"/>
                <a:gd name="T58" fmla="*/ 0 w 254"/>
                <a:gd name="T59" fmla="*/ 0 h 295"/>
                <a:gd name="T60" fmla="*/ 0 w 254"/>
                <a:gd name="T61" fmla="*/ 0 h 295"/>
                <a:gd name="T62" fmla="*/ 0 w 254"/>
                <a:gd name="T63" fmla="*/ 0 h 295"/>
                <a:gd name="T64" fmla="*/ 0 w 254"/>
                <a:gd name="T65" fmla="*/ 0 h 295"/>
                <a:gd name="T66" fmla="*/ 0 w 254"/>
                <a:gd name="T67" fmla="*/ 0 h 295"/>
                <a:gd name="T68" fmla="*/ 0 w 254"/>
                <a:gd name="T69" fmla="*/ 0 h 295"/>
                <a:gd name="T70" fmla="*/ 0 w 254"/>
                <a:gd name="T71" fmla="*/ 0 h 295"/>
                <a:gd name="T72" fmla="*/ 0 w 254"/>
                <a:gd name="T73" fmla="*/ 0 h 295"/>
                <a:gd name="T74" fmla="*/ 0 w 254"/>
                <a:gd name="T75" fmla="*/ 0 h 295"/>
                <a:gd name="T76" fmla="*/ 0 w 254"/>
                <a:gd name="T77" fmla="*/ 0 h 295"/>
                <a:gd name="T78" fmla="*/ 0 w 254"/>
                <a:gd name="T79" fmla="*/ 0 h 295"/>
                <a:gd name="T80" fmla="*/ 0 w 254"/>
                <a:gd name="T81" fmla="*/ 0 h 295"/>
                <a:gd name="T82" fmla="*/ 0 w 254"/>
                <a:gd name="T83" fmla="*/ 0 h 295"/>
                <a:gd name="T84" fmla="*/ 0 w 254"/>
                <a:gd name="T85" fmla="*/ 0 h 295"/>
                <a:gd name="T86" fmla="*/ 0 w 254"/>
                <a:gd name="T87" fmla="*/ 0 h 295"/>
                <a:gd name="T88" fmla="*/ 0 w 254"/>
                <a:gd name="T89" fmla="*/ 0 h 295"/>
                <a:gd name="T90" fmla="*/ 0 w 254"/>
                <a:gd name="T91" fmla="*/ 0 h 295"/>
                <a:gd name="T92" fmla="*/ 0 w 254"/>
                <a:gd name="T93" fmla="*/ 0 h 295"/>
                <a:gd name="T94" fmla="*/ 0 w 254"/>
                <a:gd name="T95" fmla="*/ 0 h 295"/>
                <a:gd name="T96" fmla="*/ 0 w 254"/>
                <a:gd name="T97" fmla="*/ 0 h 295"/>
                <a:gd name="T98" fmla="*/ 0 w 254"/>
                <a:gd name="T99" fmla="*/ 0 h 295"/>
                <a:gd name="T100" fmla="*/ 0 w 254"/>
                <a:gd name="T101" fmla="*/ 0 h 295"/>
                <a:gd name="T102" fmla="*/ 0 w 254"/>
                <a:gd name="T103" fmla="*/ 0 h 295"/>
                <a:gd name="T104" fmla="*/ 0 w 254"/>
                <a:gd name="T105" fmla="*/ 0 h 295"/>
                <a:gd name="T106" fmla="*/ 0 w 254"/>
                <a:gd name="T107" fmla="*/ 0 h 295"/>
                <a:gd name="T108" fmla="*/ 0 w 254"/>
                <a:gd name="T109" fmla="*/ 0 h 295"/>
                <a:gd name="T110" fmla="*/ 0 w 254"/>
                <a:gd name="T111" fmla="*/ 0 h 295"/>
                <a:gd name="T112" fmla="*/ 0 w 254"/>
                <a:gd name="T113" fmla="*/ 0 h 295"/>
                <a:gd name="T114" fmla="*/ 0 w 254"/>
                <a:gd name="T115" fmla="*/ 0 h 295"/>
                <a:gd name="T116" fmla="*/ 0 w 254"/>
                <a:gd name="T117" fmla="*/ 0 h 295"/>
                <a:gd name="T118" fmla="*/ 0 w 254"/>
                <a:gd name="T119" fmla="*/ 0 h 295"/>
                <a:gd name="T120" fmla="*/ 0 w 254"/>
                <a:gd name="T121" fmla="*/ 0 h 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95"/>
                <a:gd name="T185" fmla="*/ 254 w 254"/>
                <a:gd name="T186" fmla="*/ 295 h 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95">
                  <a:moveTo>
                    <a:pt x="92" y="286"/>
                  </a:moveTo>
                  <a:lnTo>
                    <a:pt x="93" y="266"/>
                  </a:lnTo>
                  <a:lnTo>
                    <a:pt x="96" y="234"/>
                  </a:lnTo>
                  <a:lnTo>
                    <a:pt x="97" y="204"/>
                  </a:lnTo>
                  <a:lnTo>
                    <a:pt x="98" y="190"/>
                  </a:lnTo>
                  <a:lnTo>
                    <a:pt x="87" y="148"/>
                  </a:lnTo>
                  <a:lnTo>
                    <a:pt x="58" y="138"/>
                  </a:lnTo>
                  <a:lnTo>
                    <a:pt x="0" y="70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6" y="7"/>
                  </a:lnTo>
                  <a:lnTo>
                    <a:pt x="40" y="6"/>
                  </a:lnTo>
                  <a:lnTo>
                    <a:pt x="46" y="3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9" y="3"/>
                  </a:lnTo>
                  <a:lnTo>
                    <a:pt x="90" y="9"/>
                  </a:lnTo>
                  <a:lnTo>
                    <a:pt x="102" y="15"/>
                  </a:lnTo>
                  <a:lnTo>
                    <a:pt x="113" y="24"/>
                  </a:lnTo>
                  <a:lnTo>
                    <a:pt x="124" y="32"/>
                  </a:lnTo>
                  <a:lnTo>
                    <a:pt x="132" y="40"/>
                  </a:lnTo>
                  <a:lnTo>
                    <a:pt x="139" y="48"/>
                  </a:lnTo>
                  <a:lnTo>
                    <a:pt x="145" y="55"/>
                  </a:lnTo>
                  <a:lnTo>
                    <a:pt x="149" y="60"/>
                  </a:lnTo>
                  <a:lnTo>
                    <a:pt x="155" y="74"/>
                  </a:lnTo>
                  <a:lnTo>
                    <a:pt x="166" y="93"/>
                  </a:lnTo>
                  <a:lnTo>
                    <a:pt x="175" y="110"/>
                  </a:lnTo>
                  <a:lnTo>
                    <a:pt x="178" y="118"/>
                  </a:lnTo>
                  <a:lnTo>
                    <a:pt x="181" y="119"/>
                  </a:lnTo>
                  <a:lnTo>
                    <a:pt x="186" y="123"/>
                  </a:lnTo>
                  <a:lnTo>
                    <a:pt x="192" y="127"/>
                  </a:lnTo>
                  <a:lnTo>
                    <a:pt x="200" y="134"/>
                  </a:lnTo>
                  <a:lnTo>
                    <a:pt x="209" y="141"/>
                  </a:lnTo>
                  <a:lnTo>
                    <a:pt x="216" y="146"/>
                  </a:lnTo>
                  <a:lnTo>
                    <a:pt x="222" y="152"/>
                  </a:lnTo>
                  <a:lnTo>
                    <a:pt x="226" y="156"/>
                  </a:lnTo>
                  <a:lnTo>
                    <a:pt x="229" y="163"/>
                  </a:lnTo>
                  <a:lnTo>
                    <a:pt x="234" y="172"/>
                  </a:lnTo>
                  <a:lnTo>
                    <a:pt x="240" y="186"/>
                  </a:lnTo>
                  <a:lnTo>
                    <a:pt x="246" y="201"/>
                  </a:lnTo>
                  <a:lnTo>
                    <a:pt x="251" y="217"/>
                  </a:lnTo>
                  <a:lnTo>
                    <a:pt x="254" y="231"/>
                  </a:lnTo>
                  <a:lnTo>
                    <a:pt x="254" y="245"/>
                  </a:lnTo>
                  <a:lnTo>
                    <a:pt x="250" y="253"/>
                  </a:lnTo>
                  <a:lnTo>
                    <a:pt x="244" y="260"/>
                  </a:lnTo>
                  <a:lnTo>
                    <a:pt x="238" y="268"/>
                  </a:lnTo>
                  <a:lnTo>
                    <a:pt x="232" y="275"/>
                  </a:lnTo>
                  <a:lnTo>
                    <a:pt x="225" y="281"/>
                  </a:lnTo>
                  <a:lnTo>
                    <a:pt x="218" y="287"/>
                  </a:lnTo>
                  <a:lnTo>
                    <a:pt x="211" y="292"/>
                  </a:lnTo>
                  <a:lnTo>
                    <a:pt x="204" y="295"/>
                  </a:lnTo>
                  <a:lnTo>
                    <a:pt x="197" y="295"/>
                  </a:lnTo>
                  <a:lnTo>
                    <a:pt x="187" y="294"/>
                  </a:lnTo>
                  <a:lnTo>
                    <a:pt x="172" y="292"/>
                  </a:lnTo>
                  <a:lnTo>
                    <a:pt x="155" y="290"/>
                  </a:lnTo>
                  <a:lnTo>
                    <a:pt x="137" y="288"/>
                  </a:lnTo>
                  <a:lnTo>
                    <a:pt x="120" y="287"/>
                  </a:lnTo>
                  <a:lnTo>
                    <a:pt x="105" y="287"/>
                  </a:lnTo>
                  <a:lnTo>
                    <a:pt x="96" y="286"/>
                  </a:lnTo>
                  <a:lnTo>
                    <a:pt x="92" y="286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543"/>
            <p:cNvSpPr>
              <a:spLocks/>
            </p:cNvSpPr>
            <p:nvPr/>
          </p:nvSpPr>
          <p:spPr bwMode="auto">
            <a:xfrm>
              <a:off x="2419" y="3033"/>
              <a:ext cx="375" cy="168"/>
            </a:xfrm>
            <a:custGeom>
              <a:avLst/>
              <a:gdLst>
                <a:gd name="T0" fmla="*/ 0 w 1125"/>
                <a:gd name="T1" fmla="*/ 0 h 503"/>
                <a:gd name="T2" fmla="*/ 0 w 1125"/>
                <a:gd name="T3" fmla="*/ 0 h 503"/>
                <a:gd name="T4" fmla="*/ 0 w 1125"/>
                <a:gd name="T5" fmla="*/ 0 h 503"/>
                <a:gd name="T6" fmla="*/ 0 w 1125"/>
                <a:gd name="T7" fmla="*/ 0 h 503"/>
                <a:gd name="T8" fmla="*/ 0 w 1125"/>
                <a:gd name="T9" fmla="*/ 0 h 503"/>
                <a:gd name="T10" fmla="*/ 0 w 1125"/>
                <a:gd name="T11" fmla="*/ 0 h 503"/>
                <a:gd name="T12" fmla="*/ 0 w 1125"/>
                <a:gd name="T13" fmla="*/ 0 h 503"/>
                <a:gd name="T14" fmla="*/ 0 w 1125"/>
                <a:gd name="T15" fmla="*/ 0 h 503"/>
                <a:gd name="T16" fmla="*/ 0 w 1125"/>
                <a:gd name="T17" fmla="*/ 0 h 503"/>
                <a:gd name="T18" fmla="*/ 0 w 1125"/>
                <a:gd name="T19" fmla="*/ 0 h 503"/>
                <a:gd name="T20" fmla="*/ 0 w 1125"/>
                <a:gd name="T21" fmla="*/ 0 h 503"/>
                <a:gd name="T22" fmla="*/ 0 w 1125"/>
                <a:gd name="T23" fmla="*/ 0 h 503"/>
                <a:gd name="T24" fmla="*/ 0 w 1125"/>
                <a:gd name="T25" fmla="*/ 0 h 503"/>
                <a:gd name="T26" fmla="*/ 0 w 1125"/>
                <a:gd name="T27" fmla="*/ 0 h 503"/>
                <a:gd name="T28" fmla="*/ 0 w 1125"/>
                <a:gd name="T29" fmla="*/ 0 h 503"/>
                <a:gd name="T30" fmla="*/ 0 w 1125"/>
                <a:gd name="T31" fmla="*/ 0 h 503"/>
                <a:gd name="T32" fmla="*/ 0 w 1125"/>
                <a:gd name="T33" fmla="*/ 0 h 503"/>
                <a:gd name="T34" fmla="*/ 0 w 1125"/>
                <a:gd name="T35" fmla="*/ 0 h 503"/>
                <a:gd name="T36" fmla="*/ 0 w 1125"/>
                <a:gd name="T37" fmla="*/ 0 h 503"/>
                <a:gd name="T38" fmla="*/ 0 w 1125"/>
                <a:gd name="T39" fmla="*/ 0 h 503"/>
                <a:gd name="T40" fmla="*/ 0 w 1125"/>
                <a:gd name="T41" fmla="*/ 0 h 503"/>
                <a:gd name="T42" fmla="*/ 0 w 1125"/>
                <a:gd name="T43" fmla="*/ 0 h 503"/>
                <a:gd name="T44" fmla="*/ 0 w 1125"/>
                <a:gd name="T45" fmla="*/ 0 h 5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25"/>
                <a:gd name="T70" fmla="*/ 0 h 503"/>
                <a:gd name="T71" fmla="*/ 1125 w 1125"/>
                <a:gd name="T72" fmla="*/ 503 h 5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25" h="503">
                  <a:moveTo>
                    <a:pt x="0" y="272"/>
                  </a:moveTo>
                  <a:lnTo>
                    <a:pt x="3" y="212"/>
                  </a:lnTo>
                  <a:lnTo>
                    <a:pt x="33" y="180"/>
                  </a:lnTo>
                  <a:lnTo>
                    <a:pt x="94" y="210"/>
                  </a:lnTo>
                  <a:lnTo>
                    <a:pt x="153" y="180"/>
                  </a:lnTo>
                  <a:lnTo>
                    <a:pt x="169" y="155"/>
                  </a:lnTo>
                  <a:lnTo>
                    <a:pt x="153" y="129"/>
                  </a:lnTo>
                  <a:lnTo>
                    <a:pt x="201" y="114"/>
                  </a:lnTo>
                  <a:lnTo>
                    <a:pt x="466" y="54"/>
                  </a:lnTo>
                  <a:lnTo>
                    <a:pt x="596" y="32"/>
                  </a:lnTo>
                  <a:lnTo>
                    <a:pt x="784" y="0"/>
                  </a:lnTo>
                  <a:lnTo>
                    <a:pt x="920" y="69"/>
                  </a:lnTo>
                  <a:lnTo>
                    <a:pt x="973" y="47"/>
                  </a:lnTo>
                  <a:lnTo>
                    <a:pt x="1074" y="105"/>
                  </a:lnTo>
                  <a:lnTo>
                    <a:pt x="1074" y="147"/>
                  </a:lnTo>
                  <a:lnTo>
                    <a:pt x="1112" y="177"/>
                  </a:lnTo>
                  <a:lnTo>
                    <a:pt x="1125" y="237"/>
                  </a:lnTo>
                  <a:lnTo>
                    <a:pt x="952" y="290"/>
                  </a:lnTo>
                  <a:lnTo>
                    <a:pt x="601" y="402"/>
                  </a:lnTo>
                  <a:lnTo>
                    <a:pt x="330" y="503"/>
                  </a:lnTo>
                  <a:lnTo>
                    <a:pt x="188" y="402"/>
                  </a:lnTo>
                  <a:lnTo>
                    <a:pt x="40" y="305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544"/>
            <p:cNvSpPr>
              <a:spLocks/>
            </p:cNvSpPr>
            <p:nvPr/>
          </p:nvSpPr>
          <p:spPr bwMode="auto">
            <a:xfrm>
              <a:off x="2456" y="3052"/>
              <a:ext cx="210" cy="107"/>
            </a:xfrm>
            <a:custGeom>
              <a:avLst/>
              <a:gdLst>
                <a:gd name="T0" fmla="*/ 0 w 630"/>
                <a:gd name="T1" fmla="*/ 0 h 320"/>
                <a:gd name="T2" fmla="*/ 0 w 630"/>
                <a:gd name="T3" fmla="*/ 0 h 320"/>
                <a:gd name="T4" fmla="*/ 0 w 630"/>
                <a:gd name="T5" fmla="*/ 0 h 320"/>
                <a:gd name="T6" fmla="*/ 0 w 630"/>
                <a:gd name="T7" fmla="*/ 0 h 320"/>
                <a:gd name="T8" fmla="*/ 0 w 630"/>
                <a:gd name="T9" fmla="*/ 0 h 320"/>
                <a:gd name="T10" fmla="*/ 0 w 630"/>
                <a:gd name="T11" fmla="*/ 0 h 320"/>
                <a:gd name="T12" fmla="*/ 0 w 630"/>
                <a:gd name="T13" fmla="*/ 0 h 320"/>
                <a:gd name="T14" fmla="*/ 0 w 630"/>
                <a:gd name="T15" fmla="*/ 0 h 320"/>
                <a:gd name="T16" fmla="*/ 0 w 630"/>
                <a:gd name="T17" fmla="*/ 0 h 320"/>
                <a:gd name="T18" fmla="*/ 0 w 630"/>
                <a:gd name="T19" fmla="*/ 0 h 320"/>
                <a:gd name="T20" fmla="*/ 0 w 630"/>
                <a:gd name="T21" fmla="*/ 0 h 320"/>
                <a:gd name="T22" fmla="*/ 0 w 630"/>
                <a:gd name="T23" fmla="*/ 0 h 320"/>
                <a:gd name="T24" fmla="*/ 0 w 630"/>
                <a:gd name="T25" fmla="*/ 0 h 320"/>
                <a:gd name="T26" fmla="*/ 0 w 630"/>
                <a:gd name="T27" fmla="*/ 0 h 320"/>
                <a:gd name="T28" fmla="*/ 0 w 630"/>
                <a:gd name="T29" fmla="*/ 0 h 320"/>
                <a:gd name="T30" fmla="*/ 0 w 630"/>
                <a:gd name="T31" fmla="*/ 0 h 320"/>
                <a:gd name="T32" fmla="*/ 0 w 630"/>
                <a:gd name="T33" fmla="*/ 0 h 320"/>
                <a:gd name="T34" fmla="*/ 0 w 630"/>
                <a:gd name="T35" fmla="*/ 0 h 320"/>
                <a:gd name="T36" fmla="*/ 0 w 630"/>
                <a:gd name="T37" fmla="*/ 0 h 320"/>
                <a:gd name="T38" fmla="*/ 0 w 630"/>
                <a:gd name="T39" fmla="*/ 0 h 320"/>
                <a:gd name="T40" fmla="*/ 0 w 630"/>
                <a:gd name="T41" fmla="*/ 0 h 320"/>
                <a:gd name="T42" fmla="*/ 0 w 630"/>
                <a:gd name="T43" fmla="*/ 0 h 320"/>
                <a:gd name="T44" fmla="*/ 0 w 630"/>
                <a:gd name="T45" fmla="*/ 0 h 320"/>
                <a:gd name="T46" fmla="*/ 0 w 630"/>
                <a:gd name="T47" fmla="*/ 0 h 320"/>
                <a:gd name="T48" fmla="*/ 0 w 630"/>
                <a:gd name="T49" fmla="*/ 0 h 320"/>
                <a:gd name="T50" fmla="*/ 0 w 630"/>
                <a:gd name="T51" fmla="*/ 0 h 320"/>
                <a:gd name="T52" fmla="*/ 0 w 630"/>
                <a:gd name="T53" fmla="*/ 0 h 320"/>
                <a:gd name="T54" fmla="*/ 0 w 630"/>
                <a:gd name="T55" fmla="*/ 0 h 320"/>
                <a:gd name="T56" fmla="*/ 0 w 630"/>
                <a:gd name="T57" fmla="*/ 0 h 320"/>
                <a:gd name="T58" fmla="*/ 0 w 630"/>
                <a:gd name="T59" fmla="*/ 0 h 320"/>
                <a:gd name="T60" fmla="*/ 0 w 630"/>
                <a:gd name="T61" fmla="*/ 0 h 320"/>
                <a:gd name="T62" fmla="*/ 0 w 630"/>
                <a:gd name="T63" fmla="*/ 0 h 320"/>
                <a:gd name="T64" fmla="*/ 0 w 630"/>
                <a:gd name="T65" fmla="*/ 0 h 320"/>
                <a:gd name="T66" fmla="*/ 0 w 630"/>
                <a:gd name="T67" fmla="*/ 0 h 320"/>
                <a:gd name="T68" fmla="*/ 0 w 630"/>
                <a:gd name="T69" fmla="*/ 0 h 320"/>
                <a:gd name="T70" fmla="*/ 0 w 630"/>
                <a:gd name="T71" fmla="*/ 0 h 320"/>
                <a:gd name="T72" fmla="*/ 0 w 630"/>
                <a:gd name="T73" fmla="*/ 0 h 320"/>
                <a:gd name="T74" fmla="*/ 0 w 630"/>
                <a:gd name="T75" fmla="*/ 0 h 320"/>
                <a:gd name="T76" fmla="*/ 0 w 630"/>
                <a:gd name="T77" fmla="*/ 0 h 320"/>
                <a:gd name="T78" fmla="*/ 0 w 630"/>
                <a:gd name="T79" fmla="*/ 0 h 320"/>
                <a:gd name="T80" fmla="*/ 0 w 630"/>
                <a:gd name="T81" fmla="*/ 0 h 320"/>
                <a:gd name="T82" fmla="*/ 0 w 630"/>
                <a:gd name="T83" fmla="*/ 0 h 320"/>
                <a:gd name="T84" fmla="*/ 0 w 630"/>
                <a:gd name="T85" fmla="*/ 0 h 320"/>
                <a:gd name="T86" fmla="*/ 0 w 630"/>
                <a:gd name="T87" fmla="*/ 0 h 320"/>
                <a:gd name="T88" fmla="*/ 0 w 630"/>
                <a:gd name="T89" fmla="*/ 0 h 320"/>
                <a:gd name="T90" fmla="*/ 0 w 630"/>
                <a:gd name="T91" fmla="*/ 0 h 320"/>
                <a:gd name="T92" fmla="*/ 0 w 630"/>
                <a:gd name="T93" fmla="*/ 0 h 320"/>
                <a:gd name="T94" fmla="*/ 0 w 630"/>
                <a:gd name="T95" fmla="*/ 0 h 3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0"/>
                <a:gd name="T145" fmla="*/ 0 h 320"/>
                <a:gd name="T146" fmla="*/ 630 w 630"/>
                <a:gd name="T147" fmla="*/ 320 h 3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0" h="320">
                  <a:moveTo>
                    <a:pt x="0" y="150"/>
                  </a:moveTo>
                  <a:lnTo>
                    <a:pt x="8" y="161"/>
                  </a:lnTo>
                  <a:lnTo>
                    <a:pt x="20" y="176"/>
                  </a:lnTo>
                  <a:lnTo>
                    <a:pt x="36" y="194"/>
                  </a:lnTo>
                  <a:lnTo>
                    <a:pt x="54" y="213"/>
                  </a:lnTo>
                  <a:lnTo>
                    <a:pt x="73" y="230"/>
                  </a:lnTo>
                  <a:lnTo>
                    <a:pt x="93" y="248"/>
                  </a:lnTo>
                  <a:lnTo>
                    <a:pt x="113" y="265"/>
                  </a:lnTo>
                  <a:lnTo>
                    <a:pt x="131" y="275"/>
                  </a:lnTo>
                  <a:lnTo>
                    <a:pt x="149" y="285"/>
                  </a:lnTo>
                  <a:lnTo>
                    <a:pt x="168" y="293"/>
                  </a:lnTo>
                  <a:lnTo>
                    <a:pt x="185" y="300"/>
                  </a:lnTo>
                  <a:lnTo>
                    <a:pt x="202" y="307"/>
                  </a:lnTo>
                  <a:lnTo>
                    <a:pt x="215" y="312"/>
                  </a:lnTo>
                  <a:lnTo>
                    <a:pt x="227" y="316"/>
                  </a:lnTo>
                  <a:lnTo>
                    <a:pt x="236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53" y="318"/>
                  </a:lnTo>
                  <a:lnTo>
                    <a:pt x="262" y="314"/>
                  </a:lnTo>
                  <a:lnTo>
                    <a:pt x="276" y="310"/>
                  </a:lnTo>
                  <a:lnTo>
                    <a:pt x="289" y="304"/>
                  </a:lnTo>
                  <a:lnTo>
                    <a:pt x="305" y="299"/>
                  </a:lnTo>
                  <a:lnTo>
                    <a:pt x="322" y="295"/>
                  </a:lnTo>
                  <a:lnTo>
                    <a:pt x="340" y="290"/>
                  </a:lnTo>
                  <a:lnTo>
                    <a:pt x="359" y="286"/>
                  </a:lnTo>
                  <a:lnTo>
                    <a:pt x="377" y="280"/>
                  </a:lnTo>
                  <a:lnTo>
                    <a:pt x="396" y="271"/>
                  </a:lnTo>
                  <a:lnTo>
                    <a:pt x="416" y="263"/>
                  </a:lnTo>
                  <a:lnTo>
                    <a:pt x="434" y="255"/>
                  </a:lnTo>
                  <a:lnTo>
                    <a:pt x="453" y="247"/>
                  </a:lnTo>
                  <a:lnTo>
                    <a:pt x="473" y="240"/>
                  </a:lnTo>
                  <a:lnTo>
                    <a:pt x="491" y="236"/>
                  </a:lnTo>
                  <a:lnTo>
                    <a:pt x="511" y="232"/>
                  </a:lnTo>
                  <a:lnTo>
                    <a:pt x="534" y="225"/>
                  </a:lnTo>
                  <a:lnTo>
                    <a:pt x="557" y="218"/>
                  </a:lnTo>
                  <a:lnTo>
                    <a:pt x="579" y="210"/>
                  </a:lnTo>
                  <a:lnTo>
                    <a:pt x="598" y="203"/>
                  </a:lnTo>
                  <a:lnTo>
                    <a:pt x="615" y="196"/>
                  </a:lnTo>
                  <a:lnTo>
                    <a:pt x="626" y="192"/>
                  </a:lnTo>
                  <a:lnTo>
                    <a:pt x="630" y="191"/>
                  </a:lnTo>
                  <a:lnTo>
                    <a:pt x="630" y="150"/>
                  </a:lnTo>
                  <a:lnTo>
                    <a:pt x="456" y="35"/>
                  </a:lnTo>
                  <a:lnTo>
                    <a:pt x="343" y="0"/>
                  </a:lnTo>
                  <a:lnTo>
                    <a:pt x="158" y="42"/>
                  </a:lnTo>
                  <a:lnTo>
                    <a:pt x="59" y="72"/>
                  </a:lnTo>
                  <a:lnTo>
                    <a:pt x="46" y="72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Freeform 545"/>
            <p:cNvSpPr>
              <a:spLocks/>
            </p:cNvSpPr>
            <p:nvPr/>
          </p:nvSpPr>
          <p:spPr bwMode="auto">
            <a:xfrm>
              <a:off x="2480" y="3073"/>
              <a:ext cx="136" cy="66"/>
            </a:xfrm>
            <a:custGeom>
              <a:avLst/>
              <a:gdLst>
                <a:gd name="T0" fmla="*/ 0 w 408"/>
                <a:gd name="T1" fmla="*/ 0 h 196"/>
                <a:gd name="T2" fmla="*/ 0 w 408"/>
                <a:gd name="T3" fmla="*/ 0 h 196"/>
                <a:gd name="T4" fmla="*/ 0 w 408"/>
                <a:gd name="T5" fmla="*/ 0 h 196"/>
                <a:gd name="T6" fmla="*/ 0 w 408"/>
                <a:gd name="T7" fmla="*/ 0 h 196"/>
                <a:gd name="T8" fmla="*/ 0 w 408"/>
                <a:gd name="T9" fmla="*/ 0 h 196"/>
                <a:gd name="T10" fmla="*/ 0 w 408"/>
                <a:gd name="T11" fmla="*/ 0 h 196"/>
                <a:gd name="T12" fmla="*/ 0 w 408"/>
                <a:gd name="T13" fmla="*/ 0 h 196"/>
                <a:gd name="T14" fmla="*/ 0 w 408"/>
                <a:gd name="T15" fmla="*/ 0 h 196"/>
                <a:gd name="T16" fmla="*/ 0 w 408"/>
                <a:gd name="T17" fmla="*/ 0 h 196"/>
                <a:gd name="T18" fmla="*/ 0 w 408"/>
                <a:gd name="T19" fmla="*/ 0 h 196"/>
                <a:gd name="T20" fmla="*/ 0 w 408"/>
                <a:gd name="T21" fmla="*/ 0 h 196"/>
                <a:gd name="T22" fmla="*/ 0 w 408"/>
                <a:gd name="T23" fmla="*/ 0 h 196"/>
                <a:gd name="T24" fmla="*/ 0 w 408"/>
                <a:gd name="T25" fmla="*/ 0 h 196"/>
                <a:gd name="T26" fmla="*/ 0 w 408"/>
                <a:gd name="T27" fmla="*/ 0 h 196"/>
                <a:gd name="T28" fmla="*/ 0 w 408"/>
                <a:gd name="T29" fmla="*/ 0 h 196"/>
                <a:gd name="T30" fmla="*/ 0 w 408"/>
                <a:gd name="T31" fmla="*/ 0 h 196"/>
                <a:gd name="T32" fmla="*/ 0 w 408"/>
                <a:gd name="T33" fmla="*/ 0 h 196"/>
                <a:gd name="T34" fmla="*/ 0 w 408"/>
                <a:gd name="T35" fmla="*/ 0 h 196"/>
                <a:gd name="T36" fmla="*/ 0 w 408"/>
                <a:gd name="T37" fmla="*/ 0 h 196"/>
                <a:gd name="T38" fmla="*/ 0 w 408"/>
                <a:gd name="T39" fmla="*/ 0 h 196"/>
                <a:gd name="T40" fmla="*/ 0 w 408"/>
                <a:gd name="T41" fmla="*/ 0 h 196"/>
                <a:gd name="T42" fmla="*/ 0 w 408"/>
                <a:gd name="T43" fmla="*/ 0 h 196"/>
                <a:gd name="T44" fmla="*/ 0 w 408"/>
                <a:gd name="T45" fmla="*/ 0 h 196"/>
                <a:gd name="T46" fmla="*/ 0 w 408"/>
                <a:gd name="T47" fmla="*/ 0 h 196"/>
                <a:gd name="T48" fmla="*/ 0 w 408"/>
                <a:gd name="T49" fmla="*/ 0 h 196"/>
                <a:gd name="T50" fmla="*/ 0 w 408"/>
                <a:gd name="T51" fmla="*/ 0 h 196"/>
                <a:gd name="T52" fmla="*/ 0 w 408"/>
                <a:gd name="T53" fmla="*/ 0 h 196"/>
                <a:gd name="T54" fmla="*/ 0 w 408"/>
                <a:gd name="T55" fmla="*/ 0 h 196"/>
                <a:gd name="T56" fmla="*/ 0 w 408"/>
                <a:gd name="T57" fmla="*/ 0 h 196"/>
                <a:gd name="T58" fmla="*/ 0 w 408"/>
                <a:gd name="T59" fmla="*/ 0 h 196"/>
                <a:gd name="T60" fmla="*/ 0 w 408"/>
                <a:gd name="T61" fmla="*/ 0 h 196"/>
                <a:gd name="T62" fmla="*/ 0 w 408"/>
                <a:gd name="T63" fmla="*/ 0 h 196"/>
                <a:gd name="T64" fmla="*/ 0 w 408"/>
                <a:gd name="T65" fmla="*/ 0 h 196"/>
                <a:gd name="T66" fmla="*/ 0 w 408"/>
                <a:gd name="T67" fmla="*/ 0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8"/>
                <a:gd name="T103" fmla="*/ 0 h 196"/>
                <a:gd name="T104" fmla="*/ 408 w 408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8" h="196">
                  <a:moveTo>
                    <a:pt x="0" y="90"/>
                  </a:moveTo>
                  <a:lnTo>
                    <a:pt x="2" y="86"/>
                  </a:lnTo>
                  <a:lnTo>
                    <a:pt x="8" y="76"/>
                  </a:lnTo>
                  <a:lnTo>
                    <a:pt x="19" y="64"/>
                  </a:lnTo>
                  <a:lnTo>
                    <a:pt x="31" y="54"/>
                  </a:lnTo>
                  <a:lnTo>
                    <a:pt x="41" y="49"/>
                  </a:lnTo>
                  <a:lnTo>
                    <a:pt x="53" y="43"/>
                  </a:lnTo>
                  <a:lnTo>
                    <a:pt x="68" y="36"/>
                  </a:lnTo>
                  <a:lnTo>
                    <a:pt x="85" y="30"/>
                  </a:lnTo>
                  <a:lnTo>
                    <a:pt x="101" y="23"/>
                  </a:lnTo>
                  <a:lnTo>
                    <a:pt x="116" y="17"/>
                  </a:lnTo>
                  <a:lnTo>
                    <a:pt x="130" y="12"/>
                  </a:lnTo>
                  <a:lnTo>
                    <a:pt x="141" y="9"/>
                  </a:lnTo>
                  <a:lnTo>
                    <a:pt x="152" y="6"/>
                  </a:lnTo>
                  <a:lnTo>
                    <a:pt x="166" y="5"/>
                  </a:lnTo>
                  <a:lnTo>
                    <a:pt x="183" y="4"/>
                  </a:lnTo>
                  <a:lnTo>
                    <a:pt x="202" y="2"/>
                  </a:lnTo>
                  <a:lnTo>
                    <a:pt x="220" y="1"/>
                  </a:lnTo>
                  <a:lnTo>
                    <a:pt x="237" y="0"/>
                  </a:lnTo>
                  <a:lnTo>
                    <a:pt x="251" y="0"/>
                  </a:lnTo>
                  <a:lnTo>
                    <a:pt x="264" y="0"/>
                  </a:lnTo>
                  <a:lnTo>
                    <a:pt x="275" y="0"/>
                  </a:lnTo>
                  <a:lnTo>
                    <a:pt x="289" y="1"/>
                  </a:lnTo>
                  <a:lnTo>
                    <a:pt x="304" y="4"/>
                  </a:lnTo>
                  <a:lnTo>
                    <a:pt x="318" y="5"/>
                  </a:lnTo>
                  <a:lnTo>
                    <a:pt x="334" y="9"/>
                  </a:lnTo>
                  <a:lnTo>
                    <a:pt x="346" y="12"/>
                  </a:lnTo>
                  <a:lnTo>
                    <a:pt x="359" y="16"/>
                  </a:lnTo>
                  <a:lnTo>
                    <a:pt x="366" y="20"/>
                  </a:lnTo>
                  <a:lnTo>
                    <a:pt x="372" y="26"/>
                  </a:lnTo>
                  <a:lnTo>
                    <a:pt x="380" y="32"/>
                  </a:lnTo>
                  <a:lnTo>
                    <a:pt x="389" y="41"/>
                  </a:lnTo>
                  <a:lnTo>
                    <a:pt x="396" y="50"/>
                  </a:lnTo>
                  <a:lnTo>
                    <a:pt x="404" y="60"/>
                  </a:lnTo>
                  <a:lnTo>
                    <a:pt x="407" y="71"/>
                  </a:lnTo>
                  <a:lnTo>
                    <a:pt x="408" y="81"/>
                  </a:lnTo>
                  <a:lnTo>
                    <a:pt x="405" y="92"/>
                  </a:lnTo>
                  <a:lnTo>
                    <a:pt x="397" y="105"/>
                  </a:lnTo>
                  <a:lnTo>
                    <a:pt x="389" y="116"/>
                  </a:lnTo>
                  <a:lnTo>
                    <a:pt x="378" y="128"/>
                  </a:lnTo>
                  <a:lnTo>
                    <a:pt x="367" y="139"/>
                  </a:lnTo>
                  <a:lnTo>
                    <a:pt x="356" y="150"/>
                  </a:lnTo>
                  <a:lnTo>
                    <a:pt x="344" y="159"/>
                  </a:lnTo>
                  <a:lnTo>
                    <a:pt x="333" y="166"/>
                  </a:lnTo>
                  <a:lnTo>
                    <a:pt x="323" y="170"/>
                  </a:lnTo>
                  <a:lnTo>
                    <a:pt x="312" y="174"/>
                  </a:lnTo>
                  <a:lnTo>
                    <a:pt x="299" y="180"/>
                  </a:lnTo>
                  <a:lnTo>
                    <a:pt x="282" y="184"/>
                  </a:lnTo>
                  <a:lnTo>
                    <a:pt x="264" y="189"/>
                  </a:lnTo>
                  <a:lnTo>
                    <a:pt x="242" y="193"/>
                  </a:lnTo>
                  <a:lnTo>
                    <a:pt x="220" y="196"/>
                  </a:lnTo>
                  <a:lnTo>
                    <a:pt x="197" y="196"/>
                  </a:lnTo>
                  <a:lnTo>
                    <a:pt x="174" y="195"/>
                  </a:lnTo>
                  <a:lnTo>
                    <a:pt x="152" y="192"/>
                  </a:lnTo>
                  <a:lnTo>
                    <a:pt x="133" y="189"/>
                  </a:lnTo>
                  <a:lnTo>
                    <a:pt x="118" y="187"/>
                  </a:lnTo>
                  <a:lnTo>
                    <a:pt x="103" y="185"/>
                  </a:lnTo>
                  <a:lnTo>
                    <a:pt x="90" y="182"/>
                  </a:lnTo>
                  <a:lnTo>
                    <a:pt x="74" y="178"/>
                  </a:lnTo>
                  <a:lnTo>
                    <a:pt x="57" y="173"/>
                  </a:lnTo>
                  <a:lnTo>
                    <a:pt x="37" y="165"/>
                  </a:lnTo>
                  <a:lnTo>
                    <a:pt x="23" y="156"/>
                  </a:lnTo>
                  <a:lnTo>
                    <a:pt x="13" y="146"/>
                  </a:lnTo>
                  <a:lnTo>
                    <a:pt x="6" y="133"/>
                  </a:lnTo>
                  <a:lnTo>
                    <a:pt x="2" y="121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5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Freeform 546"/>
            <p:cNvSpPr>
              <a:spLocks/>
            </p:cNvSpPr>
            <p:nvPr/>
          </p:nvSpPr>
          <p:spPr bwMode="auto">
            <a:xfrm>
              <a:off x="2679" y="3233"/>
              <a:ext cx="313" cy="317"/>
            </a:xfrm>
            <a:custGeom>
              <a:avLst/>
              <a:gdLst>
                <a:gd name="T0" fmla="*/ 0 w 939"/>
                <a:gd name="T1" fmla="*/ 0 h 951"/>
                <a:gd name="T2" fmla="*/ 0 w 939"/>
                <a:gd name="T3" fmla="*/ 0 h 951"/>
                <a:gd name="T4" fmla="*/ 0 w 939"/>
                <a:gd name="T5" fmla="*/ 0 h 951"/>
                <a:gd name="T6" fmla="*/ 0 w 939"/>
                <a:gd name="T7" fmla="*/ 0 h 951"/>
                <a:gd name="T8" fmla="*/ 0 w 939"/>
                <a:gd name="T9" fmla="*/ 0 h 951"/>
                <a:gd name="T10" fmla="*/ 0 w 939"/>
                <a:gd name="T11" fmla="*/ 0 h 951"/>
                <a:gd name="T12" fmla="*/ 0 w 939"/>
                <a:gd name="T13" fmla="*/ 0 h 951"/>
                <a:gd name="T14" fmla="*/ 0 w 939"/>
                <a:gd name="T15" fmla="*/ 0 h 951"/>
                <a:gd name="T16" fmla="*/ 0 w 939"/>
                <a:gd name="T17" fmla="*/ 0 h 951"/>
                <a:gd name="T18" fmla="*/ 0 w 939"/>
                <a:gd name="T19" fmla="*/ 0 h 951"/>
                <a:gd name="T20" fmla="*/ 0 w 939"/>
                <a:gd name="T21" fmla="*/ 0 h 951"/>
                <a:gd name="T22" fmla="*/ 0 w 939"/>
                <a:gd name="T23" fmla="*/ 0 h 951"/>
                <a:gd name="T24" fmla="*/ 0 w 939"/>
                <a:gd name="T25" fmla="*/ 0 h 951"/>
                <a:gd name="T26" fmla="*/ 0 w 939"/>
                <a:gd name="T27" fmla="*/ 0 h 951"/>
                <a:gd name="T28" fmla="*/ 0 w 939"/>
                <a:gd name="T29" fmla="*/ 0 h 951"/>
                <a:gd name="T30" fmla="*/ 0 w 939"/>
                <a:gd name="T31" fmla="*/ 0 h 951"/>
                <a:gd name="T32" fmla="*/ 0 w 939"/>
                <a:gd name="T33" fmla="*/ 0 h 951"/>
                <a:gd name="T34" fmla="*/ 0 w 939"/>
                <a:gd name="T35" fmla="*/ 0 h 951"/>
                <a:gd name="T36" fmla="*/ 0 w 939"/>
                <a:gd name="T37" fmla="*/ 0 h 951"/>
                <a:gd name="T38" fmla="*/ 0 w 939"/>
                <a:gd name="T39" fmla="*/ 0 h 951"/>
                <a:gd name="T40" fmla="*/ 0 w 939"/>
                <a:gd name="T41" fmla="*/ 0 h 951"/>
                <a:gd name="T42" fmla="*/ 0 w 939"/>
                <a:gd name="T43" fmla="*/ 0 h 951"/>
                <a:gd name="T44" fmla="*/ 0 w 939"/>
                <a:gd name="T45" fmla="*/ 0 h 951"/>
                <a:gd name="T46" fmla="*/ 0 w 939"/>
                <a:gd name="T47" fmla="*/ 0 h 951"/>
                <a:gd name="T48" fmla="*/ 0 w 939"/>
                <a:gd name="T49" fmla="*/ 0 h 951"/>
                <a:gd name="T50" fmla="*/ 0 w 939"/>
                <a:gd name="T51" fmla="*/ 0 h 951"/>
                <a:gd name="T52" fmla="*/ 0 w 939"/>
                <a:gd name="T53" fmla="*/ 0 h 951"/>
                <a:gd name="T54" fmla="*/ 0 w 939"/>
                <a:gd name="T55" fmla="*/ 0 h 951"/>
                <a:gd name="T56" fmla="*/ 0 w 939"/>
                <a:gd name="T57" fmla="*/ 0 h 951"/>
                <a:gd name="T58" fmla="*/ 0 w 939"/>
                <a:gd name="T59" fmla="*/ 0 h 951"/>
                <a:gd name="T60" fmla="*/ 0 w 939"/>
                <a:gd name="T61" fmla="*/ 0 h 951"/>
                <a:gd name="T62" fmla="*/ 0 w 939"/>
                <a:gd name="T63" fmla="*/ 0 h 951"/>
                <a:gd name="T64" fmla="*/ 0 w 939"/>
                <a:gd name="T65" fmla="*/ 0 h 951"/>
                <a:gd name="T66" fmla="*/ 0 w 939"/>
                <a:gd name="T67" fmla="*/ 0 h 951"/>
                <a:gd name="T68" fmla="*/ 0 w 939"/>
                <a:gd name="T69" fmla="*/ 0 h 951"/>
                <a:gd name="T70" fmla="*/ 0 w 939"/>
                <a:gd name="T71" fmla="*/ 0 h 951"/>
                <a:gd name="T72" fmla="*/ 0 w 939"/>
                <a:gd name="T73" fmla="*/ 0 h 951"/>
                <a:gd name="T74" fmla="*/ 0 w 939"/>
                <a:gd name="T75" fmla="*/ 0 h 951"/>
                <a:gd name="T76" fmla="*/ 0 w 939"/>
                <a:gd name="T77" fmla="*/ 0 h 951"/>
                <a:gd name="T78" fmla="*/ 0 w 939"/>
                <a:gd name="T79" fmla="*/ 0 h 951"/>
                <a:gd name="T80" fmla="*/ 0 w 939"/>
                <a:gd name="T81" fmla="*/ 0 h 951"/>
                <a:gd name="T82" fmla="*/ 0 w 939"/>
                <a:gd name="T83" fmla="*/ 0 h 951"/>
                <a:gd name="T84" fmla="*/ 0 w 939"/>
                <a:gd name="T85" fmla="*/ 0 h 951"/>
                <a:gd name="T86" fmla="*/ 0 w 939"/>
                <a:gd name="T87" fmla="*/ 0 h 951"/>
                <a:gd name="T88" fmla="*/ 0 w 939"/>
                <a:gd name="T89" fmla="*/ 0 h 951"/>
                <a:gd name="T90" fmla="*/ 0 w 939"/>
                <a:gd name="T91" fmla="*/ 0 h 951"/>
                <a:gd name="T92" fmla="*/ 0 w 939"/>
                <a:gd name="T93" fmla="*/ 0 h 951"/>
                <a:gd name="T94" fmla="*/ 0 w 939"/>
                <a:gd name="T95" fmla="*/ 0 h 951"/>
                <a:gd name="T96" fmla="*/ 0 w 939"/>
                <a:gd name="T97" fmla="*/ 0 h 951"/>
                <a:gd name="T98" fmla="*/ 0 w 939"/>
                <a:gd name="T99" fmla="*/ 0 h 951"/>
                <a:gd name="T100" fmla="*/ 0 w 939"/>
                <a:gd name="T101" fmla="*/ 0 h 951"/>
                <a:gd name="T102" fmla="*/ 0 w 939"/>
                <a:gd name="T103" fmla="*/ 0 h 951"/>
                <a:gd name="T104" fmla="*/ 0 w 939"/>
                <a:gd name="T105" fmla="*/ 0 h 9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9"/>
                <a:gd name="T160" fmla="*/ 0 h 951"/>
                <a:gd name="T161" fmla="*/ 939 w 939"/>
                <a:gd name="T162" fmla="*/ 951 h 9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9" h="951">
                  <a:moveTo>
                    <a:pt x="21" y="663"/>
                  </a:moveTo>
                  <a:lnTo>
                    <a:pt x="23" y="595"/>
                  </a:lnTo>
                  <a:lnTo>
                    <a:pt x="24" y="493"/>
                  </a:lnTo>
                  <a:lnTo>
                    <a:pt x="26" y="396"/>
                  </a:lnTo>
                  <a:lnTo>
                    <a:pt x="29" y="341"/>
                  </a:lnTo>
                  <a:lnTo>
                    <a:pt x="30" y="324"/>
                  </a:lnTo>
                  <a:lnTo>
                    <a:pt x="31" y="309"/>
                  </a:lnTo>
                  <a:lnTo>
                    <a:pt x="38" y="296"/>
                  </a:lnTo>
                  <a:lnTo>
                    <a:pt x="56" y="288"/>
                  </a:lnTo>
                  <a:lnTo>
                    <a:pt x="64" y="286"/>
                  </a:lnTo>
                  <a:lnTo>
                    <a:pt x="75" y="281"/>
                  </a:lnTo>
                  <a:lnTo>
                    <a:pt x="88" y="277"/>
                  </a:lnTo>
                  <a:lnTo>
                    <a:pt x="105" y="272"/>
                  </a:lnTo>
                  <a:lnTo>
                    <a:pt x="124" y="265"/>
                  </a:lnTo>
                  <a:lnTo>
                    <a:pt x="144" y="258"/>
                  </a:lnTo>
                  <a:lnTo>
                    <a:pt x="165" y="250"/>
                  </a:lnTo>
                  <a:lnTo>
                    <a:pt x="187" y="242"/>
                  </a:lnTo>
                  <a:lnTo>
                    <a:pt x="210" y="235"/>
                  </a:lnTo>
                  <a:lnTo>
                    <a:pt x="232" y="227"/>
                  </a:lnTo>
                  <a:lnTo>
                    <a:pt x="253" y="220"/>
                  </a:lnTo>
                  <a:lnTo>
                    <a:pt x="273" y="213"/>
                  </a:lnTo>
                  <a:lnTo>
                    <a:pt x="293" y="206"/>
                  </a:lnTo>
                  <a:lnTo>
                    <a:pt x="310" y="201"/>
                  </a:lnTo>
                  <a:lnTo>
                    <a:pt x="324" y="197"/>
                  </a:lnTo>
                  <a:lnTo>
                    <a:pt x="337" y="193"/>
                  </a:lnTo>
                  <a:lnTo>
                    <a:pt x="350" y="189"/>
                  </a:lnTo>
                  <a:lnTo>
                    <a:pt x="369" y="183"/>
                  </a:lnTo>
                  <a:lnTo>
                    <a:pt x="394" y="175"/>
                  </a:lnTo>
                  <a:lnTo>
                    <a:pt x="422" y="165"/>
                  </a:lnTo>
                  <a:lnTo>
                    <a:pt x="453" y="156"/>
                  </a:lnTo>
                  <a:lnTo>
                    <a:pt x="486" y="145"/>
                  </a:lnTo>
                  <a:lnTo>
                    <a:pt x="521" y="133"/>
                  </a:lnTo>
                  <a:lnTo>
                    <a:pt x="558" y="120"/>
                  </a:lnTo>
                  <a:lnTo>
                    <a:pt x="593" y="110"/>
                  </a:lnTo>
                  <a:lnTo>
                    <a:pt x="629" y="97"/>
                  </a:lnTo>
                  <a:lnTo>
                    <a:pt x="661" y="88"/>
                  </a:lnTo>
                  <a:lnTo>
                    <a:pt x="693" y="77"/>
                  </a:lnTo>
                  <a:lnTo>
                    <a:pt x="720" y="69"/>
                  </a:lnTo>
                  <a:lnTo>
                    <a:pt x="743" y="62"/>
                  </a:lnTo>
                  <a:lnTo>
                    <a:pt x="761" y="56"/>
                  </a:lnTo>
                  <a:lnTo>
                    <a:pt x="773" y="54"/>
                  </a:lnTo>
                  <a:lnTo>
                    <a:pt x="794" y="50"/>
                  </a:lnTo>
                  <a:lnTo>
                    <a:pt x="817" y="41"/>
                  </a:lnTo>
                  <a:lnTo>
                    <a:pt x="843" y="33"/>
                  </a:lnTo>
                  <a:lnTo>
                    <a:pt x="868" y="24"/>
                  </a:lnTo>
                  <a:lnTo>
                    <a:pt x="891" y="15"/>
                  </a:lnTo>
                  <a:lnTo>
                    <a:pt x="911" y="7"/>
                  </a:lnTo>
                  <a:lnTo>
                    <a:pt x="923" y="2"/>
                  </a:lnTo>
                  <a:lnTo>
                    <a:pt x="928" y="0"/>
                  </a:lnTo>
                  <a:lnTo>
                    <a:pt x="939" y="6"/>
                  </a:lnTo>
                  <a:lnTo>
                    <a:pt x="939" y="7"/>
                  </a:lnTo>
                  <a:lnTo>
                    <a:pt x="939" y="18"/>
                  </a:lnTo>
                  <a:lnTo>
                    <a:pt x="936" y="48"/>
                  </a:lnTo>
                  <a:lnTo>
                    <a:pt x="930" y="105"/>
                  </a:lnTo>
                  <a:lnTo>
                    <a:pt x="925" y="142"/>
                  </a:lnTo>
                  <a:lnTo>
                    <a:pt x="924" y="138"/>
                  </a:lnTo>
                  <a:lnTo>
                    <a:pt x="925" y="135"/>
                  </a:lnTo>
                  <a:lnTo>
                    <a:pt x="925" y="180"/>
                  </a:lnTo>
                  <a:lnTo>
                    <a:pt x="925" y="224"/>
                  </a:lnTo>
                  <a:lnTo>
                    <a:pt x="924" y="269"/>
                  </a:lnTo>
                  <a:lnTo>
                    <a:pt x="922" y="314"/>
                  </a:lnTo>
                  <a:lnTo>
                    <a:pt x="917" y="358"/>
                  </a:lnTo>
                  <a:lnTo>
                    <a:pt x="908" y="399"/>
                  </a:lnTo>
                  <a:lnTo>
                    <a:pt x="897" y="434"/>
                  </a:lnTo>
                  <a:lnTo>
                    <a:pt x="882" y="462"/>
                  </a:lnTo>
                  <a:lnTo>
                    <a:pt x="861" y="481"/>
                  </a:lnTo>
                  <a:lnTo>
                    <a:pt x="846" y="489"/>
                  </a:lnTo>
                  <a:lnTo>
                    <a:pt x="828" y="500"/>
                  </a:lnTo>
                  <a:lnTo>
                    <a:pt x="804" y="513"/>
                  </a:lnTo>
                  <a:lnTo>
                    <a:pt x="777" y="530"/>
                  </a:lnTo>
                  <a:lnTo>
                    <a:pt x="747" y="546"/>
                  </a:lnTo>
                  <a:lnTo>
                    <a:pt x="714" y="564"/>
                  </a:lnTo>
                  <a:lnTo>
                    <a:pt x="680" y="583"/>
                  </a:lnTo>
                  <a:lnTo>
                    <a:pt x="646" y="601"/>
                  </a:lnTo>
                  <a:lnTo>
                    <a:pt x="610" y="620"/>
                  </a:lnTo>
                  <a:lnTo>
                    <a:pt x="575" y="636"/>
                  </a:lnTo>
                  <a:lnTo>
                    <a:pt x="541" y="652"/>
                  </a:lnTo>
                  <a:lnTo>
                    <a:pt x="509" y="666"/>
                  </a:lnTo>
                  <a:lnTo>
                    <a:pt x="480" y="678"/>
                  </a:lnTo>
                  <a:lnTo>
                    <a:pt x="455" y="687"/>
                  </a:lnTo>
                  <a:lnTo>
                    <a:pt x="431" y="692"/>
                  </a:lnTo>
                  <a:lnTo>
                    <a:pt x="414" y="693"/>
                  </a:lnTo>
                  <a:lnTo>
                    <a:pt x="399" y="696"/>
                  </a:lnTo>
                  <a:lnTo>
                    <a:pt x="380" y="704"/>
                  </a:lnTo>
                  <a:lnTo>
                    <a:pt x="362" y="717"/>
                  </a:lnTo>
                  <a:lnTo>
                    <a:pt x="341" y="733"/>
                  </a:lnTo>
                  <a:lnTo>
                    <a:pt x="321" y="752"/>
                  </a:lnTo>
                  <a:lnTo>
                    <a:pt x="300" y="774"/>
                  </a:lnTo>
                  <a:lnTo>
                    <a:pt x="278" y="797"/>
                  </a:lnTo>
                  <a:lnTo>
                    <a:pt x="257" y="822"/>
                  </a:lnTo>
                  <a:lnTo>
                    <a:pt x="237" y="845"/>
                  </a:lnTo>
                  <a:lnTo>
                    <a:pt x="216" y="869"/>
                  </a:lnTo>
                  <a:lnTo>
                    <a:pt x="198" y="891"/>
                  </a:lnTo>
                  <a:lnTo>
                    <a:pt x="181" y="910"/>
                  </a:lnTo>
                  <a:lnTo>
                    <a:pt x="165" y="927"/>
                  </a:lnTo>
                  <a:lnTo>
                    <a:pt x="153" y="940"/>
                  </a:lnTo>
                  <a:lnTo>
                    <a:pt x="142" y="948"/>
                  </a:lnTo>
                  <a:lnTo>
                    <a:pt x="133" y="951"/>
                  </a:lnTo>
                  <a:lnTo>
                    <a:pt x="118" y="948"/>
                  </a:lnTo>
                  <a:lnTo>
                    <a:pt x="98" y="942"/>
                  </a:lnTo>
                  <a:lnTo>
                    <a:pt x="76" y="932"/>
                  </a:lnTo>
                  <a:lnTo>
                    <a:pt x="54" y="921"/>
                  </a:lnTo>
                  <a:lnTo>
                    <a:pt x="32" y="910"/>
                  </a:lnTo>
                  <a:lnTo>
                    <a:pt x="15" y="901"/>
                  </a:lnTo>
                  <a:lnTo>
                    <a:pt x="4" y="894"/>
                  </a:lnTo>
                  <a:lnTo>
                    <a:pt x="0" y="891"/>
                  </a:lnTo>
                  <a:lnTo>
                    <a:pt x="21" y="663"/>
                  </a:lnTo>
                  <a:close/>
                </a:path>
              </a:pathLst>
            </a:custGeom>
            <a:solidFill>
              <a:srgbClr val="330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547"/>
            <p:cNvSpPr>
              <a:spLocks/>
            </p:cNvSpPr>
            <p:nvPr/>
          </p:nvSpPr>
          <p:spPr bwMode="auto">
            <a:xfrm>
              <a:off x="2846" y="3296"/>
              <a:ext cx="120" cy="201"/>
            </a:xfrm>
            <a:custGeom>
              <a:avLst/>
              <a:gdLst>
                <a:gd name="T0" fmla="*/ 0 w 360"/>
                <a:gd name="T1" fmla="*/ 0 h 603"/>
                <a:gd name="T2" fmla="*/ 0 w 360"/>
                <a:gd name="T3" fmla="*/ 0 h 603"/>
                <a:gd name="T4" fmla="*/ 0 w 360"/>
                <a:gd name="T5" fmla="*/ 0 h 603"/>
                <a:gd name="T6" fmla="*/ 0 w 360"/>
                <a:gd name="T7" fmla="*/ 0 h 603"/>
                <a:gd name="T8" fmla="*/ 0 w 360"/>
                <a:gd name="T9" fmla="*/ 0 h 603"/>
                <a:gd name="T10" fmla="*/ 0 w 360"/>
                <a:gd name="T11" fmla="*/ 0 h 603"/>
                <a:gd name="T12" fmla="*/ 0 w 360"/>
                <a:gd name="T13" fmla="*/ 0 h 603"/>
                <a:gd name="T14" fmla="*/ 0 w 360"/>
                <a:gd name="T15" fmla="*/ 0 h 603"/>
                <a:gd name="T16" fmla="*/ 0 w 360"/>
                <a:gd name="T17" fmla="*/ 0 h 603"/>
                <a:gd name="T18" fmla="*/ 0 w 360"/>
                <a:gd name="T19" fmla="*/ 0 h 603"/>
                <a:gd name="T20" fmla="*/ 0 w 360"/>
                <a:gd name="T21" fmla="*/ 0 h 603"/>
                <a:gd name="T22" fmla="*/ 0 w 360"/>
                <a:gd name="T23" fmla="*/ 0 h 603"/>
                <a:gd name="T24" fmla="*/ 0 w 360"/>
                <a:gd name="T25" fmla="*/ 0 h 603"/>
                <a:gd name="T26" fmla="*/ 0 w 360"/>
                <a:gd name="T27" fmla="*/ 0 h 603"/>
                <a:gd name="T28" fmla="*/ 0 w 360"/>
                <a:gd name="T29" fmla="*/ 0 h 603"/>
                <a:gd name="T30" fmla="*/ 0 w 360"/>
                <a:gd name="T31" fmla="*/ 0 h 603"/>
                <a:gd name="T32" fmla="*/ 0 w 360"/>
                <a:gd name="T33" fmla="*/ 0 h 603"/>
                <a:gd name="T34" fmla="*/ 0 w 360"/>
                <a:gd name="T35" fmla="*/ 0 h 603"/>
                <a:gd name="T36" fmla="*/ 0 w 360"/>
                <a:gd name="T37" fmla="*/ 0 h 603"/>
                <a:gd name="T38" fmla="*/ 0 w 360"/>
                <a:gd name="T39" fmla="*/ 0 h 603"/>
                <a:gd name="T40" fmla="*/ 0 w 360"/>
                <a:gd name="T41" fmla="*/ 0 h 603"/>
                <a:gd name="T42" fmla="*/ 0 w 360"/>
                <a:gd name="T43" fmla="*/ 0 h 603"/>
                <a:gd name="T44" fmla="*/ 0 w 360"/>
                <a:gd name="T45" fmla="*/ 0 h 603"/>
                <a:gd name="T46" fmla="*/ 0 w 360"/>
                <a:gd name="T47" fmla="*/ 0 h 603"/>
                <a:gd name="T48" fmla="*/ 0 w 360"/>
                <a:gd name="T49" fmla="*/ 0 h 603"/>
                <a:gd name="T50" fmla="*/ 0 w 360"/>
                <a:gd name="T51" fmla="*/ 0 h 603"/>
                <a:gd name="T52" fmla="*/ 0 w 360"/>
                <a:gd name="T53" fmla="*/ 0 h 603"/>
                <a:gd name="T54" fmla="*/ 0 w 360"/>
                <a:gd name="T55" fmla="*/ 0 h 603"/>
                <a:gd name="T56" fmla="*/ 0 w 360"/>
                <a:gd name="T57" fmla="*/ 0 h 603"/>
                <a:gd name="T58" fmla="*/ 0 w 360"/>
                <a:gd name="T59" fmla="*/ 0 h 603"/>
                <a:gd name="T60" fmla="*/ 0 w 360"/>
                <a:gd name="T61" fmla="*/ 0 h 603"/>
                <a:gd name="T62" fmla="*/ 0 w 360"/>
                <a:gd name="T63" fmla="*/ 0 h 603"/>
                <a:gd name="T64" fmla="*/ 0 w 360"/>
                <a:gd name="T65" fmla="*/ 0 h 603"/>
                <a:gd name="T66" fmla="*/ 0 w 360"/>
                <a:gd name="T67" fmla="*/ 0 h 603"/>
                <a:gd name="T68" fmla="*/ 0 w 360"/>
                <a:gd name="T69" fmla="*/ 0 h 603"/>
                <a:gd name="T70" fmla="*/ 0 w 360"/>
                <a:gd name="T71" fmla="*/ 0 h 6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0"/>
                <a:gd name="T109" fmla="*/ 0 h 603"/>
                <a:gd name="T110" fmla="*/ 360 w 360"/>
                <a:gd name="T111" fmla="*/ 603 h 6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0" h="603">
                  <a:moveTo>
                    <a:pt x="5" y="217"/>
                  </a:moveTo>
                  <a:lnTo>
                    <a:pt x="1" y="187"/>
                  </a:lnTo>
                  <a:lnTo>
                    <a:pt x="1" y="154"/>
                  </a:lnTo>
                  <a:lnTo>
                    <a:pt x="6" y="125"/>
                  </a:lnTo>
                  <a:lnTo>
                    <a:pt x="18" y="105"/>
                  </a:lnTo>
                  <a:lnTo>
                    <a:pt x="28" y="98"/>
                  </a:lnTo>
                  <a:lnTo>
                    <a:pt x="39" y="92"/>
                  </a:lnTo>
                  <a:lnTo>
                    <a:pt x="51" y="86"/>
                  </a:lnTo>
                  <a:lnTo>
                    <a:pt x="65" y="82"/>
                  </a:lnTo>
                  <a:lnTo>
                    <a:pt x="78" y="76"/>
                  </a:lnTo>
                  <a:lnTo>
                    <a:pt x="93" y="72"/>
                  </a:lnTo>
                  <a:lnTo>
                    <a:pt x="107" y="69"/>
                  </a:lnTo>
                  <a:lnTo>
                    <a:pt x="121" y="67"/>
                  </a:lnTo>
                  <a:lnTo>
                    <a:pt x="135" y="62"/>
                  </a:lnTo>
                  <a:lnTo>
                    <a:pt x="155" y="57"/>
                  </a:lnTo>
                  <a:lnTo>
                    <a:pt x="175" y="50"/>
                  </a:lnTo>
                  <a:lnTo>
                    <a:pt x="196" y="43"/>
                  </a:lnTo>
                  <a:lnTo>
                    <a:pt x="216" y="35"/>
                  </a:lnTo>
                  <a:lnTo>
                    <a:pt x="234" y="30"/>
                  </a:lnTo>
                  <a:lnTo>
                    <a:pt x="246" y="26"/>
                  </a:lnTo>
                  <a:lnTo>
                    <a:pt x="253" y="24"/>
                  </a:lnTo>
                  <a:lnTo>
                    <a:pt x="259" y="23"/>
                  </a:lnTo>
                  <a:lnTo>
                    <a:pt x="269" y="20"/>
                  </a:lnTo>
                  <a:lnTo>
                    <a:pt x="280" y="15"/>
                  </a:lnTo>
                  <a:lnTo>
                    <a:pt x="292" y="9"/>
                  </a:lnTo>
                  <a:lnTo>
                    <a:pt x="304" y="5"/>
                  </a:lnTo>
                  <a:lnTo>
                    <a:pt x="315" y="1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41" y="4"/>
                  </a:lnTo>
                  <a:lnTo>
                    <a:pt x="349" y="8"/>
                  </a:lnTo>
                  <a:lnTo>
                    <a:pt x="358" y="13"/>
                  </a:lnTo>
                  <a:lnTo>
                    <a:pt x="360" y="24"/>
                  </a:lnTo>
                  <a:lnTo>
                    <a:pt x="359" y="83"/>
                  </a:lnTo>
                  <a:lnTo>
                    <a:pt x="355" y="199"/>
                  </a:lnTo>
                  <a:lnTo>
                    <a:pt x="349" y="327"/>
                  </a:lnTo>
                  <a:lnTo>
                    <a:pt x="342" y="417"/>
                  </a:lnTo>
                  <a:lnTo>
                    <a:pt x="336" y="459"/>
                  </a:lnTo>
                  <a:lnTo>
                    <a:pt x="331" y="481"/>
                  </a:lnTo>
                  <a:lnTo>
                    <a:pt x="326" y="491"/>
                  </a:lnTo>
                  <a:lnTo>
                    <a:pt x="320" y="498"/>
                  </a:lnTo>
                  <a:lnTo>
                    <a:pt x="312" y="503"/>
                  </a:lnTo>
                  <a:lnTo>
                    <a:pt x="295" y="511"/>
                  </a:lnTo>
                  <a:lnTo>
                    <a:pt x="273" y="521"/>
                  </a:lnTo>
                  <a:lnTo>
                    <a:pt x="246" y="530"/>
                  </a:lnTo>
                  <a:lnTo>
                    <a:pt x="220" y="541"/>
                  </a:lnTo>
                  <a:lnTo>
                    <a:pt x="195" y="551"/>
                  </a:lnTo>
                  <a:lnTo>
                    <a:pt x="174" y="559"/>
                  </a:lnTo>
                  <a:lnTo>
                    <a:pt x="161" y="564"/>
                  </a:lnTo>
                  <a:lnTo>
                    <a:pt x="149" y="570"/>
                  </a:lnTo>
                  <a:lnTo>
                    <a:pt x="133" y="575"/>
                  </a:lnTo>
                  <a:lnTo>
                    <a:pt x="115" y="582"/>
                  </a:lnTo>
                  <a:lnTo>
                    <a:pt x="96" y="588"/>
                  </a:lnTo>
                  <a:lnTo>
                    <a:pt x="78" y="594"/>
                  </a:lnTo>
                  <a:lnTo>
                    <a:pt x="62" y="599"/>
                  </a:lnTo>
                  <a:lnTo>
                    <a:pt x="49" y="601"/>
                  </a:lnTo>
                  <a:lnTo>
                    <a:pt x="40" y="603"/>
                  </a:lnTo>
                  <a:lnTo>
                    <a:pt x="34" y="603"/>
                  </a:lnTo>
                  <a:lnTo>
                    <a:pt x="27" y="603"/>
                  </a:lnTo>
                  <a:lnTo>
                    <a:pt x="20" y="603"/>
                  </a:lnTo>
                  <a:lnTo>
                    <a:pt x="14" y="603"/>
                  </a:lnTo>
                  <a:lnTo>
                    <a:pt x="9" y="601"/>
                  </a:lnTo>
                  <a:lnTo>
                    <a:pt x="4" y="600"/>
                  </a:lnTo>
                  <a:lnTo>
                    <a:pt x="1" y="597"/>
                  </a:lnTo>
                  <a:lnTo>
                    <a:pt x="0" y="592"/>
                  </a:lnTo>
                  <a:lnTo>
                    <a:pt x="1" y="566"/>
                  </a:lnTo>
                  <a:lnTo>
                    <a:pt x="4" y="523"/>
                  </a:lnTo>
                  <a:lnTo>
                    <a:pt x="8" y="480"/>
                  </a:lnTo>
                  <a:lnTo>
                    <a:pt x="10" y="453"/>
                  </a:lnTo>
                  <a:lnTo>
                    <a:pt x="11" y="413"/>
                  </a:lnTo>
                  <a:lnTo>
                    <a:pt x="11" y="341"/>
                  </a:lnTo>
                  <a:lnTo>
                    <a:pt x="9" y="264"/>
                  </a:lnTo>
                  <a:lnTo>
                    <a:pt x="5" y="217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548"/>
            <p:cNvSpPr>
              <a:spLocks/>
            </p:cNvSpPr>
            <p:nvPr/>
          </p:nvSpPr>
          <p:spPr bwMode="auto">
            <a:xfrm>
              <a:off x="2867" y="3316"/>
              <a:ext cx="80" cy="155"/>
            </a:xfrm>
            <a:custGeom>
              <a:avLst/>
              <a:gdLst>
                <a:gd name="T0" fmla="*/ 0 w 240"/>
                <a:gd name="T1" fmla="*/ 0 h 463"/>
                <a:gd name="T2" fmla="*/ 0 w 240"/>
                <a:gd name="T3" fmla="*/ 0 h 463"/>
                <a:gd name="T4" fmla="*/ 0 w 240"/>
                <a:gd name="T5" fmla="*/ 0 h 463"/>
                <a:gd name="T6" fmla="*/ 0 w 240"/>
                <a:gd name="T7" fmla="*/ 0 h 463"/>
                <a:gd name="T8" fmla="*/ 0 w 240"/>
                <a:gd name="T9" fmla="*/ 0 h 463"/>
                <a:gd name="T10" fmla="*/ 0 w 240"/>
                <a:gd name="T11" fmla="*/ 0 h 463"/>
                <a:gd name="T12" fmla="*/ 0 w 240"/>
                <a:gd name="T13" fmla="*/ 0 h 463"/>
                <a:gd name="T14" fmla="*/ 0 w 240"/>
                <a:gd name="T15" fmla="*/ 0 h 463"/>
                <a:gd name="T16" fmla="*/ 0 w 240"/>
                <a:gd name="T17" fmla="*/ 0 h 463"/>
                <a:gd name="T18" fmla="*/ 0 w 240"/>
                <a:gd name="T19" fmla="*/ 0 h 463"/>
                <a:gd name="T20" fmla="*/ 0 w 240"/>
                <a:gd name="T21" fmla="*/ 0 h 463"/>
                <a:gd name="T22" fmla="*/ 0 w 240"/>
                <a:gd name="T23" fmla="*/ 0 h 463"/>
                <a:gd name="T24" fmla="*/ 0 w 240"/>
                <a:gd name="T25" fmla="*/ 0 h 463"/>
                <a:gd name="T26" fmla="*/ 0 w 240"/>
                <a:gd name="T27" fmla="*/ 0 h 463"/>
                <a:gd name="T28" fmla="*/ 0 w 240"/>
                <a:gd name="T29" fmla="*/ 0 h 463"/>
                <a:gd name="T30" fmla="*/ 0 w 240"/>
                <a:gd name="T31" fmla="*/ 0 h 463"/>
                <a:gd name="T32" fmla="*/ 0 w 240"/>
                <a:gd name="T33" fmla="*/ 0 h 463"/>
                <a:gd name="T34" fmla="*/ 0 w 240"/>
                <a:gd name="T35" fmla="*/ 0 h 463"/>
                <a:gd name="T36" fmla="*/ 0 w 240"/>
                <a:gd name="T37" fmla="*/ 0 h 463"/>
                <a:gd name="T38" fmla="*/ 0 w 240"/>
                <a:gd name="T39" fmla="*/ 0 h 463"/>
                <a:gd name="T40" fmla="*/ 0 w 240"/>
                <a:gd name="T41" fmla="*/ 0 h 463"/>
                <a:gd name="T42" fmla="*/ 0 w 240"/>
                <a:gd name="T43" fmla="*/ 0 h 463"/>
                <a:gd name="T44" fmla="*/ 0 w 240"/>
                <a:gd name="T45" fmla="*/ 0 h 463"/>
                <a:gd name="T46" fmla="*/ 0 w 240"/>
                <a:gd name="T47" fmla="*/ 0 h 463"/>
                <a:gd name="T48" fmla="*/ 0 w 240"/>
                <a:gd name="T49" fmla="*/ 0 h 463"/>
                <a:gd name="T50" fmla="*/ 0 w 240"/>
                <a:gd name="T51" fmla="*/ 0 h 463"/>
                <a:gd name="T52" fmla="*/ 0 w 240"/>
                <a:gd name="T53" fmla="*/ 0 h 463"/>
                <a:gd name="T54" fmla="*/ 0 w 240"/>
                <a:gd name="T55" fmla="*/ 0 h 463"/>
                <a:gd name="T56" fmla="*/ 0 w 240"/>
                <a:gd name="T57" fmla="*/ 0 h 463"/>
                <a:gd name="T58" fmla="*/ 0 w 240"/>
                <a:gd name="T59" fmla="*/ 0 h 463"/>
                <a:gd name="T60" fmla="*/ 0 w 240"/>
                <a:gd name="T61" fmla="*/ 0 h 463"/>
                <a:gd name="T62" fmla="*/ 0 w 240"/>
                <a:gd name="T63" fmla="*/ 0 h 4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463"/>
                <a:gd name="T98" fmla="*/ 240 w 240"/>
                <a:gd name="T99" fmla="*/ 463 h 4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463">
                  <a:moveTo>
                    <a:pt x="16" y="75"/>
                  </a:moveTo>
                  <a:lnTo>
                    <a:pt x="23" y="73"/>
                  </a:lnTo>
                  <a:lnTo>
                    <a:pt x="32" y="69"/>
                  </a:lnTo>
                  <a:lnTo>
                    <a:pt x="41" y="65"/>
                  </a:lnTo>
                  <a:lnTo>
                    <a:pt x="51" y="60"/>
                  </a:lnTo>
                  <a:lnTo>
                    <a:pt x="60" y="58"/>
                  </a:lnTo>
                  <a:lnTo>
                    <a:pt x="69" y="55"/>
                  </a:lnTo>
                  <a:lnTo>
                    <a:pt x="77" y="52"/>
                  </a:lnTo>
                  <a:lnTo>
                    <a:pt x="83" y="52"/>
                  </a:lnTo>
                  <a:lnTo>
                    <a:pt x="89" y="52"/>
                  </a:lnTo>
                  <a:lnTo>
                    <a:pt x="96" y="51"/>
                  </a:lnTo>
                  <a:lnTo>
                    <a:pt x="105" y="50"/>
                  </a:lnTo>
                  <a:lnTo>
                    <a:pt x="114" y="48"/>
                  </a:lnTo>
                  <a:lnTo>
                    <a:pt x="123" y="47"/>
                  </a:lnTo>
                  <a:lnTo>
                    <a:pt x="133" y="44"/>
                  </a:lnTo>
                  <a:lnTo>
                    <a:pt x="140" y="43"/>
                  </a:lnTo>
                  <a:lnTo>
                    <a:pt x="147" y="40"/>
                  </a:lnTo>
                  <a:lnTo>
                    <a:pt x="155" y="37"/>
                  </a:lnTo>
                  <a:lnTo>
                    <a:pt x="164" y="32"/>
                  </a:lnTo>
                  <a:lnTo>
                    <a:pt x="176" y="25"/>
                  </a:lnTo>
                  <a:lnTo>
                    <a:pt x="187" y="18"/>
                  </a:lnTo>
                  <a:lnTo>
                    <a:pt x="198" y="11"/>
                  </a:lnTo>
                  <a:lnTo>
                    <a:pt x="208" y="6"/>
                  </a:lnTo>
                  <a:lnTo>
                    <a:pt x="214" y="2"/>
                  </a:lnTo>
                  <a:lnTo>
                    <a:pt x="217" y="0"/>
                  </a:lnTo>
                  <a:lnTo>
                    <a:pt x="219" y="2"/>
                  </a:lnTo>
                  <a:lnTo>
                    <a:pt x="224" y="6"/>
                  </a:lnTo>
                  <a:lnTo>
                    <a:pt x="230" y="14"/>
                  </a:lnTo>
                  <a:lnTo>
                    <a:pt x="236" y="25"/>
                  </a:lnTo>
                  <a:lnTo>
                    <a:pt x="238" y="77"/>
                  </a:lnTo>
                  <a:lnTo>
                    <a:pt x="240" y="175"/>
                  </a:lnTo>
                  <a:lnTo>
                    <a:pt x="238" y="273"/>
                  </a:lnTo>
                  <a:lnTo>
                    <a:pt x="238" y="322"/>
                  </a:lnTo>
                  <a:lnTo>
                    <a:pt x="238" y="336"/>
                  </a:lnTo>
                  <a:lnTo>
                    <a:pt x="238" y="356"/>
                  </a:lnTo>
                  <a:lnTo>
                    <a:pt x="237" y="377"/>
                  </a:lnTo>
                  <a:lnTo>
                    <a:pt x="232" y="391"/>
                  </a:lnTo>
                  <a:lnTo>
                    <a:pt x="230" y="395"/>
                  </a:lnTo>
                  <a:lnTo>
                    <a:pt x="226" y="397"/>
                  </a:lnTo>
                  <a:lnTo>
                    <a:pt x="224" y="400"/>
                  </a:lnTo>
                  <a:lnTo>
                    <a:pt x="219" y="403"/>
                  </a:lnTo>
                  <a:lnTo>
                    <a:pt x="214" y="406"/>
                  </a:lnTo>
                  <a:lnTo>
                    <a:pt x="207" y="408"/>
                  </a:lnTo>
                  <a:lnTo>
                    <a:pt x="198" y="411"/>
                  </a:lnTo>
                  <a:lnTo>
                    <a:pt x="187" y="415"/>
                  </a:lnTo>
                  <a:lnTo>
                    <a:pt x="172" y="421"/>
                  </a:lnTo>
                  <a:lnTo>
                    <a:pt x="150" y="429"/>
                  </a:lnTo>
                  <a:lnTo>
                    <a:pt x="124" y="438"/>
                  </a:lnTo>
                  <a:lnTo>
                    <a:pt x="96" y="448"/>
                  </a:lnTo>
                  <a:lnTo>
                    <a:pt x="69" y="456"/>
                  </a:lnTo>
                  <a:lnTo>
                    <a:pt x="45" y="461"/>
                  </a:lnTo>
                  <a:lnTo>
                    <a:pt x="27" y="463"/>
                  </a:lnTo>
                  <a:lnTo>
                    <a:pt x="16" y="460"/>
                  </a:lnTo>
                  <a:lnTo>
                    <a:pt x="6" y="441"/>
                  </a:lnTo>
                  <a:lnTo>
                    <a:pt x="2" y="411"/>
                  </a:lnTo>
                  <a:lnTo>
                    <a:pt x="0" y="376"/>
                  </a:lnTo>
                  <a:lnTo>
                    <a:pt x="0" y="340"/>
                  </a:lnTo>
                  <a:lnTo>
                    <a:pt x="1" y="284"/>
                  </a:lnTo>
                  <a:lnTo>
                    <a:pt x="5" y="204"/>
                  </a:lnTo>
                  <a:lnTo>
                    <a:pt x="7" y="130"/>
                  </a:lnTo>
                  <a:lnTo>
                    <a:pt x="9" y="95"/>
                  </a:lnTo>
                  <a:lnTo>
                    <a:pt x="10" y="88"/>
                  </a:lnTo>
                  <a:lnTo>
                    <a:pt x="12" y="81"/>
                  </a:lnTo>
                  <a:lnTo>
                    <a:pt x="15" y="77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549"/>
            <p:cNvSpPr>
              <a:spLocks/>
            </p:cNvSpPr>
            <p:nvPr/>
          </p:nvSpPr>
          <p:spPr bwMode="auto">
            <a:xfrm>
              <a:off x="2883" y="3286"/>
              <a:ext cx="52" cy="35"/>
            </a:xfrm>
            <a:custGeom>
              <a:avLst/>
              <a:gdLst>
                <a:gd name="T0" fmla="*/ 0 w 156"/>
                <a:gd name="T1" fmla="*/ 0 h 105"/>
                <a:gd name="T2" fmla="*/ 0 w 156"/>
                <a:gd name="T3" fmla="*/ 0 h 105"/>
                <a:gd name="T4" fmla="*/ 0 w 156"/>
                <a:gd name="T5" fmla="*/ 0 h 105"/>
                <a:gd name="T6" fmla="*/ 0 w 156"/>
                <a:gd name="T7" fmla="*/ 0 h 105"/>
                <a:gd name="T8" fmla="*/ 0 w 156"/>
                <a:gd name="T9" fmla="*/ 0 h 105"/>
                <a:gd name="T10" fmla="*/ 0 w 156"/>
                <a:gd name="T11" fmla="*/ 0 h 105"/>
                <a:gd name="T12" fmla="*/ 0 w 156"/>
                <a:gd name="T13" fmla="*/ 0 h 105"/>
                <a:gd name="T14" fmla="*/ 0 w 156"/>
                <a:gd name="T15" fmla="*/ 0 h 105"/>
                <a:gd name="T16" fmla="*/ 0 w 156"/>
                <a:gd name="T17" fmla="*/ 0 h 105"/>
                <a:gd name="T18" fmla="*/ 0 w 156"/>
                <a:gd name="T19" fmla="*/ 0 h 105"/>
                <a:gd name="T20" fmla="*/ 0 w 156"/>
                <a:gd name="T21" fmla="*/ 0 h 105"/>
                <a:gd name="T22" fmla="*/ 0 w 156"/>
                <a:gd name="T23" fmla="*/ 0 h 105"/>
                <a:gd name="T24" fmla="*/ 0 w 156"/>
                <a:gd name="T25" fmla="*/ 0 h 105"/>
                <a:gd name="T26" fmla="*/ 0 w 156"/>
                <a:gd name="T27" fmla="*/ 0 h 105"/>
                <a:gd name="T28" fmla="*/ 0 w 156"/>
                <a:gd name="T29" fmla="*/ 0 h 105"/>
                <a:gd name="T30" fmla="*/ 0 w 156"/>
                <a:gd name="T31" fmla="*/ 0 h 105"/>
                <a:gd name="T32" fmla="*/ 0 w 156"/>
                <a:gd name="T33" fmla="*/ 0 h 105"/>
                <a:gd name="T34" fmla="*/ 0 w 156"/>
                <a:gd name="T35" fmla="*/ 0 h 105"/>
                <a:gd name="T36" fmla="*/ 0 w 156"/>
                <a:gd name="T37" fmla="*/ 0 h 105"/>
                <a:gd name="T38" fmla="*/ 0 w 156"/>
                <a:gd name="T39" fmla="*/ 0 h 105"/>
                <a:gd name="T40" fmla="*/ 0 w 156"/>
                <a:gd name="T41" fmla="*/ 0 h 105"/>
                <a:gd name="T42" fmla="*/ 0 w 156"/>
                <a:gd name="T43" fmla="*/ 0 h 105"/>
                <a:gd name="T44" fmla="*/ 0 w 156"/>
                <a:gd name="T45" fmla="*/ 0 h 105"/>
                <a:gd name="T46" fmla="*/ 0 w 156"/>
                <a:gd name="T47" fmla="*/ 0 h 105"/>
                <a:gd name="T48" fmla="*/ 0 w 156"/>
                <a:gd name="T49" fmla="*/ 0 h 105"/>
                <a:gd name="T50" fmla="*/ 0 w 156"/>
                <a:gd name="T51" fmla="*/ 0 h 105"/>
                <a:gd name="T52" fmla="*/ 0 w 156"/>
                <a:gd name="T53" fmla="*/ 0 h 105"/>
                <a:gd name="T54" fmla="*/ 0 w 156"/>
                <a:gd name="T55" fmla="*/ 0 h 105"/>
                <a:gd name="T56" fmla="*/ 0 w 156"/>
                <a:gd name="T57" fmla="*/ 0 h 105"/>
                <a:gd name="T58" fmla="*/ 0 w 156"/>
                <a:gd name="T59" fmla="*/ 0 h 1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6"/>
                <a:gd name="T91" fmla="*/ 0 h 105"/>
                <a:gd name="T92" fmla="*/ 156 w 156"/>
                <a:gd name="T93" fmla="*/ 105 h 10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6" h="105">
                  <a:moveTo>
                    <a:pt x="10" y="97"/>
                  </a:moveTo>
                  <a:lnTo>
                    <a:pt x="7" y="94"/>
                  </a:lnTo>
                  <a:lnTo>
                    <a:pt x="2" y="87"/>
                  </a:lnTo>
                  <a:lnTo>
                    <a:pt x="0" y="79"/>
                  </a:lnTo>
                  <a:lnTo>
                    <a:pt x="4" y="69"/>
                  </a:lnTo>
                  <a:lnTo>
                    <a:pt x="12" y="61"/>
                  </a:lnTo>
                  <a:lnTo>
                    <a:pt x="19" y="56"/>
                  </a:lnTo>
                  <a:lnTo>
                    <a:pt x="25" y="53"/>
                  </a:lnTo>
                  <a:lnTo>
                    <a:pt x="28" y="52"/>
                  </a:lnTo>
                  <a:lnTo>
                    <a:pt x="39" y="15"/>
                  </a:lnTo>
                  <a:lnTo>
                    <a:pt x="43" y="12"/>
                  </a:lnTo>
                  <a:lnTo>
                    <a:pt x="52" y="6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9" y="1"/>
                  </a:lnTo>
                  <a:lnTo>
                    <a:pt x="89" y="5"/>
                  </a:lnTo>
                  <a:lnTo>
                    <a:pt x="96" y="11"/>
                  </a:lnTo>
                  <a:lnTo>
                    <a:pt x="100" y="12"/>
                  </a:lnTo>
                  <a:lnTo>
                    <a:pt x="108" y="30"/>
                  </a:lnTo>
                  <a:lnTo>
                    <a:pt x="111" y="30"/>
                  </a:lnTo>
                  <a:lnTo>
                    <a:pt x="114" y="28"/>
                  </a:lnTo>
                  <a:lnTo>
                    <a:pt x="120" y="26"/>
                  </a:lnTo>
                  <a:lnTo>
                    <a:pt x="126" y="24"/>
                  </a:lnTo>
                  <a:lnTo>
                    <a:pt x="134" y="23"/>
                  </a:lnTo>
                  <a:lnTo>
                    <a:pt x="141" y="24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56" y="54"/>
                  </a:lnTo>
                  <a:lnTo>
                    <a:pt x="10" y="105"/>
                  </a:lnTo>
                  <a:lnTo>
                    <a:pt x="10" y="97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550"/>
            <p:cNvSpPr>
              <a:spLocks/>
            </p:cNvSpPr>
            <p:nvPr/>
          </p:nvSpPr>
          <p:spPr bwMode="auto">
            <a:xfrm>
              <a:off x="2393" y="3330"/>
              <a:ext cx="293" cy="196"/>
            </a:xfrm>
            <a:custGeom>
              <a:avLst/>
              <a:gdLst>
                <a:gd name="T0" fmla="*/ 0 w 879"/>
                <a:gd name="T1" fmla="*/ 0 h 588"/>
                <a:gd name="T2" fmla="*/ 0 w 879"/>
                <a:gd name="T3" fmla="*/ 0 h 588"/>
                <a:gd name="T4" fmla="*/ 0 w 879"/>
                <a:gd name="T5" fmla="*/ 0 h 588"/>
                <a:gd name="T6" fmla="*/ 0 w 879"/>
                <a:gd name="T7" fmla="*/ 0 h 588"/>
                <a:gd name="T8" fmla="*/ 0 w 879"/>
                <a:gd name="T9" fmla="*/ 0 h 588"/>
                <a:gd name="T10" fmla="*/ 0 w 879"/>
                <a:gd name="T11" fmla="*/ 0 h 588"/>
                <a:gd name="T12" fmla="*/ 0 w 879"/>
                <a:gd name="T13" fmla="*/ 0 h 588"/>
                <a:gd name="T14" fmla="*/ 0 w 879"/>
                <a:gd name="T15" fmla="*/ 0 h 588"/>
                <a:gd name="T16" fmla="*/ 0 w 879"/>
                <a:gd name="T17" fmla="*/ 0 h 588"/>
                <a:gd name="T18" fmla="*/ 0 w 879"/>
                <a:gd name="T19" fmla="*/ 0 h 588"/>
                <a:gd name="T20" fmla="*/ 0 w 879"/>
                <a:gd name="T21" fmla="*/ 0 h 588"/>
                <a:gd name="T22" fmla="*/ 0 w 879"/>
                <a:gd name="T23" fmla="*/ 0 h 588"/>
                <a:gd name="T24" fmla="*/ 0 w 879"/>
                <a:gd name="T25" fmla="*/ 0 h 588"/>
                <a:gd name="T26" fmla="*/ 0 w 879"/>
                <a:gd name="T27" fmla="*/ 0 h 588"/>
                <a:gd name="T28" fmla="*/ 0 w 879"/>
                <a:gd name="T29" fmla="*/ 0 h 588"/>
                <a:gd name="T30" fmla="*/ 0 w 879"/>
                <a:gd name="T31" fmla="*/ 0 h 588"/>
                <a:gd name="T32" fmla="*/ 0 w 879"/>
                <a:gd name="T33" fmla="*/ 0 h 588"/>
                <a:gd name="T34" fmla="*/ 0 w 879"/>
                <a:gd name="T35" fmla="*/ 0 h 588"/>
                <a:gd name="T36" fmla="*/ 0 w 879"/>
                <a:gd name="T37" fmla="*/ 0 h 588"/>
                <a:gd name="T38" fmla="*/ 0 w 879"/>
                <a:gd name="T39" fmla="*/ 0 h 588"/>
                <a:gd name="T40" fmla="*/ 0 w 879"/>
                <a:gd name="T41" fmla="*/ 0 h 588"/>
                <a:gd name="T42" fmla="*/ 0 w 879"/>
                <a:gd name="T43" fmla="*/ 0 h 588"/>
                <a:gd name="T44" fmla="*/ 0 w 879"/>
                <a:gd name="T45" fmla="*/ 0 h 588"/>
                <a:gd name="T46" fmla="*/ 0 w 879"/>
                <a:gd name="T47" fmla="*/ 0 h 588"/>
                <a:gd name="T48" fmla="*/ 0 w 879"/>
                <a:gd name="T49" fmla="*/ 0 h 588"/>
                <a:gd name="T50" fmla="*/ 0 w 879"/>
                <a:gd name="T51" fmla="*/ 0 h 588"/>
                <a:gd name="T52" fmla="*/ 0 w 879"/>
                <a:gd name="T53" fmla="*/ 0 h 588"/>
                <a:gd name="T54" fmla="*/ 0 w 879"/>
                <a:gd name="T55" fmla="*/ 0 h 588"/>
                <a:gd name="T56" fmla="*/ 0 w 879"/>
                <a:gd name="T57" fmla="*/ 0 h 588"/>
                <a:gd name="T58" fmla="*/ 0 w 879"/>
                <a:gd name="T59" fmla="*/ 0 h 588"/>
                <a:gd name="T60" fmla="*/ 0 w 879"/>
                <a:gd name="T61" fmla="*/ 0 h 588"/>
                <a:gd name="T62" fmla="*/ 0 w 879"/>
                <a:gd name="T63" fmla="*/ 0 h 588"/>
                <a:gd name="T64" fmla="*/ 0 w 879"/>
                <a:gd name="T65" fmla="*/ 0 h 588"/>
                <a:gd name="T66" fmla="*/ 0 w 879"/>
                <a:gd name="T67" fmla="*/ 0 h 588"/>
                <a:gd name="T68" fmla="*/ 0 w 879"/>
                <a:gd name="T69" fmla="*/ 0 h 588"/>
                <a:gd name="T70" fmla="*/ 0 w 879"/>
                <a:gd name="T71" fmla="*/ 0 h 588"/>
                <a:gd name="T72" fmla="*/ 0 w 879"/>
                <a:gd name="T73" fmla="*/ 0 h 588"/>
                <a:gd name="T74" fmla="*/ 0 w 879"/>
                <a:gd name="T75" fmla="*/ 0 h 588"/>
                <a:gd name="T76" fmla="*/ 0 w 879"/>
                <a:gd name="T77" fmla="*/ 0 h 588"/>
                <a:gd name="T78" fmla="*/ 0 w 879"/>
                <a:gd name="T79" fmla="*/ 0 h 588"/>
                <a:gd name="T80" fmla="*/ 0 w 879"/>
                <a:gd name="T81" fmla="*/ 0 h 588"/>
                <a:gd name="T82" fmla="*/ 0 w 879"/>
                <a:gd name="T83" fmla="*/ 0 h 588"/>
                <a:gd name="T84" fmla="*/ 0 w 879"/>
                <a:gd name="T85" fmla="*/ 0 h 588"/>
                <a:gd name="T86" fmla="*/ 0 w 879"/>
                <a:gd name="T87" fmla="*/ 0 h 588"/>
                <a:gd name="T88" fmla="*/ 0 w 879"/>
                <a:gd name="T89" fmla="*/ 0 h 588"/>
                <a:gd name="T90" fmla="*/ 0 w 879"/>
                <a:gd name="T91" fmla="*/ 0 h 588"/>
                <a:gd name="T92" fmla="*/ 0 w 879"/>
                <a:gd name="T93" fmla="*/ 0 h 588"/>
                <a:gd name="T94" fmla="*/ 0 w 879"/>
                <a:gd name="T95" fmla="*/ 0 h 588"/>
                <a:gd name="T96" fmla="*/ 0 w 879"/>
                <a:gd name="T97" fmla="*/ 0 h 588"/>
                <a:gd name="T98" fmla="*/ 0 w 879"/>
                <a:gd name="T99" fmla="*/ 0 h 588"/>
                <a:gd name="T100" fmla="*/ 0 w 879"/>
                <a:gd name="T101" fmla="*/ 0 h 588"/>
                <a:gd name="T102" fmla="*/ 0 w 879"/>
                <a:gd name="T103" fmla="*/ 0 h 5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79"/>
                <a:gd name="T157" fmla="*/ 0 h 588"/>
                <a:gd name="T158" fmla="*/ 879 w 879"/>
                <a:gd name="T159" fmla="*/ 588 h 5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79" h="588">
                  <a:moveTo>
                    <a:pt x="11" y="50"/>
                  </a:moveTo>
                  <a:lnTo>
                    <a:pt x="25" y="50"/>
                  </a:lnTo>
                  <a:lnTo>
                    <a:pt x="42" y="49"/>
                  </a:lnTo>
                  <a:lnTo>
                    <a:pt x="62" y="46"/>
                  </a:lnTo>
                  <a:lnTo>
                    <a:pt x="80" y="42"/>
                  </a:lnTo>
                  <a:lnTo>
                    <a:pt x="98" y="38"/>
                  </a:lnTo>
                  <a:lnTo>
                    <a:pt x="115" y="34"/>
                  </a:lnTo>
                  <a:lnTo>
                    <a:pt x="129" y="31"/>
                  </a:lnTo>
                  <a:lnTo>
                    <a:pt x="140" y="30"/>
                  </a:lnTo>
                  <a:lnTo>
                    <a:pt x="151" y="29"/>
                  </a:lnTo>
                  <a:lnTo>
                    <a:pt x="167" y="27"/>
                  </a:lnTo>
                  <a:lnTo>
                    <a:pt x="186" y="23"/>
                  </a:lnTo>
                  <a:lnTo>
                    <a:pt x="208" y="19"/>
                  </a:lnTo>
                  <a:lnTo>
                    <a:pt x="230" y="15"/>
                  </a:lnTo>
                  <a:lnTo>
                    <a:pt x="249" y="11"/>
                  </a:lnTo>
                  <a:lnTo>
                    <a:pt x="266" y="8"/>
                  </a:lnTo>
                  <a:lnTo>
                    <a:pt x="278" y="5"/>
                  </a:lnTo>
                  <a:lnTo>
                    <a:pt x="287" y="4"/>
                  </a:lnTo>
                  <a:lnTo>
                    <a:pt x="295" y="4"/>
                  </a:lnTo>
                  <a:lnTo>
                    <a:pt x="303" y="3"/>
                  </a:lnTo>
                  <a:lnTo>
                    <a:pt x="310" y="1"/>
                  </a:lnTo>
                  <a:lnTo>
                    <a:pt x="316" y="1"/>
                  </a:lnTo>
                  <a:lnTo>
                    <a:pt x="320" y="0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5" y="0"/>
                  </a:lnTo>
                  <a:lnTo>
                    <a:pt x="328" y="1"/>
                  </a:lnTo>
                  <a:lnTo>
                    <a:pt x="333" y="3"/>
                  </a:lnTo>
                  <a:lnTo>
                    <a:pt x="341" y="5"/>
                  </a:lnTo>
                  <a:lnTo>
                    <a:pt x="350" y="10"/>
                  </a:lnTo>
                  <a:lnTo>
                    <a:pt x="362" y="15"/>
                  </a:lnTo>
                  <a:lnTo>
                    <a:pt x="376" y="22"/>
                  </a:lnTo>
                  <a:lnTo>
                    <a:pt x="390" y="30"/>
                  </a:lnTo>
                  <a:lnTo>
                    <a:pt x="411" y="42"/>
                  </a:lnTo>
                  <a:lnTo>
                    <a:pt x="439" y="60"/>
                  </a:lnTo>
                  <a:lnTo>
                    <a:pt x="471" y="82"/>
                  </a:lnTo>
                  <a:lnTo>
                    <a:pt x="504" y="104"/>
                  </a:lnTo>
                  <a:lnTo>
                    <a:pt x="534" y="125"/>
                  </a:lnTo>
                  <a:lnTo>
                    <a:pt x="559" y="143"/>
                  </a:lnTo>
                  <a:lnTo>
                    <a:pt x="578" y="155"/>
                  </a:lnTo>
                  <a:lnTo>
                    <a:pt x="584" y="160"/>
                  </a:lnTo>
                  <a:lnTo>
                    <a:pt x="590" y="164"/>
                  </a:lnTo>
                  <a:lnTo>
                    <a:pt x="607" y="176"/>
                  </a:lnTo>
                  <a:lnTo>
                    <a:pt x="630" y="192"/>
                  </a:lnTo>
                  <a:lnTo>
                    <a:pt x="658" y="213"/>
                  </a:lnTo>
                  <a:lnTo>
                    <a:pt x="687" y="232"/>
                  </a:lnTo>
                  <a:lnTo>
                    <a:pt x="714" y="250"/>
                  </a:lnTo>
                  <a:lnTo>
                    <a:pt x="736" y="262"/>
                  </a:lnTo>
                  <a:lnTo>
                    <a:pt x="750" y="267"/>
                  </a:lnTo>
                  <a:lnTo>
                    <a:pt x="757" y="267"/>
                  </a:lnTo>
                  <a:lnTo>
                    <a:pt x="754" y="265"/>
                  </a:lnTo>
                  <a:lnTo>
                    <a:pt x="749" y="263"/>
                  </a:lnTo>
                  <a:lnTo>
                    <a:pt x="743" y="262"/>
                  </a:lnTo>
                  <a:lnTo>
                    <a:pt x="740" y="262"/>
                  </a:lnTo>
                  <a:lnTo>
                    <a:pt x="738" y="262"/>
                  </a:lnTo>
                  <a:lnTo>
                    <a:pt x="743" y="265"/>
                  </a:lnTo>
                  <a:lnTo>
                    <a:pt x="750" y="267"/>
                  </a:lnTo>
                  <a:lnTo>
                    <a:pt x="759" y="270"/>
                  </a:lnTo>
                  <a:lnTo>
                    <a:pt x="769" y="273"/>
                  </a:lnTo>
                  <a:lnTo>
                    <a:pt x="778" y="276"/>
                  </a:lnTo>
                  <a:lnTo>
                    <a:pt x="788" y="277"/>
                  </a:lnTo>
                  <a:lnTo>
                    <a:pt x="797" y="278"/>
                  </a:lnTo>
                  <a:lnTo>
                    <a:pt x="804" y="280"/>
                  </a:lnTo>
                  <a:lnTo>
                    <a:pt x="810" y="280"/>
                  </a:lnTo>
                  <a:lnTo>
                    <a:pt x="817" y="280"/>
                  </a:lnTo>
                  <a:lnTo>
                    <a:pt x="827" y="277"/>
                  </a:lnTo>
                  <a:lnTo>
                    <a:pt x="838" y="276"/>
                  </a:lnTo>
                  <a:lnTo>
                    <a:pt x="850" y="271"/>
                  </a:lnTo>
                  <a:lnTo>
                    <a:pt x="861" y="269"/>
                  </a:lnTo>
                  <a:lnTo>
                    <a:pt x="871" y="267"/>
                  </a:lnTo>
                  <a:lnTo>
                    <a:pt x="877" y="265"/>
                  </a:lnTo>
                  <a:lnTo>
                    <a:pt x="879" y="265"/>
                  </a:lnTo>
                  <a:lnTo>
                    <a:pt x="879" y="453"/>
                  </a:lnTo>
                  <a:lnTo>
                    <a:pt x="878" y="461"/>
                  </a:lnTo>
                  <a:lnTo>
                    <a:pt x="876" y="480"/>
                  </a:lnTo>
                  <a:lnTo>
                    <a:pt x="873" y="505"/>
                  </a:lnTo>
                  <a:lnTo>
                    <a:pt x="871" y="528"/>
                  </a:lnTo>
                  <a:lnTo>
                    <a:pt x="870" y="540"/>
                  </a:lnTo>
                  <a:lnTo>
                    <a:pt x="865" y="555"/>
                  </a:lnTo>
                  <a:lnTo>
                    <a:pt x="858" y="570"/>
                  </a:lnTo>
                  <a:lnTo>
                    <a:pt x="847" y="581"/>
                  </a:lnTo>
                  <a:lnTo>
                    <a:pt x="828" y="588"/>
                  </a:lnTo>
                  <a:lnTo>
                    <a:pt x="803" y="585"/>
                  </a:lnTo>
                  <a:lnTo>
                    <a:pt x="769" y="573"/>
                  </a:lnTo>
                  <a:lnTo>
                    <a:pt x="726" y="546"/>
                  </a:lnTo>
                  <a:lnTo>
                    <a:pt x="702" y="528"/>
                  </a:lnTo>
                  <a:lnTo>
                    <a:pt x="675" y="510"/>
                  </a:lnTo>
                  <a:lnTo>
                    <a:pt x="648" y="491"/>
                  </a:lnTo>
                  <a:lnTo>
                    <a:pt x="622" y="473"/>
                  </a:lnTo>
                  <a:lnTo>
                    <a:pt x="594" y="454"/>
                  </a:lnTo>
                  <a:lnTo>
                    <a:pt x="567" y="437"/>
                  </a:lnTo>
                  <a:lnTo>
                    <a:pt x="540" y="419"/>
                  </a:lnTo>
                  <a:lnTo>
                    <a:pt x="514" y="402"/>
                  </a:lnTo>
                  <a:lnTo>
                    <a:pt x="490" y="387"/>
                  </a:lnTo>
                  <a:lnTo>
                    <a:pt x="467" y="374"/>
                  </a:lnTo>
                  <a:lnTo>
                    <a:pt x="448" y="361"/>
                  </a:lnTo>
                  <a:lnTo>
                    <a:pt x="431" y="351"/>
                  </a:lnTo>
                  <a:lnTo>
                    <a:pt x="416" y="342"/>
                  </a:lnTo>
                  <a:lnTo>
                    <a:pt x="405" y="336"/>
                  </a:lnTo>
                  <a:lnTo>
                    <a:pt x="399" y="331"/>
                  </a:lnTo>
                  <a:lnTo>
                    <a:pt x="396" y="330"/>
                  </a:lnTo>
                  <a:lnTo>
                    <a:pt x="176" y="177"/>
                  </a:lnTo>
                  <a:lnTo>
                    <a:pt x="0" y="57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9BFF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551"/>
            <p:cNvSpPr>
              <a:spLocks/>
            </p:cNvSpPr>
            <p:nvPr/>
          </p:nvSpPr>
          <p:spPr bwMode="auto">
            <a:xfrm>
              <a:off x="2193" y="2868"/>
              <a:ext cx="237" cy="458"/>
            </a:xfrm>
            <a:custGeom>
              <a:avLst/>
              <a:gdLst>
                <a:gd name="T0" fmla="*/ 0 w 713"/>
                <a:gd name="T1" fmla="*/ 0 h 1375"/>
                <a:gd name="T2" fmla="*/ 0 w 713"/>
                <a:gd name="T3" fmla="*/ 0 h 1375"/>
                <a:gd name="T4" fmla="*/ 0 w 713"/>
                <a:gd name="T5" fmla="*/ 0 h 1375"/>
                <a:gd name="T6" fmla="*/ 0 w 713"/>
                <a:gd name="T7" fmla="*/ 0 h 1375"/>
                <a:gd name="T8" fmla="*/ 0 w 713"/>
                <a:gd name="T9" fmla="*/ 0 h 1375"/>
                <a:gd name="T10" fmla="*/ 0 w 713"/>
                <a:gd name="T11" fmla="*/ 0 h 1375"/>
                <a:gd name="T12" fmla="*/ 0 w 713"/>
                <a:gd name="T13" fmla="*/ 0 h 1375"/>
                <a:gd name="T14" fmla="*/ 0 w 713"/>
                <a:gd name="T15" fmla="*/ 0 h 1375"/>
                <a:gd name="T16" fmla="*/ 0 w 713"/>
                <a:gd name="T17" fmla="*/ 0 h 1375"/>
                <a:gd name="T18" fmla="*/ 0 w 713"/>
                <a:gd name="T19" fmla="*/ 0 h 1375"/>
                <a:gd name="T20" fmla="*/ 0 w 713"/>
                <a:gd name="T21" fmla="*/ 0 h 1375"/>
                <a:gd name="T22" fmla="*/ 0 w 713"/>
                <a:gd name="T23" fmla="*/ 0 h 1375"/>
                <a:gd name="T24" fmla="*/ 0 w 713"/>
                <a:gd name="T25" fmla="*/ 0 h 1375"/>
                <a:gd name="T26" fmla="*/ 0 w 713"/>
                <a:gd name="T27" fmla="*/ 0 h 1375"/>
                <a:gd name="T28" fmla="*/ 0 w 713"/>
                <a:gd name="T29" fmla="*/ 0 h 1375"/>
                <a:gd name="T30" fmla="*/ 0 w 713"/>
                <a:gd name="T31" fmla="*/ 0 h 1375"/>
                <a:gd name="T32" fmla="*/ 0 w 713"/>
                <a:gd name="T33" fmla="*/ 0 h 1375"/>
                <a:gd name="T34" fmla="*/ 0 w 713"/>
                <a:gd name="T35" fmla="*/ 0 h 1375"/>
                <a:gd name="T36" fmla="*/ 0 w 713"/>
                <a:gd name="T37" fmla="*/ 0 h 1375"/>
                <a:gd name="T38" fmla="*/ 0 w 713"/>
                <a:gd name="T39" fmla="*/ 0 h 1375"/>
                <a:gd name="T40" fmla="*/ 0 w 713"/>
                <a:gd name="T41" fmla="*/ 0 h 1375"/>
                <a:gd name="T42" fmla="*/ 0 w 713"/>
                <a:gd name="T43" fmla="*/ 0 h 1375"/>
                <a:gd name="T44" fmla="*/ 0 w 713"/>
                <a:gd name="T45" fmla="*/ 0 h 1375"/>
                <a:gd name="T46" fmla="*/ 0 w 713"/>
                <a:gd name="T47" fmla="*/ 0 h 1375"/>
                <a:gd name="T48" fmla="*/ 0 w 713"/>
                <a:gd name="T49" fmla="*/ 0 h 1375"/>
                <a:gd name="T50" fmla="*/ 0 w 713"/>
                <a:gd name="T51" fmla="*/ 0 h 1375"/>
                <a:gd name="T52" fmla="*/ 0 w 713"/>
                <a:gd name="T53" fmla="*/ 0 h 1375"/>
                <a:gd name="T54" fmla="*/ 0 w 713"/>
                <a:gd name="T55" fmla="*/ 0 h 1375"/>
                <a:gd name="T56" fmla="*/ 0 w 713"/>
                <a:gd name="T57" fmla="*/ 0 h 1375"/>
                <a:gd name="T58" fmla="*/ 0 w 713"/>
                <a:gd name="T59" fmla="*/ 0 h 1375"/>
                <a:gd name="T60" fmla="*/ 0 w 713"/>
                <a:gd name="T61" fmla="*/ 0 h 1375"/>
                <a:gd name="T62" fmla="*/ 0 w 713"/>
                <a:gd name="T63" fmla="*/ 0 h 1375"/>
                <a:gd name="T64" fmla="*/ 0 w 713"/>
                <a:gd name="T65" fmla="*/ 0 h 1375"/>
                <a:gd name="T66" fmla="*/ 0 w 713"/>
                <a:gd name="T67" fmla="*/ 0 h 1375"/>
                <a:gd name="T68" fmla="*/ 0 w 713"/>
                <a:gd name="T69" fmla="*/ 0 h 1375"/>
                <a:gd name="T70" fmla="*/ 0 w 713"/>
                <a:gd name="T71" fmla="*/ 0 h 1375"/>
                <a:gd name="T72" fmla="*/ 0 w 713"/>
                <a:gd name="T73" fmla="*/ 0 h 1375"/>
                <a:gd name="T74" fmla="*/ 0 w 713"/>
                <a:gd name="T75" fmla="*/ 0 h 1375"/>
                <a:gd name="T76" fmla="*/ 0 w 713"/>
                <a:gd name="T77" fmla="*/ 0 h 1375"/>
                <a:gd name="T78" fmla="*/ 0 w 713"/>
                <a:gd name="T79" fmla="*/ 0 h 1375"/>
                <a:gd name="T80" fmla="*/ 0 w 713"/>
                <a:gd name="T81" fmla="*/ 0 h 1375"/>
                <a:gd name="T82" fmla="*/ 0 w 713"/>
                <a:gd name="T83" fmla="*/ 0 h 1375"/>
                <a:gd name="T84" fmla="*/ 0 w 713"/>
                <a:gd name="T85" fmla="*/ 0 h 1375"/>
                <a:gd name="T86" fmla="*/ 0 w 713"/>
                <a:gd name="T87" fmla="*/ 0 h 1375"/>
                <a:gd name="T88" fmla="*/ 0 w 713"/>
                <a:gd name="T89" fmla="*/ 0 h 1375"/>
                <a:gd name="T90" fmla="*/ 0 w 713"/>
                <a:gd name="T91" fmla="*/ 0 h 1375"/>
                <a:gd name="T92" fmla="*/ 0 w 713"/>
                <a:gd name="T93" fmla="*/ 0 h 1375"/>
                <a:gd name="T94" fmla="*/ 0 w 713"/>
                <a:gd name="T95" fmla="*/ 0 h 1375"/>
                <a:gd name="T96" fmla="*/ 0 w 713"/>
                <a:gd name="T97" fmla="*/ 0 h 1375"/>
                <a:gd name="T98" fmla="*/ 0 w 713"/>
                <a:gd name="T99" fmla="*/ 0 h 1375"/>
                <a:gd name="T100" fmla="*/ 0 w 713"/>
                <a:gd name="T101" fmla="*/ 0 h 1375"/>
                <a:gd name="T102" fmla="*/ 0 w 713"/>
                <a:gd name="T103" fmla="*/ 0 h 1375"/>
                <a:gd name="T104" fmla="*/ 0 w 713"/>
                <a:gd name="T105" fmla="*/ 0 h 1375"/>
                <a:gd name="T106" fmla="*/ 0 w 713"/>
                <a:gd name="T107" fmla="*/ 0 h 13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3"/>
                <a:gd name="T163" fmla="*/ 0 h 1375"/>
                <a:gd name="T164" fmla="*/ 713 w 713"/>
                <a:gd name="T165" fmla="*/ 1375 h 13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3" h="1375">
                  <a:moveTo>
                    <a:pt x="33" y="393"/>
                  </a:moveTo>
                  <a:lnTo>
                    <a:pt x="26" y="369"/>
                  </a:lnTo>
                  <a:lnTo>
                    <a:pt x="16" y="329"/>
                  </a:lnTo>
                  <a:lnTo>
                    <a:pt x="7" y="288"/>
                  </a:lnTo>
                  <a:lnTo>
                    <a:pt x="1" y="253"/>
                  </a:lnTo>
                  <a:lnTo>
                    <a:pt x="0" y="239"/>
                  </a:lnTo>
                  <a:lnTo>
                    <a:pt x="0" y="225"/>
                  </a:lnTo>
                  <a:lnTo>
                    <a:pt x="3" y="215"/>
                  </a:lnTo>
                  <a:lnTo>
                    <a:pt x="6" y="202"/>
                  </a:lnTo>
                  <a:lnTo>
                    <a:pt x="12" y="191"/>
                  </a:lnTo>
                  <a:lnTo>
                    <a:pt x="18" y="180"/>
                  </a:lnTo>
                  <a:lnTo>
                    <a:pt x="28" y="167"/>
                  </a:lnTo>
                  <a:lnTo>
                    <a:pt x="38" y="153"/>
                  </a:lnTo>
                  <a:lnTo>
                    <a:pt x="49" y="138"/>
                  </a:lnTo>
                  <a:lnTo>
                    <a:pt x="58" y="125"/>
                  </a:lnTo>
                  <a:lnTo>
                    <a:pt x="67" y="111"/>
                  </a:lnTo>
                  <a:lnTo>
                    <a:pt x="76" y="99"/>
                  </a:lnTo>
                  <a:lnTo>
                    <a:pt x="83" y="86"/>
                  </a:lnTo>
                  <a:lnTo>
                    <a:pt x="90" y="77"/>
                  </a:lnTo>
                  <a:lnTo>
                    <a:pt x="97" y="69"/>
                  </a:lnTo>
                  <a:lnTo>
                    <a:pt x="105" y="63"/>
                  </a:lnTo>
                  <a:lnTo>
                    <a:pt x="113" y="59"/>
                  </a:lnTo>
                  <a:lnTo>
                    <a:pt x="121" y="55"/>
                  </a:lnTo>
                  <a:lnTo>
                    <a:pt x="129" y="51"/>
                  </a:lnTo>
                  <a:lnTo>
                    <a:pt x="138" y="45"/>
                  </a:lnTo>
                  <a:lnTo>
                    <a:pt x="145" y="41"/>
                  </a:lnTo>
                  <a:lnTo>
                    <a:pt x="152" y="37"/>
                  </a:lnTo>
                  <a:lnTo>
                    <a:pt x="159" y="32"/>
                  </a:lnTo>
                  <a:lnTo>
                    <a:pt x="167" y="28"/>
                  </a:lnTo>
                  <a:lnTo>
                    <a:pt x="174" y="24"/>
                  </a:lnTo>
                  <a:lnTo>
                    <a:pt x="183" y="18"/>
                  </a:lnTo>
                  <a:lnTo>
                    <a:pt x="191" y="14"/>
                  </a:lnTo>
                  <a:lnTo>
                    <a:pt x="200" y="10"/>
                  </a:lnTo>
                  <a:lnTo>
                    <a:pt x="207" y="6"/>
                  </a:lnTo>
                  <a:lnTo>
                    <a:pt x="213" y="3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24" y="35"/>
                  </a:lnTo>
                  <a:lnTo>
                    <a:pt x="229" y="86"/>
                  </a:lnTo>
                  <a:lnTo>
                    <a:pt x="235" y="138"/>
                  </a:lnTo>
                  <a:lnTo>
                    <a:pt x="239" y="168"/>
                  </a:lnTo>
                  <a:lnTo>
                    <a:pt x="242" y="178"/>
                  </a:lnTo>
                  <a:lnTo>
                    <a:pt x="248" y="193"/>
                  </a:lnTo>
                  <a:lnTo>
                    <a:pt x="256" y="209"/>
                  </a:lnTo>
                  <a:lnTo>
                    <a:pt x="263" y="228"/>
                  </a:lnTo>
                  <a:lnTo>
                    <a:pt x="270" y="247"/>
                  </a:lnTo>
                  <a:lnTo>
                    <a:pt x="277" y="264"/>
                  </a:lnTo>
                  <a:lnTo>
                    <a:pt x="282" y="276"/>
                  </a:lnTo>
                  <a:lnTo>
                    <a:pt x="285" y="283"/>
                  </a:lnTo>
                  <a:lnTo>
                    <a:pt x="290" y="309"/>
                  </a:lnTo>
                  <a:lnTo>
                    <a:pt x="299" y="358"/>
                  </a:lnTo>
                  <a:lnTo>
                    <a:pt x="309" y="410"/>
                  </a:lnTo>
                  <a:lnTo>
                    <a:pt x="316" y="441"/>
                  </a:lnTo>
                  <a:lnTo>
                    <a:pt x="321" y="452"/>
                  </a:lnTo>
                  <a:lnTo>
                    <a:pt x="331" y="468"/>
                  </a:lnTo>
                  <a:lnTo>
                    <a:pt x="342" y="490"/>
                  </a:lnTo>
                  <a:lnTo>
                    <a:pt x="353" y="513"/>
                  </a:lnTo>
                  <a:lnTo>
                    <a:pt x="365" y="537"/>
                  </a:lnTo>
                  <a:lnTo>
                    <a:pt x="375" y="558"/>
                  </a:lnTo>
                  <a:lnTo>
                    <a:pt x="382" y="576"/>
                  </a:lnTo>
                  <a:lnTo>
                    <a:pt x="386" y="588"/>
                  </a:lnTo>
                  <a:lnTo>
                    <a:pt x="388" y="603"/>
                  </a:lnTo>
                  <a:lnTo>
                    <a:pt x="391" y="612"/>
                  </a:lnTo>
                  <a:lnTo>
                    <a:pt x="392" y="614"/>
                  </a:lnTo>
                  <a:lnTo>
                    <a:pt x="392" y="616"/>
                  </a:lnTo>
                  <a:lnTo>
                    <a:pt x="404" y="613"/>
                  </a:lnTo>
                  <a:lnTo>
                    <a:pt x="422" y="606"/>
                  </a:lnTo>
                  <a:lnTo>
                    <a:pt x="442" y="597"/>
                  </a:lnTo>
                  <a:lnTo>
                    <a:pt x="464" y="586"/>
                  </a:lnTo>
                  <a:lnTo>
                    <a:pt x="484" y="575"/>
                  </a:lnTo>
                  <a:lnTo>
                    <a:pt x="501" y="565"/>
                  </a:lnTo>
                  <a:lnTo>
                    <a:pt x="512" y="558"/>
                  </a:lnTo>
                  <a:lnTo>
                    <a:pt x="517" y="556"/>
                  </a:lnTo>
                  <a:lnTo>
                    <a:pt x="520" y="591"/>
                  </a:lnTo>
                  <a:lnTo>
                    <a:pt x="527" y="639"/>
                  </a:lnTo>
                  <a:lnTo>
                    <a:pt x="537" y="684"/>
                  </a:lnTo>
                  <a:lnTo>
                    <a:pt x="544" y="714"/>
                  </a:lnTo>
                  <a:lnTo>
                    <a:pt x="550" y="732"/>
                  </a:lnTo>
                  <a:lnTo>
                    <a:pt x="556" y="747"/>
                  </a:lnTo>
                  <a:lnTo>
                    <a:pt x="566" y="760"/>
                  </a:lnTo>
                  <a:lnTo>
                    <a:pt x="579" y="771"/>
                  </a:lnTo>
                  <a:lnTo>
                    <a:pt x="586" y="775"/>
                  </a:lnTo>
                  <a:lnTo>
                    <a:pt x="595" y="779"/>
                  </a:lnTo>
                  <a:lnTo>
                    <a:pt x="604" y="783"/>
                  </a:lnTo>
                  <a:lnTo>
                    <a:pt x="612" y="786"/>
                  </a:lnTo>
                  <a:lnTo>
                    <a:pt x="619" y="789"/>
                  </a:lnTo>
                  <a:lnTo>
                    <a:pt x="627" y="789"/>
                  </a:lnTo>
                  <a:lnTo>
                    <a:pt x="634" y="789"/>
                  </a:lnTo>
                  <a:lnTo>
                    <a:pt x="640" y="786"/>
                  </a:lnTo>
                  <a:lnTo>
                    <a:pt x="646" y="782"/>
                  </a:lnTo>
                  <a:lnTo>
                    <a:pt x="652" y="778"/>
                  </a:lnTo>
                  <a:lnTo>
                    <a:pt x="659" y="774"/>
                  </a:lnTo>
                  <a:lnTo>
                    <a:pt x="664" y="770"/>
                  </a:lnTo>
                  <a:lnTo>
                    <a:pt x="670" y="766"/>
                  </a:lnTo>
                  <a:lnTo>
                    <a:pt x="674" y="762"/>
                  </a:lnTo>
                  <a:lnTo>
                    <a:pt x="677" y="760"/>
                  </a:lnTo>
                  <a:lnTo>
                    <a:pt x="678" y="759"/>
                  </a:lnTo>
                  <a:lnTo>
                    <a:pt x="687" y="770"/>
                  </a:lnTo>
                  <a:lnTo>
                    <a:pt x="700" y="783"/>
                  </a:lnTo>
                  <a:lnTo>
                    <a:pt x="709" y="794"/>
                  </a:lnTo>
                  <a:lnTo>
                    <a:pt x="713" y="798"/>
                  </a:lnTo>
                  <a:lnTo>
                    <a:pt x="711" y="800"/>
                  </a:lnTo>
                  <a:lnTo>
                    <a:pt x="702" y="804"/>
                  </a:lnTo>
                  <a:lnTo>
                    <a:pt x="691" y="809"/>
                  </a:lnTo>
                  <a:lnTo>
                    <a:pt x="677" y="818"/>
                  </a:lnTo>
                  <a:lnTo>
                    <a:pt x="662" y="826"/>
                  </a:lnTo>
                  <a:lnTo>
                    <a:pt x="647" y="834"/>
                  </a:lnTo>
                  <a:lnTo>
                    <a:pt x="634" y="842"/>
                  </a:lnTo>
                  <a:lnTo>
                    <a:pt x="624" y="849"/>
                  </a:lnTo>
                  <a:lnTo>
                    <a:pt x="614" y="858"/>
                  </a:lnTo>
                  <a:lnTo>
                    <a:pt x="605" y="872"/>
                  </a:lnTo>
                  <a:lnTo>
                    <a:pt x="593" y="887"/>
                  </a:lnTo>
                  <a:lnTo>
                    <a:pt x="582" y="903"/>
                  </a:lnTo>
                  <a:lnTo>
                    <a:pt x="571" y="918"/>
                  </a:lnTo>
                  <a:lnTo>
                    <a:pt x="562" y="931"/>
                  </a:lnTo>
                  <a:lnTo>
                    <a:pt x="557" y="940"/>
                  </a:lnTo>
                  <a:lnTo>
                    <a:pt x="555" y="943"/>
                  </a:lnTo>
                  <a:lnTo>
                    <a:pt x="554" y="946"/>
                  </a:lnTo>
                  <a:lnTo>
                    <a:pt x="550" y="954"/>
                  </a:lnTo>
                  <a:lnTo>
                    <a:pt x="545" y="966"/>
                  </a:lnTo>
                  <a:lnTo>
                    <a:pt x="540" y="981"/>
                  </a:lnTo>
                  <a:lnTo>
                    <a:pt x="533" y="998"/>
                  </a:lnTo>
                  <a:lnTo>
                    <a:pt x="527" y="1014"/>
                  </a:lnTo>
                  <a:lnTo>
                    <a:pt x="521" y="1028"/>
                  </a:lnTo>
                  <a:lnTo>
                    <a:pt x="515" y="1040"/>
                  </a:lnTo>
                  <a:lnTo>
                    <a:pt x="507" y="1079"/>
                  </a:lnTo>
                  <a:lnTo>
                    <a:pt x="505" y="1138"/>
                  </a:lnTo>
                  <a:lnTo>
                    <a:pt x="506" y="1193"/>
                  </a:lnTo>
                  <a:lnTo>
                    <a:pt x="506" y="1217"/>
                  </a:lnTo>
                  <a:lnTo>
                    <a:pt x="506" y="1375"/>
                  </a:lnTo>
                  <a:lnTo>
                    <a:pt x="504" y="1373"/>
                  </a:lnTo>
                  <a:lnTo>
                    <a:pt x="498" y="1367"/>
                  </a:lnTo>
                  <a:lnTo>
                    <a:pt x="488" y="1359"/>
                  </a:lnTo>
                  <a:lnTo>
                    <a:pt x="477" y="1350"/>
                  </a:lnTo>
                  <a:lnTo>
                    <a:pt x="465" y="1340"/>
                  </a:lnTo>
                  <a:lnTo>
                    <a:pt x="454" y="1330"/>
                  </a:lnTo>
                  <a:lnTo>
                    <a:pt x="444" y="1324"/>
                  </a:lnTo>
                  <a:lnTo>
                    <a:pt x="437" y="1320"/>
                  </a:lnTo>
                  <a:lnTo>
                    <a:pt x="430" y="1315"/>
                  </a:lnTo>
                  <a:lnTo>
                    <a:pt x="417" y="1307"/>
                  </a:lnTo>
                  <a:lnTo>
                    <a:pt x="403" y="1296"/>
                  </a:lnTo>
                  <a:lnTo>
                    <a:pt x="386" y="1284"/>
                  </a:lnTo>
                  <a:lnTo>
                    <a:pt x="369" y="1273"/>
                  </a:lnTo>
                  <a:lnTo>
                    <a:pt x="352" y="1262"/>
                  </a:lnTo>
                  <a:lnTo>
                    <a:pt x="337" y="1253"/>
                  </a:lnTo>
                  <a:lnTo>
                    <a:pt x="325" y="1247"/>
                  </a:lnTo>
                  <a:lnTo>
                    <a:pt x="314" y="1244"/>
                  </a:lnTo>
                  <a:lnTo>
                    <a:pt x="303" y="1240"/>
                  </a:lnTo>
                  <a:lnTo>
                    <a:pt x="291" y="1234"/>
                  </a:lnTo>
                  <a:lnTo>
                    <a:pt x="279" y="1225"/>
                  </a:lnTo>
                  <a:lnTo>
                    <a:pt x="267" y="1212"/>
                  </a:lnTo>
                  <a:lnTo>
                    <a:pt x="253" y="1191"/>
                  </a:lnTo>
                  <a:lnTo>
                    <a:pt x="241" y="1164"/>
                  </a:lnTo>
                  <a:lnTo>
                    <a:pt x="229" y="1127"/>
                  </a:lnTo>
                  <a:lnTo>
                    <a:pt x="214" y="1075"/>
                  </a:lnTo>
                  <a:lnTo>
                    <a:pt x="194" y="1004"/>
                  </a:lnTo>
                  <a:lnTo>
                    <a:pt x="172" y="925"/>
                  </a:lnTo>
                  <a:lnTo>
                    <a:pt x="150" y="842"/>
                  </a:lnTo>
                  <a:lnTo>
                    <a:pt x="129" y="766"/>
                  </a:lnTo>
                  <a:lnTo>
                    <a:pt x="111" y="702"/>
                  </a:lnTo>
                  <a:lnTo>
                    <a:pt x="100" y="657"/>
                  </a:lnTo>
                  <a:lnTo>
                    <a:pt x="95" y="640"/>
                  </a:lnTo>
                  <a:lnTo>
                    <a:pt x="33" y="393"/>
                  </a:lnTo>
                  <a:close/>
                </a:path>
              </a:pathLst>
            </a:custGeom>
            <a:solidFill>
              <a:srgbClr val="9BFF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552"/>
            <p:cNvSpPr>
              <a:spLocks/>
            </p:cNvSpPr>
            <p:nvPr/>
          </p:nvSpPr>
          <p:spPr bwMode="auto">
            <a:xfrm>
              <a:off x="2356" y="3126"/>
              <a:ext cx="565" cy="297"/>
            </a:xfrm>
            <a:custGeom>
              <a:avLst/>
              <a:gdLst>
                <a:gd name="T0" fmla="*/ 0 w 1695"/>
                <a:gd name="T1" fmla="*/ 0 h 891"/>
                <a:gd name="T2" fmla="*/ 0 w 1695"/>
                <a:gd name="T3" fmla="*/ 0 h 891"/>
                <a:gd name="T4" fmla="*/ 0 w 1695"/>
                <a:gd name="T5" fmla="*/ 0 h 891"/>
                <a:gd name="T6" fmla="*/ 0 w 1695"/>
                <a:gd name="T7" fmla="*/ 0 h 891"/>
                <a:gd name="T8" fmla="*/ 0 w 1695"/>
                <a:gd name="T9" fmla="*/ 0 h 891"/>
                <a:gd name="T10" fmla="*/ 0 w 1695"/>
                <a:gd name="T11" fmla="*/ 0 h 891"/>
                <a:gd name="T12" fmla="*/ 0 w 1695"/>
                <a:gd name="T13" fmla="*/ 0 h 891"/>
                <a:gd name="T14" fmla="*/ 0 w 1695"/>
                <a:gd name="T15" fmla="*/ 0 h 891"/>
                <a:gd name="T16" fmla="*/ 0 w 1695"/>
                <a:gd name="T17" fmla="*/ 0 h 891"/>
                <a:gd name="T18" fmla="*/ 0 w 1695"/>
                <a:gd name="T19" fmla="*/ 0 h 891"/>
                <a:gd name="T20" fmla="*/ 0 w 1695"/>
                <a:gd name="T21" fmla="*/ 0 h 891"/>
                <a:gd name="T22" fmla="*/ 0 w 1695"/>
                <a:gd name="T23" fmla="*/ 0 h 891"/>
                <a:gd name="T24" fmla="*/ 0 w 1695"/>
                <a:gd name="T25" fmla="*/ 0 h 891"/>
                <a:gd name="T26" fmla="*/ 0 w 1695"/>
                <a:gd name="T27" fmla="*/ 0 h 891"/>
                <a:gd name="T28" fmla="*/ 0 w 1695"/>
                <a:gd name="T29" fmla="*/ 0 h 891"/>
                <a:gd name="T30" fmla="*/ 0 w 1695"/>
                <a:gd name="T31" fmla="*/ 0 h 891"/>
                <a:gd name="T32" fmla="*/ 0 w 1695"/>
                <a:gd name="T33" fmla="*/ 0 h 891"/>
                <a:gd name="T34" fmla="*/ 0 w 1695"/>
                <a:gd name="T35" fmla="*/ 0 h 891"/>
                <a:gd name="T36" fmla="*/ 0 w 1695"/>
                <a:gd name="T37" fmla="*/ 0 h 891"/>
                <a:gd name="T38" fmla="*/ 0 w 1695"/>
                <a:gd name="T39" fmla="*/ 0 h 891"/>
                <a:gd name="T40" fmla="*/ 0 w 1695"/>
                <a:gd name="T41" fmla="*/ 0 h 891"/>
                <a:gd name="T42" fmla="*/ 0 w 1695"/>
                <a:gd name="T43" fmla="*/ 0 h 891"/>
                <a:gd name="T44" fmla="*/ 0 w 1695"/>
                <a:gd name="T45" fmla="*/ 0 h 891"/>
                <a:gd name="T46" fmla="*/ 0 w 1695"/>
                <a:gd name="T47" fmla="*/ 0 h 891"/>
                <a:gd name="T48" fmla="*/ 0 w 1695"/>
                <a:gd name="T49" fmla="*/ 0 h 891"/>
                <a:gd name="T50" fmla="*/ 0 w 1695"/>
                <a:gd name="T51" fmla="*/ 0 h 891"/>
                <a:gd name="T52" fmla="*/ 0 w 1695"/>
                <a:gd name="T53" fmla="*/ 0 h 891"/>
                <a:gd name="T54" fmla="*/ 0 w 1695"/>
                <a:gd name="T55" fmla="*/ 0 h 891"/>
                <a:gd name="T56" fmla="*/ 0 w 1695"/>
                <a:gd name="T57" fmla="*/ 0 h 891"/>
                <a:gd name="T58" fmla="*/ 0 w 1695"/>
                <a:gd name="T59" fmla="*/ 0 h 891"/>
                <a:gd name="T60" fmla="*/ 0 w 1695"/>
                <a:gd name="T61" fmla="*/ 0 h 891"/>
                <a:gd name="T62" fmla="*/ 0 w 1695"/>
                <a:gd name="T63" fmla="*/ 0 h 891"/>
                <a:gd name="T64" fmla="*/ 0 w 1695"/>
                <a:gd name="T65" fmla="*/ 0 h 891"/>
                <a:gd name="T66" fmla="*/ 0 w 1695"/>
                <a:gd name="T67" fmla="*/ 0 h 891"/>
                <a:gd name="T68" fmla="*/ 0 w 1695"/>
                <a:gd name="T69" fmla="*/ 0 h 891"/>
                <a:gd name="T70" fmla="*/ 0 w 1695"/>
                <a:gd name="T71" fmla="*/ 0 h 891"/>
                <a:gd name="T72" fmla="*/ 0 w 1695"/>
                <a:gd name="T73" fmla="*/ 0 h 891"/>
                <a:gd name="T74" fmla="*/ 0 w 1695"/>
                <a:gd name="T75" fmla="*/ 0 h 891"/>
                <a:gd name="T76" fmla="*/ 0 w 1695"/>
                <a:gd name="T77" fmla="*/ 0 h 891"/>
                <a:gd name="T78" fmla="*/ 0 w 1695"/>
                <a:gd name="T79" fmla="*/ 0 h 891"/>
                <a:gd name="T80" fmla="*/ 0 w 1695"/>
                <a:gd name="T81" fmla="*/ 0 h 891"/>
                <a:gd name="T82" fmla="*/ 0 w 1695"/>
                <a:gd name="T83" fmla="*/ 0 h 891"/>
                <a:gd name="T84" fmla="*/ 0 w 1695"/>
                <a:gd name="T85" fmla="*/ 0 h 891"/>
                <a:gd name="T86" fmla="*/ 0 w 1695"/>
                <a:gd name="T87" fmla="*/ 0 h 891"/>
                <a:gd name="T88" fmla="*/ 0 w 1695"/>
                <a:gd name="T89" fmla="*/ 0 h 891"/>
                <a:gd name="T90" fmla="*/ 0 w 1695"/>
                <a:gd name="T91" fmla="*/ 0 h 8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95"/>
                <a:gd name="T139" fmla="*/ 0 h 891"/>
                <a:gd name="T140" fmla="*/ 1695 w 1695"/>
                <a:gd name="T141" fmla="*/ 891 h 8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95" h="891">
                  <a:moveTo>
                    <a:pt x="22" y="621"/>
                  </a:moveTo>
                  <a:lnTo>
                    <a:pt x="16" y="577"/>
                  </a:lnTo>
                  <a:lnTo>
                    <a:pt x="10" y="503"/>
                  </a:lnTo>
                  <a:lnTo>
                    <a:pt x="4" y="431"/>
                  </a:lnTo>
                  <a:lnTo>
                    <a:pt x="0" y="389"/>
                  </a:lnTo>
                  <a:lnTo>
                    <a:pt x="2" y="367"/>
                  </a:lnTo>
                  <a:lnTo>
                    <a:pt x="6" y="340"/>
                  </a:lnTo>
                  <a:lnTo>
                    <a:pt x="13" y="315"/>
                  </a:lnTo>
                  <a:lnTo>
                    <a:pt x="16" y="296"/>
                  </a:lnTo>
                  <a:lnTo>
                    <a:pt x="20" y="284"/>
                  </a:lnTo>
                  <a:lnTo>
                    <a:pt x="27" y="263"/>
                  </a:lnTo>
                  <a:lnTo>
                    <a:pt x="37" y="236"/>
                  </a:lnTo>
                  <a:lnTo>
                    <a:pt x="49" y="204"/>
                  </a:lnTo>
                  <a:lnTo>
                    <a:pt x="62" y="174"/>
                  </a:lnTo>
                  <a:lnTo>
                    <a:pt x="75" y="147"/>
                  </a:lnTo>
                  <a:lnTo>
                    <a:pt x="86" y="125"/>
                  </a:lnTo>
                  <a:lnTo>
                    <a:pt x="94" y="112"/>
                  </a:lnTo>
                  <a:lnTo>
                    <a:pt x="105" y="102"/>
                  </a:lnTo>
                  <a:lnTo>
                    <a:pt x="122" y="89"/>
                  </a:lnTo>
                  <a:lnTo>
                    <a:pt x="143" y="75"/>
                  </a:lnTo>
                  <a:lnTo>
                    <a:pt x="166" y="60"/>
                  </a:lnTo>
                  <a:lnTo>
                    <a:pt x="187" y="46"/>
                  </a:lnTo>
                  <a:lnTo>
                    <a:pt x="206" y="35"/>
                  </a:lnTo>
                  <a:lnTo>
                    <a:pt x="218" y="27"/>
                  </a:lnTo>
                  <a:lnTo>
                    <a:pt x="223" y="24"/>
                  </a:lnTo>
                  <a:lnTo>
                    <a:pt x="509" y="210"/>
                  </a:lnTo>
                  <a:lnTo>
                    <a:pt x="674" y="165"/>
                  </a:lnTo>
                  <a:lnTo>
                    <a:pt x="847" y="105"/>
                  </a:lnTo>
                  <a:lnTo>
                    <a:pt x="1152" y="4"/>
                  </a:lnTo>
                  <a:lnTo>
                    <a:pt x="1154" y="3"/>
                  </a:lnTo>
                  <a:lnTo>
                    <a:pt x="1156" y="1"/>
                  </a:lnTo>
                  <a:lnTo>
                    <a:pt x="1160" y="0"/>
                  </a:lnTo>
                  <a:lnTo>
                    <a:pt x="1165" y="1"/>
                  </a:lnTo>
                  <a:lnTo>
                    <a:pt x="1172" y="3"/>
                  </a:lnTo>
                  <a:lnTo>
                    <a:pt x="1183" y="5"/>
                  </a:lnTo>
                  <a:lnTo>
                    <a:pt x="1195" y="12"/>
                  </a:lnTo>
                  <a:lnTo>
                    <a:pt x="1213" y="22"/>
                  </a:lnTo>
                  <a:lnTo>
                    <a:pt x="1238" y="34"/>
                  </a:lnTo>
                  <a:lnTo>
                    <a:pt x="1267" y="49"/>
                  </a:lnTo>
                  <a:lnTo>
                    <a:pt x="1296" y="63"/>
                  </a:lnTo>
                  <a:lnTo>
                    <a:pt x="1324" y="76"/>
                  </a:lnTo>
                  <a:lnTo>
                    <a:pt x="1347" y="87"/>
                  </a:lnTo>
                  <a:lnTo>
                    <a:pt x="1363" y="94"/>
                  </a:lnTo>
                  <a:lnTo>
                    <a:pt x="1369" y="97"/>
                  </a:lnTo>
                  <a:lnTo>
                    <a:pt x="1373" y="98"/>
                  </a:lnTo>
                  <a:lnTo>
                    <a:pt x="1382" y="104"/>
                  </a:lnTo>
                  <a:lnTo>
                    <a:pt x="1397" y="112"/>
                  </a:lnTo>
                  <a:lnTo>
                    <a:pt x="1418" y="123"/>
                  </a:lnTo>
                  <a:lnTo>
                    <a:pt x="1441" y="135"/>
                  </a:lnTo>
                  <a:lnTo>
                    <a:pt x="1466" y="150"/>
                  </a:lnTo>
                  <a:lnTo>
                    <a:pt x="1494" y="165"/>
                  </a:lnTo>
                  <a:lnTo>
                    <a:pt x="1524" y="180"/>
                  </a:lnTo>
                  <a:lnTo>
                    <a:pt x="1553" y="196"/>
                  </a:lnTo>
                  <a:lnTo>
                    <a:pt x="1581" y="211"/>
                  </a:lnTo>
                  <a:lnTo>
                    <a:pt x="1607" y="226"/>
                  </a:lnTo>
                  <a:lnTo>
                    <a:pt x="1632" y="239"/>
                  </a:lnTo>
                  <a:lnTo>
                    <a:pt x="1652" y="251"/>
                  </a:lnTo>
                  <a:lnTo>
                    <a:pt x="1668" y="259"/>
                  </a:lnTo>
                  <a:lnTo>
                    <a:pt x="1679" y="266"/>
                  </a:lnTo>
                  <a:lnTo>
                    <a:pt x="1684" y="269"/>
                  </a:lnTo>
                  <a:lnTo>
                    <a:pt x="1689" y="284"/>
                  </a:lnTo>
                  <a:lnTo>
                    <a:pt x="1693" y="308"/>
                  </a:lnTo>
                  <a:lnTo>
                    <a:pt x="1695" y="331"/>
                  </a:lnTo>
                  <a:lnTo>
                    <a:pt x="1695" y="341"/>
                  </a:lnTo>
                  <a:lnTo>
                    <a:pt x="1690" y="389"/>
                  </a:lnTo>
                  <a:lnTo>
                    <a:pt x="1027" y="611"/>
                  </a:lnTo>
                  <a:lnTo>
                    <a:pt x="1003" y="656"/>
                  </a:lnTo>
                  <a:lnTo>
                    <a:pt x="1002" y="689"/>
                  </a:lnTo>
                  <a:lnTo>
                    <a:pt x="999" y="764"/>
                  </a:lnTo>
                  <a:lnTo>
                    <a:pt x="994" y="839"/>
                  </a:lnTo>
                  <a:lnTo>
                    <a:pt x="989" y="876"/>
                  </a:lnTo>
                  <a:lnTo>
                    <a:pt x="985" y="878"/>
                  </a:lnTo>
                  <a:lnTo>
                    <a:pt x="978" y="880"/>
                  </a:lnTo>
                  <a:lnTo>
                    <a:pt x="971" y="882"/>
                  </a:lnTo>
                  <a:lnTo>
                    <a:pt x="964" y="885"/>
                  </a:lnTo>
                  <a:lnTo>
                    <a:pt x="955" y="888"/>
                  </a:lnTo>
                  <a:lnTo>
                    <a:pt x="947" y="889"/>
                  </a:lnTo>
                  <a:lnTo>
                    <a:pt x="940" y="891"/>
                  </a:lnTo>
                  <a:lnTo>
                    <a:pt x="933" y="891"/>
                  </a:lnTo>
                  <a:lnTo>
                    <a:pt x="927" y="891"/>
                  </a:lnTo>
                  <a:lnTo>
                    <a:pt x="918" y="891"/>
                  </a:lnTo>
                  <a:lnTo>
                    <a:pt x="906" y="891"/>
                  </a:lnTo>
                  <a:lnTo>
                    <a:pt x="892" y="891"/>
                  </a:lnTo>
                  <a:lnTo>
                    <a:pt x="878" y="888"/>
                  </a:lnTo>
                  <a:lnTo>
                    <a:pt x="863" y="884"/>
                  </a:lnTo>
                  <a:lnTo>
                    <a:pt x="848" y="878"/>
                  </a:lnTo>
                  <a:lnTo>
                    <a:pt x="834" y="869"/>
                  </a:lnTo>
                  <a:lnTo>
                    <a:pt x="818" y="857"/>
                  </a:lnTo>
                  <a:lnTo>
                    <a:pt x="797" y="842"/>
                  </a:lnTo>
                  <a:lnTo>
                    <a:pt x="773" y="825"/>
                  </a:lnTo>
                  <a:lnTo>
                    <a:pt x="745" y="806"/>
                  </a:lnTo>
                  <a:lnTo>
                    <a:pt x="714" y="787"/>
                  </a:lnTo>
                  <a:lnTo>
                    <a:pt x="683" y="766"/>
                  </a:lnTo>
                  <a:lnTo>
                    <a:pt x="651" y="745"/>
                  </a:lnTo>
                  <a:lnTo>
                    <a:pt x="618" y="724"/>
                  </a:lnTo>
                  <a:lnTo>
                    <a:pt x="588" y="705"/>
                  </a:lnTo>
                  <a:lnTo>
                    <a:pt x="558" y="686"/>
                  </a:lnTo>
                  <a:lnTo>
                    <a:pt x="531" y="668"/>
                  </a:lnTo>
                  <a:lnTo>
                    <a:pt x="506" y="653"/>
                  </a:lnTo>
                  <a:lnTo>
                    <a:pt x="486" y="641"/>
                  </a:lnTo>
                  <a:lnTo>
                    <a:pt x="471" y="631"/>
                  </a:lnTo>
                  <a:lnTo>
                    <a:pt x="461" y="626"/>
                  </a:lnTo>
                  <a:lnTo>
                    <a:pt x="458" y="623"/>
                  </a:lnTo>
                  <a:lnTo>
                    <a:pt x="454" y="623"/>
                  </a:lnTo>
                  <a:lnTo>
                    <a:pt x="443" y="626"/>
                  </a:lnTo>
                  <a:lnTo>
                    <a:pt x="426" y="629"/>
                  </a:lnTo>
                  <a:lnTo>
                    <a:pt x="407" y="631"/>
                  </a:lnTo>
                  <a:lnTo>
                    <a:pt x="385" y="634"/>
                  </a:lnTo>
                  <a:lnTo>
                    <a:pt x="362" y="637"/>
                  </a:lnTo>
                  <a:lnTo>
                    <a:pt x="340" y="640"/>
                  </a:lnTo>
                  <a:lnTo>
                    <a:pt x="322" y="641"/>
                  </a:lnTo>
                  <a:lnTo>
                    <a:pt x="302" y="642"/>
                  </a:lnTo>
                  <a:lnTo>
                    <a:pt x="284" y="644"/>
                  </a:lnTo>
                  <a:lnTo>
                    <a:pt x="266" y="645"/>
                  </a:lnTo>
                  <a:lnTo>
                    <a:pt x="249" y="645"/>
                  </a:lnTo>
                  <a:lnTo>
                    <a:pt x="235" y="646"/>
                  </a:lnTo>
                  <a:lnTo>
                    <a:pt x="224" y="646"/>
                  </a:lnTo>
                  <a:lnTo>
                    <a:pt x="217" y="646"/>
                  </a:lnTo>
                  <a:lnTo>
                    <a:pt x="214" y="646"/>
                  </a:lnTo>
                  <a:lnTo>
                    <a:pt x="212" y="646"/>
                  </a:lnTo>
                  <a:lnTo>
                    <a:pt x="207" y="648"/>
                  </a:lnTo>
                  <a:lnTo>
                    <a:pt x="200" y="651"/>
                  </a:lnTo>
                  <a:lnTo>
                    <a:pt x="190" y="653"/>
                  </a:lnTo>
                  <a:lnTo>
                    <a:pt x="179" y="656"/>
                  </a:lnTo>
                  <a:lnTo>
                    <a:pt x="168" y="660"/>
                  </a:lnTo>
                  <a:lnTo>
                    <a:pt x="157" y="663"/>
                  </a:lnTo>
                  <a:lnTo>
                    <a:pt x="148" y="666"/>
                  </a:lnTo>
                  <a:lnTo>
                    <a:pt x="138" y="668"/>
                  </a:lnTo>
                  <a:lnTo>
                    <a:pt x="126" y="671"/>
                  </a:lnTo>
                  <a:lnTo>
                    <a:pt x="112" y="675"/>
                  </a:lnTo>
                  <a:lnTo>
                    <a:pt x="99" y="679"/>
                  </a:lnTo>
                  <a:lnTo>
                    <a:pt x="86" y="682"/>
                  </a:lnTo>
                  <a:lnTo>
                    <a:pt x="73" y="685"/>
                  </a:lnTo>
                  <a:lnTo>
                    <a:pt x="62" y="686"/>
                  </a:lnTo>
                  <a:lnTo>
                    <a:pt x="54" y="686"/>
                  </a:lnTo>
                  <a:lnTo>
                    <a:pt x="42" y="675"/>
                  </a:lnTo>
                  <a:lnTo>
                    <a:pt x="31" y="652"/>
                  </a:lnTo>
                  <a:lnTo>
                    <a:pt x="25" y="630"/>
                  </a:lnTo>
                  <a:lnTo>
                    <a:pt x="22" y="621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Freeform 553"/>
            <p:cNvSpPr>
              <a:spLocks/>
            </p:cNvSpPr>
            <p:nvPr/>
          </p:nvSpPr>
          <p:spPr bwMode="auto">
            <a:xfrm>
              <a:off x="2311" y="3160"/>
              <a:ext cx="255" cy="317"/>
            </a:xfrm>
            <a:custGeom>
              <a:avLst/>
              <a:gdLst>
                <a:gd name="T0" fmla="*/ 0 w 765"/>
                <a:gd name="T1" fmla="*/ 0 h 950"/>
                <a:gd name="T2" fmla="*/ 0 w 765"/>
                <a:gd name="T3" fmla="*/ 0 h 950"/>
                <a:gd name="T4" fmla="*/ 0 w 765"/>
                <a:gd name="T5" fmla="*/ 0 h 950"/>
                <a:gd name="T6" fmla="*/ 0 w 765"/>
                <a:gd name="T7" fmla="*/ 0 h 950"/>
                <a:gd name="T8" fmla="*/ 0 w 765"/>
                <a:gd name="T9" fmla="*/ 0 h 950"/>
                <a:gd name="T10" fmla="*/ 0 w 765"/>
                <a:gd name="T11" fmla="*/ 0 h 950"/>
                <a:gd name="T12" fmla="*/ 0 w 765"/>
                <a:gd name="T13" fmla="*/ 0 h 950"/>
                <a:gd name="T14" fmla="*/ 0 w 765"/>
                <a:gd name="T15" fmla="*/ 0 h 950"/>
                <a:gd name="T16" fmla="*/ 0 w 765"/>
                <a:gd name="T17" fmla="*/ 0 h 950"/>
                <a:gd name="T18" fmla="*/ 0 w 765"/>
                <a:gd name="T19" fmla="*/ 0 h 950"/>
                <a:gd name="T20" fmla="*/ 0 w 765"/>
                <a:gd name="T21" fmla="*/ 0 h 950"/>
                <a:gd name="T22" fmla="*/ 0 w 765"/>
                <a:gd name="T23" fmla="*/ 0 h 950"/>
                <a:gd name="T24" fmla="*/ 0 w 765"/>
                <a:gd name="T25" fmla="*/ 0 h 950"/>
                <a:gd name="T26" fmla="*/ 0 w 765"/>
                <a:gd name="T27" fmla="*/ 0 h 950"/>
                <a:gd name="T28" fmla="*/ 0 w 765"/>
                <a:gd name="T29" fmla="*/ 0 h 950"/>
                <a:gd name="T30" fmla="*/ 0 w 765"/>
                <a:gd name="T31" fmla="*/ 0 h 950"/>
                <a:gd name="T32" fmla="*/ 0 w 765"/>
                <a:gd name="T33" fmla="*/ 0 h 950"/>
                <a:gd name="T34" fmla="*/ 0 w 765"/>
                <a:gd name="T35" fmla="*/ 0 h 950"/>
                <a:gd name="T36" fmla="*/ 0 w 765"/>
                <a:gd name="T37" fmla="*/ 0 h 950"/>
                <a:gd name="T38" fmla="*/ 0 w 765"/>
                <a:gd name="T39" fmla="*/ 0 h 950"/>
                <a:gd name="T40" fmla="*/ 0 w 765"/>
                <a:gd name="T41" fmla="*/ 0 h 950"/>
                <a:gd name="T42" fmla="*/ 0 w 765"/>
                <a:gd name="T43" fmla="*/ 0 h 950"/>
                <a:gd name="T44" fmla="*/ 0 w 765"/>
                <a:gd name="T45" fmla="*/ 0 h 950"/>
                <a:gd name="T46" fmla="*/ 0 w 765"/>
                <a:gd name="T47" fmla="*/ 0 h 950"/>
                <a:gd name="T48" fmla="*/ 0 w 765"/>
                <a:gd name="T49" fmla="*/ 0 h 950"/>
                <a:gd name="T50" fmla="*/ 0 w 765"/>
                <a:gd name="T51" fmla="*/ 0 h 950"/>
                <a:gd name="T52" fmla="*/ 0 w 765"/>
                <a:gd name="T53" fmla="*/ 0 h 950"/>
                <a:gd name="T54" fmla="*/ 0 w 765"/>
                <a:gd name="T55" fmla="*/ 0 h 950"/>
                <a:gd name="T56" fmla="*/ 0 w 765"/>
                <a:gd name="T57" fmla="*/ 0 h 950"/>
                <a:gd name="T58" fmla="*/ 0 w 765"/>
                <a:gd name="T59" fmla="*/ 0 h 950"/>
                <a:gd name="T60" fmla="*/ 0 w 765"/>
                <a:gd name="T61" fmla="*/ 0 h 950"/>
                <a:gd name="T62" fmla="*/ 0 w 765"/>
                <a:gd name="T63" fmla="*/ 0 h 950"/>
                <a:gd name="T64" fmla="*/ 0 w 765"/>
                <a:gd name="T65" fmla="*/ 0 h 950"/>
                <a:gd name="T66" fmla="*/ 0 w 765"/>
                <a:gd name="T67" fmla="*/ 0 h 950"/>
                <a:gd name="T68" fmla="*/ 0 w 765"/>
                <a:gd name="T69" fmla="*/ 0 h 950"/>
                <a:gd name="T70" fmla="*/ 0 w 765"/>
                <a:gd name="T71" fmla="*/ 0 h 950"/>
                <a:gd name="T72" fmla="*/ 0 w 765"/>
                <a:gd name="T73" fmla="*/ 0 h 950"/>
                <a:gd name="T74" fmla="*/ 0 w 765"/>
                <a:gd name="T75" fmla="*/ 0 h 950"/>
                <a:gd name="T76" fmla="*/ 0 w 765"/>
                <a:gd name="T77" fmla="*/ 0 h 950"/>
                <a:gd name="T78" fmla="*/ 0 w 765"/>
                <a:gd name="T79" fmla="*/ 0 h 950"/>
                <a:gd name="T80" fmla="*/ 0 w 765"/>
                <a:gd name="T81" fmla="*/ 0 h 950"/>
                <a:gd name="T82" fmla="*/ 0 w 765"/>
                <a:gd name="T83" fmla="*/ 0 h 950"/>
                <a:gd name="T84" fmla="*/ 0 w 765"/>
                <a:gd name="T85" fmla="*/ 0 h 950"/>
                <a:gd name="T86" fmla="*/ 0 w 765"/>
                <a:gd name="T87" fmla="*/ 0 h 950"/>
                <a:gd name="T88" fmla="*/ 0 w 765"/>
                <a:gd name="T89" fmla="*/ 0 h 950"/>
                <a:gd name="T90" fmla="*/ 0 w 765"/>
                <a:gd name="T91" fmla="*/ 0 h 950"/>
                <a:gd name="T92" fmla="*/ 0 w 765"/>
                <a:gd name="T93" fmla="*/ 0 h 950"/>
                <a:gd name="T94" fmla="*/ 0 w 765"/>
                <a:gd name="T95" fmla="*/ 0 h 950"/>
                <a:gd name="T96" fmla="*/ 0 w 765"/>
                <a:gd name="T97" fmla="*/ 0 h 950"/>
                <a:gd name="T98" fmla="*/ 0 w 765"/>
                <a:gd name="T99" fmla="*/ 0 h 950"/>
                <a:gd name="T100" fmla="*/ 0 w 765"/>
                <a:gd name="T101" fmla="*/ 0 h 950"/>
                <a:gd name="T102" fmla="*/ 0 w 765"/>
                <a:gd name="T103" fmla="*/ 0 h 950"/>
                <a:gd name="T104" fmla="*/ 0 w 765"/>
                <a:gd name="T105" fmla="*/ 0 h 950"/>
                <a:gd name="T106" fmla="*/ 0 w 765"/>
                <a:gd name="T107" fmla="*/ 0 h 950"/>
                <a:gd name="T108" fmla="*/ 0 w 765"/>
                <a:gd name="T109" fmla="*/ 0 h 950"/>
                <a:gd name="T110" fmla="*/ 0 w 765"/>
                <a:gd name="T111" fmla="*/ 0 h 950"/>
                <a:gd name="T112" fmla="*/ 0 w 765"/>
                <a:gd name="T113" fmla="*/ 0 h 950"/>
                <a:gd name="T114" fmla="*/ 0 w 765"/>
                <a:gd name="T115" fmla="*/ 0 h 950"/>
                <a:gd name="T116" fmla="*/ 0 w 765"/>
                <a:gd name="T117" fmla="*/ 0 h 950"/>
                <a:gd name="T118" fmla="*/ 0 w 765"/>
                <a:gd name="T119" fmla="*/ 0 h 950"/>
                <a:gd name="T120" fmla="*/ 0 w 765"/>
                <a:gd name="T121" fmla="*/ 0 h 950"/>
                <a:gd name="T122" fmla="*/ 0 w 765"/>
                <a:gd name="T123" fmla="*/ 0 h 9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5"/>
                <a:gd name="T187" fmla="*/ 0 h 950"/>
                <a:gd name="T188" fmla="*/ 765 w 765"/>
                <a:gd name="T189" fmla="*/ 950 h 9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5" h="950">
                  <a:moveTo>
                    <a:pt x="0" y="323"/>
                  </a:moveTo>
                  <a:lnTo>
                    <a:pt x="3" y="276"/>
                  </a:lnTo>
                  <a:lnTo>
                    <a:pt x="7" y="195"/>
                  </a:lnTo>
                  <a:lnTo>
                    <a:pt x="12" y="115"/>
                  </a:lnTo>
                  <a:lnTo>
                    <a:pt x="16" y="67"/>
                  </a:lnTo>
                  <a:lnTo>
                    <a:pt x="18" y="56"/>
                  </a:lnTo>
                  <a:lnTo>
                    <a:pt x="23" y="45"/>
                  </a:lnTo>
                  <a:lnTo>
                    <a:pt x="29" y="34"/>
                  </a:lnTo>
                  <a:lnTo>
                    <a:pt x="37" y="23"/>
                  </a:lnTo>
                  <a:lnTo>
                    <a:pt x="45" y="14"/>
                  </a:lnTo>
                  <a:lnTo>
                    <a:pt x="54" y="7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0" y="3"/>
                  </a:lnTo>
                  <a:lnTo>
                    <a:pt x="96" y="8"/>
                  </a:lnTo>
                  <a:lnTo>
                    <a:pt x="116" y="18"/>
                  </a:lnTo>
                  <a:lnTo>
                    <a:pt x="138" y="29"/>
                  </a:lnTo>
                  <a:lnTo>
                    <a:pt x="159" y="41"/>
                  </a:lnTo>
                  <a:lnTo>
                    <a:pt x="179" y="52"/>
                  </a:lnTo>
                  <a:lnTo>
                    <a:pt x="195" y="60"/>
                  </a:lnTo>
                  <a:lnTo>
                    <a:pt x="206" y="67"/>
                  </a:lnTo>
                  <a:lnTo>
                    <a:pt x="212" y="70"/>
                  </a:lnTo>
                  <a:lnTo>
                    <a:pt x="220" y="75"/>
                  </a:lnTo>
                  <a:lnTo>
                    <a:pt x="232" y="83"/>
                  </a:lnTo>
                  <a:lnTo>
                    <a:pt x="247" y="92"/>
                  </a:lnTo>
                  <a:lnTo>
                    <a:pt x="264" y="102"/>
                  </a:lnTo>
                  <a:lnTo>
                    <a:pt x="284" y="113"/>
                  </a:lnTo>
                  <a:lnTo>
                    <a:pt x="303" y="126"/>
                  </a:lnTo>
                  <a:lnTo>
                    <a:pt x="324" y="138"/>
                  </a:lnTo>
                  <a:lnTo>
                    <a:pt x="344" y="150"/>
                  </a:lnTo>
                  <a:lnTo>
                    <a:pt x="365" y="164"/>
                  </a:lnTo>
                  <a:lnTo>
                    <a:pt x="385" y="176"/>
                  </a:lnTo>
                  <a:lnTo>
                    <a:pt x="403" y="187"/>
                  </a:lnTo>
                  <a:lnTo>
                    <a:pt x="420" y="198"/>
                  </a:lnTo>
                  <a:lnTo>
                    <a:pt x="434" y="208"/>
                  </a:lnTo>
                  <a:lnTo>
                    <a:pt x="447" y="216"/>
                  </a:lnTo>
                  <a:lnTo>
                    <a:pt x="455" y="221"/>
                  </a:lnTo>
                  <a:lnTo>
                    <a:pt x="473" y="233"/>
                  </a:lnTo>
                  <a:lnTo>
                    <a:pt x="498" y="250"/>
                  </a:lnTo>
                  <a:lnTo>
                    <a:pt x="524" y="268"/>
                  </a:lnTo>
                  <a:lnTo>
                    <a:pt x="554" y="287"/>
                  </a:lnTo>
                  <a:lnTo>
                    <a:pt x="580" y="304"/>
                  </a:lnTo>
                  <a:lnTo>
                    <a:pt x="602" y="318"/>
                  </a:lnTo>
                  <a:lnTo>
                    <a:pt x="617" y="328"/>
                  </a:lnTo>
                  <a:lnTo>
                    <a:pt x="623" y="332"/>
                  </a:lnTo>
                  <a:lnTo>
                    <a:pt x="625" y="334"/>
                  </a:lnTo>
                  <a:lnTo>
                    <a:pt x="634" y="340"/>
                  </a:lnTo>
                  <a:lnTo>
                    <a:pt x="645" y="349"/>
                  </a:lnTo>
                  <a:lnTo>
                    <a:pt x="659" y="359"/>
                  </a:lnTo>
                  <a:lnTo>
                    <a:pt x="674" y="371"/>
                  </a:lnTo>
                  <a:lnTo>
                    <a:pt x="687" y="382"/>
                  </a:lnTo>
                  <a:lnTo>
                    <a:pt x="700" y="392"/>
                  </a:lnTo>
                  <a:lnTo>
                    <a:pt x="709" y="398"/>
                  </a:lnTo>
                  <a:lnTo>
                    <a:pt x="717" y="407"/>
                  </a:lnTo>
                  <a:lnTo>
                    <a:pt x="725" y="418"/>
                  </a:lnTo>
                  <a:lnTo>
                    <a:pt x="732" y="433"/>
                  </a:lnTo>
                  <a:lnTo>
                    <a:pt x="741" y="449"/>
                  </a:lnTo>
                  <a:lnTo>
                    <a:pt x="748" y="465"/>
                  </a:lnTo>
                  <a:lnTo>
                    <a:pt x="754" y="482"/>
                  </a:lnTo>
                  <a:lnTo>
                    <a:pt x="759" y="498"/>
                  </a:lnTo>
                  <a:lnTo>
                    <a:pt x="763" y="512"/>
                  </a:lnTo>
                  <a:lnTo>
                    <a:pt x="765" y="591"/>
                  </a:lnTo>
                  <a:lnTo>
                    <a:pt x="765" y="734"/>
                  </a:lnTo>
                  <a:lnTo>
                    <a:pt x="764" y="870"/>
                  </a:lnTo>
                  <a:lnTo>
                    <a:pt x="763" y="932"/>
                  </a:lnTo>
                  <a:lnTo>
                    <a:pt x="763" y="950"/>
                  </a:lnTo>
                  <a:lnTo>
                    <a:pt x="714" y="911"/>
                  </a:lnTo>
                  <a:lnTo>
                    <a:pt x="714" y="860"/>
                  </a:lnTo>
                  <a:lnTo>
                    <a:pt x="713" y="745"/>
                  </a:lnTo>
                  <a:lnTo>
                    <a:pt x="712" y="626"/>
                  </a:lnTo>
                  <a:lnTo>
                    <a:pt x="712" y="564"/>
                  </a:lnTo>
                  <a:lnTo>
                    <a:pt x="711" y="543"/>
                  </a:lnTo>
                  <a:lnTo>
                    <a:pt x="707" y="516"/>
                  </a:lnTo>
                  <a:lnTo>
                    <a:pt x="698" y="489"/>
                  </a:lnTo>
                  <a:lnTo>
                    <a:pt x="687" y="464"/>
                  </a:lnTo>
                  <a:lnTo>
                    <a:pt x="678" y="452"/>
                  </a:lnTo>
                  <a:lnTo>
                    <a:pt x="662" y="438"/>
                  </a:lnTo>
                  <a:lnTo>
                    <a:pt x="642" y="423"/>
                  </a:lnTo>
                  <a:lnTo>
                    <a:pt x="621" y="407"/>
                  </a:lnTo>
                  <a:lnTo>
                    <a:pt x="597" y="390"/>
                  </a:lnTo>
                  <a:lnTo>
                    <a:pt x="574" y="375"/>
                  </a:lnTo>
                  <a:lnTo>
                    <a:pt x="555" y="362"/>
                  </a:lnTo>
                  <a:lnTo>
                    <a:pt x="538" y="351"/>
                  </a:lnTo>
                  <a:lnTo>
                    <a:pt x="527" y="344"/>
                  </a:lnTo>
                  <a:lnTo>
                    <a:pt x="510" y="332"/>
                  </a:lnTo>
                  <a:lnTo>
                    <a:pt x="488" y="317"/>
                  </a:lnTo>
                  <a:lnTo>
                    <a:pt x="461" y="300"/>
                  </a:lnTo>
                  <a:lnTo>
                    <a:pt x="431" y="280"/>
                  </a:lnTo>
                  <a:lnTo>
                    <a:pt x="397" y="258"/>
                  </a:lnTo>
                  <a:lnTo>
                    <a:pt x="361" y="235"/>
                  </a:lnTo>
                  <a:lnTo>
                    <a:pt x="326" y="212"/>
                  </a:lnTo>
                  <a:lnTo>
                    <a:pt x="290" y="188"/>
                  </a:lnTo>
                  <a:lnTo>
                    <a:pt x="254" y="167"/>
                  </a:lnTo>
                  <a:lnTo>
                    <a:pt x="220" y="145"/>
                  </a:lnTo>
                  <a:lnTo>
                    <a:pt x="189" y="124"/>
                  </a:lnTo>
                  <a:lnTo>
                    <a:pt x="162" y="108"/>
                  </a:lnTo>
                  <a:lnTo>
                    <a:pt x="139" y="93"/>
                  </a:lnTo>
                  <a:lnTo>
                    <a:pt x="121" y="82"/>
                  </a:lnTo>
                  <a:lnTo>
                    <a:pt x="110" y="75"/>
                  </a:lnTo>
                  <a:lnTo>
                    <a:pt x="95" y="68"/>
                  </a:lnTo>
                  <a:lnTo>
                    <a:pt x="85" y="66"/>
                  </a:lnTo>
                  <a:lnTo>
                    <a:pt x="77" y="66"/>
                  </a:lnTo>
                  <a:lnTo>
                    <a:pt x="72" y="67"/>
                  </a:lnTo>
                  <a:lnTo>
                    <a:pt x="67" y="71"/>
                  </a:lnTo>
                  <a:lnTo>
                    <a:pt x="65" y="77"/>
                  </a:lnTo>
                  <a:lnTo>
                    <a:pt x="61" y="81"/>
                  </a:lnTo>
                  <a:lnTo>
                    <a:pt x="59" y="85"/>
                  </a:lnTo>
                  <a:lnTo>
                    <a:pt x="55" y="104"/>
                  </a:lnTo>
                  <a:lnTo>
                    <a:pt x="52" y="142"/>
                  </a:lnTo>
                  <a:lnTo>
                    <a:pt x="51" y="184"/>
                  </a:lnTo>
                  <a:lnTo>
                    <a:pt x="51" y="216"/>
                  </a:lnTo>
                  <a:lnTo>
                    <a:pt x="52" y="263"/>
                  </a:lnTo>
                  <a:lnTo>
                    <a:pt x="55" y="340"/>
                  </a:lnTo>
                  <a:lnTo>
                    <a:pt x="56" y="415"/>
                  </a:lnTo>
                  <a:lnTo>
                    <a:pt x="56" y="456"/>
                  </a:lnTo>
                  <a:lnTo>
                    <a:pt x="54" y="460"/>
                  </a:lnTo>
                  <a:lnTo>
                    <a:pt x="48" y="461"/>
                  </a:lnTo>
                  <a:lnTo>
                    <a:pt x="40" y="459"/>
                  </a:lnTo>
                  <a:lnTo>
                    <a:pt x="32" y="454"/>
                  </a:lnTo>
                  <a:lnTo>
                    <a:pt x="23" y="450"/>
                  </a:lnTo>
                  <a:lnTo>
                    <a:pt x="16" y="446"/>
                  </a:lnTo>
                  <a:lnTo>
                    <a:pt x="11" y="442"/>
                  </a:lnTo>
                  <a:lnTo>
                    <a:pt x="9" y="441"/>
                  </a:lnTo>
                  <a:lnTo>
                    <a:pt x="0" y="366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554"/>
            <p:cNvSpPr>
              <a:spLocks/>
            </p:cNvSpPr>
            <p:nvPr/>
          </p:nvSpPr>
          <p:spPr bwMode="auto">
            <a:xfrm>
              <a:off x="2575" y="3193"/>
              <a:ext cx="190" cy="150"/>
            </a:xfrm>
            <a:custGeom>
              <a:avLst/>
              <a:gdLst>
                <a:gd name="T0" fmla="*/ 0 w 571"/>
                <a:gd name="T1" fmla="*/ 0 h 451"/>
                <a:gd name="T2" fmla="*/ 0 w 571"/>
                <a:gd name="T3" fmla="*/ 0 h 451"/>
                <a:gd name="T4" fmla="*/ 0 w 571"/>
                <a:gd name="T5" fmla="*/ 0 h 451"/>
                <a:gd name="T6" fmla="*/ 0 w 571"/>
                <a:gd name="T7" fmla="*/ 0 h 451"/>
                <a:gd name="T8" fmla="*/ 0 w 571"/>
                <a:gd name="T9" fmla="*/ 0 h 451"/>
                <a:gd name="T10" fmla="*/ 0 w 571"/>
                <a:gd name="T11" fmla="*/ 0 h 451"/>
                <a:gd name="T12" fmla="*/ 0 w 571"/>
                <a:gd name="T13" fmla="*/ 0 h 451"/>
                <a:gd name="T14" fmla="*/ 0 w 571"/>
                <a:gd name="T15" fmla="*/ 0 h 451"/>
                <a:gd name="T16" fmla="*/ 0 w 571"/>
                <a:gd name="T17" fmla="*/ 0 h 451"/>
                <a:gd name="T18" fmla="*/ 0 w 571"/>
                <a:gd name="T19" fmla="*/ 0 h 451"/>
                <a:gd name="T20" fmla="*/ 0 w 571"/>
                <a:gd name="T21" fmla="*/ 0 h 451"/>
                <a:gd name="T22" fmla="*/ 0 w 571"/>
                <a:gd name="T23" fmla="*/ 0 h 451"/>
                <a:gd name="T24" fmla="*/ 0 w 571"/>
                <a:gd name="T25" fmla="*/ 0 h 451"/>
                <a:gd name="T26" fmla="*/ 0 w 571"/>
                <a:gd name="T27" fmla="*/ 0 h 451"/>
                <a:gd name="T28" fmla="*/ 0 w 571"/>
                <a:gd name="T29" fmla="*/ 0 h 451"/>
                <a:gd name="T30" fmla="*/ 0 w 571"/>
                <a:gd name="T31" fmla="*/ 0 h 451"/>
                <a:gd name="T32" fmla="*/ 0 w 571"/>
                <a:gd name="T33" fmla="*/ 0 h 451"/>
                <a:gd name="T34" fmla="*/ 0 w 571"/>
                <a:gd name="T35" fmla="*/ 0 h 451"/>
                <a:gd name="T36" fmla="*/ 0 w 571"/>
                <a:gd name="T37" fmla="*/ 0 h 451"/>
                <a:gd name="T38" fmla="*/ 0 w 571"/>
                <a:gd name="T39" fmla="*/ 0 h 451"/>
                <a:gd name="T40" fmla="*/ 0 w 571"/>
                <a:gd name="T41" fmla="*/ 0 h 451"/>
                <a:gd name="T42" fmla="*/ 0 w 571"/>
                <a:gd name="T43" fmla="*/ 0 h 451"/>
                <a:gd name="T44" fmla="*/ 0 w 571"/>
                <a:gd name="T45" fmla="*/ 0 h 451"/>
                <a:gd name="T46" fmla="*/ 0 w 571"/>
                <a:gd name="T47" fmla="*/ 0 h 451"/>
                <a:gd name="T48" fmla="*/ 0 w 571"/>
                <a:gd name="T49" fmla="*/ 0 h 451"/>
                <a:gd name="T50" fmla="*/ 0 w 571"/>
                <a:gd name="T51" fmla="*/ 0 h 451"/>
                <a:gd name="T52" fmla="*/ 0 w 571"/>
                <a:gd name="T53" fmla="*/ 0 h 451"/>
                <a:gd name="T54" fmla="*/ 0 w 571"/>
                <a:gd name="T55" fmla="*/ 0 h 451"/>
                <a:gd name="T56" fmla="*/ 0 w 571"/>
                <a:gd name="T57" fmla="*/ 0 h 451"/>
                <a:gd name="T58" fmla="*/ 0 w 571"/>
                <a:gd name="T59" fmla="*/ 0 h 451"/>
                <a:gd name="T60" fmla="*/ 0 w 571"/>
                <a:gd name="T61" fmla="*/ 0 h 451"/>
                <a:gd name="T62" fmla="*/ 0 w 571"/>
                <a:gd name="T63" fmla="*/ 0 h 451"/>
                <a:gd name="T64" fmla="*/ 0 w 571"/>
                <a:gd name="T65" fmla="*/ 0 h 451"/>
                <a:gd name="T66" fmla="*/ 0 w 571"/>
                <a:gd name="T67" fmla="*/ 0 h 451"/>
                <a:gd name="T68" fmla="*/ 0 w 571"/>
                <a:gd name="T69" fmla="*/ 0 h 451"/>
                <a:gd name="T70" fmla="*/ 0 w 571"/>
                <a:gd name="T71" fmla="*/ 0 h 451"/>
                <a:gd name="T72" fmla="*/ 0 w 571"/>
                <a:gd name="T73" fmla="*/ 0 h 451"/>
                <a:gd name="T74" fmla="*/ 0 w 571"/>
                <a:gd name="T75" fmla="*/ 0 h 451"/>
                <a:gd name="T76" fmla="*/ 0 w 571"/>
                <a:gd name="T77" fmla="*/ 0 h 451"/>
                <a:gd name="T78" fmla="*/ 0 w 571"/>
                <a:gd name="T79" fmla="*/ 0 h 451"/>
                <a:gd name="T80" fmla="*/ 0 w 571"/>
                <a:gd name="T81" fmla="*/ 0 h 451"/>
                <a:gd name="T82" fmla="*/ 0 w 571"/>
                <a:gd name="T83" fmla="*/ 0 h 451"/>
                <a:gd name="T84" fmla="*/ 0 w 571"/>
                <a:gd name="T85" fmla="*/ 0 h 451"/>
                <a:gd name="T86" fmla="*/ 0 w 571"/>
                <a:gd name="T87" fmla="*/ 0 h 451"/>
                <a:gd name="T88" fmla="*/ 0 w 571"/>
                <a:gd name="T89" fmla="*/ 0 h 451"/>
                <a:gd name="T90" fmla="*/ 0 w 571"/>
                <a:gd name="T91" fmla="*/ 0 h 451"/>
                <a:gd name="T92" fmla="*/ 0 w 571"/>
                <a:gd name="T93" fmla="*/ 0 h 451"/>
                <a:gd name="T94" fmla="*/ 0 w 571"/>
                <a:gd name="T95" fmla="*/ 0 h 451"/>
                <a:gd name="T96" fmla="*/ 0 w 571"/>
                <a:gd name="T97" fmla="*/ 0 h 451"/>
                <a:gd name="T98" fmla="*/ 0 w 571"/>
                <a:gd name="T99" fmla="*/ 0 h 451"/>
                <a:gd name="T100" fmla="*/ 0 w 571"/>
                <a:gd name="T101" fmla="*/ 0 h 451"/>
                <a:gd name="T102" fmla="*/ 0 w 571"/>
                <a:gd name="T103" fmla="*/ 0 h 451"/>
                <a:gd name="T104" fmla="*/ 0 w 571"/>
                <a:gd name="T105" fmla="*/ 0 h 451"/>
                <a:gd name="T106" fmla="*/ 0 w 571"/>
                <a:gd name="T107" fmla="*/ 0 h 451"/>
                <a:gd name="T108" fmla="*/ 0 w 571"/>
                <a:gd name="T109" fmla="*/ 0 h 4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1"/>
                <a:gd name="T166" fmla="*/ 0 h 451"/>
                <a:gd name="T167" fmla="*/ 571 w 571"/>
                <a:gd name="T168" fmla="*/ 451 h 4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1" h="451">
                  <a:moveTo>
                    <a:pt x="51" y="238"/>
                  </a:moveTo>
                  <a:lnTo>
                    <a:pt x="41" y="236"/>
                  </a:lnTo>
                  <a:lnTo>
                    <a:pt x="32" y="234"/>
                  </a:lnTo>
                  <a:lnTo>
                    <a:pt x="23" y="228"/>
                  </a:lnTo>
                  <a:lnTo>
                    <a:pt x="16" y="223"/>
                  </a:lnTo>
                  <a:lnTo>
                    <a:pt x="9" y="217"/>
                  </a:lnTo>
                  <a:lnTo>
                    <a:pt x="4" y="210"/>
                  </a:lnTo>
                  <a:lnTo>
                    <a:pt x="1" y="205"/>
                  </a:lnTo>
                  <a:lnTo>
                    <a:pt x="0" y="201"/>
                  </a:lnTo>
                  <a:lnTo>
                    <a:pt x="3" y="190"/>
                  </a:lnTo>
                  <a:lnTo>
                    <a:pt x="7" y="175"/>
                  </a:lnTo>
                  <a:lnTo>
                    <a:pt x="16" y="160"/>
                  </a:lnTo>
                  <a:lnTo>
                    <a:pt x="27" y="150"/>
                  </a:lnTo>
                  <a:lnTo>
                    <a:pt x="33" y="148"/>
                  </a:lnTo>
                  <a:lnTo>
                    <a:pt x="39" y="145"/>
                  </a:lnTo>
                  <a:lnTo>
                    <a:pt x="45" y="142"/>
                  </a:lnTo>
                  <a:lnTo>
                    <a:pt x="51" y="141"/>
                  </a:lnTo>
                  <a:lnTo>
                    <a:pt x="56" y="141"/>
                  </a:lnTo>
                  <a:lnTo>
                    <a:pt x="62" y="144"/>
                  </a:lnTo>
                  <a:lnTo>
                    <a:pt x="68" y="146"/>
                  </a:lnTo>
                  <a:lnTo>
                    <a:pt x="74" y="153"/>
                  </a:lnTo>
                  <a:lnTo>
                    <a:pt x="84" y="165"/>
                  </a:lnTo>
                  <a:lnTo>
                    <a:pt x="89" y="175"/>
                  </a:lnTo>
                  <a:lnTo>
                    <a:pt x="91" y="179"/>
                  </a:lnTo>
                  <a:lnTo>
                    <a:pt x="93" y="180"/>
                  </a:lnTo>
                  <a:lnTo>
                    <a:pt x="95" y="178"/>
                  </a:lnTo>
                  <a:lnTo>
                    <a:pt x="102" y="171"/>
                  </a:lnTo>
                  <a:lnTo>
                    <a:pt x="113" y="163"/>
                  </a:lnTo>
                  <a:lnTo>
                    <a:pt x="127" y="156"/>
                  </a:lnTo>
                  <a:lnTo>
                    <a:pt x="135" y="155"/>
                  </a:lnTo>
                  <a:lnTo>
                    <a:pt x="145" y="153"/>
                  </a:lnTo>
                  <a:lnTo>
                    <a:pt x="155" y="153"/>
                  </a:lnTo>
                  <a:lnTo>
                    <a:pt x="166" y="153"/>
                  </a:lnTo>
                  <a:lnTo>
                    <a:pt x="174" y="155"/>
                  </a:lnTo>
                  <a:lnTo>
                    <a:pt x="181" y="155"/>
                  </a:lnTo>
                  <a:lnTo>
                    <a:pt x="186" y="156"/>
                  </a:lnTo>
                  <a:lnTo>
                    <a:pt x="189" y="156"/>
                  </a:lnTo>
                  <a:lnTo>
                    <a:pt x="173" y="63"/>
                  </a:lnTo>
                  <a:lnTo>
                    <a:pt x="174" y="62"/>
                  </a:lnTo>
                  <a:lnTo>
                    <a:pt x="178" y="59"/>
                  </a:lnTo>
                  <a:lnTo>
                    <a:pt x="184" y="56"/>
                  </a:lnTo>
                  <a:lnTo>
                    <a:pt x="190" y="52"/>
                  </a:lnTo>
                  <a:lnTo>
                    <a:pt x="196" y="49"/>
                  </a:lnTo>
                  <a:lnTo>
                    <a:pt x="203" y="47"/>
                  </a:lnTo>
                  <a:lnTo>
                    <a:pt x="209" y="45"/>
                  </a:lnTo>
                  <a:lnTo>
                    <a:pt x="213" y="47"/>
                  </a:lnTo>
                  <a:lnTo>
                    <a:pt x="217" y="52"/>
                  </a:lnTo>
                  <a:lnTo>
                    <a:pt x="223" y="62"/>
                  </a:lnTo>
                  <a:lnTo>
                    <a:pt x="229" y="74"/>
                  </a:lnTo>
                  <a:lnTo>
                    <a:pt x="236" y="88"/>
                  </a:lnTo>
                  <a:lnTo>
                    <a:pt x="242" y="103"/>
                  </a:lnTo>
                  <a:lnTo>
                    <a:pt x="248" y="114"/>
                  </a:lnTo>
                  <a:lnTo>
                    <a:pt x="252" y="123"/>
                  </a:lnTo>
                  <a:lnTo>
                    <a:pt x="253" y="126"/>
                  </a:lnTo>
                  <a:lnTo>
                    <a:pt x="254" y="126"/>
                  </a:lnTo>
                  <a:lnTo>
                    <a:pt x="258" y="125"/>
                  </a:lnTo>
                  <a:lnTo>
                    <a:pt x="264" y="123"/>
                  </a:lnTo>
                  <a:lnTo>
                    <a:pt x="270" y="122"/>
                  </a:lnTo>
                  <a:lnTo>
                    <a:pt x="277" y="119"/>
                  </a:lnTo>
                  <a:lnTo>
                    <a:pt x="285" y="118"/>
                  </a:lnTo>
                  <a:lnTo>
                    <a:pt x="291" y="115"/>
                  </a:lnTo>
                  <a:lnTo>
                    <a:pt x="296" y="114"/>
                  </a:lnTo>
                  <a:lnTo>
                    <a:pt x="302" y="112"/>
                  </a:lnTo>
                  <a:lnTo>
                    <a:pt x="309" y="110"/>
                  </a:lnTo>
                  <a:lnTo>
                    <a:pt x="319" y="105"/>
                  </a:lnTo>
                  <a:lnTo>
                    <a:pt x="327" y="103"/>
                  </a:lnTo>
                  <a:lnTo>
                    <a:pt x="337" y="99"/>
                  </a:lnTo>
                  <a:lnTo>
                    <a:pt x="344" y="96"/>
                  </a:lnTo>
                  <a:lnTo>
                    <a:pt x="349" y="95"/>
                  </a:lnTo>
                  <a:lnTo>
                    <a:pt x="352" y="93"/>
                  </a:lnTo>
                  <a:lnTo>
                    <a:pt x="355" y="84"/>
                  </a:lnTo>
                  <a:lnTo>
                    <a:pt x="364" y="62"/>
                  </a:lnTo>
                  <a:lnTo>
                    <a:pt x="374" y="37"/>
                  </a:lnTo>
                  <a:lnTo>
                    <a:pt x="381" y="22"/>
                  </a:lnTo>
                  <a:lnTo>
                    <a:pt x="386" y="18"/>
                  </a:lnTo>
                  <a:lnTo>
                    <a:pt x="392" y="14"/>
                  </a:lnTo>
                  <a:lnTo>
                    <a:pt x="399" y="10"/>
                  </a:lnTo>
                  <a:lnTo>
                    <a:pt x="408" y="6"/>
                  </a:lnTo>
                  <a:lnTo>
                    <a:pt x="415" y="3"/>
                  </a:lnTo>
                  <a:lnTo>
                    <a:pt x="423" y="0"/>
                  </a:lnTo>
                  <a:lnTo>
                    <a:pt x="431" y="2"/>
                  </a:lnTo>
                  <a:lnTo>
                    <a:pt x="437" y="4"/>
                  </a:lnTo>
                  <a:lnTo>
                    <a:pt x="442" y="10"/>
                  </a:lnTo>
                  <a:lnTo>
                    <a:pt x="448" y="15"/>
                  </a:lnTo>
                  <a:lnTo>
                    <a:pt x="454" y="22"/>
                  </a:lnTo>
                  <a:lnTo>
                    <a:pt x="460" y="30"/>
                  </a:lnTo>
                  <a:lnTo>
                    <a:pt x="464" y="39"/>
                  </a:lnTo>
                  <a:lnTo>
                    <a:pt x="466" y="47"/>
                  </a:lnTo>
                  <a:lnTo>
                    <a:pt x="466" y="56"/>
                  </a:lnTo>
                  <a:lnTo>
                    <a:pt x="464" y="66"/>
                  </a:lnTo>
                  <a:lnTo>
                    <a:pt x="455" y="89"/>
                  </a:lnTo>
                  <a:lnTo>
                    <a:pt x="444" y="114"/>
                  </a:lnTo>
                  <a:lnTo>
                    <a:pt x="436" y="133"/>
                  </a:lnTo>
                  <a:lnTo>
                    <a:pt x="432" y="141"/>
                  </a:lnTo>
                  <a:lnTo>
                    <a:pt x="450" y="208"/>
                  </a:lnTo>
                  <a:lnTo>
                    <a:pt x="451" y="209"/>
                  </a:lnTo>
                  <a:lnTo>
                    <a:pt x="455" y="210"/>
                  </a:lnTo>
                  <a:lnTo>
                    <a:pt x="460" y="213"/>
                  </a:lnTo>
                  <a:lnTo>
                    <a:pt x="466" y="217"/>
                  </a:lnTo>
                  <a:lnTo>
                    <a:pt x="473" y="220"/>
                  </a:lnTo>
                  <a:lnTo>
                    <a:pt x="482" y="224"/>
                  </a:lnTo>
                  <a:lnTo>
                    <a:pt x="490" y="227"/>
                  </a:lnTo>
                  <a:lnTo>
                    <a:pt x="499" y="228"/>
                  </a:lnTo>
                  <a:lnTo>
                    <a:pt x="509" y="231"/>
                  </a:lnTo>
                  <a:lnTo>
                    <a:pt x="520" y="235"/>
                  </a:lnTo>
                  <a:lnTo>
                    <a:pt x="532" y="240"/>
                  </a:lnTo>
                  <a:lnTo>
                    <a:pt x="544" y="247"/>
                  </a:lnTo>
                  <a:lnTo>
                    <a:pt x="555" y="254"/>
                  </a:lnTo>
                  <a:lnTo>
                    <a:pt x="565" y="260"/>
                  </a:lnTo>
                  <a:lnTo>
                    <a:pt x="569" y="266"/>
                  </a:lnTo>
                  <a:lnTo>
                    <a:pt x="571" y="270"/>
                  </a:lnTo>
                  <a:lnTo>
                    <a:pt x="565" y="283"/>
                  </a:lnTo>
                  <a:lnTo>
                    <a:pt x="552" y="302"/>
                  </a:lnTo>
                  <a:lnTo>
                    <a:pt x="541" y="320"/>
                  </a:lnTo>
                  <a:lnTo>
                    <a:pt x="537" y="328"/>
                  </a:lnTo>
                  <a:lnTo>
                    <a:pt x="504" y="333"/>
                  </a:lnTo>
                  <a:lnTo>
                    <a:pt x="416" y="318"/>
                  </a:lnTo>
                  <a:lnTo>
                    <a:pt x="360" y="333"/>
                  </a:lnTo>
                  <a:lnTo>
                    <a:pt x="301" y="331"/>
                  </a:lnTo>
                  <a:lnTo>
                    <a:pt x="318" y="414"/>
                  </a:lnTo>
                  <a:lnTo>
                    <a:pt x="277" y="451"/>
                  </a:lnTo>
                  <a:lnTo>
                    <a:pt x="273" y="451"/>
                  </a:lnTo>
                  <a:lnTo>
                    <a:pt x="262" y="449"/>
                  </a:lnTo>
                  <a:lnTo>
                    <a:pt x="251" y="444"/>
                  </a:lnTo>
                  <a:lnTo>
                    <a:pt x="245" y="431"/>
                  </a:lnTo>
                  <a:lnTo>
                    <a:pt x="241" y="411"/>
                  </a:lnTo>
                  <a:lnTo>
                    <a:pt x="237" y="385"/>
                  </a:lnTo>
                  <a:lnTo>
                    <a:pt x="232" y="363"/>
                  </a:lnTo>
                  <a:lnTo>
                    <a:pt x="231" y="354"/>
                  </a:lnTo>
                  <a:lnTo>
                    <a:pt x="224" y="356"/>
                  </a:lnTo>
                  <a:lnTo>
                    <a:pt x="214" y="359"/>
                  </a:lnTo>
                  <a:lnTo>
                    <a:pt x="203" y="363"/>
                  </a:lnTo>
                  <a:lnTo>
                    <a:pt x="191" y="365"/>
                  </a:lnTo>
                  <a:lnTo>
                    <a:pt x="178" y="366"/>
                  </a:lnTo>
                  <a:lnTo>
                    <a:pt x="164" y="366"/>
                  </a:lnTo>
                  <a:lnTo>
                    <a:pt x="151" y="363"/>
                  </a:lnTo>
                  <a:lnTo>
                    <a:pt x="138" y="358"/>
                  </a:lnTo>
                  <a:lnTo>
                    <a:pt x="136" y="363"/>
                  </a:lnTo>
                  <a:lnTo>
                    <a:pt x="133" y="370"/>
                  </a:lnTo>
                  <a:lnTo>
                    <a:pt x="129" y="378"/>
                  </a:lnTo>
                  <a:lnTo>
                    <a:pt x="123" y="386"/>
                  </a:lnTo>
                  <a:lnTo>
                    <a:pt x="117" y="395"/>
                  </a:lnTo>
                  <a:lnTo>
                    <a:pt x="111" y="401"/>
                  </a:lnTo>
                  <a:lnTo>
                    <a:pt x="105" y="408"/>
                  </a:lnTo>
                  <a:lnTo>
                    <a:pt x="100" y="411"/>
                  </a:lnTo>
                  <a:lnTo>
                    <a:pt x="95" y="412"/>
                  </a:lnTo>
                  <a:lnTo>
                    <a:pt x="88" y="414"/>
                  </a:lnTo>
                  <a:lnTo>
                    <a:pt x="79" y="414"/>
                  </a:lnTo>
                  <a:lnTo>
                    <a:pt x="71" y="414"/>
                  </a:lnTo>
                  <a:lnTo>
                    <a:pt x="61" y="411"/>
                  </a:lnTo>
                  <a:lnTo>
                    <a:pt x="52" y="408"/>
                  </a:lnTo>
                  <a:lnTo>
                    <a:pt x="45" y="403"/>
                  </a:lnTo>
                  <a:lnTo>
                    <a:pt x="40" y="396"/>
                  </a:lnTo>
                  <a:lnTo>
                    <a:pt x="34" y="378"/>
                  </a:lnTo>
                  <a:lnTo>
                    <a:pt x="32" y="359"/>
                  </a:lnTo>
                  <a:lnTo>
                    <a:pt x="32" y="344"/>
                  </a:lnTo>
                  <a:lnTo>
                    <a:pt x="32" y="339"/>
                  </a:lnTo>
                  <a:lnTo>
                    <a:pt x="32" y="336"/>
                  </a:lnTo>
                  <a:lnTo>
                    <a:pt x="33" y="329"/>
                  </a:lnTo>
                  <a:lnTo>
                    <a:pt x="37" y="320"/>
                  </a:lnTo>
                  <a:lnTo>
                    <a:pt x="45" y="313"/>
                  </a:lnTo>
                  <a:lnTo>
                    <a:pt x="56" y="306"/>
                  </a:lnTo>
                  <a:lnTo>
                    <a:pt x="66" y="299"/>
                  </a:lnTo>
                  <a:lnTo>
                    <a:pt x="72" y="295"/>
                  </a:lnTo>
                  <a:lnTo>
                    <a:pt x="74" y="294"/>
                  </a:lnTo>
                  <a:lnTo>
                    <a:pt x="51" y="238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Freeform 555"/>
            <p:cNvSpPr>
              <a:spLocks/>
            </p:cNvSpPr>
            <p:nvPr/>
          </p:nvSpPr>
          <p:spPr bwMode="auto">
            <a:xfrm>
              <a:off x="2500" y="3095"/>
              <a:ext cx="46" cy="29"/>
            </a:xfrm>
            <a:custGeom>
              <a:avLst/>
              <a:gdLst>
                <a:gd name="T0" fmla="*/ 0 w 139"/>
                <a:gd name="T1" fmla="*/ 0 h 87"/>
                <a:gd name="T2" fmla="*/ 0 w 139"/>
                <a:gd name="T3" fmla="*/ 0 h 87"/>
                <a:gd name="T4" fmla="*/ 0 w 139"/>
                <a:gd name="T5" fmla="*/ 0 h 87"/>
                <a:gd name="T6" fmla="*/ 0 w 139"/>
                <a:gd name="T7" fmla="*/ 0 h 87"/>
                <a:gd name="T8" fmla="*/ 0 w 139"/>
                <a:gd name="T9" fmla="*/ 0 h 87"/>
                <a:gd name="T10" fmla="*/ 0 w 139"/>
                <a:gd name="T11" fmla="*/ 0 h 87"/>
                <a:gd name="T12" fmla="*/ 0 w 139"/>
                <a:gd name="T13" fmla="*/ 0 h 87"/>
                <a:gd name="T14" fmla="*/ 0 w 139"/>
                <a:gd name="T15" fmla="*/ 0 h 87"/>
                <a:gd name="T16" fmla="*/ 0 w 139"/>
                <a:gd name="T17" fmla="*/ 0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87"/>
                <a:gd name="T29" fmla="*/ 139 w 139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87">
                  <a:moveTo>
                    <a:pt x="9" y="72"/>
                  </a:moveTo>
                  <a:lnTo>
                    <a:pt x="0" y="37"/>
                  </a:lnTo>
                  <a:lnTo>
                    <a:pt x="49" y="0"/>
                  </a:lnTo>
                  <a:lnTo>
                    <a:pt x="105" y="7"/>
                  </a:lnTo>
                  <a:lnTo>
                    <a:pt x="120" y="25"/>
                  </a:lnTo>
                  <a:lnTo>
                    <a:pt x="139" y="63"/>
                  </a:lnTo>
                  <a:lnTo>
                    <a:pt x="96" y="87"/>
                  </a:lnTo>
                  <a:lnTo>
                    <a:pt x="33" y="87"/>
                  </a:lnTo>
                  <a:lnTo>
                    <a:pt x="9" y="72"/>
                  </a:lnTo>
                  <a:close/>
                </a:path>
              </a:pathLst>
            </a:custGeom>
            <a:solidFill>
              <a:srgbClr val="9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Freeform 556"/>
            <p:cNvSpPr>
              <a:spLocks/>
            </p:cNvSpPr>
            <p:nvPr/>
          </p:nvSpPr>
          <p:spPr bwMode="auto">
            <a:xfrm>
              <a:off x="2559" y="3084"/>
              <a:ext cx="37" cy="28"/>
            </a:xfrm>
            <a:custGeom>
              <a:avLst/>
              <a:gdLst>
                <a:gd name="T0" fmla="*/ 0 w 111"/>
                <a:gd name="T1" fmla="*/ 0 h 85"/>
                <a:gd name="T2" fmla="*/ 0 w 111"/>
                <a:gd name="T3" fmla="*/ 0 h 85"/>
                <a:gd name="T4" fmla="*/ 0 w 111"/>
                <a:gd name="T5" fmla="*/ 0 h 85"/>
                <a:gd name="T6" fmla="*/ 0 w 111"/>
                <a:gd name="T7" fmla="*/ 0 h 85"/>
                <a:gd name="T8" fmla="*/ 0 w 111"/>
                <a:gd name="T9" fmla="*/ 0 h 85"/>
                <a:gd name="T10" fmla="*/ 0 w 111"/>
                <a:gd name="T11" fmla="*/ 0 h 85"/>
                <a:gd name="T12" fmla="*/ 0 w 111"/>
                <a:gd name="T13" fmla="*/ 0 h 85"/>
                <a:gd name="T14" fmla="*/ 0 w 111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"/>
                <a:gd name="T25" fmla="*/ 0 h 85"/>
                <a:gd name="T26" fmla="*/ 111 w 111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" h="85">
                  <a:moveTo>
                    <a:pt x="0" y="52"/>
                  </a:moveTo>
                  <a:lnTo>
                    <a:pt x="4" y="18"/>
                  </a:lnTo>
                  <a:lnTo>
                    <a:pt x="44" y="0"/>
                  </a:lnTo>
                  <a:lnTo>
                    <a:pt x="94" y="13"/>
                  </a:lnTo>
                  <a:lnTo>
                    <a:pt x="111" y="52"/>
                  </a:lnTo>
                  <a:lnTo>
                    <a:pt x="91" y="78"/>
                  </a:lnTo>
                  <a:lnTo>
                    <a:pt x="35" y="8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557"/>
            <p:cNvSpPr>
              <a:spLocks/>
            </p:cNvSpPr>
            <p:nvPr/>
          </p:nvSpPr>
          <p:spPr bwMode="auto">
            <a:xfrm>
              <a:off x="2540" y="3102"/>
              <a:ext cx="34" cy="16"/>
            </a:xfrm>
            <a:custGeom>
              <a:avLst/>
              <a:gdLst>
                <a:gd name="T0" fmla="*/ 0 w 103"/>
                <a:gd name="T1" fmla="*/ 0 h 48"/>
                <a:gd name="T2" fmla="*/ 0 w 103"/>
                <a:gd name="T3" fmla="*/ 0 h 48"/>
                <a:gd name="T4" fmla="*/ 0 w 103"/>
                <a:gd name="T5" fmla="*/ 0 h 48"/>
                <a:gd name="T6" fmla="*/ 0 w 103"/>
                <a:gd name="T7" fmla="*/ 0 h 48"/>
                <a:gd name="T8" fmla="*/ 0 w 103"/>
                <a:gd name="T9" fmla="*/ 0 h 48"/>
                <a:gd name="T10" fmla="*/ 0 w 103"/>
                <a:gd name="T11" fmla="*/ 0 h 48"/>
                <a:gd name="T12" fmla="*/ 0 w 103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48"/>
                <a:gd name="T23" fmla="*/ 103 w 103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48">
                  <a:moveTo>
                    <a:pt x="81" y="48"/>
                  </a:moveTo>
                  <a:lnTo>
                    <a:pt x="11" y="45"/>
                  </a:lnTo>
                  <a:lnTo>
                    <a:pt x="0" y="3"/>
                  </a:lnTo>
                  <a:lnTo>
                    <a:pt x="49" y="0"/>
                  </a:lnTo>
                  <a:lnTo>
                    <a:pt x="83" y="11"/>
                  </a:lnTo>
                  <a:lnTo>
                    <a:pt x="103" y="38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F2D8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558"/>
            <p:cNvSpPr>
              <a:spLocks/>
            </p:cNvSpPr>
            <p:nvPr/>
          </p:nvSpPr>
          <p:spPr bwMode="auto">
            <a:xfrm>
              <a:off x="2367" y="3064"/>
              <a:ext cx="110" cy="66"/>
            </a:xfrm>
            <a:custGeom>
              <a:avLst/>
              <a:gdLst>
                <a:gd name="T0" fmla="*/ 0 w 332"/>
                <a:gd name="T1" fmla="*/ 0 h 198"/>
                <a:gd name="T2" fmla="*/ 0 w 332"/>
                <a:gd name="T3" fmla="*/ 0 h 198"/>
                <a:gd name="T4" fmla="*/ 0 w 332"/>
                <a:gd name="T5" fmla="*/ 0 h 198"/>
                <a:gd name="T6" fmla="*/ 0 w 332"/>
                <a:gd name="T7" fmla="*/ 0 h 198"/>
                <a:gd name="T8" fmla="*/ 0 w 332"/>
                <a:gd name="T9" fmla="*/ 0 h 198"/>
                <a:gd name="T10" fmla="*/ 0 w 332"/>
                <a:gd name="T11" fmla="*/ 0 h 198"/>
                <a:gd name="T12" fmla="*/ 0 w 332"/>
                <a:gd name="T13" fmla="*/ 0 h 198"/>
                <a:gd name="T14" fmla="*/ 0 w 332"/>
                <a:gd name="T15" fmla="*/ 0 h 198"/>
                <a:gd name="T16" fmla="*/ 0 w 332"/>
                <a:gd name="T17" fmla="*/ 0 h 198"/>
                <a:gd name="T18" fmla="*/ 0 w 332"/>
                <a:gd name="T19" fmla="*/ 0 h 198"/>
                <a:gd name="T20" fmla="*/ 0 w 332"/>
                <a:gd name="T21" fmla="*/ 0 h 198"/>
                <a:gd name="T22" fmla="*/ 0 w 332"/>
                <a:gd name="T23" fmla="*/ 0 h 198"/>
                <a:gd name="T24" fmla="*/ 0 w 332"/>
                <a:gd name="T25" fmla="*/ 0 h 198"/>
                <a:gd name="T26" fmla="*/ 0 w 332"/>
                <a:gd name="T27" fmla="*/ 0 h 198"/>
                <a:gd name="T28" fmla="*/ 0 w 332"/>
                <a:gd name="T29" fmla="*/ 0 h 198"/>
                <a:gd name="T30" fmla="*/ 0 w 332"/>
                <a:gd name="T31" fmla="*/ 0 h 198"/>
                <a:gd name="T32" fmla="*/ 0 w 332"/>
                <a:gd name="T33" fmla="*/ 0 h 198"/>
                <a:gd name="T34" fmla="*/ 0 w 332"/>
                <a:gd name="T35" fmla="*/ 0 h 198"/>
                <a:gd name="T36" fmla="*/ 0 w 332"/>
                <a:gd name="T37" fmla="*/ 0 h 198"/>
                <a:gd name="T38" fmla="*/ 0 w 332"/>
                <a:gd name="T39" fmla="*/ 0 h 198"/>
                <a:gd name="T40" fmla="*/ 0 w 332"/>
                <a:gd name="T41" fmla="*/ 0 h 198"/>
                <a:gd name="T42" fmla="*/ 0 w 332"/>
                <a:gd name="T43" fmla="*/ 0 h 198"/>
                <a:gd name="T44" fmla="*/ 0 w 332"/>
                <a:gd name="T45" fmla="*/ 0 h 198"/>
                <a:gd name="T46" fmla="*/ 0 w 332"/>
                <a:gd name="T47" fmla="*/ 0 h 198"/>
                <a:gd name="T48" fmla="*/ 0 w 332"/>
                <a:gd name="T49" fmla="*/ 0 h 198"/>
                <a:gd name="T50" fmla="*/ 0 w 332"/>
                <a:gd name="T51" fmla="*/ 0 h 198"/>
                <a:gd name="T52" fmla="*/ 0 w 332"/>
                <a:gd name="T53" fmla="*/ 0 h 198"/>
                <a:gd name="T54" fmla="*/ 0 w 332"/>
                <a:gd name="T55" fmla="*/ 0 h 198"/>
                <a:gd name="T56" fmla="*/ 0 w 332"/>
                <a:gd name="T57" fmla="*/ 0 h 198"/>
                <a:gd name="T58" fmla="*/ 0 w 332"/>
                <a:gd name="T59" fmla="*/ 0 h 198"/>
                <a:gd name="T60" fmla="*/ 0 w 332"/>
                <a:gd name="T61" fmla="*/ 0 h 198"/>
                <a:gd name="T62" fmla="*/ 0 w 332"/>
                <a:gd name="T63" fmla="*/ 0 h 198"/>
                <a:gd name="T64" fmla="*/ 0 w 332"/>
                <a:gd name="T65" fmla="*/ 0 h 198"/>
                <a:gd name="T66" fmla="*/ 0 w 332"/>
                <a:gd name="T67" fmla="*/ 0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2"/>
                <a:gd name="T103" fmla="*/ 0 h 198"/>
                <a:gd name="T104" fmla="*/ 332 w 332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2" h="198">
                  <a:moveTo>
                    <a:pt x="27" y="141"/>
                  </a:moveTo>
                  <a:lnTo>
                    <a:pt x="18" y="116"/>
                  </a:lnTo>
                  <a:lnTo>
                    <a:pt x="10" y="88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5" y="52"/>
                  </a:lnTo>
                  <a:lnTo>
                    <a:pt x="10" y="51"/>
                  </a:lnTo>
                  <a:lnTo>
                    <a:pt x="17" y="47"/>
                  </a:lnTo>
                  <a:lnTo>
                    <a:pt x="27" y="44"/>
                  </a:lnTo>
                  <a:lnTo>
                    <a:pt x="36" y="40"/>
                  </a:lnTo>
                  <a:lnTo>
                    <a:pt x="47" y="34"/>
                  </a:lnTo>
                  <a:lnTo>
                    <a:pt x="60" y="30"/>
                  </a:lnTo>
                  <a:lnTo>
                    <a:pt x="72" y="26"/>
                  </a:lnTo>
                  <a:lnTo>
                    <a:pt x="84" y="22"/>
                  </a:lnTo>
                  <a:lnTo>
                    <a:pt x="95" y="19"/>
                  </a:lnTo>
                  <a:lnTo>
                    <a:pt x="105" y="17"/>
                  </a:lnTo>
                  <a:lnTo>
                    <a:pt x="113" y="15"/>
                  </a:lnTo>
                  <a:lnTo>
                    <a:pt x="120" y="14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42" y="58"/>
                  </a:lnTo>
                  <a:lnTo>
                    <a:pt x="144" y="56"/>
                  </a:lnTo>
                  <a:lnTo>
                    <a:pt x="147" y="54"/>
                  </a:lnTo>
                  <a:lnTo>
                    <a:pt x="152" y="49"/>
                  </a:lnTo>
                  <a:lnTo>
                    <a:pt x="159" y="44"/>
                  </a:lnTo>
                  <a:lnTo>
                    <a:pt x="167" y="39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7" y="25"/>
                  </a:lnTo>
                  <a:lnTo>
                    <a:pt x="195" y="21"/>
                  </a:lnTo>
                  <a:lnTo>
                    <a:pt x="204" y="17"/>
                  </a:lnTo>
                  <a:lnTo>
                    <a:pt x="215" y="13"/>
                  </a:lnTo>
                  <a:lnTo>
                    <a:pt x="227" y="9"/>
                  </a:lnTo>
                  <a:lnTo>
                    <a:pt x="238" y="6"/>
                  </a:lnTo>
                  <a:lnTo>
                    <a:pt x="249" y="3"/>
                  </a:lnTo>
                  <a:lnTo>
                    <a:pt x="259" y="0"/>
                  </a:lnTo>
                  <a:lnTo>
                    <a:pt x="268" y="0"/>
                  </a:lnTo>
                  <a:lnTo>
                    <a:pt x="275" y="2"/>
                  </a:lnTo>
                  <a:lnTo>
                    <a:pt x="285" y="3"/>
                  </a:lnTo>
                  <a:lnTo>
                    <a:pt x="293" y="7"/>
                  </a:lnTo>
                  <a:lnTo>
                    <a:pt x="302" y="11"/>
                  </a:lnTo>
                  <a:lnTo>
                    <a:pt x="309" y="15"/>
                  </a:lnTo>
                  <a:lnTo>
                    <a:pt x="315" y="18"/>
                  </a:lnTo>
                  <a:lnTo>
                    <a:pt x="320" y="21"/>
                  </a:lnTo>
                  <a:lnTo>
                    <a:pt x="321" y="22"/>
                  </a:lnTo>
                  <a:lnTo>
                    <a:pt x="316" y="43"/>
                  </a:lnTo>
                  <a:lnTo>
                    <a:pt x="332" y="70"/>
                  </a:lnTo>
                  <a:lnTo>
                    <a:pt x="271" y="120"/>
                  </a:lnTo>
                  <a:lnTo>
                    <a:pt x="220" y="112"/>
                  </a:lnTo>
                  <a:lnTo>
                    <a:pt x="174" y="112"/>
                  </a:lnTo>
                  <a:lnTo>
                    <a:pt x="164" y="171"/>
                  </a:lnTo>
                  <a:lnTo>
                    <a:pt x="164" y="174"/>
                  </a:lnTo>
                  <a:lnTo>
                    <a:pt x="162" y="179"/>
                  </a:lnTo>
                  <a:lnTo>
                    <a:pt x="152" y="187"/>
                  </a:lnTo>
                  <a:lnTo>
                    <a:pt x="134" y="195"/>
                  </a:lnTo>
                  <a:lnTo>
                    <a:pt x="120" y="198"/>
                  </a:lnTo>
                  <a:lnTo>
                    <a:pt x="106" y="197"/>
                  </a:lnTo>
                  <a:lnTo>
                    <a:pt x="89" y="194"/>
                  </a:lnTo>
                  <a:lnTo>
                    <a:pt x="73" y="190"/>
                  </a:lnTo>
                  <a:lnTo>
                    <a:pt x="58" y="186"/>
                  </a:lnTo>
                  <a:lnTo>
                    <a:pt x="46" y="180"/>
                  </a:lnTo>
                  <a:lnTo>
                    <a:pt x="38" y="175"/>
                  </a:lnTo>
                  <a:lnTo>
                    <a:pt x="33" y="171"/>
                  </a:lnTo>
                  <a:lnTo>
                    <a:pt x="29" y="163"/>
                  </a:lnTo>
                  <a:lnTo>
                    <a:pt x="28" y="153"/>
                  </a:lnTo>
                  <a:lnTo>
                    <a:pt x="27" y="145"/>
                  </a:lnTo>
                  <a:lnTo>
                    <a:pt x="27" y="141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Freeform 559"/>
            <p:cNvSpPr>
              <a:spLocks/>
            </p:cNvSpPr>
            <p:nvPr/>
          </p:nvSpPr>
          <p:spPr bwMode="auto">
            <a:xfrm>
              <a:off x="2539" y="2972"/>
              <a:ext cx="30" cy="28"/>
            </a:xfrm>
            <a:custGeom>
              <a:avLst/>
              <a:gdLst>
                <a:gd name="T0" fmla="*/ 0 w 89"/>
                <a:gd name="T1" fmla="*/ 0 h 83"/>
                <a:gd name="T2" fmla="*/ 0 w 89"/>
                <a:gd name="T3" fmla="*/ 0 h 83"/>
                <a:gd name="T4" fmla="*/ 0 w 89"/>
                <a:gd name="T5" fmla="*/ 0 h 83"/>
                <a:gd name="T6" fmla="*/ 0 w 89"/>
                <a:gd name="T7" fmla="*/ 0 h 83"/>
                <a:gd name="T8" fmla="*/ 0 w 89"/>
                <a:gd name="T9" fmla="*/ 0 h 83"/>
                <a:gd name="T10" fmla="*/ 0 w 89"/>
                <a:gd name="T11" fmla="*/ 0 h 83"/>
                <a:gd name="T12" fmla="*/ 0 w 89"/>
                <a:gd name="T13" fmla="*/ 0 h 83"/>
                <a:gd name="T14" fmla="*/ 0 w 89"/>
                <a:gd name="T15" fmla="*/ 0 h 83"/>
                <a:gd name="T16" fmla="*/ 0 w 89"/>
                <a:gd name="T17" fmla="*/ 0 h 83"/>
                <a:gd name="T18" fmla="*/ 0 w 89"/>
                <a:gd name="T19" fmla="*/ 0 h 83"/>
                <a:gd name="T20" fmla="*/ 0 w 89"/>
                <a:gd name="T21" fmla="*/ 0 h 83"/>
                <a:gd name="T22" fmla="*/ 0 w 89"/>
                <a:gd name="T23" fmla="*/ 0 h 83"/>
                <a:gd name="T24" fmla="*/ 0 w 89"/>
                <a:gd name="T25" fmla="*/ 0 h 83"/>
                <a:gd name="T26" fmla="*/ 0 w 89"/>
                <a:gd name="T27" fmla="*/ 0 h 83"/>
                <a:gd name="T28" fmla="*/ 0 w 89"/>
                <a:gd name="T29" fmla="*/ 0 h 83"/>
                <a:gd name="T30" fmla="*/ 0 w 89"/>
                <a:gd name="T31" fmla="*/ 0 h 83"/>
                <a:gd name="T32" fmla="*/ 0 w 89"/>
                <a:gd name="T33" fmla="*/ 0 h 83"/>
                <a:gd name="T34" fmla="*/ 0 w 89"/>
                <a:gd name="T35" fmla="*/ 0 h 83"/>
                <a:gd name="T36" fmla="*/ 0 w 89"/>
                <a:gd name="T37" fmla="*/ 0 h 83"/>
                <a:gd name="T38" fmla="*/ 0 w 89"/>
                <a:gd name="T39" fmla="*/ 0 h 83"/>
                <a:gd name="T40" fmla="*/ 0 w 89"/>
                <a:gd name="T41" fmla="*/ 0 h 83"/>
                <a:gd name="T42" fmla="*/ 0 w 89"/>
                <a:gd name="T43" fmla="*/ 0 h 83"/>
                <a:gd name="T44" fmla="*/ 0 w 89"/>
                <a:gd name="T45" fmla="*/ 0 h 83"/>
                <a:gd name="T46" fmla="*/ 0 w 89"/>
                <a:gd name="T47" fmla="*/ 0 h 83"/>
                <a:gd name="T48" fmla="*/ 0 w 89"/>
                <a:gd name="T49" fmla="*/ 0 h 83"/>
                <a:gd name="T50" fmla="*/ 0 w 89"/>
                <a:gd name="T51" fmla="*/ 0 h 83"/>
                <a:gd name="T52" fmla="*/ 0 w 89"/>
                <a:gd name="T53" fmla="*/ 0 h 83"/>
                <a:gd name="T54" fmla="*/ 0 w 89"/>
                <a:gd name="T55" fmla="*/ 0 h 83"/>
                <a:gd name="T56" fmla="*/ 0 w 89"/>
                <a:gd name="T57" fmla="*/ 0 h 83"/>
                <a:gd name="T58" fmla="*/ 0 w 89"/>
                <a:gd name="T59" fmla="*/ 0 h 83"/>
                <a:gd name="T60" fmla="*/ 0 w 89"/>
                <a:gd name="T61" fmla="*/ 0 h 83"/>
                <a:gd name="T62" fmla="*/ 0 w 89"/>
                <a:gd name="T63" fmla="*/ 0 h 83"/>
                <a:gd name="T64" fmla="*/ 0 w 89"/>
                <a:gd name="T65" fmla="*/ 0 h 83"/>
                <a:gd name="T66" fmla="*/ 0 w 89"/>
                <a:gd name="T67" fmla="*/ 0 h 83"/>
                <a:gd name="T68" fmla="*/ 0 w 89"/>
                <a:gd name="T69" fmla="*/ 0 h 83"/>
                <a:gd name="T70" fmla="*/ 0 w 89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"/>
                <a:gd name="T109" fmla="*/ 0 h 83"/>
                <a:gd name="T110" fmla="*/ 89 w 89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" h="83">
                  <a:moveTo>
                    <a:pt x="7" y="60"/>
                  </a:moveTo>
                  <a:lnTo>
                    <a:pt x="11" y="60"/>
                  </a:lnTo>
                  <a:lnTo>
                    <a:pt x="17" y="60"/>
                  </a:lnTo>
                  <a:lnTo>
                    <a:pt x="22" y="57"/>
                  </a:lnTo>
                  <a:lnTo>
                    <a:pt x="29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5" y="45"/>
                  </a:lnTo>
                  <a:lnTo>
                    <a:pt x="47" y="42"/>
                  </a:lnTo>
                  <a:lnTo>
                    <a:pt x="54" y="31"/>
                  </a:lnTo>
                  <a:lnTo>
                    <a:pt x="60" y="18"/>
                  </a:lnTo>
                  <a:lnTo>
                    <a:pt x="65" y="5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3"/>
                  </a:lnTo>
                  <a:lnTo>
                    <a:pt x="89" y="7"/>
                  </a:lnTo>
                  <a:lnTo>
                    <a:pt x="85" y="18"/>
                  </a:lnTo>
                  <a:lnTo>
                    <a:pt x="82" y="24"/>
                  </a:lnTo>
                  <a:lnTo>
                    <a:pt x="78" y="33"/>
                  </a:lnTo>
                  <a:lnTo>
                    <a:pt x="73" y="42"/>
                  </a:lnTo>
                  <a:lnTo>
                    <a:pt x="69" y="50"/>
                  </a:lnTo>
                  <a:lnTo>
                    <a:pt x="65" y="58"/>
                  </a:lnTo>
                  <a:lnTo>
                    <a:pt x="60" y="65"/>
                  </a:lnTo>
                  <a:lnTo>
                    <a:pt x="55" y="71"/>
                  </a:lnTo>
                  <a:lnTo>
                    <a:pt x="47" y="75"/>
                  </a:lnTo>
                  <a:lnTo>
                    <a:pt x="40" y="76"/>
                  </a:lnTo>
                  <a:lnTo>
                    <a:pt x="34" y="79"/>
                  </a:lnTo>
                  <a:lnTo>
                    <a:pt x="28" y="80"/>
                  </a:lnTo>
                  <a:lnTo>
                    <a:pt x="22" y="80"/>
                  </a:lnTo>
                  <a:lnTo>
                    <a:pt x="18" y="82"/>
                  </a:lnTo>
                  <a:lnTo>
                    <a:pt x="15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0" y="57"/>
                  </a:lnTo>
                  <a:lnTo>
                    <a:pt x="7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Freeform 560"/>
            <p:cNvSpPr>
              <a:spLocks/>
            </p:cNvSpPr>
            <p:nvPr/>
          </p:nvSpPr>
          <p:spPr bwMode="auto">
            <a:xfrm>
              <a:off x="2367" y="2946"/>
              <a:ext cx="174" cy="147"/>
            </a:xfrm>
            <a:custGeom>
              <a:avLst/>
              <a:gdLst>
                <a:gd name="T0" fmla="*/ 0 w 524"/>
                <a:gd name="T1" fmla="*/ 0 h 441"/>
                <a:gd name="T2" fmla="*/ 0 w 524"/>
                <a:gd name="T3" fmla="*/ 0 h 441"/>
                <a:gd name="T4" fmla="*/ 0 w 524"/>
                <a:gd name="T5" fmla="*/ 0 h 441"/>
                <a:gd name="T6" fmla="*/ 0 w 524"/>
                <a:gd name="T7" fmla="*/ 0 h 441"/>
                <a:gd name="T8" fmla="*/ 0 w 524"/>
                <a:gd name="T9" fmla="*/ 0 h 441"/>
                <a:gd name="T10" fmla="*/ 0 w 524"/>
                <a:gd name="T11" fmla="*/ 0 h 441"/>
                <a:gd name="T12" fmla="*/ 0 w 524"/>
                <a:gd name="T13" fmla="*/ 0 h 441"/>
                <a:gd name="T14" fmla="*/ 0 w 524"/>
                <a:gd name="T15" fmla="*/ 0 h 441"/>
                <a:gd name="T16" fmla="*/ 0 w 524"/>
                <a:gd name="T17" fmla="*/ 0 h 441"/>
                <a:gd name="T18" fmla="*/ 0 w 524"/>
                <a:gd name="T19" fmla="*/ 0 h 441"/>
                <a:gd name="T20" fmla="*/ 0 w 524"/>
                <a:gd name="T21" fmla="*/ 0 h 441"/>
                <a:gd name="T22" fmla="*/ 0 w 524"/>
                <a:gd name="T23" fmla="*/ 0 h 441"/>
                <a:gd name="T24" fmla="*/ 0 w 524"/>
                <a:gd name="T25" fmla="*/ 0 h 441"/>
                <a:gd name="T26" fmla="*/ 0 w 524"/>
                <a:gd name="T27" fmla="*/ 0 h 441"/>
                <a:gd name="T28" fmla="*/ 0 w 524"/>
                <a:gd name="T29" fmla="*/ 0 h 441"/>
                <a:gd name="T30" fmla="*/ 0 w 524"/>
                <a:gd name="T31" fmla="*/ 0 h 441"/>
                <a:gd name="T32" fmla="*/ 0 w 524"/>
                <a:gd name="T33" fmla="*/ 0 h 441"/>
                <a:gd name="T34" fmla="*/ 0 w 524"/>
                <a:gd name="T35" fmla="*/ 0 h 441"/>
                <a:gd name="T36" fmla="*/ 0 w 524"/>
                <a:gd name="T37" fmla="*/ 0 h 441"/>
                <a:gd name="T38" fmla="*/ 0 w 524"/>
                <a:gd name="T39" fmla="*/ 0 h 441"/>
                <a:gd name="T40" fmla="*/ 0 w 524"/>
                <a:gd name="T41" fmla="*/ 0 h 441"/>
                <a:gd name="T42" fmla="*/ 0 w 524"/>
                <a:gd name="T43" fmla="*/ 0 h 441"/>
                <a:gd name="T44" fmla="*/ 0 w 524"/>
                <a:gd name="T45" fmla="*/ 0 h 441"/>
                <a:gd name="T46" fmla="*/ 0 w 524"/>
                <a:gd name="T47" fmla="*/ 0 h 441"/>
                <a:gd name="T48" fmla="*/ 0 w 524"/>
                <a:gd name="T49" fmla="*/ 0 h 441"/>
                <a:gd name="T50" fmla="*/ 0 w 524"/>
                <a:gd name="T51" fmla="*/ 0 h 441"/>
                <a:gd name="T52" fmla="*/ 0 w 524"/>
                <a:gd name="T53" fmla="*/ 0 h 441"/>
                <a:gd name="T54" fmla="*/ 0 w 524"/>
                <a:gd name="T55" fmla="*/ 0 h 441"/>
                <a:gd name="T56" fmla="*/ 0 w 524"/>
                <a:gd name="T57" fmla="*/ 0 h 441"/>
                <a:gd name="T58" fmla="*/ 0 w 524"/>
                <a:gd name="T59" fmla="*/ 0 h 441"/>
                <a:gd name="T60" fmla="*/ 0 w 524"/>
                <a:gd name="T61" fmla="*/ 0 h 441"/>
                <a:gd name="T62" fmla="*/ 0 w 524"/>
                <a:gd name="T63" fmla="*/ 0 h 441"/>
                <a:gd name="T64" fmla="*/ 0 w 524"/>
                <a:gd name="T65" fmla="*/ 0 h 441"/>
                <a:gd name="T66" fmla="*/ 0 w 524"/>
                <a:gd name="T67" fmla="*/ 0 h 441"/>
                <a:gd name="T68" fmla="*/ 0 w 524"/>
                <a:gd name="T69" fmla="*/ 0 h 441"/>
                <a:gd name="T70" fmla="*/ 0 w 524"/>
                <a:gd name="T71" fmla="*/ 0 h 441"/>
                <a:gd name="T72" fmla="*/ 0 w 524"/>
                <a:gd name="T73" fmla="*/ 0 h 441"/>
                <a:gd name="T74" fmla="*/ 0 w 524"/>
                <a:gd name="T75" fmla="*/ 0 h 441"/>
                <a:gd name="T76" fmla="*/ 0 w 524"/>
                <a:gd name="T77" fmla="*/ 0 h 441"/>
                <a:gd name="T78" fmla="*/ 0 w 524"/>
                <a:gd name="T79" fmla="*/ 0 h 441"/>
                <a:gd name="T80" fmla="*/ 0 w 524"/>
                <a:gd name="T81" fmla="*/ 0 h 441"/>
                <a:gd name="T82" fmla="*/ 0 w 524"/>
                <a:gd name="T83" fmla="*/ 0 h 441"/>
                <a:gd name="T84" fmla="*/ 0 w 524"/>
                <a:gd name="T85" fmla="*/ 0 h 441"/>
                <a:gd name="T86" fmla="*/ 0 w 524"/>
                <a:gd name="T87" fmla="*/ 0 h 441"/>
                <a:gd name="T88" fmla="*/ 0 w 524"/>
                <a:gd name="T89" fmla="*/ 0 h 4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4"/>
                <a:gd name="T136" fmla="*/ 0 h 441"/>
                <a:gd name="T137" fmla="*/ 524 w 524"/>
                <a:gd name="T138" fmla="*/ 441 h 4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4" h="441">
                  <a:moveTo>
                    <a:pt x="0" y="303"/>
                  </a:moveTo>
                  <a:lnTo>
                    <a:pt x="1" y="285"/>
                  </a:lnTo>
                  <a:lnTo>
                    <a:pt x="4" y="263"/>
                  </a:lnTo>
                  <a:lnTo>
                    <a:pt x="7" y="237"/>
                  </a:lnTo>
                  <a:lnTo>
                    <a:pt x="12" y="210"/>
                  </a:lnTo>
                  <a:lnTo>
                    <a:pt x="18" y="184"/>
                  </a:lnTo>
                  <a:lnTo>
                    <a:pt x="24" y="161"/>
                  </a:lnTo>
                  <a:lnTo>
                    <a:pt x="30" y="141"/>
                  </a:lnTo>
                  <a:lnTo>
                    <a:pt x="38" y="126"/>
                  </a:lnTo>
                  <a:lnTo>
                    <a:pt x="47" y="112"/>
                  </a:lnTo>
                  <a:lnTo>
                    <a:pt x="61" y="93"/>
                  </a:lnTo>
                  <a:lnTo>
                    <a:pt x="78" y="72"/>
                  </a:lnTo>
                  <a:lnTo>
                    <a:pt x="95" y="52"/>
                  </a:lnTo>
                  <a:lnTo>
                    <a:pt x="111" y="31"/>
                  </a:lnTo>
                  <a:lnTo>
                    <a:pt x="127" y="15"/>
                  </a:lnTo>
                  <a:lnTo>
                    <a:pt x="137" y="4"/>
                  </a:lnTo>
                  <a:lnTo>
                    <a:pt x="145" y="0"/>
                  </a:lnTo>
                  <a:lnTo>
                    <a:pt x="150" y="1"/>
                  </a:lnTo>
                  <a:lnTo>
                    <a:pt x="157" y="5"/>
                  </a:lnTo>
                  <a:lnTo>
                    <a:pt x="165" y="12"/>
                  </a:lnTo>
                  <a:lnTo>
                    <a:pt x="173" y="19"/>
                  </a:lnTo>
                  <a:lnTo>
                    <a:pt x="181" y="26"/>
                  </a:lnTo>
                  <a:lnTo>
                    <a:pt x="187" y="33"/>
                  </a:lnTo>
                  <a:lnTo>
                    <a:pt x="192" y="37"/>
                  </a:lnTo>
                  <a:lnTo>
                    <a:pt x="193" y="38"/>
                  </a:lnTo>
                  <a:lnTo>
                    <a:pt x="196" y="40"/>
                  </a:lnTo>
                  <a:lnTo>
                    <a:pt x="202" y="41"/>
                  </a:lnTo>
                  <a:lnTo>
                    <a:pt x="210" y="44"/>
                  </a:lnTo>
                  <a:lnTo>
                    <a:pt x="221" y="46"/>
                  </a:lnTo>
                  <a:lnTo>
                    <a:pt x="232" y="51"/>
                  </a:lnTo>
                  <a:lnTo>
                    <a:pt x="243" y="53"/>
                  </a:lnTo>
                  <a:lnTo>
                    <a:pt x="253" y="55"/>
                  </a:lnTo>
                  <a:lnTo>
                    <a:pt x="260" y="56"/>
                  </a:lnTo>
                  <a:lnTo>
                    <a:pt x="266" y="55"/>
                  </a:lnTo>
                  <a:lnTo>
                    <a:pt x="274" y="51"/>
                  </a:lnTo>
                  <a:lnTo>
                    <a:pt x="281" y="45"/>
                  </a:lnTo>
                  <a:lnTo>
                    <a:pt x="287" y="40"/>
                  </a:lnTo>
                  <a:lnTo>
                    <a:pt x="293" y="34"/>
                  </a:lnTo>
                  <a:lnTo>
                    <a:pt x="298" y="29"/>
                  </a:lnTo>
                  <a:lnTo>
                    <a:pt x="302" y="25"/>
                  </a:lnTo>
                  <a:lnTo>
                    <a:pt x="303" y="23"/>
                  </a:lnTo>
                  <a:lnTo>
                    <a:pt x="365" y="30"/>
                  </a:lnTo>
                  <a:lnTo>
                    <a:pt x="388" y="11"/>
                  </a:lnTo>
                  <a:lnTo>
                    <a:pt x="415" y="20"/>
                  </a:lnTo>
                  <a:lnTo>
                    <a:pt x="450" y="66"/>
                  </a:lnTo>
                  <a:lnTo>
                    <a:pt x="484" y="105"/>
                  </a:lnTo>
                  <a:lnTo>
                    <a:pt x="524" y="141"/>
                  </a:lnTo>
                  <a:lnTo>
                    <a:pt x="511" y="243"/>
                  </a:lnTo>
                  <a:lnTo>
                    <a:pt x="428" y="218"/>
                  </a:lnTo>
                  <a:lnTo>
                    <a:pt x="504" y="345"/>
                  </a:lnTo>
                  <a:lnTo>
                    <a:pt x="321" y="383"/>
                  </a:lnTo>
                  <a:lnTo>
                    <a:pt x="320" y="382"/>
                  </a:lnTo>
                  <a:lnTo>
                    <a:pt x="318" y="379"/>
                  </a:lnTo>
                  <a:lnTo>
                    <a:pt x="314" y="377"/>
                  </a:lnTo>
                  <a:lnTo>
                    <a:pt x="309" y="371"/>
                  </a:lnTo>
                  <a:lnTo>
                    <a:pt x="303" y="367"/>
                  </a:lnTo>
                  <a:lnTo>
                    <a:pt x="297" y="364"/>
                  </a:lnTo>
                  <a:lnTo>
                    <a:pt x="291" y="362"/>
                  </a:lnTo>
                  <a:lnTo>
                    <a:pt x="285" y="360"/>
                  </a:lnTo>
                  <a:lnTo>
                    <a:pt x="277" y="360"/>
                  </a:lnTo>
                  <a:lnTo>
                    <a:pt x="268" y="360"/>
                  </a:lnTo>
                  <a:lnTo>
                    <a:pt x="257" y="362"/>
                  </a:lnTo>
                  <a:lnTo>
                    <a:pt x="246" y="362"/>
                  </a:lnTo>
                  <a:lnTo>
                    <a:pt x="235" y="363"/>
                  </a:lnTo>
                  <a:lnTo>
                    <a:pt x="225" y="364"/>
                  </a:lnTo>
                  <a:lnTo>
                    <a:pt x="218" y="367"/>
                  </a:lnTo>
                  <a:lnTo>
                    <a:pt x="212" y="368"/>
                  </a:lnTo>
                  <a:lnTo>
                    <a:pt x="206" y="372"/>
                  </a:lnTo>
                  <a:lnTo>
                    <a:pt x="197" y="378"/>
                  </a:lnTo>
                  <a:lnTo>
                    <a:pt x="186" y="386"/>
                  </a:lnTo>
                  <a:lnTo>
                    <a:pt x="174" y="393"/>
                  </a:lnTo>
                  <a:lnTo>
                    <a:pt x="163" y="401"/>
                  </a:lnTo>
                  <a:lnTo>
                    <a:pt x="153" y="408"/>
                  </a:lnTo>
                  <a:lnTo>
                    <a:pt x="147" y="412"/>
                  </a:lnTo>
                  <a:lnTo>
                    <a:pt x="145" y="413"/>
                  </a:lnTo>
                  <a:lnTo>
                    <a:pt x="120" y="378"/>
                  </a:lnTo>
                  <a:lnTo>
                    <a:pt x="117" y="379"/>
                  </a:lnTo>
                  <a:lnTo>
                    <a:pt x="108" y="381"/>
                  </a:lnTo>
                  <a:lnTo>
                    <a:pt x="95" y="385"/>
                  </a:lnTo>
                  <a:lnTo>
                    <a:pt x="79" y="389"/>
                  </a:lnTo>
                  <a:lnTo>
                    <a:pt x="63" y="393"/>
                  </a:lnTo>
                  <a:lnTo>
                    <a:pt x="50" y="398"/>
                  </a:lnTo>
                  <a:lnTo>
                    <a:pt x="39" y="402"/>
                  </a:lnTo>
                  <a:lnTo>
                    <a:pt x="33" y="408"/>
                  </a:lnTo>
                  <a:lnTo>
                    <a:pt x="26" y="419"/>
                  </a:lnTo>
                  <a:lnTo>
                    <a:pt x="17" y="428"/>
                  </a:lnTo>
                  <a:lnTo>
                    <a:pt x="11" y="438"/>
                  </a:lnTo>
                  <a:lnTo>
                    <a:pt x="9" y="441"/>
                  </a:lnTo>
                  <a:lnTo>
                    <a:pt x="4" y="33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Freeform 561"/>
            <p:cNvSpPr>
              <a:spLocks/>
            </p:cNvSpPr>
            <p:nvPr/>
          </p:nvSpPr>
          <p:spPr bwMode="auto">
            <a:xfrm>
              <a:off x="2462" y="2939"/>
              <a:ext cx="34" cy="19"/>
            </a:xfrm>
            <a:custGeom>
              <a:avLst/>
              <a:gdLst>
                <a:gd name="T0" fmla="*/ 0 w 101"/>
                <a:gd name="T1" fmla="*/ 0 h 58"/>
                <a:gd name="T2" fmla="*/ 0 w 101"/>
                <a:gd name="T3" fmla="*/ 0 h 58"/>
                <a:gd name="T4" fmla="*/ 0 w 101"/>
                <a:gd name="T5" fmla="*/ 0 h 58"/>
                <a:gd name="T6" fmla="*/ 0 w 101"/>
                <a:gd name="T7" fmla="*/ 0 h 58"/>
                <a:gd name="T8" fmla="*/ 0 w 101"/>
                <a:gd name="T9" fmla="*/ 0 h 58"/>
                <a:gd name="T10" fmla="*/ 0 w 101"/>
                <a:gd name="T11" fmla="*/ 0 h 58"/>
                <a:gd name="T12" fmla="*/ 0 w 101"/>
                <a:gd name="T13" fmla="*/ 0 h 58"/>
                <a:gd name="T14" fmla="*/ 0 w 101"/>
                <a:gd name="T15" fmla="*/ 0 h 58"/>
                <a:gd name="T16" fmla="*/ 0 w 101"/>
                <a:gd name="T17" fmla="*/ 0 h 58"/>
                <a:gd name="T18" fmla="*/ 0 w 101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58"/>
                <a:gd name="T32" fmla="*/ 101 w 101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58">
                  <a:moveTo>
                    <a:pt x="29" y="52"/>
                  </a:moveTo>
                  <a:lnTo>
                    <a:pt x="20" y="45"/>
                  </a:lnTo>
                  <a:lnTo>
                    <a:pt x="10" y="36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27" y="0"/>
                  </a:lnTo>
                  <a:lnTo>
                    <a:pt x="80" y="0"/>
                  </a:lnTo>
                  <a:lnTo>
                    <a:pt x="101" y="33"/>
                  </a:lnTo>
                  <a:lnTo>
                    <a:pt x="67" y="58"/>
                  </a:lnTo>
                  <a:lnTo>
                    <a:pt x="29" y="52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Freeform 562"/>
            <p:cNvSpPr>
              <a:spLocks/>
            </p:cNvSpPr>
            <p:nvPr/>
          </p:nvSpPr>
          <p:spPr bwMode="auto">
            <a:xfrm>
              <a:off x="2359" y="2773"/>
              <a:ext cx="101" cy="71"/>
            </a:xfrm>
            <a:custGeom>
              <a:avLst/>
              <a:gdLst>
                <a:gd name="T0" fmla="*/ 0 w 305"/>
                <a:gd name="T1" fmla="*/ 0 h 215"/>
                <a:gd name="T2" fmla="*/ 0 w 305"/>
                <a:gd name="T3" fmla="*/ 0 h 215"/>
                <a:gd name="T4" fmla="*/ 0 w 305"/>
                <a:gd name="T5" fmla="*/ 0 h 215"/>
                <a:gd name="T6" fmla="*/ 0 w 305"/>
                <a:gd name="T7" fmla="*/ 0 h 215"/>
                <a:gd name="T8" fmla="*/ 0 w 305"/>
                <a:gd name="T9" fmla="*/ 0 h 215"/>
                <a:gd name="T10" fmla="*/ 0 w 305"/>
                <a:gd name="T11" fmla="*/ 0 h 215"/>
                <a:gd name="T12" fmla="*/ 0 w 305"/>
                <a:gd name="T13" fmla="*/ 0 h 215"/>
                <a:gd name="T14" fmla="*/ 0 w 305"/>
                <a:gd name="T15" fmla="*/ 0 h 215"/>
                <a:gd name="T16" fmla="*/ 0 w 305"/>
                <a:gd name="T17" fmla="*/ 0 h 215"/>
                <a:gd name="T18" fmla="*/ 0 w 305"/>
                <a:gd name="T19" fmla="*/ 0 h 215"/>
                <a:gd name="T20" fmla="*/ 0 w 305"/>
                <a:gd name="T21" fmla="*/ 0 h 215"/>
                <a:gd name="T22" fmla="*/ 0 w 305"/>
                <a:gd name="T23" fmla="*/ 0 h 215"/>
                <a:gd name="T24" fmla="*/ 0 w 305"/>
                <a:gd name="T25" fmla="*/ 0 h 215"/>
                <a:gd name="T26" fmla="*/ 0 w 305"/>
                <a:gd name="T27" fmla="*/ 0 h 215"/>
                <a:gd name="T28" fmla="*/ 0 w 305"/>
                <a:gd name="T29" fmla="*/ 0 h 215"/>
                <a:gd name="T30" fmla="*/ 0 w 305"/>
                <a:gd name="T31" fmla="*/ 0 h 215"/>
                <a:gd name="T32" fmla="*/ 0 w 305"/>
                <a:gd name="T33" fmla="*/ 0 h 215"/>
                <a:gd name="T34" fmla="*/ 0 w 305"/>
                <a:gd name="T35" fmla="*/ 0 h 215"/>
                <a:gd name="T36" fmla="*/ 0 w 305"/>
                <a:gd name="T37" fmla="*/ 0 h 215"/>
                <a:gd name="T38" fmla="*/ 0 w 305"/>
                <a:gd name="T39" fmla="*/ 0 h 215"/>
                <a:gd name="T40" fmla="*/ 0 w 305"/>
                <a:gd name="T41" fmla="*/ 0 h 215"/>
                <a:gd name="T42" fmla="*/ 0 w 305"/>
                <a:gd name="T43" fmla="*/ 0 h 215"/>
                <a:gd name="T44" fmla="*/ 0 w 305"/>
                <a:gd name="T45" fmla="*/ 0 h 215"/>
                <a:gd name="T46" fmla="*/ 0 w 305"/>
                <a:gd name="T47" fmla="*/ 0 h 215"/>
                <a:gd name="T48" fmla="*/ 0 w 305"/>
                <a:gd name="T49" fmla="*/ 0 h 215"/>
                <a:gd name="T50" fmla="*/ 0 w 305"/>
                <a:gd name="T51" fmla="*/ 0 h 215"/>
                <a:gd name="T52" fmla="*/ 0 w 305"/>
                <a:gd name="T53" fmla="*/ 0 h 215"/>
                <a:gd name="T54" fmla="*/ 0 w 305"/>
                <a:gd name="T55" fmla="*/ 0 h 215"/>
                <a:gd name="T56" fmla="*/ 0 w 305"/>
                <a:gd name="T57" fmla="*/ 0 h 215"/>
                <a:gd name="T58" fmla="*/ 0 w 305"/>
                <a:gd name="T59" fmla="*/ 0 h 215"/>
                <a:gd name="T60" fmla="*/ 0 w 305"/>
                <a:gd name="T61" fmla="*/ 0 h 215"/>
                <a:gd name="T62" fmla="*/ 0 w 305"/>
                <a:gd name="T63" fmla="*/ 0 h 215"/>
                <a:gd name="T64" fmla="*/ 0 w 305"/>
                <a:gd name="T65" fmla="*/ 0 h 215"/>
                <a:gd name="T66" fmla="*/ 0 w 305"/>
                <a:gd name="T67" fmla="*/ 0 h 215"/>
                <a:gd name="T68" fmla="*/ 0 w 305"/>
                <a:gd name="T69" fmla="*/ 0 h 215"/>
                <a:gd name="T70" fmla="*/ 0 w 305"/>
                <a:gd name="T71" fmla="*/ 0 h 215"/>
                <a:gd name="T72" fmla="*/ 0 w 305"/>
                <a:gd name="T73" fmla="*/ 0 h 215"/>
                <a:gd name="T74" fmla="*/ 0 w 305"/>
                <a:gd name="T75" fmla="*/ 0 h 215"/>
                <a:gd name="T76" fmla="*/ 0 w 305"/>
                <a:gd name="T77" fmla="*/ 0 h 215"/>
                <a:gd name="T78" fmla="*/ 0 w 305"/>
                <a:gd name="T79" fmla="*/ 0 h 215"/>
                <a:gd name="T80" fmla="*/ 0 w 305"/>
                <a:gd name="T81" fmla="*/ 0 h 215"/>
                <a:gd name="T82" fmla="*/ 0 w 305"/>
                <a:gd name="T83" fmla="*/ 0 h 215"/>
                <a:gd name="T84" fmla="*/ 0 w 305"/>
                <a:gd name="T85" fmla="*/ 0 h 215"/>
                <a:gd name="T86" fmla="*/ 0 w 305"/>
                <a:gd name="T87" fmla="*/ 0 h 2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5"/>
                <a:gd name="T133" fmla="*/ 0 h 215"/>
                <a:gd name="T134" fmla="*/ 305 w 305"/>
                <a:gd name="T135" fmla="*/ 215 h 2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5" h="215">
                  <a:moveTo>
                    <a:pt x="225" y="7"/>
                  </a:moveTo>
                  <a:lnTo>
                    <a:pt x="228" y="12"/>
                  </a:lnTo>
                  <a:lnTo>
                    <a:pt x="232" y="15"/>
                  </a:lnTo>
                  <a:lnTo>
                    <a:pt x="236" y="18"/>
                  </a:lnTo>
                  <a:lnTo>
                    <a:pt x="239" y="23"/>
                  </a:lnTo>
                  <a:lnTo>
                    <a:pt x="244" y="18"/>
                  </a:lnTo>
                  <a:lnTo>
                    <a:pt x="251" y="15"/>
                  </a:lnTo>
                  <a:lnTo>
                    <a:pt x="259" y="12"/>
                  </a:lnTo>
                  <a:lnTo>
                    <a:pt x="266" y="11"/>
                  </a:lnTo>
                  <a:lnTo>
                    <a:pt x="276" y="12"/>
                  </a:lnTo>
                  <a:lnTo>
                    <a:pt x="284" y="16"/>
                  </a:lnTo>
                  <a:lnTo>
                    <a:pt x="293" y="22"/>
                  </a:lnTo>
                  <a:lnTo>
                    <a:pt x="299" y="30"/>
                  </a:lnTo>
                  <a:lnTo>
                    <a:pt x="303" y="37"/>
                  </a:lnTo>
                  <a:lnTo>
                    <a:pt x="305" y="45"/>
                  </a:lnTo>
                  <a:lnTo>
                    <a:pt x="305" y="53"/>
                  </a:lnTo>
                  <a:lnTo>
                    <a:pt x="304" y="61"/>
                  </a:lnTo>
                  <a:lnTo>
                    <a:pt x="305" y="64"/>
                  </a:lnTo>
                  <a:lnTo>
                    <a:pt x="305" y="67"/>
                  </a:lnTo>
                  <a:lnTo>
                    <a:pt x="305" y="70"/>
                  </a:lnTo>
                  <a:lnTo>
                    <a:pt x="305" y="72"/>
                  </a:lnTo>
                  <a:lnTo>
                    <a:pt x="304" y="75"/>
                  </a:lnTo>
                  <a:lnTo>
                    <a:pt x="301" y="75"/>
                  </a:lnTo>
                  <a:lnTo>
                    <a:pt x="299" y="75"/>
                  </a:lnTo>
                  <a:lnTo>
                    <a:pt x="297" y="74"/>
                  </a:lnTo>
                  <a:lnTo>
                    <a:pt x="293" y="70"/>
                  </a:lnTo>
                  <a:lnTo>
                    <a:pt x="292" y="63"/>
                  </a:lnTo>
                  <a:lnTo>
                    <a:pt x="289" y="57"/>
                  </a:lnTo>
                  <a:lnTo>
                    <a:pt x="287" y="53"/>
                  </a:lnTo>
                  <a:lnTo>
                    <a:pt x="283" y="49"/>
                  </a:lnTo>
                  <a:lnTo>
                    <a:pt x="279" y="45"/>
                  </a:lnTo>
                  <a:lnTo>
                    <a:pt x="275" y="44"/>
                  </a:lnTo>
                  <a:lnTo>
                    <a:pt x="270" y="42"/>
                  </a:lnTo>
                  <a:lnTo>
                    <a:pt x="260" y="44"/>
                  </a:lnTo>
                  <a:lnTo>
                    <a:pt x="253" y="50"/>
                  </a:lnTo>
                  <a:lnTo>
                    <a:pt x="245" y="55"/>
                  </a:lnTo>
                  <a:lnTo>
                    <a:pt x="241" y="45"/>
                  </a:lnTo>
                  <a:lnTo>
                    <a:pt x="236" y="42"/>
                  </a:lnTo>
                  <a:lnTo>
                    <a:pt x="233" y="37"/>
                  </a:lnTo>
                  <a:lnTo>
                    <a:pt x="230" y="31"/>
                  </a:lnTo>
                  <a:lnTo>
                    <a:pt x="226" y="29"/>
                  </a:lnTo>
                  <a:lnTo>
                    <a:pt x="220" y="29"/>
                  </a:lnTo>
                  <a:lnTo>
                    <a:pt x="213" y="27"/>
                  </a:lnTo>
                  <a:lnTo>
                    <a:pt x="205" y="27"/>
                  </a:lnTo>
                  <a:lnTo>
                    <a:pt x="198" y="29"/>
                  </a:lnTo>
                  <a:lnTo>
                    <a:pt x="191" y="30"/>
                  </a:lnTo>
                  <a:lnTo>
                    <a:pt x="185" y="33"/>
                  </a:lnTo>
                  <a:lnTo>
                    <a:pt x="180" y="38"/>
                  </a:lnTo>
                  <a:lnTo>
                    <a:pt x="175" y="45"/>
                  </a:lnTo>
                  <a:lnTo>
                    <a:pt x="171" y="52"/>
                  </a:lnTo>
                  <a:lnTo>
                    <a:pt x="170" y="60"/>
                  </a:lnTo>
                  <a:lnTo>
                    <a:pt x="169" y="68"/>
                  </a:lnTo>
                  <a:lnTo>
                    <a:pt x="164" y="74"/>
                  </a:lnTo>
                  <a:lnTo>
                    <a:pt x="160" y="72"/>
                  </a:lnTo>
                  <a:lnTo>
                    <a:pt x="157" y="68"/>
                  </a:lnTo>
                  <a:lnTo>
                    <a:pt x="153" y="65"/>
                  </a:lnTo>
                  <a:lnTo>
                    <a:pt x="149" y="63"/>
                  </a:lnTo>
                  <a:lnTo>
                    <a:pt x="142" y="60"/>
                  </a:lnTo>
                  <a:lnTo>
                    <a:pt x="133" y="60"/>
                  </a:lnTo>
                  <a:lnTo>
                    <a:pt x="125" y="61"/>
                  </a:lnTo>
                  <a:lnTo>
                    <a:pt x="118" y="64"/>
                  </a:lnTo>
                  <a:lnTo>
                    <a:pt x="110" y="75"/>
                  </a:lnTo>
                  <a:lnTo>
                    <a:pt x="104" y="85"/>
                  </a:lnTo>
                  <a:lnTo>
                    <a:pt x="99" y="97"/>
                  </a:lnTo>
                  <a:lnTo>
                    <a:pt x="98" y="109"/>
                  </a:lnTo>
                  <a:lnTo>
                    <a:pt x="99" y="112"/>
                  </a:lnTo>
                  <a:lnTo>
                    <a:pt x="101" y="115"/>
                  </a:lnTo>
                  <a:lnTo>
                    <a:pt x="101" y="116"/>
                  </a:lnTo>
                  <a:lnTo>
                    <a:pt x="99" y="119"/>
                  </a:lnTo>
                  <a:lnTo>
                    <a:pt x="93" y="120"/>
                  </a:lnTo>
                  <a:lnTo>
                    <a:pt x="86" y="117"/>
                  </a:lnTo>
                  <a:lnTo>
                    <a:pt x="80" y="116"/>
                  </a:lnTo>
                  <a:lnTo>
                    <a:pt x="74" y="120"/>
                  </a:lnTo>
                  <a:lnTo>
                    <a:pt x="67" y="121"/>
                  </a:lnTo>
                  <a:lnTo>
                    <a:pt x="62" y="127"/>
                  </a:lnTo>
                  <a:lnTo>
                    <a:pt x="59" y="134"/>
                  </a:lnTo>
                  <a:lnTo>
                    <a:pt x="57" y="140"/>
                  </a:lnTo>
                  <a:lnTo>
                    <a:pt x="58" y="149"/>
                  </a:lnTo>
                  <a:lnTo>
                    <a:pt x="58" y="157"/>
                  </a:lnTo>
                  <a:lnTo>
                    <a:pt x="58" y="164"/>
                  </a:lnTo>
                  <a:lnTo>
                    <a:pt x="54" y="169"/>
                  </a:lnTo>
                  <a:lnTo>
                    <a:pt x="48" y="168"/>
                  </a:lnTo>
                  <a:lnTo>
                    <a:pt x="42" y="168"/>
                  </a:lnTo>
                  <a:lnTo>
                    <a:pt x="37" y="169"/>
                  </a:lnTo>
                  <a:lnTo>
                    <a:pt x="33" y="173"/>
                  </a:lnTo>
                  <a:lnTo>
                    <a:pt x="26" y="181"/>
                  </a:lnTo>
                  <a:lnTo>
                    <a:pt x="22" y="191"/>
                  </a:lnTo>
                  <a:lnTo>
                    <a:pt x="17" y="199"/>
                  </a:lnTo>
                  <a:lnTo>
                    <a:pt x="13" y="209"/>
                  </a:lnTo>
                  <a:lnTo>
                    <a:pt x="11" y="211"/>
                  </a:lnTo>
                  <a:lnTo>
                    <a:pt x="8" y="214"/>
                  </a:lnTo>
                  <a:lnTo>
                    <a:pt x="6" y="215"/>
                  </a:lnTo>
                  <a:lnTo>
                    <a:pt x="2" y="215"/>
                  </a:lnTo>
                  <a:lnTo>
                    <a:pt x="0" y="199"/>
                  </a:lnTo>
                  <a:lnTo>
                    <a:pt x="2" y="183"/>
                  </a:lnTo>
                  <a:lnTo>
                    <a:pt x="7" y="168"/>
                  </a:lnTo>
                  <a:lnTo>
                    <a:pt x="15" y="155"/>
                  </a:lnTo>
                  <a:lnTo>
                    <a:pt x="24" y="151"/>
                  </a:lnTo>
                  <a:lnTo>
                    <a:pt x="28" y="143"/>
                  </a:lnTo>
                  <a:lnTo>
                    <a:pt x="29" y="134"/>
                  </a:lnTo>
                  <a:lnTo>
                    <a:pt x="30" y="124"/>
                  </a:lnTo>
                  <a:lnTo>
                    <a:pt x="34" y="116"/>
                  </a:lnTo>
                  <a:lnTo>
                    <a:pt x="39" y="108"/>
                  </a:lnTo>
                  <a:lnTo>
                    <a:pt x="45" y="101"/>
                  </a:lnTo>
                  <a:lnTo>
                    <a:pt x="51" y="94"/>
                  </a:lnTo>
                  <a:lnTo>
                    <a:pt x="58" y="93"/>
                  </a:lnTo>
                  <a:lnTo>
                    <a:pt x="67" y="93"/>
                  </a:lnTo>
                  <a:lnTo>
                    <a:pt x="74" y="91"/>
                  </a:lnTo>
                  <a:lnTo>
                    <a:pt x="78" y="85"/>
                  </a:lnTo>
                  <a:lnTo>
                    <a:pt x="80" y="68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108" y="37"/>
                  </a:lnTo>
                  <a:lnTo>
                    <a:pt x="113" y="35"/>
                  </a:lnTo>
                  <a:lnTo>
                    <a:pt x="118" y="35"/>
                  </a:lnTo>
                  <a:lnTo>
                    <a:pt x="123" y="35"/>
                  </a:lnTo>
                  <a:lnTo>
                    <a:pt x="127" y="35"/>
                  </a:lnTo>
                  <a:lnTo>
                    <a:pt x="132" y="37"/>
                  </a:lnTo>
                  <a:lnTo>
                    <a:pt x="136" y="37"/>
                  </a:lnTo>
                  <a:lnTo>
                    <a:pt x="141" y="38"/>
                  </a:lnTo>
                  <a:lnTo>
                    <a:pt x="144" y="40"/>
                  </a:lnTo>
                  <a:lnTo>
                    <a:pt x="148" y="31"/>
                  </a:lnTo>
                  <a:lnTo>
                    <a:pt x="153" y="23"/>
                  </a:lnTo>
                  <a:lnTo>
                    <a:pt x="159" y="18"/>
                  </a:lnTo>
                  <a:lnTo>
                    <a:pt x="165" y="11"/>
                  </a:lnTo>
                  <a:lnTo>
                    <a:pt x="172" y="7"/>
                  </a:lnTo>
                  <a:lnTo>
                    <a:pt x="181" y="4"/>
                  </a:lnTo>
                  <a:lnTo>
                    <a:pt x="188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1" y="1"/>
                  </a:lnTo>
                  <a:lnTo>
                    <a:pt x="217" y="5"/>
                  </a:lnTo>
                  <a:lnTo>
                    <a:pt x="22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Freeform 563"/>
            <p:cNvSpPr>
              <a:spLocks/>
            </p:cNvSpPr>
            <p:nvPr/>
          </p:nvSpPr>
          <p:spPr bwMode="auto">
            <a:xfrm>
              <a:off x="2494" y="2794"/>
              <a:ext cx="67" cy="18"/>
            </a:xfrm>
            <a:custGeom>
              <a:avLst/>
              <a:gdLst>
                <a:gd name="T0" fmla="*/ 0 w 201"/>
                <a:gd name="T1" fmla="*/ 0 h 54"/>
                <a:gd name="T2" fmla="*/ 0 w 201"/>
                <a:gd name="T3" fmla="*/ 0 h 54"/>
                <a:gd name="T4" fmla="*/ 0 w 201"/>
                <a:gd name="T5" fmla="*/ 0 h 54"/>
                <a:gd name="T6" fmla="*/ 0 w 201"/>
                <a:gd name="T7" fmla="*/ 0 h 54"/>
                <a:gd name="T8" fmla="*/ 0 w 201"/>
                <a:gd name="T9" fmla="*/ 0 h 54"/>
                <a:gd name="T10" fmla="*/ 0 w 201"/>
                <a:gd name="T11" fmla="*/ 0 h 54"/>
                <a:gd name="T12" fmla="*/ 0 w 201"/>
                <a:gd name="T13" fmla="*/ 0 h 54"/>
                <a:gd name="T14" fmla="*/ 0 w 201"/>
                <a:gd name="T15" fmla="*/ 0 h 54"/>
                <a:gd name="T16" fmla="*/ 0 w 201"/>
                <a:gd name="T17" fmla="*/ 0 h 54"/>
                <a:gd name="T18" fmla="*/ 0 w 201"/>
                <a:gd name="T19" fmla="*/ 0 h 54"/>
                <a:gd name="T20" fmla="*/ 0 w 201"/>
                <a:gd name="T21" fmla="*/ 0 h 54"/>
                <a:gd name="T22" fmla="*/ 0 w 201"/>
                <a:gd name="T23" fmla="*/ 0 h 54"/>
                <a:gd name="T24" fmla="*/ 0 w 201"/>
                <a:gd name="T25" fmla="*/ 0 h 54"/>
                <a:gd name="T26" fmla="*/ 0 w 201"/>
                <a:gd name="T27" fmla="*/ 0 h 54"/>
                <a:gd name="T28" fmla="*/ 0 w 201"/>
                <a:gd name="T29" fmla="*/ 0 h 54"/>
                <a:gd name="T30" fmla="*/ 0 w 201"/>
                <a:gd name="T31" fmla="*/ 0 h 54"/>
                <a:gd name="T32" fmla="*/ 0 w 201"/>
                <a:gd name="T33" fmla="*/ 0 h 54"/>
                <a:gd name="T34" fmla="*/ 0 w 201"/>
                <a:gd name="T35" fmla="*/ 0 h 54"/>
                <a:gd name="T36" fmla="*/ 0 w 201"/>
                <a:gd name="T37" fmla="*/ 0 h 54"/>
                <a:gd name="T38" fmla="*/ 0 w 201"/>
                <a:gd name="T39" fmla="*/ 0 h 54"/>
                <a:gd name="T40" fmla="*/ 0 w 201"/>
                <a:gd name="T41" fmla="*/ 0 h 54"/>
                <a:gd name="T42" fmla="*/ 0 w 201"/>
                <a:gd name="T43" fmla="*/ 0 h 54"/>
                <a:gd name="T44" fmla="*/ 0 w 201"/>
                <a:gd name="T45" fmla="*/ 0 h 54"/>
                <a:gd name="T46" fmla="*/ 0 w 201"/>
                <a:gd name="T47" fmla="*/ 0 h 54"/>
                <a:gd name="T48" fmla="*/ 0 w 201"/>
                <a:gd name="T49" fmla="*/ 0 h 54"/>
                <a:gd name="T50" fmla="*/ 0 w 201"/>
                <a:gd name="T51" fmla="*/ 0 h 54"/>
                <a:gd name="T52" fmla="*/ 0 w 201"/>
                <a:gd name="T53" fmla="*/ 0 h 54"/>
                <a:gd name="T54" fmla="*/ 0 w 201"/>
                <a:gd name="T55" fmla="*/ 0 h 54"/>
                <a:gd name="T56" fmla="*/ 0 w 201"/>
                <a:gd name="T57" fmla="*/ 0 h 54"/>
                <a:gd name="T58" fmla="*/ 0 w 201"/>
                <a:gd name="T59" fmla="*/ 0 h 54"/>
                <a:gd name="T60" fmla="*/ 0 w 201"/>
                <a:gd name="T61" fmla="*/ 0 h 54"/>
                <a:gd name="T62" fmla="*/ 0 w 201"/>
                <a:gd name="T63" fmla="*/ 0 h 54"/>
                <a:gd name="T64" fmla="*/ 0 w 201"/>
                <a:gd name="T65" fmla="*/ 0 h 54"/>
                <a:gd name="T66" fmla="*/ 0 w 201"/>
                <a:gd name="T67" fmla="*/ 0 h 54"/>
                <a:gd name="T68" fmla="*/ 0 w 201"/>
                <a:gd name="T69" fmla="*/ 0 h 54"/>
                <a:gd name="T70" fmla="*/ 0 w 201"/>
                <a:gd name="T71" fmla="*/ 0 h 54"/>
                <a:gd name="T72" fmla="*/ 0 w 201"/>
                <a:gd name="T73" fmla="*/ 0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1"/>
                <a:gd name="T112" fmla="*/ 0 h 54"/>
                <a:gd name="T113" fmla="*/ 201 w 201"/>
                <a:gd name="T114" fmla="*/ 54 h 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1" h="54">
                  <a:moveTo>
                    <a:pt x="193" y="13"/>
                  </a:moveTo>
                  <a:lnTo>
                    <a:pt x="195" y="19"/>
                  </a:lnTo>
                  <a:lnTo>
                    <a:pt x="200" y="26"/>
                  </a:lnTo>
                  <a:lnTo>
                    <a:pt x="201" y="31"/>
                  </a:lnTo>
                  <a:lnTo>
                    <a:pt x="195" y="35"/>
                  </a:lnTo>
                  <a:lnTo>
                    <a:pt x="174" y="37"/>
                  </a:lnTo>
                  <a:lnTo>
                    <a:pt x="152" y="37"/>
                  </a:lnTo>
                  <a:lnTo>
                    <a:pt x="130" y="37"/>
                  </a:lnTo>
                  <a:lnTo>
                    <a:pt x="108" y="37"/>
                  </a:lnTo>
                  <a:lnTo>
                    <a:pt x="85" y="38"/>
                  </a:lnTo>
                  <a:lnTo>
                    <a:pt x="63" y="39"/>
                  </a:lnTo>
                  <a:lnTo>
                    <a:pt x="41" y="43"/>
                  </a:lnTo>
                  <a:lnTo>
                    <a:pt x="21" y="47"/>
                  </a:lnTo>
                  <a:lnTo>
                    <a:pt x="15" y="49"/>
                  </a:lnTo>
                  <a:lnTo>
                    <a:pt x="10" y="53"/>
                  </a:lnTo>
                  <a:lnTo>
                    <a:pt x="5" y="54"/>
                  </a:lnTo>
                  <a:lnTo>
                    <a:pt x="0" y="50"/>
                  </a:lnTo>
                  <a:lnTo>
                    <a:pt x="4" y="42"/>
                  </a:lnTo>
                  <a:lnTo>
                    <a:pt x="11" y="37"/>
                  </a:lnTo>
                  <a:lnTo>
                    <a:pt x="19" y="34"/>
                  </a:lnTo>
                  <a:lnTo>
                    <a:pt x="28" y="30"/>
                  </a:lnTo>
                  <a:lnTo>
                    <a:pt x="39" y="26"/>
                  </a:lnTo>
                  <a:lnTo>
                    <a:pt x="51" y="22"/>
                  </a:lnTo>
                  <a:lnTo>
                    <a:pt x="62" y="17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7" y="7"/>
                  </a:lnTo>
                  <a:lnTo>
                    <a:pt x="109" y="2"/>
                  </a:lnTo>
                  <a:lnTo>
                    <a:pt x="122" y="0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9" y="1"/>
                  </a:lnTo>
                  <a:lnTo>
                    <a:pt x="178" y="4"/>
                  </a:lnTo>
                  <a:lnTo>
                    <a:pt x="186" y="8"/>
                  </a:lnTo>
                  <a:lnTo>
                    <a:pt x="19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Freeform 564"/>
            <p:cNvSpPr>
              <a:spLocks/>
            </p:cNvSpPr>
            <p:nvPr/>
          </p:nvSpPr>
          <p:spPr bwMode="auto">
            <a:xfrm>
              <a:off x="2407" y="2808"/>
              <a:ext cx="81" cy="35"/>
            </a:xfrm>
            <a:custGeom>
              <a:avLst/>
              <a:gdLst>
                <a:gd name="T0" fmla="*/ 0 w 245"/>
                <a:gd name="T1" fmla="*/ 0 h 105"/>
                <a:gd name="T2" fmla="*/ 0 w 245"/>
                <a:gd name="T3" fmla="*/ 0 h 105"/>
                <a:gd name="T4" fmla="*/ 0 w 245"/>
                <a:gd name="T5" fmla="*/ 0 h 105"/>
                <a:gd name="T6" fmla="*/ 0 w 245"/>
                <a:gd name="T7" fmla="*/ 0 h 105"/>
                <a:gd name="T8" fmla="*/ 0 w 245"/>
                <a:gd name="T9" fmla="*/ 0 h 105"/>
                <a:gd name="T10" fmla="*/ 0 w 245"/>
                <a:gd name="T11" fmla="*/ 0 h 105"/>
                <a:gd name="T12" fmla="*/ 0 w 245"/>
                <a:gd name="T13" fmla="*/ 0 h 105"/>
                <a:gd name="T14" fmla="*/ 0 w 245"/>
                <a:gd name="T15" fmla="*/ 0 h 105"/>
                <a:gd name="T16" fmla="*/ 0 w 245"/>
                <a:gd name="T17" fmla="*/ 0 h 105"/>
                <a:gd name="T18" fmla="*/ 0 w 245"/>
                <a:gd name="T19" fmla="*/ 0 h 105"/>
                <a:gd name="T20" fmla="*/ 0 w 245"/>
                <a:gd name="T21" fmla="*/ 0 h 105"/>
                <a:gd name="T22" fmla="*/ 0 w 245"/>
                <a:gd name="T23" fmla="*/ 0 h 105"/>
                <a:gd name="T24" fmla="*/ 0 w 245"/>
                <a:gd name="T25" fmla="*/ 0 h 105"/>
                <a:gd name="T26" fmla="*/ 0 w 245"/>
                <a:gd name="T27" fmla="*/ 0 h 105"/>
                <a:gd name="T28" fmla="*/ 0 w 245"/>
                <a:gd name="T29" fmla="*/ 0 h 105"/>
                <a:gd name="T30" fmla="*/ 0 w 245"/>
                <a:gd name="T31" fmla="*/ 0 h 105"/>
                <a:gd name="T32" fmla="*/ 0 w 245"/>
                <a:gd name="T33" fmla="*/ 0 h 105"/>
                <a:gd name="T34" fmla="*/ 0 w 245"/>
                <a:gd name="T35" fmla="*/ 0 h 105"/>
                <a:gd name="T36" fmla="*/ 0 w 245"/>
                <a:gd name="T37" fmla="*/ 0 h 105"/>
                <a:gd name="T38" fmla="*/ 0 w 245"/>
                <a:gd name="T39" fmla="*/ 0 h 105"/>
                <a:gd name="T40" fmla="*/ 0 w 245"/>
                <a:gd name="T41" fmla="*/ 0 h 105"/>
                <a:gd name="T42" fmla="*/ 0 w 245"/>
                <a:gd name="T43" fmla="*/ 0 h 105"/>
                <a:gd name="T44" fmla="*/ 0 w 245"/>
                <a:gd name="T45" fmla="*/ 0 h 105"/>
                <a:gd name="T46" fmla="*/ 0 w 245"/>
                <a:gd name="T47" fmla="*/ 0 h 105"/>
                <a:gd name="T48" fmla="*/ 0 w 245"/>
                <a:gd name="T49" fmla="*/ 0 h 105"/>
                <a:gd name="T50" fmla="*/ 0 w 245"/>
                <a:gd name="T51" fmla="*/ 0 h 105"/>
                <a:gd name="T52" fmla="*/ 0 w 245"/>
                <a:gd name="T53" fmla="*/ 0 h 105"/>
                <a:gd name="T54" fmla="*/ 0 w 245"/>
                <a:gd name="T55" fmla="*/ 0 h 105"/>
                <a:gd name="T56" fmla="*/ 0 w 245"/>
                <a:gd name="T57" fmla="*/ 0 h 105"/>
                <a:gd name="T58" fmla="*/ 0 w 245"/>
                <a:gd name="T59" fmla="*/ 0 h 105"/>
                <a:gd name="T60" fmla="*/ 0 w 245"/>
                <a:gd name="T61" fmla="*/ 0 h 105"/>
                <a:gd name="T62" fmla="*/ 0 w 245"/>
                <a:gd name="T63" fmla="*/ 0 h 105"/>
                <a:gd name="T64" fmla="*/ 0 w 245"/>
                <a:gd name="T65" fmla="*/ 0 h 105"/>
                <a:gd name="T66" fmla="*/ 0 w 245"/>
                <a:gd name="T67" fmla="*/ 0 h 105"/>
                <a:gd name="T68" fmla="*/ 0 w 245"/>
                <a:gd name="T69" fmla="*/ 0 h 105"/>
                <a:gd name="T70" fmla="*/ 0 w 245"/>
                <a:gd name="T71" fmla="*/ 0 h 105"/>
                <a:gd name="T72" fmla="*/ 0 w 245"/>
                <a:gd name="T73" fmla="*/ 0 h 105"/>
                <a:gd name="T74" fmla="*/ 0 w 245"/>
                <a:gd name="T75" fmla="*/ 0 h 105"/>
                <a:gd name="T76" fmla="*/ 0 w 245"/>
                <a:gd name="T77" fmla="*/ 0 h 105"/>
                <a:gd name="T78" fmla="*/ 0 w 245"/>
                <a:gd name="T79" fmla="*/ 0 h 105"/>
                <a:gd name="T80" fmla="*/ 0 w 245"/>
                <a:gd name="T81" fmla="*/ 0 h 105"/>
                <a:gd name="T82" fmla="*/ 0 w 245"/>
                <a:gd name="T83" fmla="*/ 0 h 105"/>
                <a:gd name="T84" fmla="*/ 0 w 245"/>
                <a:gd name="T85" fmla="*/ 0 h 105"/>
                <a:gd name="T86" fmla="*/ 0 w 245"/>
                <a:gd name="T87" fmla="*/ 0 h 105"/>
                <a:gd name="T88" fmla="*/ 0 w 245"/>
                <a:gd name="T89" fmla="*/ 0 h 105"/>
                <a:gd name="T90" fmla="*/ 0 w 245"/>
                <a:gd name="T91" fmla="*/ 0 h 105"/>
                <a:gd name="T92" fmla="*/ 0 w 245"/>
                <a:gd name="T93" fmla="*/ 0 h 105"/>
                <a:gd name="T94" fmla="*/ 0 w 245"/>
                <a:gd name="T95" fmla="*/ 0 h 105"/>
                <a:gd name="T96" fmla="*/ 0 w 245"/>
                <a:gd name="T97" fmla="*/ 0 h 105"/>
                <a:gd name="T98" fmla="*/ 0 w 245"/>
                <a:gd name="T99" fmla="*/ 0 h 105"/>
                <a:gd name="T100" fmla="*/ 0 w 245"/>
                <a:gd name="T101" fmla="*/ 0 h 105"/>
                <a:gd name="T102" fmla="*/ 0 w 245"/>
                <a:gd name="T103" fmla="*/ 0 h 105"/>
                <a:gd name="T104" fmla="*/ 0 w 245"/>
                <a:gd name="T105" fmla="*/ 0 h 105"/>
                <a:gd name="T106" fmla="*/ 0 w 245"/>
                <a:gd name="T107" fmla="*/ 0 h 105"/>
                <a:gd name="T108" fmla="*/ 0 w 245"/>
                <a:gd name="T109" fmla="*/ 0 h 105"/>
                <a:gd name="T110" fmla="*/ 0 w 245"/>
                <a:gd name="T111" fmla="*/ 0 h 1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5"/>
                <a:gd name="T169" fmla="*/ 0 h 105"/>
                <a:gd name="T170" fmla="*/ 245 w 245"/>
                <a:gd name="T171" fmla="*/ 105 h 1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5" h="105">
                  <a:moveTo>
                    <a:pt x="233" y="7"/>
                  </a:moveTo>
                  <a:lnTo>
                    <a:pt x="238" y="14"/>
                  </a:lnTo>
                  <a:lnTo>
                    <a:pt x="243" y="21"/>
                  </a:lnTo>
                  <a:lnTo>
                    <a:pt x="245" y="30"/>
                  </a:lnTo>
                  <a:lnTo>
                    <a:pt x="245" y="40"/>
                  </a:lnTo>
                  <a:lnTo>
                    <a:pt x="244" y="49"/>
                  </a:lnTo>
                  <a:lnTo>
                    <a:pt x="240" y="59"/>
                  </a:lnTo>
                  <a:lnTo>
                    <a:pt x="234" y="66"/>
                  </a:lnTo>
                  <a:lnTo>
                    <a:pt x="228" y="71"/>
                  </a:lnTo>
                  <a:lnTo>
                    <a:pt x="223" y="71"/>
                  </a:lnTo>
                  <a:lnTo>
                    <a:pt x="218" y="71"/>
                  </a:lnTo>
                  <a:lnTo>
                    <a:pt x="213" y="71"/>
                  </a:lnTo>
                  <a:lnTo>
                    <a:pt x="208" y="73"/>
                  </a:lnTo>
                  <a:lnTo>
                    <a:pt x="204" y="73"/>
                  </a:lnTo>
                  <a:lnTo>
                    <a:pt x="200" y="74"/>
                  </a:lnTo>
                  <a:lnTo>
                    <a:pt x="195" y="75"/>
                  </a:lnTo>
                  <a:lnTo>
                    <a:pt x="190" y="77"/>
                  </a:lnTo>
                  <a:lnTo>
                    <a:pt x="184" y="75"/>
                  </a:lnTo>
                  <a:lnTo>
                    <a:pt x="179" y="70"/>
                  </a:lnTo>
                  <a:lnTo>
                    <a:pt x="174" y="67"/>
                  </a:lnTo>
                  <a:lnTo>
                    <a:pt x="170" y="73"/>
                  </a:lnTo>
                  <a:lnTo>
                    <a:pt x="166" y="77"/>
                  </a:lnTo>
                  <a:lnTo>
                    <a:pt x="161" y="81"/>
                  </a:lnTo>
                  <a:lnTo>
                    <a:pt x="155" y="84"/>
                  </a:lnTo>
                  <a:lnTo>
                    <a:pt x="150" y="85"/>
                  </a:lnTo>
                  <a:lnTo>
                    <a:pt x="144" y="86"/>
                  </a:lnTo>
                  <a:lnTo>
                    <a:pt x="138" y="88"/>
                  </a:lnTo>
                  <a:lnTo>
                    <a:pt x="131" y="88"/>
                  </a:lnTo>
                  <a:lnTo>
                    <a:pt x="125" y="88"/>
                  </a:lnTo>
                  <a:lnTo>
                    <a:pt x="120" y="92"/>
                  </a:lnTo>
                  <a:lnTo>
                    <a:pt x="116" y="96"/>
                  </a:lnTo>
                  <a:lnTo>
                    <a:pt x="111" y="99"/>
                  </a:lnTo>
                  <a:lnTo>
                    <a:pt x="106" y="101"/>
                  </a:lnTo>
                  <a:lnTo>
                    <a:pt x="100" y="104"/>
                  </a:lnTo>
                  <a:lnTo>
                    <a:pt x="95" y="105"/>
                  </a:lnTo>
                  <a:lnTo>
                    <a:pt x="89" y="105"/>
                  </a:lnTo>
                  <a:lnTo>
                    <a:pt x="83" y="105"/>
                  </a:lnTo>
                  <a:lnTo>
                    <a:pt x="75" y="101"/>
                  </a:lnTo>
                  <a:lnTo>
                    <a:pt x="67" y="96"/>
                  </a:lnTo>
                  <a:lnTo>
                    <a:pt x="61" y="89"/>
                  </a:lnTo>
                  <a:lnTo>
                    <a:pt x="59" y="78"/>
                  </a:lnTo>
                  <a:lnTo>
                    <a:pt x="50" y="74"/>
                  </a:lnTo>
                  <a:lnTo>
                    <a:pt x="42" y="73"/>
                  </a:lnTo>
                  <a:lnTo>
                    <a:pt x="32" y="74"/>
                  </a:lnTo>
                  <a:lnTo>
                    <a:pt x="24" y="78"/>
                  </a:lnTo>
                  <a:lnTo>
                    <a:pt x="19" y="82"/>
                  </a:lnTo>
                  <a:lnTo>
                    <a:pt x="15" y="89"/>
                  </a:lnTo>
                  <a:lnTo>
                    <a:pt x="10" y="94"/>
                  </a:lnTo>
                  <a:lnTo>
                    <a:pt x="2" y="92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5" y="78"/>
                  </a:lnTo>
                  <a:lnTo>
                    <a:pt x="8" y="74"/>
                  </a:lnTo>
                  <a:lnTo>
                    <a:pt x="11" y="69"/>
                  </a:lnTo>
                  <a:lnTo>
                    <a:pt x="15" y="64"/>
                  </a:lnTo>
                  <a:lnTo>
                    <a:pt x="20" y="60"/>
                  </a:lnTo>
                  <a:lnTo>
                    <a:pt x="25" y="58"/>
                  </a:lnTo>
                  <a:lnTo>
                    <a:pt x="30" y="55"/>
                  </a:lnTo>
                  <a:lnTo>
                    <a:pt x="35" y="52"/>
                  </a:lnTo>
                  <a:lnTo>
                    <a:pt x="41" y="51"/>
                  </a:lnTo>
                  <a:lnTo>
                    <a:pt x="47" y="51"/>
                  </a:lnTo>
                  <a:lnTo>
                    <a:pt x="55" y="54"/>
                  </a:lnTo>
                  <a:lnTo>
                    <a:pt x="64" y="58"/>
                  </a:lnTo>
                  <a:lnTo>
                    <a:pt x="71" y="62"/>
                  </a:lnTo>
                  <a:lnTo>
                    <a:pt x="77" y="70"/>
                  </a:lnTo>
                  <a:lnTo>
                    <a:pt x="83" y="74"/>
                  </a:lnTo>
                  <a:lnTo>
                    <a:pt x="90" y="75"/>
                  </a:lnTo>
                  <a:lnTo>
                    <a:pt x="98" y="74"/>
                  </a:lnTo>
                  <a:lnTo>
                    <a:pt x="104" y="71"/>
                  </a:lnTo>
                  <a:lnTo>
                    <a:pt x="107" y="64"/>
                  </a:lnTo>
                  <a:lnTo>
                    <a:pt x="110" y="56"/>
                  </a:lnTo>
                  <a:lnTo>
                    <a:pt x="111" y="49"/>
                  </a:lnTo>
                  <a:lnTo>
                    <a:pt x="114" y="41"/>
                  </a:lnTo>
                  <a:lnTo>
                    <a:pt x="116" y="40"/>
                  </a:lnTo>
                  <a:lnTo>
                    <a:pt x="117" y="40"/>
                  </a:lnTo>
                  <a:lnTo>
                    <a:pt x="120" y="39"/>
                  </a:lnTo>
                  <a:lnTo>
                    <a:pt x="121" y="39"/>
                  </a:lnTo>
                  <a:lnTo>
                    <a:pt x="125" y="44"/>
                  </a:lnTo>
                  <a:lnTo>
                    <a:pt x="127" y="49"/>
                  </a:lnTo>
                  <a:lnTo>
                    <a:pt x="131" y="55"/>
                  </a:lnTo>
                  <a:lnTo>
                    <a:pt x="137" y="58"/>
                  </a:lnTo>
                  <a:lnTo>
                    <a:pt x="140" y="58"/>
                  </a:lnTo>
                  <a:lnTo>
                    <a:pt x="145" y="58"/>
                  </a:lnTo>
                  <a:lnTo>
                    <a:pt x="149" y="56"/>
                  </a:lnTo>
                  <a:lnTo>
                    <a:pt x="153" y="54"/>
                  </a:lnTo>
                  <a:lnTo>
                    <a:pt x="156" y="48"/>
                  </a:lnTo>
                  <a:lnTo>
                    <a:pt x="160" y="41"/>
                  </a:lnTo>
                  <a:lnTo>
                    <a:pt x="162" y="36"/>
                  </a:lnTo>
                  <a:lnTo>
                    <a:pt x="170" y="36"/>
                  </a:lnTo>
                  <a:lnTo>
                    <a:pt x="173" y="40"/>
                  </a:lnTo>
                  <a:lnTo>
                    <a:pt x="178" y="44"/>
                  </a:lnTo>
                  <a:lnTo>
                    <a:pt x="183" y="47"/>
                  </a:lnTo>
                  <a:lnTo>
                    <a:pt x="188" y="49"/>
                  </a:lnTo>
                  <a:lnTo>
                    <a:pt x="195" y="47"/>
                  </a:lnTo>
                  <a:lnTo>
                    <a:pt x="200" y="41"/>
                  </a:lnTo>
                  <a:lnTo>
                    <a:pt x="205" y="37"/>
                  </a:lnTo>
                  <a:lnTo>
                    <a:pt x="212" y="40"/>
                  </a:lnTo>
                  <a:lnTo>
                    <a:pt x="215" y="37"/>
                  </a:lnTo>
                  <a:lnTo>
                    <a:pt x="216" y="34"/>
                  </a:lnTo>
                  <a:lnTo>
                    <a:pt x="216" y="30"/>
                  </a:lnTo>
                  <a:lnTo>
                    <a:pt x="216" y="26"/>
                  </a:lnTo>
                  <a:lnTo>
                    <a:pt x="212" y="24"/>
                  </a:lnTo>
                  <a:lnTo>
                    <a:pt x="208" y="19"/>
                  </a:lnTo>
                  <a:lnTo>
                    <a:pt x="204" y="15"/>
                  </a:lnTo>
                  <a:lnTo>
                    <a:pt x="200" y="13"/>
                  </a:lnTo>
                  <a:lnTo>
                    <a:pt x="200" y="10"/>
                  </a:lnTo>
                  <a:lnTo>
                    <a:pt x="199" y="7"/>
                  </a:lnTo>
                  <a:lnTo>
                    <a:pt x="199" y="4"/>
                  </a:lnTo>
                  <a:lnTo>
                    <a:pt x="200" y="2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6" y="2"/>
                  </a:lnTo>
                  <a:lnTo>
                    <a:pt x="23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Freeform 565"/>
            <p:cNvSpPr>
              <a:spLocks/>
            </p:cNvSpPr>
            <p:nvPr/>
          </p:nvSpPr>
          <p:spPr bwMode="auto">
            <a:xfrm>
              <a:off x="2563" y="2825"/>
              <a:ext cx="52" cy="181"/>
            </a:xfrm>
            <a:custGeom>
              <a:avLst/>
              <a:gdLst>
                <a:gd name="T0" fmla="*/ 0 w 157"/>
                <a:gd name="T1" fmla="*/ 0 h 543"/>
                <a:gd name="T2" fmla="*/ 0 w 157"/>
                <a:gd name="T3" fmla="*/ 0 h 543"/>
                <a:gd name="T4" fmla="*/ 0 w 157"/>
                <a:gd name="T5" fmla="*/ 0 h 543"/>
                <a:gd name="T6" fmla="*/ 0 w 157"/>
                <a:gd name="T7" fmla="*/ 0 h 543"/>
                <a:gd name="T8" fmla="*/ 0 w 157"/>
                <a:gd name="T9" fmla="*/ 0 h 543"/>
                <a:gd name="T10" fmla="*/ 0 w 157"/>
                <a:gd name="T11" fmla="*/ 0 h 543"/>
                <a:gd name="T12" fmla="*/ 0 w 157"/>
                <a:gd name="T13" fmla="*/ 0 h 543"/>
                <a:gd name="T14" fmla="*/ 0 w 157"/>
                <a:gd name="T15" fmla="*/ 0 h 543"/>
                <a:gd name="T16" fmla="*/ 0 w 157"/>
                <a:gd name="T17" fmla="*/ 0 h 543"/>
                <a:gd name="T18" fmla="*/ 0 w 157"/>
                <a:gd name="T19" fmla="*/ 0 h 543"/>
                <a:gd name="T20" fmla="*/ 0 w 157"/>
                <a:gd name="T21" fmla="*/ 0 h 543"/>
                <a:gd name="T22" fmla="*/ 0 w 157"/>
                <a:gd name="T23" fmla="*/ 0 h 543"/>
                <a:gd name="T24" fmla="*/ 0 w 157"/>
                <a:gd name="T25" fmla="*/ 0 h 543"/>
                <a:gd name="T26" fmla="*/ 0 w 157"/>
                <a:gd name="T27" fmla="*/ 0 h 543"/>
                <a:gd name="T28" fmla="*/ 0 w 157"/>
                <a:gd name="T29" fmla="*/ 0 h 543"/>
                <a:gd name="T30" fmla="*/ 0 w 157"/>
                <a:gd name="T31" fmla="*/ 0 h 543"/>
                <a:gd name="T32" fmla="*/ 0 w 157"/>
                <a:gd name="T33" fmla="*/ 0 h 543"/>
                <a:gd name="T34" fmla="*/ 0 w 157"/>
                <a:gd name="T35" fmla="*/ 0 h 543"/>
                <a:gd name="T36" fmla="*/ 0 w 157"/>
                <a:gd name="T37" fmla="*/ 0 h 543"/>
                <a:gd name="T38" fmla="*/ 0 w 157"/>
                <a:gd name="T39" fmla="*/ 0 h 543"/>
                <a:gd name="T40" fmla="*/ 0 w 157"/>
                <a:gd name="T41" fmla="*/ 0 h 543"/>
                <a:gd name="T42" fmla="*/ 0 w 157"/>
                <a:gd name="T43" fmla="*/ 0 h 543"/>
                <a:gd name="T44" fmla="*/ 0 w 157"/>
                <a:gd name="T45" fmla="*/ 0 h 543"/>
                <a:gd name="T46" fmla="*/ 0 w 157"/>
                <a:gd name="T47" fmla="*/ 0 h 543"/>
                <a:gd name="T48" fmla="*/ 0 w 157"/>
                <a:gd name="T49" fmla="*/ 0 h 543"/>
                <a:gd name="T50" fmla="*/ 0 w 157"/>
                <a:gd name="T51" fmla="*/ 0 h 543"/>
                <a:gd name="T52" fmla="*/ 0 w 157"/>
                <a:gd name="T53" fmla="*/ 0 h 543"/>
                <a:gd name="T54" fmla="*/ 0 w 157"/>
                <a:gd name="T55" fmla="*/ 0 h 543"/>
                <a:gd name="T56" fmla="*/ 0 w 157"/>
                <a:gd name="T57" fmla="*/ 0 h 543"/>
                <a:gd name="T58" fmla="*/ 0 w 157"/>
                <a:gd name="T59" fmla="*/ 0 h 543"/>
                <a:gd name="T60" fmla="*/ 0 w 157"/>
                <a:gd name="T61" fmla="*/ 0 h 543"/>
                <a:gd name="T62" fmla="*/ 0 w 157"/>
                <a:gd name="T63" fmla="*/ 0 h 543"/>
                <a:gd name="T64" fmla="*/ 0 w 157"/>
                <a:gd name="T65" fmla="*/ 0 h 543"/>
                <a:gd name="T66" fmla="*/ 0 w 157"/>
                <a:gd name="T67" fmla="*/ 0 h 543"/>
                <a:gd name="T68" fmla="*/ 0 w 157"/>
                <a:gd name="T69" fmla="*/ 0 h 543"/>
                <a:gd name="T70" fmla="*/ 0 w 157"/>
                <a:gd name="T71" fmla="*/ 0 h 543"/>
                <a:gd name="T72" fmla="*/ 0 w 157"/>
                <a:gd name="T73" fmla="*/ 0 h 543"/>
                <a:gd name="T74" fmla="*/ 0 w 157"/>
                <a:gd name="T75" fmla="*/ 0 h 543"/>
                <a:gd name="T76" fmla="*/ 0 w 157"/>
                <a:gd name="T77" fmla="*/ 0 h 543"/>
                <a:gd name="T78" fmla="*/ 0 w 157"/>
                <a:gd name="T79" fmla="*/ 0 h 543"/>
                <a:gd name="T80" fmla="*/ 0 w 157"/>
                <a:gd name="T81" fmla="*/ 0 h 543"/>
                <a:gd name="T82" fmla="*/ 0 w 157"/>
                <a:gd name="T83" fmla="*/ 0 h 543"/>
                <a:gd name="T84" fmla="*/ 0 w 157"/>
                <a:gd name="T85" fmla="*/ 0 h 543"/>
                <a:gd name="T86" fmla="*/ 0 w 157"/>
                <a:gd name="T87" fmla="*/ 0 h 543"/>
                <a:gd name="T88" fmla="*/ 0 w 157"/>
                <a:gd name="T89" fmla="*/ 0 h 543"/>
                <a:gd name="T90" fmla="*/ 0 w 157"/>
                <a:gd name="T91" fmla="*/ 0 h 543"/>
                <a:gd name="T92" fmla="*/ 0 w 157"/>
                <a:gd name="T93" fmla="*/ 0 h 543"/>
                <a:gd name="T94" fmla="*/ 0 w 157"/>
                <a:gd name="T95" fmla="*/ 0 h 543"/>
                <a:gd name="T96" fmla="*/ 0 w 157"/>
                <a:gd name="T97" fmla="*/ 0 h 543"/>
                <a:gd name="T98" fmla="*/ 0 w 157"/>
                <a:gd name="T99" fmla="*/ 0 h 543"/>
                <a:gd name="T100" fmla="*/ 0 w 157"/>
                <a:gd name="T101" fmla="*/ 0 h 543"/>
                <a:gd name="T102" fmla="*/ 0 w 157"/>
                <a:gd name="T103" fmla="*/ 0 h 543"/>
                <a:gd name="T104" fmla="*/ 0 w 157"/>
                <a:gd name="T105" fmla="*/ 0 h 543"/>
                <a:gd name="T106" fmla="*/ 0 w 157"/>
                <a:gd name="T107" fmla="*/ 0 h 543"/>
                <a:gd name="T108" fmla="*/ 0 w 157"/>
                <a:gd name="T109" fmla="*/ 0 h 543"/>
                <a:gd name="T110" fmla="*/ 0 w 157"/>
                <a:gd name="T111" fmla="*/ 0 h 543"/>
                <a:gd name="T112" fmla="*/ 0 w 157"/>
                <a:gd name="T113" fmla="*/ 0 h 543"/>
                <a:gd name="T114" fmla="*/ 0 w 157"/>
                <a:gd name="T115" fmla="*/ 0 h 543"/>
                <a:gd name="T116" fmla="*/ 0 w 157"/>
                <a:gd name="T117" fmla="*/ 0 h 543"/>
                <a:gd name="T118" fmla="*/ 0 w 157"/>
                <a:gd name="T119" fmla="*/ 0 h 543"/>
                <a:gd name="T120" fmla="*/ 0 w 157"/>
                <a:gd name="T121" fmla="*/ 0 h 5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7"/>
                <a:gd name="T184" fmla="*/ 0 h 543"/>
                <a:gd name="T185" fmla="*/ 157 w 157"/>
                <a:gd name="T186" fmla="*/ 543 h 5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7" h="543">
                  <a:moveTo>
                    <a:pt x="17" y="7"/>
                  </a:moveTo>
                  <a:lnTo>
                    <a:pt x="14" y="33"/>
                  </a:lnTo>
                  <a:lnTo>
                    <a:pt x="16" y="60"/>
                  </a:lnTo>
                  <a:lnTo>
                    <a:pt x="18" y="86"/>
                  </a:lnTo>
                  <a:lnTo>
                    <a:pt x="19" y="112"/>
                  </a:lnTo>
                  <a:lnTo>
                    <a:pt x="23" y="127"/>
                  </a:lnTo>
                  <a:lnTo>
                    <a:pt x="27" y="142"/>
                  </a:lnTo>
                  <a:lnTo>
                    <a:pt x="30" y="158"/>
                  </a:lnTo>
                  <a:lnTo>
                    <a:pt x="35" y="173"/>
                  </a:lnTo>
                  <a:lnTo>
                    <a:pt x="40" y="188"/>
                  </a:lnTo>
                  <a:lnTo>
                    <a:pt x="45" y="202"/>
                  </a:lnTo>
                  <a:lnTo>
                    <a:pt x="51" y="215"/>
                  </a:lnTo>
                  <a:lnTo>
                    <a:pt x="58" y="228"/>
                  </a:lnTo>
                  <a:lnTo>
                    <a:pt x="64" y="241"/>
                  </a:lnTo>
                  <a:lnTo>
                    <a:pt x="72" y="255"/>
                  </a:lnTo>
                  <a:lnTo>
                    <a:pt x="79" y="269"/>
                  </a:lnTo>
                  <a:lnTo>
                    <a:pt x="85" y="282"/>
                  </a:lnTo>
                  <a:lnTo>
                    <a:pt x="91" y="296"/>
                  </a:lnTo>
                  <a:lnTo>
                    <a:pt x="98" y="311"/>
                  </a:lnTo>
                  <a:lnTo>
                    <a:pt x="104" y="324"/>
                  </a:lnTo>
                  <a:lnTo>
                    <a:pt x="112" y="339"/>
                  </a:lnTo>
                  <a:lnTo>
                    <a:pt x="118" y="354"/>
                  </a:lnTo>
                  <a:lnTo>
                    <a:pt x="124" y="369"/>
                  </a:lnTo>
                  <a:lnTo>
                    <a:pt x="129" y="384"/>
                  </a:lnTo>
                  <a:lnTo>
                    <a:pt x="134" y="401"/>
                  </a:lnTo>
                  <a:lnTo>
                    <a:pt x="140" y="424"/>
                  </a:lnTo>
                  <a:lnTo>
                    <a:pt x="147" y="449"/>
                  </a:lnTo>
                  <a:lnTo>
                    <a:pt x="152" y="473"/>
                  </a:lnTo>
                  <a:lnTo>
                    <a:pt x="157" y="499"/>
                  </a:lnTo>
                  <a:lnTo>
                    <a:pt x="156" y="510"/>
                  </a:lnTo>
                  <a:lnTo>
                    <a:pt x="154" y="522"/>
                  </a:lnTo>
                  <a:lnTo>
                    <a:pt x="153" y="533"/>
                  </a:lnTo>
                  <a:lnTo>
                    <a:pt x="148" y="543"/>
                  </a:lnTo>
                  <a:lnTo>
                    <a:pt x="145" y="543"/>
                  </a:lnTo>
                  <a:lnTo>
                    <a:pt x="141" y="541"/>
                  </a:lnTo>
                  <a:lnTo>
                    <a:pt x="137" y="540"/>
                  </a:lnTo>
                  <a:lnTo>
                    <a:pt x="135" y="539"/>
                  </a:lnTo>
                  <a:lnTo>
                    <a:pt x="132" y="535"/>
                  </a:lnTo>
                  <a:lnTo>
                    <a:pt x="131" y="530"/>
                  </a:lnTo>
                  <a:lnTo>
                    <a:pt x="129" y="525"/>
                  </a:lnTo>
                  <a:lnTo>
                    <a:pt x="126" y="520"/>
                  </a:lnTo>
                  <a:lnTo>
                    <a:pt x="126" y="492"/>
                  </a:lnTo>
                  <a:lnTo>
                    <a:pt x="124" y="466"/>
                  </a:lnTo>
                  <a:lnTo>
                    <a:pt x="119" y="440"/>
                  </a:lnTo>
                  <a:lnTo>
                    <a:pt x="113" y="415"/>
                  </a:lnTo>
                  <a:lnTo>
                    <a:pt x="100" y="375"/>
                  </a:lnTo>
                  <a:lnTo>
                    <a:pt x="84" y="338"/>
                  </a:lnTo>
                  <a:lnTo>
                    <a:pt x="67" y="301"/>
                  </a:lnTo>
                  <a:lnTo>
                    <a:pt x="50" y="264"/>
                  </a:lnTo>
                  <a:lnTo>
                    <a:pt x="34" y="228"/>
                  </a:lnTo>
                  <a:lnTo>
                    <a:pt x="19" y="189"/>
                  </a:lnTo>
                  <a:lnTo>
                    <a:pt x="7" y="150"/>
                  </a:lnTo>
                  <a:lnTo>
                    <a:pt x="0" y="108"/>
                  </a:lnTo>
                  <a:lnTo>
                    <a:pt x="0" y="82"/>
                  </a:lnTo>
                  <a:lnTo>
                    <a:pt x="0" y="56"/>
                  </a:lnTo>
                  <a:lnTo>
                    <a:pt x="0" y="31"/>
                  </a:lnTo>
                  <a:lnTo>
                    <a:pt x="3" y="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Freeform 566"/>
            <p:cNvSpPr>
              <a:spLocks/>
            </p:cNvSpPr>
            <p:nvPr/>
          </p:nvSpPr>
          <p:spPr bwMode="auto">
            <a:xfrm>
              <a:off x="2261" y="2830"/>
              <a:ext cx="85" cy="21"/>
            </a:xfrm>
            <a:custGeom>
              <a:avLst/>
              <a:gdLst>
                <a:gd name="T0" fmla="*/ 0 w 254"/>
                <a:gd name="T1" fmla="*/ 0 h 63"/>
                <a:gd name="T2" fmla="*/ 0 w 254"/>
                <a:gd name="T3" fmla="*/ 0 h 63"/>
                <a:gd name="T4" fmla="*/ 0 w 254"/>
                <a:gd name="T5" fmla="*/ 0 h 63"/>
                <a:gd name="T6" fmla="*/ 0 w 254"/>
                <a:gd name="T7" fmla="*/ 0 h 63"/>
                <a:gd name="T8" fmla="*/ 0 w 254"/>
                <a:gd name="T9" fmla="*/ 0 h 63"/>
                <a:gd name="T10" fmla="*/ 0 w 254"/>
                <a:gd name="T11" fmla="*/ 0 h 63"/>
                <a:gd name="T12" fmla="*/ 0 w 254"/>
                <a:gd name="T13" fmla="*/ 0 h 63"/>
                <a:gd name="T14" fmla="*/ 0 w 254"/>
                <a:gd name="T15" fmla="*/ 0 h 63"/>
                <a:gd name="T16" fmla="*/ 0 w 254"/>
                <a:gd name="T17" fmla="*/ 0 h 63"/>
                <a:gd name="T18" fmla="*/ 0 w 254"/>
                <a:gd name="T19" fmla="*/ 0 h 63"/>
                <a:gd name="T20" fmla="*/ 0 w 254"/>
                <a:gd name="T21" fmla="*/ 0 h 63"/>
                <a:gd name="T22" fmla="*/ 0 w 254"/>
                <a:gd name="T23" fmla="*/ 0 h 63"/>
                <a:gd name="T24" fmla="*/ 0 w 254"/>
                <a:gd name="T25" fmla="*/ 0 h 63"/>
                <a:gd name="T26" fmla="*/ 0 w 254"/>
                <a:gd name="T27" fmla="*/ 0 h 63"/>
                <a:gd name="T28" fmla="*/ 0 w 254"/>
                <a:gd name="T29" fmla="*/ 0 h 63"/>
                <a:gd name="T30" fmla="*/ 0 w 254"/>
                <a:gd name="T31" fmla="*/ 0 h 63"/>
                <a:gd name="T32" fmla="*/ 0 w 254"/>
                <a:gd name="T33" fmla="*/ 0 h 63"/>
                <a:gd name="T34" fmla="*/ 0 w 254"/>
                <a:gd name="T35" fmla="*/ 0 h 63"/>
                <a:gd name="T36" fmla="*/ 0 w 254"/>
                <a:gd name="T37" fmla="*/ 0 h 63"/>
                <a:gd name="T38" fmla="*/ 0 w 254"/>
                <a:gd name="T39" fmla="*/ 0 h 63"/>
                <a:gd name="T40" fmla="*/ 0 w 254"/>
                <a:gd name="T41" fmla="*/ 0 h 63"/>
                <a:gd name="T42" fmla="*/ 0 w 254"/>
                <a:gd name="T43" fmla="*/ 0 h 63"/>
                <a:gd name="T44" fmla="*/ 0 w 254"/>
                <a:gd name="T45" fmla="*/ 0 h 63"/>
                <a:gd name="T46" fmla="*/ 0 w 254"/>
                <a:gd name="T47" fmla="*/ 0 h 63"/>
                <a:gd name="T48" fmla="*/ 0 w 254"/>
                <a:gd name="T49" fmla="*/ 0 h 63"/>
                <a:gd name="T50" fmla="*/ 0 w 254"/>
                <a:gd name="T51" fmla="*/ 0 h 63"/>
                <a:gd name="T52" fmla="*/ 0 w 254"/>
                <a:gd name="T53" fmla="*/ 0 h 63"/>
                <a:gd name="T54" fmla="*/ 0 w 254"/>
                <a:gd name="T55" fmla="*/ 0 h 63"/>
                <a:gd name="T56" fmla="*/ 0 w 254"/>
                <a:gd name="T57" fmla="*/ 0 h 63"/>
                <a:gd name="T58" fmla="*/ 0 w 254"/>
                <a:gd name="T59" fmla="*/ 0 h 63"/>
                <a:gd name="T60" fmla="*/ 0 w 254"/>
                <a:gd name="T61" fmla="*/ 0 h 63"/>
                <a:gd name="T62" fmla="*/ 0 w 254"/>
                <a:gd name="T63" fmla="*/ 0 h 63"/>
                <a:gd name="T64" fmla="*/ 0 w 254"/>
                <a:gd name="T65" fmla="*/ 0 h 63"/>
                <a:gd name="T66" fmla="*/ 0 w 254"/>
                <a:gd name="T67" fmla="*/ 0 h 63"/>
                <a:gd name="T68" fmla="*/ 0 w 254"/>
                <a:gd name="T69" fmla="*/ 0 h 63"/>
                <a:gd name="T70" fmla="*/ 0 w 254"/>
                <a:gd name="T71" fmla="*/ 0 h 63"/>
                <a:gd name="T72" fmla="*/ 0 w 254"/>
                <a:gd name="T73" fmla="*/ 0 h 63"/>
                <a:gd name="T74" fmla="*/ 0 w 254"/>
                <a:gd name="T75" fmla="*/ 0 h 63"/>
                <a:gd name="T76" fmla="*/ 0 w 254"/>
                <a:gd name="T77" fmla="*/ 0 h 63"/>
                <a:gd name="T78" fmla="*/ 0 w 254"/>
                <a:gd name="T79" fmla="*/ 0 h 63"/>
                <a:gd name="T80" fmla="*/ 0 w 254"/>
                <a:gd name="T81" fmla="*/ 0 h 63"/>
                <a:gd name="T82" fmla="*/ 0 w 254"/>
                <a:gd name="T83" fmla="*/ 0 h 63"/>
                <a:gd name="T84" fmla="*/ 0 w 254"/>
                <a:gd name="T85" fmla="*/ 0 h 63"/>
                <a:gd name="T86" fmla="*/ 0 w 254"/>
                <a:gd name="T87" fmla="*/ 0 h 63"/>
                <a:gd name="T88" fmla="*/ 0 w 254"/>
                <a:gd name="T89" fmla="*/ 0 h 63"/>
                <a:gd name="T90" fmla="*/ 0 w 254"/>
                <a:gd name="T91" fmla="*/ 0 h 63"/>
                <a:gd name="T92" fmla="*/ 0 w 254"/>
                <a:gd name="T93" fmla="*/ 0 h 63"/>
                <a:gd name="T94" fmla="*/ 0 w 254"/>
                <a:gd name="T95" fmla="*/ 0 h 63"/>
                <a:gd name="T96" fmla="*/ 0 w 254"/>
                <a:gd name="T97" fmla="*/ 0 h 63"/>
                <a:gd name="T98" fmla="*/ 0 w 254"/>
                <a:gd name="T99" fmla="*/ 0 h 63"/>
                <a:gd name="T100" fmla="*/ 0 w 254"/>
                <a:gd name="T101" fmla="*/ 0 h 63"/>
                <a:gd name="T102" fmla="*/ 0 w 254"/>
                <a:gd name="T103" fmla="*/ 0 h 63"/>
                <a:gd name="T104" fmla="*/ 0 w 254"/>
                <a:gd name="T105" fmla="*/ 0 h 63"/>
                <a:gd name="T106" fmla="*/ 0 w 254"/>
                <a:gd name="T107" fmla="*/ 0 h 63"/>
                <a:gd name="T108" fmla="*/ 0 w 254"/>
                <a:gd name="T109" fmla="*/ 0 h 63"/>
                <a:gd name="T110" fmla="*/ 0 w 254"/>
                <a:gd name="T111" fmla="*/ 0 h 63"/>
                <a:gd name="T112" fmla="*/ 0 w 254"/>
                <a:gd name="T113" fmla="*/ 0 h 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4"/>
                <a:gd name="T172" fmla="*/ 0 h 63"/>
                <a:gd name="T173" fmla="*/ 254 w 254"/>
                <a:gd name="T174" fmla="*/ 63 h 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4" h="63">
                  <a:moveTo>
                    <a:pt x="254" y="3"/>
                  </a:moveTo>
                  <a:lnTo>
                    <a:pt x="252" y="11"/>
                  </a:lnTo>
                  <a:lnTo>
                    <a:pt x="247" y="15"/>
                  </a:lnTo>
                  <a:lnTo>
                    <a:pt x="241" y="18"/>
                  </a:lnTo>
                  <a:lnTo>
                    <a:pt x="234" y="18"/>
                  </a:lnTo>
                  <a:lnTo>
                    <a:pt x="227" y="18"/>
                  </a:lnTo>
                  <a:lnTo>
                    <a:pt x="219" y="18"/>
                  </a:lnTo>
                  <a:lnTo>
                    <a:pt x="211" y="18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86" y="21"/>
                  </a:lnTo>
                  <a:lnTo>
                    <a:pt x="177" y="22"/>
                  </a:lnTo>
                  <a:lnTo>
                    <a:pt x="168" y="23"/>
                  </a:lnTo>
                  <a:lnTo>
                    <a:pt x="159" y="23"/>
                  </a:lnTo>
                  <a:lnTo>
                    <a:pt x="149" y="25"/>
                  </a:lnTo>
                  <a:lnTo>
                    <a:pt x="141" y="26"/>
                  </a:lnTo>
                  <a:lnTo>
                    <a:pt x="131" y="27"/>
                  </a:lnTo>
                  <a:lnTo>
                    <a:pt x="123" y="30"/>
                  </a:lnTo>
                  <a:lnTo>
                    <a:pt x="115" y="33"/>
                  </a:lnTo>
                  <a:lnTo>
                    <a:pt x="107" y="36"/>
                  </a:lnTo>
                  <a:lnTo>
                    <a:pt x="98" y="37"/>
                  </a:lnTo>
                  <a:lnTo>
                    <a:pt x="90" y="40"/>
                  </a:lnTo>
                  <a:lnTo>
                    <a:pt x="81" y="42"/>
                  </a:lnTo>
                  <a:lnTo>
                    <a:pt x="74" y="45"/>
                  </a:lnTo>
                  <a:lnTo>
                    <a:pt x="65" y="48"/>
                  </a:lnTo>
                  <a:lnTo>
                    <a:pt x="57" y="51"/>
                  </a:lnTo>
                  <a:lnTo>
                    <a:pt x="50" y="52"/>
                  </a:lnTo>
                  <a:lnTo>
                    <a:pt x="41" y="55"/>
                  </a:lnTo>
                  <a:lnTo>
                    <a:pt x="33" y="57"/>
                  </a:lnTo>
                  <a:lnTo>
                    <a:pt x="25" y="59"/>
                  </a:lnTo>
                  <a:lnTo>
                    <a:pt x="17" y="60"/>
                  </a:lnTo>
                  <a:lnTo>
                    <a:pt x="8" y="62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8" y="44"/>
                  </a:lnTo>
                  <a:lnTo>
                    <a:pt x="17" y="38"/>
                  </a:lnTo>
                  <a:lnTo>
                    <a:pt x="25" y="33"/>
                  </a:lnTo>
                  <a:lnTo>
                    <a:pt x="33" y="27"/>
                  </a:lnTo>
                  <a:lnTo>
                    <a:pt x="40" y="22"/>
                  </a:lnTo>
                  <a:lnTo>
                    <a:pt x="48" y="18"/>
                  </a:lnTo>
                  <a:lnTo>
                    <a:pt x="57" y="14"/>
                  </a:lnTo>
                  <a:lnTo>
                    <a:pt x="65" y="11"/>
                  </a:lnTo>
                  <a:lnTo>
                    <a:pt x="74" y="10"/>
                  </a:lnTo>
                  <a:lnTo>
                    <a:pt x="82" y="8"/>
                  </a:lnTo>
                  <a:lnTo>
                    <a:pt x="92" y="7"/>
                  </a:lnTo>
                  <a:lnTo>
                    <a:pt x="110" y="4"/>
                  </a:lnTo>
                  <a:lnTo>
                    <a:pt x="130" y="4"/>
                  </a:lnTo>
                  <a:lnTo>
                    <a:pt x="149" y="4"/>
                  </a:lnTo>
                  <a:lnTo>
                    <a:pt x="169" y="6"/>
                  </a:lnTo>
                  <a:lnTo>
                    <a:pt x="187" y="7"/>
                  </a:lnTo>
                  <a:lnTo>
                    <a:pt x="207" y="7"/>
                  </a:lnTo>
                  <a:lnTo>
                    <a:pt x="226" y="6"/>
                  </a:lnTo>
                  <a:lnTo>
                    <a:pt x="244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3" y="2"/>
                  </a:lnTo>
                  <a:lnTo>
                    <a:pt x="25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Freeform 567"/>
            <p:cNvSpPr>
              <a:spLocks/>
            </p:cNvSpPr>
            <p:nvPr/>
          </p:nvSpPr>
          <p:spPr bwMode="auto">
            <a:xfrm>
              <a:off x="2455" y="2838"/>
              <a:ext cx="14" cy="11"/>
            </a:xfrm>
            <a:custGeom>
              <a:avLst/>
              <a:gdLst>
                <a:gd name="T0" fmla="*/ 0 w 43"/>
                <a:gd name="T1" fmla="*/ 0 h 35"/>
                <a:gd name="T2" fmla="*/ 0 w 43"/>
                <a:gd name="T3" fmla="*/ 0 h 35"/>
                <a:gd name="T4" fmla="*/ 0 w 43"/>
                <a:gd name="T5" fmla="*/ 0 h 35"/>
                <a:gd name="T6" fmla="*/ 0 w 43"/>
                <a:gd name="T7" fmla="*/ 0 h 35"/>
                <a:gd name="T8" fmla="*/ 0 w 43"/>
                <a:gd name="T9" fmla="*/ 0 h 35"/>
                <a:gd name="T10" fmla="*/ 0 w 43"/>
                <a:gd name="T11" fmla="*/ 0 h 35"/>
                <a:gd name="T12" fmla="*/ 0 w 43"/>
                <a:gd name="T13" fmla="*/ 0 h 35"/>
                <a:gd name="T14" fmla="*/ 0 w 43"/>
                <a:gd name="T15" fmla="*/ 0 h 35"/>
                <a:gd name="T16" fmla="*/ 0 w 43"/>
                <a:gd name="T17" fmla="*/ 0 h 35"/>
                <a:gd name="T18" fmla="*/ 0 w 43"/>
                <a:gd name="T19" fmla="*/ 0 h 35"/>
                <a:gd name="T20" fmla="*/ 0 w 43"/>
                <a:gd name="T21" fmla="*/ 0 h 35"/>
                <a:gd name="T22" fmla="*/ 0 w 43"/>
                <a:gd name="T23" fmla="*/ 0 h 35"/>
                <a:gd name="T24" fmla="*/ 0 w 43"/>
                <a:gd name="T25" fmla="*/ 0 h 35"/>
                <a:gd name="T26" fmla="*/ 0 w 43"/>
                <a:gd name="T27" fmla="*/ 0 h 35"/>
                <a:gd name="T28" fmla="*/ 0 w 43"/>
                <a:gd name="T29" fmla="*/ 0 h 35"/>
                <a:gd name="T30" fmla="*/ 0 w 43"/>
                <a:gd name="T31" fmla="*/ 0 h 35"/>
                <a:gd name="T32" fmla="*/ 0 w 43"/>
                <a:gd name="T33" fmla="*/ 0 h 35"/>
                <a:gd name="T34" fmla="*/ 0 w 43"/>
                <a:gd name="T35" fmla="*/ 0 h 35"/>
                <a:gd name="T36" fmla="*/ 0 w 43"/>
                <a:gd name="T37" fmla="*/ 0 h 35"/>
                <a:gd name="T38" fmla="*/ 0 w 43"/>
                <a:gd name="T39" fmla="*/ 0 h 35"/>
                <a:gd name="T40" fmla="*/ 0 w 43"/>
                <a:gd name="T41" fmla="*/ 0 h 35"/>
                <a:gd name="T42" fmla="*/ 0 w 43"/>
                <a:gd name="T43" fmla="*/ 0 h 35"/>
                <a:gd name="T44" fmla="*/ 0 w 43"/>
                <a:gd name="T45" fmla="*/ 0 h 35"/>
                <a:gd name="T46" fmla="*/ 0 w 43"/>
                <a:gd name="T47" fmla="*/ 0 h 35"/>
                <a:gd name="T48" fmla="*/ 0 w 43"/>
                <a:gd name="T49" fmla="*/ 0 h 35"/>
                <a:gd name="T50" fmla="*/ 0 w 43"/>
                <a:gd name="T51" fmla="*/ 0 h 35"/>
                <a:gd name="T52" fmla="*/ 0 w 43"/>
                <a:gd name="T53" fmla="*/ 0 h 35"/>
                <a:gd name="T54" fmla="*/ 0 w 43"/>
                <a:gd name="T55" fmla="*/ 0 h 35"/>
                <a:gd name="T56" fmla="*/ 0 w 43"/>
                <a:gd name="T57" fmla="*/ 0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"/>
                <a:gd name="T88" fmla="*/ 0 h 35"/>
                <a:gd name="T89" fmla="*/ 43 w 43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" h="35">
                  <a:moveTo>
                    <a:pt x="40" y="10"/>
                  </a:moveTo>
                  <a:lnTo>
                    <a:pt x="40" y="14"/>
                  </a:lnTo>
                  <a:lnTo>
                    <a:pt x="42" y="16"/>
                  </a:lnTo>
                  <a:lnTo>
                    <a:pt x="43" y="20"/>
                  </a:lnTo>
                  <a:lnTo>
                    <a:pt x="43" y="25"/>
                  </a:lnTo>
                  <a:lnTo>
                    <a:pt x="39" y="26"/>
                  </a:lnTo>
                  <a:lnTo>
                    <a:pt x="35" y="26"/>
                  </a:lnTo>
                  <a:lnTo>
                    <a:pt x="32" y="25"/>
                  </a:lnTo>
                  <a:lnTo>
                    <a:pt x="28" y="25"/>
                  </a:lnTo>
                  <a:lnTo>
                    <a:pt x="22" y="25"/>
                  </a:lnTo>
                  <a:lnTo>
                    <a:pt x="15" y="26"/>
                  </a:lnTo>
                  <a:lnTo>
                    <a:pt x="10" y="29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11" y="10"/>
                  </a:lnTo>
                  <a:lnTo>
                    <a:pt x="17" y="3"/>
                  </a:lnTo>
                  <a:lnTo>
                    <a:pt x="21" y="3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7" name="Freeform 568"/>
            <p:cNvSpPr>
              <a:spLocks/>
            </p:cNvSpPr>
            <p:nvPr/>
          </p:nvSpPr>
          <p:spPr bwMode="auto">
            <a:xfrm>
              <a:off x="2412" y="2843"/>
              <a:ext cx="75" cy="98"/>
            </a:xfrm>
            <a:custGeom>
              <a:avLst/>
              <a:gdLst>
                <a:gd name="T0" fmla="*/ 0 w 225"/>
                <a:gd name="T1" fmla="*/ 0 h 294"/>
                <a:gd name="T2" fmla="*/ 0 w 225"/>
                <a:gd name="T3" fmla="*/ 0 h 294"/>
                <a:gd name="T4" fmla="*/ 0 w 225"/>
                <a:gd name="T5" fmla="*/ 0 h 294"/>
                <a:gd name="T6" fmla="*/ 0 w 225"/>
                <a:gd name="T7" fmla="*/ 0 h 294"/>
                <a:gd name="T8" fmla="*/ 0 w 225"/>
                <a:gd name="T9" fmla="*/ 0 h 294"/>
                <a:gd name="T10" fmla="*/ 0 w 225"/>
                <a:gd name="T11" fmla="*/ 0 h 294"/>
                <a:gd name="T12" fmla="*/ 0 w 225"/>
                <a:gd name="T13" fmla="*/ 0 h 294"/>
                <a:gd name="T14" fmla="*/ 0 w 225"/>
                <a:gd name="T15" fmla="*/ 0 h 294"/>
                <a:gd name="T16" fmla="*/ 0 w 225"/>
                <a:gd name="T17" fmla="*/ 0 h 294"/>
                <a:gd name="T18" fmla="*/ 0 w 225"/>
                <a:gd name="T19" fmla="*/ 0 h 294"/>
                <a:gd name="T20" fmla="*/ 0 w 225"/>
                <a:gd name="T21" fmla="*/ 0 h 294"/>
                <a:gd name="T22" fmla="*/ 0 w 225"/>
                <a:gd name="T23" fmla="*/ 0 h 294"/>
                <a:gd name="T24" fmla="*/ 0 w 225"/>
                <a:gd name="T25" fmla="*/ 0 h 294"/>
                <a:gd name="T26" fmla="*/ 0 w 225"/>
                <a:gd name="T27" fmla="*/ 0 h 294"/>
                <a:gd name="T28" fmla="*/ 0 w 225"/>
                <a:gd name="T29" fmla="*/ 0 h 294"/>
                <a:gd name="T30" fmla="*/ 0 w 225"/>
                <a:gd name="T31" fmla="*/ 0 h 294"/>
                <a:gd name="T32" fmla="*/ 0 w 225"/>
                <a:gd name="T33" fmla="*/ 0 h 294"/>
                <a:gd name="T34" fmla="*/ 0 w 225"/>
                <a:gd name="T35" fmla="*/ 0 h 294"/>
                <a:gd name="T36" fmla="*/ 0 w 225"/>
                <a:gd name="T37" fmla="*/ 0 h 294"/>
                <a:gd name="T38" fmla="*/ 0 w 225"/>
                <a:gd name="T39" fmla="*/ 0 h 294"/>
                <a:gd name="T40" fmla="*/ 0 w 225"/>
                <a:gd name="T41" fmla="*/ 0 h 294"/>
                <a:gd name="T42" fmla="*/ 0 w 225"/>
                <a:gd name="T43" fmla="*/ 0 h 294"/>
                <a:gd name="T44" fmla="*/ 0 w 225"/>
                <a:gd name="T45" fmla="*/ 0 h 294"/>
                <a:gd name="T46" fmla="*/ 0 w 225"/>
                <a:gd name="T47" fmla="*/ 0 h 294"/>
                <a:gd name="T48" fmla="*/ 0 w 225"/>
                <a:gd name="T49" fmla="*/ 0 h 294"/>
                <a:gd name="T50" fmla="*/ 0 w 225"/>
                <a:gd name="T51" fmla="*/ 0 h 294"/>
                <a:gd name="T52" fmla="*/ 0 w 225"/>
                <a:gd name="T53" fmla="*/ 0 h 294"/>
                <a:gd name="T54" fmla="*/ 0 w 225"/>
                <a:gd name="T55" fmla="*/ 0 h 294"/>
                <a:gd name="T56" fmla="*/ 0 w 225"/>
                <a:gd name="T57" fmla="*/ 0 h 294"/>
                <a:gd name="T58" fmla="*/ 0 w 225"/>
                <a:gd name="T59" fmla="*/ 0 h 294"/>
                <a:gd name="T60" fmla="*/ 0 w 225"/>
                <a:gd name="T61" fmla="*/ 0 h 294"/>
                <a:gd name="T62" fmla="*/ 0 w 225"/>
                <a:gd name="T63" fmla="*/ 0 h 294"/>
                <a:gd name="T64" fmla="*/ 0 w 225"/>
                <a:gd name="T65" fmla="*/ 0 h 294"/>
                <a:gd name="T66" fmla="*/ 0 w 225"/>
                <a:gd name="T67" fmla="*/ 0 h 294"/>
                <a:gd name="T68" fmla="*/ 0 w 225"/>
                <a:gd name="T69" fmla="*/ 0 h 294"/>
                <a:gd name="T70" fmla="*/ 0 w 225"/>
                <a:gd name="T71" fmla="*/ 0 h 294"/>
                <a:gd name="T72" fmla="*/ 0 w 225"/>
                <a:gd name="T73" fmla="*/ 0 h 294"/>
                <a:gd name="T74" fmla="*/ 0 w 225"/>
                <a:gd name="T75" fmla="*/ 0 h 294"/>
                <a:gd name="T76" fmla="*/ 0 w 225"/>
                <a:gd name="T77" fmla="*/ 0 h 294"/>
                <a:gd name="T78" fmla="*/ 0 w 225"/>
                <a:gd name="T79" fmla="*/ 0 h 294"/>
                <a:gd name="T80" fmla="*/ 0 w 225"/>
                <a:gd name="T81" fmla="*/ 0 h 294"/>
                <a:gd name="T82" fmla="*/ 0 w 225"/>
                <a:gd name="T83" fmla="*/ 0 h 294"/>
                <a:gd name="T84" fmla="*/ 0 w 225"/>
                <a:gd name="T85" fmla="*/ 0 h 294"/>
                <a:gd name="T86" fmla="*/ 0 w 225"/>
                <a:gd name="T87" fmla="*/ 0 h 294"/>
                <a:gd name="T88" fmla="*/ 0 w 225"/>
                <a:gd name="T89" fmla="*/ 0 h 294"/>
                <a:gd name="T90" fmla="*/ 0 w 225"/>
                <a:gd name="T91" fmla="*/ 0 h 294"/>
                <a:gd name="T92" fmla="*/ 0 w 225"/>
                <a:gd name="T93" fmla="*/ 0 h 294"/>
                <a:gd name="T94" fmla="*/ 0 w 225"/>
                <a:gd name="T95" fmla="*/ 0 h 294"/>
                <a:gd name="T96" fmla="*/ 0 w 225"/>
                <a:gd name="T97" fmla="*/ 0 h 294"/>
                <a:gd name="T98" fmla="*/ 0 w 225"/>
                <a:gd name="T99" fmla="*/ 0 h 294"/>
                <a:gd name="T100" fmla="*/ 0 w 225"/>
                <a:gd name="T101" fmla="*/ 0 h 294"/>
                <a:gd name="T102" fmla="*/ 0 w 225"/>
                <a:gd name="T103" fmla="*/ 0 h 294"/>
                <a:gd name="T104" fmla="*/ 0 w 225"/>
                <a:gd name="T105" fmla="*/ 0 h 294"/>
                <a:gd name="T106" fmla="*/ 0 w 225"/>
                <a:gd name="T107" fmla="*/ 0 h 294"/>
                <a:gd name="T108" fmla="*/ 0 w 225"/>
                <a:gd name="T109" fmla="*/ 0 h 294"/>
                <a:gd name="T110" fmla="*/ 0 w 225"/>
                <a:gd name="T111" fmla="*/ 0 h 294"/>
                <a:gd name="T112" fmla="*/ 0 w 225"/>
                <a:gd name="T113" fmla="*/ 0 h 294"/>
                <a:gd name="T114" fmla="*/ 0 w 225"/>
                <a:gd name="T115" fmla="*/ 0 h 294"/>
                <a:gd name="T116" fmla="*/ 0 w 225"/>
                <a:gd name="T117" fmla="*/ 0 h 294"/>
                <a:gd name="T118" fmla="*/ 0 w 225"/>
                <a:gd name="T119" fmla="*/ 0 h 294"/>
                <a:gd name="T120" fmla="*/ 0 w 225"/>
                <a:gd name="T121" fmla="*/ 0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5"/>
                <a:gd name="T184" fmla="*/ 0 h 294"/>
                <a:gd name="T185" fmla="*/ 225 w 225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5" h="294">
                  <a:moveTo>
                    <a:pt x="218" y="9"/>
                  </a:moveTo>
                  <a:lnTo>
                    <a:pt x="218" y="28"/>
                  </a:lnTo>
                  <a:lnTo>
                    <a:pt x="221" y="47"/>
                  </a:lnTo>
                  <a:lnTo>
                    <a:pt x="225" y="64"/>
                  </a:lnTo>
                  <a:lnTo>
                    <a:pt x="225" y="85"/>
                  </a:lnTo>
                  <a:lnTo>
                    <a:pt x="224" y="122"/>
                  </a:lnTo>
                  <a:lnTo>
                    <a:pt x="221" y="157"/>
                  </a:lnTo>
                  <a:lnTo>
                    <a:pt x="217" y="191"/>
                  </a:lnTo>
                  <a:lnTo>
                    <a:pt x="207" y="224"/>
                  </a:lnTo>
                  <a:lnTo>
                    <a:pt x="202" y="235"/>
                  </a:lnTo>
                  <a:lnTo>
                    <a:pt x="197" y="245"/>
                  </a:lnTo>
                  <a:lnTo>
                    <a:pt x="191" y="255"/>
                  </a:lnTo>
                  <a:lnTo>
                    <a:pt x="185" y="265"/>
                  </a:lnTo>
                  <a:lnTo>
                    <a:pt x="179" y="273"/>
                  </a:lnTo>
                  <a:lnTo>
                    <a:pt x="170" y="281"/>
                  </a:lnTo>
                  <a:lnTo>
                    <a:pt x="162" y="287"/>
                  </a:lnTo>
                  <a:lnTo>
                    <a:pt x="152" y="291"/>
                  </a:lnTo>
                  <a:lnTo>
                    <a:pt x="130" y="294"/>
                  </a:lnTo>
                  <a:lnTo>
                    <a:pt x="108" y="294"/>
                  </a:lnTo>
                  <a:lnTo>
                    <a:pt x="88" y="292"/>
                  </a:lnTo>
                  <a:lnTo>
                    <a:pt x="67" y="287"/>
                  </a:lnTo>
                  <a:lnTo>
                    <a:pt x="47" y="280"/>
                  </a:lnTo>
                  <a:lnTo>
                    <a:pt x="29" y="269"/>
                  </a:lnTo>
                  <a:lnTo>
                    <a:pt x="13" y="255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2" y="232"/>
                  </a:lnTo>
                  <a:lnTo>
                    <a:pt x="4" y="232"/>
                  </a:lnTo>
                  <a:lnTo>
                    <a:pt x="9" y="235"/>
                  </a:lnTo>
                  <a:lnTo>
                    <a:pt x="12" y="238"/>
                  </a:lnTo>
                  <a:lnTo>
                    <a:pt x="17" y="242"/>
                  </a:lnTo>
                  <a:lnTo>
                    <a:pt x="22" y="243"/>
                  </a:lnTo>
                  <a:lnTo>
                    <a:pt x="27" y="246"/>
                  </a:lnTo>
                  <a:lnTo>
                    <a:pt x="32" y="249"/>
                  </a:lnTo>
                  <a:lnTo>
                    <a:pt x="37" y="250"/>
                  </a:lnTo>
                  <a:lnTo>
                    <a:pt x="41" y="251"/>
                  </a:lnTo>
                  <a:lnTo>
                    <a:pt x="56" y="258"/>
                  </a:lnTo>
                  <a:lnTo>
                    <a:pt x="71" y="262"/>
                  </a:lnTo>
                  <a:lnTo>
                    <a:pt x="86" y="265"/>
                  </a:lnTo>
                  <a:lnTo>
                    <a:pt x="103" y="266"/>
                  </a:lnTo>
                  <a:lnTo>
                    <a:pt x="119" y="266"/>
                  </a:lnTo>
                  <a:lnTo>
                    <a:pt x="135" y="264"/>
                  </a:lnTo>
                  <a:lnTo>
                    <a:pt x="151" y="258"/>
                  </a:lnTo>
                  <a:lnTo>
                    <a:pt x="164" y="251"/>
                  </a:lnTo>
                  <a:lnTo>
                    <a:pt x="175" y="232"/>
                  </a:lnTo>
                  <a:lnTo>
                    <a:pt x="185" y="210"/>
                  </a:lnTo>
                  <a:lnTo>
                    <a:pt x="193" y="189"/>
                  </a:lnTo>
                  <a:lnTo>
                    <a:pt x="201" y="165"/>
                  </a:lnTo>
                  <a:lnTo>
                    <a:pt x="204" y="142"/>
                  </a:lnTo>
                  <a:lnTo>
                    <a:pt x="207" y="118"/>
                  </a:lnTo>
                  <a:lnTo>
                    <a:pt x="207" y="93"/>
                  </a:lnTo>
                  <a:lnTo>
                    <a:pt x="204" y="67"/>
                  </a:lnTo>
                  <a:lnTo>
                    <a:pt x="201" y="51"/>
                  </a:lnTo>
                  <a:lnTo>
                    <a:pt x="200" y="33"/>
                  </a:lnTo>
                  <a:lnTo>
                    <a:pt x="202" y="15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7" y="2"/>
                  </a:lnTo>
                  <a:lnTo>
                    <a:pt x="218" y="6"/>
                  </a:lnTo>
                  <a:lnTo>
                    <a:pt x="2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Freeform 569"/>
            <p:cNvSpPr>
              <a:spLocks/>
            </p:cNvSpPr>
            <p:nvPr/>
          </p:nvSpPr>
          <p:spPr bwMode="auto">
            <a:xfrm>
              <a:off x="2415" y="2846"/>
              <a:ext cx="17" cy="14"/>
            </a:xfrm>
            <a:custGeom>
              <a:avLst/>
              <a:gdLst>
                <a:gd name="T0" fmla="*/ 0 w 49"/>
                <a:gd name="T1" fmla="*/ 0 h 41"/>
                <a:gd name="T2" fmla="*/ 0 w 49"/>
                <a:gd name="T3" fmla="*/ 0 h 41"/>
                <a:gd name="T4" fmla="*/ 0 w 49"/>
                <a:gd name="T5" fmla="*/ 0 h 41"/>
                <a:gd name="T6" fmla="*/ 0 w 49"/>
                <a:gd name="T7" fmla="*/ 0 h 41"/>
                <a:gd name="T8" fmla="*/ 0 w 49"/>
                <a:gd name="T9" fmla="*/ 0 h 41"/>
                <a:gd name="T10" fmla="*/ 0 w 49"/>
                <a:gd name="T11" fmla="*/ 0 h 41"/>
                <a:gd name="T12" fmla="*/ 0 w 49"/>
                <a:gd name="T13" fmla="*/ 0 h 41"/>
                <a:gd name="T14" fmla="*/ 0 w 49"/>
                <a:gd name="T15" fmla="*/ 0 h 41"/>
                <a:gd name="T16" fmla="*/ 0 w 49"/>
                <a:gd name="T17" fmla="*/ 0 h 41"/>
                <a:gd name="T18" fmla="*/ 0 w 49"/>
                <a:gd name="T19" fmla="*/ 0 h 41"/>
                <a:gd name="T20" fmla="*/ 0 w 49"/>
                <a:gd name="T21" fmla="*/ 0 h 41"/>
                <a:gd name="T22" fmla="*/ 0 w 49"/>
                <a:gd name="T23" fmla="*/ 0 h 41"/>
                <a:gd name="T24" fmla="*/ 0 w 49"/>
                <a:gd name="T25" fmla="*/ 0 h 41"/>
                <a:gd name="T26" fmla="*/ 0 w 49"/>
                <a:gd name="T27" fmla="*/ 0 h 41"/>
                <a:gd name="T28" fmla="*/ 0 w 49"/>
                <a:gd name="T29" fmla="*/ 0 h 41"/>
                <a:gd name="T30" fmla="*/ 0 w 49"/>
                <a:gd name="T31" fmla="*/ 0 h 41"/>
                <a:gd name="T32" fmla="*/ 0 w 49"/>
                <a:gd name="T33" fmla="*/ 0 h 41"/>
                <a:gd name="T34" fmla="*/ 0 w 49"/>
                <a:gd name="T35" fmla="*/ 0 h 41"/>
                <a:gd name="T36" fmla="*/ 0 w 49"/>
                <a:gd name="T37" fmla="*/ 0 h 41"/>
                <a:gd name="T38" fmla="*/ 0 w 49"/>
                <a:gd name="T39" fmla="*/ 0 h 41"/>
                <a:gd name="T40" fmla="*/ 0 w 49"/>
                <a:gd name="T41" fmla="*/ 0 h 41"/>
                <a:gd name="T42" fmla="*/ 0 w 49"/>
                <a:gd name="T43" fmla="*/ 0 h 41"/>
                <a:gd name="T44" fmla="*/ 0 w 49"/>
                <a:gd name="T45" fmla="*/ 0 h 41"/>
                <a:gd name="T46" fmla="*/ 0 w 49"/>
                <a:gd name="T47" fmla="*/ 0 h 41"/>
                <a:gd name="T48" fmla="*/ 0 w 49"/>
                <a:gd name="T49" fmla="*/ 0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41"/>
                <a:gd name="T77" fmla="*/ 49 w 49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41">
                  <a:moveTo>
                    <a:pt x="49" y="14"/>
                  </a:moveTo>
                  <a:lnTo>
                    <a:pt x="47" y="18"/>
                  </a:lnTo>
                  <a:lnTo>
                    <a:pt x="45" y="20"/>
                  </a:lnTo>
                  <a:lnTo>
                    <a:pt x="43" y="22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3" y="23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19" y="27"/>
                  </a:lnTo>
                  <a:lnTo>
                    <a:pt x="16" y="34"/>
                  </a:lnTo>
                  <a:lnTo>
                    <a:pt x="11" y="39"/>
                  </a:lnTo>
                  <a:lnTo>
                    <a:pt x="5" y="41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19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9" y="3"/>
                  </a:lnTo>
                  <a:lnTo>
                    <a:pt x="44" y="8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Freeform 570"/>
            <p:cNvSpPr>
              <a:spLocks/>
            </p:cNvSpPr>
            <p:nvPr/>
          </p:nvSpPr>
          <p:spPr bwMode="auto">
            <a:xfrm>
              <a:off x="2380" y="2853"/>
              <a:ext cx="26" cy="56"/>
            </a:xfrm>
            <a:custGeom>
              <a:avLst/>
              <a:gdLst>
                <a:gd name="T0" fmla="*/ 0 w 78"/>
                <a:gd name="T1" fmla="*/ 0 h 168"/>
                <a:gd name="T2" fmla="*/ 0 w 78"/>
                <a:gd name="T3" fmla="*/ 0 h 168"/>
                <a:gd name="T4" fmla="*/ 0 w 78"/>
                <a:gd name="T5" fmla="*/ 0 h 168"/>
                <a:gd name="T6" fmla="*/ 0 w 78"/>
                <a:gd name="T7" fmla="*/ 0 h 168"/>
                <a:gd name="T8" fmla="*/ 0 w 78"/>
                <a:gd name="T9" fmla="*/ 0 h 168"/>
                <a:gd name="T10" fmla="*/ 0 w 78"/>
                <a:gd name="T11" fmla="*/ 0 h 168"/>
                <a:gd name="T12" fmla="*/ 0 w 78"/>
                <a:gd name="T13" fmla="*/ 0 h 168"/>
                <a:gd name="T14" fmla="*/ 0 w 78"/>
                <a:gd name="T15" fmla="*/ 0 h 168"/>
                <a:gd name="T16" fmla="*/ 0 w 78"/>
                <a:gd name="T17" fmla="*/ 0 h 168"/>
                <a:gd name="T18" fmla="*/ 0 w 78"/>
                <a:gd name="T19" fmla="*/ 0 h 168"/>
                <a:gd name="T20" fmla="*/ 0 w 78"/>
                <a:gd name="T21" fmla="*/ 0 h 168"/>
                <a:gd name="T22" fmla="*/ 0 w 78"/>
                <a:gd name="T23" fmla="*/ 0 h 168"/>
                <a:gd name="T24" fmla="*/ 0 w 78"/>
                <a:gd name="T25" fmla="*/ 0 h 168"/>
                <a:gd name="T26" fmla="*/ 0 w 78"/>
                <a:gd name="T27" fmla="*/ 0 h 168"/>
                <a:gd name="T28" fmla="*/ 0 w 78"/>
                <a:gd name="T29" fmla="*/ 0 h 168"/>
                <a:gd name="T30" fmla="*/ 0 w 78"/>
                <a:gd name="T31" fmla="*/ 0 h 168"/>
                <a:gd name="T32" fmla="*/ 0 w 78"/>
                <a:gd name="T33" fmla="*/ 0 h 168"/>
                <a:gd name="T34" fmla="*/ 0 w 78"/>
                <a:gd name="T35" fmla="*/ 0 h 168"/>
                <a:gd name="T36" fmla="*/ 0 w 78"/>
                <a:gd name="T37" fmla="*/ 0 h 168"/>
                <a:gd name="T38" fmla="*/ 0 w 78"/>
                <a:gd name="T39" fmla="*/ 0 h 168"/>
                <a:gd name="T40" fmla="*/ 0 w 78"/>
                <a:gd name="T41" fmla="*/ 0 h 168"/>
                <a:gd name="T42" fmla="*/ 0 w 78"/>
                <a:gd name="T43" fmla="*/ 0 h 168"/>
                <a:gd name="T44" fmla="*/ 0 w 78"/>
                <a:gd name="T45" fmla="*/ 0 h 168"/>
                <a:gd name="T46" fmla="*/ 0 w 78"/>
                <a:gd name="T47" fmla="*/ 0 h 168"/>
                <a:gd name="T48" fmla="*/ 0 w 78"/>
                <a:gd name="T49" fmla="*/ 0 h 168"/>
                <a:gd name="T50" fmla="*/ 0 w 78"/>
                <a:gd name="T51" fmla="*/ 0 h 168"/>
                <a:gd name="T52" fmla="*/ 0 w 78"/>
                <a:gd name="T53" fmla="*/ 0 h 168"/>
                <a:gd name="T54" fmla="*/ 0 w 78"/>
                <a:gd name="T55" fmla="*/ 0 h 168"/>
                <a:gd name="T56" fmla="*/ 0 w 78"/>
                <a:gd name="T57" fmla="*/ 0 h 168"/>
                <a:gd name="T58" fmla="*/ 0 w 78"/>
                <a:gd name="T59" fmla="*/ 0 h 168"/>
                <a:gd name="T60" fmla="*/ 0 w 78"/>
                <a:gd name="T61" fmla="*/ 0 h 168"/>
                <a:gd name="T62" fmla="*/ 0 w 78"/>
                <a:gd name="T63" fmla="*/ 0 h 168"/>
                <a:gd name="T64" fmla="*/ 0 w 78"/>
                <a:gd name="T65" fmla="*/ 0 h 168"/>
                <a:gd name="T66" fmla="*/ 0 w 78"/>
                <a:gd name="T67" fmla="*/ 0 h 168"/>
                <a:gd name="T68" fmla="*/ 0 w 78"/>
                <a:gd name="T69" fmla="*/ 0 h 168"/>
                <a:gd name="T70" fmla="*/ 0 w 78"/>
                <a:gd name="T71" fmla="*/ 0 h 168"/>
                <a:gd name="T72" fmla="*/ 0 w 78"/>
                <a:gd name="T73" fmla="*/ 0 h 168"/>
                <a:gd name="T74" fmla="*/ 0 w 78"/>
                <a:gd name="T75" fmla="*/ 0 h 168"/>
                <a:gd name="T76" fmla="*/ 0 w 78"/>
                <a:gd name="T77" fmla="*/ 0 h 168"/>
                <a:gd name="T78" fmla="*/ 0 w 78"/>
                <a:gd name="T79" fmla="*/ 0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8"/>
                <a:gd name="T121" fmla="*/ 0 h 168"/>
                <a:gd name="T122" fmla="*/ 78 w 78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8" h="168">
                  <a:moveTo>
                    <a:pt x="55" y="3"/>
                  </a:moveTo>
                  <a:lnTo>
                    <a:pt x="60" y="10"/>
                  </a:lnTo>
                  <a:lnTo>
                    <a:pt x="68" y="12"/>
                  </a:lnTo>
                  <a:lnTo>
                    <a:pt x="73" y="16"/>
                  </a:lnTo>
                  <a:lnTo>
                    <a:pt x="67" y="25"/>
                  </a:lnTo>
                  <a:lnTo>
                    <a:pt x="65" y="27"/>
                  </a:lnTo>
                  <a:lnTo>
                    <a:pt x="62" y="30"/>
                  </a:lnTo>
                  <a:lnTo>
                    <a:pt x="61" y="33"/>
                  </a:lnTo>
                  <a:lnTo>
                    <a:pt x="60" y="37"/>
                  </a:lnTo>
                  <a:lnTo>
                    <a:pt x="62" y="41"/>
                  </a:lnTo>
                  <a:lnTo>
                    <a:pt x="65" y="45"/>
                  </a:lnTo>
                  <a:lnTo>
                    <a:pt x="66" y="51"/>
                  </a:lnTo>
                  <a:lnTo>
                    <a:pt x="65" y="56"/>
                  </a:lnTo>
                  <a:lnTo>
                    <a:pt x="61" y="60"/>
                  </a:lnTo>
                  <a:lnTo>
                    <a:pt x="59" y="66"/>
                  </a:lnTo>
                  <a:lnTo>
                    <a:pt x="59" y="74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61" y="87"/>
                  </a:lnTo>
                  <a:lnTo>
                    <a:pt x="65" y="89"/>
                  </a:lnTo>
                  <a:lnTo>
                    <a:pt x="67" y="90"/>
                  </a:lnTo>
                  <a:lnTo>
                    <a:pt x="70" y="90"/>
                  </a:lnTo>
                  <a:lnTo>
                    <a:pt x="73" y="93"/>
                  </a:lnTo>
                  <a:lnTo>
                    <a:pt x="76" y="94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7" y="104"/>
                  </a:lnTo>
                  <a:lnTo>
                    <a:pt x="75" y="105"/>
                  </a:lnTo>
                  <a:lnTo>
                    <a:pt x="73" y="106"/>
                  </a:lnTo>
                  <a:lnTo>
                    <a:pt x="66" y="108"/>
                  </a:lnTo>
                  <a:lnTo>
                    <a:pt x="60" y="106"/>
                  </a:lnTo>
                  <a:lnTo>
                    <a:pt x="53" y="106"/>
                  </a:lnTo>
                  <a:lnTo>
                    <a:pt x="45" y="106"/>
                  </a:lnTo>
                  <a:lnTo>
                    <a:pt x="43" y="104"/>
                  </a:lnTo>
                  <a:lnTo>
                    <a:pt x="41" y="100"/>
                  </a:lnTo>
                  <a:lnTo>
                    <a:pt x="38" y="97"/>
                  </a:lnTo>
                  <a:lnTo>
                    <a:pt x="34" y="98"/>
                  </a:lnTo>
                  <a:lnTo>
                    <a:pt x="31" y="108"/>
                  </a:lnTo>
                  <a:lnTo>
                    <a:pt x="30" y="117"/>
                  </a:lnTo>
                  <a:lnTo>
                    <a:pt x="30" y="128"/>
                  </a:lnTo>
                  <a:lnTo>
                    <a:pt x="31" y="138"/>
                  </a:lnTo>
                  <a:lnTo>
                    <a:pt x="36" y="145"/>
                  </a:lnTo>
                  <a:lnTo>
                    <a:pt x="43" y="150"/>
                  </a:lnTo>
                  <a:lnTo>
                    <a:pt x="51" y="151"/>
                  </a:lnTo>
                  <a:lnTo>
                    <a:pt x="60" y="151"/>
                  </a:lnTo>
                  <a:lnTo>
                    <a:pt x="61" y="157"/>
                  </a:lnTo>
                  <a:lnTo>
                    <a:pt x="60" y="161"/>
                  </a:lnTo>
                  <a:lnTo>
                    <a:pt x="55" y="164"/>
                  </a:lnTo>
                  <a:lnTo>
                    <a:pt x="51" y="166"/>
                  </a:lnTo>
                  <a:lnTo>
                    <a:pt x="44" y="168"/>
                  </a:lnTo>
                  <a:lnTo>
                    <a:pt x="36" y="168"/>
                  </a:lnTo>
                  <a:lnTo>
                    <a:pt x="28" y="166"/>
                  </a:lnTo>
                  <a:lnTo>
                    <a:pt x="22" y="164"/>
                  </a:lnTo>
                  <a:lnTo>
                    <a:pt x="16" y="157"/>
                  </a:lnTo>
                  <a:lnTo>
                    <a:pt x="11" y="149"/>
                  </a:lnTo>
                  <a:lnTo>
                    <a:pt x="6" y="141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2" y="121"/>
                  </a:lnTo>
                  <a:lnTo>
                    <a:pt x="2" y="109"/>
                  </a:lnTo>
                  <a:lnTo>
                    <a:pt x="5" y="97"/>
                  </a:lnTo>
                  <a:lnTo>
                    <a:pt x="11" y="87"/>
                  </a:lnTo>
                  <a:lnTo>
                    <a:pt x="19" y="79"/>
                  </a:lnTo>
                  <a:lnTo>
                    <a:pt x="23" y="78"/>
                  </a:lnTo>
                  <a:lnTo>
                    <a:pt x="27" y="76"/>
                  </a:lnTo>
                  <a:lnTo>
                    <a:pt x="31" y="76"/>
                  </a:lnTo>
                  <a:lnTo>
                    <a:pt x="36" y="78"/>
                  </a:lnTo>
                  <a:lnTo>
                    <a:pt x="38" y="71"/>
                  </a:lnTo>
                  <a:lnTo>
                    <a:pt x="41" y="63"/>
                  </a:lnTo>
                  <a:lnTo>
                    <a:pt x="43" y="55"/>
                  </a:lnTo>
                  <a:lnTo>
                    <a:pt x="45" y="48"/>
                  </a:lnTo>
                  <a:lnTo>
                    <a:pt x="42" y="41"/>
                  </a:lnTo>
                  <a:lnTo>
                    <a:pt x="38" y="34"/>
                  </a:lnTo>
                  <a:lnTo>
                    <a:pt x="36" y="26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Freeform 571"/>
            <p:cNvSpPr>
              <a:spLocks/>
            </p:cNvSpPr>
            <p:nvPr/>
          </p:nvSpPr>
          <p:spPr bwMode="auto">
            <a:xfrm>
              <a:off x="2460" y="2853"/>
              <a:ext cx="8" cy="15"/>
            </a:xfrm>
            <a:custGeom>
              <a:avLst/>
              <a:gdLst>
                <a:gd name="T0" fmla="*/ 0 w 25"/>
                <a:gd name="T1" fmla="*/ 0 h 45"/>
                <a:gd name="T2" fmla="*/ 0 w 25"/>
                <a:gd name="T3" fmla="*/ 0 h 45"/>
                <a:gd name="T4" fmla="*/ 0 w 25"/>
                <a:gd name="T5" fmla="*/ 0 h 45"/>
                <a:gd name="T6" fmla="*/ 0 w 25"/>
                <a:gd name="T7" fmla="*/ 0 h 45"/>
                <a:gd name="T8" fmla="*/ 0 w 25"/>
                <a:gd name="T9" fmla="*/ 0 h 45"/>
                <a:gd name="T10" fmla="*/ 0 w 25"/>
                <a:gd name="T11" fmla="*/ 0 h 45"/>
                <a:gd name="T12" fmla="*/ 0 w 25"/>
                <a:gd name="T13" fmla="*/ 0 h 45"/>
                <a:gd name="T14" fmla="*/ 0 w 25"/>
                <a:gd name="T15" fmla="*/ 0 h 45"/>
                <a:gd name="T16" fmla="*/ 0 w 25"/>
                <a:gd name="T17" fmla="*/ 0 h 45"/>
                <a:gd name="T18" fmla="*/ 0 w 25"/>
                <a:gd name="T19" fmla="*/ 0 h 45"/>
                <a:gd name="T20" fmla="*/ 0 w 25"/>
                <a:gd name="T21" fmla="*/ 0 h 45"/>
                <a:gd name="T22" fmla="*/ 0 w 25"/>
                <a:gd name="T23" fmla="*/ 0 h 45"/>
                <a:gd name="T24" fmla="*/ 0 w 25"/>
                <a:gd name="T25" fmla="*/ 0 h 45"/>
                <a:gd name="T26" fmla="*/ 0 w 25"/>
                <a:gd name="T27" fmla="*/ 0 h 45"/>
                <a:gd name="T28" fmla="*/ 0 w 25"/>
                <a:gd name="T29" fmla="*/ 0 h 45"/>
                <a:gd name="T30" fmla="*/ 0 w 25"/>
                <a:gd name="T31" fmla="*/ 0 h 45"/>
                <a:gd name="T32" fmla="*/ 0 w 25"/>
                <a:gd name="T33" fmla="*/ 0 h 45"/>
                <a:gd name="T34" fmla="*/ 0 w 25"/>
                <a:gd name="T35" fmla="*/ 0 h 45"/>
                <a:gd name="T36" fmla="*/ 0 w 25"/>
                <a:gd name="T37" fmla="*/ 0 h 45"/>
                <a:gd name="T38" fmla="*/ 0 w 25"/>
                <a:gd name="T39" fmla="*/ 0 h 45"/>
                <a:gd name="T40" fmla="*/ 0 w 25"/>
                <a:gd name="T41" fmla="*/ 0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45"/>
                <a:gd name="T65" fmla="*/ 25 w 25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45">
                  <a:moveTo>
                    <a:pt x="25" y="12"/>
                  </a:moveTo>
                  <a:lnTo>
                    <a:pt x="24" y="19"/>
                  </a:lnTo>
                  <a:lnTo>
                    <a:pt x="20" y="25"/>
                  </a:lnTo>
                  <a:lnTo>
                    <a:pt x="18" y="30"/>
                  </a:lnTo>
                  <a:lnTo>
                    <a:pt x="19" y="37"/>
                  </a:lnTo>
                  <a:lnTo>
                    <a:pt x="19" y="40"/>
                  </a:lnTo>
                  <a:lnTo>
                    <a:pt x="19" y="42"/>
                  </a:lnTo>
                  <a:lnTo>
                    <a:pt x="18" y="44"/>
                  </a:lnTo>
                  <a:lnTo>
                    <a:pt x="16" y="45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Freeform 572"/>
            <p:cNvSpPr>
              <a:spLocks/>
            </p:cNvSpPr>
            <p:nvPr/>
          </p:nvSpPr>
          <p:spPr bwMode="auto">
            <a:xfrm>
              <a:off x="2261" y="2858"/>
              <a:ext cx="68" cy="221"/>
            </a:xfrm>
            <a:custGeom>
              <a:avLst/>
              <a:gdLst>
                <a:gd name="T0" fmla="*/ 0 w 204"/>
                <a:gd name="T1" fmla="*/ 0 h 662"/>
                <a:gd name="T2" fmla="*/ 0 w 204"/>
                <a:gd name="T3" fmla="*/ 0 h 662"/>
                <a:gd name="T4" fmla="*/ 0 w 204"/>
                <a:gd name="T5" fmla="*/ 0 h 662"/>
                <a:gd name="T6" fmla="*/ 0 w 204"/>
                <a:gd name="T7" fmla="*/ 0 h 662"/>
                <a:gd name="T8" fmla="*/ 0 w 204"/>
                <a:gd name="T9" fmla="*/ 0 h 662"/>
                <a:gd name="T10" fmla="*/ 0 w 204"/>
                <a:gd name="T11" fmla="*/ 0 h 662"/>
                <a:gd name="T12" fmla="*/ 0 w 204"/>
                <a:gd name="T13" fmla="*/ 0 h 662"/>
                <a:gd name="T14" fmla="*/ 0 w 204"/>
                <a:gd name="T15" fmla="*/ 0 h 662"/>
                <a:gd name="T16" fmla="*/ 0 w 204"/>
                <a:gd name="T17" fmla="*/ 0 h 662"/>
                <a:gd name="T18" fmla="*/ 0 w 204"/>
                <a:gd name="T19" fmla="*/ 0 h 662"/>
                <a:gd name="T20" fmla="*/ 0 w 204"/>
                <a:gd name="T21" fmla="*/ 0 h 662"/>
                <a:gd name="T22" fmla="*/ 0 w 204"/>
                <a:gd name="T23" fmla="*/ 0 h 662"/>
                <a:gd name="T24" fmla="*/ 0 w 204"/>
                <a:gd name="T25" fmla="*/ 0 h 662"/>
                <a:gd name="T26" fmla="*/ 0 w 204"/>
                <a:gd name="T27" fmla="*/ 0 h 662"/>
                <a:gd name="T28" fmla="*/ 0 w 204"/>
                <a:gd name="T29" fmla="*/ 0 h 662"/>
                <a:gd name="T30" fmla="*/ 0 w 204"/>
                <a:gd name="T31" fmla="*/ 0 h 662"/>
                <a:gd name="T32" fmla="*/ 0 w 204"/>
                <a:gd name="T33" fmla="*/ 0 h 662"/>
                <a:gd name="T34" fmla="*/ 0 w 204"/>
                <a:gd name="T35" fmla="*/ 0 h 662"/>
                <a:gd name="T36" fmla="*/ 0 w 204"/>
                <a:gd name="T37" fmla="*/ 0 h 662"/>
                <a:gd name="T38" fmla="*/ 0 w 204"/>
                <a:gd name="T39" fmla="*/ 0 h 662"/>
                <a:gd name="T40" fmla="*/ 0 w 204"/>
                <a:gd name="T41" fmla="*/ 0 h 662"/>
                <a:gd name="T42" fmla="*/ 0 w 204"/>
                <a:gd name="T43" fmla="*/ 0 h 662"/>
                <a:gd name="T44" fmla="*/ 0 w 204"/>
                <a:gd name="T45" fmla="*/ 0 h 662"/>
                <a:gd name="T46" fmla="*/ 0 w 204"/>
                <a:gd name="T47" fmla="*/ 0 h 662"/>
                <a:gd name="T48" fmla="*/ 0 w 204"/>
                <a:gd name="T49" fmla="*/ 0 h 662"/>
                <a:gd name="T50" fmla="*/ 0 w 204"/>
                <a:gd name="T51" fmla="*/ 0 h 662"/>
                <a:gd name="T52" fmla="*/ 0 w 204"/>
                <a:gd name="T53" fmla="*/ 0 h 662"/>
                <a:gd name="T54" fmla="*/ 0 w 204"/>
                <a:gd name="T55" fmla="*/ 0 h 662"/>
                <a:gd name="T56" fmla="*/ 0 w 204"/>
                <a:gd name="T57" fmla="*/ 0 h 662"/>
                <a:gd name="T58" fmla="*/ 0 w 204"/>
                <a:gd name="T59" fmla="*/ 0 h 662"/>
                <a:gd name="T60" fmla="*/ 0 w 204"/>
                <a:gd name="T61" fmla="*/ 0 h 662"/>
                <a:gd name="T62" fmla="*/ 0 w 204"/>
                <a:gd name="T63" fmla="*/ 0 h 662"/>
                <a:gd name="T64" fmla="*/ 0 w 204"/>
                <a:gd name="T65" fmla="*/ 0 h 662"/>
                <a:gd name="T66" fmla="*/ 0 w 204"/>
                <a:gd name="T67" fmla="*/ 0 h 662"/>
                <a:gd name="T68" fmla="*/ 0 w 204"/>
                <a:gd name="T69" fmla="*/ 0 h 662"/>
                <a:gd name="T70" fmla="*/ 0 w 204"/>
                <a:gd name="T71" fmla="*/ 0 h 662"/>
                <a:gd name="T72" fmla="*/ 0 w 204"/>
                <a:gd name="T73" fmla="*/ 0 h 662"/>
                <a:gd name="T74" fmla="*/ 0 w 204"/>
                <a:gd name="T75" fmla="*/ 0 h 662"/>
                <a:gd name="T76" fmla="*/ 0 w 204"/>
                <a:gd name="T77" fmla="*/ 0 h 662"/>
                <a:gd name="T78" fmla="*/ 0 w 204"/>
                <a:gd name="T79" fmla="*/ 0 h 6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4"/>
                <a:gd name="T121" fmla="*/ 0 h 662"/>
                <a:gd name="T122" fmla="*/ 204 w 204"/>
                <a:gd name="T123" fmla="*/ 662 h 6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4" h="662">
                  <a:moveTo>
                    <a:pt x="14" y="7"/>
                  </a:moveTo>
                  <a:lnTo>
                    <a:pt x="21" y="35"/>
                  </a:lnTo>
                  <a:lnTo>
                    <a:pt x="28" y="62"/>
                  </a:lnTo>
                  <a:lnTo>
                    <a:pt x="36" y="89"/>
                  </a:lnTo>
                  <a:lnTo>
                    <a:pt x="39" y="119"/>
                  </a:lnTo>
                  <a:lnTo>
                    <a:pt x="41" y="141"/>
                  </a:lnTo>
                  <a:lnTo>
                    <a:pt x="42" y="163"/>
                  </a:lnTo>
                  <a:lnTo>
                    <a:pt x="44" y="183"/>
                  </a:lnTo>
                  <a:lnTo>
                    <a:pt x="48" y="204"/>
                  </a:lnTo>
                  <a:lnTo>
                    <a:pt x="53" y="224"/>
                  </a:lnTo>
                  <a:lnTo>
                    <a:pt x="59" y="245"/>
                  </a:lnTo>
                  <a:lnTo>
                    <a:pt x="67" y="262"/>
                  </a:lnTo>
                  <a:lnTo>
                    <a:pt x="78" y="280"/>
                  </a:lnTo>
                  <a:lnTo>
                    <a:pt x="88" y="294"/>
                  </a:lnTo>
                  <a:lnTo>
                    <a:pt x="94" y="311"/>
                  </a:lnTo>
                  <a:lnTo>
                    <a:pt x="99" y="329"/>
                  </a:lnTo>
                  <a:lnTo>
                    <a:pt x="105" y="347"/>
                  </a:lnTo>
                  <a:lnTo>
                    <a:pt x="109" y="377"/>
                  </a:lnTo>
                  <a:lnTo>
                    <a:pt x="111" y="406"/>
                  </a:lnTo>
                  <a:lnTo>
                    <a:pt x="116" y="434"/>
                  </a:lnTo>
                  <a:lnTo>
                    <a:pt x="123" y="461"/>
                  </a:lnTo>
                  <a:lnTo>
                    <a:pt x="128" y="476"/>
                  </a:lnTo>
                  <a:lnTo>
                    <a:pt x="134" y="490"/>
                  </a:lnTo>
                  <a:lnTo>
                    <a:pt x="140" y="504"/>
                  </a:lnTo>
                  <a:lnTo>
                    <a:pt x="148" y="516"/>
                  </a:lnTo>
                  <a:lnTo>
                    <a:pt x="154" y="528"/>
                  </a:lnTo>
                  <a:lnTo>
                    <a:pt x="161" y="541"/>
                  </a:lnTo>
                  <a:lnTo>
                    <a:pt x="168" y="553"/>
                  </a:lnTo>
                  <a:lnTo>
                    <a:pt x="176" y="567"/>
                  </a:lnTo>
                  <a:lnTo>
                    <a:pt x="185" y="580"/>
                  </a:lnTo>
                  <a:lnTo>
                    <a:pt x="194" y="594"/>
                  </a:lnTo>
                  <a:lnTo>
                    <a:pt x="199" y="609"/>
                  </a:lnTo>
                  <a:lnTo>
                    <a:pt x="204" y="624"/>
                  </a:lnTo>
                  <a:lnTo>
                    <a:pt x="202" y="635"/>
                  </a:lnTo>
                  <a:lnTo>
                    <a:pt x="202" y="644"/>
                  </a:lnTo>
                  <a:lnTo>
                    <a:pt x="199" y="654"/>
                  </a:lnTo>
                  <a:lnTo>
                    <a:pt x="193" y="661"/>
                  </a:lnTo>
                  <a:lnTo>
                    <a:pt x="189" y="661"/>
                  </a:lnTo>
                  <a:lnTo>
                    <a:pt x="187" y="662"/>
                  </a:lnTo>
                  <a:lnTo>
                    <a:pt x="184" y="662"/>
                  </a:lnTo>
                  <a:lnTo>
                    <a:pt x="181" y="661"/>
                  </a:lnTo>
                  <a:lnTo>
                    <a:pt x="176" y="644"/>
                  </a:lnTo>
                  <a:lnTo>
                    <a:pt x="170" y="627"/>
                  </a:lnTo>
                  <a:lnTo>
                    <a:pt x="161" y="612"/>
                  </a:lnTo>
                  <a:lnTo>
                    <a:pt x="154" y="595"/>
                  </a:lnTo>
                  <a:lnTo>
                    <a:pt x="145" y="579"/>
                  </a:lnTo>
                  <a:lnTo>
                    <a:pt x="137" y="562"/>
                  </a:lnTo>
                  <a:lnTo>
                    <a:pt x="129" y="546"/>
                  </a:lnTo>
                  <a:lnTo>
                    <a:pt x="123" y="528"/>
                  </a:lnTo>
                  <a:lnTo>
                    <a:pt x="120" y="523"/>
                  </a:lnTo>
                  <a:lnTo>
                    <a:pt x="117" y="516"/>
                  </a:lnTo>
                  <a:lnTo>
                    <a:pt x="115" y="509"/>
                  </a:lnTo>
                  <a:lnTo>
                    <a:pt x="112" y="502"/>
                  </a:lnTo>
                  <a:lnTo>
                    <a:pt x="109" y="490"/>
                  </a:lnTo>
                  <a:lnTo>
                    <a:pt x="105" y="478"/>
                  </a:lnTo>
                  <a:lnTo>
                    <a:pt x="101" y="466"/>
                  </a:lnTo>
                  <a:lnTo>
                    <a:pt x="98" y="453"/>
                  </a:lnTo>
                  <a:lnTo>
                    <a:pt x="95" y="433"/>
                  </a:lnTo>
                  <a:lnTo>
                    <a:pt x="92" y="411"/>
                  </a:lnTo>
                  <a:lnTo>
                    <a:pt x="88" y="391"/>
                  </a:lnTo>
                  <a:lnTo>
                    <a:pt x="84" y="369"/>
                  </a:lnTo>
                  <a:lnTo>
                    <a:pt x="80" y="348"/>
                  </a:lnTo>
                  <a:lnTo>
                    <a:pt x="73" y="329"/>
                  </a:lnTo>
                  <a:lnTo>
                    <a:pt x="66" y="309"/>
                  </a:lnTo>
                  <a:lnTo>
                    <a:pt x="58" y="291"/>
                  </a:lnTo>
                  <a:lnTo>
                    <a:pt x="45" y="269"/>
                  </a:lnTo>
                  <a:lnTo>
                    <a:pt x="37" y="245"/>
                  </a:lnTo>
                  <a:lnTo>
                    <a:pt x="31" y="220"/>
                  </a:lnTo>
                  <a:lnTo>
                    <a:pt x="26" y="193"/>
                  </a:lnTo>
                  <a:lnTo>
                    <a:pt x="24" y="167"/>
                  </a:lnTo>
                  <a:lnTo>
                    <a:pt x="21" y="140"/>
                  </a:lnTo>
                  <a:lnTo>
                    <a:pt x="19" y="114"/>
                  </a:lnTo>
                  <a:lnTo>
                    <a:pt x="16" y="88"/>
                  </a:lnTo>
                  <a:lnTo>
                    <a:pt x="13" y="67"/>
                  </a:lnTo>
                  <a:lnTo>
                    <a:pt x="9" y="47"/>
                  </a:lnTo>
                  <a:lnTo>
                    <a:pt x="4" y="28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2" name="Freeform 573"/>
            <p:cNvSpPr>
              <a:spLocks/>
            </p:cNvSpPr>
            <p:nvPr/>
          </p:nvSpPr>
          <p:spPr bwMode="auto">
            <a:xfrm>
              <a:off x="2428" y="2858"/>
              <a:ext cx="9" cy="15"/>
            </a:xfrm>
            <a:custGeom>
              <a:avLst/>
              <a:gdLst>
                <a:gd name="T0" fmla="*/ 0 w 27"/>
                <a:gd name="T1" fmla="*/ 0 h 44"/>
                <a:gd name="T2" fmla="*/ 0 w 27"/>
                <a:gd name="T3" fmla="*/ 0 h 44"/>
                <a:gd name="T4" fmla="*/ 0 w 27"/>
                <a:gd name="T5" fmla="*/ 0 h 44"/>
                <a:gd name="T6" fmla="*/ 0 w 27"/>
                <a:gd name="T7" fmla="*/ 0 h 44"/>
                <a:gd name="T8" fmla="*/ 0 w 27"/>
                <a:gd name="T9" fmla="*/ 0 h 44"/>
                <a:gd name="T10" fmla="*/ 0 w 27"/>
                <a:gd name="T11" fmla="*/ 0 h 44"/>
                <a:gd name="T12" fmla="*/ 0 w 27"/>
                <a:gd name="T13" fmla="*/ 0 h 44"/>
                <a:gd name="T14" fmla="*/ 0 w 27"/>
                <a:gd name="T15" fmla="*/ 0 h 44"/>
                <a:gd name="T16" fmla="*/ 0 w 27"/>
                <a:gd name="T17" fmla="*/ 0 h 44"/>
                <a:gd name="T18" fmla="*/ 0 w 27"/>
                <a:gd name="T19" fmla="*/ 0 h 44"/>
                <a:gd name="T20" fmla="*/ 0 w 27"/>
                <a:gd name="T21" fmla="*/ 0 h 44"/>
                <a:gd name="T22" fmla="*/ 0 w 27"/>
                <a:gd name="T23" fmla="*/ 0 h 44"/>
                <a:gd name="T24" fmla="*/ 0 w 27"/>
                <a:gd name="T25" fmla="*/ 0 h 44"/>
                <a:gd name="T26" fmla="*/ 0 w 27"/>
                <a:gd name="T27" fmla="*/ 0 h 44"/>
                <a:gd name="T28" fmla="*/ 0 w 27"/>
                <a:gd name="T29" fmla="*/ 0 h 44"/>
                <a:gd name="T30" fmla="*/ 0 w 27"/>
                <a:gd name="T31" fmla="*/ 0 h 44"/>
                <a:gd name="T32" fmla="*/ 0 w 27"/>
                <a:gd name="T33" fmla="*/ 0 h 44"/>
                <a:gd name="T34" fmla="*/ 0 w 27"/>
                <a:gd name="T35" fmla="*/ 0 h 44"/>
                <a:gd name="T36" fmla="*/ 0 w 27"/>
                <a:gd name="T37" fmla="*/ 0 h 44"/>
                <a:gd name="T38" fmla="*/ 0 w 27"/>
                <a:gd name="T39" fmla="*/ 0 h 44"/>
                <a:gd name="T40" fmla="*/ 0 w 27"/>
                <a:gd name="T41" fmla="*/ 0 h 44"/>
                <a:gd name="T42" fmla="*/ 0 w 27"/>
                <a:gd name="T43" fmla="*/ 0 h 44"/>
                <a:gd name="T44" fmla="*/ 0 w 27"/>
                <a:gd name="T45" fmla="*/ 0 h 44"/>
                <a:gd name="T46" fmla="*/ 0 w 27"/>
                <a:gd name="T47" fmla="*/ 0 h 44"/>
                <a:gd name="T48" fmla="*/ 0 w 27"/>
                <a:gd name="T49" fmla="*/ 0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4"/>
                <a:gd name="T77" fmla="*/ 27 w 27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4">
                  <a:moveTo>
                    <a:pt x="24" y="9"/>
                  </a:moveTo>
                  <a:lnTo>
                    <a:pt x="23" y="15"/>
                  </a:lnTo>
                  <a:lnTo>
                    <a:pt x="24" y="22"/>
                  </a:lnTo>
                  <a:lnTo>
                    <a:pt x="25" y="29"/>
                  </a:lnTo>
                  <a:lnTo>
                    <a:pt x="27" y="35"/>
                  </a:lnTo>
                  <a:lnTo>
                    <a:pt x="24" y="37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19" y="44"/>
                  </a:lnTo>
                  <a:lnTo>
                    <a:pt x="16" y="44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4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4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2" y="6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Freeform 574"/>
            <p:cNvSpPr>
              <a:spLocks/>
            </p:cNvSpPr>
            <p:nvPr/>
          </p:nvSpPr>
          <p:spPr bwMode="auto">
            <a:xfrm>
              <a:off x="2307" y="2861"/>
              <a:ext cx="97" cy="89"/>
            </a:xfrm>
            <a:custGeom>
              <a:avLst/>
              <a:gdLst>
                <a:gd name="T0" fmla="*/ 0 w 293"/>
                <a:gd name="T1" fmla="*/ 0 h 265"/>
                <a:gd name="T2" fmla="*/ 0 w 293"/>
                <a:gd name="T3" fmla="*/ 0 h 265"/>
                <a:gd name="T4" fmla="*/ 0 w 293"/>
                <a:gd name="T5" fmla="*/ 0 h 265"/>
                <a:gd name="T6" fmla="*/ 0 w 293"/>
                <a:gd name="T7" fmla="*/ 0 h 265"/>
                <a:gd name="T8" fmla="*/ 0 w 293"/>
                <a:gd name="T9" fmla="*/ 0 h 265"/>
                <a:gd name="T10" fmla="*/ 0 w 293"/>
                <a:gd name="T11" fmla="*/ 0 h 265"/>
                <a:gd name="T12" fmla="*/ 0 w 293"/>
                <a:gd name="T13" fmla="*/ 0 h 265"/>
                <a:gd name="T14" fmla="*/ 0 w 293"/>
                <a:gd name="T15" fmla="*/ 0 h 265"/>
                <a:gd name="T16" fmla="*/ 0 w 293"/>
                <a:gd name="T17" fmla="*/ 0 h 265"/>
                <a:gd name="T18" fmla="*/ 0 w 293"/>
                <a:gd name="T19" fmla="*/ 0 h 265"/>
                <a:gd name="T20" fmla="*/ 0 w 293"/>
                <a:gd name="T21" fmla="*/ 0 h 265"/>
                <a:gd name="T22" fmla="*/ 0 w 293"/>
                <a:gd name="T23" fmla="*/ 0 h 265"/>
                <a:gd name="T24" fmla="*/ 0 w 293"/>
                <a:gd name="T25" fmla="*/ 0 h 265"/>
                <a:gd name="T26" fmla="*/ 0 w 293"/>
                <a:gd name="T27" fmla="*/ 0 h 265"/>
                <a:gd name="T28" fmla="*/ 0 w 293"/>
                <a:gd name="T29" fmla="*/ 0 h 265"/>
                <a:gd name="T30" fmla="*/ 0 w 293"/>
                <a:gd name="T31" fmla="*/ 0 h 265"/>
                <a:gd name="T32" fmla="*/ 0 w 293"/>
                <a:gd name="T33" fmla="*/ 0 h 265"/>
                <a:gd name="T34" fmla="*/ 0 w 293"/>
                <a:gd name="T35" fmla="*/ 0 h 265"/>
                <a:gd name="T36" fmla="*/ 0 w 293"/>
                <a:gd name="T37" fmla="*/ 0 h 265"/>
                <a:gd name="T38" fmla="*/ 0 w 293"/>
                <a:gd name="T39" fmla="*/ 0 h 265"/>
                <a:gd name="T40" fmla="*/ 0 w 293"/>
                <a:gd name="T41" fmla="*/ 0 h 265"/>
                <a:gd name="T42" fmla="*/ 0 w 293"/>
                <a:gd name="T43" fmla="*/ 0 h 265"/>
                <a:gd name="T44" fmla="*/ 0 w 293"/>
                <a:gd name="T45" fmla="*/ 0 h 265"/>
                <a:gd name="T46" fmla="*/ 0 w 293"/>
                <a:gd name="T47" fmla="*/ 0 h 265"/>
                <a:gd name="T48" fmla="*/ 0 w 293"/>
                <a:gd name="T49" fmla="*/ 0 h 265"/>
                <a:gd name="T50" fmla="*/ 0 w 293"/>
                <a:gd name="T51" fmla="*/ 0 h 265"/>
                <a:gd name="T52" fmla="*/ 0 w 293"/>
                <a:gd name="T53" fmla="*/ 0 h 265"/>
                <a:gd name="T54" fmla="*/ 0 w 293"/>
                <a:gd name="T55" fmla="*/ 0 h 265"/>
                <a:gd name="T56" fmla="*/ 0 w 293"/>
                <a:gd name="T57" fmla="*/ 0 h 265"/>
                <a:gd name="T58" fmla="*/ 0 w 293"/>
                <a:gd name="T59" fmla="*/ 0 h 265"/>
                <a:gd name="T60" fmla="*/ 0 w 293"/>
                <a:gd name="T61" fmla="*/ 0 h 265"/>
                <a:gd name="T62" fmla="*/ 0 w 293"/>
                <a:gd name="T63" fmla="*/ 0 h 265"/>
                <a:gd name="T64" fmla="*/ 0 w 293"/>
                <a:gd name="T65" fmla="*/ 0 h 265"/>
                <a:gd name="T66" fmla="*/ 0 w 293"/>
                <a:gd name="T67" fmla="*/ 0 h 265"/>
                <a:gd name="T68" fmla="*/ 0 w 293"/>
                <a:gd name="T69" fmla="*/ 0 h 265"/>
                <a:gd name="T70" fmla="*/ 0 w 293"/>
                <a:gd name="T71" fmla="*/ 0 h 265"/>
                <a:gd name="T72" fmla="*/ 0 w 293"/>
                <a:gd name="T73" fmla="*/ 0 h 265"/>
                <a:gd name="T74" fmla="*/ 0 w 293"/>
                <a:gd name="T75" fmla="*/ 0 h 265"/>
                <a:gd name="T76" fmla="*/ 0 w 293"/>
                <a:gd name="T77" fmla="*/ 0 h 265"/>
                <a:gd name="T78" fmla="*/ 0 w 293"/>
                <a:gd name="T79" fmla="*/ 0 h 265"/>
                <a:gd name="T80" fmla="*/ 0 w 293"/>
                <a:gd name="T81" fmla="*/ 0 h 265"/>
                <a:gd name="T82" fmla="*/ 0 w 293"/>
                <a:gd name="T83" fmla="*/ 0 h 265"/>
                <a:gd name="T84" fmla="*/ 0 w 293"/>
                <a:gd name="T85" fmla="*/ 0 h 2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3"/>
                <a:gd name="T130" fmla="*/ 0 h 265"/>
                <a:gd name="T131" fmla="*/ 293 w 293"/>
                <a:gd name="T132" fmla="*/ 265 h 2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3" h="265">
                  <a:moveTo>
                    <a:pt x="161" y="8"/>
                  </a:moveTo>
                  <a:lnTo>
                    <a:pt x="161" y="8"/>
                  </a:lnTo>
                  <a:lnTo>
                    <a:pt x="156" y="20"/>
                  </a:lnTo>
                  <a:lnTo>
                    <a:pt x="152" y="34"/>
                  </a:lnTo>
                  <a:lnTo>
                    <a:pt x="150" y="48"/>
                  </a:lnTo>
                  <a:lnTo>
                    <a:pt x="150" y="61"/>
                  </a:lnTo>
                  <a:lnTo>
                    <a:pt x="156" y="67"/>
                  </a:lnTo>
                  <a:lnTo>
                    <a:pt x="163" y="74"/>
                  </a:lnTo>
                  <a:lnTo>
                    <a:pt x="170" y="79"/>
                  </a:lnTo>
                  <a:lnTo>
                    <a:pt x="179" y="80"/>
                  </a:lnTo>
                  <a:lnTo>
                    <a:pt x="179" y="89"/>
                  </a:lnTo>
                  <a:lnTo>
                    <a:pt x="176" y="95"/>
                  </a:lnTo>
                  <a:lnTo>
                    <a:pt x="171" y="104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7" y="120"/>
                  </a:lnTo>
                  <a:lnTo>
                    <a:pt x="165" y="124"/>
                  </a:lnTo>
                  <a:lnTo>
                    <a:pt x="167" y="130"/>
                  </a:lnTo>
                  <a:lnTo>
                    <a:pt x="170" y="132"/>
                  </a:lnTo>
                  <a:lnTo>
                    <a:pt x="175" y="135"/>
                  </a:lnTo>
                  <a:lnTo>
                    <a:pt x="180" y="138"/>
                  </a:lnTo>
                  <a:lnTo>
                    <a:pt x="184" y="140"/>
                  </a:lnTo>
                  <a:lnTo>
                    <a:pt x="189" y="142"/>
                  </a:lnTo>
                  <a:lnTo>
                    <a:pt x="193" y="145"/>
                  </a:lnTo>
                  <a:lnTo>
                    <a:pt x="199" y="145"/>
                  </a:lnTo>
                  <a:lnTo>
                    <a:pt x="204" y="146"/>
                  </a:lnTo>
                  <a:lnTo>
                    <a:pt x="207" y="151"/>
                  </a:lnTo>
                  <a:lnTo>
                    <a:pt x="206" y="157"/>
                  </a:lnTo>
                  <a:lnTo>
                    <a:pt x="202" y="161"/>
                  </a:lnTo>
                  <a:lnTo>
                    <a:pt x="199" y="166"/>
                  </a:lnTo>
                  <a:lnTo>
                    <a:pt x="197" y="177"/>
                  </a:lnTo>
                  <a:lnTo>
                    <a:pt x="196" y="190"/>
                  </a:lnTo>
                  <a:lnTo>
                    <a:pt x="196" y="200"/>
                  </a:lnTo>
                  <a:lnTo>
                    <a:pt x="201" y="210"/>
                  </a:lnTo>
                  <a:lnTo>
                    <a:pt x="204" y="215"/>
                  </a:lnTo>
                  <a:lnTo>
                    <a:pt x="209" y="221"/>
                  </a:lnTo>
                  <a:lnTo>
                    <a:pt x="215" y="226"/>
                  </a:lnTo>
                  <a:lnTo>
                    <a:pt x="221" y="228"/>
                  </a:lnTo>
                  <a:lnTo>
                    <a:pt x="230" y="225"/>
                  </a:lnTo>
                  <a:lnTo>
                    <a:pt x="240" y="222"/>
                  </a:lnTo>
                  <a:lnTo>
                    <a:pt x="248" y="221"/>
                  </a:lnTo>
                  <a:lnTo>
                    <a:pt x="257" y="220"/>
                  </a:lnTo>
                  <a:lnTo>
                    <a:pt x="259" y="225"/>
                  </a:lnTo>
                  <a:lnTo>
                    <a:pt x="262" y="230"/>
                  </a:lnTo>
                  <a:lnTo>
                    <a:pt x="265" y="235"/>
                  </a:lnTo>
                  <a:lnTo>
                    <a:pt x="271" y="235"/>
                  </a:lnTo>
                  <a:lnTo>
                    <a:pt x="277" y="233"/>
                  </a:lnTo>
                  <a:lnTo>
                    <a:pt x="285" y="230"/>
                  </a:lnTo>
                  <a:lnTo>
                    <a:pt x="289" y="229"/>
                  </a:lnTo>
                  <a:lnTo>
                    <a:pt x="293" y="236"/>
                  </a:lnTo>
                  <a:lnTo>
                    <a:pt x="289" y="241"/>
                  </a:lnTo>
                  <a:lnTo>
                    <a:pt x="286" y="247"/>
                  </a:lnTo>
                  <a:lnTo>
                    <a:pt x="282" y="252"/>
                  </a:lnTo>
                  <a:lnTo>
                    <a:pt x="276" y="256"/>
                  </a:lnTo>
                  <a:lnTo>
                    <a:pt x="271" y="260"/>
                  </a:lnTo>
                  <a:lnTo>
                    <a:pt x="265" y="262"/>
                  </a:lnTo>
                  <a:lnTo>
                    <a:pt x="259" y="265"/>
                  </a:lnTo>
                  <a:lnTo>
                    <a:pt x="252" y="265"/>
                  </a:lnTo>
                  <a:lnTo>
                    <a:pt x="243" y="262"/>
                  </a:lnTo>
                  <a:lnTo>
                    <a:pt x="236" y="258"/>
                  </a:lnTo>
                  <a:lnTo>
                    <a:pt x="230" y="250"/>
                  </a:lnTo>
                  <a:lnTo>
                    <a:pt x="224" y="243"/>
                  </a:lnTo>
                  <a:lnTo>
                    <a:pt x="215" y="243"/>
                  </a:lnTo>
                  <a:lnTo>
                    <a:pt x="207" y="241"/>
                  </a:lnTo>
                  <a:lnTo>
                    <a:pt x="199" y="239"/>
                  </a:lnTo>
                  <a:lnTo>
                    <a:pt x="192" y="235"/>
                  </a:lnTo>
                  <a:lnTo>
                    <a:pt x="185" y="229"/>
                  </a:lnTo>
                  <a:lnTo>
                    <a:pt x="179" y="224"/>
                  </a:lnTo>
                  <a:lnTo>
                    <a:pt x="173" y="217"/>
                  </a:lnTo>
                  <a:lnTo>
                    <a:pt x="168" y="210"/>
                  </a:lnTo>
                  <a:lnTo>
                    <a:pt x="165" y="199"/>
                  </a:lnTo>
                  <a:lnTo>
                    <a:pt x="163" y="188"/>
                  </a:lnTo>
                  <a:lnTo>
                    <a:pt x="163" y="177"/>
                  </a:lnTo>
                  <a:lnTo>
                    <a:pt x="165" y="166"/>
                  </a:lnTo>
                  <a:lnTo>
                    <a:pt x="158" y="160"/>
                  </a:lnTo>
                  <a:lnTo>
                    <a:pt x="151" y="150"/>
                  </a:lnTo>
                  <a:lnTo>
                    <a:pt x="146" y="142"/>
                  </a:lnTo>
                  <a:lnTo>
                    <a:pt x="143" y="131"/>
                  </a:lnTo>
                  <a:lnTo>
                    <a:pt x="136" y="127"/>
                  </a:lnTo>
                  <a:lnTo>
                    <a:pt x="128" y="124"/>
                  </a:lnTo>
                  <a:lnTo>
                    <a:pt x="119" y="121"/>
                  </a:lnTo>
                  <a:lnTo>
                    <a:pt x="109" y="121"/>
                  </a:lnTo>
                  <a:lnTo>
                    <a:pt x="100" y="121"/>
                  </a:lnTo>
                  <a:lnTo>
                    <a:pt x="91" y="123"/>
                  </a:lnTo>
                  <a:lnTo>
                    <a:pt x="81" y="123"/>
                  </a:lnTo>
                  <a:lnTo>
                    <a:pt x="73" y="124"/>
                  </a:lnTo>
                  <a:lnTo>
                    <a:pt x="64" y="128"/>
                  </a:lnTo>
                  <a:lnTo>
                    <a:pt x="56" y="131"/>
                  </a:lnTo>
                  <a:lnTo>
                    <a:pt x="47" y="135"/>
                  </a:lnTo>
                  <a:lnTo>
                    <a:pt x="39" y="138"/>
                  </a:lnTo>
                  <a:lnTo>
                    <a:pt x="30" y="142"/>
                  </a:lnTo>
                  <a:lnTo>
                    <a:pt x="22" y="146"/>
                  </a:lnTo>
                  <a:lnTo>
                    <a:pt x="13" y="151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5"/>
                  </a:lnTo>
                  <a:lnTo>
                    <a:pt x="1" y="154"/>
                  </a:lnTo>
                  <a:lnTo>
                    <a:pt x="0" y="153"/>
                  </a:lnTo>
                  <a:lnTo>
                    <a:pt x="4" y="143"/>
                  </a:lnTo>
                  <a:lnTo>
                    <a:pt x="11" y="136"/>
                  </a:lnTo>
                  <a:lnTo>
                    <a:pt x="19" y="132"/>
                  </a:lnTo>
                  <a:lnTo>
                    <a:pt x="28" y="128"/>
                  </a:lnTo>
                  <a:lnTo>
                    <a:pt x="35" y="123"/>
                  </a:lnTo>
                  <a:lnTo>
                    <a:pt x="44" y="119"/>
                  </a:lnTo>
                  <a:lnTo>
                    <a:pt x="51" y="115"/>
                  </a:lnTo>
                  <a:lnTo>
                    <a:pt x="60" y="112"/>
                  </a:lnTo>
                  <a:lnTo>
                    <a:pt x="68" y="109"/>
                  </a:lnTo>
                  <a:lnTo>
                    <a:pt x="77" y="106"/>
                  </a:lnTo>
                  <a:lnTo>
                    <a:pt x="85" y="104"/>
                  </a:lnTo>
                  <a:lnTo>
                    <a:pt x="94" y="101"/>
                  </a:lnTo>
                  <a:lnTo>
                    <a:pt x="98" y="100"/>
                  </a:lnTo>
                  <a:lnTo>
                    <a:pt x="103" y="98"/>
                  </a:lnTo>
                  <a:lnTo>
                    <a:pt x="109" y="98"/>
                  </a:lnTo>
                  <a:lnTo>
                    <a:pt x="114" y="97"/>
                  </a:lnTo>
                  <a:lnTo>
                    <a:pt x="119" y="97"/>
                  </a:lnTo>
                  <a:lnTo>
                    <a:pt x="125" y="95"/>
                  </a:lnTo>
                  <a:lnTo>
                    <a:pt x="130" y="95"/>
                  </a:lnTo>
                  <a:lnTo>
                    <a:pt x="135" y="93"/>
                  </a:lnTo>
                  <a:lnTo>
                    <a:pt x="129" y="82"/>
                  </a:lnTo>
                  <a:lnTo>
                    <a:pt x="125" y="68"/>
                  </a:lnTo>
                  <a:lnTo>
                    <a:pt x="126" y="53"/>
                  </a:lnTo>
                  <a:lnTo>
                    <a:pt x="130" y="40"/>
                  </a:lnTo>
                  <a:lnTo>
                    <a:pt x="134" y="29"/>
                  </a:lnTo>
                  <a:lnTo>
                    <a:pt x="140" y="18"/>
                  </a:lnTo>
                  <a:lnTo>
                    <a:pt x="147" y="8"/>
                  </a:lnTo>
                  <a:lnTo>
                    <a:pt x="156" y="0"/>
                  </a:lnTo>
                  <a:lnTo>
                    <a:pt x="158" y="1"/>
                  </a:lnTo>
                  <a:lnTo>
                    <a:pt x="161" y="3"/>
                  </a:lnTo>
                  <a:lnTo>
                    <a:pt x="162" y="5"/>
                  </a:lnTo>
                  <a:lnTo>
                    <a:pt x="16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Freeform 575"/>
            <p:cNvSpPr>
              <a:spLocks/>
            </p:cNvSpPr>
            <p:nvPr/>
          </p:nvSpPr>
          <p:spPr bwMode="auto">
            <a:xfrm>
              <a:off x="2443" y="2868"/>
              <a:ext cx="23" cy="25"/>
            </a:xfrm>
            <a:custGeom>
              <a:avLst/>
              <a:gdLst>
                <a:gd name="T0" fmla="*/ 0 w 68"/>
                <a:gd name="T1" fmla="*/ 0 h 74"/>
                <a:gd name="T2" fmla="*/ 0 w 68"/>
                <a:gd name="T3" fmla="*/ 0 h 74"/>
                <a:gd name="T4" fmla="*/ 0 w 68"/>
                <a:gd name="T5" fmla="*/ 0 h 74"/>
                <a:gd name="T6" fmla="*/ 0 w 68"/>
                <a:gd name="T7" fmla="*/ 0 h 74"/>
                <a:gd name="T8" fmla="*/ 0 w 68"/>
                <a:gd name="T9" fmla="*/ 0 h 74"/>
                <a:gd name="T10" fmla="*/ 0 w 68"/>
                <a:gd name="T11" fmla="*/ 0 h 74"/>
                <a:gd name="T12" fmla="*/ 0 w 68"/>
                <a:gd name="T13" fmla="*/ 0 h 74"/>
                <a:gd name="T14" fmla="*/ 0 w 68"/>
                <a:gd name="T15" fmla="*/ 0 h 74"/>
                <a:gd name="T16" fmla="*/ 0 w 68"/>
                <a:gd name="T17" fmla="*/ 0 h 74"/>
                <a:gd name="T18" fmla="*/ 0 w 68"/>
                <a:gd name="T19" fmla="*/ 0 h 74"/>
                <a:gd name="T20" fmla="*/ 0 w 68"/>
                <a:gd name="T21" fmla="*/ 0 h 74"/>
                <a:gd name="T22" fmla="*/ 0 w 68"/>
                <a:gd name="T23" fmla="*/ 0 h 74"/>
                <a:gd name="T24" fmla="*/ 0 w 68"/>
                <a:gd name="T25" fmla="*/ 0 h 74"/>
                <a:gd name="T26" fmla="*/ 0 w 68"/>
                <a:gd name="T27" fmla="*/ 0 h 74"/>
                <a:gd name="T28" fmla="*/ 0 w 68"/>
                <a:gd name="T29" fmla="*/ 0 h 74"/>
                <a:gd name="T30" fmla="*/ 0 w 68"/>
                <a:gd name="T31" fmla="*/ 0 h 74"/>
                <a:gd name="T32" fmla="*/ 0 w 68"/>
                <a:gd name="T33" fmla="*/ 0 h 74"/>
                <a:gd name="T34" fmla="*/ 0 w 68"/>
                <a:gd name="T35" fmla="*/ 0 h 74"/>
                <a:gd name="T36" fmla="*/ 0 w 68"/>
                <a:gd name="T37" fmla="*/ 0 h 74"/>
                <a:gd name="T38" fmla="*/ 0 w 68"/>
                <a:gd name="T39" fmla="*/ 0 h 74"/>
                <a:gd name="T40" fmla="*/ 0 w 68"/>
                <a:gd name="T41" fmla="*/ 0 h 74"/>
                <a:gd name="T42" fmla="*/ 0 w 68"/>
                <a:gd name="T43" fmla="*/ 0 h 74"/>
                <a:gd name="T44" fmla="*/ 0 w 68"/>
                <a:gd name="T45" fmla="*/ 0 h 74"/>
                <a:gd name="T46" fmla="*/ 0 w 68"/>
                <a:gd name="T47" fmla="*/ 0 h 74"/>
                <a:gd name="T48" fmla="*/ 0 w 68"/>
                <a:gd name="T49" fmla="*/ 0 h 74"/>
                <a:gd name="T50" fmla="*/ 0 w 68"/>
                <a:gd name="T51" fmla="*/ 0 h 74"/>
                <a:gd name="T52" fmla="*/ 0 w 68"/>
                <a:gd name="T53" fmla="*/ 0 h 74"/>
                <a:gd name="T54" fmla="*/ 0 w 68"/>
                <a:gd name="T55" fmla="*/ 0 h 74"/>
                <a:gd name="T56" fmla="*/ 0 w 68"/>
                <a:gd name="T57" fmla="*/ 0 h 74"/>
                <a:gd name="T58" fmla="*/ 0 w 68"/>
                <a:gd name="T59" fmla="*/ 0 h 74"/>
                <a:gd name="T60" fmla="*/ 0 w 68"/>
                <a:gd name="T61" fmla="*/ 0 h 74"/>
                <a:gd name="T62" fmla="*/ 0 w 68"/>
                <a:gd name="T63" fmla="*/ 0 h 74"/>
                <a:gd name="T64" fmla="*/ 0 w 68"/>
                <a:gd name="T65" fmla="*/ 0 h 74"/>
                <a:gd name="T66" fmla="*/ 0 w 68"/>
                <a:gd name="T67" fmla="*/ 0 h 74"/>
                <a:gd name="T68" fmla="*/ 0 w 68"/>
                <a:gd name="T69" fmla="*/ 0 h 74"/>
                <a:gd name="T70" fmla="*/ 0 w 68"/>
                <a:gd name="T71" fmla="*/ 0 h 74"/>
                <a:gd name="T72" fmla="*/ 0 w 68"/>
                <a:gd name="T73" fmla="*/ 0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"/>
                <a:gd name="T112" fmla="*/ 0 h 74"/>
                <a:gd name="T113" fmla="*/ 68 w 68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" h="74">
                  <a:moveTo>
                    <a:pt x="52" y="15"/>
                  </a:moveTo>
                  <a:lnTo>
                    <a:pt x="59" y="25"/>
                  </a:lnTo>
                  <a:lnTo>
                    <a:pt x="65" y="37"/>
                  </a:lnTo>
                  <a:lnTo>
                    <a:pt x="68" y="50"/>
                  </a:lnTo>
                  <a:lnTo>
                    <a:pt x="65" y="63"/>
                  </a:lnTo>
                  <a:lnTo>
                    <a:pt x="59" y="69"/>
                  </a:lnTo>
                  <a:lnTo>
                    <a:pt x="52" y="71"/>
                  </a:lnTo>
                  <a:lnTo>
                    <a:pt x="46" y="73"/>
                  </a:lnTo>
                  <a:lnTo>
                    <a:pt x="39" y="74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14" y="73"/>
                  </a:lnTo>
                  <a:lnTo>
                    <a:pt x="7" y="73"/>
                  </a:lnTo>
                  <a:lnTo>
                    <a:pt x="5" y="71"/>
                  </a:lnTo>
                  <a:lnTo>
                    <a:pt x="2" y="70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5" y="60"/>
                  </a:lnTo>
                  <a:lnTo>
                    <a:pt x="11" y="59"/>
                  </a:lnTo>
                  <a:lnTo>
                    <a:pt x="17" y="56"/>
                  </a:lnTo>
                  <a:lnTo>
                    <a:pt x="24" y="55"/>
                  </a:lnTo>
                  <a:lnTo>
                    <a:pt x="30" y="54"/>
                  </a:lnTo>
                  <a:lnTo>
                    <a:pt x="35" y="51"/>
                  </a:lnTo>
                  <a:lnTo>
                    <a:pt x="41" y="47"/>
                  </a:lnTo>
                  <a:lnTo>
                    <a:pt x="45" y="41"/>
                  </a:lnTo>
                  <a:lnTo>
                    <a:pt x="44" y="32"/>
                  </a:lnTo>
                  <a:lnTo>
                    <a:pt x="39" y="24"/>
                  </a:lnTo>
                  <a:lnTo>
                    <a:pt x="34" y="15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3" y="0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7" y="13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5" name="Freeform 576"/>
            <p:cNvSpPr>
              <a:spLocks/>
            </p:cNvSpPr>
            <p:nvPr/>
          </p:nvSpPr>
          <p:spPr bwMode="auto">
            <a:xfrm>
              <a:off x="2235" y="2870"/>
              <a:ext cx="76" cy="284"/>
            </a:xfrm>
            <a:custGeom>
              <a:avLst/>
              <a:gdLst>
                <a:gd name="T0" fmla="*/ 0 w 227"/>
                <a:gd name="T1" fmla="*/ 0 h 851"/>
                <a:gd name="T2" fmla="*/ 0 w 227"/>
                <a:gd name="T3" fmla="*/ 0 h 851"/>
                <a:gd name="T4" fmla="*/ 0 w 227"/>
                <a:gd name="T5" fmla="*/ 0 h 851"/>
                <a:gd name="T6" fmla="*/ 0 w 227"/>
                <a:gd name="T7" fmla="*/ 0 h 851"/>
                <a:gd name="T8" fmla="*/ 0 w 227"/>
                <a:gd name="T9" fmla="*/ 0 h 851"/>
                <a:gd name="T10" fmla="*/ 0 w 227"/>
                <a:gd name="T11" fmla="*/ 0 h 851"/>
                <a:gd name="T12" fmla="*/ 0 w 227"/>
                <a:gd name="T13" fmla="*/ 0 h 851"/>
                <a:gd name="T14" fmla="*/ 0 w 227"/>
                <a:gd name="T15" fmla="*/ 0 h 851"/>
                <a:gd name="T16" fmla="*/ 0 w 227"/>
                <a:gd name="T17" fmla="*/ 0 h 851"/>
                <a:gd name="T18" fmla="*/ 0 w 227"/>
                <a:gd name="T19" fmla="*/ 0 h 851"/>
                <a:gd name="T20" fmla="*/ 0 w 227"/>
                <a:gd name="T21" fmla="*/ 0 h 851"/>
                <a:gd name="T22" fmla="*/ 0 w 227"/>
                <a:gd name="T23" fmla="*/ 0 h 851"/>
                <a:gd name="T24" fmla="*/ 0 w 227"/>
                <a:gd name="T25" fmla="*/ 0 h 851"/>
                <a:gd name="T26" fmla="*/ 0 w 227"/>
                <a:gd name="T27" fmla="*/ 0 h 851"/>
                <a:gd name="T28" fmla="*/ 0 w 227"/>
                <a:gd name="T29" fmla="*/ 0 h 851"/>
                <a:gd name="T30" fmla="*/ 0 w 227"/>
                <a:gd name="T31" fmla="*/ 0 h 851"/>
                <a:gd name="T32" fmla="*/ 0 w 227"/>
                <a:gd name="T33" fmla="*/ 0 h 851"/>
                <a:gd name="T34" fmla="*/ 0 w 227"/>
                <a:gd name="T35" fmla="*/ 0 h 851"/>
                <a:gd name="T36" fmla="*/ 0 w 227"/>
                <a:gd name="T37" fmla="*/ 0 h 851"/>
                <a:gd name="T38" fmla="*/ 0 w 227"/>
                <a:gd name="T39" fmla="*/ 0 h 851"/>
                <a:gd name="T40" fmla="*/ 0 w 227"/>
                <a:gd name="T41" fmla="*/ 0 h 851"/>
                <a:gd name="T42" fmla="*/ 0 w 227"/>
                <a:gd name="T43" fmla="*/ 0 h 851"/>
                <a:gd name="T44" fmla="*/ 0 w 227"/>
                <a:gd name="T45" fmla="*/ 0 h 851"/>
                <a:gd name="T46" fmla="*/ 0 w 227"/>
                <a:gd name="T47" fmla="*/ 0 h 851"/>
                <a:gd name="T48" fmla="*/ 0 w 227"/>
                <a:gd name="T49" fmla="*/ 0 h 851"/>
                <a:gd name="T50" fmla="*/ 0 w 227"/>
                <a:gd name="T51" fmla="*/ 0 h 851"/>
                <a:gd name="T52" fmla="*/ 0 w 227"/>
                <a:gd name="T53" fmla="*/ 0 h 851"/>
                <a:gd name="T54" fmla="*/ 0 w 227"/>
                <a:gd name="T55" fmla="*/ 0 h 851"/>
                <a:gd name="T56" fmla="*/ 0 w 227"/>
                <a:gd name="T57" fmla="*/ 0 h 851"/>
                <a:gd name="T58" fmla="*/ 0 w 227"/>
                <a:gd name="T59" fmla="*/ 0 h 851"/>
                <a:gd name="T60" fmla="*/ 0 w 227"/>
                <a:gd name="T61" fmla="*/ 0 h 851"/>
                <a:gd name="T62" fmla="*/ 0 w 227"/>
                <a:gd name="T63" fmla="*/ 0 h 851"/>
                <a:gd name="T64" fmla="*/ 0 w 227"/>
                <a:gd name="T65" fmla="*/ 0 h 851"/>
                <a:gd name="T66" fmla="*/ 0 w 227"/>
                <a:gd name="T67" fmla="*/ 0 h 851"/>
                <a:gd name="T68" fmla="*/ 0 w 227"/>
                <a:gd name="T69" fmla="*/ 0 h 851"/>
                <a:gd name="T70" fmla="*/ 0 w 227"/>
                <a:gd name="T71" fmla="*/ 0 h 851"/>
                <a:gd name="T72" fmla="*/ 0 w 227"/>
                <a:gd name="T73" fmla="*/ 0 h 851"/>
                <a:gd name="T74" fmla="*/ 0 w 227"/>
                <a:gd name="T75" fmla="*/ 0 h 851"/>
                <a:gd name="T76" fmla="*/ 0 w 227"/>
                <a:gd name="T77" fmla="*/ 0 h 851"/>
                <a:gd name="T78" fmla="*/ 0 w 227"/>
                <a:gd name="T79" fmla="*/ 0 h 851"/>
                <a:gd name="T80" fmla="*/ 0 w 227"/>
                <a:gd name="T81" fmla="*/ 0 h 851"/>
                <a:gd name="T82" fmla="*/ 0 w 227"/>
                <a:gd name="T83" fmla="*/ 0 h 851"/>
                <a:gd name="T84" fmla="*/ 0 w 227"/>
                <a:gd name="T85" fmla="*/ 0 h 8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7"/>
                <a:gd name="T130" fmla="*/ 0 h 851"/>
                <a:gd name="T131" fmla="*/ 227 w 227"/>
                <a:gd name="T132" fmla="*/ 851 h 8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7" h="851">
                  <a:moveTo>
                    <a:pt x="74" y="4"/>
                  </a:moveTo>
                  <a:lnTo>
                    <a:pt x="68" y="13"/>
                  </a:lnTo>
                  <a:lnTo>
                    <a:pt x="60" y="18"/>
                  </a:lnTo>
                  <a:lnTo>
                    <a:pt x="52" y="25"/>
                  </a:lnTo>
                  <a:lnTo>
                    <a:pt x="45" y="33"/>
                  </a:lnTo>
                  <a:lnTo>
                    <a:pt x="30" y="55"/>
                  </a:lnTo>
                  <a:lnTo>
                    <a:pt x="26" y="82"/>
                  </a:lnTo>
                  <a:lnTo>
                    <a:pt x="29" y="111"/>
                  </a:lnTo>
                  <a:lnTo>
                    <a:pt x="35" y="138"/>
                  </a:lnTo>
                  <a:lnTo>
                    <a:pt x="41" y="164"/>
                  </a:lnTo>
                  <a:lnTo>
                    <a:pt x="47" y="190"/>
                  </a:lnTo>
                  <a:lnTo>
                    <a:pt x="54" y="216"/>
                  </a:lnTo>
                  <a:lnTo>
                    <a:pt x="62" y="242"/>
                  </a:lnTo>
                  <a:lnTo>
                    <a:pt x="69" y="268"/>
                  </a:lnTo>
                  <a:lnTo>
                    <a:pt x="76" y="294"/>
                  </a:lnTo>
                  <a:lnTo>
                    <a:pt x="82" y="319"/>
                  </a:lnTo>
                  <a:lnTo>
                    <a:pt x="88" y="347"/>
                  </a:lnTo>
                  <a:lnTo>
                    <a:pt x="96" y="374"/>
                  </a:lnTo>
                  <a:lnTo>
                    <a:pt x="103" y="401"/>
                  </a:lnTo>
                  <a:lnTo>
                    <a:pt x="110" y="427"/>
                  </a:lnTo>
                  <a:lnTo>
                    <a:pt x="118" y="454"/>
                  </a:lnTo>
                  <a:lnTo>
                    <a:pt x="125" y="482"/>
                  </a:lnTo>
                  <a:lnTo>
                    <a:pt x="133" y="508"/>
                  </a:lnTo>
                  <a:lnTo>
                    <a:pt x="141" y="535"/>
                  </a:lnTo>
                  <a:lnTo>
                    <a:pt x="149" y="562"/>
                  </a:lnTo>
                  <a:lnTo>
                    <a:pt x="155" y="579"/>
                  </a:lnTo>
                  <a:lnTo>
                    <a:pt x="160" y="595"/>
                  </a:lnTo>
                  <a:lnTo>
                    <a:pt x="165" y="613"/>
                  </a:lnTo>
                  <a:lnTo>
                    <a:pt x="170" y="629"/>
                  </a:lnTo>
                  <a:lnTo>
                    <a:pt x="176" y="656"/>
                  </a:lnTo>
                  <a:lnTo>
                    <a:pt x="183" y="682"/>
                  </a:lnTo>
                  <a:lnTo>
                    <a:pt x="191" y="708"/>
                  </a:lnTo>
                  <a:lnTo>
                    <a:pt x="199" y="734"/>
                  </a:lnTo>
                  <a:lnTo>
                    <a:pt x="206" y="760"/>
                  </a:lnTo>
                  <a:lnTo>
                    <a:pt x="214" y="786"/>
                  </a:lnTo>
                  <a:lnTo>
                    <a:pt x="221" y="812"/>
                  </a:lnTo>
                  <a:lnTo>
                    <a:pt x="227" y="839"/>
                  </a:lnTo>
                  <a:lnTo>
                    <a:pt x="226" y="843"/>
                  </a:lnTo>
                  <a:lnTo>
                    <a:pt x="226" y="847"/>
                  </a:lnTo>
                  <a:lnTo>
                    <a:pt x="223" y="850"/>
                  </a:lnTo>
                  <a:lnTo>
                    <a:pt x="220" y="851"/>
                  </a:lnTo>
                  <a:lnTo>
                    <a:pt x="215" y="850"/>
                  </a:lnTo>
                  <a:lnTo>
                    <a:pt x="208" y="826"/>
                  </a:lnTo>
                  <a:lnTo>
                    <a:pt x="200" y="802"/>
                  </a:lnTo>
                  <a:lnTo>
                    <a:pt x="193" y="778"/>
                  </a:lnTo>
                  <a:lnTo>
                    <a:pt x="185" y="755"/>
                  </a:lnTo>
                  <a:lnTo>
                    <a:pt x="177" y="730"/>
                  </a:lnTo>
                  <a:lnTo>
                    <a:pt x="169" y="707"/>
                  </a:lnTo>
                  <a:lnTo>
                    <a:pt x="160" y="682"/>
                  </a:lnTo>
                  <a:lnTo>
                    <a:pt x="152" y="659"/>
                  </a:lnTo>
                  <a:lnTo>
                    <a:pt x="144" y="637"/>
                  </a:lnTo>
                  <a:lnTo>
                    <a:pt x="137" y="615"/>
                  </a:lnTo>
                  <a:lnTo>
                    <a:pt x="130" y="594"/>
                  </a:lnTo>
                  <a:lnTo>
                    <a:pt x="124" y="570"/>
                  </a:lnTo>
                  <a:lnTo>
                    <a:pt x="118" y="549"/>
                  </a:lnTo>
                  <a:lnTo>
                    <a:pt x="112" y="525"/>
                  </a:lnTo>
                  <a:lnTo>
                    <a:pt x="105" y="504"/>
                  </a:lnTo>
                  <a:lnTo>
                    <a:pt x="99" y="480"/>
                  </a:lnTo>
                  <a:lnTo>
                    <a:pt x="92" y="457"/>
                  </a:lnTo>
                  <a:lnTo>
                    <a:pt x="85" y="434"/>
                  </a:lnTo>
                  <a:lnTo>
                    <a:pt x="77" y="412"/>
                  </a:lnTo>
                  <a:lnTo>
                    <a:pt x="70" y="389"/>
                  </a:lnTo>
                  <a:lnTo>
                    <a:pt x="62" y="367"/>
                  </a:lnTo>
                  <a:lnTo>
                    <a:pt x="56" y="344"/>
                  </a:lnTo>
                  <a:lnTo>
                    <a:pt x="49" y="321"/>
                  </a:lnTo>
                  <a:lnTo>
                    <a:pt x="43" y="296"/>
                  </a:lnTo>
                  <a:lnTo>
                    <a:pt x="36" y="269"/>
                  </a:lnTo>
                  <a:lnTo>
                    <a:pt x="29" y="242"/>
                  </a:lnTo>
                  <a:lnTo>
                    <a:pt x="23" y="214"/>
                  </a:lnTo>
                  <a:lnTo>
                    <a:pt x="15" y="187"/>
                  </a:lnTo>
                  <a:lnTo>
                    <a:pt x="9" y="158"/>
                  </a:lnTo>
                  <a:lnTo>
                    <a:pt x="4" y="131"/>
                  </a:lnTo>
                  <a:lnTo>
                    <a:pt x="2" y="103"/>
                  </a:lnTo>
                  <a:lnTo>
                    <a:pt x="1" y="74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9" y="32"/>
                  </a:lnTo>
                  <a:lnTo>
                    <a:pt x="19" y="21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6" y="13"/>
                  </a:lnTo>
                  <a:lnTo>
                    <a:pt x="42" y="8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Freeform 577"/>
            <p:cNvSpPr>
              <a:spLocks/>
            </p:cNvSpPr>
            <p:nvPr/>
          </p:nvSpPr>
          <p:spPr bwMode="auto">
            <a:xfrm>
              <a:off x="2188" y="2886"/>
              <a:ext cx="116" cy="401"/>
            </a:xfrm>
            <a:custGeom>
              <a:avLst/>
              <a:gdLst>
                <a:gd name="T0" fmla="*/ 0 w 350"/>
                <a:gd name="T1" fmla="*/ 0 h 1204"/>
                <a:gd name="T2" fmla="*/ 0 w 350"/>
                <a:gd name="T3" fmla="*/ 0 h 1204"/>
                <a:gd name="T4" fmla="*/ 0 w 350"/>
                <a:gd name="T5" fmla="*/ 0 h 1204"/>
                <a:gd name="T6" fmla="*/ 0 w 350"/>
                <a:gd name="T7" fmla="*/ 0 h 1204"/>
                <a:gd name="T8" fmla="*/ 0 w 350"/>
                <a:gd name="T9" fmla="*/ 0 h 1204"/>
                <a:gd name="T10" fmla="*/ 0 w 350"/>
                <a:gd name="T11" fmla="*/ 0 h 1204"/>
                <a:gd name="T12" fmla="*/ 0 w 350"/>
                <a:gd name="T13" fmla="*/ 0 h 1204"/>
                <a:gd name="T14" fmla="*/ 0 w 350"/>
                <a:gd name="T15" fmla="*/ 0 h 1204"/>
                <a:gd name="T16" fmla="*/ 0 w 350"/>
                <a:gd name="T17" fmla="*/ 0 h 1204"/>
                <a:gd name="T18" fmla="*/ 0 w 350"/>
                <a:gd name="T19" fmla="*/ 0 h 1204"/>
                <a:gd name="T20" fmla="*/ 0 w 350"/>
                <a:gd name="T21" fmla="*/ 0 h 1204"/>
                <a:gd name="T22" fmla="*/ 0 w 350"/>
                <a:gd name="T23" fmla="*/ 0 h 1204"/>
                <a:gd name="T24" fmla="*/ 0 w 350"/>
                <a:gd name="T25" fmla="*/ 0 h 1204"/>
                <a:gd name="T26" fmla="*/ 0 w 350"/>
                <a:gd name="T27" fmla="*/ 0 h 1204"/>
                <a:gd name="T28" fmla="*/ 0 w 350"/>
                <a:gd name="T29" fmla="*/ 0 h 1204"/>
                <a:gd name="T30" fmla="*/ 0 w 350"/>
                <a:gd name="T31" fmla="*/ 0 h 1204"/>
                <a:gd name="T32" fmla="*/ 0 w 350"/>
                <a:gd name="T33" fmla="*/ 0 h 1204"/>
                <a:gd name="T34" fmla="*/ 0 w 350"/>
                <a:gd name="T35" fmla="*/ 0 h 1204"/>
                <a:gd name="T36" fmla="*/ 0 w 350"/>
                <a:gd name="T37" fmla="*/ 0 h 1204"/>
                <a:gd name="T38" fmla="*/ 0 w 350"/>
                <a:gd name="T39" fmla="*/ 0 h 1204"/>
                <a:gd name="T40" fmla="*/ 0 w 350"/>
                <a:gd name="T41" fmla="*/ 0 h 1204"/>
                <a:gd name="T42" fmla="*/ 0 w 350"/>
                <a:gd name="T43" fmla="*/ 0 h 1204"/>
                <a:gd name="T44" fmla="*/ 0 w 350"/>
                <a:gd name="T45" fmla="*/ 0 h 1204"/>
                <a:gd name="T46" fmla="*/ 0 w 350"/>
                <a:gd name="T47" fmla="*/ 0 h 1204"/>
                <a:gd name="T48" fmla="*/ 0 w 350"/>
                <a:gd name="T49" fmla="*/ 0 h 1204"/>
                <a:gd name="T50" fmla="*/ 0 w 350"/>
                <a:gd name="T51" fmla="*/ 0 h 1204"/>
                <a:gd name="T52" fmla="*/ 0 w 350"/>
                <a:gd name="T53" fmla="*/ 0 h 1204"/>
                <a:gd name="T54" fmla="*/ 0 w 350"/>
                <a:gd name="T55" fmla="*/ 0 h 1204"/>
                <a:gd name="T56" fmla="*/ 0 w 350"/>
                <a:gd name="T57" fmla="*/ 0 h 1204"/>
                <a:gd name="T58" fmla="*/ 0 w 350"/>
                <a:gd name="T59" fmla="*/ 0 h 1204"/>
                <a:gd name="T60" fmla="*/ 0 w 350"/>
                <a:gd name="T61" fmla="*/ 0 h 1204"/>
                <a:gd name="T62" fmla="*/ 0 w 350"/>
                <a:gd name="T63" fmla="*/ 0 h 1204"/>
                <a:gd name="T64" fmla="*/ 0 w 350"/>
                <a:gd name="T65" fmla="*/ 0 h 1204"/>
                <a:gd name="T66" fmla="*/ 0 w 350"/>
                <a:gd name="T67" fmla="*/ 0 h 1204"/>
                <a:gd name="T68" fmla="*/ 0 w 350"/>
                <a:gd name="T69" fmla="*/ 0 h 1204"/>
                <a:gd name="T70" fmla="*/ 0 w 350"/>
                <a:gd name="T71" fmla="*/ 0 h 1204"/>
                <a:gd name="T72" fmla="*/ 0 w 350"/>
                <a:gd name="T73" fmla="*/ 0 h 1204"/>
                <a:gd name="T74" fmla="*/ 0 w 350"/>
                <a:gd name="T75" fmla="*/ 0 h 1204"/>
                <a:gd name="T76" fmla="*/ 0 w 350"/>
                <a:gd name="T77" fmla="*/ 0 h 1204"/>
                <a:gd name="T78" fmla="*/ 0 w 350"/>
                <a:gd name="T79" fmla="*/ 0 h 1204"/>
                <a:gd name="T80" fmla="*/ 0 w 350"/>
                <a:gd name="T81" fmla="*/ 0 h 1204"/>
                <a:gd name="T82" fmla="*/ 0 w 350"/>
                <a:gd name="T83" fmla="*/ 0 h 1204"/>
                <a:gd name="T84" fmla="*/ 0 w 350"/>
                <a:gd name="T85" fmla="*/ 0 h 1204"/>
                <a:gd name="T86" fmla="*/ 0 w 350"/>
                <a:gd name="T87" fmla="*/ 0 h 1204"/>
                <a:gd name="T88" fmla="*/ 0 w 350"/>
                <a:gd name="T89" fmla="*/ 0 h 1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0"/>
                <a:gd name="T136" fmla="*/ 0 h 1204"/>
                <a:gd name="T137" fmla="*/ 350 w 350"/>
                <a:gd name="T138" fmla="*/ 1204 h 12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0" h="1204">
                  <a:moveTo>
                    <a:pt x="132" y="5"/>
                  </a:moveTo>
                  <a:lnTo>
                    <a:pt x="127" y="19"/>
                  </a:lnTo>
                  <a:lnTo>
                    <a:pt x="120" y="30"/>
                  </a:lnTo>
                  <a:lnTo>
                    <a:pt x="110" y="41"/>
                  </a:lnTo>
                  <a:lnTo>
                    <a:pt x="103" y="51"/>
                  </a:lnTo>
                  <a:lnTo>
                    <a:pt x="95" y="60"/>
                  </a:lnTo>
                  <a:lnTo>
                    <a:pt x="88" y="68"/>
                  </a:lnTo>
                  <a:lnTo>
                    <a:pt x="82" y="76"/>
                  </a:lnTo>
                  <a:lnTo>
                    <a:pt x="75" y="84"/>
                  </a:lnTo>
                  <a:lnTo>
                    <a:pt x="69" y="92"/>
                  </a:lnTo>
                  <a:lnTo>
                    <a:pt x="63" y="102"/>
                  </a:lnTo>
                  <a:lnTo>
                    <a:pt x="58" y="110"/>
                  </a:lnTo>
                  <a:lnTo>
                    <a:pt x="53" y="120"/>
                  </a:lnTo>
                  <a:lnTo>
                    <a:pt x="45" y="143"/>
                  </a:lnTo>
                  <a:lnTo>
                    <a:pt x="41" y="166"/>
                  </a:lnTo>
                  <a:lnTo>
                    <a:pt x="37" y="191"/>
                  </a:lnTo>
                  <a:lnTo>
                    <a:pt x="38" y="215"/>
                  </a:lnTo>
                  <a:lnTo>
                    <a:pt x="39" y="232"/>
                  </a:lnTo>
                  <a:lnTo>
                    <a:pt x="39" y="247"/>
                  </a:lnTo>
                  <a:lnTo>
                    <a:pt x="39" y="263"/>
                  </a:lnTo>
                  <a:lnTo>
                    <a:pt x="43" y="278"/>
                  </a:lnTo>
                  <a:lnTo>
                    <a:pt x="53" y="312"/>
                  </a:lnTo>
                  <a:lnTo>
                    <a:pt x="61" y="346"/>
                  </a:lnTo>
                  <a:lnTo>
                    <a:pt x="70" y="380"/>
                  </a:lnTo>
                  <a:lnTo>
                    <a:pt x="77" y="414"/>
                  </a:lnTo>
                  <a:lnTo>
                    <a:pt x="86" y="448"/>
                  </a:lnTo>
                  <a:lnTo>
                    <a:pt x="94" y="483"/>
                  </a:lnTo>
                  <a:lnTo>
                    <a:pt x="104" y="515"/>
                  </a:lnTo>
                  <a:lnTo>
                    <a:pt x="114" y="549"/>
                  </a:lnTo>
                  <a:lnTo>
                    <a:pt x="120" y="577"/>
                  </a:lnTo>
                  <a:lnTo>
                    <a:pt x="127" y="604"/>
                  </a:lnTo>
                  <a:lnTo>
                    <a:pt x="134" y="631"/>
                  </a:lnTo>
                  <a:lnTo>
                    <a:pt x="142" y="658"/>
                  </a:lnTo>
                  <a:lnTo>
                    <a:pt x="148" y="682"/>
                  </a:lnTo>
                  <a:lnTo>
                    <a:pt x="154" y="706"/>
                  </a:lnTo>
                  <a:lnTo>
                    <a:pt x="161" y="729"/>
                  </a:lnTo>
                  <a:lnTo>
                    <a:pt x="168" y="753"/>
                  </a:lnTo>
                  <a:lnTo>
                    <a:pt x="177" y="776"/>
                  </a:lnTo>
                  <a:lnTo>
                    <a:pt x="183" y="800"/>
                  </a:lnTo>
                  <a:lnTo>
                    <a:pt x="190" y="824"/>
                  </a:lnTo>
                  <a:lnTo>
                    <a:pt x="195" y="848"/>
                  </a:lnTo>
                  <a:lnTo>
                    <a:pt x="206" y="875"/>
                  </a:lnTo>
                  <a:lnTo>
                    <a:pt x="213" y="905"/>
                  </a:lnTo>
                  <a:lnTo>
                    <a:pt x="221" y="934"/>
                  </a:lnTo>
                  <a:lnTo>
                    <a:pt x="229" y="963"/>
                  </a:lnTo>
                  <a:lnTo>
                    <a:pt x="230" y="972"/>
                  </a:lnTo>
                  <a:lnTo>
                    <a:pt x="234" y="982"/>
                  </a:lnTo>
                  <a:lnTo>
                    <a:pt x="237" y="991"/>
                  </a:lnTo>
                  <a:lnTo>
                    <a:pt x="240" y="1001"/>
                  </a:lnTo>
                  <a:lnTo>
                    <a:pt x="247" y="1030"/>
                  </a:lnTo>
                  <a:lnTo>
                    <a:pt x="256" y="1058"/>
                  </a:lnTo>
                  <a:lnTo>
                    <a:pt x="266" y="1087"/>
                  </a:lnTo>
                  <a:lnTo>
                    <a:pt x="274" y="1115"/>
                  </a:lnTo>
                  <a:lnTo>
                    <a:pt x="280" y="1126"/>
                  </a:lnTo>
                  <a:lnTo>
                    <a:pt x="288" y="1137"/>
                  </a:lnTo>
                  <a:lnTo>
                    <a:pt x="296" y="1148"/>
                  </a:lnTo>
                  <a:lnTo>
                    <a:pt x="305" y="1156"/>
                  </a:lnTo>
                  <a:lnTo>
                    <a:pt x="313" y="1166"/>
                  </a:lnTo>
                  <a:lnTo>
                    <a:pt x="323" y="1173"/>
                  </a:lnTo>
                  <a:lnTo>
                    <a:pt x="334" y="1180"/>
                  </a:lnTo>
                  <a:lnTo>
                    <a:pt x="345" y="1185"/>
                  </a:lnTo>
                  <a:lnTo>
                    <a:pt x="347" y="1189"/>
                  </a:lnTo>
                  <a:lnTo>
                    <a:pt x="350" y="1193"/>
                  </a:lnTo>
                  <a:lnTo>
                    <a:pt x="350" y="1197"/>
                  </a:lnTo>
                  <a:lnTo>
                    <a:pt x="350" y="1203"/>
                  </a:lnTo>
                  <a:lnTo>
                    <a:pt x="345" y="1204"/>
                  </a:lnTo>
                  <a:lnTo>
                    <a:pt x="340" y="1204"/>
                  </a:lnTo>
                  <a:lnTo>
                    <a:pt x="335" y="1203"/>
                  </a:lnTo>
                  <a:lnTo>
                    <a:pt x="331" y="1201"/>
                  </a:lnTo>
                  <a:lnTo>
                    <a:pt x="327" y="1199"/>
                  </a:lnTo>
                  <a:lnTo>
                    <a:pt x="322" y="1196"/>
                  </a:lnTo>
                  <a:lnTo>
                    <a:pt x="317" y="1193"/>
                  </a:lnTo>
                  <a:lnTo>
                    <a:pt x="313" y="1190"/>
                  </a:lnTo>
                  <a:lnTo>
                    <a:pt x="303" y="1184"/>
                  </a:lnTo>
                  <a:lnTo>
                    <a:pt x="295" y="1177"/>
                  </a:lnTo>
                  <a:lnTo>
                    <a:pt x="285" y="1169"/>
                  </a:lnTo>
                  <a:lnTo>
                    <a:pt x="277" y="1160"/>
                  </a:lnTo>
                  <a:lnTo>
                    <a:pt x="269" y="1152"/>
                  </a:lnTo>
                  <a:lnTo>
                    <a:pt x="262" y="1141"/>
                  </a:lnTo>
                  <a:lnTo>
                    <a:pt x="257" y="1132"/>
                  </a:lnTo>
                  <a:lnTo>
                    <a:pt x="254" y="1120"/>
                  </a:lnTo>
                  <a:lnTo>
                    <a:pt x="243" y="1099"/>
                  </a:lnTo>
                  <a:lnTo>
                    <a:pt x="234" y="1077"/>
                  </a:lnTo>
                  <a:lnTo>
                    <a:pt x="228" y="1054"/>
                  </a:lnTo>
                  <a:lnTo>
                    <a:pt x="221" y="1031"/>
                  </a:lnTo>
                  <a:lnTo>
                    <a:pt x="215" y="1012"/>
                  </a:lnTo>
                  <a:lnTo>
                    <a:pt x="209" y="994"/>
                  </a:lnTo>
                  <a:lnTo>
                    <a:pt x="202" y="975"/>
                  </a:lnTo>
                  <a:lnTo>
                    <a:pt x="198" y="956"/>
                  </a:lnTo>
                  <a:lnTo>
                    <a:pt x="191" y="937"/>
                  </a:lnTo>
                  <a:lnTo>
                    <a:pt x="187" y="918"/>
                  </a:lnTo>
                  <a:lnTo>
                    <a:pt x="182" y="899"/>
                  </a:lnTo>
                  <a:lnTo>
                    <a:pt x="177" y="878"/>
                  </a:lnTo>
                  <a:lnTo>
                    <a:pt x="172" y="860"/>
                  </a:lnTo>
                  <a:lnTo>
                    <a:pt x="167" y="843"/>
                  </a:lnTo>
                  <a:lnTo>
                    <a:pt x="162" y="825"/>
                  </a:lnTo>
                  <a:lnTo>
                    <a:pt x="157" y="806"/>
                  </a:lnTo>
                  <a:lnTo>
                    <a:pt x="154" y="788"/>
                  </a:lnTo>
                  <a:lnTo>
                    <a:pt x="149" y="770"/>
                  </a:lnTo>
                  <a:lnTo>
                    <a:pt x="144" y="751"/>
                  </a:lnTo>
                  <a:lnTo>
                    <a:pt x="140" y="734"/>
                  </a:lnTo>
                  <a:lnTo>
                    <a:pt x="132" y="703"/>
                  </a:lnTo>
                  <a:lnTo>
                    <a:pt x="123" y="672"/>
                  </a:lnTo>
                  <a:lnTo>
                    <a:pt x="115" y="642"/>
                  </a:lnTo>
                  <a:lnTo>
                    <a:pt x="106" y="612"/>
                  </a:lnTo>
                  <a:lnTo>
                    <a:pt x="98" y="582"/>
                  </a:lnTo>
                  <a:lnTo>
                    <a:pt x="89" y="551"/>
                  </a:lnTo>
                  <a:lnTo>
                    <a:pt x="82" y="521"/>
                  </a:lnTo>
                  <a:lnTo>
                    <a:pt x="75" y="489"/>
                  </a:lnTo>
                  <a:lnTo>
                    <a:pt x="67" y="461"/>
                  </a:lnTo>
                  <a:lnTo>
                    <a:pt x="60" y="431"/>
                  </a:lnTo>
                  <a:lnTo>
                    <a:pt x="53" y="402"/>
                  </a:lnTo>
                  <a:lnTo>
                    <a:pt x="47" y="373"/>
                  </a:lnTo>
                  <a:lnTo>
                    <a:pt x="42" y="357"/>
                  </a:lnTo>
                  <a:lnTo>
                    <a:pt x="37" y="342"/>
                  </a:lnTo>
                  <a:lnTo>
                    <a:pt x="32" y="326"/>
                  </a:lnTo>
                  <a:lnTo>
                    <a:pt x="27" y="309"/>
                  </a:lnTo>
                  <a:lnTo>
                    <a:pt x="22" y="294"/>
                  </a:lnTo>
                  <a:lnTo>
                    <a:pt x="19" y="278"/>
                  </a:lnTo>
                  <a:lnTo>
                    <a:pt x="14" y="263"/>
                  </a:lnTo>
                  <a:lnTo>
                    <a:pt x="10" y="247"/>
                  </a:lnTo>
                  <a:lnTo>
                    <a:pt x="3" y="214"/>
                  </a:lnTo>
                  <a:lnTo>
                    <a:pt x="0" y="180"/>
                  </a:lnTo>
                  <a:lnTo>
                    <a:pt x="5" y="146"/>
                  </a:lnTo>
                  <a:lnTo>
                    <a:pt x="20" y="117"/>
                  </a:lnTo>
                  <a:lnTo>
                    <a:pt x="30" y="99"/>
                  </a:lnTo>
                  <a:lnTo>
                    <a:pt x="42" y="83"/>
                  </a:lnTo>
                  <a:lnTo>
                    <a:pt x="55" y="68"/>
                  </a:lnTo>
                  <a:lnTo>
                    <a:pt x="70" y="54"/>
                  </a:lnTo>
                  <a:lnTo>
                    <a:pt x="83" y="42"/>
                  </a:lnTo>
                  <a:lnTo>
                    <a:pt x="98" y="28"/>
                  </a:lnTo>
                  <a:lnTo>
                    <a:pt x="112" y="15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2" y="2"/>
                  </a:lnTo>
                  <a:lnTo>
                    <a:pt x="13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7" name="Freeform 578"/>
            <p:cNvSpPr>
              <a:spLocks/>
            </p:cNvSpPr>
            <p:nvPr/>
          </p:nvSpPr>
          <p:spPr bwMode="auto">
            <a:xfrm>
              <a:off x="2444" y="2901"/>
              <a:ext cx="23" cy="16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w 68"/>
                <a:gd name="T53" fmla="*/ 0 h 49"/>
                <a:gd name="T54" fmla="*/ 0 w 68"/>
                <a:gd name="T55" fmla="*/ 0 h 49"/>
                <a:gd name="T56" fmla="*/ 0 w 68"/>
                <a:gd name="T57" fmla="*/ 0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"/>
                <a:gd name="T88" fmla="*/ 0 h 49"/>
                <a:gd name="T89" fmla="*/ 68 w 68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" h="49">
                  <a:moveTo>
                    <a:pt x="68" y="9"/>
                  </a:moveTo>
                  <a:lnTo>
                    <a:pt x="62" y="20"/>
                  </a:lnTo>
                  <a:lnTo>
                    <a:pt x="58" y="31"/>
                  </a:lnTo>
                  <a:lnTo>
                    <a:pt x="50" y="41"/>
                  </a:lnTo>
                  <a:lnTo>
                    <a:pt x="42" y="49"/>
                  </a:lnTo>
                  <a:lnTo>
                    <a:pt x="37" y="49"/>
                  </a:lnTo>
                  <a:lnTo>
                    <a:pt x="33" y="46"/>
                  </a:lnTo>
                  <a:lnTo>
                    <a:pt x="30" y="42"/>
                  </a:lnTo>
                  <a:lnTo>
                    <a:pt x="25" y="39"/>
                  </a:lnTo>
                  <a:lnTo>
                    <a:pt x="20" y="34"/>
                  </a:lnTo>
                  <a:lnTo>
                    <a:pt x="15" y="28"/>
                  </a:lnTo>
                  <a:lnTo>
                    <a:pt x="10" y="23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5" y="9"/>
                  </a:lnTo>
                  <a:lnTo>
                    <a:pt x="11" y="11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6" y="15"/>
                  </a:lnTo>
                  <a:lnTo>
                    <a:pt x="31" y="16"/>
                  </a:lnTo>
                  <a:lnTo>
                    <a:pt x="37" y="15"/>
                  </a:lnTo>
                  <a:lnTo>
                    <a:pt x="42" y="13"/>
                  </a:lnTo>
                  <a:lnTo>
                    <a:pt x="49" y="8"/>
                  </a:lnTo>
                  <a:lnTo>
                    <a:pt x="56" y="2"/>
                  </a:lnTo>
                  <a:lnTo>
                    <a:pt x="64" y="0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8" name="Freeform 579"/>
            <p:cNvSpPr>
              <a:spLocks/>
            </p:cNvSpPr>
            <p:nvPr/>
          </p:nvSpPr>
          <p:spPr bwMode="auto">
            <a:xfrm>
              <a:off x="2511" y="2932"/>
              <a:ext cx="32" cy="16"/>
            </a:xfrm>
            <a:custGeom>
              <a:avLst/>
              <a:gdLst>
                <a:gd name="T0" fmla="*/ 0 w 94"/>
                <a:gd name="T1" fmla="*/ 0 h 48"/>
                <a:gd name="T2" fmla="*/ 0 w 94"/>
                <a:gd name="T3" fmla="*/ 0 h 48"/>
                <a:gd name="T4" fmla="*/ 0 w 94"/>
                <a:gd name="T5" fmla="*/ 0 h 48"/>
                <a:gd name="T6" fmla="*/ 0 w 94"/>
                <a:gd name="T7" fmla="*/ 0 h 48"/>
                <a:gd name="T8" fmla="*/ 0 w 94"/>
                <a:gd name="T9" fmla="*/ 0 h 48"/>
                <a:gd name="T10" fmla="*/ 0 w 94"/>
                <a:gd name="T11" fmla="*/ 0 h 48"/>
                <a:gd name="T12" fmla="*/ 0 w 94"/>
                <a:gd name="T13" fmla="*/ 0 h 48"/>
                <a:gd name="T14" fmla="*/ 0 w 94"/>
                <a:gd name="T15" fmla="*/ 0 h 48"/>
                <a:gd name="T16" fmla="*/ 0 w 94"/>
                <a:gd name="T17" fmla="*/ 0 h 48"/>
                <a:gd name="T18" fmla="*/ 0 w 94"/>
                <a:gd name="T19" fmla="*/ 0 h 48"/>
                <a:gd name="T20" fmla="*/ 0 w 94"/>
                <a:gd name="T21" fmla="*/ 0 h 48"/>
                <a:gd name="T22" fmla="*/ 0 w 94"/>
                <a:gd name="T23" fmla="*/ 0 h 48"/>
                <a:gd name="T24" fmla="*/ 0 w 94"/>
                <a:gd name="T25" fmla="*/ 0 h 48"/>
                <a:gd name="T26" fmla="*/ 0 w 94"/>
                <a:gd name="T27" fmla="*/ 0 h 48"/>
                <a:gd name="T28" fmla="*/ 0 w 94"/>
                <a:gd name="T29" fmla="*/ 0 h 48"/>
                <a:gd name="T30" fmla="*/ 0 w 94"/>
                <a:gd name="T31" fmla="*/ 0 h 48"/>
                <a:gd name="T32" fmla="*/ 0 w 94"/>
                <a:gd name="T33" fmla="*/ 0 h 48"/>
                <a:gd name="T34" fmla="*/ 0 w 94"/>
                <a:gd name="T35" fmla="*/ 0 h 48"/>
                <a:gd name="T36" fmla="*/ 0 w 94"/>
                <a:gd name="T37" fmla="*/ 0 h 48"/>
                <a:gd name="T38" fmla="*/ 0 w 94"/>
                <a:gd name="T39" fmla="*/ 0 h 48"/>
                <a:gd name="T40" fmla="*/ 0 w 94"/>
                <a:gd name="T41" fmla="*/ 0 h 48"/>
                <a:gd name="T42" fmla="*/ 0 w 94"/>
                <a:gd name="T43" fmla="*/ 0 h 48"/>
                <a:gd name="T44" fmla="*/ 0 w 94"/>
                <a:gd name="T45" fmla="*/ 0 h 48"/>
                <a:gd name="T46" fmla="*/ 0 w 94"/>
                <a:gd name="T47" fmla="*/ 0 h 48"/>
                <a:gd name="T48" fmla="*/ 0 w 94"/>
                <a:gd name="T49" fmla="*/ 0 h 48"/>
                <a:gd name="T50" fmla="*/ 0 w 94"/>
                <a:gd name="T51" fmla="*/ 0 h 48"/>
                <a:gd name="T52" fmla="*/ 0 w 94"/>
                <a:gd name="T53" fmla="*/ 0 h 48"/>
                <a:gd name="T54" fmla="*/ 0 w 94"/>
                <a:gd name="T55" fmla="*/ 0 h 48"/>
                <a:gd name="T56" fmla="*/ 0 w 94"/>
                <a:gd name="T57" fmla="*/ 0 h 48"/>
                <a:gd name="T58" fmla="*/ 0 w 94"/>
                <a:gd name="T59" fmla="*/ 0 h 48"/>
                <a:gd name="T60" fmla="*/ 0 w 94"/>
                <a:gd name="T61" fmla="*/ 0 h 48"/>
                <a:gd name="T62" fmla="*/ 0 w 94"/>
                <a:gd name="T63" fmla="*/ 0 h 48"/>
                <a:gd name="T64" fmla="*/ 0 w 94"/>
                <a:gd name="T65" fmla="*/ 0 h 48"/>
                <a:gd name="T66" fmla="*/ 0 w 94"/>
                <a:gd name="T67" fmla="*/ 0 h 48"/>
                <a:gd name="T68" fmla="*/ 0 w 94"/>
                <a:gd name="T69" fmla="*/ 0 h 48"/>
                <a:gd name="T70" fmla="*/ 0 w 94"/>
                <a:gd name="T71" fmla="*/ 0 h 48"/>
                <a:gd name="T72" fmla="*/ 0 w 94"/>
                <a:gd name="T73" fmla="*/ 0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48"/>
                <a:gd name="T113" fmla="*/ 94 w 94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48">
                  <a:moveTo>
                    <a:pt x="94" y="17"/>
                  </a:moveTo>
                  <a:lnTo>
                    <a:pt x="94" y="21"/>
                  </a:lnTo>
                  <a:lnTo>
                    <a:pt x="93" y="25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5" y="30"/>
                  </a:lnTo>
                  <a:lnTo>
                    <a:pt x="83" y="29"/>
                  </a:lnTo>
                  <a:lnTo>
                    <a:pt x="82" y="26"/>
                  </a:lnTo>
                  <a:lnTo>
                    <a:pt x="79" y="25"/>
                  </a:lnTo>
                  <a:lnTo>
                    <a:pt x="71" y="25"/>
                  </a:lnTo>
                  <a:lnTo>
                    <a:pt x="62" y="26"/>
                  </a:lnTo>
                  <a:lnTo>
                    <a:pt x="54" y="28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30" y="37"/>
                  </a:lnTo>
                  <a:lnTo>
                    <a:pt x="22" y="43"/>
                  </a:lnTo>
                  <a:lnTo>
                    <a:pt x="16" y="48"/>
                  </a:lnTo>
                  <a:lnTo>
                    <a:pt x="12" y="47"/>
                  </a:lnTo>
                  <a:lnTo>
                    <a:pt x="9" y="44"/>
                  </a:lnTo>
                  <a:lnTo>
                    <a:pt x="5" y="41"/>
                  </a:lnTo>
                  <a:lnTo>
                    <a:pt x="3" y="37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8" y="17"/>
                  </a:lnTo>
                  <a:lnTo>
                    <a:pt x="15" y="11"/>
                  </a:lnTo>
                  <a:lnTo>
                    <a:pt x="23" y="7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5" y="2"/>
                  </a:lnTo>
                  <a:lnTo>
                    <a:pt x="72" y="4"/>
                  </a:lnTo>
                  <a:lnTo>
                    <a:pt x="79" y="7"/>
                  </a:lnTo>
                  <a:lnTo>
                    <a:pt x="87" y="11"/>
                  </a:lnTo>
                  <a:lnTo>
                    <a:pt x="9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9" name="Freeform 580"/>
            <p:cNvSpPr>
              <a:spLocks/>
            </p:cNvSpPr>
            <p:nvPr/>
          </p:nvSpPr>
          <p:spPr bwMode="auto">
            <a:xfrm>
              <a:off x="2469" y="2936"/>
              <a:ext cx="25" cy="10"/>
            </a:xfrm>
            <a:custGeom>
              <a:avLst/>
              <a:gdLst>
                <a:gd name="T0" fmla="*/ 0 w 75"/>
                <a:gd name="T1" fmla="*/ 0 h 29"/>
                <a:gd name="T2" fmla="*/ 0 w 75"/>
                <a:gd name="T3" fmla="*/ 0 h 29"/>
                <a:gd name="T4" fmla="*/ 0 w 75"/>
                <a:gd name="T5" fmla="*/ 0 h 29"/>
                <a:gd name="T6" fmla="*/ 0 w 75"/>
                <a:gd name="T7" fmla="*/ 0 h 29"/>
                <a:gd name="T8" fmla="*/ 0 w 75"/>
                <a:gd name="T9" fmla="*/ 0 h 29"/>
                <a:gd name="T10" fmla="*/ 0 w 75"/>
                <a:gd name="T11" fmla="*/ 0 h 29"/>
                <a:gd name="T12" fmla="*/ 0 w 75"/>
                <a:gd name="T13" fmla="*/ 0 h 29"/>
                <a:gd name="T14" fmla="*/ 0 w 75"/>
                <a:gd name="T15" fmla="*/ 0 h 29"/>
                <a:gd name="T16" fmla="*/ 0 w 75"/>
                <a:gd name="T17" fmla="*/ 0 h 29"/>
                <a:gd name="T18" fmla="*/ 0 w 75"/>
                <a:gd name="T19" fmla="*/ 0 h 29"/>
                <a:gd name="T20" fmla="*/ 0 w 75"/>
                <a:gd name="T21" fmla="*/ 0 h 29"/>
                <a:gd name="T22" fmla="*/ 0 w 75"/>
                <a:gd name="T23" fmla="*/ 0 h 29"/>
                <a:gd name="T24" fmla="*/ 0 w 75"/>
                <a:gd name="T25" fmla="*/ 0 h 29"/>
                <a:gd name="T26" fmla="*/ 0 w 75"/>
                <a:gd name="T27" fmla="*/ 0 h 29"/>
                <a:gd name="T28" fmla="*/ 0 w 75"/>
                <a:gd name="T29" fmla="*/ 0 h 29"/>
                <a:gd name="T30" fmla="*/ 0 w 75"/>
                <a:gd name="T31" fmla="*/ 0 h 29"/>
                <a:gd name="T32" fmla="*/ 0 w 75"/>
                <a:gd name="T33" fmla="*/ 0 h 29"/>
                <a:gd name="T34" fmla="*/ 0 w 75"/>
                <a:gd name="T35" fmla="*/ 0 h 29"/>
                <a:gd name="T36" fmla="*/ 0 w 75"/>
                <a:gd name="T37" fmla="*/ 0 h 29"/>
                <a:gd name="T38" fmla="*/ 0 w 75"/>
                <a:gd name="T39" fmla="*/ 0 h 29"/>
                <a:gd name="T40" fmla="*/ 0 w 75"/>
                <a:gd name="T41" fmla="*/ 0 h 29"/>
                <a:gd name="T42" fmla="*/ 0 w 75"/>
                <a:gd name="T43" fmla="*/ 0 h 29"/>
                <a:gd name="T44" fmla="*/ 0 w 75"/>
                <a:gd name="T45" fmla="*/ 0 h 29"/>
                <a:gd name="T46" fmla="*/ 0 w 75"/>
                <a:gd name="T47" fmla="*/ 0 h 29"/>
                <a:gd name="T48" fmla="*/ 0 w 75"/>
                <a:gd name="T49" fmla="*/ 0 h 29"/>
                <a:gd name="T50" fmla="*/ 0 w 75"/>
                <a:gd name="T51" fmla="*/ 0 h 29"/>
                <a:gd name="T52" fmla="*/ 0 w 75"/>
                <a:gd name="T53" fmla="*/ 0 h 29"/>
                <a:gd name="T54" fmla="*/ 0 w 75"/>
                <a:gd name="T55" fmla="*/ 0 h 29"/>
                <a:gd name="T56" fmla="*/ 0 w 75"/>
                <a:gd name="T57" fmla="*/ 0 h 29"/>
                <a:gd name="T58" fmla="*/ 0 w 75"/>
                <a:gd name="T59" fmla="*/ 0 h 29"/>
                <a:gd name="T60" fmla="*/ 0 w 75"/>
                <a:gd name="T61" fmla="*/ 0 h 29"/>
                <a:gd name="T62" fmla="*/ 0 w 75"/>
                <a:gd name="T63" fmla="*/ 0 h 29"/>
                <a:gd name="T64" fmla="*/ 0 w 75"/>
                <a:gd name="T65" fmla="*/ 0 h 29"/>
                <a:gd name="T66" fmla="*/ 0 w 75"/>
                <a:gd name="T67" fmla="*/ 0 h 29"/>
                <a:gd name="T68" fmla="*/ 0 w 75"/>
                <a:gd name="T69" fmla="*/ 0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29"/>
                <a:gd name="T107" fmla="*/ 75 w 75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29">
                  <a:moveTo>
                    <a:pt x="53" y="4"/>
                  </a:moveTo>
                  <a:lnTo>
                    <a:pt x="58" y="3"/>
                  </a:lnTo>
                  <a:lnTo>
                    <a:pt x="64" y="3"/>
                  </a:lnTo>
                  <a:lnTo>
                    <a:pt x="69" y="4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74" y="12"/>
                  </a:lnTo>
                  <a:lnTo>
                    <a:pt x="73" y="15"/>
                  </a:lnTo>
                  <a:lnTo>
                    <a:pt x="73" y="19"/>
                  </a:lnTo>
                  <a:lnTo>
                    <a:pt x="70" y="20"/>
                  </a:lnTo>
                  <a:lnTo>
                    <a:pt x="68" y="22"/>
                  </a:lnTo>
                  <a:lnTo>
                    <a:pt x="65" y="22"/>
                  </a:lnTo>
                  <a:lnTo>
                    <a:pt x="63" y="22"/>
                  </a:lnTo>
                  <a:lnTo>
                    <a:pt x="60" y="18"/>
                  </a:lnTo>
                  <a:lnTo>
                    <a:pt x="59" y="19"/>
                  </a:lnTo>
                  <a:lnTo>
                    <a:pt x="58" y="22"/>
                  </a:lnTo>
                  <a:lnTo>
                    <a:pt x="57" y="26"/>
                  </a:lnTo>
                  <a:lnTo>
                    <a:pt x="54" y="27"/>
                  </a:lnTo>
                  <a:lnTo>
                    <a:pt x="47" y="27"/>
                  </a:lnTo>
                  <a:lnTo>
                    <a:pt x="41" y="26"/>
                  </a:lnTo>
                  <a:lnTo>
                    <a:pt x="35" y="23"/>
                  </a:lnTo>
                  <a:lnTo>
                    <a:pt x="29" y="22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40" y="1"/>
                  </a:lnTo>
                  <a:lnTo>
                    <a:pt x="47" y="1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0" name="Freeform 581"/>
            <p:cNvSpPr>
              <a:spLocks/>
            </p:cNvSpPr>
            <p:nvPr/>
          </p:nvSpPr>
          <p:spPr bwMode="auto">
            <a:xfrm>
              <a:off x="2413" y="2943"/>
              <a:ext cx="50" cy="27"/>
            </a:xfrm>
            <a:custGeom>
              <a:avLst/>
              <a:gdLst>
                <a:gd name="T0" fmla="*/ 0 w 151"/>
                <a:gd name="T1" fmla="*/ 0 h 82"/>
                <a:gd name="T2" fmla="*/ 0 w 151"/>
                <a:gd name="T3" fmla="*/ 0 h 82"/>
                <a:gd name="T4" fmla="*/ 0 w 151"/>
                <a:gd name="T5" fmla="*/ 0 h 82"/>
                <a:gd name="T6" fmla="*/ 0 w 151"/>
                <a:gd name="T7" fmla="*/ 0 h 82"/>
                <a:gd name="T8" fmla="*/ 0 w 151"/>
                <a:gd name="T9" fmla="*/ 0 h 82"/>
                <a:gd name="T10" fmla="*/ 0 w 151"/>
                <a:gd name="T11" fmla="*/ 0 h 82"/>
                <a:gd name="T12" fmla="*/ 0 w 151"/>
                <a:gd name="T13" fmla="*/ 0 h 82"/>
                <a:gd name="T14" fmla="*/ 0 w 151"/>
                <a:gd name="T15" fmla="*/ 0 h 82"/>
                <a:gd name="T16" fmla="*/ 0 w 151"/>
                <a:gd name="T17" fmla="*/ 0 h 82"/>
                <a:gd name="T18" fmla="*/ 0 w 151"/>
                <a:gd name="T19" fmla="*/ 0 h 82"/>
                <a:gd name="T20" fmla="*/ 0 w 151"/>
                <a:gd name="T21" fmla="*/ 0 h 82"/>
                <a:gd name="T22" fmla="*/ 0 w 151"/>
                <a:gd name="T23" fmla="*/ 0 h 82"/>
                <a:gd name="T24" fmla="*/ 0 w 151"/>
                <a:gd name="T25" fmla="*/ 0 h 82"/>
                <a:gd name="T26" fmla="*/ 0 w 151"/>
                <a:gd name="T27" fmla="*/ 0 h 82"/>
                <a:gd name="T28" fmla="*/ 0 w 151"/>
                <a:gd name="T29" fmla="*/ 0 h 82"/>
                <a:gd name="T30" fmla="*/ 0 w 151"/>
                <a:gd name="T31" fmla="*/ 0 h 82"/>
                <a:gd name="T32" fmla="*/ 0 w 151"/>
                <a:gd name="T33" fmla="*/ 0 h 82"/>
                <a:gd name="T34" fmla="*/ 0 w 151"/>
                <a:gd name="T35" fmla="*/ 0 h 82"/>
                <a:gd name="T36" fmla="*/ 0 w 151"/>
                <a:gd name="T37" fmla="*/ 0 h 82"/>
                <a:gd name="T38" fmla="*/ 0 w 151"/>
                <a:gd name="T39" fmla="*/ 0 h 82"/>
                <a:gd name="T40" fmla="*/ 0 w 151"/>
                <a:gd name="T41" fmla="*/ 0 h 82"/>
                <a:gd name="T42" fmla="*/ 0 w 151"/>
                <a:gd name="T43" fmla="*/ 0 h 82"/>
                <a:gd name="T44" fmla="*/ 0 w 151"/>
                <a:gd name="T45" fmla="*/ 0 h 82"/>
                <a:gd name="T46" fmla="*/ 0 w 151"/>
                <a:gd name="T47" fmla="*/ 0 h 82"/>
                <a:gd name="T48" fmla="*/ 0 w 151"/>
                <a:gd name="T49" fmla="*/ 0 h 82"/>
                <a:gd name="T50" fmla="*/ 0 w 151"/>
                <a:gd name="T51" fmla="*/ 0 h 82"/>
                <a:gd name="T52" fmla="*/ 0 w 151"/>
                <a:gd name="T53" fmla="*/ 0 h 82"/>
                <a:gd name="T54" fmla="*/ 0 w 151"/>
                <a:gd name="T55" fmla="*/ 0 h 82"/>
                <a:gd name="T56" fmla="*/ 0 w 151"/>
                <a:gd name="T57" fmla="*/ 0 h 82"/>
                <a:gd name="T58" fmla="*/ 0 w 151"/>
                <a:gd name="T59" fmla="*/ 0 h 82"/>
                <a:gd name="T60" fmla="*/ 0 w 151"/>
                <a:gd name="T61" fmla="*/ 0 h 82"/>
                <a:gd name="T62" fmla="*/ 0 w 151"/>
                <a:gd name="T63" fmla="*/ 0 h 82"/>
                <a:gd name="T64" fmla="*/ 0 w 151"/>
                <a:gd name="T65" fmla="*/ 0 h 82"/>
                <a:gd name="T66" fmla="*/ 0 w 151"/>
                <a:gd name="T67" fmla="*/ 0 h 82"/>
                <a:gd name="T68" fmla="*/ 0 w 151"/>
                <a:gd name="T69" fmla="*/ 0 h 82"/>
                <a:gd name="T70" fmla="*/ 0 w 151"/>
                <a:gd name="T71" fmla="*/ 0 h 82"/>
                <a:gd name="T72" fmla="*/ 0 w 151"/>
                <a:gd name="T73" fmla="*/ 0 h 82"/>
                <a:gd name="T74" fmla="*/ 0 w 151"/>
                <a:gd name="T75" fmla="*/ 0 h 82"/>
                <a:gd name="T76" fmla="*/ 0 w 151"/>
                <a:gd name="T77" fmla="*/ 0 h 82"/>
                <a:gd name="T78" fmla="*/ 0 w 151"/>
                <a:gd name="T79" fmla="*/ 0 h 82"/>
                <a:gd name="T80" fmla="*/ 0 w 151"/>
                <a:gd name="T81" fmla="*/ 0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1"/>
                <a:gd name="T124" fmla="*/ 0 h 82"/>
                <a:gd name="T125" fmla="*/ 151 w 151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1" h="82">
                  <a:moveTo>
                    <a:pt x="42" y="26"/>
                  </a:moveTo>
                  <a:lnTo>
                    <a:pt x="52" y="34"/>
                  </a:lnTo>
                  <a:lnTo>
                    <a:pt x="63" y="42"/>
                  </a:lnTo>
                  <a:lnTo>
                    <a:pt x="74" y="51"/>
                  </a:lnTo>
                  <a:lnTo>
                    <a:pt x="86" y="56"/>
                  </a:lnTo>
                  <a:lnTo>
                    <a:pt x="99" y="62"/>
                  </a:lnTo>
                  <a:lnTo>
                    <a:pt x="112" y="64"/>
                  </a:lnTo>
                  <a:lnTo>
                    <a:pt x="126" y="66"/>
                  </a:lnTo>
                  <a:lnTo>
                    <a:pt x="140" y="63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48" y="64"/>
                  </a:lnTo>
                  <a:lnTo>
                    <a:pt x="151" y="64"/>
                  </a:lnTo>
                  <a:lnTo>
                    <a:pt x="151" y="68"/>
                  </a:lnTo>
                  <a:lnTo>
                    <a:pt x="148" y="71"/>
                  </a:lnTo>
                  <a:lnTo>
                    <a:pt x="146" y="74"/>
                  </a:lnTo>
                  <a:lnTo>
                    <a:pt x="142" y="77"/>
                  </a:lnTo>
                  <a:lnTo>
                    <a:pt x="125" y="81"/>
                  </a:lnTo>
                  <a:lnTo>
                    <a:pt x="107" y="82"/>
                  </a:lnTo>
                  <a:lnTo>
                    <a:pt x="90" y="82"/>
                  </a:lnTo>
                  <a:lnTo>
                    <a:pt x="73" y="78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26" y="53"/>
                  </a:lnTo>
                  <a:lnTo>
                    <a:pt x="13" y="40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7" y="10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3" y="11"/>
                  </a:lnTo>
                  <a:lnTo>
                    <a:pt x="36" y="19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1" name="Freeform 582"/>
            <p:cNvSpPr>
              <a:spLocks/>
            </p:cNvSpPr>
            <p:nvPr/>
          </p:nvSpPr>
          <p:spPr bwMode="auto">
            <a:xfrm>
              <a:off x="2460" y="2947"/>
              <a:ext cx="135" cy="88"/>
            </a:xfrm>
            <a:custGeom>
              <a:avLst/>
              <a:gdLst>
                <a:gd name="T0" fmla="*/ 0 w 405"/>
                <a:gd name="T1" fmla="*/ 0 h 266"/>
                <a:gd name="T2" fmla="*/ 0 w 405"/>
                <a:gd name="T3" fmla="*/ 0 h 266"/>
                <a:gd name="T4" fmla="*/ 0 w 405"/>
                <a:gd name="T5" fmla="*/ 0 h 266"/>
                <a:gd name="T6" fmla="*/ 0 w 405"/>
                <a:gd name="T7" fmla="*/ 0 h 266"/>
                <a:gd name="T8" fmla="*/ 0 w 405"/>
                <a:gd name="T9" fmla="*/ 0 h 266"/>
                <a:gd name="T10" fmla="*/ 0 w 405"/>
                <a:gd name="T11" fmla="*/ 0 h 266"/>
                <a:gd name="T12" fmla="*/ 0 w 405"/>
                <a:gd name="T13" fmla="*/ 0 h 266"/>
                <a:gd name="T14" fmla="*/ 0 w 405"/>
                <a:gd name="T15" fmla="*/ 0 h 266"/>
                <a:gd name="T16" fmla="*/ 0 w 405"/>
                <a:gd name="T17" fmla="*/ 0 h 266"/>
                <a:gd name="T18" fmla="*/ 0 w 405"/>
                <a:gd name="T19" fmla="*/ 0 h 266"/>
                <a:gd name="T20" fmla="*/ 0 w 405"/>
                <a:gd name="T21" fmla="*/ 0 h 266"/>
                <a:gd name="T22" fmla="*/ 0 w 405"/>
                <a:gd name="T23" fmla="*/ 0 h 266"/>
                <a:gd name="T24" fmla="*/ 0 w 405"/>
                <a:gd name="T25" fmla="*/ 0 h 266"/>
                <a:gd name="T26" fmla="*/ 0 w 405"/>
                <a:gd name="T27" fmla="*/ 0 h 266"/>
                <a:gd name="T28" fmla="*/ 0 w 405"/>
                <a:gd name="T29" fmla="*/ 0 h 266"/>
                <a:gd name="T30" fmla="*/ 0 w 405"/>
                <a:gd name="T31" fmla="*/ 0 h 266"/>
                <a:gd name="T32" fmla="*/ 0 w 405"/>
                <a:gd name="T33" fmla="*/ 0 h 266"/>
                <a:gd name="T34" fmla="*/ 0 w 405"/>
                <a:gd name="T35" fmla="*/ 0 h 266"/>
                <a:gd name="T36" fmla="*/ 0 w 405"/>
                <a:gd name="T37" fmla="*/ 0 h 266"/>
                <a:gd name="T38" fmla="*/ 0 w 405"/>
                <a:gd name="T39" fmla="*/ 0 h 266"/>
                <a:gd name="T40" fmla="*/ 0 w 405"/>
                <a:gd name="T41" fmla="*/ 0 h 266"/>
                <a:gd name="T42" fmla="*/ 0 w 405"/>
                <a:gd name="T43" fmla="*/ 0 h 266"/>
                <a:gd name="T44" fmla="*/ 0 w 405"/>
                <a:gd name="T45" fmla="*/ 0 h 266"/>
                <a:gd name="T46" fmla="*/ 0 w 405"/>
                <a:gd name="T47" fmla="*/ 0 h 266"/>
                <a:gd name="T48" fmla="*/ 0 w 405"/>
                <a:gd name="T49" fmla="*/ 0 h 266"/>
                <a:gd name="T50" fmla="*/ 0 w 405"/>
                <a:gd name="T51" fmla="*/ 0 h 266"/>
                <a:gd name="T52" fmla="*/ 0 w 405"/>
                <a:gd name="T53" fmla="*/ 0 h 266"/>
                <a:gd name="T54" fmla="*/ 0 w 405"/>
                <a:gd name="T55" fmla="*/ 0 h 266"/>
                <a:gd name="T56" fmla="*/ 0 w 405"/>
                <a:gd name="T57" fmla="*/ 0 h 266"/>
                <a:gd name="T58" fmla="*/ 0 w 405"/>
                <a:gd name="T59" fmla="*/ 0 h 266"/>
                <a:gd name="T60" fmla="*/ 0 w 405"/>
                <a:gd name="T61" fmla="*/ 0 h 266"/>
                <a:gd name="T62" fmla="*/ 0 w 405"/>
                <a:gd name="T63" fmla="*/ 0 h 266"/>
                <a:gd name="T64" fmla="*/ 0 w 405"/>
                <a:gd name="T65" fmla="*/ 0 h 266"/>
                <a:gd name="T66" fmla="*/ 0 w 405"/>
                <a:gd name="T67" fmla="*/ 0 h 266"/>
                <a:gd name="T68" fmla="*/ 0 w 405"/>
                <a:gd name="T69" fmla="*/ 0 h 266"/>
                <a:gd name="T70" fmla="*/ 0 w 405"/>
                <a:gd name="T71" fmla="*/ 0 h 266"/>
                <a:gd name="T72" fmla="*/ 0 w 405"/>
                <a:gd name="T73" fmla="*/ 0 h 266"/>
                <a:gd name="T74" fmla="*/ 0 w 405"/>
                <a:gd name="T75" fmla="*/ 0 h 266"/>
                <a:gd name="T76" fmla="*/ 0 w 405"/>
                <a:gd name="T77" fmla="*/ 0 h 266"/>
                <a:gd name="T78" fmla="*/ 0 w 405"/>
                <a:gd name="T79" fmla="*/ 0 h 266"/>
                <a:gd name="T80" fmla="*/ 0 w 405"/>
                <a:gd name="T81" fmla="*/ 0 h 266"/>
                <a:gd name="T82" fmla="*/ 0 w 405"/>
                <a:gd name="T83" fmla="*/ 0 h 266"/>
                <a:gd name="T84" fmla="*/ 0 w 405"/>
                <a:gd name="T85" fmla="*/ 0 h 266"/>
                <a:gd name="T86" fmla="*/ 0 w 405"/>
                <a:gd name="T87" fmla="*/ 0 h 266"/>
                <a:gd name="T88" fmla="*/ 0 w 405"/>
                <a:gd name="T89" fmla="*/ 0 h 266"/>
                <a:gd name="T90" fmla="*/ 0 w 405"/>
                <a:gd name="T91" fmla="*/ 0 h 266"/>
                <a:gd name="T92" fmla="*/ 0 w 405"/>
                <a:gd name="T93" fmla="*/ 0 h 266"/>
                <a:gd name="T94" fmla="*/ 0 w 405"/>
                <a:gd name="T95" fmla="*/ 0 h 266"/>
                <a:gd name="T96" fmla="*/ 0 w 405"/>
                <a:gd name="T97" fmla="*/ 0 h 266"/>
                <a:gd name="T98" fmla="*/ 0 w 405"/>
                <a:gd name="T99" fmla="*/ 0 h 266"/>
                <a:gd name="T100" fmla="*/ 0 w 405"/>
                <a:gd name="T101" fmla="*/ 0 h 266"/>
                <a:gd name="T102" fmla="*/ 0 w 405"/>
                <a:gd name="T103" fmla="*/ 0 h 266"/>
                <a:gd name="T104" fmla="*/ 0 w 405"/>
                <a:gd name="T105" fmla="*/ 0 h 266"/>
                <a:gd name="T106" fmla="*/ 0 w 405"/>
                <a:gd name="T107" fmla="*/ 0 h 2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5"/>
                <a:gd name="T163" fmla="*/ 0 h 266"/>
                <a:gd name="T164" fmla="*/ 405 w 405"/>
                <a:gd name="T165" fmla="*/ 266 h 2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5" h="266">
                  <a:moveTo>
                    <a:pt x="16" y="13"/>
                  </a:moveTo>
                  <a:lnTo>
                    <a:pt x="23" y="17"/>
                  </a:lnTo>
                  <a:lnTo>
                    <a:pt x="30" y="19"/>
                  </a:lnTo>
                  <a:lnTo>
                    <a:pt x="38" y="22"/>
                  </a:lnTo>
                  <a:lnTo>
                    <a:pt x="46" y="22"/>
                  </a:lnTo>
                  <a:lnTo>
                    <a:pt x="55" y="22"/>
                  </a:lnTo>
                  <a:lnTo>
                    <a:pt x="63" y="22"/>
                  </a:lnTo>
                  <a:lnTo>
                    <a:pt x="71" y="21"/>
                  </a:lnTo>
                  <a:lnTo>
                    <a:pt x="78" y="18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91" y="18"/>
                  </a:lnTo>
                  <a:lnTo>
                    <a:pt x="91" y="17"/>
                  </a:lnTo>
                  <a:lnTo>
                    <a:pt x="95" y="13"/>
                  </a:lnTo>
                  <a:lnTo>
                    <a:pt x="96" y="9"/>
                  </a:lnTo>
                  <a:lnTo>
                    <a:pt x="97" y="3"/>
                  </a:lnTo>
                  <a:lnTo>
                    <a:pt x="102" y="2"/>
                  </a:lnTo>
                  <a:lnTo>
                    <a:pt x="112" y="2"/>
                  </a:lnTo>
                  <a:lnTo>
                    <a:pt x="122" y="2"/>
                  </a:lnTo>
                  <a:lnTo>
                    <a:pt x="130" y="3"/>
                  </a:lnTo>
                  <a:lnTo>
                    <a:pt x="140" y="6"/>
                  </a:lnTo>
                  <a:lnTo>
                    <a:pt x="148" y="7"/>
                  </a:lnTo>
                  <a:lnTo>
                    <a:pt x="158" y="9"/>
                  </a:lnTo>
                  <a:lnTo>
                    <a:pt x="167" y="9"/>
                  </a:lnTo>
                  <a:lnTo>
                    <a:pt x="176" y="7"/>
                  </a:lnTo>
                  <a:lnTo>
                    <a:pt x="191" y="6"/>
                  </a:lnTo>
                  <a:lnTo>
                    <a:pt x="206" y="3"/>
                  </a:lnTo>
                  <a:lnTo>
                    <a:pt x="220" y="2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66" y="0"/>
                  </a:lnTo>
                  <a:lnTo>
                    <a:pt x="281" y="2"/>
                  </a:lnTo>
                  <a:lnTo>
                    <a:pt x="296" y="3"/>
                  </a:lnTo>
                  <a:lnTo>
                    <a:pt x="298" y="6"/>
                  </a:lnTo>
                  <a:lnTo>
                    <a:pt x="301" y="9"/>
                  </a:lnTo>
                  <a:lnTo>
                    <a:pt x="302" y="13"/>
                  </a:lnTo>
                  <a:lnTo>
                    <a:pt x="302" y="15"/>
                  </a:lnTo>
                  <a:lnTo>
                    <a:pt x="294" y="22"/>
                  </a:lnTo>
                  <a:lnTo>
                    <a:pt x="297" y="30"/>
                  </a:lnTo>
                  <a:lnTo>
                    <a:pt x="302" y="39"/>
                  </a:lnTo>
                  <a:lnTo>
                    <a:pt x="304" y="48"/>
                  </a:lnTo>
                  <a:lnTo>
                    <a:pt x="311" y="54"/>
                  </a:lnTo>
                  <a:lnTo>
                    <a:pt x="319" y="59"/>
                  </a:lnTo>
                  <a:lnTo>
                    <a:pt x="325" y="65"/>
                  </a:lnTo>
                  <a:lnTo>
                    <a:pt x="332" y="70"/>
                  </a:lnTo>
                  <a:lnTo>
                    <a:pt x="338" y="75"/>
                  </a:lnTo>
                  <a:lnTo>
                    <a:pt x="344" y="81"/>
                  </a:lnTo>
                  <a:lnTo>
                    <a:pt x="352" y="85"/>
                  </a:lnTo>
                  <a:lnTo>
                    <a:pt x="359" y="90"/>
                  </a:lnTo>
                  <a:lnTo>
                    <a:pt x="364" y="97"/>
                  </a:lnTo>
                  <a:lnTo>
                    <a:pt x="369" y="104"/>
                  </a:lnTo>
                  <a:lnTo>
                    <a:pt x="375" y="110"/>
                  </a:lnTo>
                  <a:lnTo>
                    <a:pt x="381" y="115"/>
                  </a:lnTo>
                  <a:lnTo>
                    <a:pt x="386" y="122"/>
                  </a:lnTo>
                  <a:lnTo>
                    <a:pt x="392" y="129"/>
                  </a:lnTo>
                  <a:lnTo>
                    <a:pt x="395" y="135"/>
                  </a:lnTo>
                  <a:lnTo>
                    <a:pt x="398" y="145"/>
                  </a:lnTo>
                  <a:lnTo>
                    <a:pt x="403" y="157"/>
                  </a:lnTo>
                  <a:lnTo>
                    <a:pt x="405" y="171"/>
                  </a:lnTo>
                  <a:lnTo>
                    <a:pt x="405" y="185"/>
                  </a:lnTo>
                  <a:lnTo>
                    <a:pt x="403" y="198"/>
                  </a:lnTo>
                  <a:lnTo>
                    <a:pt x="403" y="208"/>
                  </a:lnTo>
                  <a:lnTo>
                    <a:pt x="399" y="216"/>
                  </a:lnTo>
                  <a:lnTo>
                    <a:pt x="395" y="224"/>
                  </a:lnTo>
                  <a:lnTo>
                    <a:pt x="392" y="232"/>
                  </a:lnTo>
                  <a:lnTo>
                    <a:pt x="388" y="239"/>
                  </a:lnTo>
                  <a:lnTo>
                    <a:pt x="383" y="245"/>
                  </a:lnTo>
                  <a:lnTo>
                    <a:pt x="378" y="250"/>
                  </a:lnTo>
                  <a:lnTo>
                    <a:pt x="372" y="254"/>
                  </a:lnTo>
                  <a:lnTo>
                    <a:pt x="365" y="257"/>
                  </a:lnTo>
                  <a:lnTo>
                    <a:pt x="359" y="260"/>
                  </a:lnTo>
                  <a:lnTo>
                    <a:pt x="352" y="262"/>
                  </a:lnTo>
                  <a:lnTo>
                    <a:pt x="346" y="265"/>
                  </a:lnTo>
                  <a:lnTo>
                    <a:pt x="335" y="266"/>
                  </a:lnTo>
                  <a:lnTo>
                    <a:pt x="324" y="266"/>
                  </a:lnTo>
                  <a:lnTo>
                    <a:pt x="314" y="265"/>
                  </a:lnTo>
                  <a:lnTo>
                    <a:pt x="303" y="264"/>
                  </a:lnTo>
                  <a:lnTo>
                    <a:pt x="292" y="262"/>
                  </a:lnTo>
                  <a:lnTo>
                    <a:pt x="281" y="258"/>
                  </a:lnTo>
                  <a:lnTo>
                    <a:pt x="271" y="254"/>
                  </a:lnTo>
                  <a:lnTo>
                    <a:pt x="262" y="250"/>
                  </a:lnTo>
                  <a:lnTo>
                    <a:pt x="259" y="247"/>
                  </a:lnTo>
                  <a:lnTo>
                    <a:pt x="259" y="246"/>
                  </a:lnTo>
                  <a:lnTo>
                    <a:pt x="258" y="243"/>
                  </a:lnTo>
                  <a:lnTo>
                    <a:pt x="259" y="239"/>
                  </a:lnTo>
                  <a:lnTo>
                    <a:pt x="268" y="238"/>
                  </a:lnTo>
                  <a:lnTo>
                    <a:pt x="276" y="238"/>
                  </a:lnTo>
                  <a:lnTo>
                    <a:pt x="283" y="240"/>
                  </a:lnTo>
                  <a:lnTo>
                    <a:pt x="292" y="242"/>
                  </a:lnTo>
                  <a:lnTo>
                    <a:pt x="303" y="243"/>
                  </a:lnTo>
                  <a:lnTo>
                    <a:pt x="314" y="243"/>
                  </a:lnTo>
                  <a:lnTo>
                    <a:pt x="325" y="240"/>
                  </a:lnTo>
                  <a:lnTo>
                    <a:pt x="335" y="238"/>
                  </a:lnTo>
                  <a:lnTo>
                    <a:pt x="344" y="232"/>
                  </a:lnTo>
                  <a:lnTo>
                    <a:pt x="353" y="225"/>
                  </a:lnTo>
                  <a:lnTo>
                    <a:pt x="361" y="219"/>
                  </a:lnTo>
                  <a:lnTo>
                    <a:pt x="369" y="209"/>
                  </a:lnTo>
                  <a:lnTo>
                    <a:pt x="372" y="202"/>
                  </a:lnTo>
                  <a:lnTo>
                    <a:pt x="376" y="195"/>
                  </a:lnTo>
                  <a:lnTo>
                    <a:pt x="378" y="189"/>
                  </a:lnTo>
                  <a:lnTo>
                    <a:pt x="382" y="182"/>
                  </a:lnTo>
                  <a:lnTo>
                    <a:pt x="383" y="171"/>
                  </a:lnTo>
                  <a:lnTo>
                    <a:pt x="382" y="160"/>
                  </a:lnTo>
                  <a:lnTo>
                    <a:pt x="378" y="149"/>
                  </a:lnTo>
                  <a:lnTo>
                    <a:pt x="375" y="140"/>
                  </a:lnTo>
                  <a:lnTo>
                    <a:pt x="367" y="133"/>
                  </a:lnTo>
                  <a:lnTo>
                    <a:pt x="360" y="126"/>
                  </a:lnTo>
                  <a:lnTo>
                    <a:pt x="353" y="119"/>
                  </a:lnTo>
                  <a:lnTo>
                    <a:pt x="344" y="112"/>
                  </a:lnTo>
                  <a:lnTo>
                    <a:pt x="337" y="105"/>
                  </a:lnTo>
                  <a:lnTo>
                    <a:pt x="329" y="100"/>
                  </a:lnTo>
                  <a:lnTo>
                    <a:pt x="320" y="95"/>
                  </a:lnTo>
                  <a:lnTo>
                    <a:pt x="311" y="90"/>
                  </a:lnTo>
                  <a:lnTo>
                    <a:pt x="305" y="89"/>
                  </a:lnTo>
                  <a:lnTo>
                    <a:pt x="299" y="86"/>
                  </a:lnTo>
                  <a:lnTo>
                    <a:pt x="296" y="81"/>
                  </a:lnTo>
                  <a:lnTo>
                    <a:pt x="291" y="77"/>
                  </a:lnTo>
                  <a:lnTo>
                    <a:pt x="286" y="67"/>
                  </a:lnTo>
                  <a:lnTo>
                    <a:pt x="283" y="56"/>
                  </a:lnTo>
                  <a:lnTo>
                    <a:pt x="281" y="45"/>
                  </a:lnTo>
                  <a:lnTo>
                    <a:pt x="277" y="36"/>
                  </a:lnTo>
                  <a:lnTo>
                    <a:pt x="276" y="35"/>
                  </a:lnTo>
                  <a:lnTo>
                    <a:pt x="274" y="32"/>
                  </a:lnTo>
                  <a:lnTo>
                    <a:pt x="273" y="30"/>
                  </a:lnTo>
                  <a:lnTo>
                    <a:pt x="270" y="30"/>
                  </a:lnTo>
                  <a:lnTo>
                    <a:pt x="262" y="30"/>
                  </a:lnTo>
                  <a:lnTo>
                    <a:pt x="253" y="32"/>
                  </a:lnTo>
                  <a:lnTo>
                    <a:pt x="246" y="30"/>
                  </a:lnTo>
                  <a:lnTo>
                    <a:pt x="237" y="30"/>
                  </a:lnTo>
                  <a:lnTo>
                    <a:pt x="229" y="29"/>
                  </a:lnTo>
                  <a:lnTo>
                    <a:pt x="221" y="29"/>
                  </a:lnTo>
                  <a:lnTo>
                    <a:pt x="213" y="28"/>
                  </a:lnTo>
                  <a:lnTo>
                    <a:pt x="204" y="28"/>
                  </a:lnTo>
                  <a:lnTo>
                    <a:pt x="197" y="28"/>
                  </a:lnTo>
                  <a:lnTo>
                    <a:pt x="190" y="28"/>
                  </a:lnTo>
                  <a:lnTo>
                    <a:pt x="183" y="26"/>
                  </a:lnTo>
                  <a:lnTo>
                    <a:pt x="176" y="26"/>
                  </a:lnTo>
                  <a:lnTo>
                    <a:pt x="169" y="26"/>
                  </a:lnTo>
                  <a:lnTo>
                    <a:pt x="162" y="26"/>
                  </a:lnTo>
                  <a:lnTo>
                    <a:pt x="155" y="26"/>
                  </a:lnTo>
                  <a:lnTo>
                    <a:pt x="147" y="28"/>
                  </a:lnTo>
                  <a:lnTo>
                    <a:pt x="148" y="30"/>
                  </a:lnTo>
                  <a:lnTo>
                    <a:pt x="151" y="33"/>
                  </a:lnTo>
                  <a:lnTo>
                    <a:pt x="155" y="35"/>
                  </a:lnTo>
                  <a:lnTo>
                    <a:pt x="157" y="36"/>
                  </a:lnTo>
                  <a:lnTo>
                    <a:pt x="161" y="37"/>
                  </a:lnTo>
                  <a:lnTo>
                    <a:pt x="165" y="39"/>
                  </a:lnTo>
                  <a:lnTo>
                    <a:pt x="169" y="40"/>
                  </a:lnTo>
                  <a:lnTo>
                    <a:pt x="172" y="43"/>
                  </a:lnTo>
                  <a:lnTo>
                    <a:pt x="172" y="52"/>
                  </a:lnTo>
                  <a:lnTo>
                    <a:pt x="174" y="60"/>
                  </a:lnTo>
                  <a:lnTo>
                    <a:pt x="178" y="67"/>
                  </a:lnTo>
                  <a:lnTo>
                    <a:pt x="183" y="74"/>
                  </a:lnTo>
                  <a:lnTo>
                    <a:pt x="190" y="80"/>
                  </a:lnTo>
                  <a:lnTo>
                    <a:pt x="198" y="81"/>
                  </a:lnTo>
                  <a:lnTo>
                    <a:pt x="206" y="84"/>
                  </a:lnTo>
                  <a:lnTo>
                    <a:pt x="209" y="90"/>
                  </a:lnTo>
                  <a:lnTo>
                    <a:pt x="214" y="96"/>
                  </a:lnTo>
                  <a:lnTo>
                    <a:pt x="221" y="97"/>
                  </a:lnTo>
                  <a:lnTo>
                    <a:pt x="229" y="97"/>
                  </a:lnTo>
                  <a:lnTo>
                    <a:pt x="236" y="96"/>
                  </a:lnTo>
                  <a:lnTo>
                    <a:pt x="243" y="90"/>
                  </a:lnTo>
                  <a:lnTo>
                    <a:pt x="248" y="82"/>
                  </a:lnTo>
                  <a:lnTo>
                    <a:pt x="253" y="75"/>
                  </a:lnTo>
                  <a:lnTo>
                    <a:pt x="260" y="73"/>
                  </a:lnTo>
                  <a:lnTo>
                    <a:pt x="263" y="80"/>
                  </a:lnTo>
                  <a:lnTo>
                    <a:pt x="262" y="86"/>
                  </a:lnTo>
                  <a:lnTo>
                    <a:pt x="258" y="93"/>
                  </a:lnTo>
                  <a:lnTo>
                    <a:pt x="254" y="99"/>
                  </a:lnTo>
                  <a:lnTo>
                    <a:pt x="248" y="107"/>
                  </a:lnTo>
                  <a:lnTo>
                    <a:pt x="241" y="115"/>
                  </a:lnTo>
                  <a:lnTo>
                    <a:pt x="234" y="120"/>
                  </a:lnTo>
                  <a:lnTo>
                    <a:pt x="224" y="122"/>
                  </a:lnTo>
                  <a:lnTo>
                    <a:pt x="218" y="123"/>
                  </a:lnTo>
                  <a:lnTo>
                    <a:pt x="212" y="123"/>
                  </a:lnTo>
                  <a:lnTo>
                    <a:pt x="206" y="122"/>
                  </a:lnTo>
                  <a:lnTo>
                    <a:pt x="201" y="119"/>
                  </a:lnTo>
                  <a:lnTo>
                    <a:pt x="196" y="116"/>
                  </a:lnTo>
                  <a:lnTo>
                    <a:pt x="190" y="114"/>
                  </a:lnTo>
                  <a:lnTo>
                    <a:pt x="185" y="110"/>
                  </a:lnTo>
                  <a:lnTo>
                    <a:pt x="180" y="105"/>
                  </a:lnTo>
                  <a:lnTo>
                    <a:pt x="179" y="101"/>
                  </a:lnTo>
                  <a:lnTo>
                    <a:pt x="178" y="97"/>
                  </a:lnTo>
                  <a:lnTo>
                    <a:pt x="175" y="92"/>
                  </a:lnTo>
                  <a:lnTo>
                    <a:pt x="174" y="88"/>
                  </a:lnTo>
                  <a:lnTo>
                    <a:pt x="163" y="82"/>
                  </a:lnTo>
                  <a:lnTo>
                    <a:pt x="155" y="75"/>
                  </a:lnTo>
                  <a:lnTo>
                    <a:pt x="147" y="66"/>
                  </a:lnTo>
                  <a:lnTo>
                    <a:pt x="145" y="54"/>
                  </a:lnTo>
                  <a:lnTo>
                    <a:pt x="139" y="47"/>
                  </a:lnTo>
                  <a:lnTo>
                    <a:pt x="133" y="40"/>
                  </a:lnTo>
                  <a:lnTo>
                    <a:pt x="129" y="33"/>
                  </a:lnTo>
                  <a:lnTo>
                    <a:pt x="129" y="24"/>
                  </a:lnTo>
                  <a:lnTo>
                    <a:pt x="122" y="21"/>
                  </a:lnTo>
                  <a:lnTo>
                    <a:pt x="116" y="21"/>
                  </a:lnTo>
                  <a:lnTo>
                    <a:pt x="110" y="22"/>
                  </a:lnTo>
                  <a:lnTo>
                    <a:pt x="105" y="25"/>
                  </a:lnTo>
                  <a:lnTo>
                    <a:pt x="99" y="29"/>
                  </a:lnTo>
                  <a:lnTo>
                    <a:pt x="94" y="33"/>
                  </a:lnTo>
                  <a:lnTo>
                    <a:pt x="88" y="37"/>
                  </a:lnTo>
                  <a:lnTo>
                    <a:pt x="83" y="40"/>
                  </a:lnTo>
                  <a:lnTo>
                    <a:pt x="74" y="45"/>
                  </a:lnTo>
                  <a:lnTo>
                    <a:pt x="66" y="48"/>
                  </a:lnTo>
                  <a:lnTo>
                    <a:pt x="57" y="50"/>
                  </a:lnTo>
                  <a:lnTo>
                    <a:pt x="49" y="48"/>
                  </a:lnTo>
                  <a:lnTo>
                    <a:pt x="40" y="45"/>
                  </a:lnTo>
                  <a:lnTo>
                    <a:pt x="32" y="43"/>
                  </a:lnTo>
                  <a:lnTo>
                    <a:pt x="23" y="39"/>
                  </a:lnTo>
                  <a:lnTo>
                    <a:pt x="16" y="33"/>
                  </a:lnTo>
                  <a:lnTo>
                    <a:pt x="10" y="29"/>
                  </a:lnTo>
                  <a:lnTo>
                    <a:pt x="5" y="22"/>
                  </a:lnTo>
                  <a:lnTo>
                    <a:pt x="1" y="1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2"/>
                  </a:lnTo>
                  <a:lnTo>
                    <a:pt x="12" y="9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2" name="Freeform 583"/>
            <p:cNvSpPr>
              <a:spLocks/>
            </p:cNvSpPr>
            <p:nvPr/>
          </p:nvSpPr>
          <p:spPr bwMode="auto">
            <a:xfrm>
              <a:off x="2360" y="2955"/>
              <a:ext cx="50" cy="130"/>
            </a:xfrm>
            <a:custGeom>
              <a:avLst/>
              <a:gdLst>
                <a:gd name="T0" fmla="*/ 0 w 151"/>
                <a:gd name="T1" fmla="*/ 0 h 390"/>
                <a:gd name="T2" fmla="*/ 0 w 151"/>
                <a:gd name="T3" fmla="*/ 0 h 390"/>
                <a:gd name="T4" fmla="*/ 0 w 151"/>
                <a:gd name="T5" fmla="*/ 0 h 390"/>
                <a:gd name="T6" fmla="*/ 0 w 151"/>
                <a:gd name="T7" fmla="*/ 0 h 390"/>
                <a:gd name="T8" fmla="*/ 0 w 151"/>
                <a:gd name="T9" fmla="*/ 0 h 390"/>
                <a:gd name="T10" fmla="*/ 0 w 151"/>
                <a:gd name="T11" fmla="*/ 0 h 390"/>
                <a:gd name="T12" fmla="*/ 0 w 151"/>
                <a:gd name="T13" fmla="*/ 0 h 390"/>
                <a:gd name="T14" fmla="*/ 0 w 151"/>
                <a:gd name="T15" fmla="*/ 0 h 390"/>
                <a:gd name="T16" fmla="*/ 0 w 151"/>
                <a:gd name="T17" fmla="*/ 0 h 390"/>
                <a:gd name="T18" fmla="*/ 0 w 151"/>
                <a:gd name="T19" fmla="*/ 0 h 390"/>
                <a:gd name="T20" fmla="*/ 0 w 151"/>
                <a:gd name="T21" fmla="*/ 0 h 390"/>
                <a:gd name="T22" fmla="*/ 0 w 151"/>
                <a:gd name="T23" fmla="*/ 0 h 390"/>
                <a:gd name="T24" fmla="*/ 0 w 151"/>
                <a:gd name="T25" fmla="*/ 0 h 390"/>
                <a:gd name="T26" fmla="*/ 0 w 151"/>
                <a:gd name="T27" fmla="*/ 0 h 390"/>
                <a:gd name="T28" fmla="*/ 0 w 151"/>
                <a:gd name="T29" fmla="*/ 0 h 390"/>
                <a:gd name="T30" fmla="*/ 0 w 151"/>
                <a:gd name="T31" fmla="*/ 0 h 390"/>
                <a:gd name="T32" fmla="*/ 0 w 151"/>
                <a:gd name="T33" fmla="*/ 0 h 390"/>
                <a:gd name="T34" fmla="*/ 0 w 151"/>
                <a:gd name="T35" fmla="*/ 0 h 390"/>
                <a:gd name="T36" fmla="*/ 0 w 151"/>
                <a:gd name="T37" fmla="*/ 0 h 390"/>
                <a:gd name="T38" fmla="*/ 0 w 151"/>
                <a:gd name="T39" fmla="*/ 0 h 390"/>
                <a:gd name="T40" fmla="*/ 0 w 151"/>
                <a:gd name="T41" fmla="*/ 0 h 390"/>
                <a:gd name="T42" fmla="*/ 0 w 151"/>
                <a:gd name="T43" fmla="*/ 0 h 390"/>
                <a:gd name="T44" fmla="*/ 0 w 151"/>
                <a:gd name="T45" fmla="*/ 0 h 390"/>
                <a:gd name="T46" fmla="*/ 0 w 151"/>
                <a:gd name="T47" fmla="*/ 0 h 390"/>
                <a:gd name="T48" fmla="*/ 0 w 151"/>
                <a:gd name="T49" fmla="*/ 0 h 390"/>
                <a:gd name="T50" fmla="*/ 0 w 151"/>
                <a:gd name="T51" fmla="*/ 0 h 390"/>
                <a:gd name="T52" fmla="*/ 0 w 151"/>
                <a:gd name="T53" fmla="*/ 0 h 390"/>
                <a:gd name="T54" fmla="*/ 0 w 151"/>
                <a:gd name="T55" fmla="*/ 0 h 390"/>
                <a:gd name="T56" fmla="*/ 0 w 151"/>
                <a:gd name="T57" fmla="*/ 0 h 390"/>
                <a:gd name="T58" fmla="*/ 0 w 151"/>
                <a:gd name="T59" fmla="*/ 0 h 390"/>
                <a:gd name="T60" fmla="*/ 0 w 151"/>
                <a:gd name="T61" fmla="*/ 0 h 390"/>
                <a:gd name="T62" fmla="*/ 0 w 151"/>
                <a:gd name="T63" fmla="*/ 0 h 390"/>
                <a:gd name="T64" fmla="*/ 0 w 151"/>
                <a:gd name="T65" fmla="*/ 0 h 390"/>
                <a:gd name="T66" fmla="*/ 0 w 151"/>
                <a:gd name="T67" fmla="*/ 0 h 390"/>
                <a:gd name="T68" fmla="*/ 0 w 151"/>
                <a:gd name="T69" fmla="*/ 0 h 390"/>
                <a:gd name="T70" fmla="*/ 0 w 151"/>
                <a:gd name="T71" fmla="*/ 0 h 390"/>
                <a:gd name="T72" fmla="*/ 0 w 151"/>
                <a:gd name="T73" fmla="*/ 0 h 390"/>
                <a:gd name="T74" fmla="*/ 0 w 151"/>
                <a:gd name="T75" fmla="*/ 0 h 390"/>
                <a:gd name="T76" fmla="*/ 0 w 151"/>
                <a:gd name="T77" fmla="*/ 0 h 390"/>
                <a:gd name="T78" fmla="*/ 0 w 151"/>
                <a:gd name="T79" fmla="*/ 0 h 390"/>
                <a:gd name="T80" fmla="*/ 0 w 151"/>
                <a:gd name="T81" fmla="*/ 0 h 390"/>
                <a:gd name="T82" fmla="*/ 0 w 151"/>
                <a:gd name="T83" fmla="*/ 0 h 390"/>
                <a:gd name="T84" fmla="*/ 0 w 151"/>
                <a:gd name="T85" fmla="*/ 0 h 390"/>
                <a:gd name="T86" fmla="*/ 0 w 151"/>
                <a:gd name="T87" fmla="*/ 0 h 390"/>
                <a:gd name="T88" fmla="*/ 0 w 151"/>
                <a:gd name="T89" fmla="*/ 0 h 390"/>
                <a:gd name="T90" fmla="*/ 0 w 151"/>
                <a:gd name="T91" fmla="*/ 0 h 390"/>
                <a:gd name="T92" fmla="*/ 0 w 151"/>
                <a:gd name="T93" fmla="*/ 0 h 390"/>
                <a:gd name="T94" fmla="*/ 0 w 151"/>
                <a:gd name="T95" fmla="*/ 0 h 390"/>
                <a:gd name="T96" fmla="*/ 0 w 151"/>
                <a:gd name="T97" fmla="*/ 0 h 390"/>
                <a:gd name="T98" fmla="*/ 0 w 151"/>
                <a:gd name="T99" fmla="*/ 0 h 390"/>
                <a:gd name="T100" fmla="*/ 0 w 151"/>
                <a:gd name="T101" fmla="*/ 0 h 390"/>
                <a:gd name="T102" fmla="*/ 0 w 151"/>
                <a:gd name="T103" fmla="*/ 0 h 390"/>
                <a:gd name="T104" fmla="*/ 0 w 151"/>
                <a:gd name="T105" fmla="*/ 0 h 390"/>
                <a:gd name="T106" fmla="*/ 0 w 151"/>
                <a:gd name="T107" fmla="*/ 0 h 390"/>
                <a:gd name="T108" fmla="*/ 0 w 151"/>
                <a:gd name="T109" fmla="*/ 0 h 390"/>
                <a:gd name="T110" fmla="*/ 0 w 151"/>
                <a:gd name="T111" fmla="*/ 0 h 390"/>
                <a:gd name="T112" fmla="*/ 0 w 151"/>
                <a:gd name="T113" fmla="*/ 0 h 390"/>
                <a:gd name="T114" fmla="*/ 0 w 151"/>
                <a:gd name="T115" fmla="*/ 0 h 3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"/>
                <a:gd name="T175" fmla="*/ 0 h 390"/>
                <a:gd name="T176" fmla="*/ 151 w 151"/>
                <a:gd name="T177" fmla="*/ 390 h 3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" h="390">
                  <a:moveTo>
                    <a:pt x="151" y="4"/>
                  </a:moveTo>
                  <a:lnTo>
                    <a:pt x="148" y="8"/>
                  </a:lnTo>
                  <a:lnTo>
                    <a:pt x="144" y="11"/>
                  </a:lnTo>
                  <a:lnTo>
                    <a:pt x="141" y="15"/>
                  </a:lnTo>
                  <a:lnTo>
                    <a:pt x="140" y="20"/>
                  </a:lnTo>
                  <a:lnTo>
                    <a:pt x="122" y="41"/>
                  </a:lnTo>
                  <a:lnTo>
                    <a:pt x="104" y="62"/>
                  </a:lnTo>
                  <a:lnTo>
                    <a:pt x="88" y="87"/>
                  </a:lnTo>
                  <a:lnTo>
                    <a:pt x="75" y="111"/>
                  </a:lnTo>
                  <a:lnTo>
                    <a:pt x="62" y="139"/>
                  </a:lnTo>
                  <a:lnTo>
                    <a:pt x="53" y="166"/>
                  </a:lnTo>
                  <a:lnTo>
                    <a:pt x="45" y="196"/>
                  </a:lnTo>
                  <a:lnTo>
                    <a:pt x="40" y="226"/>
                  </a:lnTo>
                  <a:lnTo>
                    <a:pt x="37" y="257"/>
                  </a:lnTo>
                  <a:lnTo>
                    <a:pt x="33" y="290"/>
                  </a:lnTo>
                  <a:lnTo>
                    <a:pt x="31" y="324"/>
                  </a:lnTo>
                  <a:lnTo>
                    <a:pt x="28" y="357"/>
                  </a:lnTo>
                  <a:lnTo>
                    <a:pt x="28" y="368"/>
                  </a:lnTo>
                  <a:lnTo>
                    <a:pt x="31" y="377"/>
                  </a:lnTo>
                  <a:lnTo>
                    <a:pt x="31" y="386"/>
                  </a:lnTo>
                  <a:lnTo>
                    <a:pt x="22" y="390"/>
                  </a:lnTo>
                  <a:lnTo>
                    <a:pt x="19" y="384"/>
                  </a:lnTo>
                  <a:lnTo>
                    <a:pt x="15" y="379"/>
                  </a:lnTo>
                  <a:lnTo>
                    <a:pt x="14" y="373"/>
                  </a:lnTo>
                  <a:lnTo>
                    <a:pt x="11" y="367"/>
                  </a:lnTo>
                  <a:lnTo>
                    <a:pt x="6" y="346"/>
                  </a:lnTo>
                  <a:lnTo>
                    <a:pt x="4" y="326"/>
                  </a:lnTo>
                  <a:lnTo>
                    <a:pt x="2" y="305"/>
                  </a:lnTo>
                  <a:lnTo>
                    <a:pt x="0" y="283"/>
                  </a:lnTo>
                  <a:lnTo>
                    <a:pt x="4" y="264"/>
                  </a:lnTo>
                  <a:lnTo>
                    <a:pt x="5" y="242"/>
                  </a:lnTo>
                  <a:lnTo>
                    <a:pt x="6" y="222"/>
                  </a:lnTo>
                  <a:lnTo>
                    <a:pt x="11" y="203"/>
                  </a:lnTo>
                  <a:lnTo>
                    <a:pt x="14" y="189"/>
                  </a:lnTo>
                  <a:lnTo>
                    <a:pt x="19" y="176"/>
                  </a:lnTo>
                  <a:lnTo>
                    <a:pt x="25" y="163"/>
                  </a:lnTo>
                  <a:lnTo>
                    <a:pt x="28" y="150"/>
                  </a:lnTo>
                  <a:lnTo>
                    <a:pt x="33" y="136"/>
                  </a:lnTo>
                  <a:lnTo>
                    <a:pt x="39" y="122"/>
                  </a:lnTo>
                  <a:lnTo>
                    <a:pt x="47" y="110"/>
                  </a:lnTo>
                  <a:lnTo>
                    <a:pt x="54" y="96"/>
                  </a:lnTo>
                  <a:lnTo>
                    <a:pt x="61" y="86"/>
                  </a:lnTo>
                  <a:lnTo>
                    <a:pt x="70" y="73"/>
                  </a:lnTo>
                  <a:lnTo>
                    <a:pt x="77" y="61"/>
                  </a:lnTo>
                  <a:lnTo>
                    <a:pt x="85" y="49"/>
                  </a:lnTo>
                  <a:lnTo>
                    <a:pt x="93" y="42"/>
                  </a:lnTo>
                  <a:lnTo>
                    <a:pt x="99" y="34"/>
                  </a:lnTo>
                  <a:lnTo>
                    <a:pt x="105" y="27"/>
                  </a:lnTo>
                  <a:lnTo>
                    <a:pt x="112" y="21"/>
                  </a:lnTo>
                  <a:lnTo>
                    <a:pt x="117" y="19"/>
                  </a:lnTo>
                  <a:lnTo>
                    <a:pt x="121" y="15"/>
                  </a:lnTo>
                  <a:lnTo>
                    <a:pt x="126" y="11"/>
                  </a:lnTo>
                  <a:lnTo>
                    <a:pt x="130" y="6"/>
                  </a:lnTo>
                  <a:lnTo>
                    <a:pt x="135" y="4"/>
                  </a:lnTo>
                  <a:lnTo>
                    <a:pt x="140" y="1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3" name="Freeform 584"/>
            <p:cNvSpPr>
              <a:spLocks/>
            </p:cNvSpPr>
            <p:nvPr/>
          </p:nvSpPr>
          <p:spPr bwMode="auto">
            <a:xfrm>
              <a:off x="2520" y="2978"/>
              <a:ext cx="41" cy="55"/>
            </a:xfrm>
            <a:custGeom>
              <a:avLst/>
              <a:gdLst>
                <a:gd name="T0" fmla="*/ 0 w 123"/>
                <a:gd name="T1" fmla="*/ 0 h 165"/>
                <a:gd name="T2" fmla="*/ 0 w 123"/>
                <a:gd name="T3" fmla="*/ 0 h 165"/>
                <a:gd name="T4" fmla="*/ 0 w 123"/>
                <a:gd name="T5" fmla="*/ 0 h 165"/>
                <a:gd name="T6" fmla="*/ 0 w 123"/>
                <a:gd name="T7" fmla="*/ 0 h 165"/>
                <a:gd name="T8" fmla="*/ 0 w 123"/>
                <a:gd name="T9" fmla="*/ 0 h 165"/>
                <a:gd name="T10" fmla="*/ 0 w 123"/>
                <a:gd name="T11" fmla="*/ 0 h 165"/>
                <a:gd name="T12" fmla="*/ 0 w 123"/>
                <a:gd name="T13" fmla="*/ 0 h 165"/>
                <a:gd name="T14" fmla="*/ 0 w 123"/>
                <a:gd name="T15" fmla="*/ 0 h 165"/>
                <a:gd name="T16" fmla="*/ 0 w 123"/>
                <a:gd name="T17" fmla="*/ 0 h 165"/>
                <a:gd name="T18" fmla="*/ 0 w 123"/>
                <a:gd name="T19" fmla="*/ 0 h 165"/>
                <a:gd name="T20" fmla="*/ 0 w 123"/>
                <a:gd name="T21" fmla="*/ 0 h 165"/>
                <a:gd name="T22" fmla="*/ 0 w 123"/>
                <a:gd name="T23" fmla="*/ 0 h 165"/>
                <a:gd name="T24" fmla="*/ 0 w 123"/>
                <a:gd name="T25" fmla="*/ 0 h 165"/>
                <a:gd name="T26" fmla="*/ 0 w 123"/>
                <a:gd name="T27" fmla="*/ 0 h 165"/>
                <a:gd name="T28" fmla="*/ 0 w 123"/>
                <a:gd name="T29" fmla="*/ 0 h 165"/>
                <a:gd name="T30" fmla="*/ 0 w 123"/>
                <a:gd name="T31" fmla="*/ 0 h 165"/>
                <a:gd name="T32" fmla="*/ 0 w 123"/>
                <a:gd name="T33" fmla="*/ 0 h 165"/>
                <a:gd name="T34" fmla="*/ 0 w 123"/>
                <a:gd name="T35" fmla="*/ 0 h 165"/>
                <a:gd name="T36" fmla="*/ 0 w 123"/>
                <a:gd name="T37" fmla="*/ 0 h 165"/>
                <a:gd name="T38" fmla="*/ 0 w 123"/>
                <a:gd name="T39" fmla="*/ 0 h 165"/>
                <a:gd name="T40" fmla="*/ 0 w 123"/>
                <a:gd name="T41" fmla="*/ 0 h 165"/>
                <a:gd name="T42" fmla="*/ 0 w 123"/>
                <a:gd name="T43" fmla="*/ 0 h 165"/>
                <a:gd name="T44" fmla="*/ 0 w 123"/>
                <a:gd name="T45" fmla="*/ 0 h 165"/>
                <a:gd name="T46" fmla="*/ 0 w 123"/>
                <a:gd name="T47" fmla="*/ 0 h 165"/>
                <a:gd name="T48" fmla="*/ 0 w 123"/>
                <a:gd name="T49" fmla="*/ 0 h 165"/>
                <a:gd name="T50" fmla="*/ 0 w 123"/>
                <a:gd name="T51" fmla="*/ 0 h 165"/>
                <a:gd name="T52" fmla="*/ 0 w 123"/>
                <a:gd name="T53" fmla="*/ 0 h 165"/>
                <a:gd name="T54" fmla="*/ 0 w 123"/>
                <a:gd name="T55" fmla="*/ 0 h 165"/>
                <a:gd name="T56" fmla="*/ 0 w 123"/>
                <a:gd name="T57" fmla="*/ 0 h 165"/>
                <a:gd name="T58" fmla="*/ 0 w 123"/>
                <a:gd name="T59" fmla="*/ 0 h 165"/>
                <a:gd name="T60" fmla="*/ 0 w 123"/>
                <a:gd name="T61" fmla="*/ 0 h 165"/>
                <a:gd name="T62" fmla="*/ 0 w 123"/>
                <a:gd name="T63" fmla="*/ 0 h 165"/>
                <a:gd name="T64" fmla="*/ 0 w 123"/>
                <a:gd name="T65" fmla="*/ 0 h 165"/>
                <a:gd name="T66" fmla="*/ 0 w 123"/>
                <a:gd name="T67" fmla="*/ 0 h 165"/>
                <a:gd name="T68" fmla="*/ 0 w 123"/>
                <a:gd name="T69" fmla="*/ 0 h 165"/>
                <a:gd name="T70" fmla="*/ 0 w 123"/>
                <a:gd name="T71" fmla="*/ 0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3"/>
                <a:gd name="T109" fmla="*/ 0 h 165"/>
                <a:gd name="T110" fmla="*/ 123 w 123"/>
                <a:gd name="T111" fmla="*/ 165 h 1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3" h="165">
                  <a:moveTo>
                    <a:pt x="123" y="3"/>
                  </a:moveTo>
                  <a:lnTo>
                    <a:pt x="118" y="12"/>
                  </a:lnTo>
                  <a:lnTo>
                    <a:pt x="113" y="22"/>
                  </a:lnTo>
                  <a:lnTo>
                    <a:pt x="107" y="30"/>
                  </a:lnTo>
                  <a:lnTo>
                    <a:pt x="101" y="38"/>
                  </a:lnTo>
                  <a:lnTo>
                    <a:pt x="95" y="42"/>
                  </a:lnTo>
                  <a:lnTo>
                    <a:pt x="89" y="45"/>
                  </a:lnTo>
                  <a:lnTo>
                    <a:pt x="84" y="48"/>
                  </a:lnTo>
                  <a:lnTo>
                    <a:pt x="78" y="51"/>
                  </a:lnTo>
                  <a:lnTo>
                    <a:pt x="79" y="55"/>
                  </a:lnTo>
                  <a:lnTo>
                    <a:pt x="82" y="60"/>
                  </a:lnTo>
                  <a:lnTo>
                    <a:pt x="84" y="64"/>
                  </a:lnTo>
                  <a:lnTo>
                    <a:pt x="83" y="70"/>
                  </a:lnTo>
                  <a:lnTo>
                    <a:pt x="72" y="82"/>
                  </a:lnTo>
                  <a:lnTo>
                    <a:pt x="65" y="96"/>
                  </a:lnTo>
                  <a:lnTo>
                    <a:pt x="60" y="112"/>
                  </a:lnTo>
                  <a:lnTo>
                    <a:pt x="58" y="128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8" y="134"/>
                  </a:lnTo>
                  <a:lnTo>
                    <a:pt x="58" y="135"/>
                  </a:lnTo>
                  <a:lnTo>
                    <a:pt x="61" y="139"/>
                  </a:lnTo>
                  <a:lnTo>
                    <a:pt x="61" y="145"/>
                  </a:lnTo>
                  <a:lnTo>
                    <a:pt x="61" y="150"/>
                  </a:lnTo>
                  <a:lnTo>
                    <a:pt x="62" y="154"/>
                  </a:lnTo>
                  <a:lnTo>
                    <a:pt x="62" y="158"/>
                  </a:lnTo>
                  <a:lnTo>
                    <a:pt x="61" y="162"/>
                  </a:lnTo>
                  <a:lnTo>
                    <a:pt x="60" y="165"/>
                  </a:lnTo>
                  <a:lnTo>
                    <a:pt x="56" y="165"/>
                  </a:lnTo>
                  <a:lnTo>
                    <a:pt x="51" y="164"/>
                  </a:lnTo>
                  <a:lnTo>
                    <a:pt x="45" y="162"/>
                  </a:lnTo>
                  <a:lnTo>
                    <a:pt x="40" y="161"/>
                  </a:lnTo>
                  <a:lnTo>
                    <a:pt x="35" y="158"/>
                  </a:lnTo>
                  <a:lnTo>
                    <a:pt x="30" y="156"/>
                  </a:lnTo>
                  <a:lnTo>
                    <a:pt x="26" y="153"/>
                  </a:lnTo>
                  <a:lnTo>
                    <a:pt x="21" y="152"/>
                  </a:lnTo>
                  <a:lnTo>
                    <a:pt x="16" y="149"/>
                  </a:lnTo>
                  <a:lnTo>
                    <a:pt x="12" y="146"/>
                  </a:lnTo>
                  <a:lnTo>
                    <a:pt x="7" y="142"/>
                  </a:lnTo>
                  <a:lnTo>
                    <a:pt x="3" y="138"/>
                  </a:lnTo>
                  <a:lnTo>
                    <a:pt x="0" y="134"/>
                  </a:lnTo>
                  <a:lnTo>
                    <a:pt x="1" y="132"/>
                  </a:lnTo>
                  <a:lnTo>
                    <a:pt x="3" y="130"/>
                  </a:lnTo>
                  <a:lnTo>
                    <a:pt x="4" y="128"/>
                  </a:lnTo>
                  <a:lnTo>
                    <a:pt x="6" y="127"/>
                  </a:lnTo>
                  <a:lnTo>
                    <a:pt x="10" y="130"/>
                  </a:lnTo>
                  <a:lnTo>
                    <a:pt x="15" y="131"/>
                  </a:lnTo>
                  <a:lnTo>
                    <a:pt x="20" y="134"/>
                  </a:lnTo>
                  <a:lnTo>
                    <a:pt x="24" y="135"/>
                  </a:lnTo>
                  <a:lnTo>
                    <a:pt x="29" y="137"/>
                  </a:lnTo>
                  <a:lnTo>
                    <a:pt x="34" y="138"/>
                  </a:lnTo>
                  <a:lnTo>
                    <a:pt x="39" y="138"/>
                  </a:lnTo>
                  <a:lnTo>
                    <a:pt x="44" y="138"/>
                  </a:lnTo>
                  <a:lnTo>
                    <a:pt x="41" y="120"/>
                  </a:lnTo>
                  <a:lnTo>
                    <a:pt x="39" y="104"/>
                  </a:lnTo>
                  <a:lnTo>
                    <a:pt x="37" y="87"/>
                  </a:lnTo>
                  <a:lnTo>
                    <a:pt x="38" y="70"/>
                  </a:lnTo>
                  <a:lnTo>
                    <a:pt x="43" y="59"/>
                  </a:lnTo>
                  <a:lnTo>
                    <a:pt x="48" y="49"/>
                  </a:lnTo>
                  <a:lnTo>
                    <a:pt x="52" y="41"/>
                  </a:lnTo>
                  <a:lnTo>
                    <a:pt x="60" y="34"/>
                  </a:lnTo>
                  <a:lnTo>
                    <a:pt x="68" y="38"/>
                  </a:lnTo>
                  <a:lnTo>
                    <a:pt x="78" y="40"/>
                  </a:lnTo>
                  <a:lnTo>
                    <a:pt x="86" y="37"/>
                  </a:lnTo>
                  <a:lnTo>
                    <a:pt x="95" y="33"/>
                  </a:lnTo>
                  <a:lnTo>
                    <a:pt x="100" y="26"/>
                  </a:lnTo>
                  <a:lnTo>
                    <a:pt x="106" y="19"/>
                  </a:lnTo>
                  <a:lnTo>
                    <a:pt x="110" y="11"/>
                  </a:lnTo>
                  <a:lnTo>
                    <a:pt x="113" y="3"/>
                  </a:lnTo>
                  <a:lnTo>
                    <a:pt x="116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4" name="Freeform 585"/>
            <p:cNvSpPr>
              <a:spLocks/>
            </p:cNvSpPr>
            <p:nvPr/>
          </p:nvSpPr>
          <p:spPr bwMode="auto">
            <a:xfrm>
              <a:off x="2480" y="2996"/>
              <a:ext cx="196" cy="140"/>
            </a:xfrm>
            <a:custGeom>
              <a:avLst/>
              <a:gdLst>
                <a:gd name="T0" fmla="*/ 0 w 588"/>
                <a:gd name="T1" fmla="*/ 0 h 420"/>
                <a:gd name="T2" fmla="*/ 0 w 588"/>
                <a:gd name="T3" fmla="*/ 0 h 420"/>
                <a:gd name="T4" fmla="*/ 0 w 588"/>
                <a:gd name="T5" fmla="*/ 0 h 420"/>
                <a:gd name="T6" fmla="*/ 0 w 588"/>
                <a:gd name="T7" fmla="*/ 0 h 420"/>
                <a:gd name="T8" fmla="*/ 0 w 588"/>
                <a:gd name="T9" fmla="*/ 0 h 420"/>
                <a:gd name="T10" fmla="*/ 0 w 588"/>
                <a:gd name="T11" fmla="*/ 0 h 420"/>
                <a:gd name="T12" fmla="*/ 0 w 588"/>
                <a:gd name="T13" fmla="*/ 0 h 420"/>
                <a:gd name="T14" fmla="*/ 0 w 588"/>
                <a:gd name="T15" fmla="*/ 0 h 420"/>
                <a:gd name="T16" fmla="*/ 0 w 588"/>
                <a:gd name="T17" fmla="*/ 0 h 420"/>
                <a:gd name="T18" fmla="*/ 0 w 588"/>
                <a:gd name="T19" fmla="*/ 0 h 420"/>
                <a:gd name="T20" fmla="*/ 0 w 588"/>
                <a:gd name="T21" fmla="*/ 0 h 420"/>
                <a:gd name="T22" fmla="*/ 0 w 588"/>
                <a:gd name="T23" fmla="*/ 0 h 420"/>
                <a:gd name="T24" fmla="*/ 0 w 588"/>
                <a:gd name="T25" fmla="*/ 0 h 420"/>
                <a:gd name="T26" fmla="*/ 0 w 588"/>
                <a:gd name="T27" fmla="*/ 0 h 420"/>
                <a:gd name="T28" fmla="*/ 0 w 588"/>
                <a:gd name="T29" fmla="*/ 0 h 420"/>
                <a:gd name="T30" fmla="*/ 0 w 588"/>
                <a:gd name="T31" fmla="*/ 0 h 420"/>
                <a:gd name="T32" fmla="*/ 0 w 588"/>
                <a:gd name="T33" fmla="*/ 0 h 420"/>
                <a:gd name="T34" fmla="*/ 0 w 588"/>
                <a:gd name="T35" fmla="*/ 0 h 420"/>
                <a:gd name="T36" fmla="*/ 0 w 588"/>
                <a:gd name="T37" fmla="*/ 0 h 420"/>
                <a:gd name="T38" fmla="*/ 0 w 588"/>
                <a:gd name="T39" fmla="*/ 0 h 420"/>
                <a:gd name="T40" fmla="*/ 0 w 588"/>
                <a:gd name="T41" fmla="*/ 0 h 420"/>
                <a:gd name="T42" fmla="*/ 0 w 588"/>
                <a:gd name="T43" fmla="*/ 0 h 420"/>
                <a:gd name="T44" fmla="*/ 0 w 588"/>
                <a:gd name="T45" fmla="*/ 0 h 420"/>
                <a:gd name="T46" fmla="*/ 0 w 588"/>
                <a:gd name="T47" fmla="*/ 0 h 420"/>
                <a:gd name="T48" fmla="*/ 0 w 588"/>
                <a:gd name="T49" fmla="*/ 0 h 420"/>
                <a:gd name="T50" fmla="*/ 0 w 588"/>
                <a:gd name="T51" fmla="*/ 0 h 420"/>
                <a:gd name="T52" fmla="*/ 0 w 588"/>
                <a:gd name="T53" fmla="*/ 0 h 420"/>
                <a:gd name="T54" fmla="*/ 0 w 588"/>
                <a:gd name="T55" fmla="*/ 0 h 420"/>
                <a:gd name="T56" fmla="*/ 0 w 588"/>
                <a:gd name="T57" fmla="*/ 0 h 420"/>
                <a:gd name="T58" fmla="*/ 0 w 588"/>
                <a:gd name="T59" fmla="*/ 0 h 420"/>
                <a:gd name="T60" fmla="*/ 0 w 588"/>
                <a:gd name="T61" fmla="*/ 0 h 420"/>
                <a:gd name="T62" fmla="*/ 0 w 588"/>
                <a:gd name="T63" fmla="*/ 0 h 420"/>
                <a:gd name="T64" fmla="*/ 0 w 588"/>
                <a:gd name="T65" fmla="*/ 0 h 420"/>
                <a:gd name="T66" fmla="*/ 0 w 588"/>
                <a:gd name="T67" fmla="*/ 0 h 420"/>
                <a:gd name="T68" fmla="*/ 0 w 588"/>
                <a:gd name="T69" fmla="*/ 0 h 420"/>
                <a:gd name="T70" fmla="*/ 0 w 588"/>
                <a:gd name="T71" fmla="*/ 0 h 420"/>
                <a:gd name="T72" fmla="*/ 0 w 588"/>
                <a:gd name="T73" fmla="*/ 0 h 420"/>
                <a:gd name="T74" fmla="*/ 0 w 588"/>
                <a:gd name="T75" fmla="*/ 0 h 420"/>
                <a:gd name="T76" fmla="*/ 0 w 588"/>
                <a:gd name="T77" fmla="*/ 0 h 420"/>
                <a:gd name="T78" fmla="*/ 0 w 588"/>
                <a:gd name="T79" fmla="*/ 0 h 420"/>
                <a:gd name="T80" fmla="*/ 0 w 588"/>
                <a:gd name="T81" fmla="*/ 0 h 420"/>
                <a:gd name="T82" fmla="*/ 0 w 588"/>
                <a:gd name="T83" fmla="*/ 0 h 420"/>
                <a:gd name="T84" fmla="*/ 0 w 588"/>
                <a:gd name="T85" fmla="*/ 0 h 420"/>
                <a:gd name="T86" fmla="*/ 0 w 588"/>
                <a:gd name="T87" fmla="*/ 0 h 420"/>
                <a:gd name="T88" fmla="*/ 0 w 588"/>
                <a:gd name="T89" fmla="*/ 0 h 420"/>
                <a:gd name="T90" fmla="*/ 0 w 588"/>
                <a:gd name="T91" fmla="*/ 0 h 420"/>
                <a:gd name="T92" fmla="*/ 0 w 588"/>
                <a:gd name="T93" fmla="*/ 0 h 420"/>
                <a:gd name="T94" fmla="*/ 0 w 588"/>
                <a:gd name="T95" fmla="*/ 0 h 420"/>
                <a:gd name="T96" fmla="*/ 0 w 588"/>
                <a:gd name="T97" fmla="*/ 0 h 420"/>
                <a:gd name="T98" fmla="*/ 0 w 588"/>
                <a:gd name="T99" fmla="*/ 0 h 420"/>
                <a:gd name="T100" fmla="*/ 0 w 588"/>
                <a:gd name="T101" fmla="*/ 0 h 420"/>
                <a:gd name="T102" fmla="*/ 0 w 588"/>
                <a:gd name="T103" fmla="*/ 0 h 420"/>
                <a:gd name="T104" fmla="*/ 0 w 588"/>
                <a:gd name="T105" fmla="*/ 0 h 420"/>
                <a:gd name="T106" fmla="*/ 0 w 588"/>
                <a:gd name="T107" fmla="*/ 0 h 420"/>
                <a:gd name="T108" fmla="*/ 0 w 588"/>
                <a:gd name="T109" fmla="*/ 0 h 420"/>
                <a:gd name="T110" fmla="*/ 0 w 588"/>
                <a:gd name="T111" fmla="*/ 0 h 420"/>
                <a:gd name="T112" fmla="*/ 0 w 588"/>
                <a:gd name="T113" fmla="*/ 0 h 420"/>
                <a:gd name="T114" fmla="*/ 0 w 588"/>
                <a:gd name="T115" fmla="*/ 0 h 420"/>
                <a:gd name="T116" fmla="*/ 0 w 588"/>
                <a:gd name="T117" fmla="*/ 0 h 420"/>
                <a:gd name="T118" fmla="*/ 0 w 588"/>
                <a:gd name="T119" fmla="*/ 0 h 420"/>
                <a:gd name="T120" fmla="*/ 0 w 588"/>
                <a:gd name="T121" fmla="*/ 0 h 420"/>
                <a:gd name="T122" fmla="*/ 0 w 588"/>
                <a:gd name="T123" fmla="*/ 0 h 420"/>
                <a:gd name="T124" fmla="*/ 0 w 588"/>
                <a:gd name="T125" fmla="*/ 0 h 4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8"/>
                <a:gd name="T190" fmla="*/ 0 h 420"/>
                <a:gd name="T191" fmla="*/ 588 w 588"/>
                <a:gd name="T192" fmla="*/ 420 h 4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8" h="420">
                  <a:moveTo>
                    <a:pt x="81" y="10"/>
                  </a:moveTo>
                  <a:lnTo>
                    <a:pt x="88" y="27"/>
                  </a:lnTo>
                  <a:lnTo>
                    <a:pt x="94" y="46"/>
                  </a:lnTo>
                  <a:lnTo>
                    <a:pt x="101" y="66"/>
                  </a:lnTo>
                  <a:lnTo>
                    <a:pt x="111" y="82"/>
                  </a:lnTo>
                  <a:lnTo>
                    <a:pt x="115" y="90"/>
                  </a:lnTo>
                  <a:lnTo>
                    <a:pt x="120" y="98"/>
                  </a:lnTo>
                  <a:lnTo>
                    <a:pt x="125" y="106"/>
                  </a:lnTo>
                  <a:lnTo>
                    <a:pt x="129" y="113"/>
                  </a:lnTo>
                  <a:lnTo>
                    <a:pt x="135" y="121"/>
                  </a:lnTo>
                  <a:lnTo>
                    <a:pt x="140" y="128"/>
                  </a:lnTo>
                  <a:lnTo>
                    <a:pt x="146" y="135"/>
                  </a:lnTo>
                  <a:lnTo>
                    <a:pt x="151" y="143"/>
                  </a:lnTo>
                  <a:lnTo>
                    <a:pt x="156" y="147"/>
                  </a:lnTo>
                  <a:lnTo>
                    <a:pt x="161" y="153"/>
                  </a:lnTo>
                  <a:lnTo>
                    <a:pt x="165" y="158"/>
                  </a:lnTo>
                  <a:lnTo>
                    <a:pt x="167" y="164"/>
                  </a:lnTo>
                  <a:lnTo>
                    <a:pt x="167" y="167"/>
                  </a:lnTo>
                  <a:lnTo>
                    <a:pt x="166" y="169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8" y="176"/>
                  </a:lnTo>
                  <a:lnTo>
                    <a:pt x="173" y="175"/>
                  </a:lnTo>
                  <a:lnTo>
                    <a:pt x="178" y="173"/>
                  </a:lnTo>
                  <a:lnTo>
                    <a:pt x="182" y="172"/>
                  </a:lnTo>
                  <a:lnTo>
                    <a:pt x="195" y="168"/>
                  </a:lnTo>
                  <a:lnTo>
                    <a:pt x="208" y="165"/>
                  </a:lnTo>
                  <a:lnTo>
                    <a:pt x="222" y="162"/>
                  </a:lnTo>
                  <a:lnTo>
                    <a:pt x="236" y="160"/>
                  </a:lnTo>
                  <a:lnTo>
                    <a:pt x="250" y="157"/>
                  </a:lnTo>
                  <a:lnTo>
                    <a:pt x="263" y="154"/>
                  </a:lnTo>
                  <a:lnTo>
                    <a:pt x="278" y="153"/>
                  </a:lnTo>
                  <a:lnTo>
                    <a:pt x="291" y="152"/>
                  </a:lnTo>
                  <a:lnTo>
                    <a:pt x="305" y="156"/>
                  </a:lnTo>
                  <a:lnTo>
                    <a:pt x="318" y="161"/>
                  </a:lnTo>
                  <a:lnTo>
                    <a:pt x="330" y="167"/>
                  </a:lnTo>
                  <a:lnTo>
                    <a:pt x="342" y="172"/>
                  </a:lnTo>
                  <a:lnTo>
                    <a:pt x="354" y="179"/>
                  </a:lnTo>
                  <a:lnTo>
                    <a:pt x="367" y="186"/>
                  </a:lnTo>
                  <a:lnTo>
                    <a:pt x="378" y="191"/>
                  </a:lnTo>
                  <a:lnTo>
                    <a:pt x="390" y="198"/>
                  </a:lnTo>
                  <a:lnTo>
                    <a:pt x="412" y="210"/>
                  </a:lnTo>
                  <a:lnTo>
                    <a:pt x="435" y="222"/>
                  </a:lnTo>
                  <a:lnTo>
                    <a:pt x="458" y="235"/>
                  </a:lnTo>
                  <a:lnTo>
                    <a:pt x="482" y="246"/>
                  </a:lnTo>
                  <a:lnTo>
                    <a:pt x="505" y="259"/>
                  </a:lnTo>
                  <a:lnTo>
                    <a:pt x="527" y="272"/>
                  </a:lnTo>
                  <a:lnTo>
                    <a:pt x="550" y="287"/>
                  </a:lnTo>
                  <a:lnTo>
                    <a:pt x="571" y="303"/>
                  </a:lnTo>
                  <a:lnTo>
                    <a:pt x="578" y="310"/>
                  </a:lnTo>
                  <a:lnTo>
                    <a:pt x="583" y="319"/>
                  </a:lnTo>
                  <a:lnTo>
                    <a:pt x="587" y="330"/>
                  </a:lnTo>
                  <a:lnTo>
                    <a:pt x="588" y="342"/>
                  </a:lnTo>
                  <a:lnTo>
                    <a:pt x="584" y="355"/>
                  </a:lnTo>
                  <a:lnTo>
                    <a:pt x="578" y="364"/>
                  </a:lnTo>
                  <a:lnTo>
                    <a:pt x="570" y="370"/>
                  </a:lnTo>
                  <a:lnTo>
                    <a:pt x="560" y="375"/>
                  </a:lnTo>
                  <a:lnTo>
                    <a:pt x="549" y="378"/>
                  </a:lnTo>
                  <a:lnTo>
                    <a:pt x="537" y="382"/>
                  </a:lnTo>
                  <a:lnTo>
                    <a:pt x="526" y="385"/>
                  </a:lnTo>
                  <a:lnTo>
                    <a:pt x="516" y="390"/>
                  </a:lnTo>
                  <a:lnTo>
                    <a:pt x="510" y="392"/>
                  </a:lnTo>
                  <a:lnTo>
                    <a:pt x="504" y="393"/>
                  </a:lnTo>
                  <a:lnTo>
                    <a:pt x="499" y="394"/>
                  </a:lnTo>
                  <a:lnTo>
                    <a:pt x="493" y="397"/>
                  </a:lnTo>
                  <a:lnTo>
                    <a:pt x="488" y="398"/>
                  </a:lnTo>
                  <a:lnTo>
                    <a:pt x="482" y="401"/>
                  </a:lnTo>
                  <a:lnTo>
                    <a:pt x="476" y="403"/>
                  </a:lnTo>
                  <a:lnTo>
                    <a:pt x="470" y="403"/>
                  </a:lnTo>
                  <a:lnTo>
                    <a:pt x="459" y="405"/>
                  </a:lnTo>
                  <a:lnTo>
                    <a:pt x="448" y="408"/>
                  </a:lnTo>
                  <a:lnTo>
                    <a:pt x="437" y="409"/>
                  </a:lnTo>
                  <a:lnTo>
                    <a:pt x="426" y="412"/>
                  </a:lnTo>
                  <a:lnTo>
                    <a:pt x="415" y="413"/>
                  </a:lnTo>
                  <a:lnTo>
                    <a:pt x="404" y="416"/>
                  </a:lnTo>
                  <a:lnTo>
                    <a:pt x="392" y="418"/>
                  </a:lnTo>
                  <a:lnTo>
                    <a:pt x="381" y="420"/>
                  </a:lnTo>
                  <a:lnTo>
                    <a:pt x="380" y="418"/>
                  </a:lnTo>
                  <a:lnTo>
                    <a:pt x="379" y="416"/>
                  </a:lnTo>
                  <a:lnTo>
                    <a:pt x="379" y="413"/>
                  </a:lnTo>
                  <a:lnTo>
                    <a:pt x="379" y="411"/>
                  </a:lnTo>
                  <a:lnTo>
                    <a:pt x="385" y="404"/>
                  </a:lnTo>
                  <a:lnTo>
                    <a:pt x="392" y="398"/>
                  </a:lnTo>
                  <a:lnTo>
                    <a:pt x="399" y="394"/>
                  </a:lnTo>
                  <a:lnTo>
                    <a:pt x="408" y="390"/>
                  </a:lnTo>
                  <a:lnTo>
                    <a:pt x="415" y="386"/>
                  </a:lnTo>
                  <a:lnTo>
                    <a:pt x="424" y="382"/>
                  </a:lnTo>
                  <a:lnTo>
                    <a:pt x="432" y="379"/>
                  </a:lnTo>
                  <a:lnTo>
                    <a:pt x="440" y="375"/>
                  </a:lnTo>
                  <a:lnTo>
                    <a:pt x="454" y="372"/>
                  </a:lnTo>
                  <a:lnTo>
                    <a:pt x="469" y="370"/>
                  </a:lnTo>
                  <a:lnTo>
                    <a:pt x="482" y="368"/>
                  </a:lnTo>
                  <a:lnTo>
                    <a:pt x="497" y="366"/>
                  </a:lnTo>
                  <a:lnTo>
                    <a:pt x="510" y="362"/>
                  </a:lnTo>
                  <a:lnTo>
                    <a:pt x="524" y="356"/>
                  </a:lnTo>
                  <a:lnTo>
                    <a:pt x="537" y="351"/>
                  </a:lnTo>
                  <a:lnTo>
                    <a:pt x="548" y="341"/>
                  </a:lnTo>
                  <a:lnTo>
                    <a:pt x="545" y="330"/>
                  </a:lnTo>
                  <a:lnTo>
                    <a:pt x="541" y="321"/>
                  </a:lnTo>
                  <a:lnTo>
                    <a:pt x="535" y="312"/>
                  </a:lnTo>
                  <a:lnTo>
                    <a:pt x="526" y="306"/>
                  </a:lnTo>
                  <a:lnTo>
                    <a:pt x="516" y="300"/>
                  </a:lnTo>
                  <a:lnTo>
                    <a:pt x="508" y="295"/>
                  </a:lnTo>
                  <a:lnTo>
                    <a:pt x="498" y="288"/>
                  </a:lnTo>
                  <a:lnTo>
                    <a:pt x="491" y="281"/>
                  </a:lnTo>
                  <a:lnTo>
                    <a:pt x="486" y="278"/>
                  </a:lnTo>
                  <a:lnTo>
                    <a:pt x="481" y="276"/>
                  </a:lnTo>
                  <a:lnTo>
                    <a:pt x="476" y="273"/>
                  </a:lnTo>
                  <a:lnTo>
                    <a:pt x="471" y="270"/>
                  </a:lnTo>
                  <a:lnTo>
                    <a:pt x="462" y="263"/>
                  </a:lnTo>
                  <a:lnTo>
                    <a:pt x="452" y="258"/>
                  </a:lnTo>
                  <a:lnTo>
                    <a:pt x="442" y="251"/>
                  </a:lnTo>
                  <a:lnTo>
                    <a:pt x="432" y="244"/>
                  </a:lnTo>
                  <a:lnTo>
                    <a:pt x="423" y="237"/>
                  </a:lnTo>
                  <a:lnTo>
                    <a:pt x="412" y="232"/>
                  </a:lnTo>
                  <a:lnTo>
                    <a:pt x="402" y="227"/>
                  </a:lnTo>
                  <a:lnTo>
                    <a:pt x="391" y="222"/>
                  </a:lnTo>
                  <a:lnTo>
                    <a:pt x="386" y="218"/>
                  </a:lnTo>
                  <a:lnTo>
                    <a:pt x="380" y="216"/>
                  </a:lnTo>
                  <a:lnTo>
                    <a:pt x="375" y="212"/>
                  </a:lnTo>
                  <a:lnTo>
                    <a:pt x="369" y="209"/>
                  </a:lnTo>
                  <a:lnTo>
                    <a:pt x="364" y="206"/>
                  </a:lnTo>
                  <a:lnTo>
                    <a:pt x="358" y="205"/>
                  </a:lnTo>
                  <a:lnTo>
                    <a:pt x="353" y="202"/>
                  </a:lnTo>
                  <a:lnTo>
                    <a:pt x="347" y="199"/>
                  </a:lnTo>
                  <a:lnTo>
                    <a:pt x="339" y="198"/>
                  </a:lnTo>
                  <a:lnTo>
                    <a:pt x="329" y="195"/>
                  </a:lnTo>
                  <a:lnTo>
                    <a:pt x="320" y="192"/>
                  </a:lnTo>
                  <a:lnTo>
                    <a:pt x="312" y="190"/>
                  </a:lnTo>
                  <a:lnTo>
                    <a:pt x="303" y="188"/>
                  </a:lnTo>
                  <a:lnTo>
                    <a:pt x="295" y="187"/>
                  </a:lnTo>
                  <a:lnTo>
                    <a:pt x="286" y="187"/>
                  </a:lnTo>
                  <a:lnTo>
                    <a:pt x="277" y="188"/>
                  </a:lnTo>
                  <a:lnTo>
                    <a:pt x="266" y="190"/>
                  </a:lnTo>
                  <a:lnTo>
                    <a:pt x="253" y="191"/>
                  </a:lnTo>
                  <a:lnTo>
                    <a:pt x="243" y="192"/>
                  </a:lnTo>
                  <a:lnTo>
                    <a:pt x="230" y="194"/>
                  </a:lnTo>
                  <a:lnTo>
                    <a:pt x="219" y="195"/>
                  </a:lnTo>
                  <a:lnTo>
                    <a:pt x="208" y="198"/>
                  </a:lnTo>
                  <a:lnTo>
                    <a:pt x="198" y="201"/>
                  </a:lnTo>
                  <a:lnTo>
                    <a:pt x="187" y="203"/>
                  </a:lnTo>
                  <a:lnTo>
                    <a:pt x="166" y="207"/>
                  </a:lnTo>
                  <a:lnTo>
                    <a:pt x="145" y="212"/>
                  </a:lnTo>
                  <a:lnTo>
                    <a:pt x="126" y="214"/>
                  </a:lnTo>
                  <a:lnTo>
                    <a:pt x="105" y="218"/>
                  </a:lnTo>
                  <a:lnTo>
                    <a:pt x="86" y="222"/>
                  </a:lnTo>
                  <a:lnTo>
                    <a:pt x="65" y="227"/>
                  </a:lnTo>
                  <a:lnTo>
                    <a:pt x="45" y="231"/>
                  </a:lnTo>
                  <a:lnTo>
                    <a:pt x="25" y="236"/>
                  </a:lnTo>
                  <a:lnTo>
                    <a:pt x="19" y="237"/>
                  </a:lnTo>
                  <a:lnTo>
                    <a:pt x="14" y="237"/>
                  </a:lnTo>
                  <a:lnTo>
                    <a:pt x="9" y="237"/>
                  </a:lnTo>
                  <a:lnTo>
                    <a:pt x="4" y="239"/>
                  </a:lnTo>
                  <a:lnTo>
                    <a:pt x="2" y="237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8" y="227"/>
                  </a:lnTo>
                  <a:lnTo>
                    <a:pt x="15" y="224"/>
                  </a:lnTo>
                  <a:lnTo>
                    <a:pt x="24" y="221"/>
                  </a:lnTo>
                  <a:lnTo>
                    <a:pt x="31" y="218"/>
                  </a:lnTo>
                  <a:lnTo>
                    <a:pt x="45" y="214"/>
                  </a:lnTo>
                  <a:lnTo>
                    <a:pt x="60" y="210"/>
                  </a:lnTo>
                  <a:lnTo>
                    <a:pt x="73" y="206"/>
                  </a:lnTo>
                  <a:lnTo>
                    <a:pt x="88" y="202"/>
                  </a:lnTo>
                  <a:lnTo>
                    <a:pt x="103" y="198"/>
                  </a:lnTo>
                  <a:lnTo>
                    <a:pt x="117" y="192"/>
                  </a:lnTo>
                  <a:lnTo>
                    <a:pt x="131" y="188"/>
                  </a:lnTo>
                  <a:lnTo>
                    <a:pt x="144" y="182"/>
                  </a:lnTo>
                  <a:lnTo>
                    <a:pt x="145" y="179"/>
                  </a:lnTo>
                  <a:lnTo>
                    <a:pt x="140" y="176"/>
                  </a:lnTo>
                  <a:lnTo>
                    <a:pt x="135" y="176"/>
                  </a:lnTo>
                  <a:lnTo>
                    <a:pt x="129" y="176"/>
                  </a:lnTo>
                  <a:lnTo>
                    <a:pt x="126" y="172"/>
                  </a:lnTo>
                  <a:lnTo>
                    <a:pt x="116" y="153"/>
                  </a:lnTo>
                  <a:lnTo>
                    <a:pt x="106" y="132"/>
                  </a:lnTo>
                  <a:lnTo>
                    <a:pt x="98" y="113"/>
                  </a:lnTo>
                  <a:lnTo>
                    <a:pt x="90" y="93"/>
                  </a:lnTo>
                  <a:lnTo>
                    <a:pt x="83" y="71"/>
                  </a:lnTo>
                  <a:lnTo>
                    <a:pt x="76" y="49"/>
                  </a:lnTo>
                  <a:lnTo>
                    <a:pt x="70" y="26"/>
                  </a:lnTo>
                  <a:lnTo>
                    <a:pt x="67" y="3"/>
                  </a:lnTo>
                  <a:lnTo>
                    <a:pt x="69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6" y="3"/>
                  </a:lnTo>
                  <a:lnTo>
                    <a:pt x="77" y="6"/>
                  </a:lnTo>
                  <a:lnTo>
                    <a:pt x="80" y="7"/>
                  </a:lnTo>
                  <a:lnTo>
                    <a:pt x="8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5" name="Freeform 586"/>
            <p:cNvSpPr>
              <a:spLocks/>
            </p:cNvSpPr>
            <p:nvPr/>
          </p:nvSpPr>
          <p:spPr bwMode="auto">
            <a:xfrm>
              <a:off x="2377" y="3026"/>
              <a:ext cx="40" cy="57"/>
            </a:xfrm>
            <a:custGeom>
              <a:avLst/>
              <a:gdLst>
                <a:gd name="T0" fmla="*/ 0 w 122"/>
                <a:gd name="T1" fmla="*/ 0 h 170"/>
                <a:gd name="T2" fmla="*/ 0 w 122"/>
                <a:gd name="T3" fmla="*/ 0 h 170"/>
                <a:gd name="T4" fmla="*/ 0 w 122"/>
                <a:gd name="T5" fmla="*/ 0 h 170"/>
                <a:gd name="T6" fmla="*/ 0 w 122"/>
                <a:gd name="T7" fmla="*/ 0 h 170"/>
                <a:gd name="T8" fmla="*/ 0 w 122"/>
                <a:gd name="T9" fmla="*/ 0 h 170"/>
                <a:gd name="T10" fmla="*/ 0 w 122"/>
                <a:gd name="T11" fmla="*/ 0 h 170"/>
                <a:gd name="T12" fmla="*/ 0 w 122"/>
                <a:gd name="T13" fmla="*/ 0 h 170"/>
                <a:gd name="T14" fmla="*/ 0 w 122"/>
                <a:gd name="T15" fmla="*/ 0 h 170"/>
                <a:gd name="T16" fmla="*/ 0 w 122"/>
                <a:gd name="T17" fmla="*/ 0 h 170"/>
                <a:gd name="T18" fmla="*/ 0 w 122"/>
                <a:gd name="T19" fmla="*/ 0 h 170"/>
                <a:gd name="T20" fmla="*/ 0 w 122"/>
                <a:gd name="T21" fmla="*/ 0 h 170"/>
                <a:gd name="T22" fmla="*/ 0 w 122"/>
                <a:gd name="T23" fmla="*/ 0 h 170"/>
                <a:gd name="T24" fmla="*/ 0 w 122"/>
                <a:gd name="T25" fmla="*/ 0 h 170"/>
                <a:gd name="T26" fmla="*/ 0 w 122"/>
                <a:gd name="T27" fmla="*/ 0 h 170"/>
                <a:gd name="T28" fmla="*/ 0 w 122"/>
                <a:gd name="T29" fmla="*/ 0 h 170"/>
                <a:gd name="T30" fmla="*/ 0 w 122"/>
                <a:gd name="T31" fmla="*/ 0 h 170"/>
                <a:gd name="T32" fmla="*/ 0 w 122"/>
                <a:gd name="T33" fmla="*/ 0 h 170"/>
                <a:gd name="T34" fmla="*/ 0 w 122"/>
                <a:gd name="T35" fmla="*/ 0 h 170"/>
                <a:gd name="T36" fmla="*/ 0 w 122"/>
                <a:gd name="T37" fmla="*/ 0 h 170"/>
                <a:gd name="T38" fmla="*/ 0 w 122"/>
                <a:gd name="T39" fmla="*/ 0 h 170"/>
                <a:gd name="T40" fmla="*/ 0 w 122"/>
                <a:gd name="T41" fmla="*/ 0 h 170"/>
                <a:gd name="T42" fmla="*/ 0 w 122"/>
                <a:gd name="T43" fmla="*/ 0 h 170"/>
                <a:gd name="T44" fmla="*/ 0 w 122"/>
                <a:gd name="T45" fmla="*/ 0 h 170"/>
                <a:gd name="T46" fmla="*/ 0 w 122"/>
                <a:gd name="T47" fmla="*/ 0 h 170"/>
                <a:gd name="T48" fmla="*/ 0 w 122"/>
                <a:gd name="T49" fmla="*/ 0 h 170"/>
                <a:gd name="T50" fmla="*/ 0 w 122"/>
                <a:gd name="T51" fmla="*/ 0 h 170"/>
                <a:gd name="T52" fmla="*/ 0 w 122"/>
                <a:gd name="T53" fmla="*/ 0 h 170"/>
                <a:gd name="T54" fmla="*/ 0 w 122"/>
                <a:gd name="T55" fmla="*/ 0 h 170"/>
                <a:gd name="T56" fmla="*/ 0 w 122"/>
                <a:gd name="T57" fmla="*/ 0 h 170"/>
                <a:gd name="T58" fmla="*/ 0 w 122"/>
                <a:gd name="T59" fmla="*/ 0 h 170"/>
                <a:gd name="T60" fmla="*/ 0 w 122"/>
                <a:gd name="T61" fmla="*/ 0 h 170"/>
                <a:gd name="T62" fmla="*/ 0 w 122"/>
                <a:gd name="T63" fmla="*/ 0 h 170"/>
                <a:gd name="T64" fmla="*/ 0 w 122"/>
                <a:gd name="T65" fmla="*/ 0 h 170"/>
                <a:gd name="T66" fmla="*/ 0 w 122"/>
                <a:gd name="T67" fmla="*/ 0 h 170"/>
                <a:gd name="T68" fmla="*/ 0 w 122"/>
                <a:gd name="T69" fmla="*/ 0 h 170"/>
                <a:gd name="T70" fmla="*/ 0 w 122"/>
                <a:gd name="T71" fmla="*/ 0 h 170"/>
                <a:gd name="T72" fmla="*/ 0 w 122"/>
                <a:gd name="T73" fmla="*/ 0 h 170"/>
                <a:gd name="T74" fmla="*/ 0 w 122"/>
                <a:gd name="T75" fmla="*/ 0 h 170"/>
                <a:gd name="T76" fmla="*/ 0 w 122"/>
                <a:gd name="T77" fmla="*/ 0 h 170"/>
                <a:gd name="T78" fmla="*/ 0 w 122"/>
                <a:gd name="T79" fmla="*/ 0 h 170"/>
                <a:gd name="T80" fmla="*/ 0 w 122"/>
                <a:gd name="T81" fmla="*/ 0 h 170"/>
                <a:gd name="T82" fmla="*/ 0 w 122"/>
                <a:gd name="T83" fmla="*/ 0 h 170"/>
                <a:gd name="T84" fmla="*/ 0 w 122"/>
                <a:gd name="T85" fmla="*/ 0 h 170"/>
                <a:gd name="T86" fmla="*/ 0 w 122"/>
                <a:gd name="T87" fmla="*/ 0 h 170"/>
                <a:gd name="T88" fmla="*/ 0 w 122"/>
                <a:gd name="T89" fmla="*/ 0 h 170"/>
                <a:gd name="T90" fmla="*/ 0 w 122"/>
                <a:gd name="T91" fmla="*/ 0 h 170"/>
                <a:gd name="T92" fmla="*/ 0 w 122"/>
                <a:gd name="T93" fmla="*/ 0 h 170"/>
                <a:gd name="T94" fmla="*/ 0 w 122"/>
                <a:gd name="T95" fmla="*/ 0 h 170"/>
                <a:gd name="T96" fmla="*/ 0 w 122"/>
                <a:gd name="T97" fmla="*/ 0 h 170"/>
                <a:gd name="T98" fmla="*/ 0 w 122"/>
                <a:gd name="T99" fmla="*/ 0 h 170"/>
                <a:gd name="T100" fmla="*/ 0 w 122"/>
                <a:gd name="T101" fmla="*/ 0 h 170"/>
                <a:gd name="T102" fmla="*/ 0 w 122"/>
                <a:gd name="T103" fmla="*/ 0 h 170"/>
                <a:gd name="T104" fmla="*/ 0 w 122"/>
                <a:gd name="T105" fmla="*/ 0 h 170"/>
                <a:gd name="T106" fmla="*/ 0 w 122"/>
                <a:gd name="T107" fmla="*/ 0 h 170"/>
                <a:gd name="T108" fmla="*/ 0 w 122"/>
                <a:gd name="T109" fmla="*/ 0 h 170"/>
                <a:gd name="T110" fmla="*/ 0 w 122"/>
                <a:gd name="T111" fmla="*/ 0 h 170"/>
                <a:gd name="T112" fmla="*/ 0 w 122"/>
                <a:gd name="T113" fmla="*/ 0 h 1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"/>
                <a:gd name="T172" fmla="*/ 0 h 170"/>
                <a:gd name="T173" fmla="*/ 122 w 122"/>
                <a:gd name="T174" fmla="*/ 170 h 1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" h="170">
                  <a:moveTo>
                    <a:pt x="105" y="13"/>
                  </a:moveTo>
                  <a:lnTo>
                    <a:pt x="105" y="32"/>
                  </a:lnTo>
                  <a:lnTo>
                    <a:pt x="106" y="50"/>
                  </a:lnTo>
                  <a:lnTo>
                    <a:pt x="107" y="69"/>
                  </a:lnTo>
                  <a:lnTo>
                    <a:pt x="109" y="88"/>
                  </a:lnTo>
                  <a:lnTo>
                    <a:pt x="114" y="103"/>
                  </a:lnTo>
                  <a:lnTo>
                    <a:pt x="121" y="120"/>
                  </a:lnTo>
                  <a:lnTo>
                    <a:pt x="122" y="135"/>
                  </a:lnTo>
                  <a:lnTo>
                    <a:pt x="114" y="147"/>
                  </a:lnTo>
                  <a:lnTo>
                    <a:pt x="107" y="150"/>
                  </a:lnTo>
                  <a:lnTo>
                    <a:pt x="100" y="150"/>
                  </a:lnTo>
                  <a:lnTo>
                    <a:pt x="94" y="150"/>
                  </a:lnTo>
                  <a:lnTo>
                    <a:pt x="87" y="148"/>
                  </a:lnTo>
                  <a:lnTo>
                    <a:pt x="79" y="147"/>
                  </a:lnTo>
                  <a:lnTo>
                    <a:pt x="72" y="147"/>
                  </a:lnTo>
                  <a:lnTo>
                    <a:pt x="66" y="147"/>
                  </a:lnTo>
                  <a:lnTo>
                    <a:pt x="59" y="150"/>
                  </a:lnTo>
                  <a:lnTo>
                    <a:pt x="52" y="151"/>
                  </a:lnTo>
                  <a:lnTo>
                    <a:pt x="45" y="154"/>
                  </a:lnTo>
                  <a:lnTo>
                    <a:pt x="38" y="155"/>
                  </a:lnTo>
                  <a:lnTo>
                    <a:pt x="32" y="158"/>
                  </a:lnTo>
                  <a:lnTo>
                    <a:pt x="25" y="161"/>
                  </a:lnTo>
                  <a:lnTo>
                    <a:pt x="19" y="163"/>
                  </a:lnTo>
                  <a:lnTo>
                    <a:pt x="13" y="166"/>
                  </a:lnTo>
                  <a:lnTo>
                    <a:pt x="6" y="170"/>
                  </a:lnTo>
                  <a:lnTo>
                    <a:pt x="5" y="170"/>
                  </a:lnTo>
                  <a:lnTo>
                    <a:pt x="3" y="170"/>
                  </a:lnTo>
                  <a:lnTo>
                    <a:pt x="2" y="169"/>
                  </a:lnTo>
                  <a:lnTo>
                    <a:pt x="2" y="166"/>
                  </a:lnTo>
                  <a:lnTo>
                    <a:pt x="2" y="163"/>
                  </a:lnTo>
                  <a:lnTo>
                    <a:pt x="2" y="159"/>
                  </a:lnTo>
                  <a:lnTo>
                    <a:pt x="2" y="157"/>
                  </a:lnTo>
                  <a:lnTo>
                    <a:pt x="0" y="154"/>
                  </a:lnTo>
                  <a:lnTo>
                    <a:pt x="6" y="150"/>
                  </a:lnTo>
                  <a:lnTo>
                    <a:pt x="11" y="144"/>
                  </a:lnTo>
                  <a:lnTo>
                    <a:pt x="17" y="139"/>
                  </a:lnTo>
                  <a:lnTo>
                    <a:pt x="24" y="135"/>
                  </a:lnTo>
                  <a:lnTo>
                    <a:pt x="28" y="131"/>
                  </a:lnTo>
                  <a:lnTo>
                    <a:pt x="34" y="127"/>
                  </a:lnTo>
                  <a:lnTo>
                    <a:pt x="42" y="124"/>
                  </a:lnTo>
                  <a:lnTo>
                    <a:pt x="49" y="123"/>
                  </a:lnTo>
                  <a:lnTo>
                    <a:pt x="55" y="123"/>
                  </a:lnTo>
                  <a:lnTo>
                    <a:pt x="60" y="123"/>
                  </a:lnTo>
                  <a:lnTo>
                    <a:pt x="66" y="121"/>
                  </a:lnTo>
                  <a:lnTo>
                    <a:pt x="71" y="120"/>
                  </a:lnTo>
                  <a:lnTo>
                    <a:pt x="77" y="118"/>
                  </a:lnTo>
                  <a:lnTo>
                    <a:pt x="82" y="118"/>
                  </a:lnTo>
                  <a:lnTo>
                    <a:pt x="88" y="120"/>
                  </a:lnTo>
                  <a:lnTo>
                    <a:pt x="93" y="121"/>
                  </a:lnTo>
                  <a:lnTo>
                    <a:pt x="92" y="91"/>
                  </a:lnTo>
                  <a:lnTo>
                    <a:pt x="88" y="58"/>
                  </a:lnTo>
                  <a:lnTo>
                    <a:pt x="88" y="28"/>
                  </a:lnTo>
                  <a:lnTo>
                    <a:pt x="99" y="0"/>
                  </a:lnTo>
                  <a:lnTo>
                    <a:pt x="103" y="1"/>
                  </a:lnTo>
                  <a:lnTo>
                    <a:pt x="104" y="4"/>
                  </a:lnTo>
                  <a:lnTo>
                    <a:pt x="104" y="9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" name="Freeform 587"/>
            <p:cNvSpPr>
              <a:spLocks/>
            </p:cNvSpPr>
            <p:nvPr/>
          </p:nvSpPr>
          <p:spPr bwMode="auto">
            <a:xfrm>
              <a:off x="2598" y="3030"/>
              <a:ext cx="94" cy="20"/>
            </a:xfrm>
            <a:custGeom>
              <a:avLst/>
              <a:gdLst>
                <a:gd name="T0" fmla="*/ 0 w 282"/>
                <a:gd name="T1" fmla="*/ 0 h 60"/>
                <a:gd name="T2" fmla="*/ 0 w 282"/>
                <a:gd name="T3" fmla="*/ 0 h 60"/>
                <a:gd name="T4" fmla="*/ 0 w 282"/>
                <a:gd name="T5" fmla="*/ 0 h 60"/>
                <a:gd name="T6" fmla="*/ 0 w 282"/>
                <a:gd name="T7" fmla="*/ 0 h 60"/>
                <a:gd name="T8" fmla="*/ 0 w 282"/>
                <a:gd name="T9" fmla="*/ 0 h 60"/>
                <a:gd name="T10" fmla="*/ 0 w 282"/>
                <a:gd name="T11" fmla="*/ 0 h 60"/>
                <a:gd name="T12" fmla="*/ 0 w 282"/>
                <a:gd name="T13" fmla="*/ 0 h 60"/>
                <a:gd name="T14" fmla="*/ 0 w 282"/>
                <a:gd name="T15" fmla="*/ 0 h 60"/>
                <a:gd name="T16" fmla="*/ 0 w 282"/>
                <a:gd name="T17" fmla="*/ 0 h 60"/>
                <a:gd name="T18" fmla="*/ 0 w 282"/>
                <a:gd name="T19" fmla="*/ 0 h 60"/>
                <a:gd name="T20" fmla="*/ 0 w 282"/>
                <a:gd name="T21" fmla="*/ 0 h 60"/>
                <a:gd name="T22" fmla="*/ 0 w 282"/>
                <a:gd name="T23" fmla="*/ 0 h 60"/>
                <a:gd name="T24" fmla="*/ 0 w 282"/>
                <a:gd name="T25" fmla="*/ 0 h 60"/>
                <a:gd name="T26" fmla="*/ 0 w 282"/>
                <a:gd name="T27" fmla="*/ 0 h 60"/>
                <a:gd name="T28" fmla="*/ 0 w 282"/>
                <a:gd name="T29" fmla="*/ 0 h 60"/>
                <a:gd name="T30" fmla="*/ 0 w 282"/>
                <a:gd name="T31" fmla="*/ 0 h 60"/>
                <a:gd name="T32" fmla="*/ 0 w 282"/>
                <a:gd name="T33" fmla="*/ 0 h 60"/>
                <a:gd name="T34" fmla="*/ 0 w 282"/>
                <a:gd name="T35" fmla="*/ 0 h 60"/>
                <a:gd name="T36" fmla="*/ 0 w 282"/>
                <a:gd name="T37" fmla="*/ 0 h 60"/>
                <a:gd name="T38" fmla="*/ 0 w 282"/>
                <a:gd name="T39" fmla="*/ 0 h 60"/>
                <a:gd name="T40" fmla="*/ 0 w 282"/>
                <a:gd name="T41" fmla="*/ 0 h 60"/>
                <a:gd name="T42" fmla="*/ 0 w 282"/>
                <a:gd name="T43" fmla="*/ 0 h 60"/>
                <a:gd name="T44" fmla="*/ 0 w 282"/>
                <a:gd name="T45" fmla="*/ 0 h 60"/>
                <a:gd name="T46" fmla="*/ 0 w 282"/>
                <a:gd name="T47" fmla="*/ 0 h 60"/>
                <a:gd name="T48" fmla="*/ 0 w 282"/>
                <a:gd name="T49" fmla="*/ 0 h 60"/>
                <a:gd name="T50" fmla="*/ 0 w 282"/>
                <a:gd name="T51" fmla="*/ 0 h 60"/>
                <a:gd name="T52" fmla="*/ 0 w 282"/>
                <a:gd name="T53" fmla="*/ 0 h 60"/>
                <a:gd name="T54" fmla="*/ 0 w 282"/>
                <a:gd name="T55" fmla="*/ 0 h 60"/>
                <a:gd name="T56" fmla="*/ 0 w 282"/>
                <a:gd name="T57" fmla="*/ 0 h 60"/>
                <a:gd name="T58" fmla="*/ 0 w 282"/>
                <a:gd name="T59" fmla="*/ 0 h 60"/>
                <a:gd name="T60" fmla="*/ 0 w 282"/>
                <a:gd name="T61" fmla="*/ 0 h 60"/>
                <a:gd name="T62" fmla="*/ 0 w 282"/>
                <a:gd name="T63" fmla="*/ 0 h 60"/>
                <a:gd name="T64" fmla="*/ 0 w 282"/>
                <a:gd name="T65" fmla="*/ 0 h 60"/>
                <a:gd name="T66" fmla="*/ 0 w 282"/>
                <a:gd name="T67" fmla="*/ 0 h 60"/>
                <a:gd name="T68" fmla="*/ 0 w 282"/>
                <a:gd name="T69" fmla="*/ 0 h 60"/>
                <a:gd name="T70" fmla="*/ 0 w 282"/>
                <a:gd name="T71" fmla="*/ 0 h 60"/>
                <a:gd name="T72" fmla="*/ 0 w 282"/>
                <a:gd name="T73" fmla="*/ 0 h 60"/>
                <a:gd name="T74" fmla="*/ 0 w 282"/>
                <a:gd name="T75" fmla="*/ 0 h 60"/>
                <a:gd name="T76" fmla="*/ 0 w 282"/>
                <a:gd name="T77" fmla="*/ 0 h 60"/>
                <a:gd name="T78" fmla="*/ 0 w 282"/>
                <a:gd name="T79" fmla="*/ 0 h 60"/>
                <a:gd name="T80" fmla="*/ 0 w 282"/>
                <a:gd name="T81" fmla="*/ 0 h 60"/>
                <a:gd name="T82" fmla="*/ 0 w 282"/>
                <a:gd name="T83" fmla="*/ 0 h 60"/>
                <a:gd name="T84" fmla="*/ 0 w 282"/>
                <a:gd name="T85" fmla="*/ 0 h 60"/>
                <a:gd name="T86" fmla="*/ 0 w 282"/>
                <a:gd name="T87" fmla="*/ 0 h 60"/>
                <a:gd name="T88" fmla="*/ 0 w 282"/>
                <a:gd name="T89" fmla="*/ 0 h 60"/>
                <a:gd name="T90" fmla="*/ 0 w 282"/>
                <a:gd name="T91" fmla="*/ 0 h 60"/>
                <a:gd name="T92" fmla="*/ 0 w 282"/>
                <a:gd name="T93" fmla="*/ 0 h 60"/>
                <a:gd name="T94" fmla="*/ 0 w 282"/>
                <a:gd name="T95" fmla="*/ 0 h 60"/>
                <a:gd name="T96" fmla="*/ 0 w 282"/>
                <a:gd name="T97" fmla="*/ 0 h 60"/>
                <a:gd name="T98" fmla="*/ 0 w 282"/>
                <a:gd name="T99" fmla="*/ 0 h 60"/>
                <a:gd name="T100" fmla="*/ 0 w 282"/>
                <a:gd name="T101" fmla="*/ 0 h 60"/>
                <a:gd name="T102" fmla="*/ 0 w 282"/>
                <a:gd name="T103" fmla="*/ 0 h 60"/>
                <a:gd name="T104" fmla="*/ 0 w 282"/>
                <a:gd name="T105" fmla="*/ 0 h 60"/>
                <a:gd name="T106" fmla="*/ 0 w 282"/>
                <a:gd name="T107" fmla="*/ 0 h 60"/>
                <a:gd name="T108" fmla="*/ 0 w 282"/>
                <a:gd name="T109" fmla="*/ 0 h 60"/>
                <a:gd name="T110" fmla="*/ 0 w 282"/>
                <a:gd name="T111" fmla="*/ 0 h 60"/>
                <a:gd name="T112" fmla="*/ 0 w 282"/>
                <a:gd name="T113" fmla="*/ 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2"/>
                <a:gd name="T172" fmla="*/ 0 h 60"/>
                <a:gd name="T173" fmla="*/ 282 w 282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2" h="60">
                  <a:moveTo>
                    <a:pt x="281" y="20"/>
                  </a:moveTo>
                  <a:lnTo>
                    <a:pt x="282" y="25"/>
                  </a:lnTo>
                  <a:lnTo>
                    <a:pt x="281" y="27"/>
                  </a:lnTo>
                  <a:lnTo>
                    <a:pt x="278" y="31"/>
                  </a:lnTo>
                  <a:lnTo>
                    <a:pt x="277" y="34"/>
                  </a:lnTo>
                  <a:lnTo>
                    <a:pt x="270" y="33"/>
                  </a:lnTo>
                  <a:lnTo>
                    <a:pt x="262" y="31"/>
                  </a:lnTo>
                  <a:lnTo>
                    <a:pt x="255" y="30"/>
                  </a:lnTo>
                  <a:lnTo>
                    <a:pt x="248" y="29"/>
                  </a:lnTo>
                  <a:lnTo>
                    <a:pt x="241" y="27"/>
                  </a:lnTo>
                  <a:lnTo>
                    <a:pt x="233" y="27"/>
                  </a:lnTo>
                  <a:lnTo>
                    <a:pt x="225" y="27"/>
                  </a:lnTo>
                  <a:lnTo>
                    <a:pt x="217" y="29"/>
                  </a:lnTo>
                  <a:lnTo>
                    <a:pt x="197" y="31"/>
                  </a:lnTo>
                  <a:lnTo>
                    <a:pt x="175" y="36"/>
                  </a:lnTo>
                  <a:lnTo>
                    <a:pt x="154" y="40"/>
                  </a:lnTo>
                  <a:lnTo>
                    <a:pt x="133" y="44"/>
                  </a:lnTo>
                  <a:lnTo>
                    <a:pt x="113" y="48"/>
                  </a:lnTo>
                  <a:lnTo>
                    <a:pt x="92" y="51"/>
                  </a:lnTo>
                  <a:lnTo>
                    <a:pt x="70" y="55"/>
                  </a:lnTo>
                  <a:lnTo>
                    <a:pt x="50" y="57"/>
                  </a:lnTo>
                  <a:lnTo>
                    <a:pt x="43" y="59"/>
                  </a:lnTo>
                  <a:lnTo>
                    <a:pt x="37" y="59"/>
                  </a:lnTo>
                  <a:lnTo>
                    <a:pt x="31" y="60"/>
                  </a:lnTo>
                  <a:lnTo>
                    <a:pt x="26" y="60"/>
                  </a:lnTo>
                  <a:lnTo>
                    <a:pt x="20" y="6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2" y="60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4" y="48"/>
                  </a:lnTo>
                  <a:lnTo>
                    <a:pt x="30" y="44"/>
                  </a:lnTo>
                  <a:lnTo>
                    <a:pt x="45" y="41"/>
                  </a:lnTo>
                  <a:lnTo>
                    <a:pt x="60" y="37"/>
                  </a:lnTo>
                  <a:lnTo>
                    <a:pt x="76" y="34"/>
                  </a:lnTo>
                  <a:lnTo>
                    <a:pt x="92" y="30"/>
                  </a:lnTo>
                  <a:lnTo>
                    <a:pt x="108" y="27"/>
                  </a:lnTo>
                  <a:lnTo>
                    <a:pt x="124" y="23"/>
                  </a:lnTo>
                  <a:lnTo>
                    <a:pt x="137" y="20"/>
                  </a:lnTo>
                  <a:lnTo>
                    <a:pt x="152" y="18"/>
                  </a:lnTo>
                  <a:lnTo>
                    <a:pt x="165" y="15"/>
                  </a:lnTo>
                  <a:lnTo>
                    <a:pt x="179" y="11"/>
                  </a:lnTo>
                  <a:lnTo>
                    <a:pt x="192" y="8"/>
                  </a:lnTo>
                  <a:lnTo>
                    <a:pt x="205" y="4"/>
                  </a:lnTo>
                  <a:lnTo>
                    <a:pt x="219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3"/>
                  </a:lnTo>
                  <a:lnTo>
                    <a:pt x="259" y="5"/>
                  </a:lnTo>
                  <a:lnTo>
                    <a:pt x="265" y="8"/>
                  </a:lnTo>
                  <a:lnTo>
                    <a:pt x="270" y="12"/>
                  </a:lnTo>
                  <a:lnTo>
                    <a:pt x="276" y="16"/>
                  </a:lnTo>
                  <a:lnTo>
                    <a:pt x="28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7" name="Freeform 588"/>
            <p:cNvSpPr>
              <a:spLocks/>
            </p:cNvSpPr>
            <p:nvPr/>
          </p:nvSpPr>
          <p:spPr bwMode="auto">
            <a:xfrm>
              <a:off x="2459" y="3043"/>
              <a:ext cx="340" cy="144"/>
            </a:xfrm>
            <a:custGeom>
              <a:avLst/>
              <a:gdLst>
                <a:gd name="T0" fmla="*/ 0 w 1019"/>
                <a:gd name="T1" fmla="*/ 0 h 432"/>
                <a:gd name="T2" fmla="*/ 0 w 1019"/>
                <a:gd name="T3" fmla="*/ 0 h 432"/>
                <a:gd name="T4" fmla="*/ 0 w 1019"/>
                <a:gd name="T5" fmla="*/ 0 h 432"/>
                <a:gd name="T6" fmla="*/ 0 w 1019"/>
                <a:gd name="T7" fmla="*/ 0 h 432"/>
                <a:gd name="T8" fmla="*/ 0 w 1019"/>
                <a:gd name="T9" fmla="*/ 0 h 432"/>
                <a:gd name="T10" fmla="*/ 0 w 1019"/>
                <a:gd name="T11" fmla="*/ 0 h 432"/>
                <a:gd name="T12" fmla="*/ 0 w 1019"/>
                <a:gd name="T13" fmla="*/ 0 h 432"/>
                <a:gd name="T14" fmla="*/ 0 w 1019"/>
                <a:gd name="T15" fmla="*/ 0 h 432"/>
                <a:gd name="T16" fmla="*/ 0 w 1019"/>
                <a:gd name="T17" fmla="*/ 0 h 432"/>
                <a:gd name="T18" fmla="*/ 0 w 1019"/>
                <a:gd name="T19" fmla="*/ 0 h 432"/>
                <a:gd name="T20" fmla="*/ 0 w 1019"/>
                <a:gd name="T21" fmla="*/ 0 h 432"/>
                <a:gd name="T22" fmla="*/ 0 w 1019"/>
                <a:gd name="T23" fmla="*/ 0 h 432"/>
                <a:gd name="T24" fmla="*/ 0 w 1019"/>
                <a:gd name="T25" fmla="*/ 0 h 432"/>
                <a:gd name="T26" fmla="*/ 0 w 1019"/>
                <a:gd name="T27" fmla="*/ 0 h 432"/>
                <a:gd name="T28" fmla="*/ 0 w 1019"/>
                <a:gd name="T29" fmla="*/ 0 h 432"/>
                <a:gd name="T30" fmla="*/ 0 w 1019"/>
                <a:gd name="T31" fmla="*/ 0 h 432"/>
                <a:gd name="T32" fmla="*/ 0 w 1019"/>
                <a:gd name="T33" fmla="*/ 0 h 432"/>
                <a:gd name="T34" fmla="*/ 0 w 1019"/>
                <a:gd name="T35" fmla="*/ 0 h 432"/>
                <a:gd name="T36" fmla="*/ 0 w 1019"/>
                <a:gd name="T37" fmla="*/ 0 h 432"/>
                <a:gd name="T38" fmla="*/ 0 w 1019"/>
                <a:gd name="T39" fmla="*/ 0 h 432"/>
                <a:gd name="T40" fmla="*/ 0 w 1019"/>
                <a:gd name="T41" fmla="*/ 0 h 432"/>
                <a:gd name="T42" fmla="*/ 0 w 1019"/>
                <a:gd name="T43" fmla="*/ 0 h 432"/>
                <a:gd name="T44" fmla="*/ 0 w 1019"/>
                <a:gd name="T45" fmla="*/ 0 h 432"/>
                <a:gd name="T46" fmla="*/ 0 w 1019"/>
                <a:gd name="T47" fmla="*/ 0 h 432"/>
                <a:gd name="T48" fmla="*/ 0 w 1019"/>
                <a:gd name="T49" fmla="*/ 0 h 432"/>
                <a:gd name="T50" fmla="*/ 0 w 1019"/>
                <a:gd name="T51" fmla="*/ 0 h 432"/>
                <a:gd name="T52" fmla="*/ 0 w 1019"/>
                <a:gd name="T53" fmla="*/ 0 h 432"/>
                <a:gd name="T54" fmla="*/ 0 w 1019"/>
                <a:gd name="T55" fmla="*/ 0 h 432"/>
                <a:gd name="T56" fmla="*/ 0 w 1019"/>
                <a:gd name="T57" fmla="*/ 0 h 432"/>
                <a:gd name="T58" fmla="*/ 0 w 1019"/>
                <a:gd name="T59" fmla="*/ 0 h 432"/>
                <a:gd name="T60" fmla="*/ 0 w 1019"/>
                <a:gd name="T61" fmla="*/ 0 h 432"/>
                <a:gd name="T62" fmla="*/ 0 w 1019"/>
                <a:gd name="T63" fmla="*/ 0 h 432"/>
                <a:gd name="T64" fmla="*/ 0 w 1019"/>
                <a:gd name="T65" fmla="*/ 0 h 432"/>
                <a:gd name="T66" fmla="*/ 0 w 1019"/>
                <a:gd name="T67" fmla="*/ 0 h 432"/>
                <a:gd name="T68" fmla="*/ 0 w 1019"/>
                <a:gd name="T69" fmla="*/ 0 h 432"/>
                <a:gd name="T70" fmla="*/ 0 w 1019"/>
                <a:gd name="T71" fmla="*/ 0 h 432"/>
                <a:gd name="T72" fmla="*/ 0 w 1019"/>
                <a:gd name="T73" fmla="*/ 0 h 432"/>
                <a:gd name="T74" fmla="*/ 0 w 1019"/>
                <a:gd name="T75" fmla="*/ 0 h 432"/>
                <a:gd name="T76" fmla="*/ 0 w 1019"/>
                <a:gd name="T77" fmla="*/ 0 h 432"/>
                <a:gd name="T78" fmla="*/ 0 w 1019"/>
                <a:gd name="T79" fmla="*/ 0 h 432"/>
                <a:gd name="T80" fmla="*/ 0 w 1019"/>
                <a:gd name="T81" fmla="*/ 0 h 432"/>
                <a:gd name="T82" fmla="*/ 0 w 1019"/>
                <a:gd name="T83" fmla="*/ 0 h 432"/>
                <a:gd name="T84" fmla="*/ 0 w 1019"/>
                <a:gd name="T85" fmla="*/ 0 h 432"/>
                <a:gd name="T86" fmla="*/ 0 w 1019"/>
                <a:gd name="T87" fmla="*/ 0 h 432"/>
                <a:gd name="T88" fmla="*/ 0 w 1019"/>
                <a:gd name="T89" fmla="*/ 0 h 432"/>
                <a:gd name="T90" fmla="*/ 0 w 1019"/>
                <a:gd name="T91" fmla="*/ 0 h 432"/>
                <a:gd name="T92" fmla="*/ 0 w 1019"/>
                <a:gd name="T93" fmla="*/ 0 h 432"/>
                <a:gd name="T94" fmla="*/ 0 w 1019"/>
                <a:gd name="T95" fmla="*/ 0 h 432"/>
                <a:gd name="T96" fmla="*/ 0 w 1019"/>
                <a:gd name="T97" fmla="*/ 0 h 432"/>
                <a:gd name="T98" fmla="*/ 0 w 1019"/>
                <a:gd name="T99" fmla="*/ 0 h 432"/>
                <a:gd name="T100" fmla="*/ 0 w 1019"/>
                <a:gd name="T101" fmla="*/ 0 h 432"/>
                <a:gd name="T102" fmla="*/ 0 w 1019"/>
                <a:gd name="T103" fmla="*/ 0 h 432"/>
                <a:gd name="T104" fmla="*/ 0 w 1019"/>
                <a:gd name="T105" fmla="*/ 0 h 432"/>
                <a:gd name="T106" fmla="*/ 0 w 1019"/>
                <a:gd name="T107" fmla="*/ 0 h 432"/>
                <a:gd name="T108" fmla="*/ 0 w 1019"/>
                <a:gd name="T109" fmla="*/ 0 h 432"/>
                <a:gd name="T110" fmla="*/ 0 w 1019"/>
                <a:gd name="T111" fmla="*/ 0 h 432"/>
                <a:gd name="T112" fmla="*/ 0 w 1019"/>
                <a:gd name="T113" fmla="*/ 0 h 432"/>
                <a:gd name="T114" fmla="*/ 0 w 1019"/>
                <a:gd name="T115" fmla="*/ 0 h 432"/>
                <a:gd name="T116" fmla="*/ 0 w 1019"/>
                <a:gd name="T117" fmla="*/ 0 h 432"/>
                <a:gd name="T118" fmla="*/ 0 w 1019"/>
                <a:gd name="T119" fmla="*/ 0 h 432"/>
                <a:gd name="T120" fmla="*/ 0 w 1019"/>
                <a:gd name="T121" fmla="*/ 0 h 432"/>
                <a:gd name="T122" fmla="*/ 0 w 1019"/>
                <a:gd name="T123" fmla="*/ 0 h 4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9"/>
                <a:gd name="T187" fmla="*/ 0 h 432"/>
                <a:gd name="T188" fmla="*/ 1019 w 1019"/>
                <a:gd name="T189" fmla="*/ 432 h 4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9" h="432">
                  <a:moveTo>
                    <a:pt x="915" y="23"/>
                  </a:moveTo>
                  <a:lnTo>
                    <a:pt x="920" y="28"/>
                  </a:lnTo>
                  <a:lnTo>
                    <a:pt x="926" y="34"/>
                  </a:lnTo>
                  <a:lnTo>
                    <a:pt x="932" y="39"/>
                  </a:lnTo>
                  <a:lnTo>
                    <a:pt x="938" y="43"/>
                  </a:lnTo>
                  <a:lnTo>
                    <a:pt x="944" y="47"/>
                  </a:lnTo>
                  <a:lnTo>
                    <a:pt x="951" y="53"/>
                  </a:lnTo>
                  <a:lnTo>
                    <a:pt x="957" y="57"/>
                  </a:lnTo>
                  <a:lnTo>
                    <a:pt x="963" y="62"/>
                  </a:lnTo>
                  <a:lnTo>
                    <a:pt x="965" y="69"/>
                  </a:lnTo>
                  <a:lnTo>
                    <a:pt x="968" y="76"/>
                  </a:lnTo>
                  <a:lnTo>
                    <a:pt x="968" y="83"/>
                  </a:lnTo>
                  <a:lnTo>
                    <a:pt x="965" y="90"/>
                  </a:lnTo>
                  <a:lnTo>
                    <a:pt x="961" y="94"/>
                  </a:lnTo>
                  <a:lnTo>
                    <a:pt x="960" y="98"/>
                  </a:lnTo>
                  <a:lnTo>
                    <a:pt x="959" y="102"/>
                  </a:lnTo>
                  <a:lnTo>
                    <a:pt x="954" y="105"/>
                  </a:lnTo>
                  <a:lnTo>
                    <a:pt x="961" y="110"/>
                  </a:lnTo>
                  <a:lnTo>
                    <a:pt x="970" y="114"/>
                  </a:lnTo>
                  <a:lnTo>
                    <a:pt x="979" y="118"/>
                  </a:lnTo>
                  <a:lnTo>
                    <a:pt x="987" y="122"/>
                  </a:lnTo>
                  <a:lnTo>
                    <a:pt x="996" y="126"/>
                  </a:lnTo>
                  <a:lnTo>
                    <a:pt x="1002" y="133"/>
                  </a:lnTo>
                  <a:lnTo>
                    <a:pt x="1008" y="140"/>
                  </a:lnTo>
                  <a:lnTo>
                    <a:pt x="1011" y="150"/>
                  </a:lnTo>
                  <a:lnTo>
                    <a:pt x="1013" y="165"/>
                  </a:lnTo>
                  <a:lnTo>
                    <a:pt x="1015" y="181"/>
                  </a:lnTo>
                  <a:lnTo>
                    <a:pt x="1016" y="196"/>
                  </a:lnTo>
                  <a:lnTo>
                    <a:pt x="1019" y="211"/>
                  </a:lnTo>
                  <a:lnTo>
                    <a:pt x="1019" y="216"/>
                  </a:lnTo>
                  <a:lnTo>
                    <a:pt x="1017" y="222"/>
                  </a:lnTo>
                  <a:lnTo>
                    <a:pt x="1014" y="226"/>
                  </a:lnTo>
                  <a:lnTo>
                    <a:pt x="1009" y="227"/>
                  </a:lnTo>
                  <a:lnTo>
                    <a:pt x="996" y="231"/>
                  </a:lnTo>
                  <a:lnTo>
                    <a:pt x="982" y="234"/>
                  </a:lnTo>
                  <a:lnTo>
                    <a:pt x="969" y="237"/>
                  </a:lnTo>
                  <a:lnTo>
                    <a:pt x="955" y="238"/>
                  </a:lnTo>
                  <a:lnTo>
                    <a:pt x="942" y="240"/>
                  </a:lnTo>
                  <a:lnTo>
                    <a:pt x="927" y="242"/>
                  </a:lnTo>
                  <a:lnTo>
                    <a:pt x="914" y="244"/>
                  </a:lnTo>
                  <a:lnTo>
                    <a:pt x="901" y="246"/>
                  </a:lnTo>
                  <a:lnTo>
                    <a:pt x="899" y="242"/>
                  </a:lnTo>
                  <a:lnTo>
                    <a:pt x="898" y="238"/>
                  </a:lnTo>
                  <a:lnTo>
                    <a:pt x="898" y="236"/>
                  </a:lnTo>
                  <a:lnTo>
                    <a:pt x="899" y="231"/>
                  </a:lnTo>
                  <a:lnTo>
                    <a:pt x="910" y="227"/>
                  </a:lnTo>
                  <a:lnTo>
                    <a:pt x="921" y="223"/>
                  </a:lnTo>
                  <a:lnTo>
                    <a:pt x="932" y="219"/>
                  </a:lnTo>
                  <a:lnTo>
                    <a:pt x="943" y="215"/>
                  </a:lnTo>
                  <a:lnTo>
                    <a:pt x="953" y="211"/>
                  </a:lnTo>
                  <a:lnTo>
                    <a:pt x="964" y="207"/>
                  </a:lnTo>
                  <a:lnTo>
                    <a:pt x="975" y="203"/>
                  </a:lnTo>
                  <a:lnTo>
                    <a:pt x="986" y="197"/>
                  </a:lnTo>
                  <a:lnTo>
                    <a:pt x="989" y="192"/>
                  </a:lnTo>
                  <a:lnTo>
                    <a:pt x="991" y="186"/>
                  </a:lnTo>
                  <a:lnTo>
                    <a:pt x="991" y="181"/>
                  </a:lnTo>
                  <a:lnTo>
                    <a:pt x="991" y="174"/>
                  </a:lnTo>
                  <a:lnTo>
                    <a:pt x="989" y="171"/>
                  </a:lnTo>
                  <a:lnTo>
                    <a:pt x="989" y="167"/>
                  </a:lnTo>
                  <a:lnTo>
                    <a:pt x="989" y="163"/>
                  </a:lnTo>
                  <a:lnTo>
                    <a:pt x="988" y="161"/>
                  </a:lnTo>
                  <a:lnTo>
                    <a:pt x="980" y="165"/>
                  </a:lnTo>
                  <a:lnTo>
                    <a:pt x="971" y="167"/>
                  </a:lnTo>
                  <a:lnTo>
                    <a:pt x="961" y="169"/>
                  </a:lnTo>
                  <a:lnTo>
                    <a:pt x="953" y="171"/>
                  </a:lnTo>
                  <a:lnTo>
                    <a:pt x="943" y="173"/>
                  </a:lnTo>
                  <a:lnTo>
                    <a:pt x="933" y="176"/>
                  </a:lnTo>
                  <a:lnTo>
                    <a:pt x="925" y="178"/>
                  </a:lnTo>
                  <a:lnTo>
                    <a:pt x="916" y="182"/>
                  </a:lnTo>
                  <a:lnTo>
                    <a:pt x="906" y="185"/>
                  </a:lnTo>
                  <a:lnTo>
                    <a:pt x="896" y="189"/>
                  </a:lnTo>
                  <a:lnTo>
                    <a:pt x="886" y="192"/>
                  </a:lnTo>
                  <a:lnTo>
                    <a:pt x="875" y="196"/>
                  </a:lnTo>
                  <a:lnTo>
                    <a:pt x="865" y="199"/>
                  </a:lnTo>
                  <a:lnTo>
                    <a:pt x="856" y="201"/>
                  </a:lnTo>
                  <a:lnTo>
                    <a:pt x="845" y="204"/>
                  </a:lnTo>
                  <a:lnTo>
                    <a:pt x="834" y="206"/>
                  </a:lnTo>
                  <a:lnTo>
                    <a:pt x="825" y="211"/>
                  </a:lnTo>
                  <a:lnTo>
                    <a:pt x="815" y="215"/>
                  </a:lnTo>
                  <a:lnTo>
                    <a:pt x="806" y="218"/>
                  </a:lnTo>
                  <a:lnTo>
                    <a:pt x="796" y="221"/>
                  </a:lnTo>
                  <a:lnTo>
                    <a:pt x="785" y="223"/>
                  </a:lnTo>
                  <a:lnTo>
                    <a:pt x="775" y="226"/>
                  </a:lnTo>
                  <a:lnTo>
                    <a:pt x="766" y="229"/>
                  </a:lnTo>
                  <a:lnTo>
                    <a:pt x="757" y="234"/>
                  </a:lnTo>
                  <a:lnTo>
                    <a:pt x="736" y="242"/>
                  </a:lnTo>
                  <a:lnTo>
                    <a:pt x="715" y="249"/>
                  </a:lnTo>
                  <a:lnTo>
                    <a:pt x="694" y="257"/>
                  </a:lnTo>
                  <a:lnTo>
                    <a:pt x="673" y="267"/>
                  </a:lnTo>
                  <a:lnTo>
                    <a:pt x="652" y="275"/>
                  </a:lnTo>
                  <a:lnTo>
                    <a:pt x="632" y="282"/>
                  </a:lnTo>
                  <a:lnTo>
                    <a:pt x="611" y="289"/>
                  </a:lnTo>
                  <a:lnTo>
                    <a:pt x="589" y="296"/>
                  </a:lnTo>
                  <a:lnTo>
                    <a:pt x="582" y="298"/>
                  </a:lnTo>
                  <a:lnTo>
                    <a:pt x="575" y="300"/>
                  </a:lnTo>
                  <a:lnTo>
                    <a:pt x="567" y="302"/>
                  </a:lnTo>
                  <a:lnTo>
                    <a:pt x="559" y="304"/>
                  </a:lnTo>
                  <a:lnTo>
                    <a:pt x="547" y="308"/>
                  </a:lnTo>
                  <a:lnTo>
                    <a:pt x="533" y="312"/>
                  </a:lnTo>
                  <a:lnTo>
                    <a:pt x="520" y="316"/>
                  </a:lnTo>
                  <a:lnTo>
                    <a:pt x="508" y="320"/>
                  </a:lnTo>
                  <a:lnTo>
                    <a:pt x="494" y="323"/>
                  </a:lnTo>
                  <a:lnTo>
                    <a:pt x="481" y="327"/>
                  </a:lnTo>
                  <a:lnTo>
                    <a:pt x="468" y="332"/>
                  </a:lnTo>
                  <a:lnTo>
                    <a:pt x="455" y="338"/>
                  </a:lnTo>
                  <a:lnTo>
                    <a:pt x="443" y="342"/>
                  </a:lnTo>
                  <a:lnTo>
                    <a:pt x="431" y="347"/>
                  </a:lnTo>
                  <a:lnTo>
                    <a:pt x="420" y="353"/>
                  </a:lnTo>
                  <a:lnTo>
                    <a:pt x="408" y="358"/>
                  </a:lnTo>
                  <a:lnTo>
                    <a:pt x="396" y="364"/>
                  </a:lnTo>
                  <a:lnTo>
                    <a:pt x="382" y="368"/>
                  </a:lnTo>
                  <a:lnTo>
                    <a:pt x="370" y="372"/>
                  </a:lnTo>
                  <a:lnTo>
                    <a:pt x="357" y="375"/>
                  </a:lnTo>
                  <a:lnTo>
                    <a:pt x="345" y="379"/>
                  </a:lnTo>
                  <a:lnTo>
                    <a:pt x="333" y="383"/>
                  </a:lnTo>
                  <a:lnTo>
                    <a:pt x="320" y="388"/>
                  </a:lnTo>
                  <a:lnTo>
                    <a:pt x="308" y="392"/>
                  </a:lnTo>
                  <a:lnTo>
                    <a:pt x="295" y="398"/>
                  </a:lnTo>
                  <a:lnTo>
                    <a:pt x="283" y="402"/>
                  </a:lnTo>
                  <a:lnTo>
                    <a:pt x="270" y="407"/>
                  </a:lnTo>
                  <a:lnTo>
                    <a:pt x="258" y="412"/>
                  </a:lnTo>
                  <a:lnTo>
                    <a:pt x="252" y="414"/>
                  </a:lnTo>
                  <a:lnTo>
                    <a:pt x="247" y="417"/>
                  </a:lnTo>
                  <a:lnTo>
                    <a:pt x="241" y="418"/>
                  </a:lnTo>
                  <a:lnTo>
                    <a:pt x="236" y="420"/>
                  </a:lnTo>
                  <a:lnTo>
                    <a:pt x="230" y="421"/>
                  </a:lnTo>
                  <a:lnTo>
                    <a:pt x="224" y="424"/>
                  </a:lnTo>
                  <a:lnTo>
                    <a:pt x="219" y="427"/>
                  </a:lnTo>
                  <a:lnTo>
                    <a:pt x="213" y="429"/>
                  </a:lnTo>
                  <a:lnTo>
                    <a:pt x="213" y="431"/>
                  </a:lnTo>
                  <a:lnTo>
                    <a:pt x="212" y="432"/>
                  </a:lnTo>
                  <a:lnTo>
                    <a:pt x="211" y="432"/>
                  </a:lnTo>
                  <a:lnTo>
                    <a:pt x="208" y="432"/>
                  </a:lnTo>
                  <a:lnTo>
                    <a:pt x="200" y="428"/>
                  </a:lnTo>
                  <a:lnTo>
                    <a:pt x="191" y="422"/>
                  </a:lnTo>
                  <a:lnTo>
                    <a:pt x="184" y="416"/>
                  </a:lnTo>
                  <a:lnTo>
                    <a:pt x="177" y="410"/>
                  </a:lnTo>
                  <a:lnTo>
                    <a:pt x="169" y="403"/>
                  </a:lnTo>
                  <a:lnTo>
                    <a:pt x="162" y="397"/>
                  </a:lnTo>
                  <a:lnTo>
                    <a:pt x="155" y="391"/>
                  </a:lnTo>
                  <a:lnTo>
                    <a:pt x="146" y="386"/>
                  </a:lnTo>
                  <a:lnTo>
                    <a:pt x="127" y="372"/>
                  </a:lnTo>
                  <a:lnTo>
                    <a:pt x="107" y="357"/>
                  </a:lnTo>
                  <a:lnTo>
                    <a:pt x="89" y="343"/>
                  </a:lnTo>
                  <a:lnTo>
                    <a:pt x="70" y="328"/>
                  </a:lnTo>
                  <a:lnTo>
                    <a:pt x="51" y="313"/>
                  </a:lnTo>
                  <a:lnTo>
                    <a:pt x="34" y="298"/>
                  </a:lnTo>
                  <a:lnTo>
                    <a:pt x="16" y="282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0" y="263"/>
                  </a:lnTo>
                  <a:lnTo>
                    <a:pt x="2" y="262"/>
                  </a:lnTo>
                  <a:lnTo>
                    <a:pt x="3" y="260"/>
                  </a:lnTo>
                  <a:lnTo>
                    <a:pt x="10" y="263"/>
                  </a:lnTo>
                  <a:lnTo>
                    <a:pt x="15" y="266"/>
                  </a:lnTo>
                  <a:lnTo>
                    <a:pt x="21" y="268"/>
                  </a:lnTo>
                  <a:lnTo>
                    <a:pt x="27" y="271"/>
                  </a:lnTo>
                  <a:lnTo>
                    <a:pt x="34" y="278"/>
                  </a:lnTo>
                  <a:lnTo>
                    <a:pt x="42" y="283"/>
                  </a:lnTo>
                  <a:lnTo>
                    <a:pt x="50" y="289"/>
                  </a:lnTo>
                  <a:lnTo>
                    <a:pt x="58" y="293"/>
                  </a:lnTo>
                  <a:lnTo>
                    <a:pt x="66" y="298"/>
                  </a:lnTo>
                  <a:lnTo>
                    <a:pt x="75" y="302"/>
                  </a:lnTo>
                  <a:lnTo>
                    <a:pt x="83" y="308"/>
                  </a:lnTo>
                  <a:lnTo>
                    <a:pt x="90" y="313"/>
                  </a:lnTo>
                  <a:lnTo>
                    <a:pt x="101" y="320"/>
                  </a:lnTo>
                  <a:lnTo>
                    <a:pt x="111" y="327"/>
                  </a:lnTo>
                  <a:lnTo>
                    <a:pt x="121" y="334"/>
                  </a:lnTo>
                  <a:lnTo>
                    <a:pt x="132" y="339"/>
                  </a:lnTo>
                  <a:lnTo>
                    <a:pt x="142" y="346"/>
                  </a:lnTo>
                  <a:lnTo>
                    <a:pt x="152" y="352"/>
                  </a:lnTo>
                  <a:lnTo>
                    <a:pt x="163" y="358"/>
                  </a:lnTo>
                  <a:lnTo>
                    <a:pt x="174" y="364"/>
                  </a:lnTo>
                  <a:lnTo>
                    <a:pt x="182" y="369"/>
                  </a:lnTo>
                  <a:lnTo>
                    <a:pt x="190" y="373"/>
                  </a:lnTo>
                  <a:lnTo>
                    <a:pt x="196" y="380"/>
                  </a:lnTo>
                  <a:lnTo>
                    <a:pt x="202" y="387"/>
                  </a:lnTo>
                  <a:lnTo>
                    <a:pt x="207" y="391"/>
                  </a:lnTo>
                  <a:lnTo>
                    <a:pt x="213" y="391"/>
                  </a:lnTo>
                  <a:lnTo>
                    <a:pt x="218" y="390"/>
                  </a:lnTo>
                  <a:lnTo>
                    <a:pt x="224" y="388"/>
                  </a:lnTo>
                  <a:lnTo>
                    <a:pt x="241" y="382"/>
                  </a:lnTo>
                  <a:lnTo>
                    <a:pt x="258" y="375"/>
                  </a:lnTo>
                  <a:lnTo>
                    <a:pt x="275" y="369"/>
                  </a:lnTo>
                  <a:lnTo>
                    <a:pt x="294" y="364"/>
                  </a:lnTo>
                  <a:lnTo>
                    <a:pt x="311" y="358"/>
                  </a:lnTo>
                  <a:lnTo>
                    <a:pt x="328" y="353"/>
                  </a:lnTo>
                  <a:lnTo>
                    <a:pt x="346" y="347"/>
                  </a:lnTo>
                  <a:lnTo>
                    <a:pt x="363" y="341"/>
                  </a:lnTo>
                  <a:lnTo>
                    <a:pt x="369" y="338"/>
                  </a:lnTo>
                  <a:lnTo>
                    <a:pt x="376" y="337"/>
                  </a:lnTo>
                  <a:lnTo>
                    <a:pt x="382" y="334"/>
                  </a:lnTo>
                  <a:lnTo>
                    <a:pt x="390" y="331"/>
                  </a:lnTo>
                  <a:lnTo>
                    <a:pt x="396" y="330"/>
                  </a:lnTo>
                  <a:lnTo>
                    <a:pt x="403" y="327"/>
                  </a:lnTo>
                  <a:lnTo>
                    <a:pt x="409" y="326"/>
                  </a:lnTo>
                  <a:lnTo>
                    <a:pt x="416" y="324"/>
                  </a:lnTo>
                  <a:lnTo>
                    <a:pt x="424" y="320"/>
                  </a:lnTo>
                  <a:lnTo>
                    <a:pt x="431" y="317"/>
                  </a:lnTo>
                  <a:lnTo>
                    <a:pt x="440" y="315"/>
                  </a:lnTo>
                  <a:lnTo>
                    <a:pt x="448" y="312"/>
                  </a:lnTo>
                  <a:lnTo>
                    <a:pt x="455" y="309"/>
                  </a:lnTo>
                  <a:lnTo>
                    <a:pt x="464" y="307"/>
                  </a:lnTo>
                  <a:lnTo>
                    <a:pt x="471" y="304"/>
                  </a:lnTo>
                  <a:lnTo>
                    <a:pt x="478" y="300"/>
                  </a:lnTo>
                  <a:lnTo>
                    <a:pt x="486" y="297"/>
                  </a:lnTo>
                  <a:lnTo>
                    <a:pt x="494" y="296"/>
                  </a:lnTo>
                  <a:lnTo>
                    <a:pt x="503" y="293"/>
                  </a:lnTo>
                  <a:lnTo>
                    <a:pt x="511" y="292"/>
                  </a:lnTo>
                  <a:lnTo>
                    <a:pt x="519" y="289"/>
                  </a:lnTo>
                  <a:lnTo>
                    <a:pt x="527" y="286"/>
                  </a:lnTo>
                  <a:lnTo>
                    <a:pt x="536" y="283"/>
                  </a:lnTo>
                  <a:lnTo>
                    <a:pt x="543" y="279"/>
                  </a:lnTo>
                  <a:lnTo>
                    <a:pt x="559" y="275"/>
                  </a:lnTo>
                  <a:lnTo>
                    <a:pt x="576" y="271"/>
                  </a:lnTo>
                  <a:lnTo>
                    <a:pt x="592" y="267"/>
                  </a:lnTo>
                  <a:lnTo>
                    <a:pt x="607" y="263"/>
                  </a:lnTo>
                  <a:lnTo>
                    <a:pt x="623" y="259"/>
                  </a:lnTo>
                  <a:lnTo>
                    <a:pt x="639" y="253"/>
                  </a:lnTo>
                  <a:lnTo>
                    <a:pt x="655" y="249"/>
                  </a:lnTo>
                  <a:lnTo>
                    <a:pt x="671" y="245"/>
                  </a:lnTo>
                  <a:lnTo>
                    <a:pt x="687" y="240"/>
                  </a:lnTo>
                  <a:lnTo>
                    <a:pt x="702" y="234"/>
                  </a:lnTo>
                  <a:lnTo>
                    <a:pt x="718" y="230"/>
                  </a:lnTo>
                  <a:lnTo>
                    <a:pt x="734" y="225"/>
                  </a:lnTo>
                  <a:lnTo>
                    <a:pt x="750" y="219"/>
                  </a:lnTo>
                  <a:lnTo>
                    <a:pt x="764" y="214"/>
                  </a:lnTo>
                  <a:lnTo>
                    <a:pt x="780" y="208"/>
                  </a:lnTo>
                  <a:lnTo>
                    <a:pt x="796" y="203"/>
                  </a:lnTo>
                  <a:lnTo>
                    <a:pt x="817" y="196"/>
                  </a:lnTo>
                  <a:lnTo>
                    <a:pt x="837" y="189"/>
                  </a:lnTo>
                  <a:lnTo>
                    <a:pt x="857" y="182"/>
                  </a:lnTo>
                  <a:lnTo>
                    <a:pt x="878" y="174"/>
                  </a:lnTo>
                  <a:lnTo>
                    <a:pt x="897" y="166"/>
                  </a:lnTo>
                  <a:lnTo>
                    <a:pt x="916" y="158"/>
                  </a:lnTo>
                  <a:lnTo>
                    <a:pt x="935" y="148"/>
                  </a:lnTo>
                  <a:lnTo>
                    <a:pt x="954" y="139"/>
                  </a:lnTo>
                  <a:lnTo>
                    <a:pt x="954" y="135"/>
                  </a:lnTo>
                  <a:lnTo>
                    <a:pt x="938" y="125"/>
                  </a:lnTo>
                  <a:lnTo>
                    <a:pt x="921" y="117"/>
                  </a:lnTo>
                  <a:lnTo>
                    <a:pt x="906" y="107"/>
                  </a:lnTo>
                  <a:lnTo>
                    <a:pt x="888" y="99"/>
                  </a:lnTo>
                  <a:lnTo>
                    <a:pt x="873" y="90"/>
                  </a:lnTo>
                  <a:lnTo>
                    <a:pt x="856" y="81"/>
                  </a:lnTo>
                  <a:lnTo>
                    <a:pt x="840" y="73"/>
                  </a:lnTo>
                  <a:lnTo>
                    <a:pt x="823" y="65"/>
                  </a:lnTo>
                  <a:lnTo>
                    <a:pt x="813" y="60"/>
                  </a:lnTo>
                  <a:lnTo>
                    <a:pt x="803" y="54"/>
                  </a:lnTo>
                  <a:lnTo>
                    <a:pt x="794" y="50"/>
                  </a:lnTo>
                  <a:lnTo>
                    <a:pt x="784" y="45"/>
                  </a:lnTo>
                  <a:lnTo>
                    <a:pt x="774" y="39"/>
                  </a:lnTo>
                  <a:lnTo>
                    <a:pt x="766" y="34"/>
                  </a:lnTo>
                  <a:lnTo>
                    <a:pt x="756" y="28"/>
                  </a:lnTo>
                  <a:lnTo>
                    <a:pt x="747" y="23"/>
                  </a:lnTo>
                  <a:lnTo>
                    <a:pt x="746" y="20"/>
                  </a:lnTo>
                  <a:lnTo>
                    <a:pt x="747" y="19"/>
                  </a:lnTo>
                  <a:lnTo>
                    <a:pt x="749" y="16"/>
                  </a:lnTo>
                  <a:lnTo>
                    <a:pt x="750" y="15"/>
                  </a:lnTo>
                  <a:lnTo>
                    <a:pt x="769" y="21"/>
                  </a:lnTo>
                  <a:lnTo>
                    <a:pt x="789" y="28"/>
                  </a:lnTo>
                  <a:lnTo>
                    <a:pt x="808" y="38"/>
                  </a:lnTo>
                  <a:lnTo>
                    <a:pt x="826" y="46"/>
                  </a:lnTo>
                  <a:lnTo>
                    <a:pt x="845" y="56"/>
                  </a:lnTo>
                  <a:lnTo>
                    <a:pt x="864" y="64"/>
                  </a:lnTo>
                  <a:lnTo>
                    <a:pt x="882" y="73"/>
                  </a:lnTo>
                  <a:lnTo>
                    <a:pt x="901" y="81"/>
                  </a:lnTo>
                  <a:lnTo>
                    <a:pt x="907" y="84"/>
                  </a:lnTo>
                  <a:lnTo>
                    <a:pt x="913" y="87"/>
                  </a:lnTo>
                  <a:lnTo>
                    <a:pt x="919" y="90"/>
                  </a:lnTo>
                  <a:lnTo>
                    <a:pt x="924" y="92"/>
                  </a:lnTo>
                  <a:lnTo>
                    <a:pt x="930" y="95"/>
                  </a:lnTo>
                  <a:lnTo>
                    <a:pt x="936" y="96"/>
                  </a:lnTo>
                  <a:lnTo>
                    <a:pt x="941" y="99"/>
                  </a:lnTo>
                  <a:lnTo>
                    <a:pt x="947" y="102"/>
                  </a:lnTo>
                  <a:lnTo>
                    <a:pt x="949" y="102"/>
                  </a:lnTo>
                  <a:lnTo>
                    <a:pt x="952" y="102"/>
                  </a:lnTo>
                  <a:lnTo>
                    <a:pt x="952" y="101"/>
                  </a:lnTo>
                  <a:lnTo>
                    <a:pt x="952" y="98"/>
                  </a:lnTo>
                  <a:lnTo>
                    <a:pt x="949" y="92"/>
                  </a:lnTo>
                  <a:lnTo>
                    <a:pt x="947" y="90"/>
                  </a:lnTo>
                  <a:lnTo>
                    <a:pt x="943" y="87"/>
                  </a:lnTo>
                  <a:lnTo>
                    <a:pt x="940" y="84"/>
                  </a:lnTo>
                  <a:lnTo>
                    <a:pt x="930" y="79"/>
                  </a:lnTo>
                  <a:lnTo>
                    <a:pt x="920" y="72"/>
                  </a:lnTo>
                  <a:lnTo>
                    <a:pt x="912" y="64"/>
                  </a:lnTo>
                  <a:lnTo>
                    <a:pt x="902" y="56"/>
                  </a:lnTo>
                  <a:lnTo>
                    <a:pt x="892" y="49"/>
                  </a:lnTo>
                  <a:lnTo>
                    <a:pt x="882" y="43"/>
                  </a:lnTo>
                  <a:lnTo>
                    <a:pt x="871" y="39"/>
                  </a:lnTo>
                  <a:lnTo>
                    <a:pt x="859" y="36"/>
                  </a:lnTo>
                  <a:lnTo>
                    <a:pt x="853" y="36"/>
                  </a:lnTo>
                  <a:lnTo>
                    <a:pt x="846" y="36"/>
                  </a:lnTo>
                  <a:lnTo>
                    <a:pt x="840" y="35"/>
                  </a:lnTo>
                  <a:lnTo>
                    <a:pt x="834" y="32"/>
                  </a:lnTo>
                  <a:lnTo>
                    <a:pt x="834" y="31"/>
                  </a:lnTo>
                  <a:lnTo>
                    <a:pt x="833" y="30"/>
                  </a:lnTo>
                  <a:lnTo>
                    <a:pt x="830" y="28"/>
                  </a:lnTo>
                  <a:lnTo>
                    <a:pt x="830" y="27"/>
                  </a:lnTo>
                  <a:lnTo>
                    <a:pt x="834" y="21"/>
                  </a:lnTo>
                  <a:lnTo>
                    <a:pt x="837" y="17"/>
                  </a:lnTo>
                  <a:lnTo>
                    <a:pt x="842" y="13"/>
                  </a:lnTo>
                  <a:lnTo>
                    <a:pt x="847" y="9"/>
                  </a:lnTo>
                  <a:lnTo>
                    <a:pt x="852" y="6"/>
                  </a:lnTo>
                  <a:lnTo>
                    <a:pt x="857" y="4"/>
                  </a:lnTo>
                  <a:lnTo>
                    <a:pt x="863" y="2"/>
                  </a:lnTo>
                  <a:lnTo>
                    <a:pt x="868" y="0"/>
                  </a:lnTo>
                  <a:lnTo>
                    <a:pt x="874" y="2"/>
                  </a:lnTo>
                  <a:lnTo>
                    <a:pt x="879" y="5"/>
                  </a:lnTo>
                  <a:lnTo>
                    <a:pt x="885" y="9"/>
                  </a:lnTo>
                  <a:lnTo>
                    <a:pt x="891" y="13"/>
                  </a:lnTo>
                  <a:lnTo>
                    <a:pt x="896" y="16"/>
                  </a:lnTo>
                  <a:lnTo>
                    <a:pt x="902" y="19"/>
                  </a:lnTo>
                  <a:lnTo>
                    <a:pt x="909" y="21"/>
                  </a:lnTo>
                  <a:lnTo>
                    <a:pt x="91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8" name="Freeform 589"/>
            <p:cNvSpPr>
              <a:spLocks/>
            </p:cNvSpPr>
            <p:nvPr/>
          </p:nvSpPr>
          <p:spPr bwMode="auto">
            <a:xfrm>
              <a:off x="2389" y="3061"/>
              <a:ext cx="95" cy="70"/>
            </a:xfrm>
            <a:custGeom>
              <a:avLst/>
              <a:gdLst>
                <a:gd name="T0" fmla="*/ 0 w 287"/>
                <a:gd name="T1" fmla="*/ 0 h 209"/>
                <a:gd name="T2" fmla="*/ 0 w 287"/>
                <a:gd name="T3" fmla="*/ 0 h 209"/>
                <a:gd name="T4" fmla="*/ 0 w 287"/>
                <a:gd name="T5" fmla="*/ 0 h 209"/>
                <a:gd name="T6" fmla="*/ 0 w 287"/>
                <a:gd name="T7" fmla="*/ 0 h 209"/>
                <a:gd name="T8" fmla="*/ 0 w 287"/>
                <a:gd name="T9" fmla="*/ 0 h 209"/>
                <a:gd name="T10" fmla="*/ 0 w 287"/>
                <a:gd name="T11" fmla="*/ 0 h 209"/>
                <a:gd name="T12" fmla="*/ 0 w 287"/>
                <a:gd name="T13" fmla="*/ 0 h 209"/>
                <a:gd name="T14" fmla="*/ 0 w 287"/>
                <a:gd name="T15" fmla="*/ 0 h 209"/>
                <a:gd name="T16" fmla="*/ 0 w 287"/>
                <a:gd name="T17" fmla="*/ 0 h 209"/>
                <a:gd name="T18" fmla="*/ 0 w 287"/>
                <a:gd name="T19" fmla="*/ 0 h 209"/>
                <a:gd name="T20" fmla="*/ 0 w 287"/>
                <a:gd name="T21" fmla="*/ 0 h 209"/>
                <a:gd name="T22" fmla="*/ 0 w 287"/>
                <a:gd name="T23" fmla="*/ 0 h 209"/>
                <a:gd name="T24" fmla="*/ 0 w 287"/>
                <a:gd name="T25" fmla="*/ 0 h 209"/>
                <a:gd name="T26" fmla="*/ 0 w 287"/>
                <a:gd name="T27" fmla="*/ 0 h 209"/>
                <a:gd name="T28" fmla="*/ 0 w 287"/>
                <a:gd name="T29" fmla="*/ 0 h 209"/>
                <a:gd name="T30" fmla="*/ 0 w 287"/>
                <a:gd name="T31" fmla="*/ 0 h 209"/>
                <a:gd name="T32" fmla="*/ 0 w 287"/>
                <a:gd name="T33" fmla="*/ 0 h 209"/>
                <a:gd name="T34" fmla="*/ 0 w 287"/>
                <a:gd name="T35" fmla="*/ 0 h 209"/>
                <a:gd name="T36" fmla="*/ 0 w 287"/>
                <a:gd name="T37" fmla="*/ 0 h 209"/>
                <a:gd name="T38" fmla="*/ 0 w 287"/>
                <a:gd name="T39" fmla="*/ 0 h 209"/>
                <a:gd name="T40" fmla="*/ 0 w 287"/>
                <a:gd name="T41" fmla="*/ 0 h 209"/>
                <a:gd name="T42" fmla="*/ 0 w 287"/>
                <a:gd name="T43" fmla="*/ 0 h 209"/>
                <a:gd name="T44" fmla="*/ 0 w 287"/>
                <a:gd name="T45" fmla="*/ 0 h 209"/>
                <a:gd name="T46" fmla="*/ 0 w 287"/>
                <a:gd name="T47" fmla="*/ 0 h 209"/>
                <a:gd name="T48" fmla="*/ 0 w 287"/>
                <a:gd name="T49" fmla="*/ 0 h 209"/>
                <a:gd name="T50" fmla="*/ 0 w 287"/>
                <a:gd name="T51" fmla="*/ 0 h 209"/>
                <a:gd name="T52" fmla="*/ 0 w 287"/>
                <a:gd name="T53" fmla="*/ 0 h 209"/>
                <a:gd name="T54" fmla="*/ 0 w 287"/>
                <a:gd name="T55" fmla="*/ 0 h 209"/>
                <a:gd name="T56" fmla="*/ 0 w 287"/>
                <a:gd name="T57" fmla="*/ 0 h 209"/>
                <a:gd name="T58" fmla="*/ 0 w 287"/>
                <a:gd name="T59" fmla="*/ 0 h 209"/>
                <a:gd name="T60" fmla="*/ 0 w 287"/>
                <a:gd name="T61" fmla="*/ 0 h 209"/>
                <a:gd name="T62" fmla="*/ 0 w 287"/>
                <a:gd name="T63" fmla="*/ 0 h 209"/>
                <a:gd name="T64" fmla="*/ 0 w 287"/>
                <a:gd name="T65" fmla="*/ 0 h 209"/>
                <a:gd name="T66" fmla="*/ 0 w 287"/>
                <a:gd name="T67" fmla="*/ 0 h 209"/>
                <a:gd name="T68" fmla="*/ 0 w 287"/>
                <a:gd name="T69" fmla="*/ 0 h 209"/>
                <a:gd name="T70" fmla="*/ 0 w 287"/>
                <a:gd name="T71" fmla="*/ 0 h 209"/>
                <a:gd name="T72" fmla="*/ 0 w 287"/>
                <a:gd name="T73" fmla="*/ 0 h 209"/>
                <a:gd name="T74" fmla="*/ 0 w 287"/>
                <a:gd name="T75" fmla="*/ 0 h 209"/>
                <a:gd name="T76" fmla="*/ 0 w 287"/>
                <a:gd name="T77" fmla="*/ 0 h 209"/>
                <a:gd name="T78" fmla="*/ 0 w 287"/>
                <a:gd name="T79" fmla="*/ 0 h 209"/>
                <a:gd name="T80" fmla="*/ 0 w 287"/>
                <a:gd name="T81" fmla="*/ 0 h 209"/>
                <a:gd name="T82" fmla="*/ 0 w 287"/>
                <a:gd name="T83" fmla="*/ 0 h 209"/>
                <a:gd name="T84" fmla="*/ 0 w 287"/>
                <a:gd name="T85" fmla="*/ 0 h 209"/>
                <a:gd name="T86" fmla="*/ 0 w 287"/>
                <a:gd name="T87" fmla="*/ 0 h 209"/>
                <a:gd name="T88" fmla="*/ 0 w 287"/>
                <a:gd name="T89" fmla="*/ 0 h 209"/>
                <a:gd name="T90" fmla="*/ 0 w 287"/>
                <a:gd name="T91" fmla="*/ 0 h 209"/>
                <a:gd name="T92" fmla="*/ 0 w 287"/>
                <a:gd name="T93" fmla="*/ 0 h 209"/>
                <a:gd name="T94" fmla="*/ 0 w 287"/>
                <a:gd name="T95" fmla="*/ 0 h 209"/>
                <a:gd name="T96" fmla="*/ 0 w 287"/>
                <a:gd name="T97" fmla="*/ 0 h 209"/>
                <a:gd name="T98" fmla="*/ 0 w 287"/>
                <a:gd name="T99" fmla="*/ 0 h 209"/>
                <a:gd name="T100" fmla="*/ 0 w 287"/>
                <a:gd name="T101" fmla="*/ 0 h 209"/>
                <a:gd name="T102" fmla="*/ 0 w 287"/>
                <a:gd name="T103" fmla="*/ 0 h 209"/>
                <a:gd name="T104" fmla="*/ 0 w 287"/>
                <a:gd name="T105" fmla="*/ 0 h 2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7"/>
                <a:gd name="T160" fmla="*/ 0 h 209"/>
                <a:gd name="T161" fmla="*/ 287 w 287"/>
                <a:gd name="T162" fmla="*/ 209 h 2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7" h="209">
                  <a:moveTo>
                    <a:pt x="260" y="33"/>
                  </a:moveTo>
                  <a:lnTo>
                    <a:pt x="265" y="37"/>
                  </a:lnTo>
                  <a:lnTo>
                    <a:pt x="265" y="41"/>
                  </a:lnTo>
                  <a:lnTo>
                    <a:pt x="261" y="48"/>
                  </a:lnTo>
                  <a:lnTo>
                    <a:pt x="261" y="54"/>
                  </a:lnTo>
                  <a:lnTo>
                    <a:pt x="267" y="60"/>
                  </a:lnTo>
                  <a:lnTo>
                    <a:pt x="272" y="67"/>
                  </a:lnTo>
                  <a:lnTo>
                    <a:pt x="276" y="73"/>
                  </a:lnTo>
                  <a:lnTo>
                    <a:pt x="276" y="83"/>
                  </a:lnTo>
                  <a:lnTo>
                    <a:pt x="271" y="94"/>
                  </a:lnTo>
                  <a:lnTo>
                    <a:pt x="262" y="103"/>
                  </a:lnTo>
                  <a:lnTo>
                    <a:pt x="253" y="110"/>
                  </a:lnTo>
                  <a:lnTo>
                    <a:pt x="242" y="114"/>
                  </a:lnTo>
                  <a:lnTo>
                    <a:pt x="236" y="118"/>
                  </a:lnTo>
                  <a:lnTo>
                    <a:pt x="232" y="124"/>
                  </a:lnTo>
                  <a:lnTo>
                    <a:pt x="227" y="128"/>
                  </a:lnTo>
                  <a:lnTo>
                    <a:pt x="221" y="131"/>
                  </a:lnTo>
                  <a:lnTo>
                    <a:pt x="221" y="136"/>
                  </a:lnTo>
                  <a:lnTo>
                    <a:pt x="226" y="140"/>
                  </a:lnTo>
                  <a:lnTo>
                    <a:pt x="231" y="146"/>
                  </a:lnTo>
                  <a:lnTo>
                    <a:pt x="236" y="150"/>
                  </a:lnTo>
                  <a:lnTo>
                    <a:pt x="242" y="155"/>
                  </a:lnTo>
                  <a:lnTo>
                    <a:pt x="247" y="159"/>
                  </a:lnTo>
                  <a:lnTo>
                    <a:pt x="250" y="165"/>
                  </a:lnTo>
                  <a:lnTo>
                    <a:pt x="255" y="169"/>
                  </a:lnTo>
                  <a:lnTo>
                    <a:pt x="260" y="174"/>
                  </a:lnTo>
                  <a:lnTo>
                    <a:pt x="265" y="178"/>
                  </a:lnTo>
                  <a:lnTo>
                    <a:pt x="270" y="183"/>
                  </a:lnTo>
                  <a:lnTo>
                    <a:pt x="276" y="187"/>
                  </a:lnTo>
                  <a:lnTo>
                    <a:pt x="280" y="193"/>
                  </a:lnTo>
                  <a:lnTo>
                    <a:pt x="284" y="198"/>
                  </a:lnTo>
                  <a:lnTo>
                    <a:pt x="287" y="202"/>
                  </a:lnTo>
                  <a:lnTo>
                    <a:pt x="284" y="209"/>
                  </a:lnTo>
                  <a:lnTo>
                    <a:pt x="278" y="209"/>
                  </a:lnTo>
                  <a:lnTo>
                    <a:pt x="275" y="206"/>
                  </a:lnTo>
                  <a:lnTo>
                    <a:pt x="270" y="202"/>
                  </a:lnTo>
                  <a:lnTo>
                    <a:pt x="264" y="200"/>
                  </a:lnTo>
                  <a:lnTo>
                    <a:pt x="255" y="192"/>
                  </a:lnTo>
                  <a:lnTo>
                    <a:pt x="245" y="185"/>
                  </a:lnTo>
                  <a:lnTo>
                    <a:pt x="236" y="178"/>
                  </a:lnTo>
                  <a:lnTo>
                    <a:pt x="226" y="172"/>
                  </a:lnTo>
                  <a:lnTo>
                    <a:pt x="216" y="165"/>
                  </a:lnTo>
                  <a:lnTo>
                    <a:pt x="207" y="158"/>
                  </a:lnTo>
                  <a:lnTo>
                    <a:pt x="198" y="150"/>
                  </a:lnTo>
                  <a:lnTo>
                    <a:pt x="189" y="142"/>
                  </a:lnTo>
                  <a:lnTo>
                    <a:pt x="182" y="140"/>
                  </a:lnTo>
                  <a:lnTo>
                    <a:pt x="175" y="138"/>
                  </a:lnTo>
                  <a:lnTo>
                    <a:pt x="168" y="135"/>
                  </a:lnTo>
                  <a:lnTo>
                    <a:pt x="160" y="131"/>
                  </a:lnTo>
                  <a:lnTo>
                    <a:pt x="153" y="127"/>
                  </a:lnTo>
                  <a:lnTo>
                    <a:pt x="146" y="124"/>
                  </a:lnTo>
                  <a:lnTo>
                    <a:pt x="138" y="121"/>
                  </a:lnTo>
                  <a:lnTo>
                    <a:pt x="131" y="118"/>
                  </a:lnTo>
                  <a:lnTo>
                    <a:pt x="126" y="116"/>
                  </a:lnTo>
                  <a:lnTo>
                    <a:pt x="123" y="112"/>
                  </a:lnTo>
                  <a:lnTo>
                    <a:pt x="118" y="108"/>
                  </a:lnTo>
                  <a:lnTo>
                    <a:pt x="114" y="105"/>
                  </a:lnTo>
                  <a:lnTo>
                    <a:pt x="113" y="103"/>
                  </a:lnTo>
                  <a:lnTo>
                    <a:pt x="112" y="102"/>
                  </a:lnTo>
                  <a:lnTo>
                    <a:pt x="112" y="99"/>
                  </a:lnTo>
                  <a:lnTo>
                    <a:pt x="112" y="98"/>
                  </a:lnTo>
                  <a:lnTo>
                    <a:pt x="118" y="95"/>
                  </a:lnTo>
                  <a:lnTo>
                    <a:pt x="123" y="95"/>
                  </a:lnTo>
                  <a:lnTo>
                    <a:pt x="129" y="95"/>
                  </a:lnTo>
                  <a:lnTo>
                    <a:pt x="134" y="95"/>
                  </a:lnTo>
                  <a:lnTo>
                    <a:pt x="140" y="98"/>
                  </a:lnTo>
                  <a:lnTo>
                    <a:pt x="144" y="99"/>
                  </a:lnTo>
                  <a:lnTo>
                    <a:pt x="151" y="101"/>
                  </a:lnTo>
                  <a:lnTo>
                    <a:pt x="155" y="102"/>
                  </a:lnTo>
                  <a:lnTo>
                    <a:pt x="161" y="108"/>
                  </a:lnTo>
                  <a:lnTo>
                    <a:pt x="169" y="114"/>
                  </a:lnTo>
                  <a:lnTo>
                    <a:pt x="177" y="118"/>
                  </a:lnTo>
                  <a:lnTo>
                    <a:pt x="187" y="117"/>
                  </a:lnTo>
                  <a:lnTo>
                    <a:pt x="185" y="110"/>
                  </a:lnTo>
                  <a:lnTo>
                    <a:pt x="179" y="103"/>
                  </a:lnTo>
                  <a:lnTo>
                    <a:pt x="175" y="98"/>
                  </a:lnTo>
                  <a:lnTo>
                    <a:pt x="180" y="93"/>
                  </a:lnTo>
                  <a:lnTo>
                    <a:pt x="183" y="93"/>
                  </a:lnTo>
                  <a:lnTo>
                    <a:pt x="186" y="95"/>
                  </a:lnTo>
                  <a:lnTo>
                    <a:pt x="188" y="98"/>
                  </a:lnTo>
                  <a:lnTo>
                    <a:pt x="192" y="99"/>
                  </a:lnTo>
                  <a:lnTo>
                    <a:pt x="198" y="101"/>
                  </a:lnTo>
                  <a:lnTo>
                    <a:pt x="204" y="103"/>
                  </a:lnTo>
                  <a:lnTo>
                    <a:pt x="210" y="105"/>
                  </a:lnTo>
                  <a:lnTo>
                    <a:pt x="216" y="101"/>
                  </a:lnTo>
                  <a:lnTo>
                    <a:pt x="213" y="98"/>
                  </a:lnTo>
                  <a:lnTo>
                    <a:pt x="208" y="94"/>
                  </a:lnTo>
                  <a:lnTo>
                    <a:pt x="205" y="90"/>
                  </a:lnTo>
                  <a:lnTo>
                    <a:pt x="205" y="84"/>
                  </a:lnTo>
                  <a:lnTo>
                    <a:pt x="213" y="83"/>
                  </a:lnTo>
                  <a:lnTo>
                    <a:pt x="221" y="87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34" y="86"/>
                  </a:lnTo>
                  <a:lnTo>
                    <a:pt x="232" y="82"/>
                  </a:lnTo>
                  <a:lnTo>
                    <a:pt x="231" y="78"/>
                  </a:lnTo>
                  <a:lnTo>
                    <a:pt x="232" y="73"/>
                  </a:lnTo>
                  <a:lnTo>
                    <a:pt x="239" y="72"/>
                  </a:lnTo>
                  <a:lnTo>
                    <a:pt x="248" y="73"/>
                  </a:lnTo>
                  <a:lnTo>
                    <a:pt x="253" y="73"/>
                  </a:lnTo>
                  <a:lnTo>
                    <a:pt x="252" y="65"/>
                  </a:lnTo>
                  <a:lnTo>
                    <a:pt x="245" y="60"/>
                  </a:lnTo>
                  <a:lnTo>
                    <a:pt x="238" y="56"/>
                  </a:lnTo>
                  <a:lnTo>
                    <a:pt x="232" y="52"/>
                  </a:lnTo>
                  <a:lnTo>
                    <a:pt x="231" y="43"/>
                  </a:lnTo>
                  <a:lnTo>
                    <a:pt x="234" y="41"/>
                  </a:lnTo>
                  <a:lnTo>
                    <a:pt x="239" y="42"/>
                  </a:lnTo>
                  <a:lnTo>
                    <a:pt x="243" y="42"/>
                  </a:lnTo>
                  <a:lnTo>
                    <a:pt x="247" y="39"/>
                  </a:lnTo>
                  <a:lnTo>
                    <a:pt x="238" y="34"/>
                  </a:lnTo>
                  <a:lnTo>
                    <a:pt x="230" y="28"/>
                  </a:lnTo>
                  <a:lnTo>
                    <a:pt x="220" y="24"/>
                  </a:lnTo>
                  <a:lnTo>
                    <a:pt x="209" y="22"/>
                  </a:lnTo>
                  <a:lnTo>
                    <a:pt x="199" y="22"/>
                  </a:lnTo>
                  <a:lnTo>
                    <a:pt x="188" y="22"/>
                  </a:lnTo>
                  <a:lnTo>
                    <a:pt x="177" y="24"/>
                  </a:lnTo>
                  <a:lnTo>
                    <a:pt x="168" y="28"/>
                  </a:lnTo>
                  <a:lnTo>
                    <a:pt x="154" y="31"/>
                  </a:lnTo>
                  <a:lnTo>
                    <a:pt x="143" y="37"/>
                  </a:lnTo>
                  <a:lnTo>
                    <a:pt x="131" y="42"/>
                  </a:lnTo>
                  <a:lnTo>
                    <a:pt x="120" y="49"/>
                  </a:lnTo>
                  <a:lnTo>
                    <a:pt x="110" y="57"/>
                  </a:lnTo>
                  <a:lnTo>
                    <a:pt x="99" y="65"/>
                  </a:lnTo>
                  <a:lnTo>
                    <a:pt x="90" y="73"/>
                  </a:lnTo>
                  <a:lnTo>
                    <a:pt x="79" y="82"/>
                  </a:lnTo>
                  <a:lnTo>
                    <a:pt x="70" y="90"/>
                  </a:lnTo>
                  <a:lnTo>
                    <a:pt x="61" y="95"/>
                  </a:lnTo>
                  <a:lnTo>
                    <a:pt x="48" y="102"/>
                  </a:lnTo>
                  <a:lnTo>
                    <a:pt x="37" y="108"/>
                  </a:lnTo>
                  <a:lnTo>
                    <a:pt x="28" y="114"/>
                  </a:lnTo>
                  <a:lnTo>
                    <a:pt x="19" y="123"/>
                  </a:lnTo>
                  <a:lnTo>
                    <a:pt x="14" y="135"/>
                  </a:lnTo>
                  <a:lnTo>
                    <a:pt x="13" y="150"/>
                  </a:lnTo>
                  <a:lnTo>
                    <a:pt x="9" y="148"/>
                  </a:lnTo>
                  <a:lnTo>
                    <a:pt x="6" y="150"/>
                  </a:lnTo>
                  <a:lnTo>
                    <a:pt x="2" y="148"/>
                  </a:lnTo>
                  <a:lnTo>
                    <a:pt x="0" y="146"/>
                  </a:lnTo>
                  <a:lnTo>
                    <a:pt x="0" y="127"/>
                  </a:lnTo>
                  <a:lnTo>
                    <a:pt x="6" y="109"/>
                  </a:lnTo>
                  <a:lnTo>
                    <a:pt x="14" y="94"/>
                  </a:lnTo>
                  <a:lnTo>
                    <a:pt x="26" y="82"/>
                  </a:lnTo>
                  <a:lnTo>
                    <a:pt x="39" y="76"/>
                  </a:lnTo>
                  <a:lnTo>
                    <a:pt x="52" y="69"/>
                  </a:lnTo>
                  <a:lnTo>
                    <a:pt x="64" y="63"/>
                  </a:lnTo>
                  <a:lnTo>
                    <a:pt x="76" y="54"/>
                  </a:lnTo>
                  <a:lnTo>
                    <a:pt x="90" y="48"/>
                  </a:lnTo>
                  <a:lnTo>
                    <a:pt x="102" y="39"/>
                  </a:lnTo>
                  <a:lnTo>
                    <a:pt x="114" y="33"/>
                  </a:lnTo>
                  <a:lnTo>
                    <a:pt x="126" y="26"/>
                  </a:lnTo>
                  <a:lnTo>
                    <a:pt x="140" y="16"/>
                  </a:lnTo>
                  <a:lnTo>
                    <a:pt x="154" y="8"/>
                  </a:lnTo>
                  <a:lnTo>
                    <a:pt x="170" y="3"/>
                  </a:lnTo>
                  <a:lnTo>
                    <a:pt x="187" y="0"/>
                  </a:lnTo>
                  <a:lnTo>
                    <a:pt x="204" y="0"/>
                  </a:lnTo>
                  <a:lnTo>
                    <a:pt x="220" y="3"/>
                  </a:lnTo>
                  <a:lnTo>
                    <a:pt x="237" y="7"/>
                  </a:lnTo>
                  <a:lnTo>
                    <a:pt x="252" y="13"/>
                  </a:lnTo>
                  <a:lnTo>
                    <a:pt x="255" y="19"/>
                  </a:lnTo>
                  <a:lnTo>
                    <a:pt x="258" y="23"/>
                  </a:lnTo>
                  <a:lnTo>
                    <a:pt x="260" y="27"/>
                  </a:lnTo>
                  <a:lnTo>
                    <a:pt x="26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9" name="Freeform 590"/>
            <p:cNvSpPr>
              <a:spLocks/>
            </p:cNvSpPr>
            <p:nvPr/>
          </p:nvSpPr>
          <p:spPr bwMode="auto">
            <a:xfrm>
              <a:off x="2478" y="3068"/>
              <a:ext cx="143" cy="72"/>
            </a:xfrm>
            <a:custGeom>
              <a:avLst/>
              <a:gdLst>
                <a:gd name="T0" fmla="*/ 0 w 428"/>
                <a:gd name="T1" fmla="*/ 0 h 215"/>
                <a:gd name="T2" fmla="*/ 0 w 428"/>
                <a:gd name="T3" fmla="*/ 0 h 215"/>
                <a:gd name="T4" fmla="*/ 0 w 428"/>
                <a:gd name="T5" fmla="*/ 0 h 215"/>
                <a:gd name="T6" fmla="*/ 0 w 428"/>
                <a:gd name="T7" fmla="*/ 0 h 215"/>
                <a:gd name="T8" fmla="*/ 0 w 428"/>
                <a:gd name="T9" fmla="*/ 0 h 215"/>
                <a:gd name="T10" fmla="*/ 0 w 428"/>
                <a:gd name="T11" fmla="*/ 0 h 215"/>
                <a:gd name="T12" fmla="*/ 0 w 428"/>
                <a:gd name="T13" fmla="*/ 0 h 215"/>
                <a:gd name="T14" fmla="*/ 0 w 428"/>
                <a:gd name="T15" fmla="*/ 0 h 215"/>
                <a:gd name="T16" fmla="*/ 0 w 428"/>
                <a:gd name="T17" fmla="*/ 0 h 215"/>
                <a:gd name="T18" fmla="*/ 0 w 428"/>
                <a:gd name="T19" fmla="*/ 0 h 215"/>
                <a:gd name="T20" fmla="*/ 0 w 428"/>
                <a:gd name="T21" fmla="*/ 0 h 215"/>
                <a:gd name="T22" fmla="*/ 0 w 428"/>
                <a:gd name="T23" fmla="*/ 0 h 215"/>
                <a:gd name="T24" fmla="*/ 0 w 428"/>
                <a:gd name="T25" fmla="*/ 0 h 215"/>
                <a:gd name="T26" fmla="*/ 0 w 428"/>
                <a:gd name="T27" fmla="*/ 0 h 215"/>
                <a:gd name="T28" fmla="*/ 0 w 428"/>
                <a:gd name="T29" fmla="*/ 0 h 215"/>
                <a:gd name="T30" fmla="*/ 0 w 428"/>
                <a:gd name="T31" fmla="*/ 0 h 215"/>
                <a:gd name="T32" fmla="*/ 0 w 428"/>
                <a:gd name="T33" fmla="*/ 0 h 215"/>
                <a:gd name="T34" fmla="*/ 0 w 428"/>
                <a:gd name="T35" fmla="*/ 0 h 215"/>
                <a:gd name="T36" fmla="*/ 0 w 428"/>
                <a:gd name="T37" fmla="*/ 0 h 215"/>
                <a:gd name="T38" fmla="*/ 0 w 428"/>
                <a:gd name="T39" fmla="*/ 0 h 215"/>
                <a:gd name="T40" fmla="*/ 0 w 428"/>
                <a:gd name="T41" fmla="*/ 0 h 215"/>
                <a:gd name="T42" fmla="*/ 0 w 428"/>
                <a:gd name="T43" fmla="*/ 0 h 215"/>
                <a:gd name="T44" fmla="*/ 0 w 428"/>
                <a:gd name="T45" fmla="*/ 0 h 215"/>
                <a:gd name="T46" fmla="*/ 0 w 428"/>
                <a:gd name="T47" fmla="*/ 0 h 215"/>
                <a:gd name="T48" fmla="*/ 0 w 428"/>
                <a:gd name="T49" fmla="*/ 0 h 215"/>
                <a:gd name="T50" fmla="*/ 0 w 428"/>
                <a:gd name="T51" fmla="*/ 0 h 215"/>
                <a:gd name="T52" fmla="*/ 0 w 428"/>
                <a:gd name="T53" fmla="*/ 0 h 215"/>
                <a:gd name="T54" fmla="*/ 0 w 428"/>
                <a:gd name="T55" fmla="*/ 0 h 215"/>
                <a:gd name="T56" fmla="*/ 0 w 428"/>
                <a:gd name="T57" fmla="*/ 0 h 215"/>
                <a:gd name="T58" fmla="*/ 0 w 428"/>
                <a:gd name="T59" fmla="*/ 0 h 215"/>
                <a:gd name="T60" fmla="*/ 0 w 428"/>
                <a:gd name="T61" fmla="*/ 0 h 215"/>
                <a:gd name="T62" fmla="*/ 0 w 428"/>
                <a:gd name="T63" fmla="*/ 0 h 215"/>
                <a:gd name="T64" fmla="*/ 0 w 428"/>
                <a:gd name="T65" fmla="*/ 0 h 215"/>
                <a:gd name="T66" fmla="*/ 0 w 428"/>
                <a:gd name="T67" fmla="*/ 0 h 215"/>
                <a:gd name="T68" fmla="*/ 0 w 428"/>
                <a:gd name="T69" fmla="*/ 0 h 215"/>
                <a:gd name="T70" fmla="*/ 0 w 428"/>
                <a:gd name="T71" fmla="*/ 0 h 215"/>
                <a:gd name="T72" fmla="*/ 0 w 428"/>
                <a:gd name="T73" fmla="*/ 0 h 215"/>
                <a:gd name="T74" fmla="*/ 0 w 428"/>
                <a:gd name="T75" fmla="*/ 0 h 215"/>
                <a:gd name="T76" fmla="*/ 0 w 428"/>
                <a:gd name="T77" fmla="*/ 0 h 215"/>
                <a:gd name="T78" fmla="*/ 0 w 428"/>
                <a:gd name="T79" fmla="*/ 0 h 215"/>
                <a:gd name="T80" fmla="*/ 0 w 428"/>
                <a:gd name="T81" fmla="*/ 0 h 215"/>
                <a:gd name="T82" fmla="*/ 0 w 428"/>
                <a:gd name="T83" fmla="*/ 0 h 215"/>
                <a:gd name="T84" fmla="*/ 0 w 428"/>
                <a:gd name="T85" fmla="*/ 0 h 215"/>
                <a:gd name="T86" fmla="*/ 0 w 428"/>
                <a:gd name="T87" fmla="*/ 0 h 2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8"/>
                <a:gd name="T133" fmla="*/ 0 h 215"/>
                <a:gd name="T134" fmla="*/ 428 w 428"/>
                <a:gd name="T135" fmla="*/ 215 h 2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8" h="215">
                  <a:moveTo>
                    <a:pt x="408" y="46"/>
                  </a:moveTo>
                  <a:lnTo>
                    <a:pt x="417" y="61"/>
                  </a:lnTo>
                  <a:lnTo>
                    <a:pt x="424" y="76"/>
                  </a:lnTo>
                  <a:lnTo>
                    <a:pt x="428" y="92"/>
                  </a:lnTo>
                  <a:lnTo>
                    <a:pt x="427" y="110"/>
                  </a:lnTo>
                  <a:lnTo>
                    <a:pt x="423" y="121"/>
                  </a:lnTo>
                  <a:lnTo>
                    <a:pt x="417" y="131"/>
                  </a:lnTo>
                  <a:lnTo>
                    <a:pt x="411" y="139"/>
                  </a:lnTo>
                  <a:lnTo>
                    <a:pt x="403" y="146"/>
                  </a:lnTo>
                  <a:lnTo>
                    <a:pt x="395" y="152"/>
                  </a:lnTo>
                  <a:lnTo>
                    <a:pt x="388" y="159"/>
                  </a:lnTo>
                  <a:lnTo>
                    <a:pt x="379" y="166"/>
                  </a:lnTo>
                  <a:lnTo>
                    <a:pt x="372" y="173"/>
                  </a:lnTo>
                  <a:lnTo>
                    <a:pt x="357" y="181"/>
                  </a:lnTo>
                  <a:lnTo>
                    <a:pt x="341" y="188"/>
                  </a:lnTo>
                  <a:lnTo>
                    <a:pt x="326" y="193"/>
                  </a:lnTo>
                  <a:lnTo>
                    <a:pt x="310" y="199"/>
                  </a:lnTo>
                  <a:lnTo>
                    <a:pt x="294" y="204"/>
                  </a:lnTo>
                  <a:lnTo>
                    <a:pt x="277" y="208"/>
                  </a:lnTo>
                  <a:lnTo>
                    <a:pt x="261" y="212"/>
                  </a:lnTo>
                  <a:lnTo>
                    <a:pt x="244" y="215"/>
                  </a:lnTo>
                  <a:lnTo>
                    <a:pt x="237" y="214"/>
                  </a:lnTo>
                  <a:lnTo>
                    <a:pt x="228" y="214"/>
                  </a:lnTo>
                  <a:lnTo>
                    <a:pt x="221" y="214"/>
                  </a:lnTo>
                  <a:lnTo>
                    <a:pt x="212" y="214"/>
                  </a:lnTo>
                  <a:lnTo>
                    <a:pt x="205" y="214"/>
                  </a:lnTo>
                  <a:lnTo>
                    <a:pt x="197" y="212"/>
                  </a:lnTo>
                  <a:lnTo>
                    <a:pt x="191" y="211"/>
                  </a:lnTo>
                  <a:lnTo>
                    <a:pt x="183" y="208"/>
                  </a:lnTo>
                  <a:lnTo>
                    <a:pt x="182" y="206"/>
                  </a:lnTo>
                  <a:lnTo>
                    <a:pt x="181" y="204"/>
                  </a:lnTo>
                  <a:lnTo>
                    <a:pt x="180" y="202"/>
                  </a:lnTo>
                  <a:lnTo>
                    <a:pt x="181" y="200"/>
                  </a:lnTo>
                  <a:lnTo>
                    <a:pt x="191" y="197"/>
                  </a:lnTo>
                  <a:lnTo>
                    <a:pt x="200" y="196"/>
                  </a:lnTo>
                  <a:lnTo>
                    <a:pt x="210" y="196"/>
                  </a:lnTo>
                  <a:lnTo>
                    <a:pt x="220" y="196"/>
                  </a:lnTo>
                  <a:lnTo>
                    <a:pt x="231" y="196"/>
                  </a:lnTo>
                  <a:lnTo>
                    <a:pt x="240" y="195"/>
                  </a:lnTo>
                  <a:lnTo>
                    <a:pt x="250" y="193"/>
                  </a:lnTo>
                  <a:lnTo>
                    <a:pt x="259" y="189"/>
                  </a:lnTo>
                  <a:lnTo>
                    <a:pt x="270" y="185"/>
                  </a:lnTo>
                  <a:lnTo>
                    <a:pt x="282" y="182"/>
                  </a:lnTo>
                  <a:lnTo>
                    <a:pt x="293" y="180"/>
                  </a:lnTo>
                  <a:lnTo>
                    <a:pt x="305" y="177"/>
                  </a:lnTo>
                  <a:lnTo>
                    <a:pt x="316" y="174"/>
                  </a:lnTo>
                  <a:lnTo>
                    <a:pt x="327" y="170"/>
                  </a:lnTo>
                  <a:lnTo>
                    <a:pt x="338" y="166"/>
                  </a:lnTo>
                  <a:lnTo>
                    <a:pt x="347" y="159"/>
                  </a:lnTo>
                  <a:lnTo>
                    <a:pt x="354" y="155"/>
                  </a:lnTo>
                  <a:lnTo>
                    <a:pt x="360" y="151"/>
                  </a:lnTo>
                  <a:lnTo>
                    <a:pt x="365" y="147"/>
                  </a:lnTo>
                  <a:lnTo>
                    <a:pt x="371" y="141"/>
                  </a:lnTo>
                  <a:lnTo>
                    <a:pt x="377" y="136"/>
                  </a:lnTo>
                  <a:lnTo>
                    <a:pt x="382" y="129"/>
                  </a:lnTo>
                  <a:lnTo>
                    <a:pt x="386" y="124"/>
                  </a:lnTo>
                  <a:lnTo>
                    <a:pt x="391" y="117"/>
                  </a:lnTo>
                  <a:lnTo>
                    <a:pt x="394" y="102"/>
                  </a:lnTo>
                  <a:lnTo>
                    <a:pt x="393" y="86"/>
                  </a:lnTo>
                  <a:lnTo>
                    <a:pt x="386" y="72"/>
                  </a:lnTo>
                  <a:lnTo>
                    <a:pt x="378" y="60"/>
                  </a:lnTo>
                  <a:lnTo>
                    <a:pt x="371" y="54"/>
                  </a:lnTo>
                  <a:lnTo>
                    <a:pt x="363" y="49"/>
                  </a:lnTo>
                  <a:lnTo>
                    <a:pt x="356" y="43"/>
                  </a:lnTo>
                  <a:lnTo>
                    <a:pt x="349" y="39"/>
                  </a:lnTo>
                  <a:lnTo>
                    <a:pt x="340" y="36"/>
                  </a:lnTo>
                  <a:lnTo>
                    <a:pt x="332" y="34"/>
                  </a:lnTo>
                  <a:lnTo>
                    <a:pt x="323" y="31"/>
                  </a:lnTo>
                  <a:lnTo>
                    <a:pt x="315" y="30"/>
                  </a:lnTo>
                  <a:lnTo>
                    <a:pt x="301" y="27"/>
                  </a:lnTo>
                  <a:lnTo>
                    <a:pt x="288" y="27"/>
                  </a:lnTo>
                  <a:lnTo>
                    <a:pt x="273" y="26"/>
                  </a:lnTo>
                  <a:lnTo>
                    <a:pt x="260" y="26"/>
                  </a:lnTo>
                  <a:lnTo>
                    <a:pt x="245" y="26"/>
                  </a:lnTo>
                  <a:lnTo>
                    <a:pt x="232" y="27"/>
                  </a:lnTo>
                  <a:lnTo>
                    <a:pt x="217" y="27"/>
                  </a:lnTo>
                  <a:lnTo>
                    <a:pt x="204" y="27"/>
                  </a:lnTo>
                  <a:lnTo>
                    <a:pt x="178" y="32"/>
                  </a:lnTo>
                  <a:lnTo>
                    <a:pt x="153" y="38"/>
                  </a:lnTo>
                  <a:lnTo>
                    <a:pt x="127" y="45"/>
                  </a:lnTo>
                  <a:lnTo>
                    <a:pt x="103" y="53"/>
                  </a:lnTo>
                  <a:lnTo>
                    <a:pt x="80" y="62"/>
                  </a:lnTo>
                  <a:lnTo>
                    <a:pt x="57" y="76"/>
                  </a:lnTo>
                  <a:lnTo>
                    <a:pt x="36" y="91"/>
                  </a:lnTo>
                  <a:lnTo>
                    <a:pt x="17" y="110"/>
                  </a:lnTo>
                  <a:lnTo>
                    <a:pt x="14" y="114"/>
                  </a:lnTo>
                  <a:lnTo>
                    <a:pt x="15" y="118"/>
                  </a:lnTo>
                  <a:lnTo>
                    <a:pt x="15" y="122"/>
                  </a:lnTo>
                  <a:lnTo>
                    <a:pt x="11" y="124"/>
                  </a:lnTo>
                  <a:lnTo>
                    <a:pt x="7" y="124"/>
                  </a:lnTo>
                  <a:lnTo>
                    <a:pt x="4" y="124"/>
                  </a:lnTo>
                  <a:lnTo>
                    <a:pt x="1" y="122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1" y="96"/>
                  </a:lnTo>
                  <a:lnTo>
                    <a:pt x="6" y="87"/>
                  </a:lnTo>
                  <a:lnTo>
                    <a:pt x="11" y="79"/>
                  </a:lnTo>
                  <a:lnTo>
                    <a:pt x="17" y="72"/>
                  </a:lnTo>
                  <a:lnTo>
                    <a:pt x="24" y="65"/>
                  </a:lnTo>
                  <a:lnTo>
                    <a:pt x="31" y="58"/>
                  </a:lnTo>
                  <a:lnTo>
                    <a:pt x="38" y="53"/>
                  </a:lnTo>
                  <a:lnTo>
                    <a:pt x="46" y="47"/>
                  </a:lnTo>
                  <a:lnTo>
                    <a:pt x="52" y="42"/>
                  </a:lnTo>
                  <a:lnTo>
                    <a:pt x="60" y="38"/>
                  </a:lnTo>
                  <a:lnTo>
                    <a:pt x="68" y="34"/>
                  </a:lnTo>
                  <a:lnTo>
                    <a:pt x="76" y="31"/>
                  </a:lnTo>
                  <a:lnTo>
                    <a:pt x="85" y="27"/>
                  </a:lnTo>
                  <a:lnTo>
                    <a:pt x="93" y="24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30" y="13"/>
                  </a:lnTo>
                  <a:lnTo>
                    <a:pt x="144" y="9"/>
                  </a:lnTo>
                  <a:lnTo>
                    <a:pt x="159" y="6"/>
                  </a:lnTo>
                  <a:lnTo>
                    <a:pt x="175" y="5"/>
                  </a:lnTo>
                  <a:lnTo>
                    <a:pt x="189" y="2"/>
                  </a:lnTo>
                  <a:lnTo>
                    <a:pt x="205" y="1"/>
                  </a:lnTo>
                  <a:lnTo>
                    <a:pt x="221" y="1"/>
                  </a:lnTo>
                  <a:lnTo>
                    <a:pt x="237" y="0"/>
                  </a:lnTo>
                  <a:lnTo>
                    <a:pt x="251" y="1"/>
                  </a:lnTo>
                  <a:lnTo>
                    <a:pt x="267" y="1"/>
                  </a:lnTo>
                  <a:lnTo>
                    <a:pt x="283" y="2"/>
                  </a:lnTo>
                  <a:lnTo>
                    <a:pt x="298" y="4"/>
                  </a:lnTo>
                  <a:lnTo>
                    <a:pt x="313" y="6"/>
                  </a:lnTo>
                  <a:lnTo>
                    <a:pt x="328" y="9"/>
                  </a:lnTo>
                  <a:lnTo>
                    <a:pt x="343" y="12"/>
                  </a:lnTo>
                  <a:lnTo>
                    <a:pt x="351" y="16"/>
                  </a:lnTo>
                  <a:lnTo>
                    <a:pt x="360" y="19"/>
                  </a:lnTo>
                  <a:lnTo>
                    <a:pt x="368" y="23"/>
                  </a:lnTo>
                  <a:lnTo>
                    <a:pt x="377" y="27"/>
                  </a:lnTo>
                  <a:lnTo>
                    <a:pt x="385" y="31"/>
                  </a:lnTo>
                  <a:lnTo>
                    <a:pt x="393" y="35"/>
                  </a:lnTo>
                  <a:lnTo>
                    <a:pt x="401" y="41"/>
                  </a:lnTo>
                  <a:lnTo>
                    <a:pt x="40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0" name="Freeform 591"/>
            <p:cNvSpPr>
              <a:spLocks/>
            </p:cNvSpPr>
            <p:nvPr/>
          </p:nvSpPr>
          <p:spPr bwMode="auto">
            <a:xfrm>
              <a:off x="2550" y="3081"/>
              <a:ext cx="50" cy="41"/>
            </a:xfrm>
            <a:custGeom>
              <a:avLst/>
              <a:gdLst>
                <a:gd name="T0" fmla="*/ 0 w 149"/>
                <a:gd name="T1" fmla="*/ 0 h 123"/>
                <a:gd name="T2" fmla="*/ 0 w 149"/>
                <a:gd name="T3" fmla="*/ 0 h 123"/>
                <a:gd name="T4" fmla="*/ 0 w 149"/>
                <a:gd name="T5" fmla="*/ 0 h 123"/>
                <a:gd name="T6" fmla="*/ 0 w 149"/>
                <a:gd name="T7" fmla="*/ 0 h 123"/>
                <a:gd name="T8" fmla="*/ 0 w 149"/>
                <a:gd name="T9" fmla="*/ 0 h 123"/>
                <a:gd name="T10" fmla="*/ 0 w 149"/>
                <a:gd name="T11" fmla="*/ 0 h 123"/>
                <a:gd name="T12" fmla="*/ 0 w 149"/>
                <a:gd name="T13" fmla="*/ 0 h 123"/>
                <a:gd name="T14" fmla="*/ 0 w 149"/>
                <a:gd name="T15" fmla="*/ 0 h 123"/>
                <a:gd name="T16" fmla="*/ 0 w 149"/>
                <a:gd name="T17" fmla="*/ 0 h 123"/>
                <a:gd name="T18" fmla="*/ 0 w 149"/>
                <a:gd name="T19" fmla="*/ 0 h 123"/>
                <a:gd name="T20" fmla="*/ 0 w 149"/>
                <a:gd name="T21" fmla="*/ 0 h 123"/>
                <a:gd name="T22" fmla="*/ 0 w 149"/>
                <a:gd name="T23" fmla="*/ 0 h 123"/>
                <a:gd name="T24" fmla="*/ 0 w 149"/>
                <a:gd name="T25" fmla="*/ 0 h 123"/>
                <a:gd name="T26" fmla="*/ 0 w 149"/>
                <a:gd name="T27" fmla="*/ 0 h 123"/>
                <a:gd name="T28" fmla="*/ 0 w 149"/>
                <a:gd name="T29" fmla="*/ 0 h 123"/>
                <a:gd name="T30" fmla="*/ 0 w 149"/>
                <a:gd name="T31" fmla="*/ 0 h 123"/>
                <a:gd name="T32" fmla="*/ 0 w 149"/>
                <a:gd name="T33" fmla="*/ 0 h 123"/>
                <a:gd name="T34" fmla="*/ 0 w 149"/>
                <a:gd name="T35" fmla="*/ 0 h 123"/>
                <a:gd name="T36" fmla="*/ 0 w 149"/>
                <a:gd name="T37" fmla="*/ 0 h 123"/>
                <a:gd name="T38" fmla="*/ 0 w 149"/>
                <a:gd name="T39" fmla="*/ 0 h 123"/>
                <a:gd name="T40" fmla="*/ 0 w 149"/>
                <a:gd name="T41" fmla="*/ 0 h 123"/>
                <a:gd name="T42" fmla="*/ 0 w 149"/>
                <a:gd name="T43" fmla="*/ 0 h 123"/>
                <a:gd name="T44" fmla="*/ 0 w 149"/>
                <a:gd name="T45" fmla="*/ 0 h 123"/>
                <a:gd name="T46" fmla="*/ 0 w 149"/>
                <a:gd name="T47" fmla="*/ 0 h 123"/>
                <a:gd name="T48" fmla="*/ 0 w 149"/>
                <a:gd name="T49" fmla="*/ 0 h 123"/>
                <a:gd name="T50" fmla="*/ 0 w 149"/>
                <a:gd name="T51" fmla="*/ 0 h 123"/>
                <a:gd name="T52" fmla="*/ 0 w 149"/>
                <a:gd name="T53" fmla="*/ 0 h 123"/>
                <a:gd name="T54" fmla="*/ 0 w 149"/>
                <a:gd name="T55" fmla="*/ 0 h 123"/>
                <a:gd name="T56" fmla="*/ 0 w 149"/>
                <a:gd name="T57" fmla="*/ 0 h 123"/>
                <a:gd name="T58" fmla="*/ 0 w 149"/>
                <a:gd name="T59" fmla="*/ 0 h 123"/>
                <a:gd name="T60" fmla="*/ 0 w 149"/>
                <a:gd name="T61" fmla="*/ 0 h 123"/>
                <a:gd name="T62" fmla="*/ 0 w 149"/>
                <a:gd name="T63" fmla="*/ 0 h 123"/>
                <a:gd name="T64" fmla="*/ 0 w 149"/>
                <a:gd name="T65" fmla="*/ 0 h 123"/>
                <a:gd name="T66" fmla="*/ 0 w 149"/>
                <a:gd name="T67" fmla="*/ 0 h 123"/>
                <a:gd name="T68" fmla="*/ 0 w 149"/>
                <a:gd name="T69" fmla="*/ 0 h 123"/>
                <a:gd name="T70" fmla="*/ 0 w 149"/>
                <a:gd name="T71" fmla="*/ 0 h 123"/>
                <a:gd name="T72" fmla="*/ 0 w 149"/>
                <a:gd name="T73" fmla="*/ 0 h 123"/>
                <a:gd name="T74" fmla="*/ 0 w 149"/>
                <a:gd name="T75" fmla="*/ 0 h 123"/>
                <a:gd name="T76" fmla="*/ 0 w 149"/>
                <a:gd name="T77" fmla="*/ 0 h 123"/>
                <a:gd name="T78" fmla="*/ 0 w 149"/>
                <a:gd name="T79" fmla="*/ 0 h 123"/>
                <a:gd name="T80" fmla="*/ 0 w 149"/>
                <a:gd name="T81" fmla="*/ 0 h 123"/>
                <a:gd name="T82" fmla="*/ 0 w 149"/>
                <a:gd name="T83" fmla="*/ 0 h 123"/>
                <a:gd name="T84" fmla="*/ 0 w 149"/>
                <a:gd name="T85" fmla="*/ 0 h 123"/>
                <a:gd name="T86" fmla="*/ 0 w 149"/>
                <a:gd name="T87" fmla="*/ 0 h 123"/>
                <a:gd name="T88" fmla="*/ 0 w 149"/>
                <a:gd name="T89" fmla="*/ 0 h 123"/>
                <a:gd name="T90" fmla="*/ 0 w 149"/>
                <a:gd name="T91" fmla="*/ 0 h 123"/>
                <a:gd name="T92" fmla="*/ 0 w 149"/>
                <a:gd name="T93" fmla="*/ 0 h 123"/>
                <a:gd name="T94" fmla="*/ 0 w 149"/>
                <a:gd name="T95" fmla="*/ 0 h 123"/>
                <a:gd name="T96" fmla="*/ 0 w 149"/>
                <a:gd name="T97" fmla="*/ 0 h 123"/>
                <a:gd name="T98" fmla="*/ 0 w 149"/>
                <a:gd name="T99" fmla="*/ 0 h 1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9"/>
                <a:gd name="T151" fmla="*/ 0 h 123"/>
                <a:gd name="T152" fmla="*/ 149 w 149"/>
                <a:gd name="T153" fmla="*/ 123 h 12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9" h="123">
                  <a:moveTo>
                    <a:pt x="135" y="23"/>
                  </a:moveTo>
                  <a:lnTo>
                    <a:pt x="141" y="34"/>
                  </a:lnTo>
                  <a:lnTo>
                    <a:pt x="146" y="46"/>
                  </a:lnTo>
                  <a:lnTo>
                    <a:pt x="149" y="60"/>
                  </a:lnTo>
                  <a:lnTo>
                    <a:pt x="146" y="73"/>
                  </a:lnTo>
                  <a:lnTo>
                    <a:pt x="142" y="79"/>
                  </a:lnTo>
                  <a:lnTo>
                    <a:pt x="139" y="84"/>
                  </a:lnTo>
                  <a:lnTo>
                    <a:pt x="135" y="90"/>
                  </a:lnTo>
                  <a:lnTo>
                    <a:pt x="130" y="94"/>
                  </a:lnTo>
                  <a:lnTo>
                    <a:pt x="125" y="98"/>
                  </a:lnTo>
                  <a:lnTo>
                    <a:pt x="119" y="101"/>
                  </a:lnTo>
                  <a:lnTo>
                    <a:pt x="114" y="102"/>
                  </a:lnTo>
                  <a:lnTo>
                    <a:pt x="108" y="103"/>
                  </a:lnTo>
                  <a:lnTo>
                    <a:pt x="101" y="103"/>
                  </a:lnTo>
                  <a:lnTo>
                    <a:pt x="93" y="102"/>
                  </a:lnTo>
                  <a:lnTo>
                    <a:pt x="86" y="101"/>
                  </a:lnTo>
                  <a:lnTo>
                    <a:pt x="80" y="95"/>
                  </a:lnTo>
                  <a:lnTo>
                    <a:pt x="77" y="102"/>
                  </a:lnTo>
                  <a:lnTo>
                    <a:pt x="71" y="109"/>
                  </a:lnTo>
                  <a:lnTo>
                    <a:pt x="66" y="113"/>
                  </a:lnTo>
                  <a:lnTo>
                    <a:pt x="59" y="117"/>
                  </a:lnTo>
                  <a:lnTo>
                    <a:pt x="51" y="120"/>
                  </a:lnTo>
                  <a:lnTo>
                    <a:pt x="44" y="121"/>
                  </a:lnTo>
                  <a:lnTo>
                    <a:pt x="37" y="123"/>
                  </a:lnTo>
                  <a:lnTo>
                    <a:pt x="28" y="123"/>
                  </a:lnTo>
                  <a:lnTo>
                    <a:pt x="26" y="121"/>
                  </a:lnTo>
                  <a:lnTo>
                    <a:pt x="24" y="117"/>
                  </a:lnTo>
                  <a:lnTo>
                    <a:pt x="23" y="114"/>
                  </a:lnTo>
                  <a:lnTo>
                    <a:pt x="24" y="112"/>
                  </a:lnTo>
                  <a:lnTo>
                    <a:pt x="28" y="110"/>
                  </a:lnTo>
                  <a:lnTo>
                    <a:pt x="32" y="108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4" y="101"/>
                  </a:lnTo>
                  <a:lnTo>
                    <a:pt x="48" y="98"/>
                  </a:lnTo>
                  <a:lnTo>
                    <a:pt x="51" y="94"/>
                  </a:lnTo>
                  <a:lnTo>
                    <a:pt x="52" y="88"/>
                  </a:lnTo>
                  <a:lnTo>
                    <a:pt x="46" y="82"/>
                  </a:lnTo>
                  <a:lnTo>
                    <a:pt x="38" y="76"/>
                  </a:lnTo>
                  <a:lnTo>
                    <a:pt x="28" y="75"/>
                  </a:lnTo>
                  <a:lnTo>
                    <a:pt x="20" y="73"/>
                  </a:lnTo>
                  <a:lnTo>
                    <a:pt x="15" y="75"/>
                  </a:lnTo>
                  <a:lnTo>
                    <a:pt x="10" y="7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68"/>
                  </a:lnTo>
                  <a:lnTo>
                    <a:pt x="4" y="64"/>
                  </a:lnTo>
                  <a:lnTo>
                    <a:pt x="7" y="60"/>
                  </a:lnTo>
                  <a:lnTo>
                    <a:pt x="12" y="57"/>
                  </a:lnTo>
                  <a:lnTo>
                    <a:pt x="21" y="56"/>
                  </a:lnTo>
                  <a:lnTo>
                    <a:pt x="31" y="56"/>
                  </a:lnTo>
                  <a:lnTo>
                    <a:pt x="40" y="57"/>
                  </a:lnTo>
                  <a:lnTo>
                    <a:pt x="50" y="58"/>
                  </a:lnTo>
                  <a:lnTo>
                    <a:pt x="59" y="61"/>
                  </a:lnTo>
                  <a:lnTo>
                    <a:pt x="67" y="67"/>
                  </a:lnTo>
                  <a:lnTo>
                    <a:pt x="73" y="73"/>
                  </a:lnTo>
                  <a:lnTo>
                    <a:pt x="78" y="82"/>
                  </a:lnTo>
                  <a:lnTo>
                    <a:pt x="79" y="86"/>
                  </a:lnTo>
                  <a:lnTo>
                    <a:pt x="82" y="88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0" y="87"/>
                  </a:lnTo>
                  <a:lnTo>
                    <a:pt x="93" y="84"/>
                  </a:lnTo>
                  <a:lnTo>
                    <a:pt x="96" y="83"/>
                  </a:lnTo>
                  <a:lnTo>
                    <a:pt x="99" y="83"/>
                  </a:lnTo>
                  <a:lnTo>
                    <a:pt x="106" y="78"/>
                  </a:lnTo>
                  <a:lnTo>
                    <a:pt x="112" y="69"/>
                  </a:lnTo>
                  <a:lnTo>
                    <a:pt x="117" y="60"/>
                  </a:lnTo>
                  <a:lnTo>
                    <a:pt x="121" y="49"/>
                  </a:lnTo>
                  <a:lnTo>
                    <a:pt x="119" y="43"/>
                  </a:lnTo>
                  <a:lnTo>
                    <a:pt x="118" y="39"/>
                  </a:lnTo>
                  <a:lnTo>
                    <a:pt x="116" y="35"/>
                  </a:lnTo>
                  <a:lnTo>
                    <a:pt x="113" y="33"/>
                  </a:lnTo>
                  <a:lnTo>
                    <a:pt x="107" y="28"/>
                  </a:lnTo>
                  <a:lnTo>
                    <a:pt x="100" y="26"/>
                  </a:lnTo>
                  <a:lnTo>
                    <a:pt x="93" y="24"/>
                  </a:lnTo>
                  <a:lnTo>
                    <a:pt x="85" y="24"/>
                  </a:lnTo>
                  <a:lnTo>
                    <a:pt x="77" y="24"/>
                  </a:lnTo>
                  <a:lnTo>
                    <a:pt x="69" y="26"/>
                  </a:lnTo>
                  <a:lnTo>
                    <a:pt x="62" y="27"/>
                  </a:lnTo>
                  <a:lnTo>
                    <a:pt x="55" y="28"/>
                  </a:lnTo>
                  <a:lnTo>
                    <a:pt x="46" y="34"/>
                  </a:lnTo>
                  <a:lnTo>
                    <a:pt x="40" y="42"/>
                  </a:lnTo>
                  <a:lnTo>
                    <a:pt x="33" y="48"/>
                  </a:lnTo>
                  <a:lnTo>
                    <a:pt x="23" y="49"/>
                  </a:lnTo>
                  <a:lnTo>
                    <a:pt x="22" y="45"/>
                  </a:lnTo>
                  <a:lnTo>
                    <a:pt x="21" y="41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9" y="20"/>
                  </a:lnTo>
                  <a:lnTo>
                    <a:pt x="37" y="13"/>
                  </a:lnTo>
                  <a:lnTo>
                    <a:pt x="46" y="7"/>
                  </a:lnTo>
                  <a:lnTo>
                    <a:pt x="57" y="3"/>
                  </a:lnTo>
                  <a:lnTo>
                    <a:pt x="68" y="1"/>
                  </a:lnTo>
                  <a:lnTo>
                    <a:pt x="79" y="0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12" y="4"/>
                  </a:lnTo>
                  <a:lnTo>
                    <a:pt x="121" y="9"/>
                  </a:lnTo>
                  <a:lnTo>
                    <a:pt x="128" y="18"/>
                  </a:lnTo>
                  <a:lnTo>
                    <a:pt x="13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" name="Freeform 592"/>
            <p:cNvSpPr>
              <a:spLocks/>
            </p:cNvSpPr>
            <p:nvPr/>
          </p:nvSpPr>
          <p:spPr bwMode="auto">
            <a:xfrm>
              <a:off x="2367" y="3088"/>
              <a:ext cx="46" cy="47"/>
            </a:xfrm>
            <a:custGeom>
              <a:avLst/>
              <a:gdLst>
                <a:gd name="T0" fmla="*/ 0 w 140"/>
                <a:gd name="T1" fmla="*/ 0 h 140"/>
                <a:gd name="T2" fmla="*/ 0 w 140"/>
                <a:gd name="T3" fmla="*/ 0 h 140"/>
                <a:gd name="T4" fmla="*/ 0 w 140"/>
                <a:gd name="T5" fmla="*/ 0 h 140"/>
                <a:gd name="T6" fmla="*/ 0 w 140"/>
                <a:gd name="T7" fmla="*/ 0 h 140"/>
                <a:gd name="T8" fmla="*/ 0 w 140"/>
                <a:gd name="T9" fmla="*/ 0 h 140"/>
                <a:gd name="T10" fmla="*/ 0 w 140"/>
                <a:gd name="T11" fmla="*/ 0 h 140"/>
                <a:gd name="T12" fmla="*/ 0 w 140"/>
                <a:gd name="T13" fmla="*/ 0 h 140"/>
                <a:gd name="T14" fmla="*/ 0 w 140"/>
                <a:gd name="T15" fmla="*/ 0 h 140"/>
                <a:gd name="T16" fmla="*/ 0 w 140"/>
                <a:gd name="T17" fmla="*/ 0 h 140"/>
                <a:gd name="T18" fmla="*/ 0 w 140"/>
                <a:gd name="T19" fmla="*/ 0 h 140"/>
                <a:gd name="T20" fmla="*/ 0 w 140"/>
                <a:gd name="T21" fmla="*/ 0 h 140"/>
                <a:gd name="T22" fmla="*/ 0 w 140"/>
                <a:gd name="T23" fmla="*/ 0 h 140"/>
                <a:gd name="T24" fmla="*/ 0 w 140"/>
                <a:gd name="T25" fmla="*/ 0 h 140"/>
                <a:gd name="T26" fmla="*/ 0 w 140"/>
                <a:gd name="T27" fmla="*/ 0 h 140"/>
                <a:gd name="T28" fmla="*/ 0 w 140"/>
                <a:gd name="T29" fmla="*/ 0 h 140"/>
                <a:gd name="T30" fmla="*/ 0 w 140"/>
                <a:gd name="T31" fmla="*/ 0 h 140"/>
                <a:gd name="T32" fmla="*/ 0 w 140"/>
                <a:gd name="T33" fmla="*/ 0 h 140"/>
                <a:gd name="T34" fmla="*/ 0 w 140"/>
                <a:gd name="T35" fmla="*/ 0 h 140"/>
                <a:gd name="T36" fmla="*/ 0 w 140"/>
                <a:gd name="T37" fmla="*/ 0 h 140"/>
                <a:gd name="T38" fmla="*/ 0 w 140"/>
                <a:gd name="T39" fmla="*/ 0 h 140"/>
                <a:gd name="T40" fmla="*/ 0 w 140"/>
                <a:gd name="T41" fmla="*/ 0 h 140"/>
                <a:gd name="T42" fmla="*/ 0 w 140"/>
                <a:gd name="T43" fmla="*/ 0 h 140"/>
                <a:gd name="T44" fmla="*/ 0 w 140"/>
                <a:gd name="T45" fmla="*/ 0 h 140"/>
                <a:gd name="T46" fmla="*/ 0 w 140"/>
                <a:gd name="T47" fmla="*/ 0 h 140"/>
                <a:gd name="T48" fmla="*/ 0 w 140"/>
                <a:gd name="T49" fmla="*/ 0 h 140"/>
                <a:gd name="T50" fmla="*/ 0 w 140"/>
                <a:gd name="T51" fmla="*/ 0 h 140"/>
                <a:gd name="T52" fmla="*/ 0 w 140"/>
                <a:gd name="T53" fmla="*/ 0 h 140"/>
                <a:gd name="T54" fmla="*/ 0 w 140"/>
                <a:gd name="T55" fmla="*/ 0 h 140"/>
                <a:gd name="T56" fmla="*/ 0 w 140"/>
                <a:gd name="T57" fmla="*/ 0 h 140"/>
                <a:gd name="T58" fmla="*/ 0 w 140"/>
                <a:gd name="T59" fmla="*/ 0 h 140"/>
                <a:gd name="T60" fmla="*/ 0 w 140"/>
                <a:gd name="T61" fmla="*/ 0 h 140"/>
                <a:gd name="T62" fmla="*/ 0 w 140"/>
                <a:gd name="T63" fmla="*/ 0 h 140"/>
                <a:gd name="T64" fmla="*/ 0 w 140"/>
                <a:gd name="T65" fmla="*/ 0 h 140"/>
                <a:gd name="T66" fmla="*/ 0 w 140"/>
                <a:gd name="T67" fmla="*/ 0 h 140"/>
                <a:gd name="T68" fmla="*/ 0 w 140"/>
                <a:gd name="T69" fmla="*/ 0 h 140"/>
                <a:gd name="T70" fmla="*/ 0 w 140"/>
                <a:gd name="T71" fmla="*/ 0 h 140"/>
                <a:gd name="T72" fmla="*/ 0 w 140"/>
                <a:gd name="T73" fmla="*/ 0 h 140"/>
                <a:gd name="T74" fmla="*/ 0 w 140"/>
                <a:gd name="T75" fmla="*/ 0 h 140"/>
                <a:gd name="T76" fmla="*/ 0 w 140"/>
                <a:gd name="T77" fmla="*/ 0 h 140"/>
                <a:gd name="T78" fmla="*/ 0 w 140"/>
                <a:gd name="T79" fmla="*/ 0 h 140"/>
                <a:gd name="T80" fmla="*/ 0 w 140"/>
                <a:gd name="T81" fmla="*/ 0 h 140"/>
                <a:gd name="T82" fmla="*/ 0 w 140"/>
                <a:gd name="T83" fmla="*/ 0 h 140"/>
                <a:gd name="T84" fmla="*/ 0 w 140"/>
                <a:gd name="T85" fmla="*/ 0 h 140"/>
                <a:gd name="T86" fmla="*/ 0 w 140"/>
                <a:gd name="T87" fmla="*/ 0 h 140"/>
                <a:gd name="T88" fmla="*/ 0 w 140"/>
                <a:gd name="T89" fmla="*/ 0 h 140"/>
                <a:gd name="T90" fmla="*/ 0 w 140"/>
                <a:gd name="T91" fmla="*/ 0 h 140"/>
                <a:gd name="T92" fmla="*/ 0 w 140"/>
                <a:gd name="T93" fmla="*/ 0 h 140"/>
                <a:gd name="T94" fmla="*/ 0 w 140"/>
                <a:gd name="T95" fmla="*/ 0 h 140"/>
                <a:gd name="T96" fmla="*/ 0 w 140"/>
                <a:gd name="T97" fmla="*/ 0 h 140"/>
                <a:gd name="T98" fmla="*/ 0 w 140"/>
                <a:gd name="T99" fmla="*/ 0 h 140"/>
                <a:gd name="T100" fmla="*/ 0 w 140"/>
                <a:gd name="T101" fmla="*/ 0 h 140"/>
                <a:gd name="T102" fmla="*/ 0 w 140"/>
                <a:gd name="T103" fmla="*/ 0 h 140"/>
                <a:gd name="T104" fmla="*/ 0 w 140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0"/>
                <a:gd name="T160" fmla="*/ 0 h 140"/>
                <a:gd name="T161" fmla="*/ 140 w 140"/>
                <a:gd name="T162" fmla="*/ 140 h 1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0" h="140">
                  <a:moveTo>
                    <a:pt x="9" y="2"/>
                  </a:moveTo>
                  <a:lnTo>
                    <a:pt x="16" y="21"/>
                  </a:lnTo>
                  <a:lnTo>
                    <a:pt x="24" y="39"/>
                  </a:lnTo>
                  <a:lnTo>
                    <a:pt x="34" y="57"/>
                  </a:lnTo>
                  <a:lnTo>
                    <a:pt x="44" y="75"/>
                  </a:lnTo>
                  <a:lnTo>
                    <a:pt x="47" y="81"/>
                  </a:lnTo>
                  <a:lnTo>
                    <a:pt x="51" y="88"/>
                  </a:lnTo>
                  <a:lnTo>
                    <a:pt x="56" y="95"/>
                  </a:lnTo>
                  <a:lnTo>
                    <a:pt x="62" y="99"/>
                  </a:lnTo>
                  <a:lnTo>
                    <a:pt x="67" y="105"/>
                  </a:lnTo>
                  <a:lnTo>
                    <a:pt x="73" y="109"/>
                  </a:lnTo>
                  <a:lnTo>
                    <a:pt x="80" y="113"/>
                  </a:lnTo>
                  <a:lnTo>
                    <a:pt x="86" y="116"/>
                  </a:lnTo>
                  <a:lnTo>
                    <a:pt x="92" y="118"/>
                  </a:lnTo>
                  <a:lnTo>
                    <a:pt x="99" y="118"/>
                  </a:lnTo>
                  <a:lnTo>
                    <a:pt x="105" y="118"/>
                  </a:lnTo>
                  <a:lnTo>
                    <a:pt x="112" y="118"/>
                  </a:lnTo>
                  <a:lnTo>
                    <a:pt x="118" y="117"/>
                  </a:lnTo>
                  <a:lnTo>
                    <a:pt x="124" y="116"/>
                  </a:lnTo>
                  <a:lnTo>
                    <a:pt x="130" y="114"/>
                  </a:lnTo>
                  <a:lnTo>
                    <a:pt x="136" y="113"/>
                  </a:lnTo>
                  <a:lnTo>
                    <a:pt x="140" y="114"/>
                  </a:lnTo>
                  <a:lnTo>
                    <a:pt x="140" y="118"/>
                  </a:lnTo>
                  <a:lnTo>
                    <a:pt x="140" y="121"/>
                  </a:lnTo>
                  <a:lnTo>
                    <a:pt x="139" y="124"/>
                  </a:lnTo>
                  <a:lnTo>
                    <a:pt x="131" y="131"/>
                  </a:lnTo>
                  <a:lnTo>
                    <a:pt x="123" y="136"/>
                  </a:lnTo>
                  <a:lnTo>
                    <a:pt x="114" y="139"/>
                  </a:lnTo>
                  <a:lnTo>
                    <a:pt x="105" y="140"/>
                  </a:lnTo>
                  <a:lnTo>
                    <a:pt x="95" y="140"/>
                  </a:lnTo>
                  <a:lnTo>
                    <a:pt x="85" y="139"/>
                  </a:lnTo>
                  <a:lnTo>
                    <a:pt x="75" y="137"/>
                  </a:lnTo>
                  <a:lnTo>
                    <a:pt x="67" y="133"/>
                  </a:lnTo>
                  <a:lnTo>
                    <a:pt x="60" y="129"/>
                  </a:lnTo>
                  <a:lnTo>
                    <a:pt x="52" y="125"/>
                  </a:lnTo>
                  <a:lnTo>
                    <a:pt x="45" y="120"/>
                  </a:lnTo>
                  <a:lnTo>
                    <a:pt x="39" y="114"/>
                  </a:lnTo>
                  <a:lnTo>
                    <a:pt x="32" y="109"/>
                  </a:lnTo>
                  <a:lnTo>
                    <a:pt x="27" y="102"/>
                  </a:lnTo>
                  <a:lnTo>
                    <a:pt x="21" y="96"/>
                  </a:lnTo>
                  <a:lnTo>
                    <a:pt x="16" y="90"/>
                  </a:lnTo>
                  <a:lnTo>
                    <a:pt x="11" y="75"/>
                  </a:lnTo>
                  <a:lnTo>
                    <a:pt x="6" y="60"/>
                  </a:lnTo>
                  <a:lnTo>
                    <a:pt x="2" y="4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2" name="Freeform 593"/>
            <p:cNvSpPr>
              <a:spLocks/>
            </p:cNvSpPr>
            <p:nvPr/>
          </p:nvSpPr>
          <p:spPr bwMode="auto">
            <a:xfrm>
              <a:off x="2494" y="3091"/>
              <a:ext cx="54" cy="37"/>
            </a:xfrm>
            <a:custGeom>
              <a:avLst/>
              <a:gdLst>
                <a:gd name="T0" fmla="*/ 0 w 163"/>
                <a:gd name="T1" fmla="*/ 0 h 112"/>
                <a:gd name="T2" fmla="*/ 0 w 163"/>
                <a:gd name="T3" fmla="*/ 0 h 112"/>
                <a:gd name="T4" fmla="*/ 0 w 163"/>
                <a:gd name="T5" fmla="*/ 0 h 112"/>
                <a:gd name="T6" fmla="*/ 0 w 163"/>
                <a:gd name="T7" fmla="*/ 0 h 112"/>
                <a:gd name="T8" fmla="*/ 0 w 163"/>
                <a:gd name="T9" fmla="*/ 0 h 112"/>
                <a:gd name="T10" fmla="*/ 0 w 163"/>
                <a:gd name="T11" fmla="*/ 0 h 112"/>
                <a:gd name="T12" fmla="*/ 0 w 163"/>
                <a:gd name="T13" fmla="*/ 0 h 112"/>
                <a:gd name="T14" fmla="*/ 0 w 163"/>
                <a:gd name="T15" fmla="*/ 0 h 112"/>
                <a:gd name="T16" fmla="*/ 0 w 163"/>
                <a:gd name="T17" fmla="*/ 0 h 112"/>
                <a:gd name="T18" fmla="*/ 0 w 163"/>
                <a:gd name="T19" fmla="*/ 0 h 112"/>
                <a:gd name="T20" fmla="*/ 0 w 163"/>
                <a:gd name="T21" fmla="*/ 0 h 112"/>
                <a:gd name="T22" fmla="*/ 0 w 163"/>
                <a:gd name="T23" fmla="*/ 0 h 112"/>
                <a:gd name="T24" fmla="*/ 0 w 163"/>
                <a:gd name="T25" fmla="*/ 0 h 112"/>
                <a:gd name="T26" fmla="*/ 0 w 163"/>
                <a:gd name="T27" fmla="*/ 0 h 112"/>
                <a:gd name="T28" fmla="*/ 0 w 163"/>
                <a:gd name="T29" fmla="*/ 0 h 112"/>
                <a:gd name="T30" fmla="*/ 0 w 163"/>
                <a:gd name="T31" fmla="*/ 0 h 112"/>
                <a:gd name="T32" fmla="*/ 0 w 163"/>
                <a:gd name="T33" fmla="*/ 0 h 112"/>
                <a:gd name="T34" fmla="*/ 0 w 163"/>
                <a:gd name="T35" fmla="*/ 0 h 112"/>
                <a:gd name="T36" fmla="*/ 0 w 163"/>
                <a:gd name="T37" fmla="*/ 0 h 112"/>
                <a:gd name="T38" fmla="*/ 0 w 163"/>
                <a:gd name="T39" fmla="*/ 0 h 112"/>
                <a:gd name="T40" fmla="*/ 0 w 163"/>
                <a:gd name="T41" fmla="*/ 0 h 112"/>
                <a:gd name="T42" fmla="*/ 0 w 163"/>
                <a:gd name="T43" fmla="*/ 0 h 112"/>
                <a:gd name="T44" fmla="*/ 0 w 163"/>
                <a:gd name="T45" fmla="*/ 0 h 112"/>
                <a:gd name="T46" fmla="*/ 0 w 163"/>
                <a:gd name="T47" fmla="*/ 0 h 112"/>
                <a:gd name="T48" fmla="*/ 0 w 163"/>
                <a:gd name="T49" fmla="*/ 0 h 112"/>
                <a:gd name="T50" fmla="*/ 0 w 163"/>
                <a:gd name="T51" fmla="*/ 0 h 112"/>
                <a:gd name="T52" fmla="*/ 0 w 163"/>
                <a:gd name="T53" fmla="*/ 0 h 112"/>
                <a:gd name="T54" fmla="*/ 0 w 163"/>
                <a:gd name="T55" fmla="*/ 0 h 112"/>
                <a:gd name="T56" fmla="*/ 0 w 163"/>
                <a:gd name="T57" fmla="*/ 0 h 112"/>
                <a:gd name="T58" fmla="*/ 0 w 163"/>
                <a:gd name="T59" fmla="*/ 0 h 112"/>
                <a:gd name="T60" fmla="*/ 0 w 163"/>
                <a:gd name="T61" fmla="*/ 0 h 112"/>
                <a:gd name="T62" fmla="*/ 0 w 163"/>
                <a:gd name="T63" fmla="*/ 0 h 112"/>
                <a:gd name="T64" fmla="*/ 0 w 163"/>
                <a:gd name="T65" fmla="*/ 0 h 112"/>
                <a:gd name="T66" fmla="*/ 0 w 163"/>
                <a:gd name="T67" fmla="*/ 0 h 112"/>
                <a:gd name="T68" fmla="*/ 0 w 163"/>
                <a:gd name="T69" fmla="*/ 0 h 112"/>
                <a:gd name="T70" fmla="*/ 0 w 163"/>
                <a:gd name="T71" fmla="*/ 0 h 1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3"/>
                <a:gd name="T109" fmla="*/ 0 h 112"/>
                <a:gd name="T110" fmla="*/ 163 w 163"/>
                <a:gd name="T111" fmla="*/ 112 h 1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3" h="112">
                  <a:moveTo>
                    <a:pt x="130" y="16"/>
                  </a:moveTo>
                  <a:lnTo>
                    <a:pt x="135" y="19"/>
                  </a:lnTo>
                  <a:lnTo>
                    <a:pt x="140" y="23"/>
                  </a:lnTo>
                  <a:lnTo>
                    <a:pt x="144" y="27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6" y="42"/>
                  </a:lnTo>
                  <a:lnTo>
                    <a:pt x="145" y="46"/>
                  </a:lnTo>
                  <a:lnTo>
                    <a:pt x="142" y="49"/>
                  </a:lnTo>
                  <a:lnTo>
                    <a:pt x="136" y="48"/>
                  </a:lnTo>
                  <a:lnTo>
                    <a:pt x="131" y="45"/>
                  </a:lnTo>
                  <a:lnTo>
                    <a:pt x="128" y="41"/>
                  </a:lnTo>
                  <a:lnTo>
                    <a:pt x="123" y="37"/>
                  </a:lnTo>
                  <a:lnTo>
                    <a:pt x="114" y="31"/>
                  </a:lnTo>
                  <a:lnTo>
                    <a:pt x="105" y="27"/>
                  </a:lnTo>
                  <a:lnTo>
                    <a:pt x="95" y="24"/>
                  </a:lnTo>
                  <a:lnTo>
                    <a:pt x="84" y="23"/>
                  </a:lnTo>
                  <a:lnTo>
                    <a:pt x="73" y="23"/>
                  </a:lnTo>
                  <a:lnTo>
                    <a:pt x="63" y="24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3" y="35"/>
                  </a:lnTo>
                  <a:lnTo>
                    <a:pt x="41" y="37"/>
                  </a:lnTo>
                  <a:lnTo>
                    <a:pt x="39" y="38"/>
                  </a:lnTo>
                  <a:lnTo>
                    <a:pt x="37" y="39"/>
                  </a:lnTo>
                  <a:lnTo>
                    <a:pt x="33" y="45"/>
                  </a:lnTo>
                  <a:lnTo>
                    <a:pt x="30" y="52"/>
                  </a:lnTo>
                  <a:lnTo>
                    <a:pt x="30" y="58"/>
                  </a:lnTo>
                  <a:lnTo>
                    <a:pt x="32" y="65"/>
                  </a:lnTo>
                  <a:lnTo>
                    <a:pt x="41" y="75"/>
                  </a:lnTo>
                  <a:lnTo>
                    <a:pt x="54" y="83"/>
                  </a:lnTo>
                  <a:lnTo>
                    <a:pt x="67" y="87"/>
                  </a:lnTo>
                  <a:lnTo>
                    <a:pt x="83" y="88"/>
                  </a:lnTo>
                  <a:lnTo>
                    <a:pt x="97" y="88"/>
                  </a:lnTo>
                  <a:lnTo>
                    <a:pt x="113" y="86"/>
                  </a:lnTo>
                  <a:lnTo>
                    <a:pt x="128" y="83"/>
                  </a:lnTo>
                  <a:lnTo>
                    <a:pt x="141" y="79"/>
                  </a:lnTo>
                  <a:lnTo>
                    <a:pt x="147" y="75"/>
                  </a:lnTo>
                  <a:lnTo>
                    <a:pt x="152" y="71"/>
                  </a:lnTo>
                  <a:lnTo>
                    <a:pt x="157" y="68"/>
                  </a:lnTo>
                  <a:lnTo>
                    <a:pt x="163" y="71"/>
                  </a:lnTo>
                  <a:lnTo>
                    <a:pt x="159" y="82"/>
                  </a:lnTo>
                  <a:lnTo>
                    <a:pt x="152" y="88"/>
                  </a:lnTo>
                  <a:lnTo>
                    <a:pt x="144" y="94"/>
                  </a:lnTo>
                  <a:lnTo>
                    <a:pt x="134" y="99"/>
                  </a:lnTo>
                  <a:lnTo>
                    <a:pt x="119" y="105"/>
                  </a:lnTo>
                  <a:lnTo>
                    <a:pt x="102" y="109"/>
                  </a:lnTo>
                  <a:lnTo>
                    <a:pt x="86" y="112"/>
                  </a:lnTo>
                  <a:lnTo>
                    <a:pt x="69" y="112"/>
                  </a:lnTo>
                  <a:lnTo>
                    <a:pt x="52" y="109"/>
                  </a:lnTo>
                  <a:lnTo>
                    <a:pt x="37" y="105"/>
                  </a:lnTo>
                  <a:lnTo>
                    <a:pt x="22" y="98"/>
                  </a:lnTo>
                  <a:lnTo>
                    <a:pt x="9" y="87"/>
                  </a:lnTo>
                  <a:lnTo>
                    <a:pt x="2" y="78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9" y="37"/>
                  </a:lnTo>
                  <a:lnTo>
                    <a:pt x="17" y="31"/>
                  </a:lnTo>
                  <a:lnTo>
                    <a:pt x="24" y="26"/>
                  </a:lnTo>
                  <a:lnTo>
                    <a:pt x="30" y="20"/>
                  </a:lnTo>
                  <a:lnTo>
                    <a:pt x="38" y="15"/>
                  </a:lnTo>
                  <a:lnTo>
                    <a:pt x="46" y="11"/>
                  </a:lnTo>
                  <a:lnTo>
                    <a:pt x="55" y="8"/>
                  </a:lnTo>
                  <a:lnTo>
                    <a:pt x="63" y="7"/>
                  </a:lnTo>
                  <a:lnTo>
                    <a:pt x="72" y="1"/>
                  </a:lnTo>
                  <a:lnTo>
                    <a:pt x="80" y="0"/>
                  </a:lnTo>
                  <a:lnTo>
                    <a:pt x="89" y="1"/>
                  </a:lnTo>
                  <a:lnTo>
                    <a:pt x="97" y="3"/>
                  </a:lnTo>
                  <a:lnTo>
                    <a:pt x="106" y="7"/>
                  </a:lnTo>
                  <a:lnTo>
                    <a:pt x="113" y="11"/>
                  </a:lnTo>
                  <a:lnTo>
                    <a:pt x="122" y="13"/>
                  </a:lnTo>
                  <a:lnTo>
                    <a:pt x="13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" name="Freeform 594"/>
            <p:cNvSpPr>
              <a:spLocks/>
            </p:cNvSpPr>
            <p:nvPr/>
          </p:nvSpPr>
          <p:spPr bwMode="auto">
            <a:xfrm>
              <a:off x="2417" y="3102"/>
              <a:ext cx="10" cy="25"/>
            </a:xfrm>
            <a:custGeom>
              <a:avLst/>
              <a:gdLst>
                <a:gd name="T0" fmla="*/ 0 w 31"/>
                <a:gd name="T1" fmla="*/ 0 h 76"/>
                <a:gd name="T2" fmla="*/ 0 w 31"/>
                <a:gd name="T3" fmla="*/ 0 h 76"/>
                <a:gd name="T4" fmla="*/ 0 w 31"/>
                <a:gd name="T5" fmla="*/ 0 h 76"/>
                <a:gd name="T6" fmla="*/ 0 w 31"/>
                <a:gd name="T7" fmla="*/ 0 h 76"/>
                <a:gd name="T8" fmla="*/ 0 w 31"/>
                <a:gd name="T9" fmla="*/ 0 h 76"/>
                <a:gd name="T10" fmla="*/ 0 w 31"/>
                <a:gd name="T11" fmla="*/ 0 h 76"/>
                <a:gd name="T12" fmla="*/ 0 w 31"/>
                <a:gd name="T13" fmla="*/ 0 h 76"/>
                <a:gd name="T14" fmla="*/ 0 w 31"/>
                <a:gd name="T15" fmla="*/ 0 h 76"/>
                <a:gd name="T16" fmla="*/ 0 w 31"/>
                <a:gd name="T17" fmla="*/ 0 h 76"/>
                <a:gd name="T18" fmla="*/ 0 w 31"/>
                <a:gd name="T19" fmla="*/ 0 h 76"/>
                <a:gd name="T20" fmla="*/ 0 w 31"/>
                <a:gd name="T21" fmla="*/ 0 h 76"/>
                <a:gd name="T22" fmla="*/ 0 w 31"/>
                <a:gd name="T23" fmla="*/ 0 h 76"/>
                <a:gd name="T24" fmla="*/ 0 w 31"/>
                <a:gd name="T25" fmla="*/ 0 h 76"/>
                <a:gd name="T26" fmla="*/ 0 w 31"/>
                <a:gd name="T27" fmla="*/ 0 h 76"/>
                <a:gd name="T28" fmla="*/ 0 w 31"/>
                <a:gd name="T29" fmla="*/ 0 h 76"/>
                <a:gd name="T30" fmla="*/ 0 w 31"/>
                <a:gd name="T31" fmla="*/ 0 h 76"/>
                <a:gd name="T32" fmla="*/ 0 w 31"/>
                <a:gd name="T33" fmla="*/ 0 h 76"/>
                <a:gd name="T34" fmla="*/ 0 w 31"/>
                <a:gd name="T35" fmla="*/ 0 h 76"/>
                <a:gd name="T36" fmla="*/ 0 w 31"/>
                <a:gd name="T37" fmla="*/ 0 h 76"/>
                <a:gd name="T38" fmla="*/ 0 w 31"/>
                <a:gd name="T39" fmla="*/ 0 h 76"/>
                <a:gd name="T40" fmla="*/ 0 w 31"/>
                <a:gd name="T41" fmla="*/ 0 h 76"/>
                <a:gd name="T42" fmla="*/ 0 w 31"/>
                <a:gd name="T43" fmla="*/ 0 h 76"/>
                <a:gd name="T44" fmla="*/ 0 w 31"/>
                <a:gd name="T45" fmla="*/ 0 h 76"/>
                <a:gd name="T46" fmla="*/ 0 w 31"/>
                <a:gd name="T47" fmla="*/ 0 h 76"/>
                <a:gd name="T48" fmla="*/ 0 w 31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76"/>
                <a:gd name="T77" fmla="*/ 31 w 31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76">
                  <a:moveTo>
                    <a:pt x="26" y="4"/>
                  </a:moveTo>
                  <a:lnTo>
                    <a:pt x="24" y="17"/>
                  </a:lnTo>
                  <a:lnTo>
                    <a:pt x="20" y="31"/>
                  </a:lnTo>
                  <a:lnTo>
                    <a:pt x="20" y="45"/>
                  </a:lnTo>
                  <a:lnTo>
                    <a:pt x="25" y="58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1" y="65"/>
                  </a:lnTo>
                  <a:lnTo>
                    <a:pt x="30" y="68"/>
                  </a:lnTo>
                  <a:lnTo>
                    <a:pt x="28" y="70"/>
                  </a:lnTo>
                  <a:lnTo>
                    <a:pt x="26" y="73"/>
                  </a:lnTo>
                  <a:lnTo>
                    <a:pt x="24" y="75"/>
                  </a:lnTo>
                  <a:lnTo>
                    <a:pt x="22" y="76"/>
                  </a:lnTo>
                  <a:lnTo>
                    <a:pt x="14" y="75"/>
                  </a:lnTo>
                  <a:lnTo>
                    <a:pt x="8" y="70"/>
                  </a:lnTo>
                  <a:lnTo>
                    <a:pt x="3" y="66"/>
                  </a:lnTo>
                  <a:lnTo>
                    <a:pt x="1" y="61"/>
                  </a:lnTo>
                  <a:lnTo>
                    <a:pt x="0" y="49"/>
                  </a:lnTo>
                  <a:lnTo>
                    <a:pt x="0" y="35"/>
                  </a:lnTo>
                  <a:lnTo>
                    <a:pt x="0" y="21"/>
                  </a:lnTo>
                  <a:lnTo>
                    <a:pt x="1" y="9"/>
                  </a:lnTo>
                  <a:lnTo>
                    <a:pt x="7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4" name="Freeform 595"/>
            <p:cNvSpPr>
              <a:spLocks/>
            </p:cNvSpPr>
            <p:nvPr/>
          </p:nvSpPr>
          <p:spPr bwMode="auto">
            <a:xfrm>
              <a:off x="2307" y="3125"/>
              <a:ext cx="439" cy="189"/>
            </a:xfrm>
            <a:custGeom>
              <a:avLst/>
              <a:gdLst>
                <a:gd name="T0" fmla="*/ 0 w 1317"/>
                <a:gd name="T1" fmla="*/ 0 h 567"/>
                <a:gd name="T2" fmla="*/ 0 w 1317"/>
                <a:gd name="T3" fmla="*/ 0 h 567"/>
                <a:gd name="T4" fmla="*/ 0 w 1317"/>
                <a:gd name="T5" fmla="*/ 0 h 567"/>
                <a:gd name="T6" fmla="*/ 0 w 1317"/>
                <a:gd name="T7" fmla="*/ 0 h 567"/>
                <a:gd name="T8" fmla="*/ 0 w 1317"/>
                <a:gd name="T9" fmla="*/ 0 h 567"/>
                <a:gd name="T10" fmla="*/ 0 w 1317"/>
                <a:gd name="T11" fmla="*/ 0 h 567"/>
                <a:gd name="T12" fmla="*/ 0 w 1317"/>
                <a:gd name="T13" fmla="*/ 0 h 567"/>
                <a:gd name="T14" fmla="*/ 0 w 1317"/>
                <a:gd name="T15" fmla="*/ 0 h 567"/>
                <a:gd name="T16" fmla="*/ 0 w 1317"/>
                <a:gd name="T17" fmla="*/ 0 h 567"/>
                <a:gd name="T18" fmla="*/ 0 w 1317"/>
                <a:gd name="T19" fmla="*/ 0 h 567"/>
                <a:gd name="T20" fmla="*/ 0 w 1317"/>
                <a:gd name="T21" fmla="*/ 0 h 567"/>
                <a:gd name="T22" fmla="*/ 0 w 1317"/>
                <a:gd name="T23" fmla="*/ 0 h 567"/>
                <a:gd name="T24" fmla="*/ 0 w 1317"/>
                <a:gd name="T25" fmla="*/ 0 h 567"/>
                <a:gd name="T26" fmla="*/ 0 w 1317"/>
                <a:gd name="T27" fmla="*/ 0 h 567"/>
                <a:gd name="T28" fmla="*/ 0 w 1317"/>
                <a:gd name="T29" fmla="*/ 0 h 567"/>
                <a:gd name="T30" fmla="*/ 0 w 1317"/>
                <a:gd name="T31" fmla="*/ 0 h 567"/>
                <a:gd name="T32" fmla="*/ 0 w 1317"/>
                <a:gd name="T33" fmla="*/ 0 h 567"/>
                <a:gd name="T34" fmla="*/ 0 w 1317"/>
                <a:gd name="T35" fmla="*/ 0 h 567"/>
                <a:gd name="T36" fmla="*/ 0 w 1317"/>
                <a:gd name="T37" fmla="*/ 0 h 567"/>
                <a:gd name="T38" fmla="*/ 0 w 1317"/>
                <a:gd name="T39" fmla="*/ 0 h 567"/>
                <a:gd name="T40" fmla="*/ 0 w 1317"/>
                <a:gd name="T41" fmla="*/ 0 h 567"/>
                <a:gd name="T42" fmla="*/ 0 w 1317"/>
                <a:gd name="T43" fmla="*/ 0 h 567"/>
                <a:gd name="T44" fmla="*/ 0 w 1317"/>
                <a:gd name="T45" fmla="*/ 0 h 567"/>
                <a:gd name="T46" fmla="*/ 0 w 1317"/>
                <a:gd name="T47" fmla="*/ 0 h 567"/>
                <a:gd name="T48" fmla="*/ 0 w 1317"/>
                <a:gd name="T49" fmla="*/ 0 h 567"/>
                <a:gd name="T50" fmla="*/ 0 w 1317"/>
                <a:gd name="T51" fmla="*/ 0 h 567"/>
                <a:gd name="T52" fmla="*/ 0 w 1317"/>
                <a:gd name="T53" fmla="*/ 0 h 567"/>
                <a:gd name="T54" fmla="*/ 0 w 1317"/>
                <a:gd name="T55" fmla="*/ 0 h 567"/>
                <a:gd name="T56" fmla="*/ 0 w 1317"/>
                <a:gd name="T57" fmla="*/ 0 h 567"/>
                <a:gd name="T58" fmla="*/ 0 w 1317"/>
                <a:gd name="T59" fmla="*/ 0 h 567"/>
                <a:gd name="T60" fmla="*/ 0 w 1317"/>
                <a:gd name="T61" fmla="*/ 0 h 567"/>
                <a:gd name="T62" fmla="*/ 0 w 1317"/>
                <a:gd name="T63" fmla="*/ 0 h 567"/>
                <a:gd name="T64" fmla="*/ 0 w 1317"/>
                <a:gd name="T65" fmla="*/ 0 h 567"/>
                <a:gd name="T66" fmla="*/ 0 w 1317"/>
                <a:gd name="T67" fmla="*/ 0 h 567"/>
                <a:gd name="T68" fmla="*/ 0 w 1317"/>
                <a:gd name="T69" fmla="*/ 0 h 567"/>
                <a:gd name="T70" fmla="*/ 0 w 1317"/>
                <a:gd name="T71" fmla="*/ 0 h 567"/>
                <a:gd name="T72" fmla="*/ 0 w 1317"/>
                <a:gd name="T73" fmla="*/ 0 h 567"/>
                <a:gd name="T74" fmla="*/ 0 w 1317"/>
                <a:gd name="T75" fmla="*/ 0 h 567"/>
                <a:gd name="T76" fmla="*/ 0 w 1317"/>
                <a:gd name="T77" fmla="*/ 0 h 567"/>
                <a:gd name="T78" fmla="*/ 0 w 1317"/>
                <a:gd name="T79" fmla="*/ 0 h 567"/>
                <a:gd name="T80" fmla="*/ 0 w 1317"/>
                <a:gd name="T81" fmla="*/ 0 h 567"/>
                <a:gd name="T82" fmla="*/ 0 w 1317"/>
                <a:gd name="T83" fmla="*/ 0 h 567"/>
                <a:gd name="T84" fmla="*/ 0 w 1317"/>
                <a:gd name="T85" fmla="*/ 0 h 567"/>
                <a:gd name="T86" fmla="*/ 0 w 1317"/>
                <a:gd name="T87" fmla="*/ 0 h 567"/>
                <a:gd name="T88" fmla="*/ 0 w 1317"/>
                <a:gd name="T89" fmla="*/ 0 h 567"/>
                <a:gd name="T90" fmla="*/ 0 w 1317"/>
                <a:gd name="T91" fmla="*/ 0 h 567"/>
                <a:gd name="T92" fmla="*/ 0 w 1317"/>
                <a:gd name="T93" fmla="*/ 0 h 567"/>
                <a:gd name="T94" fmla="*/ 0 w 1317"/>
                <a:gd name="T95" fmla="*/ 0 h 567"/>
                <a:gd name="T96" fmla="*/ 0 w 1317"/>
                <a:gd name="T97" fmla="*/ 0 h 567"/>
                <a:gd name="T98" fmla="*/ 0 w 1317"/>
                <a:gd name="T99" fmla="*/ 0 h 567"/>
                <a:gd name="T100" fmla="*/ 0 w 1317"/>
                <a:gd name="T101" fmla="*/ 0 h 567"/>
                <a:gd name="T102" fmla="*/ 0 w 1317"/>
                <a:gd name="T103" fmla="*/ 0 h 567"/>
                <a:gd name="T104" fmla="*/ 0 w 1317"/>
                <a:gd name="T105" fmla="*/ 0 h 567"/>
                <a:gd name="T106" fmla="*/ 0 w 1317"/>
                <a:gd name="T107" fmla="*/ 0 h 567"/>
                <a:gd name="T108" fmla="*/ 0 w 1317"/>
                <a:gd name="T109" fmla="*/ 0 h 567"/>
                <a:gd name="T110" fmla="*/ 0 w 1317"/>
                <a:gd name="T111" fmla="*/ 0 h 567"/>
                <a:gd name="T112" fmla="*/ 0 w 1317"/>
                <a:gd name="T113" fmla="*/ 0 h 567"/>
                <a:gd name="T114" fmla="*/ 0 w 1317"/>
                <a:gd name="T115" fmla="*/ 0 h 567"/>
                <a:gd name="T116" fmla="*/ 0 w 1317"/>
                <a:gd name="T117" fmla="*/ 0 h 5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7"/>
                <a:gd name="T178" fmla="*/ 0 h 567"/>
                <a:gd name="T179" fmla="*/ 1317 w 1317"/>
                <a:gd name="T180" fmla="*/ 567 h 5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7" h="567">
                  <a:moveTo>
                    <a:pt x="1317" y="5"/>
                  </a:moveTo>
                  <a:lnTo>
                    <a:pt x="1314" y="6"/>
                  </a:lnTo>
                  <a:lnTo>
                    <a:pt x="1313" y="9"/>
                  </a:lnTo>
                  <a:lnTo>
                    <a:pt x="1312" y="10"/>
                  </a:lnTo>
                  <a:lnTo>
                    <a:pt x="1311" y="13"/>
                  </a:lnTo>
                  <a:lnTo>
                    <a:pt x="1302" y="17"/>
                  </a:lnTo>
                  <a:lnTo>
                    <a:pt x="1294" y="21"/>
                  </a:lnTo>
                  <a:lnTo>
                    <a:pt x="1285" y="24"/>
                  </a:lnTo>
                  <a:lnTo>
                    <a:pt x="1277" y="28"/>
                  </a:lnTo>
                  <a:lnTo>
                    <a:pt x="1268" y="31"/>
                  </a:lnTo>
                  <a:lnTo>
                    <a:pt x="1258" y="35"/>
                  </a:lnTo>
                  <a:lnTo>
                    <a:pt x="1250" y="37"/>
                  </a:lnTo>
                  <a:lnTo>
                    <a:pt x="1241" y="41"/>
                  </a:lnTo>
                  <a:lnTo>
                    <a:pt x="1218" y="48"/>
                  </a:lnTo>
                  <a:lnTo>
                    <a:pt x="1195" y="56"/>
                  </a:lnTo>
                  <a:lnTo>
                    <a:pt x="1172" y="65"/>
                  </a:lnTo>
                  <a:lnTo>
                    <a:pt x="1150" y="73"/>
                  </a:lnTo>
                  <a:lnTo>
                    <a:pt x="1127" y="80"/>
                  </a:lnTo>
                  <a:lnTo>
                    <a:pt x="1104" y="88"/>
                  </a:lnTo>
                  <a:lnTo>
                    <a:pt x="1081" y="95"/>
                  </a:lnTo>
                  <a:lnTo>
                    <a:pt x="1056" y="100"/>
                  </a:lnTo>
                  <a:lnTo>
                    <a:pt x="1034" y="107"/>
                  </a:lnTo>
                  <a:lnTo>
                    <a:pt x="1014" y="114"/>
                  </a:lnTo>
                  <a:lnTo>
                    <a:pt x="992" y="121"/>
                  </a:lnTo>
                  <a:lnTo>
                    <a:pt x="970" y="127"/>
                  </a:lnTo>
                  <a:lnTo>
                    <a:pt x="948" y="136"/>
                  </a:lnTo>
                  <a:lnTo>
                    <a:pt x="927" y="142"/>
                  </a:lnTo>
                  <a:lnTo>
                    <a:pt x="906" y="151"/>
                  </a:lnTo>
                  <a:lnTo>
                    <a:pt x="885" y="159"/>
                  </a:lnTo>
                  <a:lnTo>
                    <a:pt x="863" y="167"/>
                  </a:lnTo>
                  <a:lnTo>
                    <a:pt x="840" y="175"/>
                  </a:lnTo>
                  <a:lnTo>
                    <a:pt x="818" y="182"/>
                  </a:lnTo>
                  <a:lnTo>
                    <a:pt x="795" y="190"/>
                  </a:lnTo>
                  <a:lnTo>
                    <a:pt x="773" y="198"/>
                  </a:lnTo>
                  <a:lnTo>
                    <a:pt x="751" y="208"/>
                  </a:lnTo>
                  <a:lnTo>
                    <a:pt x="729" y="216"/>
                  </a:lnTo>
                  <a:lnTo>
                    <a:pt x="707" y="227"/>
                  </a:lnTo>
                  <a:lnTo>
                    <a:pt x="700" y="230"/>
                  </a:lnTo>
                  <a:lnTo>
                    <a:pt x="694" y="232"/>
                  </a:lnTo>
                  <a:lnTo>
                    <a:pt x="688" y="234"/>
                  </a:lnTo>
                  <a:lnTo>
                    <a:pt x="682" y="236"/>
                  </a:lnTo>
                  <a:lnTo>
                    <a:pt x="674" y="239"/>
                  </a:lnTo>
                  <a:lnTo>
                    <a:pt x="668" y="241"/>
                  </a:lnTo>
                  <a:lnTo>
                    <a:pt x="662" y="241"/>
                  </a:lnTo>
                  <a:lnTo>
                    <a:pt x="655" y="241"/>
                  </a:lnTo>
                  <a:lnTo>
                    <a:pt x="650" y="235"/>
                  </a:lnTo>
                  <a:lnTo>
                    <a:pt x="645" y="231"/>
                  </a:lnTo>
                  <a:lnTo>
                    <a:pt x="640" y="227"/>
                  </a:lnTo>
                  <a:lnTo>
                    <a:pt x="635" y="223"/>
                  </a:lnTo>
                  <a:lnTo>
                    <a:pt x="631" y="219"/>
                  </a:lnTo>
                  <a:lnTo>
                    <a:pt x="626" y="216"/>
                  </a:lnTo>
                  <a:lnTo>
                    <a:pt x="621" y="212"/>
                  </a:lnTo>
                  <a:lnTo>
                    <a:pt x="615" y="208"/>
                  </a:lnTo>
                  <a:lnTo>
                    <a:pt x="606" y="201"/>
                  </a:lnTo>
                  <a:lnTo>
                    <a:pt x="597" y="193"/>
                  </a:lnTo>
                  <a:lnTo>
                    <a:pt x="588" y="186"/>
                  </a:lnTo>
                  <a:lnTo>
                    <a:pt x="578" y="179"/>
                  </a:lnTo>
                  <a:lnTo>
                    <a:pt x="569" y="172"/>
                  </a:lnTo>
                  <a:lnTo>
                    <a:pt x="559" y="164"/>
                  </a:lnTo>
                  <a:lnTo>
                    <a:pt x="550" y="157"/>
                  </a:lnTo>
                  <a:lnTo>
                    <a:pt x="541" y="151"/>
                  </a:lnTo>
                  <a:lnTo>
                    <a:pt x="532" y="145"/>
                  </a:lnTo>
                  <a:lnTo>
                    <a:pt x="522" y="144"/>
                  </a:lnTo>
                  <a:lnTo>
                    <a:pt x="514" y="144"/>
                  </a:lnTo>
                  <a:lnTo>
                    <a:pt x="505" y="148"/>
                  </a:lnTo>
                  <a:lnTo>
                    <a:pt x="497" y="152"/>
                  </a:lnTo>
                  <a:lnTo>
                    <a:pt x="488" y="156"/>
                  </a:lnTo>
                  <a:lnTo>
                    <a:pt x="480" y="161"/>
                  </a:lnTo>
                  <a:lnTo>
                    <a:pt x="472" y="166"/>
                  </a:lnTo>
                  <a:lnTo>
                    <a:pt x="460" y="175"/>
                  </a:lnTo>
                  <a:lnTo>
                    <a:pt x="448" y="186"/>
                  </a:lnTo>
                  <a:lnTo>
                    <a:pt x="437" y="197"/>
                  </a:lnTo>
                  <a:lnTo>
                    <a:pt x="426" y="209"/>
                  </a:lnTo>
                  <a:lnTo>
                    <a:pt x="416" y="223"/>
                  </a:lnTo>
                  <a:lnTo>
                    <a:pt x="408" y="236"/>
                  </a:lnTo>
                  <a:lnTo>
                    <a:pt x="401" y="250"/>
                  </a:lnTo>
                  <a:lnTo>
                    <a:pt x="395" y="265"/>
                  </a:lnTo>
                  <a:lnTo>
                    <a:pt x="413" y="277"/>
                  </a:lnTo>
                  <a:lnTo>
                    <a:pt x="431" y="290"/>
                  </a:lnTo>
                  <a:lnTo>
                    <a:pt x="451" y="302"/>
                  </a:lnTo>
                  <a:lnTo>
                    <a:pt x="470" y="313"/>
                  </a:lnTo>
                  <a:lnTo>
                    <a:pt x="489" y="325"/>
                  </a:lnTo>
                  <a:lnTo>
                    <a:pt x="509" y="337"/>
                  </a:lnTo>
                  <a:lnTo>
                    <a:pt x="527" y="352"/>
                  </a:lnTo>
                  <a:lnTo>
                    <a:pt x="545" y="367"/>
                  </a:lnTo>
                  <a:lnTo>
                    <a:pt x="559" y="377"/>
                  </a:lnTo>
                  <a:lnTo>
                    <a:pt x="571" y="387"/>
                  </a:lnTo>
                  <a:lnTo>
                    <a:pt x="584" y="396"/>
                  </a:lnTo>
                  <a:lnTo>
                    <a:pt x="598" y="404"/>
                  </a:lnTo>
                  <a:lnTo>
                    <a:pt x="610" y="414"/>
                  </a:lnTo>
                  <a:lnTo>
                    <a:pt x="623" y="423"/>
                  </a:lnTo>
                  <a:lnTo>
                    <a:pt x="637" y="433"/>
                  </a:lnTo>
                  <a:lnTo>
                    <a:pt x="650" y="441"/>
                  </a:lnTo>
                  <a:lnTo>
                    <a:pt x="651" y="444"/>
                  </a:lnTo>
                  <a:lnTo>
                    <a:pt x="652" y="445"/>
                  </a:lnTo>
                  <a:lnTo>
                    <a:pt x="652" y="448"/>
                  </a:lnTo>
                  <a:lnTo>
                    <a:pt x="651" y="451"/>
                  </a:lnTo>
                  <a:lnTo>
                    <a:pt x="645" y="451"/>
                  </a:lnTo>
                  <a:lnTo>
                    <a:pt x="640" y="449"/>
                  </a:lnTo>
                  <a:lnTo>
                    <a:pt x="634" y="447"/>
                  </a:lnTo>
                  <a:lnTo>
                    <a:pt x="628" y="445"/>
                  </a:lnTo>
                  <a:lnTo>
                    <a:pt x="607" y="433"/>
                  </a:lnTo>
                  <a:lnTo>
                    <a:pt x="587" y="419"/>
                  </a:lnTo>
                  <a:lnTo>
                    <a:pt x="565" y="407"/>
                  </a:lnTo>
                  <a:lnTo>
                    <a:pt x="544" y="393"/>
                  </a:lnTo>
                  <a:lnTo>
                    <a:pt x="524" y="380"/>
                  </a:lnTo>
                  <a:lnTo>
                    <a:pt x="503" y="367"/>
                  </a:lnTo>
                  <a:lnTo>
                    <a:pt x="481" y="354"/>
                  </a:lnTo>
                  <a:lnTo>
                    <a:pt x="460" y="342"/>
                  </a:lnTo>
                  <a:lnTo>
                    <a:pt x="452" y="336"/>
                  </a:lnTo>
                  <a:lnTo>
                    <a:pt x="444" y="331"/>
                  </a:lnTo>
                  <a:lnTo>
                    <a:pt x="436" y="324"/>
                  </a:lnTo>
                  <a:lnTo>
                    <a:pt x="427" y="317"/>
                  </a:lnTo>
                  <a:lnTo>
                    <a:pt x="420" y="310"/>
                  </a:lnTo>
                  <a:lnTo>
                    <a:pt x="412" y="305"/>
                  </a:lnTo>
                  <a:lnTo>
                    <a:pt x="403" y="298"/>
                  </a:lnTo>
                  <a:lnTo>
                    <a:pt x="395" y="294"/>
                  </a:lnTo>
                  <a:lnTo>
                    <a:pt x="388" y="288"/>
                  </a:lnTo>
                  <a:lnTo>
                    <a:pt x="384" y="284"/>
                  </a:lnTo>
                  <a:lnTo>
                    <a:pt x="376" y="280"/>
                  </a:lnTo>
                  <a:lnTo>
                    <a:pt x="370" y="277"/>
                  </a:lnTo>
                  <a:lnTo>
                    <a:pt x="364" y="273"/>
                  </a:lnTo>
                  <a:lnTo>
                    <a:pt x="358" y="271"/>
                  </a:lnTo>
                  <a:lnTo>
                    <a:pt x="351" y="268"/>
                  </a:lnTo>
                  <a:lnTo>
                    <a:pt x="345" y="264"/>
                  </a:lnTo>
                  <a:lnTo>
                    <a:pt x="334" y="256"/>
                  </a:lnTo>
                  <a:lnTo>
                    <a:pt x="323" y="247"/>
                  </a:lnTo>
                  <a:lnTo>
                    <a:pt x="312" y="239"/>
                  </a:lnTo>
                  <a:lnTo>
                    <a:pt x="300" y="231"/>
                  </a:lnTo>
                  <a:lnTo>
                    <a:pt x="287" y="224"/>
                  </a:lnTo>
                  <a:lnTo>
                    <a:pt x="275" y="216"/>
                  </a:lnTo>
                  <a:lnTo>
                    <a:pt x="263" y="209"/>
                  </a:lnTo>
                  <a:lnTo>
                    <a:pt x="251" y="201"/>
                  </a:lnTo>
                  <a:lnTo>
                    <a:pt x="234" y="193"/>
                  </a:lnTo>
                  <a:lnTo>
                    <a:pt x="217" y="183"/>
                  </a:lnTo>
                  <a:lnTo>
                    <a:pt x="200" y="174"/>
                  </a:lnTo>
                  <a:lnTo>
                    <a:pt x="184" y="164"/>
                  </a:lnTo>
                  <a:lnTo>
                    <a:pt x="167" y="156"/>
                  </a:lnTo>
                  <a:lnTo>
                    <a:pt x="150" y="146"/>
                  </a:lnTo>
                  <a:lnTo>
                    <a:pt x="132" y="138"/>
                  </a:lnTo>
                  <a:lnTo>
                    <a:pt x="114" y="131"/>
                  </a:lnTo>
                  <a:lnTo>
                    <a:pt x="106" y="130"/>
                  </a:lnTo>
                  <a:lnTo>
                    <a:pt x="98" y="129"/>
                  </a:lnTo>
                  <a:lnTo>
                    <a:pt x="90" y="129"/>
                  </a:lnTo>
                  <a:lnTo>
                    <a:pt x="83" y="129"/>
                  </a:lnTo>
                  <a:lnTo>
                    <a:pt x="76" y="131"/>
                  </a:lnTo>
                  <a:lnTo>
                    <a:pt x="69" y="134"/>
                  </a:lnTo>
                  <a:lnTo>
                    <a:pt x="62" y="137"/>
                  </a:lnTo>
                  <a:lnTo>
                    <a:pt x="58" y="142"/>
                  </a:lnTo>
                  <a:lnTo>
                    <a:pt x="48" y="157"/>
                  </a:lnTo>
                  <a:lnTo>
                    <a:pt x="42" y="174"/>
                  </a:lnTo>
                  <a:lnTo>
                    <a:pt x="37" y="191"/>
                  </a:lnTo>
                  <a:lnTo>
                    <a:pt x="33" y="209"/>
                  </a:lnTo>
                  <a:lnTo>
                    <a:pt x="32" y="219"/>
                  </a:lnTo>
                  <a:lnTo>
                    <a:pt x="30" y="230"/>
                  </a:lnTo>
                  <a:lnTo>
                    <a:pt x="28" y="239"/>
                  </a:lnTo>
                  <a:lnTo>
                    <a:pt x="27" y="250"/>
                  </a:lnTo>
                  <a:lnTo>
                    <a:pt x="25" y="269"/>
                  </a:lnTo>
                  <a:lnTo>
                    <a:pt x="22" y="291"/>
                  </a:lnTo>
                  <a:lnTo>
                    <a:pt x="22" y="314"/>
                  </a:lnTo>
                  <a:lnTo>
                    <a:pt x="22" y="336"/>
                  </a:lnTo>
                  <a:lnTo>
                    <a:pt x="22" y="382"/>
                  </a:lnTo>
                  <a:lnTo>
                    <a:pt x="23" y="430"/>
                  </a:lnTo>
                  <a:lnTo>
                    <a:pt x="23" y="477"/>
                  </a:lnTo>
                  <a:lnTo>
                    <a:pt x="27" y="524"/>
                  </a:lnTo>
                  <a:lnTo>
                    <a:pt x="30" y="534"/>
                  </a:lnTo>
                  <a:lnTo>
                    <a:pt x="33" y="543"/>
                  </a:lnTo>
                  <a:lnTo>
                    <a:pt x="36" y="554"/>
                  </a:lnTo>
                  <a:lnTo>
                    <a:pt x="38" y="564"/>
                  </a:lnTo>
                  <a:lnTo>
                    <a:pt x="30" y="567"/>
                  </a:lnTo>
                  <a:lnTo>
                    <a:pt x="23" y="563"/>
                  </a:lnTo>
                  <a:lnTo>
                    <a:pt x="19" y="556"/>
                  </a:lnTo>
                  <a:lnTo>
                    <a:pt x="13" y="550"/>
                  </a:lnTo>
                  <a:lnTo>
                    <a:pt x="6" y="531"/>
                  </a:lnTo>
                  <a:lnTo>
                    <a:pt x="3" y="511"/>
                  </a:lnTo>
                  <a:lnTo>
                    <a:pt x="2" y="490"/>
                  </a:lnTo>
                  <a:lnTo>
                    <a:pt x="0" y="471"/>
                  </a:lnTo>
                  <a:lnTo>
                    <a:pt x="2" y="395"/>
                  </a:lnTo>
                  <a:lnTo>
                    <a:pt x="3" y="317"/>
                  </a:lnTo>
                  <a:lnTo>
                    <a:pt x="8" y="241"/>
                  </a:lnTo>
                  <a:lnTo>
                    <a:pt x="16" y="166"/>
                  </a:lnTo>
                  <a:lnTo>
                    <a:pt x="19" y="156"/>
                  </a:lnTo>
                  <a:lnTo>
                    <a:pt x="21" y="148"/>
                  </a:lnTo>
                  <a:lnTo>
                    <a:pt x="23" y="140"/>
                  </a:lnTo>
                  <a:lnTo>
                    <a:pt x="28" y="131"/>
                  </a:lnTo>
                  <a:lnTo>
                    <a:pt x="37" y="123"/>
                  </a:lnTo>
                  <a:lnTo>
                    <a:pt x="47" y="115"/>
                  </a:lnTo>
                  <a:lnTo>
                    <a:pt x="56" y="108"/>
                  </a:lnTo>
                  <a:lnTo>
                    <a:pt x="67" y="103"/>
                  </a:lnTo>
                  <a:lnTo>
                    <a:pt x="79" y="99"/>
                  </a:lnTo>
                  <a:lnTo>
                    <a:pt x="90" y="97"/>
                  </a:lnTo>
                  <a:lnTo>
                    <a:pt x="104" y="97"/>
                  </a:lnTo>
                  <a:lnTo>
                    <a:pt x="116" y="100"/>
                  </a:lnTo>
                  <a:lnTo>
                    <a:pt x="122" y="104"/>
                  </a:lnTo>
                  <a:lnTo>
                    <a:pt x="129" y="106"/>
                  </a:lnTo>
                  <a:lnTo>
                    <a:pt x="137" y="107"/>
                  </a:lnTo>
                  <a:lnTo>
                    <a:pt x="143" y="112"/>
                  </a:lnTo>
                  <a:lnTo>
                    <a:pt x="156" y="121"/>
                  </a:lnTo>
                  <a:lnTo>
                    <a:pt x="169" y="129"/>
                  </a:lnTo>
                  <a:lnTo>
                    <a:pt x="184" y="138"/>
                  </a:lnTo>
                  <a:lnTo>
                    <a:pt x="197" y="146"/>
                  </a:lnTo>
                  <a:lnTo>
                    <a:pt x="211" y="155"/>
                  </a:lnTo>
                  <a:lnTo>
                    <a:pt x="225" y="163"/>
                  </a:lnTo>
                  <a:lnTo>
                    <a:pt x="239" y="170"/>
                  </a:lnTo>
                  <a:lnTo>
                    <a:pt x="253" y="178"/>
                  </a:lnTo>
                  <a:lnTo>
                    <a:pt x="268" y="186"/>
                  </a:lnTo>
                  <a:lnTo>
                    <a:pt x="281" y="194"/>
                  </a:lnTo>
                  <a:lnTo>
                    <a:pt x="296" y="202"/>
                  </a:lnTo>
                  <a:lnTo>
                    <a:pt x="309" y="212"/>
                  </a:lnTo>
                  <a:lnTo>
                    <a:pt x="323" y="220"/>
                  </a:lnTo>
                  <a:lnTo>
                    <a:pt x="337" y="230"/>
                  </a:lnTo>
                  <a:lnTo>
                    <a:pt x="351" y="238"/>
                  </a:lnTo>
                  <a:lnTo>
                    <a:pt x="364" y="247"/>
                  </a:lnTo>
                  <a:lnTo>
                    <a:pt x="368" y="249"/>
                  </a:lnTo>
                  <a:lnTo>
                    <a:pt x="371" y="246"/>
                  </a:lnTo>
                  <a:lnTo>
                    <a:pt x="374" y="242"/>
                  </a:lnTo>
                  <a:lnTo>
                    <a:pt x="378" y="238"/>
                  </a:lnTo>
                  <a:lnTo>
                    <a:pt x="384" y="228"/>
                  </a:lnTo>
                  <a:lnTo>
                    <a:pt x="390" y="219"/>
                  </a:lnTo>
                  <a:lnTo>
                    <a:pt x="396" y="209"/>
                  </a:lnTo>
                  <a:lnTo>
                    <a:pt x="403" y="200"/>
                  </a:lnTo>
                  <a:lnTo>
                    <a:pt x="410" y="190"/>
                  </a:lnTo>
                  <a:lnTo>
                    <a:pt x="419" y="182"/>
                  </a:lnTo>
                  <a:lnTo>
                    <a:pt x="427" y="175"/>
                  </a:lnTo>
                  <a:lnTo>
                    <a:pt x="437" y="170"/>
                  </a:lnTo>
                  <a:lnTo>
                    <a:pt x="446" y="164"/>
                  </a:lnTo>
                  <a:lnTo>
                    <a:pt x="453" y="159"/>
                  </a:lnTo>
                  <a:lnTo>
                    <a:pt x="461" y="153"/>
                  </a:lnTo>
                  <a:lnTo>
                    <a:pt x="470" y="148"/>
                  </a:lnTo>
                  <a:lnTo>
                    <a:pt x="478" y="142"/>
                  </a:lnTo>
                  <a:lnTo>
                    <a:pt x="487" y="137"/>
                  </a:lnTo>
                  <a:lnTo>
                    <a:pt x="496" y="131"/>
                  </a:lnTo>
                  <a:lnTo>
                    <a:pt x="504" y="126"/>
                  </a:lnTo>
                  <a:lnTo>
                    <a:pt x="492" y="112"/>
                  </a:lnTo>
                  <a:lnTo>
                    <a:pt x="478" y="101"/>
                  </a:lnTo>
                  <a:lnTo>
                    <a:pt x="465" y="91"/>
                  </a:lnTo>
                  <a:lnTo>
                    <a:pt x="451" y="80"/>
                  </a:lnTo>
                  <a:lnTo>
                    <a:pt x="436" y="70"/>
                  </a:lnTo>
                  <a:lnTo>
                    <a:pt x="421" y="61"/>
                  </a:lnTo>
                  <a:lnTo>
                    <a:pt x="407" y="51"/>
                  </a:lnTo>
                  <a:lnTo>
                    <a:pt x="392" y="40"/>
                  </a:lnTo>
                  <a:lnTo>
                    <a:pt x="384" y="40"/>
                  </a:lnTo>
                  <a:lnTo>
                    <a:pt x="376" y="40"/>
                  </a:lnTo>
                  <a:lnTo>
                    <a:pt x="369" y="43"/>
                  </a:lnTo>
                  <a:lnTo>
                    <a:pt x="362" y="44"/>
                  </a:lnTo>
                  <a:lnTo>
                    <a:pt x="354" y="48"/>
                  </a:lnTo>
                  <a:lnTo>
                    <a:pt x="347" y="51"/>
                  </a:lnTo>
                  <a:lnTo>
                    <a:pt x="340" y="55"/>
                  </a:lnTo>
                  <a:lnTo>
                    <a:pt x="333" y="58"/>
                  </a:lnTo>
                  <a:lnTo>
                    <a:pt x="318" y="67"/>
                  </a:lnTo>
                  <a:lnTo>
                    <a:pt x="303" y="77"/>
                  </a:lnTo>
                  <a:lnTo>
                    <a:pt x="289" y="86"/>
                  </a:lnTo>
                  <a:lnTo>
                    <a:pt x="275" y="99"/>
                  </a:lnTo>
                  <a:lnTo>
                    <a:pt x="261" y="110"/>
                  </a:lnTo>
                  <a:lnTo>
                    <a:pt x="249" y="123"/>
                  </a:lnTo>
                  <a:lnTo>
                    <a:pt x="236" y="137"/>
                  </a:lnTo>
                  <a:lnTo>
                    <a:pt x="224" y="152"/>
                  </a:lnTo>
                  <a:lnTo>
                    <a:pt x="223" y="153"/>
                  </a:lnTo>
                  <a:lnTo>
                    <a:pt x="222" y="153"/>
                  </a:lnTo>
                  <a:lnTo>
                    <a:pt x="221" y="153"/>
                  </a:lnTo>
                  <a:lnTo>
                    <a:pt x="219" y="153"/>
                  </a:lnTo>
                  <a:lnTo>
                    <a:pt x="218" y="145"/>
                  </a:lnTo>
                  <a:lnTo>
                    <a:pt x="219" y="137"/>
                  </a:lnTo>
                  <a:lnTo>
                    <a:pt x="223" y="129"/>
                  </a:lnTo>
                  <a:lnTo>
                    <a:pt x="227" y="122"/>
                  </a:lnTo>
                  <a:lnTo>
                    <a:pt x="232" y="112"/>
                  </a:lnTo>
                  <a:lnTo>
                    <a:pt x="238" y="103"/>
                  </a:lnTo>
                  <a:lnTo>
                    <a:pt x="245" y="93"/>
                  </a:lnTo>
                  <a:lnTo>
                    <a:pt x="252" y="85"/>
                  </a:lnTo>
                  <a:lnTo>
                    <a:pt x="260" y="78"/>
                  </a:lnTo>
                  <a:lnTo>
                    <a:pt x="268" y="71"/>
                  </a:lnTo>
                  <a:lnTo>
                    <a:pt x="278" y="66"/>
                  </a:lnTo>
                  <a:lnTo>
                    <a:pt x="286" y="61"/>
                  </a:lnTo>
                  <a:lnTo>
                    <a:pt x="296" y="54"/>
                  </a:lnTo>
                  <a:lnTo>
                    <a:pt x="306" y="47"/>
                  </a:lnTo>
                  <a:lnTo>
                    <a:pt x="315" y="40"/>
                  </a:lnTo>
                  <a:lnTo>
                    <a:pt x="326" y="33"/>
                  </a:lnTo>
                  <a:lnTo>
                    <a:pt x="337" y="28"/>
                  </a:lnTo>
                  <a:lnTo>
                    <a:pt x="348" y="24"/>
                  </a:lnTo>
                  <a:lnTo>
                    <a:pt x="359" y="20"/>
                  </a:lnTo>
                  <a:lnTo>
                    <a:pt x="370" y="16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7" y="18"/>
                  </a:lnTo>
                  <a:lnTo>
                    <a:pt x="393" y="20"/>
                  </a:lnTo>
                  <a:lnTo>
                    <a:pt x="410" y="33"/>
                  </a:lnTo>
                  <a:lnTo>
                    <a:pt x="429" y="47"/>
                  </a:lnTo>
                  <a:lnTo>
                    <a:pt x="447" y="59"/>
                  </a:lnTo>
                  <a:lnTo>
                    <a:pt x="465" y="70"/>
                  </a:lnTo>
                  <a:lnTo>
                    <a:pt x="482" y="82"/>
                  </a:lnTo>
                  <a:lnTo>
                    <a:pt x="500" y="95"/>
                  </a:lnTo>
                  <a:lnTo>
                    <a:pt x="519" y="107"/>
                  </a:lnTo>
                  <a:lnTo>
                    <a:pt x="536" y="121"/>
                  </a:lnTo>
                  <a:lnTo>
                    <a:pt x="544" y="126"/>
                  </a:lnTo>
                  <a:lnTo>
                    <a:pt x="553" y="131"/>
                  </a:lnTo>
                  <a:lnTo>
                    <a:pt x="560" y="137"/>
                  </a:lnTo>
                  <a:lnTo>
                    <a:pt x="569" y="142"/>
                  </a:lnTo>
                  <a:lnTo>
                    <a:pt x="577" y="149"/>
                  </a:lnTo>
                  <a:lnTo>
                    <a:pt x="584" y="155"/>
                  </a:lnTo>
                  <a:lnTo>
                    <a:pt x="593" y="160"/>
                  </a:lnTo>
                  <a:lnTo>
                    <a:pt x="601" y="166"/>
                  </a:lnTo>
                  <a:lnTo>
                    <a:pt x="607" y="170"/>
                  </a:lnTo>
                  <a:lnTo>
                    <a:pt x="614" y="174"/>
                  </a:lnTo>
                  <a:lnTo>
                    <a:pt x="621" y="176"/>
                  </a:lnTo>
                  <a:lnTo>
                    <a:pt x="627" y="181"/>
                  </a:lnTo>
                  <a:lnTo>
                    <a:pt x="633" y="183"/>
                  </a:lnTo>
                  <a:lnTo>
                    <a:pt x="639" y="187"/>
                  </a:lnTo>
                  <a:lnTo>
                    <a:pt x="645" y="191"/>
                  </a:lnTo>
                  <a:lnTo>
                    <a:pt x="651" y="196"/>
                  </a:lnTo>
                  <a:lnTo>
                    <a:pt x="660" y="197"/>
                  </a:lnTo>
                  <a:lnTo>
                    <a:pt x="668" y="196"/>
                  </a:lnTo>
                  <a:lnTo>
                    <a:pt x="676" y="193"/>
                  </a:lnTo>
                  <a:lnTo>
                    <a:pt x="683" y="191"/>
                  </a:lnTo>
                  <a:lnTo>
                    <a:pt x="695" y="187"/>
                  </a:lnTo>
                  <a:lnTo>
                    <a:pt x="708" y="185"/>
                  </a:lnTo>
                  <a:lnTo>
                    <a:pt x="721" y="181"/>
                  </a:lnTo>
                  <a:lnTo>
                    <a:pt x="734" y="178"/>
                  </a:lnTo>
                  <a:lnTo>
                    <a:pt x="746" y="174"/>
                  </a:lnTo>
                  <a:lnTo>
                    <a:pt x="760" y="170"/>
                  </a:lnTo>
                  <a:lnTo>
                    <a:pt x="772" y="167"/>
                  </a:lnTo>
                  <a:lnTo>
                    <a:pt x="785" y="163"/>
                  </a:lnTo>
                  <a:lnTo>
                    <a:pt x="797" y="160"/>
                  </a:lnTo>
                  <a:lnTo>
                    <a:pt x="811" y="156"/>
                  </a:lnTo>
                  <a:lnTo>
                    <a:pt x="823" y="153"/>
                  </a:lnTo>
                  <a:lnTo>
                    <a:pt x="836" y="151"/>
                  </a:lnTo>
                  <a:lnTo>
                    <a:pt x="848" y="146"/>
                  </a:lnTo>
                  <a:lnTo>
                    <a:pt x="860" y="144"/>
                  </a:lnTo>
                  <a:lnTo>
                    <a:pt x="874" y="141"/>
                  </a:lnTo>
                  <a:lnTo>
                    <a:pt x="886" y="138"/>
                  </a:lnTo>
                  <a:lnTo>
                    <a:pt x="903" y="133"/>
                  </a:lnTo>
                  <a:lnTo>
                    <a:pt x="920" y="126"/>
                  </a:lnTo>
                  <a:lnTo>
                    <a:pt x="937" y="121"/>
                  </a:lnTo>
                  <a:lnTo>
                    <a:pt x="954" y="114"/>
                  </a:lnTo>
                  <a:lnTo>
                    <a:pt x="971" y="107"/>
                  </a:lnTo>
                  <a:lnTo>
                    <a:pt x="988" y="101"/>
                  </a:lnTo>
                  <a:lnTo>
                    <a:pt x="1005" y="95"/>
                  </a:lnTo>
                  <a:lnTo>
                    <a:pt x="1022" y="89"/>
                  </a:lnTo>
                  <a:lnTo>
                    <a:pt x="1037" y="82"/>
                  </a:lnTo>
                  <a:lnTo>
                    <a:pt x="1053" y="77"/>
                  </a:lnTo>
                  <a:lnTo>
                    <a:pt x="1067" y="70"/>
                  </a:lnTo>
                  <a:lnTo>
                    <a:pt x="1082" y="65"/>
                  </a:lnTo>
                  <a:lnTo>
                    <a:pt x="1097" y="59"/>
                  </a:lnTo>
                  <a:lnTo>
                    <a:pt x="1112" y="54"/>
                  </a:lnTo>
                  <a:lnTo>
                    <a:pt x="1127" y="50"/>
                  </a:lnTo>
                  <a:lnTo>
                    <a:pt x="1143" y="46"/>
                  </a:lnTo>
                  <a:lnTo>
                    <a:pt x="1162" y="40"/>
                  </a:lnTo>
                  <a:lnTo>
                    <a:pt x="1180" y="35"/>
                  </a:lnTo>
                  <a:lnTo>
                    <a:pt x="1200" y="31"/>
                  </a:lnTo>
                  <a:lnTo>
                    <a:pt x="1219" y="25"/>
                  </a:lnTo>
                  <a:lnTo>
                    <a:pt x="1239" y="20"/>
                  </a:lnTo>
                  <a:lnTo>
                    <a:pt x="1257" y="16"/>
                  </a:lnTo>
                  <a:lnTo>
                    <a:pt x="1277" y="10"/>
                  </a:lnTo>
                  <a:lnTo>
                    <a:pt x="1295" y="5"/>
                  </a:lnTo>
                  <a:lnTo>
                    <a:pt x="1300" y="2"/>
                  </a:lnTo>
                  <a:lnTo>
                    <a:pt x="1306" y="0"/>
                  </a:lnTo>
                  <a:lnTo>
                    <a:pt x="1312" y="2"/>
                  </a:lnTo>
                  <a:lnTo>
                    <a:pt x="131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5" name="Freeform 596"/>
            <p:cNvSpPr>
              <a:spLocks/>
            </p:cNvSpPr>
            <p:nvPr/>
          </p:nvSpPr>
          <p:spPr bwMode="auto">
            <a:xfrm>
              <a:off x="2752" y="3128"/>
              <a:ext cx="175" cy="116"/>
            </a:xfrm>
            <a:custGeom>
              <a:avLst/>
              <a:gdLst>
                <a:gd name="T0" fmla="*/ 0 w 525"/>
                <a:gd name="T1" fmla="*/ 0 h 346"/>
                <a:gd name="T2" fmla="*/ 0 w 525"/>
                <a:gd name="T3" fmla="*/ 0 h 346"/>
                <a:gd name="T4" fmla="*/ 0 w 525"/>
                <a:gd name="T5" fmla="*/ 0 h 346"/>
                <a:gd name="T6" fmla="*/ 0 w 525"/>
                <a:gd name="T7" fmla="*/ 0 h 346"/>
                <a:gd name="T8" fmla="*/ 0 w 525"/>
                <a:gd name="T9" fmla="*/ 0 h 346"/>
                <a:gd name="T10" fmla="*/ 0 w 525"/>
                <a:gd name="T11" fmla="*/ 0 h 346"/>
                <a:gd name="T12" fmla="*/ 0 w 525"/>
                <a:gd name="T13" fmla="*/ 0 h 346"/>
                <a:gd name="T14" fmla="*/ 0 w 525"/>
                <a:gd name="T15" fmla="*/ 0 h 346"/>
                <a:gd name="T16" fmla="*/ 0 w 525"/>
                <a:gd name="T17" fmla="*/ 0 h 346"/>
                <a:gd name="T18" fmla="*/ 0 w 525"/>
                <a:gd name="T19" fmla="*/ 0 h 346"/>
                <a:gd name="T20" fmla="*/ 0 w 525"/>
                <a:gd name="T21" fmla="*/ 0 h 346"/>
                <a:gd name="T22" fmla="*/ 0 w 525"/>
                <a:gd name="T23" fmla="*/ 0 h 346"/>
                <a:gd name="T24" fmla="*/ 0 w 525"/>
                <a:gd name="T25" fmla="*/ 0 h 346"/>
                <a:gd name="T26" fmla="*/ 0 w 525"/>
                <a:gd name="T27" fmla="*/ 0 h 346"/>
                <a:gd name="T28" fmla="*/ 0 w 525"/>
                <a:gd name="T29" fmla="*/ 0 h 346"/>
                <a:gd name="T30" fmla="*/ 0 w 525"/>
                <a:gd name="T31" fmla="*/ 0 h 346"/>
                <a:gd name="T32" fmla="*/ 0 w 525"/>
                <a:gd name="T33" fmla="*/ 0 h 346"/>
                <a:gd name="T34" fmla="*/ 0 w 525"/>
                <a:gd name="T35" fmla="*/ 0 h 346"/>
                <a:gd name="T36" fmla="*/ 0 w 525"/>
                <a:gd name="T37" fmla="*/ 0 h 346"/>
                <a:gd name="T38" fmla="*/ 0 w 525"/>
                <a:gd name="T39" fmla="*/ 0 h 346"/>
                <a:gd name="T40" fmla="*/ 0 w 525"/>
                <a:gd name="T41" fmla="*/ 0 h 346"/>
                <a:gd name="T42" fmla="*/ 0 w 525"/>
                <a:gd name="T43" fmla="*/ 0 h 346"/>
                <a:gd name="T44" fmla="*/ 0 w 525"/>
                <a:gd name="T45" fmla="*/ 0 h 346"/>
                <a:gd name="T46" fmla="*/ 0 w 525"/>
                <a:gd name="T47" fmla="*/ 0 h 346"/>
                <a:gd name="T48" fmla="*/ 0 w 525"/>
                <a:gd name="T49" fmla="*/ 0 h 346"/>
                <a:gd name="T50" fmla="*/ 0 w 525"/>
                <a:gd name="T51" fmla="*/ 0 h 346"/>
                <a:gd name="T52" fmla="*/ 0 w 525"/>
                <a:gd name="T53" fmla="*/ 0 h 346"/>
                <a:gd name="T54" fmla="*/ 0 w 525"/>
                <a:gd name="T55" fmla="*/ 0 h 346"/>
                <a:gd name="T56" fmla="*/ 0 w 525"/>
                <a:gd name="T57" fmla="*/ 0 h 346"/>
                <a:gd name="T58" fmla="*/ 0 w 525"/>
                <a:gd name="T59" fmla="*/ 0 h 346"/>
                <a:gd name="T60" fmla="*/ 0 w 525"/>
                <a:gd name="T61" fmla="*/ 0 h 346"/>
                <a:gd name="T62" fmla="*/ 0 w 525"/>
                <a:gd name="T63" fmla="*/ 0 h 346"/>
                <a:gd name="T64" fmla="*/ 0 w 525"/>
                <a:gd name="T65" fmla="*/ 0 h 346"/>
                <a:gd name="T66" fmla="*/ 0 w 525"/>
                <a:gd name="T67" fmla="*/ 0 h 346"/>
                <a:gd name="T68" fmla="*/ 0 w 525"/>
                <a:gd name="T69" fmla="*/ 0 h 346"/>
                <a:gd name="T70" fmla="*/ 0 w 525"/>
                <a:gd name="T71" fmla="*/ 0 h 346"/>
                <a:gd name="T72" fmla="*/ 0 w 525"/>
                <a:gd name="T73" fmla="*/ 0 h 346"/>
                <a:gd name="T74" fmla="*/ 0 w 525"/>
                <a:gd name="T75" fmla="*/ 0 h 346"/>
                <a:gd name="T76" fmla="*/ 0 w 525"/>
                <a:gd name="T77" fmla="*/ 0 h 346"/>
                <a:gd name="T78" fmla="*/ 0 w 525"/>
                <a:gd name="T79" fmla="*/ 0 h 346"/>
                <a:gd name="T80" fmla="*/ 0 w 525"/>
                <a:gd name="T81" fmla="*/ 0 h 346"/>
                <a:gd name="T82" fmla="*/ 0 w 525"/>
                <a:gd name="T83" fmla="*/ 0 h 346"/>
                <a:gd name="T84" fmla="*/ 0 w 525"/>
                <a:gd name="T85" fmla="*/ 0 h 346"/>
                <a:gd name="T86" fmla="*/ 0 w 525"/>
                <a:gd name="T87" fmla="*/ 0 h 346"/>
                <a:gd name="T88" fmla="*/ 0 w 525"/>
                <a:gd name="T89" fmla="*/ 0 h 346"/>
                <a:gd name="T90" fmla="*/ 0 w 525"/>
                <a:gd name="T91" fmla="*/ 0 h 346"/>
                <a:gd name="T92" fmla="*/ 0 w 525"/>
                <a:gd name="T93" fmla="*/ 0 h 346"/>
                <a:gd name="T94" fmla="*/ 0 w 525"/>
                <a:gd name="T95" fmla="*/ 0 h 346"/>
                <a:gd name="T96" fmla="*/ 0 w 525"/>
                <a:gd name="T97" fmla="*/ 0 h 346"/>
                <a:gd name="T98" fmla="*/ 0 w 525"/>
                <a:gd name="T99" fmla="*/ 0 h 346"/>
                <a:gd name="T100" fmla="*/ 0 w 525"/>
                <a:gd name="T101" fmla="*/ 0 h 346"/>
                <a:gd name="T102" fmla="*/ 0 w 525"/>
                <a:gd name="T103" fmla="*/ 0 h 346"/>
                <a:gd name="T104" fmla="*/ 0 w 525"/>
                <a:gd name="T105" fmla="*/ 0 h 346"/>
                <a:gd name="T106" fmla="*/ 0 w 525"/>
                <a:gd name="T107" fmla="*/ 0 h 3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5"/>
                <a:gd name="T163" fmla="*/ 0 h 346"/>
                <a:gd name="T164" fmla="*/ 525 w 525"/>
                <a:gd name="T165" fmla="*/ 346 h 3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5" h="346">
                  <a:moveTo>
                    <a:pt x="90" y="32"/>
                  </a:moveTo>
                  <a:lnTo>
                    <a:pt x="106" y="41"/>
                  </a:lnTo>
                  <a:lnTo>
                    <a:pt x="121" y="49"/>
                  </a:lnTo>
                  <a:lnTo>
                    <a:pt x="136" y="56"/>
                  </a:lnTo>
                  <a:lnTo>
                    <a:pt x="152" y="64"/>
                  </a:lnTo>
                  <a:lnTo>
                    <a:pt x="168" y="71"/>
                  </a:lnTo>
                  <a:lnTo>
                    <a:pt x="183" y="79"/>
                  </a:lnTo>
                  <a:lnTo>
                    <a:pt x="198" y="86"/>
                  </a:lnTo>
                  <a:lnTo>
                    <a:pt x="214" y="94"/>
                  </a:lnTo>
                  <a:lnTo>
                    <a:pt x="227" y="101"/>
                  </a:lnTo>
                  <a:lnTo>
                    <a:pt x="242" y="109"/>
                  </a:lnTo>
                  <a:lnTo>
                    <a:pt x="255" y="116"/>
                  </a:lnTo>
                  <a:lnTo>
                    <a:pt x="270" y="122"/>
                  </a:lnTo>
                  <a:lnTo>
                    <a:pt x="283" y="131"/>
                  </a:lnTo>
                  <a:lnTo>
                    <a:pt x="297" y="137"/>
                  </a:lnTo>
                  <a:lnTo>
                    <a:pt x="311" y="144"/>
                  </a:lnTo>
                  <a:lnTo>
                    <a:pt x="325" y="152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6" y="173"/>
                  </a:lnTo>
                  <a:lnTo>
                    <a:pt x="381" y="180"/>
                  </a:lnTo>
                  <a:lnTo>
                    <a:pt x="394" y="187"/>
                  </a:lnTo>
                  <a:lnTo>
                    <a:pt x="409" y="193"/>
                  </a:lnTo>
                  <a:lnTo>
                    <a:pt x="422" y="200"/>
                  </a:lnTo>
                  <a:lnTo>
                    <a:pt x="437" y="207"/>
                  </a:lnTo>
                  <a:lnTo>
                    <a:pt x="447" y="211"/>
                  </a:lnTo>
                  <a:lnTo>
                    <a:pt x="458" y="217"/>
                  </a:lnTo>
                  <a:lnTo>
                    <a:pt x="468" y="223"/>
                  </a:lnTo>
                  <a:lnTo>
                    <a:pt x="478" y="230"/>
                  </a:lnTo>
                  <a:lnTo>
                    <a:pt x="486" y="238"/>
                  </a:lnTo>
                  <a:lnTo>
                    <a:pt x="495" y="247"/>
                  </a:lnTo>
                  <a:lnTo>
                    <a:pt x="502" y="256"/>
                  </a:lnTo>
                  <a:lnTo>
                    <a:pt x="509" y="267"/>
                  </a:lnTo>
                  <a:lnTo>
                    <a:pt x="513" y="271"/>
                  </a:lnTo>
                  <a:lnTo>
                    <a:pt x="517" y="277"/>
                  </a:lnTo>
                  <a:lnTo>
                    <a:pt x="519" y="282"/>
                  </a:lnTo>
                  <a:lnTo>
                    <a:pt x="520" y="288"/>
                  </a:lnTo>
                  <a:lnTo>
                    <a:pt x="523" y="297"/>
                  </a:lnTo>
                  <a:lnTo>
                    <a:pt x="525" y="307"/>
                  </a:lnTo>
                  <a:lnTo>
                    <a:pt x="525" y="318"/>
                  </a:lnTo>
                  <a:lnTo>
                    <a:pt x="523" y="327"/>
                  </a:lnTo>
                  <a:lnTo>
                    <a:pt x="518" y="334"/>
                  </a:lnTo>
                  <a:lnTo>
                    <a:pt x="514" y="341"/>
                  </a:lnTo>
                  <a:lnTo>
                    <a:pt x="509" y="345"/>
                  </a:lnTo>
                  <a:lnTo>
                    <a:pt x="501" y="346"/>
                  </a:lnTo>
                  <a:lnTo>
                    <a:pt x="499" y="343"/>
                  </a:lnTo>
                  <a:lnTo>
                    <a:pt x="497" y="341"/>
                  </a:lnTo>
                  <a:lnTo>
                    <a:pt x="497" y="338"/>
                  </a:lnTo>
                  <a:lnTo>
                    <a:pt x="497" y="335"/>
                  </a:lnTo>
                  <a:lnTo>
                    <a:pt x="500" y="334"/>
                  </a:lnTo>
                  <a:lnTo>
                    <a:pt x="501" y="331"/>
                  </a:lnTo>
                  <a:lnTo>
                    <a:pt x="501" y="330"/>
                  </a:lnTo>
                  <a:lnTo>
                    <a:pt x="502" y="327"/>
                  </a:lnTo>
                  <a:lnTo>
                    <a:pt x="495" y="298"/>
                  </a:lnTo>
                  <a:lnTo>
                    <a:pt x="482" y="275"/>
                  </a:lnTo>
                  <a:lnTo>
                    <a:pt x="463" y="258"/>
                  </a:lnTo>
                  <a:lnTo>
                    <a:pt x="443" y="241"/>
                  </a:lnTo>
                  <a:lnTo>
                    <a:pt x="419" y="227"/>
                  </a:lnTo>
                  <a:lnTo>
                    <a:pt x="396" y="214"/>
                  </a:lnTo>
                  <a:lnTo>
                    <a:pt x="373" y="202"/>
                  </a:lnTo>
                  <a:lnTo>
                    <a:pt x="351" y="187"/>
                  </a:lnTo>
                  <a:lnTo>
                    <a:pt x="339" y="180"/>
                  </a:lnTo>
                  <a:lnTo>
                    <a:pt x="327" y="174"/>
                  </a:lnTo>
                  <a:lnTo>
                    <a:pt x="315" y="167"/>
                  </a:lnTo>
                  <a:lnTo>
                    <a:pt x="301" y="161"/>
                  </a:lnTo>
                  <a:lnTo>
                    <a:pt x="289" y="154"/>
                  </a:lnTo>
                  <a:lnTo>
                    <a:pt x="276" y="147"/>
                  </a:lnTo>
                  <a:lnTo>
                    <a:pt x="264" y="142"/>
                  </a:lnTo>
                  <a:lnTo>
                    <a:pt x="250" y="135"/>
                  </a:lnTo>
                  <a:lnTo>
                    <a:pt x="239" y="131"/>
                  </a:lnTo>
                  <a:lnTo>
                    <a:pt x="230" y="125"/>
                  </a:lnTo>
                  <a:lnTo>
                    <a:pt x="219" y="121"/>
                  </a:lnTo>
                  <a:lnTo>
                    <a:pt x="208" y="117"/>
                  </a:lnTo>
                  <a:lnTo>
                    <a:pt x="197" y="113"/>
                  </a:lnTo>
                  <a:lnTo>
                    <a:pt x="186" y="107"/>
                  </a:lnTo>
                  <a:lnTo>
                    <a:pt x="175" y="103"/>
                  </a:lnTo>
                  <a:lnTo>
                    <a:pt x="164" y="98"/>
                  </a:lnTo>
                  <a:lnTo>
                    <a:pt x="151" y="91"/>
                  </a:lnTo>
                  <a:lnTo>
                    <a:pt x="138" y="84"/>
                  </a:lnTo>
                  <a:lnTo>
                    <a:pt x="125" y="77"/>
                  </a:lnTo>
                  <a:lnTo>
                    <a:pt x="112" y="71"/>
                  </a:lnTo>
                  <a:lnTo>
                    <a:pt x="98" y="64"/>
                  </a:lnTo>
                  <a:lnTo>
                    <a:pt x="85" y="56"/>
                  </a:lnTo>
                  <a:lnTo>
                    <a:pt x="73" y="49"/>
                  </a:lnTo>
                  <a:lnTo>
                    <a:pt x="59" y="41"/>
                  </a:lnTo>
                  <a:lnTo>
                    <a:pt x="52" y="38"/>
                  </a:lnTo>
                  <a:lnTo>
                    <a:pt x="45" y="34"/>
                  </a:lnTo>
                  <a:lnTo>
                    <a:pt x="39" y="30"/>
                  </a:lnTo>
                  <a:lnTo>
                    <a:pt x="31" y="26"/>
                  </a:lnTo>
                  <a:lnTo>
                    <a:pt x="24" y="22"/>
                  </a:lnTo>
                  <a:lnTo>
                    <a:pt x="18" y="19"/>
                  </a:lnTo>
                  <a:lnTo>
                    <a:pt x="11" y="15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24" y="2"/>
                  </a:lnTo>
                  <a:lnTo>
                    <a:pt x="34" y="5"/>
                  </a:lnTo>
                  <a:lnTo>
                    <a:pt x="44" y="8"/>
                  </a:lnTo>
                  <a:lnTo>
                    <a:pt x="53" y="12"/>
                  </a:lnTo>
                  <a:lnTo>
                    <a:pt x="62" y="17"/>
                  </a:lnTo>
                  <a:lnTo>
                    <a:pt x="72" y="23"/>
                  </a:lnTo>
                  <a:lnTo>
                    <a:pt x="80" y="27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6" name="Freeform 597"/>
            <p:cNvSpPr>
              <a:spLocks/>
            </p:cNvSpPr>
            <p:nvPr/>
          </p:nvSpPr>
          <p:spPr bwMode="auto">
            <a:xfrm>
              <a:off x="2491" y="3135"/>
              <a:ext cx="93" cy="27"/>
            </a:xfrm>
            <a:custGeom>
              <a:avLst/>
              <a:gdLst>
                <a:gd name="T0" fmla="*/ 0 w 280"/>
                <a:gd name="T1" fmla="*/ 0 h 82"/>
                <a:gd name="T2" fmla="*/ 0 w 280"/>
                <a:gd name="T3" fmla="*/ 0 h 82"/>
                <a:gd name="T4" fmla="*/ 0 w 280"/>
                <a:gd name="T5" fmla="*/ 0 h 82"/>
                <a:gd name="T6" fmla="*/ 0 w 280"/>
                <a:gd name="T7" fmla="*/ 0 h 82"/>
                <a:gd name="T8" fmla="*/ 0 w 280"/>
                <a:gd name="T9" fmla="*/ 0 h 82"/>
                <a:gd name="T10" fmla="*/ 0 w 280"/>
                <a:gd name="T11" fmla="*/ 0 h 82"/>
                <a:gd name="T12" fmla="*/ 0 w 280"/>
                <a:gd name="T13" fmla="*/ 0 h 82"/>
                <a:gd name="T14" fmla="*/ 0 w 280"/>
                <a:gd name="T15" fmla="*/ 0 h 82"/>
                <a:gd name="T16" fmla="*/ 0 w 280"/>
                <a:gd name="T17" fmla="*/ 0 h 82"/>
                <a:gd name="T18" fmla="*/ 0 w 280"/>
                <a:gd name="T19" fmla="*/ 0 h 82"/>
                <a:gd name="T20" fmla="*/ 0 w 280"/>
                <a:gd name="T21" fmla="*/ 0 h 82"/>
                <a:gd name="T22" fmla="*/ 0 w 280"/>
                <a:gd name="T23" fmla="*/ 0 h 82"/>
                <a:gd name="T24" fmla="*/ 0 w 280"/>
                <a:gd name="T25" fmla="*/ 0 h 82"/>
                <a:gd name="T26" fmla="*/ 0 w 280"/>
                <a:gd name="T27" fmla="*/ 0 h 82"/>
                <a:gd name="T28" fmla="*/ 0 w 280"/>
                <a:gd name="T29" fmla="*/ 0 h 82"/>
                <a:gd name="T30" fmla="*/ 0 w 280"/>
                <a:gd name="T31" fmla="*/ 0 h 82"/>
                <a:gd name="T32" fmla="*/ 0 w 280"/>
                <a:gd name="T33" fmla="*/ 0 h 82"/>
                <a:gd name="T34" fmla="*/ 0 w 280"/>
                <a:gd name="T35" fmla="*/ 0 h 82"/>
                <a:gd name="T36" fmla="*/ 0 w 280"/>
                <a:gd name="T37" fmla="*/ 0 h 82"/>
                <a:gd name="T38" fmla="*/ 0 w 280"/>
                <a:gd name="T39" fmla="*/ 0 h 82"/>
                <a:gd name="T40" fmla="*/ 0 w 280"/>
                <a:gd name="T41" fmla="*/ 0 h 82"/>
                <a:gd name="T42" fmla="*/ 0 w 280"/>
                <a:gd name="T43" fmla="*/ 0 h 82"/>
                <a:gd name="T44" fmla="*/ 0 w 280"/>
                <a:gd name="T45" fmla="*/ 0 h 82"/>
                <a:gd name="T46" fmla="*/ 0 w 280"/>
                <a:gd name="T47" fmla="*/ 0 h 82"/>
                <a:gd name="T48" fmla="*/ 0 w 280"/>
                <a:gd name="T49" fmla="*/ 0 h 82"/>
                <a:gd name="T50" fmla="*/ 0 w 280"/>
                <a:gd name="T51" fmla="*/ 0 h 82"/>
                <a:gd name="T52" fmla="*/ 0 w 280"/>
                <a:gd name="T53" fmla="*/ 0 h 82"/>
                <a:gd name="T54" fmla="*/ 0 w 280"/>
                <a:gd name="T55" fmla="*/ 0 h 82"/>
                <a:gd name="T56" fmla="*/ 0 w 280"/>
                <a:gd name="T57" fmla="*/ 0 h 82"/>
                <a:gd name="T58" fmla="*/ 0 w 280"/>
                <a:gd name="T59" fmla="*/ 0 h 82"/>
                <a:gd name="T60" fmla="*/ 0 w 280"/>
                <a:gd name="T61" fmla="*/ 0 h 82"/>
                <a:gd name="T62" fmla="*/ 0 w 280"/>
                <a:gd name="T63" fmla="*/ 0 h 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0"/>
                <a:gd name="T97" fmla="*/ 0 h 82"/>
                <a:gd name="T98" fmla="*/ 280 w 280"/>
                <a:gd name="T99" fmla="*/ 82 h 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0" h="82">
                  <a:moveTo>
                    <a:pt x="34" y="15"/>
                  </a:moveTo>
                  <a:lnTo>
                    <a:pt x="45" y="21"/>
                  </a:lnTo>
                  <a:lnTo>
                    <a:pt x="55" y="25"/>
                  </a:lnTo>
                  <a:lnTo>
                    <a:pt x="66" y="30"/>
                  </a:lnTo>
                  <a:lnTo>
                    <a:pt x="77" y="34"/>
                  </a:lnTo>
                  <a:lnTo>
                    <a:pt x="87" y="38"/>
                  </a:lnTo>
                  <a:lnTo>
                    <a:pt x="99" y="41"/>
                  </a:lnTo>
                  <a:lnTo>
                    <a:pt x="110" y="44"/>
                  </a:lnTo>
                  <a:lnTo>
                    <a:pt x="122" y="45"/>
                  </a:lnTo>
                  <a:lnTo>
                    <a:pt x="130" y="47"/>
                  </a:lnTo>
                  <a:lnTo>
                    <a:pt x="139" y="48"/>
                  </a:lnTo>
                  <a:lnTo>
                    <a:pt x="147" y="48"/>
                  </a:lnTo>
                  <a:lnTo>
                    <a:pt x="154" y="44"/>
                  </a:lnTo>
                  <a:lnTo>
                    <a:pt x="169" y="41"/>
                  </a:lnTo>
                  <a:lnTo>
                    <a:pt x="185" y="38"/>
                  </a:lnTo>
                  <a:lnTo>
                    <a:pt x="200" y="36"/>
                  </a:lnTo>
                  <a:lnTo>
                    <a:pt x="216" y="34"/>
                  </a:lnTo>
                  <a:lnTo>
                    <a:pt x="231" y="32"/>
                  </a:lnTo>
                  <a:lnTo>
                    <a:pt x="247" y="29"/>
                  </a:lnTo>
                  <a:lnTo>
                    <a:pt x="262" y="26"/>
                  </a:lnTo>
                  <a:lnTo>
                    <a:pt x="278" y="22"/>
                  </a:lnTo>
                  <a:lnTo>
                    <a:pt x="279" y="23"/>
                  </a:lnTo>
                  <a:lnTo>
                    <a:pt x="280" y="26"/>
                  </a:lnTo>
                  <a:lnTo>
                    <a:pt x="280" y="27"/>
                  </a:lnTo>
                  <a:lnTo>
                    <a:pt x="279" y="30"/>
                  </a:lnTo>
                  <a:lnTo>
                    <a:pt x="265" y="37"/>
                  </a:lnTo>
                  <a:lnTo>
                    <a:pt x="251" y="44"/>
                  </a:lnTo>
                  <a:lnTo>
                    <a:pt x="238" y="51"/>
                  </a:lnTo>
                  <a:lnTo>
                    <a:pt x="223" y="56"/>
                  </a:lnTo>
                  <a:lnTo>
                    <a:pt x="208" y="62"/>
                  </a:lnTo>
                  <a:lnTo>
                    <a:pt x="194" y="67"/>
                  </a:lnTo>
                  <a:lnTo>
                    <a:pt x="179" y="71"/>
                  </a:lnTo>
                  <a:lnTo>
                    <a:pt x="165" y="75"/>
                  </a:lnTo>
                  <a:lnTo>
                    <a:pt x="157" y="77"/>
                  </a:lnTo>
                  <a:lnTo>
                    <a:pt x="150" y="78"/>
                  </a:lnTo>
                  <a:lnTo>
                    <a:pt x="144" y="81"/>
                  </a:lnTo>
                  <a:lnTo>
                    <a:pt x="137" y="81"/>
                  </a:lnTo>
                  <a:lnTo>
                    <a:pt x="129" y="82"/>
                  </a:lnTo>
                  <a:lnTo>
                    <a:pt x="122" y="82"/>
                  </a:lnTo>
                  <a:lnTo>
                    <a:pt x="115" y="81"/>
                  </a:lnTo>
                  <a:lnTo>
                    <a:pt x="109" y="78"/>
                  </a:lnTo>
                  <a:lnTo>
                    <a:pt x="100" y="75"/>
                  </a:lnTo>
                  <a:lnTo>
                    <a:pt x="93" y="72"/>
                  </a:lnTo>
                  <a:lnTo>
                    <a:pt x="84" y="68"/>
                  </a:lnTo>
                  <a:lnTo>
                    <a:pt x="77" y="64"/>
                  </a:lnTo>
                  <a:lnTo>
                    <a:pt x="70" y="60"/>
                  </a:lnTo>
                  <a:lnTo>
                    <a:pt x="62" y="55"/>
                  </a:lnTo>
                  <a:lnTo>
                    <a:pt x="55" y="51"/>
                  </a:lnTo>
                  <a:lnTo>
                    <a:pt x="48" y="47"/>
                  </a:lnTo>
                  <a:lnTo>
                    <a:pt x="42" y="41"/>
                  </a:lnTo>
                  <a:lnTo>
                    <a:pt x="36" y="37"/>
                  </a:lnTo>
                  <a:lnTo>
                    <a:pt x="29" y="33"/>
                  </a:lnTo>
                  <a:lnTo>
                    <a:pt x="23" y="29"/>
                  </a:lnTo>
                  <a:lnTo>
                    <a:pt x="17" y="23"/>
                  </a:lnTo>
                  <a:lnTo>
                    <a:pt x="11" y="19"/>
                  </a:lnTo>
                  <a:lnTo>
                    <a:pt x="6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12" y="3"/>
                  </a:lnTo>
                  <a:lnTo>
                    <a:pt x="20" y="7"/>
                  </a:lnTo>
                  <a:lnTo>
                    <a:pt x="27" y="11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" name="Freeform 598"/>
            <p:cNvSpPr>
              <a:spLocks/>
            </p:cNvSpPr>
            <p:nvPr/>
          </p:nvSpPr>
          <p:spPr bwMode="auto">
            <a:xfrm>
              <a:off x="2327" y="3255"/>
              <a:ext cx="222" cy="163"/>
            </a:xfrm>
            <a:custGeom>
              <a:avLst/>
              <a:gdLst>
                <a:gd name="T0" fmla="*/ 0 w 667"/>
                <a:gd name="T1" fmla="*/ 0 h 489"/>
                <a:gd name="T2" fmla="*/ 0 w 667"/>
                <a:gd name="T3" fmla="*/ 0 h 489"/>
                <a:gd name="T4" fmla="*/ 0 w 667"/>
                <a:gd name="T5" fmla="*/ 0 h 489"/>
                <a:gd name="T6" fmla="*/ 0 w 667"/>
                <a:gd name="T7" fmla="*/ 0 h 489"/>
                <a:gd name="T8" fmla="*/ 0 w 667"/>
                <a:gd name="T9" fmla="*/ 0 h 489"/>
                <a:gd name="T10" fmla="*/ 0 w 667"/>
                <a:gd name="T11" fmla="*/ 0 h 489"/>
                <a:gd name="T12" fmla="*/ 0 w 667"/>
                <a:gd name="T13" fmla="*/ 0 h 489"/>
                <a:gd name="T14" fmla="*/ 0 w 66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7"/>
                <a:gd name="T25" fmla="*/ 0 h 489"/>
                <a:gd name="T26" fmla="*/ 667 w 667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7" h="489">
                  <a:moveTo>
                    <a:pt x="0" y="62"/>
                  </a:moveTo>
                  <a:lnTo>
                    <a:pt x="667" y="489"/>
                  </a:lnTo>
                  <a:lnTo>
                    <a:pt x="661" y="431"/>
                  </a:lnTo>
                  <a:lnTo>
                    <a:pt x="492" y="318"/>
                  </a:lnTo>
                  <a:lnTo>
                    <a:pt x="323" y="198"/>
                  </a:lnTo>
                  <a:lnTo>
                    <a:pt x="34" y="14"/>
                  </a:lnTo>
                  <a:lnTo>
                    <a:pt x="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8" name="Freeform 599"/>
            <p:cNvSpPr>
              <a:spLocks/>
            </p:cNvSpPr>
            <p:nvPr/>
          </p:nvSpPr>
          <p:spPr bwMode="auto">
            <a:xfrm>
              <a:off x="2323" y="3180"/>
              <a:ext cx="152" cy="115"/>
            </a:xfrm>
            <a:custGeom>
              <a:avLst/>
              <a:gdLst>
                <a:gd name="T0" fmla="*/ 0 w 455"/>
                <a:gd name="T1" fmla="*/ 0 h 345"/>
                <a:gd name="T2" fmla="*/ 0 w 455"/>
                <a:gd name="T3" fmla="*/ 0 h 345"/>
                <a:gd name="T4" fmla="*/ 0 w 455"/>
                <a:gd name="T5" fmla="*/ 0 h 345"/>
                <a:gd name="T6" fmla="*/ 0 w 455"/>
                <a:gd name="T7" fmla="*/ 0 h 345"/>
                <a:gd name="T8" fmla="*/ 0 w 455"/>
                <a:gd name="T9" fmla="*/ 0 h 345"/>
                <a:gd name="T10" fmla="*/ 0 w 455"/>
                <a:gd name="T11" fmla="*/ 0 h 345"/>
                <a:gd name="T12" fmla="*/ 0 w 455"/>
                <a:gd name="T13" fmla="*/ 0 h 345"/>
                <a:gd name="T14" fmla="*/ 0 w 455"/>
                <a:gd name="T15" fmla="*/ 0 h 345"/>
                <a:gd name="T16" fmla="*/ 0 w 455"/>
                <a:gd name="T17" fmla="*/ 0 h 345"/>
                <a:gd name="T18" fmla="*/ 0 w 455"/>
                <a:gd name="T19" fmla="*/ 0 h 345"/>
                <a:gd name="T20" fmla="*/ 0 w 455"/>
                <a:gd name="T21" fmla="*/ 0 h 345"/>
                <a:gd name="T22" fmla="*/ 0 w 455"/>
                <a:gd name="T23" fmla="*/ 0 h 345"/>
                <a:gd name="T24" fmla="*/ 0 w 455"/>
                <a:gd name="T25" fmla="*/ 0 h 345"/>
                <a:gd name="T26" fmla="*/ 0 w 455"/>
                <a:gd name="T27" fmla="*/ 0 h 345"/>
                <a:gd name="T28" fmla="*/ 0 w 455"/>
                <a:gd name="T29" fmla="*/ 0 h 345"/>
                <a:gd name="T30" fmla="*/ 0 w 455"/>
                <a:gd name="T31" fmla="*/ 0 h 345"/>
                <a:gd name="T32" fmla="*/ 0 w 455"/>
                <a:gd name="T33" fmla="*/ 0 h 345"/>
                <a:gd name="T34" fmla="*/ 0 w 455"/>
                <a:gd name="T35" fmla="*/ 0 h 345"/>
                <a:gd name="T36" fmla="*/ 0 w 455"/>
                <a:gd name="T37" fmla="*/ 0 h 345"/>
                <a:gd name="T38" fmla="*/ 0 w 455"/>
                <a:gd name="T39" fmla="*/ 0 h 345"/>
                <a:gd name="T40" fmla="*/ 0 w 455"/>
                <a:gd name="T41" fmla="*/ 0 h 345"/>
                <a:gd name="T42" fmla="*/ 0 w 455"/>
                <a:gd name="T43" fmla="*/ 0 h 345"/>
                <a:gd name="T44" fmla="*/ 0 w 455"/>
                <a:gd name="T45" fmla="*/ 0 h 345"/>
                <a:gd name="T46" fmla="*/ 0 w 455"/>
                <a:gd name="T47" fmla="*/ 0 h 345"/>
                <a:gd name="T48" fmla="*/ 0 w 455"/>
                <a:gd name="T49" fmla="*/ 0 h 345"/>
                <a:gd name="T50" fmla="*/ 0 w 455"/>
                <a:gd name="T51" fmla="*/ 0 h 345"/>
                <a:gd name="T52" fmla="*/ 0 w 455"/>
                <a:gd name="T53" fmla="*/ 0 h 345"/>
                <a:gd name="T54" fmla="*/ 0 w 455"/>
                <a:gd name="T55" fmla="*/ 0 h 345"/>
                <a:gd name="T56" fmla="*/ 0 w 455"/>
                <a:gd name="T57" fmla="*/ 0 h 345"/>
                <a:gd name="T58" fmla="*/ 0 w 455"/>
                <a:gd name="T59" fmla="*/ 0 h 345"/>
                <a:gd name="T60" fmla="*/ 0 w 455"/>
                <a:gd name="T61" fmla="*/ 0 h 345"/>
                <a:gd name="T62" fmla="*/ 0 w 455"/>
                <a:gd name="T63" fmla="*/ 0 h 345"/>
                <a:gd name="T64" fmla="*/ 0 w 455"/>
                <a:gd name="T65" fmla="*/ 0 h 345"/>
                <a:gd name="T66" fmla="*/ 0 w 455"/>
                <a:gd name="T67" fmla="*/ 0 h 345"/>
                <a:gd name="T68" fmla="*/ 0 w 455"/>
                <a:gd name="T69" fmla="*/ 0 h 345"/>
                <a:gd name="T70" fmla="*/ 0 w 455"/>
                <a:gd name="T71" fmla="*/ 0 h 345"/>
                <a:gd name="T72" fmla="*/ 0 w 455"/>
                <a:gd name="T73" fmla="*/ 0 h 345"/>
                <a:gd name="T74" fmla="*/ 0 w 455"/>
                <a:gd name="T75" fmla="*/ 0 h 345"/>
                <a:gd name="T76" fmla="*/ 0 w 455"/>
                <a:gd name="T77" fmla="*/ 0 h 345"/>
                <a:gd name="T78" fmla="*/ 0 w 455"/>
                <a:gd name="T79" fmla="*/ 0 h 345"/>
                <a:gd name="T80" fmla="*/ 0 w 455"/>
                <a:gd name="T81" fmla="*/ 0 h 345"/>
                <a:gd name="T82" fmla="*/ 0 w 455"/>
                <a:gd name="T83" fmla="*/ 0 h 345"/>
                <a:gd name="T84" fmla="*/ 0 w 455"/>
                <a:gd name="T85" fmla="*/ 0 h 345"/>
                <a:gd name="T86" fmla="*/ 0 w 455"/>
                <a:gd name="T87" fmla="*/ 0 h 345"/>
                <a:gd name="T88" fmla="*/ 0 w 455"/>
                <a:gd name="T89" fmla="*/ 0 h 345"/>
                <a:gd name="T90" fmla="*/ 0 w 455"/>
                <a:gd name="T91" fmla="*/ 0 h 345"/>
                <a:gd name="T92" fmla="*/ 0 w 455"/>
                <a:gd name="T93" fmla="*/ 0 h 345"/>
                <a:gd name="T94" fmla="*/ 0 w 455"/>
                <a:gd name="T95" fmla="*/ 0 h 345"/>
                <a:gd name="T96" fmla="*/ 0 w 455"/>
                <a:gd name="T97" fmla="*/ 0 h 345"/>
                <a:gd name="T98" fmla="*/ 0 w 455"/>
                <a:gd name="T99" fmla="*/ 0 h 345"/>
                <a:gd name="T100" fmla="*/ 0 w 455"/>
                <a:gd name="T101" fmla="*/ 0 h 345"/>
                <a:gd name="T102" fmla="*/ 0 w 455"/>
                <a:gd name="T103" fmla="*/ 0 h 345"/>
                <a:gd name="T104" fmla="*/ 0 w 455"/>
                <a:gd name="T105" fmla="*/ 0 h 345"/>
                <a:gd name="T106" fmla="*/ 0 w 455"/>
                <a:gd name="T107" fmla="*/ 0 h 345"/>
                <a:gd name="T108" fmla="*/ 0 w 455"/>
                <a:gd name="T109" fmla="*/ 0 h 345"/>
                <a:gd name="T110" fmla="*/ 0 w 455"/>
                <a:gd name="T111" fmla="*/ 0 h 345"/>
                <a:gd name="T112" fmla="*/ 0 w 455"/>
                <a:gd name="T113" fmla="*/ 0 h 345"/>
                <a:gd name="T114" fmla="*/ 0 w 455"/>
                <a:gd name="T115" fmla="*/ 0 h 345"/>
                <a:gd name="T116" fmla="*/ 0 w 455"/>
                <a:gd name="T117" fmla="*/ 0 h 345"/>
                <a:gd name="T118" fmla="*/ 0 w 455"/>
                <a:gd name="T119" fmla="*/ 0 h 3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5"/>
                <a:gd name="T181" fmla="*/ 0 h 345"/>
                <a:gd name="T182" fmla="*/ 455 w 455"/>
                <a:gd name="T183" fmla="*/ 345 h 34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5" h="345">
                  <a:moveTo>
                    <a:pt x="113" y="24"/>
                  </a:moveTo>
                  <a:lnTo>
                    <a:pt x="121" y="30"/>
                  </a:lnTo>
                  <a:lnTo>
                    <a:pt x="131" y="34"/>
                  </a:lnTo>
                  <a:lnTo>
                    <a:pt x="140" y="38"/>
                  </a:lnTo>
                  <a:lnTo>
                    <a:pt x="148" y="43"/>
                  </a:lnTo>
                  <a:lnTo>
                    <a:pt x="152" y="46"/>
                  </a:lnTo>
                  <a:lnTo>
                    <a:pt x="156" y="49"/>
                  </a:lnTo>
                  <a:lnTo>
                    <a:pt x="159" y="50"/>
                  </a:lnTo>
                  <a:lnTo>
                    <a:pt x="163" y="53"/>
                  </a:lnTo>
                  <a:lnTo>
                    <a:pt x="173" y="60"/>
                  </a:lnTo>
                  <a:lnTo>
                    <a:pt x="182" y="65"/>
                  </a:lnTo>
                  <a:lnTo>
                    <a:pt x="192" y="72"/>
                  </a:lnTo>
                  <a:lnTo>
                    <a:pt x="202" y="79"/>
                  </a:lnTo>
                  <a:lnTo>
                    <a:pt x="212" y="86"/>
                  </a:lnTo>
                  <a:lnTo>
                    <a:pt x="221" y="93"/>
                  </a:lnTo>
                  <a:lnTo>
                    <a:pt x="231" y="98"/>
                  </a:lnTo>
                  <a:lnTo>
                    <a:pt x="241" y="104"/>
                  </a:lnTo>
                  <a:lnTo>
                    <a:pt x="255" y="113"/>
                  </a:lnTo>
                  <a:lnTo>
                    <a:pt x="270" y="123"/>
                  </a:lnTo>
                  <a:lnTo>
                    <a:pt x="283" y="132"/>
                  </a:lnTo>
                  <a:lnTo>
                    <a:pt x="297" y="142"/>
                  </a:lnTo>
                  <a:lnTo>
                    <a:pt x="309" y="151"/>
                  </a:lnTo>
                  <a:lnTo>
                    <a:pt x="323" y="161"/>
                  </a:lnTo>
                  <a:lnTo>
                    <a:pt x="337" y="170"/>
                  </a:lnTo>
                  <a:lnTo>
                    <a:pt x="351" y="179"/>
                  </a:lnTo>
                  <a:lnTo>
                    <a:pt x="362" y="187"/>
                  </a:lnTo>
                  <a:lnTo>
                    <a:pt x="373" y="195"/>
                  </a:lnTo>
                  <a:lnTo>
                    <a:pt x="385" y="203"/>
                  </a:lnTo>
                  <a:lnTo>
                    <a:pt x="396" y="211"/>
                  </a:lnTo>
                  <a:lnTo>
                    <a:pt x="409" y="219"/>
                  </a:lnTo>
                  <a:lnTo>
                    <a:pt x="421" y="226"/>
                  </a:lnTo>
                  <a:lnTo>
                    <a:pt x="433" y="234"/>
                  </a:lnTo>
                  <a:lnTo>
                    <a:pt x="445" y="243"/>
                  </a:lnTo>
                  <a:lnTo>
                    <a:pt x="448" y="244"/>
                  </a:lnTo>
                  <a:lnTo>
                    <a:pt x="450" y="245"/>
                  </a:lnTo>
                  <a:lnTo>
                    <a:pt x="454" y="247"/>
                  </a:lnTo>
                  <a:lnTo>
                    <a:pt x="455" y="249"/>
                  </a:lnTo>
                  <a:lnTo>
                    <a:pt x="454" y="254"/>
                  </a:lnTo>
                  <a:lnTo>
                    <a:pt x="451" y="255"/>
                  </a:lnTo>
                  <a:lnTo>
                    <a:pt x="446" y="254"/>
                  </a:lnTo>
                  <a:lnTo>
                    <a:pt x="443" y="254"/>
                  </a:lnTo>
                  <a:lnTo>
                    <a:pt x="435" y="251"/>
                  </a:lnTo>
                  <a:lnTo>
                    <a:pt x="428" y="247"/>
                  </a:lnTo>
                  <a:lnTo>
                    <a:pt x="422" y="243"/>
                  </a:lnTo>
                  <a:lnTo>
                    <a:pt x="415" y="239"/>
                  </a:lnTo>
                  <a:lnTo>
                    <a:pt x="409" y="234"/>
                  </a:lnTo>
                  <a:lnTo>
                    <a:pt x="401" y="229"/>
                  </a:lnTo>
                  <a:lnTo>
                    <a:pt x="394" y="225"/>
                  </a:lnTo>
                  <a:lnTo>
                    <a:pt x="387" y="221"/>
                  </a:lnTo>
                  <a:lnTo>
                    <a:pt x="378" y="215"/>
                  </a:lnTo>
                  <a:lnTo>
                    <a:pt x="370" y="211"/>
                  </a:lnTo>
                  <a:lnTo>
                    <a:pt x="361" y="207"/>
                  </a:lnTo>
                  <a:lnTo>
                    <a:pt x="354" y="202"/>
                  </a:lnTo>
                  <a:lnTo>
                    <a:pt x="344" y="196"/>
                  </a:lnTo>
                  <a:lnTo>
                    <a:pt x="333" y="191"/>
                  </a:lnTo>
                  <a:lnTo>
                    <a:pt x="323" y="185"/>
                  </a:lnTo>
                  <a:lnTo>
                    <a:pt x="314" y="180"/>
                  </a:lnTo>
                  <a:lnTo>
                    <a:pt x="303" y="173"/>
                  </a:lnTo>
                  <a:lnTo>
                    <a:pt x="293" y="168"/>
                  </a:lnTo>
                  <a:lnTo>
                    <a:pt x="283" y="161"/>
                  </a:lnTo>
                  <a:lnTo>
                    <a:pt x="274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9" y="151"/>
                  </a:lnTo>
                  <a:lnTo>
                    <a:pt x="266" y="150"/>
                  </a:lnTo>
                  <a:lnTo>
                    <a:pt x="255" y="142"/>
                  </a:lnTo>
                  <a:lnTo>
                    <a:pt x="244" y="134"/>
                  </a:lnTo>
                  <a:lnTo>
                    <a:pt x="232" y="127"/>
                  </a:lnTo>
                  <a:lnTo>
                    <a:pt x="220" y="119"/>
                  </a:lnTo>
                  <a:lnTo>
                    <a:pt x="208" y="112"/>
                  </a:lnTo>
                  <a:lnTo>
                    <a:pt x="197" y="105"/>
                  </a:lnTo>
                  <a:lnTo>
                    <a:pt x="185" y="97"/>
                  </a:lnTo>
                  <a:lnTo>
                    <a:pt x="173" y="90"/>
                  </a:lnTo>
                  <a:lnTo>
                    <a:pt x="164" y="84"/>
                  </a:lnTo>
                  <a:lnTo>
                    <a:pt x="156" y="79"/>
                  </a:lnTo>
                  <a:lnTo>
                    <a:pt x="148" y="73"/>
                  </a:lnTo>
                  <a:lnTo>
                    <a:pt x="140" y="68"/>
                  </a:lnTo>
                  <a:lnTo>
                    <a:pt x="131" y="63"/>
                  </a:lnTo>
                  <a:lnTo>
                    <a:pt x="123" y="58"/>
                  </a:lnTo>
                  <a:lnTo>
                    <a:pt x="114" y="53"/>
                  </a:lnTo>
                  <a:lnTo>
                    <a:pt x="106" y="49"/>
                  </a:lnTo>
                  <a:lnTo>
                    <a:pt x="98" y="46"/>
                  </a:lnTo>
                  <a:lnTo>
                    <a:pt x="92" y="43"/>
                  </a:lnTo>
                  <a:lnTo>
                    <a:pt x="86" y="39"/>
                  </a:lnTo>
                  <a:lnTo>
                    <a:pt x="80" y="37"/>
                  </a:lnTo>
                  <a:lnTo>
                    <a:pt x="73" y="34"/>
                  </a:lnTo>
                  <a:lnTo>
                    <a:pt x="67" y="33"/>
                  </a:lnTo>
                  <a:lnTo>
                    <a:pt x="58" y="31"/>
                  </a:lnTo>
                  <a:lnTo>
                    <a:pt x="51" y="33"/>
                  </a:lnTo>
                  <a:lnTo>
                    <a:pt x="39" y="61"/>
                  </a:lnTo>
                  <a:lnTo>
                    <a:pt x="31" y="93"/>
                  </a:lnTo>
                  <a:lnTo>
                    <a:pt x="28" y="127"/>
                  </a:lnTo>
                  <a:lnTo>
                    <a:pt x="23" y="161"/>
                  </a:lnTo>
                  <a:lnTo>
                    <a:pt x="21" y="206"/>
                  </a:lnTo>
                  <a:lnTo>
                    <a:pt x="19" y="254"/>
                  </a:lnTo>
                  <a:lnTo>
                    <a:pt x="19" y="301"/>
                  </a:lnTo>
                  <a:lnTo>
                    <a:pt x="18" y="345"/>
                  </a:lnTo>
                  <a:lnTo>
                    <a:pt x="13" y="345"/>
                  </a:lnTo>
                  <a:lnTo>
                    <a:pt x="10" y="342"/>
                  </a:lnTo>
                  <a:lnTo>
                    <a:pt x="7" y="338"/>
                  </a:lnTo>
                  <a:lnTo>
                    <a:pt x="5" y="334"/>
                  </a:lnTo>
                  <a:lnTo>
                    <a:pt x="2" y="318"/>
                  </a:lnTo>
                  <a:lnTo>
                    <a:pt x="2" y="300"/>
                  </a:lnTo>
                  <a:lnTo>
                    <a:pt x="2" y="282"/>
                  </a:lnTo>
                  <a:lnTo>
                    <a:pt x="0" y="266"/>
                  </a:lnTo>
                  <a:lnTo>
                    <a:pt x="0" y="203"/>
                  </a:lnTo>
                  <a:lnTo>
                    <a:pt x="1" y="140"/>
                  </a:lnTo>
                  <a:lnTo>
                    <a:pt x="7" y="79"/>
                  </a:lnTo>
                  <a:lnTo>
                    <a:pt x="21" y="20"/>
                  </a:lnTo>
                  <a:lnTo>
                    <a:pt x="24" y="12"/>
                  </a:lnTo>
                  <a:lnTo>
                    <a:pt x="30" y="7"/>
                  </a:lnTo>
                  <a:lnTo>
                    <a:pt x="38" y="3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3" y="5"/>
                  </a:lnTo>
                  <a:lnTo>
                    <a:pt x="80" y="9"/>
                  </a:lnTo>
                  <a:lnTo>
                    <a:pt x="89" y="15"/>
                  </a:lnTo>
                  <a:lnTo>
                    <a:pt x="96" y="19"/>
                  </a:lnTo>
                  <a:lnTo>
                    <a:pt x="104" y="22"/>
                  </a:lnTo>
                  <a:lnTo>
                    <a:pt x="1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9" name="Freeform 600"/>
            <p:cNvSpPr>
              <a:spLocks/>
            </p:cNvSpPr>
            <p:nvPr/>
          </p:nvSpPr>
          <p:spPr bwMode="auto">
            <a:xfrm>
              <a:off x="2799" y="3186"/>
              <a:ext cx="68" cy="58"/>
            </a:xfrm>
            <a:custGeom>
              <a:avLst/>
              <a:gdLst>
                <a:gd name="T0" fmla="*/ 0 w 203"/>
                <a:gd name="T1" fmla="*/ 0 h 174"/>
                <a:gd name="T2" fmla="*/ 0 w 203"/>
                <a:gd name="T3" fmla="*/ 0 h 174"/>
                <a:gd name="T4" fmla="*/ 0 w 203"/>
                <a:gd name="T5" fmla="*/ 0 h 174"/>
                <a:gd name="T6" fmla="*/ 0 w 203"/>
                <a:gd name="T7" fmla="*/ 0 h 174"/>
                <a:gd name="T8" fmla="*/ 0 w 203"/>
                <a:gd name="T9" fmla="*/ 0 h 174"/>
                <a:gd name="T10" fmla="*/ 0 w 203"/>
                <a:gd name="T11" fmla="*/ 0 h 174"/>
                <a:gd name="T12" fmla="*/ 0 w 203"/>
                <a:gd name="T13" fmla="*/ 0 h 174"/>
                <a:gd name="T14" fmla="*/ 0 w 203"/>
                <a:gd name="T15" fmla="*/ 0 h 174"/>
                <a:gd name="T16" fmla="*/ 0 w 203"/>
                <a:gd name="T17" fmla="*/ 0 h 174"/>
                <a:gd name="T18" fmla="*/ 0 w 203"/>
                <a:gd name="T19" fmla="*/ 0 h 174"/>
                <a:gd name="T20" fmla="*/ 0 w 203"/>
                <a:gd name="T21" fmla="*/ 0 h 174"/>
                <a:gd name="T22" fmla="*/ 0 w 203"/>
                <a:gd name="T23" fmla="*/ 0 h 174"/>
                <a:gd name="T24" fmla="*/ 0 w 203"/>
                <a:gd name="T25" fmla="*/ 0 h 174"/>
                <a:gd name="T26" fmla="*/ 0 w 203"/>
                <a:gd name="T27" fmla="*/ 0 h 174"/>
                <a:gd name="T28" fmla="*/ 0 w 203"/>
                <a:gd name="T29" fmla="*/ 0 h 174"/>
                <a:gd name="T30" fmla="*/ 0 w 203"/>
                <a:gd name="T31" fmla="*/ 0 h 174"/>
                <a:gd name="T32" fmla="*/ 0 w 203"/>
                <a:gd name="T33" fmla="*/ 0 h 174"/>
                <a:gd name="T34" fmla="*/ 0 w 203"/>
                <a:gd name="T35" fmla="*/ 0 h 174"/>
                <a:gd name="T36" fmla="*/ 0 w 203"/>
                <a:gd name="T37" fmla="*/ 0 h 174"/>
                <a:gd name="T38" fmla="*/ 0 w 203"/>
                <a:gd name="T39" fmla="*/ 0 h 174"/>
                <a:gd name="T40" fmla="*/ 0 w 203"/>
                <a:gd name="T41" fmla="*/ 0 h 174"/>
                <a:gd name="T42" fmla="*/ 0 w 203"/>
                <a:gd name="T43" fmla="*/ 0 h 174"/>
                <a:gd name="T44" fmla="*/ 0 w 203"/>
                <a:gd name="T45" fmla="*/ 0 h 174"/>
                <a:gd name="T46" fmla="*/ 0 w 203"/>
                <a:gd name="T47" fmla="*/ 0 h 174"/>
                <a:gd name="T48" fmla="*/ 0 w 203"/>
                <a:gd name="T49" fmla="*/ 0 h 174"/>
                <a:gd name="T50" fmla="*/ 0 w 203"/>
                <a:gd name="T51" fmla="*/ 0 h 174"/>
                <a:gd name="T52" fmla="*/ 0 w 203"/>
                <a:gd name="T53" fmla="*/ 0 h 174"/>
                <a:gd name="T54" fmla="*/ 0 w 203"/>
                <a:gd name="T55" fmla="*/ 0 h 174"/>
                <a:gd name="T56" fmla="*/ 0 w 203"/>
                <a:gd name="T57" fmla="*/ 0 h 174"/>
                <a:gd name="T58" fmla="*/ 0 w 203"/>
                <a:gd name="T59" fmla="*/ 0 h 174"/>
                <a:gd name="T60" fmla="*/ 0 w 203"/>
                <a:gd name="T61" fmla="*/ 0 h 174"/>
                <a:gd name="T62" fmla="*/ 0 w 203"/>
                <a:gd name="T63" fmla="*/ 0 h 174"/>
                <a:gd name="T64" fmla="*/ 0 w 203"/>
                <a:gd name="T65" fmla="*/ 0 h 174"/>
                <a:gd name="T66" fmla="*/ 0 w 203"/>
                <a:gd name="T67" fmla="*/ 0 h 174"/>
                <a:gd name="T68" fmla="*/ 0 w 203"/>
                <a:gd name="T69" fmla="*/ 0 h 174"/>
                <a:gd name="T70" fmla="*/ 0 w 203"/>
                <a:gd name="T71" fmla="*/ 0 h 174"/>
                <a:gd name="T72" fmla="*/ 0 w 203"/>
                <a:gd name="T73" fmla="*/ 0 h 174"/>
                <a:gd name="T74" fmla="*/ 0 w 203"/>
                <a:gd name="T75" fmla="*/ 0 h 174"/>
                <a:gd name="T76" fmla="*/ 0 w 203"/>
                <a:gd name="T77" fmla="*/ 0 h 174"/>
                <a:gd name="T78" fmla="*/ 0 w 203"/>
                <a:gd name="T79" fmla="*/ 0 h 174"/>
                <a:gd name="T80" fmla="*/ 0 w 203"/>
                <a:gd name="T81" fmla="*/ 0 h 174"/>
                <a:gd name="T82" fmla="*/ 0 w 203"/>
                <a:gd name="T83" fmla="*/ 0 h 174"/>
                <a:gd name="T84" fmla="*/ 0 w 203"/>
                <a:gd name="T85" fmla="*/ 0 h 174"/>
                <a:gd name="T86" fmla="*/ 0 w 203"/>
                <a:gd name="T87" fmla="*/ 0 h 174"/>
                <a:gd name="T88" fmla="*/ 0 w 203"/>
                <a:gd name="T89" fmla="*/ 0 h 174"/>
                <a:gd name="T90" fmla="*/ 0 w 203"/>
                <a:gd name="T91" fmla="*/ 0 h 174"/>
                <a:gd name="T92" fmla="*/ 0 w 203"/>
                <a:gd name="T93" fmla="*/ 0 h 174"/>
                <a:gd name="T94" fmla="*/ 0 w 203"/>
                <a:gd name="T95" fmla="*/ 0 h 174"/>
                <a:gd name="T96" fmla="*/ 0 w 203"/>
                <a:gd name="T97" fmla="*/ 0 h 174"/>
                <a:gd name="T98" fmla="*/ 0 w 203"/>
                <a:gd name="T99" fmla="*/ 0 h 174"/>
                <a:gd name="T100" fmla="*/ 0 w 203"/>
                <a:gd name="T101" fmla="*/ 0 h 174"/>
                <a:gd name="T102" fmla="*/ 0 w 203"/>
                <a:gd name="T103" fmla="*/ 0 h 174"/>
                <a:gd name="T104" fmla="*/ 0 w 203"/>
                <a:gd name="T105" fmla="*/ 0 h 174"/>
                <a:gd name="T106" fmla="*/ 0 w 203"/>
                <a:gd name="T107" fmla="*/ 0 h 1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"/>
                <a:gd name="T163" fmla="*/ 0 h 174"/>
                <a:gd name="T164" fmla="*/ 203 w 203"/>
                <a:gd name="T165" fmla="*/ 174 h 1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" h="174">
                  <a:moveTo>
                    <a:pt x="95" y="17"/>
                  </a:moveTo>
                  <a:lnTo>
                    <a:pt x="107" y="21"/>
                  </a:lnTo>
                  <a:lnTo>
                    <a:pt x="118" y="25"/>
                  </a:lnTo>
                  <a:lnTo>
                    <a:pt x="130" y="30"/>
                  </a:lnTo>
                  <a:lnTo>
                    <a:pt x="142" y="35"/>
                  </a:lnTo>
                  <a:lnTo>
                    <a:pt x="153" y="42"/>
                  </a:lnTo>
                  <a:lnTo>
                    <a:pt x="163" y="51"/>
                  </a:lnTo>
                  <a:lnTo>
                    <a:pt x="171" y="61"/>
                  </a:lnTo>
                  <a:lnTo>
                    <a:pt x="177" y="73"/>
                  </a:lnTo>
                  <a:lnTo>
                    <a:pt x="187" y="91"/>
                  </a:lnTo>
                  <a:lnTo>
                    <a:pt x="196" y="109"/>
                  </a:lnTo>
                  <a:lnTo>
                    <a:pt x="202" y="128"/>
                  </a:lnTo>
                  <a:lnTo>
                    <a:pt x="203" y="150"/>
                  </a:lnTo>
                  <a:lnTo>
                    <a:pt x="202" y="158"/>
                  </a:lnTo>
                  <a:lnTo>
                    <a:pt x="203" y="166"/>
                  </a:lnTo>
                  <a:lnTo>
                    <a:pt x="202" y="173"/>
                  </a:lnTo>
                  <a:lnTo>
                    <a:pt x="196" y="174"/>
                  </a:lnTo>
                  <a:lnTo>
                    <a:pt x="192" y="166"/>
                  </a:lnTo>
                  <a:lnTo>
                    <a:pt x="191" y="156"/>
                  </a:lnTo>
                  <a:lnTo>
                    <a:pt x="188" y="147"/>
                  </a:lnTo>
                  <a:lnTo>
                    <a:pt x="186" y="139"/>
                  </a:lnTo>
                  <a:lnTo>
                    <a:pt x="181" y="131"/>
                  </a:lnTo>
                  <a:lnTo>
                    <a:pt x="176" y="122"/>
                  </a:lnTo>
                  <a:lnTo>
                    <a:pt x="170" y="114"/>
                  </a:lnTo>
                  <a:lnTo>
                    <a:pt x="165" y="106"/>
                  </a:lnTo>
                  <a:lnTo>
                    <a:pt x="156" y="95"/>
                  </a:lnTo>
                  <a:lnTo>
                    <a:pt x="146" y="87"/>
                  </a:lnTo>
                  <a:lnTo>
                    <a:pt x="136" y="77"/>
                  </a:lnTo>
                  <a:lnTo>
                    <a:pt x="124" y="69"/>
                  </a:lnTo>
                  <a:lnTo>
                    <a:pt x="113" y="62"/>
                  </a:lnTo>
                  <a:lnTo>
                    <a:pt x="102" y="54"/>
                  </a:lnTo>
                  <a:lnTo>
                    <a:pt x="90" y="47"/>
                  </a:lnTo>
                  <a:lnTo>
                    <a:pt x="79" y="40"/>
                  </a:lnTo>
                  <a:lnTo>
                    <a:pt x="69" y="36"/>
                  </a:lnTo>
                  <a:lnTo>
                    <a:pt x="59" y="34"/>
                  </a:lnTo>
                  <a:lnTo>
                    <a:pt x="50" y="30"/>
                  </a:lnTo>
                  <a:lnTo>
                    <a:pt x="40" y="25"/>
                  </a:lnTo>
                  <a:lnTo>
                    <a:pt x="30" y="23"/>
                  </a:lnTo>
                  <a:lnTo>
                    <a:pt x="21" y="19"/>
                  </a:lnTo>
                  <a:lnTo>
                    <a:pt x="12" y="15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2"/>
                  </a:lnTo>
                  <a:lnTo>
                    <a:pt x="45" y="5"/>
                  </a:lnTo>
                  <a:lnTo>
                    <a:pt x="55" y="8"/>
                  </a:lnTo>
                  <a:lnTo>
                    <a:pt x="63" y="9"/>
                  </a:lnTo>
                  <a:lnTo>
                    <a:pt x="73" y="10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0" name="Freeform 601"/>
            <p:cNvSpPr>
              <a:spLocks/>
            </p:cNvSpPr>
            <p:nvPr/>
          </p:nvSpPr>
          <p:spPr bwMode="auto">
            <a:xfrm>
              <a:off x="2710" y="3194"/>
              <a:ext cx="23" cy="70"/>
            </a:xfrm>
            <a:custGeom>
              <a:avLst/>
              <a:gdLst>
                <a:gd name="T0" fmla="*/ 0 w 70"/>
                <a:gd name="T1" fmla="*/ 0 h 212"/>
                <a:gd name="T2" fmla="*/ 0 w 70"/>
                <a:gd name="T3" fmla="*/ 0 h 212"/>
                <a:gd name="T4" fmla="*/ 0 w 70"/>
                <a:gd name="T5" fmla="*/ 0 h 212"/>
                <a:gd name="T6" fmla="*/ 0 w 70"/>
                <a:gd name="T7" fmla="*/ 0 h 212"/>
                <a:gd name="T8" fmla="*/ 0 w 70"/>
                <a:gd name="T9" fmla="*/ 0 h 212"/>
                <a:gd name="T10" fmla="*/ 0 w 70"/>
                <a:gd name="T11" fmla="*/ 0 h 212"/>
                <a:gd name="T12" fmla="*/ 0 w 70"/>
                <a:gd name="T13" fmla="*/ 0 h 212"/>
                <a:gd name="T14" fmla="*/ 0 w 70"/>
                <a:gd name="T15" fmla="*/ 0 h 212"/>
                <a:gd name="T16" fmla="*/ 0 w 70"/>
                <a:gd name="T17" fmla="*/ 0 h 212"/>
                <a:gd name="T18" fmla="*/ 0 w 70"/>
                <a:gd name="T19" fmla="*/ 0 h 212"/>
                <a:gd name="T20" fmla="*/ 0 w 70"/>
                <a:gd name="T21" fmla="*/ 0 h 212"/>
                <a:gd name="T22" fmla="*/ 0 w 70"/>
                <a:gd name="T23" fmla="*/ 0 h 212"/>
                <a:gd name="T24" fmla="*/ 0 w 70"/>
                <a:gd name="T25" fmla="*/ 0 h 212"/>
                <a:gd name="T26" fmla="*/ 0 w 70"/>
                <a:gd name="T27" fmla="*/ 0 h 212"/>
                <a:gd name="T28" fmla="*/ 0 w 70"/>
                <a:gd name="T29" fmla="*/ 0 h 212"/>
                <a:gd name="T30" fmla="*/ 0 w 70"/>
                <a:gd name="T31" fmla="*/ 0 h 212"/>
                <a:gd name="T32" fmla="*/ 0 w 70"/>
                <a:gd name="T33" fmla="*/ 0 h 212"/>
                <a:gd name="T34" fmla="*/ 0 w 70"/>
                <a:gd name="T35" fmla="*/ 0 h 212"/>
                <a:gd name="T36" fmla="*/ 0 w 70"/>
                <a:gd name="T37" fmla="*/ 0 h 212"/>
                <a:gd name="T38" fmla="*/ 0 w 70"/>
                <a:gd name="T39" fmla="*/ 0 h 212"/>
                <a:gd name="T40" fmla="*/ 0 w 70"/>
                <a:gd name="T41" fmla="*/ 0 h 212"/>
                <a:gd name="T42" fmla="*/ 0 w 70"/>
                <a:gd name="T43" fmla="*/ 0 h 212"/>
                <a:gd name="T44" fmla="*/ 0 w 70"/>
                <a:gd name="T45" fmla="*/ 0 h 212"/>
                <a:gd name="T46" fmla="*/ 0 w 70"/>
                <a:gd name="T47" fmla="*/ 0 h 212"/>
                <a:gd name="T48" fmla="*/ 0 w 70"/>
                <a:gd name="T49" fmla="*/ 0 h 212"/>
                <a:gd name="T50" fmla="*/ 0 w 70"/>
                <a:gd name="T51" fmla="*/ 0 h 212"/>
                <a:gd name="T52" fmla="*/ 0 w 70"/>
                <a:gd name="T53" fmla="*/ 0 h 212"/>
                <a:gd name="T54" fmla="*/ 0 w 70"/>
                <a:gd name="T55" fmla="*/ 0 h 212"/>
                <a:gd name="T56" fmla="*/ 0 w 70"/>
                <a:gd name="T57" fmla="*/ 0 h 212"/>
                <a:gd name="T58" fmla="*/ 0 w 70"/>
                <a:gd name="T59" fmla="*/ 0 h 212"/>
                <a:gd name="T60" fmla="*/ 0 w 70"/>
                <a:gd name="T61" fmla="*/ 0 h 212"/>
                <a:gd name="T62" fmla="*/ 0 w 70"/>
                <a:gd name="T63" fmla="*/ 0 h 212"/>
                <a:gd name="T64" fmla="*/ 0 w 70"/>
                <a:gd name="T65" fmla="*/ 0 h 212"/>
                <a:gd name="T66" fmla="*/ 0 w 70"/>
                <a:gd name="T67" fmla="*/ 0 h 212"/>
                <a:gd name="T68" fmla="*/ 0 w 70"/>
                <a:gd name="T69" fmla="*/ 0 h 212"/>
                <a:gd name="T70" fmla="*/ 0 w 70"/>
                <a:gd name="T71" fmla="*/ 0 h 212"/>
                <a:gd name="T72" fmla="*/ 0 w 70"/>
                <a:gd name="T73" fmla="*/ 0 h 212"/>
                <a:gd name="T74" fmla="*/ 0 w 70"/>
                <a:gd name="T75" fmla="*/ 0 h 212"/>
                <a:gd name="T76" fmla="*/ 0 w 70"/>
                <a:gd name="T77" fmla="*/ 0 h 212"/>
                <a:gd name="T78" fmla="*/ 0 w 70"/>
                <a:gd name="T79" fmla="*/ 0 h 212"/>
                <a:gd name="T80" fmla="*/ 0 w 70"/>
                <a:gd name="T81" fmla="*/ 0 h 212"/>
                <a:gd name="T82" fmla="*/ 0 w 70"/>
                <a:gd name="T83" fmla="*/ 0 h 212"/>
                <a:gd name="T84" fmla="*/ 0 w 70"/>
                <a:gd name="T85" fmla="*/ 0 h 212"/>
                <a:gd name="T86" fmla="*/ 0 w 70"/>
                <a:gd name="T87" fmla="*/ 0 h 212"/>
                <a:gd name="T88" fmla="*/ 0 w 70"/>
                <a:gd name="T89" fmla="*/ 0 h 212"/>
                <a:gd name="T90" fmla="*/ 0 w 70"/>
                <a:gd name="T91" fmla="*/ 0 h 212"/>
                <a:gd name="T92" fmla="*/ 0 w 70"/>
                <a:gd name="T93" fmla="*/ 0 h 212"/>
                <a:gd name="T94" fmla="*/ 0 w 70"/>
                <a:gd name="T95" fmla="*/ 0 h 212"/>
                <a:gd name="T96" fmla="*/ 0 w 70"/>
                <a:gd name="T97" fmla="*/ 0 h 212"/>
                <a:gd name="T98" fmla="*/ 0 w 70"/>
                <a:gd name="T99" fmla="*/ 0 h 212"/>
                <a:gd name="T100" fmla="*/ 0 w 70"/>
                <a:gd name="T101" fmla="*/ 0 h 212"/>
                <a:gd name="T102" fmla="*/ 0 w 70"/>
                <a:gd name="T103" fmla="*/ 0 h 212"/>
                <a:gd name="T104" fmla="*/ 0 w 70"/>
                <a:gd name="T105" fmla="*/ 0 h 212"/>
                <a:gd name="T106" fmla="*/ 0 w 70"/>
                <a:gd name="T107" fmla="*/ 0 h 212"/>
                <a:gd name="T108" fmla="*/ 0 w 70"/>
                <a:gd name="T109" fmla="*/ 0 h 212"/>
                <a:gd name="T110" fmla="*/ 0 w 70"/>
                <a:gd name="T111" fmla="*/ 0 h 212"/>
                <a:gd name="T112" fmla="*/ 0 w 70"/>
                <a:gd name="T113" fmla="*/ 0 h 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12"/>
                <a:gd name="T173" fmla="*/ 70 w 70"/>
                <a:gd name="T174" fmla="*/ 212 h 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12">
                  <a:moveTo>
                    <a:pt x="65" y="22"/>
                  </a:moveTo>
                  <a:lnTo>
                    <a:pt x="70" y="41"/>
                  </a:lnTo>
                  <a:lnTo>
                    <a:pt x="69" y="60"/>
                  </a:lnTo>
                  <a:lnTo>
                    <a:pt x="65" y="79"/>
                  </a:lnTo>
                  <a:lnTo>
                    <a:pt x="59" y="97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4" y="122"/>
                  </a:lnTo>
                  <a:lnTo>
                    <a:pt x="42" y="131"/>
                  </a:lnTo>
                  <a:lnTo>
                    <a:pt x="49" y="143"/>
                  </a:lnTo>
                  <a:lnTo>
                    <a:pt x="54" y="158"/>
                  </a:lnTo>
                  <a:lnTo>
                    <a:pt x="55" y="172"/>
                  </a:lnTo>
                  <a:lnTo>
                    <a:pt x="54" y="187"/>
                  </a:lnTo>
                  <a:lnTo>
                    <a:pt x="54" y="192"/>
                  </a:lnTo>
                  <a:lnTo>
                    <a:pt x="54" y="199"/>
                  </a:lnTo>
                  <a:lnTo>
                    <a:pt x="53" y="206"/>
                  </a:lnTo>
                  <a:lnTo>
                    <a:pt x="50" y="212"/>
                  </a:lnTo>
                  <a:lnTo>
                    <a:pt x="48" y="212"/>
                  </a:lnTo>
                  <a:lnTo>
                    <a:pt x="45" y="212"/>
                  </a:lnTo>
                  <a:lnTo>
                    <a:pt x="43" y="212"/>
                  </a:lnTo>
                  <a:lnTo>
                    <a:pt x="41" y="210"/>
                  </a:lnTo>
                  <a:lnTo>
                    <a:pt x="41" y="195"/>
                  </a:lnTo>
                  <a:lnTo>
                    <a:pt x="38" y="180"/>
                  </a:lnTo>
                  <a:lnTo>
                    <a:pt x="32" y="167"/>
                  </a:lnTo>
                  <a:lnTo>
                    <a:pt x="24" y="156"/>
                  </a:lnTo>
                  <a:lnTo>
                    <a:pt x="16" y="150"/>
                  </a:lnTo>
                  <a:lnTo>
                    <a:pt x="8" y="145"/>
                  </a:lnTo>
                  <a:lnTo>
                    <a:pt x="2" y="139"/>
                  </a:lnTo>
                  <a:lnTo>
                    <a:pt x="0" y="128"/>
                  </a:lnTo>
                  <a:lnTo>
                    <a:pt x="8" y="124"/>
                  </a:lnTo>
                  <a:lnTo>
                    <a:pt x="16" y="123"/>
                  </a:lnTo>
                  <a:lnTo>
                    <a:pt x="24" y="119"/>
                  </a:lnTo>
                  <a:lnTo>
                    <a:pt x="28" y="109"/>
                  </a:lnTo>
                  <a:lnTo>
                    <a:pt x="37" y="92"/>
                  </a:lnTo>
                  <a:lnTo>
                    <a:pt x="43" y="72"/>
                  </a:lnTo>
                  <a:lnTo>
                    <a:pt x="47" y="53"/>
                  </a:lnTo>
                  <a:lnTo>
                    <a:pt x="43" y="34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4" y="22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4" y="14"/>
                  </a:lnTo>
                  <a:lnTo>
                    <a:pt x="13" y="12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49" y="4"/>
                  </a:lnTo>
                  <a:lnTo>
                    <a:pt x="55" y="8"/>
                  </a:lnTo>
                  <a:lnTo>
                    <a:pt x="61" y="15"/>
                  </a:lnTo>
                  <a:lnTo>
                    <a:pt x="6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" name="Freeform 602"/>
            <p:cNvSpPr>
              <a:spLocks/>
            </p:cNvSpPr>
            <p:nvPr/>
          </p:nvSpPr>
          <p:spPr bwMode="auto">
            <a:xfrm>
              <a:off x="2668" y="3200"/>
              <a:ext cx="38" cy="37"/>
            </a:xfrm>
            <a:custGeom>
              <a:avLst/>
              <a:gdLst>
                <a:gd name="T0" fmla="*/ 0 w 113"/>
                <a:gd name="T1" fmla="*/ 0 h 112"/>
                <a:gd name="T2" fmla="*/ 0 w 113"/>
                <a:gd name="T3" fmla="*/ 0 h 112"/>
                <a:gd name="T4" fmla="*/ 0 w 113"/>
                <a:gd name="T5" fmla="*/ 0 h 112"/>
                <a:gd name="T6" fmla="*/ 0 w 113"/>
                <a:gd name="T7" fmla="*/ 0 h 112"/>
                <a:gd name="T8" fmla="*/ 0 w 113"/>
                <a:gd name="T9" fmla="*/ 0 h 112"/>
                <a:gd name="T10" fmla="*/ 0 w 113"/>
                <a:gd name="T11" fmla="*/ 0 h 112"/>
                <a:gd name="T12" fmla="*/ 0 w 113"/>
                <a:gd name="T13" fmla="*/ 0 h 112"/>
                <a:gd name="T14" fmla="*/ 0 w 113"/>
                <a:gd name="T15" fmla="*/ 0 h 112"/>
                <a:gd name="T16" fmla="*/ 0 w 113"/>
                <a:gd name="T17" fmla="*/ 0 h 112"/>
                <a:gd name="T18" fmla="*/ 0 w 113"/>
                <a:gd name="T19" fmla="*/ 0 h 112"/>
                <a:gd name="T20" fmla="*/ 0 w 113"/>
                <a:gd name="T21" fmla="*/ 0 h 112"/>
                <a:gd name="T22" fmla="*/ 0 w 113"/>
                <a:gd name="T23" fmla="*/ 0 h 112"/>
                <a:gd name="T24" fmla="*/ 0 w 113"/>
                <a:gd name="T25" fmla="*/ 0 h 112"/>
                <a:gd name="T26" fmla="*/ 0 w 113"/>
                <a:gd name="T27" fmla="*/ 0 h 112"/>
                <a:gd name="T28" fmla="*/ 0 w 113"/>
                <a:gd name="T29" fmla="*/ 0 h 112"/>
                <a:gd name="T30" fmla="*/ 0 w 113"/>
                <a:gd name="T31" fmla="*/ 0 h 112"/>
                <a:gd name="T32" fmla="*/ 0 w 113"/>
                <a:gd name="T33" fmla="*/ 0 h 112"/>
                <a:gd name="T34" fmla="*/ 0 w 113"/>
                <a:gd name="T35" fmla="*/ 0 h 112"/>
                <a:gd name="T36" fmla="*/ 0 w 113"/>
                <a:gd name="T37" fmla="*/ 0 h 112"/>
                <a:gd name="T38" fmla="*/ 0 w 113"/>
                <a:gd name="T39" fmla="*/ 0 h 112"/>
                <a:gd name="T40" fmla="*/ 0 w 113"/>
                <a:gd name="T41" fmla="*/ 0 h 112"/>
                <a:gd name="T42" fmla="*/ 0 w 113"/>
                <a:gd name="T43" fmla="*/ 0 h 112"/>
                <a:gd name="T44" fmla="*/ 0 w 113"/>
                <a:gd name="T45" fmla="*/ 0 h 112"/>
                <a:gd name="T46" fmla="*/ 0 w 113"/>
                <a:gd name="T47" fmla="*/ 0 h 112"/>
                <a:gd name="T48" fmla="*/ 0 w 113"/>
                <a:gd name="T49" fmla="*/ 0 h 112"/>
                <a:gd name="T50" fmla="*/ 0 w 113"/>
                <a:gd name="T51" fmla="*/ 0 h 112"/>
                <a:gd name="T52" fmla="*/ 0 w 113"/>
                <a:gd name="T53" fmla="*/ 0 h 112"/>
                <a:gd name="T54" fmla="*/ 0 w 113"/>
                <a:gd name="T55" fmla="*/ 0 h 112"/>
                <a:gd name="T56" fmla="*/ 0 w 113"/>
                <a:gd name="T57" fmla="*/ 0 h 112"/>
                <a:gd name="T58" fmla="*/ 0 w 113"/>
                <a:gd name="T59" fmla="*/ 0 h 112"/>
                <a:gd name="T60" fmla="*/ 0 w 113"/>
                <a:gd name="T61" fmla="*/ 0 h 112"/>
                <a:gd name="T62" fmla="*/ 0 w 113"/>
                <a:gd name="T63" fmla="*/ 0 h 112"/>
                <a:gd name="T64" fmla="*/ 0 w 113"/>
                <a:gd name="T65" fmla="*/ 0 h 112"/>
                <a:gd name="T66" fmla="*/ 0 w 113"/>
                <a:gd name="T67" fmla="*/ 0 h 112"/>
                <a:gd name="T68" fmla="*/ 0 w 113"/>
                <a:gd name="T69" fmla="*/ 0 h 112"/>
                <a:gd name="T70" fmla="*/ 0 w 113"/>
                <a:gd name="T71" fmla="*/ 0 h 112"/>
                <a:gd name="T72" fmla="*/ 0 w 113"/>
                <a:gd name="T73" fmla="*/ 0 h 112"/>
                <a:gd name="T74" fmla="*/ 0 w 113"/>
                <a:gd name="T75" fmla="*/ 0 h 112"/>
                <a:gd name="T76" fmla="*/ 0 w 113"/>
                <a:gd name="T77" fmla="*/ 0 h 112"/>
                <a:gd name="T78" fmla="*/ 0 w 113"/>
                <a:gd name="T79" fmla="*/ 0 h 112"/>
                <a:gd name="T80" fmla="*/ 0 w 113"/>
                <a:gd name="T81" fmla="*/ 0 h 112"/>
                <a:gd name="T82" fmla="*/ 0 w 113"/>
                <a:gd name="T83" fmla="*/ 0 h 112"/>
                <a:gd name="T84" fmla="*/ 0 w 113"/>
                <a:gd name="T85" fmla="*/ 0 h 112"/>
                <a:gd name="T86" fmla="*/ 0 w 113"/>
                <a:gd name="T87" fmla="*/ 0 h 112"/>
                <a:gd name="T88" fmla="*/ 0 w 113"/>
                <a:gd name="T89" fmla="*/ 0 h 112"/>
                <a:gd name="T90" fmla="*/ 0 w 113"/>
                <a:gd name="T91" fmla="*/ 0 h 112"/>
                <a:gd name="T92" fmla="*/ 0 w 113"/>
                <a:gd name="T93" fmla="*/ 0 h 112"/>
                <a:gd name="T94" fmla="*/ 0 w 113"/>
                <a:gd name="T95" fmla="*/ 0 h 112"/>
                <a:gd name="T96" fmla="*/ 0 w 113"/>
                <a:gd name="T97" fmla="*/ 0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3"/>
                <a:gd name="T148" fmla="*/ 0 h 112"/>
                <a:gd name="T149" fmla="*/ 113 w 113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3" h="112">
                  <a:moveTo>
                    <a:pt x="113" y="8"/>
                  </a:moveTo>
                  <a:lnTo>
                    <a:pt x="109" y="22"/>
                  </a:lnTo>
                  <a:lnTo>
                    <a:pt x="105" y="36"/>
                  </a:lnTo>
                  <a:lnTo>
                    <a:pt x="98" y="49"/>
                  </a:lnTo>
                  <a:lnTo>
                    <a:pt x="92" y="63"/>
                  </a:lnTo>
                  <a:lnTo>
                    <a:pt x="91" y="64"/>
                  </a:lnTo>
                  <a:lnTo>
                    <a:pt x="90" y="64"/>
                  </a:lnTo>
                  <a:lnTo>
                    <a:pt x="90" y="66"/>
                  </a:lnTo>
                  <a:lnTo>
                    <a:pt x="90" y="74"/>
                  </a:lnTo>
                  <a:lnTo>
                    <a:pt x="89" y="81"/>
                  </a:lnTo>
                  <a:lnTo>
                    <a:pt x="88" y="88"/>
                  </a:lnTo>
                  <a:lnTo>
                    <a:pt x="88" y="94"/>
                  </a:lnTo>
                  <a:lnTo>
                    <a:pt x="80" y="96"/>
                  </a:lnTo>
                  <a:lnTo>
                    <a:pt x="73" y="94"/>
                  </a:lnTo>
                  <a:lnTo>
                    <a:pt x="64" y="93"/>
                  </a:lnTo>
                  <a:lnTo>
                    <a:pt x="57" y="94"/>
                  </a:lnTo>
                  <a:lnTo>
                    <a:pt x="50" y="96"/>
                  </a:lnTo>
                  <a:lnTo>
                    <a:pt x="42" y="98"/>
                  </a:lnTo>
                  <a:lnTo>
                    <a:pt x="36" y="100"/>
                  </a:lnTo>
                  <a:lnTo>
                    <a:pt x="29" y="103"/>
                  </a:lnTo>
                  <a:lnTo>
                    <a:pt x="23" y="105"/>
                  </a:lnTo>
                  <a:lnTo>
                    <a:pt x="16" y="108"/>
                  </a:lnTo>
                  <a:lnTo>
                    <a:pt x="10" y="109"/>
                  </a:lnTo>
                  <a:lnTo>
                    <a:pt x="2" y="112"/>
                  </a:lnTo>
                  <a:lnTo>
                    <a:pt x="1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1" y="98"/>
                  </a:lnTo>
                  <a:lnTo>
                    <a:pt x="6" y="90"/>
                  </a:lnTo>
                  <a:lnTo>
                    <a:pt x="12" y="85"/>
                  </a:lnTo>
                  <a:lnTo>
                    <a:pt x="18" y="81"/>
                  </a:lnTo>
                  <a:lnTo>
                    <a:pt x="25" y="77"/>
                  </a:lnTo>
                  <a:lnTo>
                    <a:pt x="33" y="75"/>
                  </a:lnTo>
                  <a:lnTo>
                    <a:pt x="40" y="73"/>
                  </a:lnTo>
                  <a:lnTo>
                    <a:pt x="47" y="68"/>
                  </a:lnTo>
                  <a:lnTo>
                    <a:pt x="55" y="64"/>
                  </a:lnTo>
                  <a:lnTo>
                    <a:pt x="66" y="59"/>
                  </a:lnTo>
                  <a:lnTo>
                    <a:pt x="73" y="47"/>
                  </a:lnTo>
                  <a:lnTo>
                    <a:pt x="78" y="33"/>
                  </a:lnTo>
                  <a:lnTo>
                    <a:pt x="83" y="21"/>
                  </a:lnTo>
                  <a:lnTo>
                    <a:pt x="86" y="14"/>
                  </a:lnTo>
                  <a:lnTo>
                    <a:pt x="91" y="8"/>
                  </a:lnTo>
                  <a:lnTo>
                    <a:pt x="96" y="3"/>
                  </a:lnTo>
                  <a:lnTo>
                    <a:pt x="102" y="0"/>
                  </a:lnTo>
                  <a:lnTo>
                    <a:pt x="106" y="2"/>
                  </a:lnTo>
                  <a:lnTo>
                    <a:pt x="108" y="3"/>
                  </a:lnTo>
                  <a:lnTo>
                    <a:pt x="112" y="6"/>
                  </a:lnTo>
                  <a:lnTo>
                    <a:pt x="1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" name="Freeform 603"/>
            <p:cNvSpPr>
              <a:spLocks/>
            </p:cNvSpPr>
            <p:nvPr/>
          </p:nvSpPr>
          <p:spPr bwMode="auto">
            <a:xfrm>
              <a:off x="2337" y="3204"/>
              <a:ext cx="216" cy="257"/>
            </a:xfrm>
            <a:custGeom>
              <a:avLst/>
              <a:gdLst>
                <a:gd name="T0" fmla="*/ 0 w 648"/>
                <a:gd name="T1" fmla="*/ 0 h 772"/>
                <a:gd name="T2" fmla="*/ 0 w 648"/>
                <a:gd name="T3" fmla="*/ 0 h 772"/>
                <a:gd name="T4" fmla="*/ 0 w 648"/>
                <a:gd name="T5" fmla="*/ 0 h 772"/>
                <a:gd name="T6" fmla="*/ 0 w 648"/>
                <a:gd name="T7" fmla="*/ 0 h 772"/>
                <a:gd name="T8" fmla="*/ 0 w 648"/>
                <a:gd name="T9" fmla="*/ 0 h 772"/>
                <a:gd name="T10" fmla="*/ 0 w 648"/>
                <a:gd name="T11" fmla="*/ 0 h 772"/>
                <a:gd name="T12" fmla="*/ 0 w 648"/>
                <a:gd name="T13" fmla="*/ 0 h 772"/>
                <a:gd name="T14" fmla="*/ 0 w 648"/>
                <a:gd name="T15" fmla="*/ 0 h 772"/>
                <a:gd name="T16" fmla="*/ 0 w 648"/>
                <a:gd name="T17" fmla="*/ 0 h 772"/>
                <a:gd name="T18" fmla="*/ 0 w 648"/>
                <a:gd name="T19" fmla="*/ 0 h 772"/>
                <a:gd name="T20" fmla="*/ 0 w 648"/>
                <a:gd name="T21" fmla="*/ 0 h 772"/>
                <a:gd name="T22" fmla="*/ 0 w 648"/>
                <a:gd name="T23" fmla="*/ 0 h 772"/>
                <a:gd name="T24" fmla="*/ 0 w 648"/>
                <a:gd name="T25" fmla="*/ 0 h 772"/>
                <a:gd name="T26" fmla="*/ 0 w 648"/>
                <a:gd name="T27" fmla="*/ 0 h 772"/>
                <a:gd name="T28" fmla="*/ 0 w 648"/>
                <a:gd name="T29" fmla="*/ 0 h 772"/>
                <a:gd name="T30" fmla="*/ 0 w 648"/>
                <a:gd name="T31" fmla="*/ 0 h 772"/>
                <a:gd name="T32" fmla="*/ 0 w 648"/>
                <a:gd name="T33" fmla="*/ 0 h 772"/>
                <a:gd name="T34" fmla="*/ 0 w 648"/>
                <a:gd name="T35" fmla="*/ 0 h 772"/>
                <a:gd name="T36" fmla="*/ 0 w 648"/>
                <a:gd name="T37" fmla="*/ 0 h 772"/>
                <a:gd name="T38" fmla="*/ 0 w 648"/>
                <a:gd name="T39" fmla="*/ 0 h 772"/>
                <a:gd name="T40" fmla="*/ 0 w 648"/>
                <a:gd name="T41" fmla="*/ 0 h 772"/>
                <a:gd name="T42" fmla="*/ 0 w 648"/>
                <a:gd name="T43" fmla="*/ 0 h 772"/>
                <a:gd name="T44" fmla="*/ 0 w 648"/>
                <a:gd name="T45" fmla="*/ 0 h 772"/>
                <a:gd name="T46" fmla="*/ 0 w 648"/>
                <a:gd name="T47" fmla="*/ 0 h 772"/>
                <a:gd name="T48" fmla="*/ 0 w 648"/>
                <a:gd name="T49" fmla="*/ 0 h 772"/>
                <a:gd name="T50" fmla="*/ 0 w 648"/>
                <a:gd name="T51" fmla="*/ 0 h 772"/>
                <a:gd name="T52" fmla="*/ 0 w 648"/>
                <a:gd name="T53" fmla="*/ 0 h 772"/>
                <a:gd name="T54" fmla="*/ 0 w 648"/>
                <a:gd name="T55" fmla="*/ 0 h 772"/>
                <a:gd name="T56" fmla="*/ 0 w 648"/>
                <a:gd name="T57" fmla="*/ 0 h 772"/>
                <a:gd name="T58" fmla="*/ 0 w 648"/>
                <a:gd name="T59" fmla="*/ 0 h 772"/>
                <a:gd name="T60" fmla="*/ 0 w 648"/>
                <a:gd name="T61" fmla="*/ 0 h 772"/>
                <a:gd name="T62" fmla="*/ 0 w 648"/>
                <a:gd name="T63" fmla="*/ 0 h 772"/>
                <a:gd name="T64" fmla="*/ 0 w 648"/>
                <a:gd name="T65" fmla="*/ 0 h 772"/>
                <a:gd name="T66" fmla="*/ 0 w 648"/>
                <a:gd name="T67" fmla="*/ 0 h 772"/>
                <a:gd name="T68" fmla="*/ 0 w 648"/>
                <a:gd name="T69" fmla="*/ 0 h 772"/>
                <a:gd name="T70" fmla="*/ 0 w 648"/>
                <a:gd name="T71" fmla="*/ 0 h 772"/>
                <a:gd name="T72" fmla="*/ 0 w 648"/>
                <a:gd name="T73" fmla="*/ 0 h 772"/>
                <a:gd name="T74" fmla="*/ 0 w 648"/>
                <a:gd name="T75" fmla="*/ 0 h 772"/>
                <a:gd name="T76" fmla="*/ 0 w 648"/>
                <a:gd name="T77" fmla="*/ 0 h 772"/>
                <a:gd name="T78" fmla="*/ 0 w 648"/>
                <a:gd name="T79" fmla="*/ 0 h 772"/>
                <a:gd name="T80" fmla="*/ 0 w 648"/>
                <a:gd name="T81" fmla="*/ 0 h 772"/>
                <a:gd name="T82" fmla="*/ 0 w 648"/>
                <a:gd name="T83" fmla="*/ 0 h 772"/>
                <a:gd name="T84" fmla="*/ 0 w 648"/>
                <a:gd name="T85" fmla="*/ 0 h 772"/>
                <a:gd name="T86" fmla="*/ 0 w 648"/>
                <a:gd name="T87" fmla="*/ 0 h 772"/>
                <a:gd name="T88" fmla="*/ 0 w 648"/>
                <a:gd name="T89" fmla="*/ 0 h 772"/>
                <a:gd name="T90" fmla="*/ 0 w 648"/>
                <a:gd name="T91" fmla="*/ 0 h 772"/>
                <a:gd name="T92" fmla="*/ 0 w 648"/>
                <a:gd name="T93" fmla="*/ 0 h 772"/>
                <a:gd name="T94" fmla="*/ 0 w 648"/>
                <a:gd name="T95" fmla="*/ 0 h 772"/>
                <a:gd name="T96" fmla="*/ 0 w 648"/>
                <a:gd name="T97" fmla="*/ 0 h 772"/>
                <a:gd name="T98" fmla="*/ 0 w 648"/>
                <a:gd name="T99" fmla="*/ 0 h 772"/>
                <a:gd name="T100" fmla="*/ 0 w 648"/>
                <a:gd name="T101" fmla="*/ 0 h 772"/>
                <a:gd name="T102" fmla="*/ 0 w 648"/>
                <a:gd name="T103" fmla="*/ 0 h 772"/>
                <a:gd name="T104" fmla="*/ 0 w 648"/>
                <a:gd name="T105" fmla="*/ 0 h 772"/>
                <a:gd name="T106" fmla="*/ 0 w 648"/>
                <a:gd name="T107" fmla="*/ 0 h 772"/>
                <a:gd name="T108" fmla="*/ 0 w 648"/>
                <a:gd name="T109" fmla="*/ 0 h 772"/>
                <a:gd name="T110" fmla="*/ 0 w 648"/>
                <a:gd name="T111" fmla="*/ 0 h 772"/>
                <a:gd name="T112" fmla="*/ 0 w 648"/>
                <a:gd name="T113" fmla="*/ 0 h 772"/>
                <a:gd name="T114" fmla="*/ 0 w 648"/>
                <a:gd name="T115" fmla="*/ 0 h 772"/>
                <a:gd name="T116" fmla="*/ 0 w 648"/>
                <a:gd name="T117" fmla="*/ 0 h 772"/>
                <a:gd name="T118" fmla="*/ 0 w 648"/>
                <a:gd name="T119" fmla="*/ 0 h 772"/>
                <a:gd name="T120" fmla="*/ 0 w 648"/>
                <a:gd name="T121" fmla="*/ 0 h 7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8"/>
                <a:gd name="T184" fmla="*/ 0 h 772"/>
                <a:gd name="T185" fmla="*/ 648 w 648"/>
                <a:gd name="T186" fmla="*/ 772 h 7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8" h="772">
                  <a:moveTo>
                    <a:pt x="91" y="30"/>
                  </a:moveTo>
                  <a:lnTo>
                    <a:pt x="83" y="67"/>
                  </a:lnTo>
                  <a:lnTo>
                    <a:pt x="74" y="104"/>
                  </a:lnTo>
                  <a:lnTo>
                    <a:pt x="72" y="142"/>
                  </a:lnTo>
                  <a:lnTo>
                    <a:pt x="78" y="180"/>
                  </a:lnTo>
                  <a:lnTo>
                    <a:pt x="81" y="194"/>
                  </a:lnTo>
                  <a:lnTo>
                    <a:pt x="86" y="207"/>
                  </a:lnTo>
                  <a:lnTo>
                    <a:pt x="95" y="217"/>
                  </a:lnTo>
                  <a:lnTo>
                    <a:pt x="106" y="222"/>
                  </a:lnTo>
                  <a:lnTo>
                    <a:pt x="111" y="225"/>
                  </a:lnTo>
                  <a:lnTo>
                    <a:pt x="114" y="229"/>
                  </a:lnTo>
                  <a:lnTo>
                    <a:pt x="119" y="232"/>
                  </a:lnTo>
                  <a:lnTo>
                    <a:pt x="124" y="235"/>
                  </a:lnTo>
                  <a:lnTo>
                    <a:pt x="129" y="239"/>
                  </a:lnTo>
                  <a:lnTo>
                    <a:pt x="135" y="242"/>
                  </a:lnTo>
                  <a:lnTo>
                    <a:pt x="140" y="246"/>
                  </a:lnTo>
                  <a:lnTo>
                    <a:pt x="145" y="248"/>
                  </a:lnTo>
                  <a:lnTo>
                    <a:pt x="156" y="255"/>
                  </a:lnTo>
                  <a:lnTo>
                    <a:pt x="167" y="262"/>
                  </a:lnTo>
                  <a:lnTo>
                    <a:pt x="178" y="270"/>
                  </a:lnTo>
                  <a:lnTo>
                    <a:pt x="190" y="277"/>
                  </a:lnTo>
                  <a:lnTo>
                    <a:pt x="201" y="284"/>
                  </a:lnTo>
                  <a:lnTo>
                    <a:pt x="213" y="291"/>
                  </a:lnTo>
                  <a:lnTo>
                    <a:pt x="224" y="296"/>
                  </a:lnTo>
                  <a:lnTo>
                    <a:pt x="236" y="303"/>
                  </a:lnTo>
                  <a:lnTo>
                    <a:pt x="237" y="299"/>
                  </a:lnTo>
                  <a:lnTo>
                    <a:pt x="236" y="298"/>
                  </a:lnTo>
                  <a:lnTo>
                    <a:pt x="235" y="295"/>
                  </a:lnTo>
                  <a:lnTo>
                    <a:pt x="234" y="292"/>
                  </a:lnTo>
                  <a:lnTo>
                    <a:pt x="227" y="269"/>
                  </a:lnTo>
                  <a:lnTo>
                    <a:pt x="225" y="243"/>
                  </a:lnTo>
                  <a:lnTo>
                    <a:pt x="225" y="217"/>
                  </a:lnTo>
                  <a:lnTo>
                    <a:pt x="226" y="191"/>
                  </a:lnTo>
                  <a:lnTo>
                    <a:pt x="227" y="179"/>
                  </a:lnTo>
                  <a:lnTo>
                    <a:pt x="230" y="167"/>
                  </a:lnTo>
                  <a:lnTo>
                    <a:pt x="232" y="156"/>
                  </a:lnTo>
                  <a:lnTo>
                    <a:pt x="236" y="143"/>
                  </a:lnTo>
                  <a:lnTo>
                    <a:pt x="241" y="132"/>
                  </a:lnTo>
                  <a:lnTo>
                    <a:pt x="247" y="123"/>
                  </a:lnTo>
                  <a:lnTo>
                    <a:pt x="254" y="116"/>
                  </a:lnTo>
                  <a:lnTo>
                    <a:pt x="264" y="109"/>
                  </a:lnTo>
                  <a:lnTo>
                    <a:pt x="265" y="109"/>
                  </a:lnTo>
                  <a:lnTo>
                    <a:pt x="266" y="111"/>
                  </a:lnTo>
                  <a:lnTo>
                    <a:pt x="268" y="112"/>
                  </a:lnTo>
                  <a:lnTo>
                    <a:pt x="269" y="112"/>
                  </a:lnTo>
                  <a:lnTo>
                    <a:pt x="262" y="138"/>
                  </a:lnTo>
                  <a:lnTo>
                    <a:pt x="255" y="162"/>
                  </a:lnTo>
                  <a:lnTo>
                    <a:pt x="251" y="188"/>
                  </a:lnTo>
                  <a:lnTo>
                    <a:pt x="248" y="214"/>
                  </a:lnTo>
                  <a:lnTo>
                    <a:pt x="247" y="242"/>
                  </a:lnTo>
                  <a:lnTo>
                    <a:pt x="249" y="267"/>
                  </a:lnTo>
                  <a:lnTo>
                    <a:pt x="255" y="293"/>
                  </a:lnTo>
                  <a:lnTo>
                    <a:pt x="265" y="318"/>
                  </a:lnTo>
                  <a:lnTo>
                    <a:pt x="279" y="328"/>
                  </a:lnTo>
                  <a:lnTo>
                    <a:pt x="293" y="336"/>
                  </a:lnTo>
                  <a:lnTo>
                    <a:pt x="307" y="344"/>
                  </a:lnTo>
                  <a:lnTo>
                    <a:pt x="320" y="352"/>
                  </a:lnTo>
                  <a:lnTo>
                    <a:pt x="335" y="360"/>
                  </a:lnTo>
                  <a:lnTo>
                    <a:pt x="348" y="370"/>
                  </a:lnTo>
                  <a:lnTo>
                    <a:pt x="361" y="378"/>
                  </a:lnTo>
                  <a:lnTo>
                    <a:pt x="375" y="388"/>
                  </a:lnTo>
                  <a:lnTo>
                    <a:pt x="381" y="390"/>
                  </a:lnTo>
                  <a:lnTo>
                    <a:pt x="388" y="389"/>
                  </a:lnTo>
                  <a:lnTo>
                    <a:pt x="394" y="388"/>
                  </a:lnTo>
                  <a:lnTo>
                    <a:pt x="400" y="386"/>
                  </a:lnTo>
                  <a:lnTo>
                    <a:pt x="409" y="385"/>
                  </a:lnTo>
                  <a:lnTo>
                    <a:pt x="416" y="383"/>
                  </a:lnTo>
                  <a:lnTo>
                    <a:pt x="425" y="382"/>
                  </a:lnTo>
                  <a:lnTo>
                    <a:pt x="432" y="381"/>
                  </a:lnTo>
                  <a:lnTo>
                    <a:pt x="440" y="378"/>
                  </a:lnTo>
                  <a:lnTo>
                    <a:pt x="448" y="377"/>
                  </a:lnTo>
                  <a:lnTo>
                    <a:pt x="455" y="374"/>
                  </a:lnTo>
                  <a:lnTo>
                    <a:pt x="462" y="371"/>
                  </a:lnTo>
                  <a:lnTo>
                    <a:pt x="462" y="368"/>
                  </a:lnTo>
                  <a:lnTo>
                    <a:pt x="456" y="363"/>
                  </a:lnTo>
                  <a:lnTo>
                    <a:pt x="449" y="358"/>
                  </a:lnTo>
                  <a:lnTo>
                    <a:pt x="442" y="353"/>
                  </a:lnTo>
                  <a:lnTo>
                    <a:pt x="434" y="348"/>
                  </a:lnTo>
                  <a:lnTo>
                    <a:pt x="427" y="344"/>
                  </a:lnTo>
                  <a:lnTo>
                    <a:pt x="421" y="340"/>
                  </a:lnTo>
                  <a:lnTo>
                    <a:pt x="414" y="334"/>
                  </a:lnTo>
                  <a:lnTo>
                    <a:pt x="408" y="329"/>
                  </a:lnTo>
                  <a:lnTo>
                    <a:pt x="399" y="325"/>
                  </a:lnTo>
                  <a:lnTo>
                    <a:pt x="392" y="321"/>
                  </a:lnTo>
                  <a:lnTo>
                    <a:pt x="384" y="315"/>
                  </a:lnTo>
                  <a:lnTo>
                    <a:pt x="378" y="310"/>
                  </a:lnTo>
                  <a:lnTo>
                    <a:pt x="371" y="304"/>
                  </a:lnTo>
                  <a:lnTo>
                    <a:pt x="364" y="299"/>
                  </a:lnTo>
                  <a:lnTo>
                    <a:pt x="356" y="293"/>
                  </a:lnTo>
                  <a:lnTo>
                    <a:pt x="348" y="289"/>
                  </a:lnTo>
                  <a:lnTo>
                    <a:pt x="347" y="287"/>
                  </a:lnTo>
                  <a:lnTo>
                    <a:pt x="345" y="284"/>
                  </a:lnTo>
                  <a:lnTo>
                    <a:pt x="344" y="281"/>
                  </a:lnTo>
                  <a:lnTo>
                    <a:pt x="347" y="278"/>
                  </a:lnTo>
                  <a:lnTo>
                    <a:pt x="353" y="277"/>
                  </a:lnTo>
                  <a:lnTo>
                    <a:pt x="358" y="278"/>
                  </a:lnTo>
                  <a:lnTo>
                    <a:pt x="363" y="280"/>
                  </a:lnTo>
                  <a:lnTo>
                    <a:pt x="367" y="282"/>
                  </a:lnTo>
                  <a:lnTo>
                    <a:pt x="371" y="287"/>
                  </a:lnTo>
                  <a:lnTo>
                    <a:pt x="376" y="289"/>
                  </a:lnTo>
                  <a:lnTo>
                    <a:pt x="380" y="292"/>
                  </a:lnTo>
                  <a:lnTo>
                    <a:pt x="384" y="295"/>
                  </a:lnTo>
                  <a:lnTo>
                    <a:pt x="400" y="303"/>
                  </a:lnTo>
                  <a:lnTo>
                    <a:pt x="415" y="313"/>
                  </a:lnTo>
                  <a:lnTo>
                    <a:pt x="429" y="322"/>
                  </a:lnTo>
                  <a:lnTo>
                    <a:pt x="444" y="330"/>
                  </a:lnTo>
                  <a:lnTo>
                    <a:pt x="459" y="340"/>
                  </a:lnTo>
                  <a:lnTo>
                    <a:pt x="473" y="349"/>
                  </a:lnTo>
                  <a:lnTo>
                    <a:pt x="488" y="359"/>
                  </a:lnTo>
                  <a:lnTo>
                    <a:pt x="502" y="368"/>
                  </a:lnTo>
                  <a:lnTo>
                    <a:pt x="511" y="374"/>
                  </a:lnTo>
                  <a:lnTo>
                    <a:pt x="519" y="378"/>
                  </a:lnTo>
                  <a:lnTo>
                    <a:pt x="528" y="382"/>
                  </a:lnTo>
                  <a:lnTo>
                    <a:pt x="536" y="385"/>
                  </a:lnTo>
                  <a:lnTo>
                    <a:pt x="543" y="389"/>
                  </a:lnTo>
                  <a:lnTo>
                    <a:pt x="549" y="393"/>
                  </a:lnTo>
                  <a:lnTo>
                    <a:pt x="556" y="396"/>
                  </a:lnTo>
                  <a:lnTo>
                    <a:pt x="563" y="398"/>
                  </a:lnTo>
                  <a:lnTo>
                    <a:pt x="569" y="403"/>
                  </a:lnTo>
                  <a:lnTo>
                    <a:pt x="577" y="405"/>
                  </a:lnTo>
                  <a:lnTo>
                    <a:pt x="583" y="409"/>
                  </a:lnTo>
                  <a:lnTo>
                    <a:pt x="589" y="413"/>
                  </a:lnTo>
                  <a:lnTo>
                    <a:pt x="595" y="415"/>
                  </a:lnTo>
                  <a:lnTo>
                    <a:pt x="601" y="418"/>
                  </a:lnTo>
                  <a:lnTo>
                    <a:pt x="606" y="420"/>
                  </a:lnTo>
                  <a:lnTo>
                    <a:pt x="612" y="423"/>
                  </a:lnTo>
                  <a:lnTo>
                    <a:pt x="613" y="415"/>
                  </a:lnTo>
                  <a:lnTo>
                    <a:pt x="612" y="407"/>
                  </a:lnTo>
                  <a:lnTo>
                    <a:pt x="609" y="400"/>
                  </a:lnTo>
                  <a:lnTo>
                    <a:pt x="608" y="392"/>
                  </a:lnTo>
                  <a:lnTo>
                    <a:pt x="602" y="374"/>
                  </a:lnTo>
                  <a:lnTo>
                    <a:pt x="595" y="355"/>
                  </a:lnTo>
                  <a:lnTo>
                    <a:pt x="586" y="337"/>
                  </a:lnTo>
                  <a:lnTo>
                    <a:pt x="575" y="323"/>
                  </a:lnTo>
                  <a:lnTo>
                    <a:pt x="566" y="311"/>
                  </a:lnTo>
                  <a:lnTo>
                    <a:pt x="555" y="300"/>
                  </a:lnTo>
                  <a:lnTo>
                    <a:pt x="544" y="289"/>
                  </a:lnTo>
                  <a:lnTo>
                    <a:pt x="532" y="280"/>
                  </a:lnTo>
                  <a:lnTo>
                    <a:pt x="521" y="270"/>
                  </a:lnTo>
                  <a:lnTo>
                    <a:pt x="509" y="261"/>
                  </a:lnTo>
                  <a:lnTo>
                    <a:pt x="498" y="251"/>
                  </a:lnTo>
                  <a:lnTo>
                    <a:pt x="487" y="240"/>
                  </a:lnTo>
                  <a:lnTo>
                    <a:pt x="479" y="235"/>
                  </a:lnTo>
                  <a:lnTo>
                    <a:pt x="471" y="231"/>
                  </a:lnTo>
                  <a:lnTo>
                    <a:pt x="463" y="225"/>
                  </a:lnTo>
                  <a:lnTo>
                    <a:pt x="457" y="218"/>
                  </a:lnTo>
                  <a:lnTo>
                    <a:pt x="457" y="216"/>
                  </a:lnTo>
                  <a:lnTo>
                    <a:pt x="459" y="213"/>
                  </a:lnTo>
                  <a:lnTo>
                    <a:pt x="460" y="212"/>
                  </a:lnTo>
                  <a:lnTo>
                    <a:pt x="462" y="210"/>
                  </a:lnTo>
                  <a:lnTo>
                    <a:pt x="473" y="216"/>
                  </a:lnTo>
                  <a:lnTo>
                    <a:pt x="483" y="221"/>
                  </a:lnTo>
                  <a:lnTo>
                    <a:pt x="493" y="227"/>
                  </a:lnTo>
                  <a:lnTo>
                    <a:pt x="502" y="232"/>
                  </a:lnTo>
                  <a:lnTo>
                    <a:pt x="512" y="239"/>
                  </a:lnTo>
                  <a:lnTo>
                    <a:pt x="522" y="246"/>
                  </a:lnTo>
                  <a:lnTo>
                    <a:pt x="532" y="251"/>
                  </a:lnTo>
                  <a:lnTo>
                    <a:pt x="541" y="258"/>
                  </a:lnTo>
                  <a:lnTo>
                    <a:pt x="552" y="266"/>
                  </a:lnTo>
                  <a:lnTo>
                    <a:pt x="564" y="276"/>
                  </a:lnTo>
                  <a:lnTo>
                    <a:pt x="575" y="284"/>
                  </a:lnTo>
                  <a:lnTo>
                    <a:pt x="586" y="295"/>
                  </a:lnTo>
                  <a:lnTo>
                    <a:pt x="597" y="304"/>
                  </a:lnTo>
                  <a:lnTo>
                    <a:pt x="607" y="317"/>
                  </a:lnTo>
                  <a:lnTo>
                    <a:pt x="616" y="329"/>
                  </a:lnTo>
                  <a:lnTo>
                    <a:pt x="623" y="341"/>
                  </a:lnTo>
                  <a:lnTo>
                    <a:pt x="630" y="362"/>
                  </a:lnTo>
                  <a:lnTo>
                    <a:pt x="636" y="382"/>
                  </a:lnTo>
                  <a:lnTo>
                    <a:pt x="641" y="403"/>
                  </a:lnTo>
                  <a:lnTo>
                    <a:pt x="644" y="426"/>
                  </a:lnTo>
                  <a:lnTo>
                    <a:pt x="646" y="449"/>
                  </a:lnTo>
                  <a:lnTo>
                    <a:pt x="647" y="471"/>
                  </a:lnTo>
                  <a:lnTo>
                    <a:pt x="648" y="494"/>
                  </a:lnTo>
                  <a:lnTo>
                    <a:pt x="647" y="518"/>
                  </a:lnTo>
                  <a:lnTo>
                    <a:pt x="647" y="550"/>
                  </a:lnTo>
                  <a:lnTo>
                    <a:pt x="646" y="583"/>
                  </a:lnTo>
                  <a:lnTo>
                    <a:pt x="645" y="615"/>
                  </a:lnTo>
                  <a:lnTo>
                    <a:pt x="646" y="647"/>
                  </a:lnTo>
                  <a:lnTo>
                    <a:pt x="646" y="677"/>
                  </a:lnTo>
                  <a:lnTo>
                    <a:pt x="647" y="708"/>
                  </a:lnTo>
                  <a:lnTo>
                    <a:pt x="647" y="738"/>
                  </a:lnTo>
                  <a:lnTo>
                    <a:pt x="645" y="768"/>
                  </a:lnTo>
                  <a:lnTo>
                    <a:pt x="644" y="769"/>
                  </a:lnTo>
                  <a:lnTo>
                    <a:pt x="642" y="771"/>
                  </a:lnTo>
                  <a:lnTo>
                    <a:pt x="640" y="772"/>
                  </a:lnTo>
                  <a:lnTo>
                    <a:pt x="639" y="772"/>
                  </a:lnTo>
                  <a:lnTo>
                    <a:pt x="631" y="749"/>
                  </a:lnTo>
                  <a:lnTo>
                    <a:pt x="629" y="723"/>
                  </a:lnTo>
                  <a:lnTo>
                    <a:pt x="629" y="697"/>
                  </a:lnTo>
                  <a:lnTo>
                    <a:pt x="627" y="673"/>
                  </a:lnTo>
                  <a:lnTo>
                    <a:pt x="627" y="624"/>
                  </a:lnTo>
                  <a:lnTo>
                    <a:pt x="625" y="573"/>
                  </a:lnTo>
                  <a:lnTo>
                    <a:pt x="623" y="523"/>
                  </a:lnTo>
                  <a:lnTo>
                    <a:pt x="620" y="473"/>
                  </a:lnTo>
                  <a:lnTo>
                    <a:pt x="616" y="465"/>
                  </a:lnTo>
                  <a:lnTo>
                    <a:pt x="608" y="458"/>
                  </a:lnTo>
                  <a:lnTo>
                    <a:pt x="601" y="453"/>
                  </a:lnTo>
                  <a:lnTo>
                    <a:pt x="594" y="449"/>
                  </a:lnTo>
                  <a:lnTo>
                    <a:pt x="585" y="445"/>
                  </a:lnTo>
                  <a:lnTo>
                    <a:pt x="577" y="441"/>
                  </a:lnTo>
                  <a:lnTo>
                    <a:pt x="568" y="437"/>
                  </a:lnTo>
                  <a:lnTo>
                    <a:pt x="561" y="431"/>
                  </a:lnTo>
                  <a:lnTo>
                    <a:pt x="555" y="427"/>
                  </a:lnTo>
                  <a:lnTo>
                    <a:pt x="549" y="423"/>
                  </a:lnTo>
                  <a:lnTo>
                    <a:pt x="544" y="420"/>
                  </a:lnTo>
                  <a:lnTo>
                    <a:pt x="538" y="416"/>
                  </a:lnTo>
                  <a:lnTo>
                    <a:pt x="532" y="413"/>
                  </a:lnTo>
                  <a:lnTo>
                    <a:pt x="527" y="409"/>
                  </a:lnTo>
                  <a:lnTo>
                    <a:pt x="521" y="407"/>
                  </a:lnTo>
                  <a:lnTo>
                    <a:pt x="515" y="403"/>
                  </a:lnTo>
                  <a:lnTo>
                    <a:pt x="502" y="404"/>
                  </a:lnTo>
                  <a:lnTo>
                    <a:pt x="490" y="405"/>
                  </a:lnTo>
                  <a:lnTo>
                    <a:pt x="478" y="408"/>
                  </a:lnTo>
                  <a:lnTo>
                    <a:pt x="466" y="409"/>
                  </a:lnTo>
                  <a:lnTo>
                    <a:pt x="455" y="412"/>
                  </a:lnTo>
                  <a:lnTo>
                    <a:pt x="443" y="415"/>
                  </a:lnTo>
                  <a:lnTo>
                    <a:pt x="432" y="416"/>
                  </a:lnTo>
                  <a:lnTo>
                    <a:pt x="421" y="419"/>
                  </a:lnTo>
                  <a:lnTo>
                    <a:pt x="421" y="422"/>
                  </a:lnTo>
                  <a:lnTo>
                    <a:pt x="439" y="437"/>
                  </a:lnTo>
                  <a:lnTo>
                    <a:pt x="457" y="450"/>
                  </a:lnTo>
                  <a:lnTo>
                    <a:pt x="474" y="464"/>
                  </a:lnTo>
                  <a:lnTo>
                    <a:pt x="493" y="478"/>
                  </a:lnTo>
                  <a:lnTo>
                    <a:pt x="511" y="491"/>
                  </a:lnTo>
                  <a:lnTo>
                    <a:pt x="529" y="503"/>
                  </a:lnTo>
                  <a:lnTo>
                    <a:pt x="547" y="517"/>
                  </a:lnTo>
                  <a:lnTo>
                    <a:pt x="566" y="529"/>
                  </a:lnTo>
                  <a:lnTo>
                    <a:pt x="585" y="544"/>
                  </a:lnTo>
                  <a:lnTo>
                    <a:pt x="585" y="551"/>
                  </a:lnTo>
                  <a:lnTo>
                    <a:pt x="577" y="553"/>
                  </a:lnTo>
                  <a:lnTo>
                    <a:pt x="569" y="549"/>
                  </a:lnTo>
                  <a:lnTo>
                    <a:pt x="562" y="544"/>
                  </a:lnTo>
                  <a:lnTo>
                    <a:pt x="554" y="542"/>
                  </a:lnTo>
                  <a:lnTo>
                    <a:pt x="545" y="535"/>
                  </a:lnTo>
                  <a:lnTo>
                    <a:pt x="535" y="529"/>
                  </a:lnTo>
                  <a:lnTo>
                    <a:pt x="526" y="524"/>
                  </a:lnTo>
                  <a:lnTo>
                    <a:pt x="517" y="518"/>
                  </a:lnTo>
                  <a:lnTo>
                    <a:pt x="507" y="513"/>
                  </a:lnTo>
                  <a:lnTo>
                    <a:pt x="498" y="508"/>
                  </a:lnTo>
                  <a:lnTo>
                    <a:pt x="488" y="501"/>
                  </a:lnTo>
                  <a:lnTo>
                    <a:pt x="479" y="494"/>
                  </a:lnTo>
                  <a:lnTo>
                    <a:pt x="457" y="480"/>
                  </a:lnTo>
                  <a:lnTo>
                    <a:pt x="436" y="465"/>
                  </a:lnTo>
                  <a:lnTo>
                    <a:pt x="414" y="452"/>
                  </a:lnTo>
                  <a:lnTo>
                    <a:pt x="392" y="437"/>
                  </a:lnTo>
                  <a:lnTo>
                    <a:pt x="370" y="422"/>
                  </a:lnTo>
                  <a:lnTo>
                    <a:pt x="348" y="407"/>
                  </a:lnTo>
                  <a:lnTo>
                    <a:pt x="327" y="390"/>
                  </a:lnTo>
                  <a:lnTo>
                    <a:pt x="307" y="374"/>
                  </a:lnTo>
                  <a:lnTo>
                    <a:pt x="302" y="370"/>
                  </a:lnTo>
                  <a:lnTo>
                    <a:pt x="296" y="367"/>
                  </a:lnTo>
                  <a:lnTo>
                    <a:pt x="291" y="363"/>
                  </a:lnTo>
                  <a:lnTo>
                    <a:pt x="285" y="360"/>
                  </a:lnTo>
                  <a:lnTo>
                    <a:pt x="270" y="352"/>
                  </a:lnTo>
                  <a:lnTo>
                    <a:pt x="254" y="343"/>
                  </a:lnTo>
                  <a:lnTo>
                    <a:pt x="240" y="334"/>
                  </a:lnTo>
                  <a:lnTo>
                    <a:pt x="225" y="325"/>
                  </a:lnTo>
                  <a:lnTo>
                    <a:pt x="210" y="315"/>
                  </a:lnTo>
                  <a:lnTo>
                    <a:pt x="196" y="307"/>
                  </a:lnTo>
                  <a:lnTo>
                    <a:pt x="181" y="298"/>
                  </a:lnTo>
                  <a:lnTo>
                    <a:pt x="167" y="288"/>
                  </a:lnTo>
                  <a:lnTo>
                    <a:pt x="148" y="277"/>
                  </a:lnTo>
                  <a:lnTo>
                    <a:pt x="130" y="266"/>
                  </a:lnTo>
                  <a:lnTo>
                    <a:pt x="113" y="255"/>
                  </a:lnTo>
                  <a:lnTo>
                    <a:pt x="95" y="246"/>
                  </a:lnTo>
                  <a:lnTo>
                    <a:pt x="77" y="235"/>
                  </a:lnTo>
                  <a:lnTo>
                    <a:pt x="58" y="224"/>
                  </a:lnTo>
                  <a:lnTo>
                    <a:pt x="40" y="213"/>
                  </a:lnTo>
                  <a:lnTo>
                    <a:pt x="23" y="202"/>
                  </a:lnTo>
                  <a:lnTo>
                    <a:pt x="17" y="197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0" y="179"/>
                  </a:lnTo>
                  <a:lnTo>
                    <a:pt x="2" y="175"/>
                  </a:lnTo>
                  <a:lnTo>
                    <a:pt x="4" y="172"/>
                  </a:lnTo>
                  <a:lnTo>
                    <a:pt x="6" y="171"/>
                  </a:lnTo>
                  <a:lnTo>
                    <a:pt x="10" y="168"/>
                  </a:lnTo>
                  <a:lnTo>
                    <a:pt x="15" y="171"/>
                  </a:lnTo>
                  <a:lnTo>
                    <a:pt x="19" y="172"/>
                  </a:lnTo>
                  <a:lnTo>
                    <a:pt x="24" y="175"/>
                  </a:lnTo>
                  <a:lnTo>
                    <a:pt x="30" y="177"/>
                  </a:lnTo>
                  <a:lnTo>
                    <a:pt x="35" y="179"/>
                  </a:lnTo>
                  <a:lnTo>
                    <a:pt x="40" y="182"/>
                  </a:lnTo>
                  <a:lnTo>
                    <a:pt x="45" y="184"/>
                  </a:lnTo>
                  <a:lnTo>
                    <a:pt x="50" y="187"/>
                  </a:lnTo>
                  <a:lnTo>
                    <a:pt x="51" y="184"/>
                  </a:lnTo>
                  <a:lnTo>
                    <a:pt x="51" y="182"/>
                  </a:lnTo>
                  <a:lnTo>
                    <a:pt x="51" y="180"/>
                  </a:lnTo>
                  <a:lnTo>
                    <a:pt x="50" y="177"/>
                  </a:lnTo>
                  <a:lnTo>
                    <a:pt x="46" y="157"/>
                  </a:lnTo>
                  <a:lnTo>
                    <a:pt x="44" y="138"/>
                  </a:lnTo>
                  <a:lnTo>
                    <a:pt x="44" y="117"/>
                  </a:lnTo>
                  <a:lnTo>
                    <a:pt x="46" y="97"/>
                  </a:lnTo>
                  <a:lnTo>
                    <a:pt x="50" y="78"/>
                  </a:lnTo>
                  <a:lnTo>
                    <a:pt x="56" y="60"/>
                  </a:lnTo>
                  <a:lnTo>
                    <a:pt x="64" y="44"/>
                  </a:lnTo>
                  <a:lnTo>
                    <a:pt x="75" y="29"/>
                  </a:lnTo>
                  <a:lnTo>
                    <a:pt x="81" y="21"/>
                  </a:lnTo>
                  <a:lnTo>
                    <a:pt x="86" y="12"/>
                  </a:lnTo>
                  <a:lnTo>
                    <a:pt x="91" y="4"/>
                  </a:lnTo>
                  <a:lnTo>
                    <a:pt x="100" y="0"/>
                  </a:lnTo>
                  <a:lnTo>
                    <a:pt x="101" y="7"/>
                  </a:lnTo>
                  <a:lnTo>
                    <a:pt x="99" y="15"/>
                  </a:lnTo>
                  <a:lnTo>
                    <a:pt x="95" y="23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" name="Freeform 604"/>
            <p:cNvSpPr>
              <a:spLocks/>
            </p:cNvSpPr>
            <p:nvPr/>
          </p:nvSpPr>
          <p:spPr bwMode="auto">
            <a:xfrm>
              <a:off x="2631" y="3207"/>
              <a:ext cx="33" cy="35"/>
            </a:xfrm>
            <a:custGeom>
              <a:avLst/>
              <a:gdLst>
                <a:gd name="T0" fmla="*/ 0 w 97"/>
                <a:gd name="T1" fmla="*/ 0 h 106"/>
                <a:gd name="T2" fmla="*/ 0 w 97"/>
                <a:gd name="T3" fmla="*/ 0 h 106"/>
                <a:gd name="T4" fmla="*/ 0 w 97"/>
                <a:gd name="T5" fmla="*/ 0 h 106"/>
                <a:gd name="T6" fmla="*/ 0 w 97"/>
                <a:gd name="T7" fmla="*/ 0 h 106"/>
                <a:gd name="T8" fmla="*/ 0 w 97"/>
                <a:gd name="T9" fmla="*/ 0 h 106"/>
                <a:gd name="T10" fmla="*/ 0 w 97"/>
                <a:gd name="T11" fmla="*/ 0 h 106"/>
                <a:gd name="T12" fmla="*/ 0 w 97"/>
                <a:gd name="T13" fmla="*/ 0 h 106"/>
                <a:gd name="T14" fmla="*/ 0 w 97"/>
                <a:gd name="T15" fmla="*/ 0 h 106"/>
                <a:gd name="T16" fmla="*/ 0 w 97"/>
                <a:gd name="T17" fmla="*/ 0 h 106"/>
                <a:gd name="T18" fmla="*/ 0 w 97"/>
                <a:gd name="T19" fmla="*/ 0 h 106"/>
                <a:gd name="T20" fmla="*/ 0 w 97"/>
                <a:gd name="T21" fmla="*/ 0 h 106"/>
                <a:gd name="T22" fmla="*/ 0 w 97"/>
                <a:gd name="T23" fmla="*/ 0 h 106"/>
                <a:gd name="T24" fmla="*/ 0 w 97"/>
                <a:gd name="T25" fmla="*/ 0 h 106"/>
                <a:gd name="T26" fmla="*/ 0 w 97"/>
                <a:gd name="T27" fmla="*/ 0 h 106"/>
                <a:gd name="T28" fmla="*/ 0 w 97"/>
                <a:gd name="T29" fmla="*/ 0 h 106"/>
                <a:gd name="T30" fmla="*/ 0 w 97"/>
                <a:gd name="T31" fmla="*/ 0 h 106"/>
                <a:gd name="T32" fmla="*/ 0 w 97"/>
                <a:gd name="T33" fmla="*/ 0 h 106"/>
                <a:gd name="T34" fmla="*/ 0 w 97"/>
                <a:gd name="T35" fmla="*/ 0 h 106"/>
                <a:gd name="T36" fmla="*/ 0 w 97"/>
                <a:gd name="T37" fmla="*/ 0 h 106"/>
                <a:gd name="T38" fmla="*/ 0 w 97"/>
                <a:gd name="T39" fmla="*/ 0 h 106"/>
                <a:gd name="T40" fmla="*/ 0 w 97"/>
                <a:gd name="T41" fmla="*/ 0 h 106"/>
                <a:gd name="T42" fmla="*/ 0 w 97"/>
                <a:gd name="T43" fmla="*/ 0 h 106"/>
                <a:gd name="T44" fmla="*/ 0 w 97"/>
                <a:gd name="T45" fmla="*/ 0 h 106"/>
                <a:gd name="T46" fmla="*/ 0 w 97"/>
                <a:gd name="T47" fmla="*/ 0 h 106"/>
                <a:gd name="T48" fmla="*/ 0 w 97"/>
                <a:gd name="T49" fmla="*/ 0 h 106"/>
                <a:gd name="T50" fmla="*/ 0 w 97"/>
                <a:gd name="T51" fmla="*/ 0 h 106"/>
                <a:gd name="T52" fmla="*/ 0 w 97"/>
                <a:gd name="T53" fmla="*/ 0 h 106"/>
                <a:gd name="T54" fmla="*/ 0 w 97"/>
                <a:gd name="T55" fmla="*/ 0 h 106"/>
                <a:gd name="T56" fmla="*/ 0 w 97"/>
                <a:gd name="T57" fmla="*/ 0 h 106"/>
                <a:gd name="T58" fmla="*/ 0 w 97"/>
                <a:gd name="T59" fmla="*/ 0 h 106"/>
                <a:gd name="T60" fmla="*/ 0 w 97"/>
                <a:gd name="T61" fmla="*/ 0 h 106"/>
                <a:gd name="T62" fmla="*/ 0 w 97"/>
                <a:gd name="T63" fmla="*/ 0 h 106"/>
                <a:gd name="T64" fmla="*/ 0 w 97"/>
                <a:gd name="T65" fmla="*/ 0 h 106"/>
                <a:gd name="T66" fmla="*/ 0 w 97"/>
                <a:gd name="T67" fmla="*/ 0 h 106"/>
                <a:gd name="T68" fmla="*/ 0 w 97"/>
                <a:gd name="T69" fmla="*/ 0 h 106"/>
                <a:gd name="T70" fmla="*/ 0 w 97"/>
                <a:gd name="T71" fmla="*/ 0 h 106"/>
                <a:gd name="T72" fmla="*/ 0 w 97"/>
                <a:gd name="T73" fmla="*/ 0 h 106"/>
                <a:gd name="T74" fmla="*/ 0 w 97"/>
                <a:gd name="T75" fmla="*/ 0 h 106"/>
                <a:gd name="T76" fmla="*/ 0 w 97"/>
                <a:gd name="T77" fmla="*/ 0 h 106"/>
                <a:gd name="T78" fmla="*/ 0 w 97"/>
                <a:gd name="T79" fmla="*/ 0 h 106"/>
                <a:gd name="T80" fmla="*/ 0 w 97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106"/>
                <a:gd name="T125" fmla="*/ 97 w 97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106">
                  <a:moveTo>
                    <a:pt x="87" y="42"/>
                  </a:moveTo>
                  <a:lnTo>
                    <a:pt x="92" y="56"/>
                  </a:lnTo>
                  <a:lnTo>
                    <a:pt x="95" y="69"/>
                  </a:lnTo>
                  <a:lnTo>
                    <a:pt x="97" y="83"/>
                  </a:lnTo>
                  <a:lnTo>
                    <a:pt x="93" y="97"/>
                  </a:lnTo>
                  <a:lnTo>
                    <a:pt x="90" y="101"/>
                  </a:lnTo>
                  <a:lnTo>
                    <a:pt x="87" y="103"/>
                  </a:lnTo>
                  <a:lnTo>
                    <a:pt x="82" y="105"/>
                  </a:lnTo>
                  <a:lnTo>
                    <a:pt x="77" y="106"/>
                  </a:lnTo>
                  <a:lnTo>
                    <a:pt x="76" y="106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72" y="102"/>
                  </a:lnTo>
                  <a:lnTo>
                    <a:pt x="71" y="90"/>
                  </a:lnTo>
                  <a:lnTo>
                    <a:pt x="70" y="76"/>
                  </a:lnTo>
                  <a:lnTo>
                    <a:pt x="66" y="64"/>
                  </a:lnTo>
                  <a:lnTo>
                    <a:pt x="62" y="52"/>
                  </a:lnTo>
                  <a:lnTo>
                    <a:pt x="59" y="41"/>
                  </a:lnTo>
                  <a:lnTo>
                    <a:pt x="54" y="31"/>
                  </a:lnTo>
                  <a:lnTo>
                    <a:pt x="45" y="23"/>
                  </a:lnTo>
                  <a:lnTo>
                    <a:pt x="34" y="20"/>
                  </a:lnTo>
                  <a:lnTo>
                    <a:pt x="27" y="22"/>
                  </a:lnTo>
                  <a:lnTo>
                    <a:pt x="20" y="24"/>
                  </a:lnTo>
                  <a:lnTo>
                    <a:pt x="13" y="30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5" y="11"/>
                  </a:lnTo>
                  <a:lnTo>
                    <a:pt x="73" y="19"/>
                  </a:lnTo>
                  <a:lnTo>
                    <a:pt x="81" y="30"/>
                  </a:lnTo>
                  <a:lnTo>
                    <a:pt x="8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4" name="Freeform 605"/>
            <p:cNvSpPr>
              <a:spLocks/>
            </p:cNvSpPr>
            <p:nvPr/>
          </p:nvSpPr>
          <p:spPr bwMode="auto">
            <a:xfrm>
              <a:off x="2749" y="3221"/>
              <a:ext cx="69" cy="55"/>
            </a:xfrm>
            <a:custGeom>
              <a:avLst/>
              <a:gdLst>
                <a:gd name="T0" fmla="*/ 0 w 205"/>
                <a:gd name="T1" fmla="*/ 0 h 167"/>
                <a:gd name="T2" fmla="*/ 0 w 205"/>
                <a:gd name="T3" fmla="*/ 0 h 167"/>
                <a:gd name="T4" fmla="*/ 0 w 205"/>
                <a:gd name="T5" fmla="*/ 0 h 167"/>
                <a:gd name="T6" fmla="*/ 0 w 205"/>
                <a:gd name="T7" fmla="*/ 0 h 167"/>
                <a:gd name="T8" fmla="*/ 0 w 205"/>
                <a:gd name="T9" fmla="*/ 0 h 167"/>
                <a:gd name="T10" fmla="*/ 0 w 205"/>
                <a:gd name="T11" fmla="*/ 0 h 167"/>
                <a:gd name="T12" fmla="*/ 0 w 205"/>
                <a:gd name="T13" fmla="*/ 0 h 167"/>
                <a:gd name="T14" fmla="*/ 0 w 205"/>
                <a:gd name="T15" fmla="*/ 0 h 167"/>
                <a:gd name="T16" fmla="*/ 0 w 205"/>
                <a:gd name="T17" fmla="*/ 0 h 167"/>
                <a:gd name="T18" fmla="*/ 0 w 205"/>
                <a:gd name="T19" fmla="*/ 0 h 167"/>
                <a:gd name="T20" fmla="*/ 0 w 205"/>
                <a:gd name="T21" fmla="*/ 0 h 167"/>
                <a:gd name="T22" fmla="*/ 0 w 205"/>
                <a:gd name="T23" fmla="*/ 0 h 167"/>
                <a:gd name="T24" fmla="*/ 0 w 205"/>
                <a:gd name="T25" fmla="*/ 0 h 167"/>
                <a:gd name="T26" fmla="*/ 0 w 205"/>
                <a:gd name="T27" fmla="*/ 0 h 167"/>
                <a:gd name="T28" fmla="*/ 0 w 205"/>
                <a:gd name="T29" fmla="*/ 0 h 167"/>
                <a:gd name="T30" fmla="*/ 0 w 205"/>
                <a:gd name="T31" fmla="*/ 0 h 167"/>
                <a:gd name="T32" fmla="*/ 0 w 205"/>
                <a:gd name="T33" fmla="*/ 0 h 167"/>
                <a:gd name="T34" fmla="*/ 0 w 205"/>
                <a:gd name="T35" fmla="*/ 0 h 167"/>
                <a:gd name="T36" fmla="*/ 0 w 205"/>
                <a:gd name="T37" fmla="*/ 0 h 167"/>
                <a:gd name="T38" fmla="*/ 0 w 205"/>
                <a:gd name="T39" fmla="*/ 0 h 167"/>
                <a:gd name="T40" fmla="*/ 0 w 205"/>
                <a:gd name="T41" fmla="*/ 0 h 167"/>
                <a:gd name="T42" fmla="*/ 0 w 205"/>
                <a:gd name="T43" fmla="*/ 0 h 167"/>
                <a:gd name="T44" fmla="*/ 0 w 205"/>
                <a:gd name="T45" fmla="*/ 0 h 167"/>
                <a:gd name="T46" fmla="*/ 0 w 205"/>
                <a:gd name="T47" fmla="*/ 0 h 167"/>
                <a:gd name="T48" fmla="*/ 0 w 205"/>
                <a:gd name="T49" fmla="*/ 0 h 167"/>
                <a:gd name="T50" fmla="*/ 0 w 205"/>
                <a:gd name="T51" fmla="*/ 0 h 167"/>
                <a:gd name="T52" fmla="*/ 0 w 205"/>
                <a:gd name="T53" fmla="*/ 0 h 167"/>
                <a:gd name="T54" fmla="*/ 0 w 205"/>
                <a:gd name="T55" fmla="*/ 0 h 167"/>
                <a:gd name="T56" fmla="*/ 0 w 205"/>
                <a:gd name="T57" fmla="*/ 0 h 167"/>
                <a:gd name="T58" fmla="*/ 0 w 205"/>
                <a:gd name="T59" fmla="*/ 0 h 167"/>
                <a:gd name="T60" fmla="*/ 0 w 205"/>
                <a:gd name="T61" fmla="*/ 0 h 167"/>
                <a:gd name="T62" fmla="*/ 0 w 205"/>
                <a:gd name="T63" fmla="*/ 0 h 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67"/>
                <a:gd name="T98" fmla="*/ 205 w 205"/>
                <a:gd name="T99" fmla="*/ 167 h 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67">
                  <a:moveTo>
                    <a:pt x="166" y="34"/>
                  </a:moveTo>
                  <a:lnTo>
                    <a:pt x="178" y="50"/>
                  </a:lnTo>
                  <a:lnTo>
                    <a:pt x="188" y="66"/>
                  </a:lnTo>
                  <a:lnTo>
                    <a:pt x="195" y="84"/>
                  </a:lnTo>
                  <a:lnTo>
                    <a:pt x="201" y="103"/>
                  </a:lnTo>
                  <a:lnTo>
                    <a:pt x="201" y="117"/>
                  </a:lnTo>
                  <a:lnTo>
                    <a:pt x="201" y="131"/>
                  </a:lnTo>
                  <a:lnTo>
                    <a:pt x="202" y="143"/>
                  </a:lnTo>
                  <a:lnTo>
                    <a:pt x="205" y="155"/>
                  </a:lnTo>
                  <a:lnTo>
                    <a:pt x="205" y="159"/>
                  </a:lnTo>
                  <a:lnTo>
                    <a:pt x="202" y="163"/>
                  </a:lnTo>
                  <a:lnTo>
                    <a:pt x="200" y="166"/>
                  </a:lnTo>
                  <a:lnTo>
                    <a:pt x="196" y="167"/>
                  </a:lnTo>
                  <a:lnTo>
                    <a:pt x="193" y="166"/>
                  </a:lnTo>
                  <a:lnTo>
                    <a:pt x="190" y="162"/>
                  </a:lnTo>
                  <a:lnTo>
                    <a:pt x="188" y="158"/>
                  </a:lnTo>
                  <a:lnTo>
                    <a:pt x="185" y="154"/>
                  </a:lnTo>
                  <a:lnTo>
                    <a:pt x="183" y="144"/>
                  </a:lnTo>
                  <a:lnTo>
                    <a:pt x="181" y="135"/>
                  </a:lnTo>
                  <a:lnTo>
                    <a:pt x="178" y="125"/>
                  </a:lnTo>
                  <a:lnTo>
                    <a:pt x="176" y="117"/>
                  </a:lnTo>
                  <a:lnTo>
                    <a:pt x="174" y="107"/>
                  </a:lnTo>
                  <a:lnTo>
                    <a:pt x="172" y="98"/>
                  </a:lnTo>
                  <a:lnTo>
                    <a:pt x="168" y="90"/>
                  </a:lnTo>
                  <a:lnTo>
                    <a:pt x="165" y="83"/>
                  </a:lnTo>
                  <a:lnTo>
                    <a:pt x="159" y="76"/>
                  </a:lnTo>
                  <a:lnTo>
                    <a:pt x="153" y="71"/>
                  </a:lnTo>
                  <a:lnTo>
                    <a:pt x="145" y="65"/>
                  </a:lnTo>
                  <a:lnTo>
                    <a:pt x="138" y="60"/>
                  </a:lnTo>
                  <a:lnTo>
                    <a:pt x="122" y="54"/>
                  </a:lnTo>
                  <a:lnTo>
                    <a:pt x="106" y="47"/>
                  </a:lnTo>
                  <a:lnTo>
                    <a:pt x="90" y="42"/>
                  </a:lnTo>
                  <a:lnTo>
                    <a:pt x="75" y="35"/>
                  </a:lnTo>
                  <a:lnTo>
                    <a:pt x="59" y="30"/>
                  </a:lnTo>
                  <a:lnTo>
                    <a:pt x="42" y="26"/>
                  </a:lnTo>
                  <a:lnTo>
                    <a:pt x="25" y="21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4"/>
                  </a:lnTo>
                  <a:lnTo>
                    <a:pt x="13" y="2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7" y="2"/>
                  </a:lnTo>
                  <a:lnTo>
                    <a:pt x="86" y="5"/>
                  </a:lnTo>
                  <a:lnTo>
                    <a:pt x="92" y="6"/>
                  </a:lnTo>
                  <a:lnTo>
                    <a:pt x="99" y="8"/>
                  </a:lnTo>
                  <a:lnTo>
                    <a:pt x="105" y="11"/>
                  </a:lnTo>
                  <a:lnTo>
                    <a:pt x="111" y="12"/>
                  </a:lnTo>
                  <a:lnTo>
                    <a:pt x="117" y="15"/>
                  </a:lnTo>
                  <a:lnTo>
                    <a:pt x="123" y="16"/>
                  </a:lnTo>
                  <a:lnTo>
                    <a:pt x="131" y="17"/>
                  </a:lnTo>
                  <a:lnTo>
                    <a:pt x="137" y="19"/>
                  </a:lnTo>
                  <a:lnTo>
                    <a:pt x="145" y="23"/>
                  </a:lnTo>
                  <a:lnTo>
                    <a:pt x="153" y="26"/>
                  </a:lnTo>
                  <a:lnTo>
                    <a:pt x="160" y="30"/>
                  </a:lnTo>
                  <a:lnTo>
                    <a:pt x="16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5" name="Freeform 606"/>
            <p:cNvSpPr>
              <a:spLocks/>
            </p:cNvSpPr>
            <p:nvPr/>
          </p:nvSpPr>
          <p:spPr bwMode="auto">
            <a:xfrm>
              <a:off x="2695" y="3232"/>
              <a:ext cx="298" cy="102"/>
            </a:xfrm>
            <a:custGeom>
              <a:avLst/>
              <a:gdLst>
                <a:gd name="T0" fmla="*/ 0 w 894"/>
                <a:gd name="T1" fmla="*/ 0 h 306"/>
                <a:gd name="T2" fmla="*/ 0 w 894"/>
                <a:gd name="T3" fmla="*/ 0 h 306"/>
                <a:gd name="T4" fmla="*/ 0 w 894"/>
                <a:gd name="T5" fmla="*/ 0 h 306"/>
                <a:gd name="T6" fmla="*/ 0 w 894"/>
                <a:gd name="T7" fmla="*/ 0 h 306"/>
                <a:gd name="T8" fmla="*/ 0 w 894"/>
                <a:gd name="T9" fmla="*/ 0 h 306"/>
                <a:gd name="T10" fmla="*/ 0 w 894"/>
                <a:gd name="T11" fmla="*/ 0 h 306"/>
                <a:gd name="T12" fmla="*/ 0 w 894"/>
                <a:gd name="T13" fmla="*/ 0 h 306"/>
                <a:gd name="T14" fmla="*/ 0 w 894"/>
                <a:gd name="T15" fmla="*/ 0 h 306"/>
                <a:gd name="T16" fmla="*/ 0 w 894"/>
                <a:gd name="T17" fmla="*/ 0 h 306"/>
                <a:gd name="T18" fmla="*/ 0 w 894"/>
                <a:gd name="T19" fmla="*/ 0 h 306"/>
                <a:gd name="T20" fmla="*/ 0 w 894"/>
                <a:gd name="T21" fmla="*/ 0 h 306"/>
                <a:gd name="T22" fmla="*/ 0 w 894"/>
                <a:gd name="T23" fmla="*/ 0 h 306"/>
                <a:gd name="T24" fmla="*/ 0 w 894"/>
                <a:gd name="T25" fmla="*/ 0 h 306"/>
                <a:gd name="T26" fmla="*/ 0 w 894"/>
                <a:gd name="T27" fmla="*/ 0 h 306"/>
                <a:gd name="T28" fmla="*/ 0 w 894"/>
                <a:gd name="T29" fmla="*/ 0 h 306"/>
                <a:gd name="T30" fmla="*/ 0 w 894"/>
                <a:gd name="T31" fmla="*/ 0 h 306"/>
                <a:gd name="T32" fmla="*/ 0 w 894"/>
                <a:gd name="T33" fmla="*/ 0 h 306"/>
                <a:gd name="T34" fmla="*/ 0 w 894"/>
                <a:gd name="T35" fmla="*/ 0 h 306"/>
                <a:gd name="T36" fmla="*/ 0 w 894"/>
                <a:gd name="T37" fmla="*/ 0 h 306"/>
                <a:gd name="T38" fmla="*/ 0 w 894"/>
                <a:gd name="T39" fmla="*/ 0 h 306"/>
                <a:gd name="T40" fmla="*/ 0 w 894"/>
                <a:gd name="T41" fmla="*/ 0 h 306"/>
                <a:gd name="T42" fmla="*/ 0 w 894"/>
                <a:gd name="T43" fmla="*/ 0 h 306"/>
                <a:gd name="T44" fmla="*/ 0 w 894"/>
                <a:gd name="T45" fmla="*/ 0 h 306"/>
                <a:gd name="T46" fmla="*/ 0 w 894"/>
                <a:gd name="T47" fmla="*/ 0 h 306"/>
                <a:gd name="T48" fmla="*/ 0 w 894"/>
                <a:gd name="T49" fmla="*/ 0 h 306"/>
                <a:gd name="T50" fmla="*/ 0 w 894"/>
                <a:gd name="T51" fmla="*/ 0 h 306"/>
                <a:gd name="T52" fmla="*/ 0 w 894"/>
                <a:gd name="T53" fmla="*/ 0 h 306"/>
                <a:gd name="T54" fmla="*/ 0 w 894"/>
                <a:gd name="T55" fmla="*/ 0 h 306"/>
                <a:gd name="T56" fmla="*/ 0 w 894"/>
                <a:gd name="T57" fmla="*/ 0 h 306"/>
                <a:gd name="T58" fmla="*/ 0 w 894"/>
                <a:gd name="T59" fmla="*/ 0 h 306"/>
                <a:gd name="T60" fmla="*/ 0 w 894"/>
                <a:gd name="T61" fmla="*/ 0 h 306"/>
                <a:gd name="T62" fmla="*/ 0 w 894"/>
                <a:gd name="T63" fmla="*/ 0 h 306"/>
                <a:gd name="T64" fmla="*/ 0 w 894"/>
                <a:gd name="T65" fmla="*/ 0 h 306"/>
                <a:gd name="T66" fmla="*/ 0 w 894"/>
                <a:gd name="T67" fmla="*/ 0 h 306"/>
                <a:gd name="T68" fmla="*/ 0 w 894"/>
                <a:gd name="T69" fmla="*/ 0 h 306"/>
                <a:gd name="T70" fmla="*/ 0 w 894"/>
                <a:gd name="T71" fmla="*/ 0 h 306"/>
                <a:gd name="T72" fmla="*/ 0 w 894"/>
                <a:gd name="T73" fmla="*/ 0 h 306"/>
                <a:gd name="T74" fmla="*/ 0 w 894"/>
                <a:gd name="T75" fmla="*/ 0 h 306"/>
                <a:gd name="T76" fmla="*/ 0 w 894"/>
                <a:gd name="T77" fmla="*/ 0 h 306"/>
                <a:gd name="T78" fmla="*/ 0 w 894"/>
                <a:gd name="T79" fmla="*/ 0 h 306"/>
                <a:gd name="T80" fmla="*/ 0 w 894"/>
                <a:gd name="T81" fmla="*/ 0 h 306"/>
                <a:gd name="T82" fmla="*/ 0 w 894"/>
                <a:gd name="T83" fmla="*/ 0 h 306"/>
                <a:gd name="T84" fmla="*/ 0 w 894"/>
                <a:gd name="T85" fmla="*/ 0 h 306"/>
                <a:gd name="T86" fmla="*/ 0 w 894"/>
                <a:gd name="T87" fmla="*/ 0 h 306"/>
                <a:gd name="T88" fmla="*/ 0 w 894"/>
                <a:gd name="T89" fmla="*/ 0 h 306"/>
                <a:gd name="T90" fmla="*/ 0 w 894"/>
                <a:gd name="T91" fmla="*/ 0 h 306"/>
                <a:gd name="T92" fmla="*/ 0 w 894"/>
                <a:gd name="T93" fmla="*/ 0 h 306"/>
                <a:gd name="T94" fmla="*/ 0 w 894"/>
                <a:gd name="T95" fmla="*/ 0 h 306"/>
                <a:gd name="T96" fmla="*/ 0 w 894"/>
                <a:gd name="T97" fmla="*/ 0 h 306"/>
                <a:gd name="T98" fmla="*/ 0 w 894"/>
                <a:gd name="T99" fmla="*/ 0 h 306"/>
                <a:gd name="T100" fmla="*/ 0 w 894"/>
                <a:gd name="T101" fmla="*/ 0 h 306"/>
                <a:gd name="T102" fmla="*/ 0 w 894"/>
                <a:gd name="T103" fmla="*/ 0 h 306"/>
                <a:gd name="T104" fmla="*/ 0 w 894"/>
                <a:gd name="T105" fmla="*/ 0 h 306"/>
                <a:gd name="T106" fmla="*/ 0 w 894"/>
                <a:gd name="T107" fmla="*/ 0 h 306"/>
                <a:gd name="T108" fmla="*/ 0 w 894"/>
                <a:gd name="T109" fmla="*/ 0 h 306"/>
                <a:gd name="T110" fmla="*/ 0 w 894"/>
                <a:gd name="T111" fmla="*/ 0 h 306"/>
                <a:gd name="T112" fmla="*/ 0 w 894"/>
                <a:gd name="T113" fmla="*/ 0 h 306"/>
                <a:gd name="T114" fmla="*/ 0 w 894"/>
                <a:gd name="T115" fmla="*/ 0 h 306"/>
                <a:gd name="T116" fmla="*/ 0 w 894"/>
                <a:gd name="T117" fmla="*/ 0 h 306"/>
                <a:gd name="T118" fmla="*/ 0 w 894"/>
                <a:gd name="T119" fmla="*/ 0 h 306"/>
                <a:gd name="T120" fmla="*/ 0 w 894"/>
                <a:gd name="T121" fmla="*/ 0 h 306"/>
                <a:gd name="T122" fmla="*/ 0 w 894"/>
                <a:gd name="T123" fmla="*/ 0 h 306"/>
                <a:gd name="T124" fmla="*/ 0 w 894"/>
                <a:gd name="T125" fmla="*/ 0 h 3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4"/>
                <a:gd name="T190" fmla="*/ 0 h 306"/>
                <a:gd name="T191" fmla="*/ 894 w 894"/>
                <a:gd name="T192" fmla="*/ 306 h 3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4" h="306">
                  <a:moveTo>
                    <a:pt x="893" y="3"/>
                  </a:moveTo>
                  <a:lnTo>
                    <a:pt x="894" y="3"/>
                  </a:lnTo>
                  <a:lnTo>
                    <a:pt x="894" y="6"/>
                  </a:lnTo>
                  <a:lnTo>
                    <a:pt x="894" y="7"/>
                  </a:lnTo>
                  <a:lnTo>
                    <a:pt x="894" y="8"/>
                  </a:lnTo>
                  <a:lnTo>
                    <a:pt x="890" y="14"/>
                  </a:lnTo>
                  <a:lnTo>
                    <a:pt x="883" y="16"/>
                  </a:lnTo>
                  <a:lnTo>
                    <a:pt x="876" y="18"/>
                  </a:lnTo>
                  <a:lnTo>
                    <a:pt x="869" y="21"/>
                  </a:lnTo>
                  <a:lnTo>
                    <a:pt x="853" y="27"/>
                  </a:lnTo>
                  <a:lnTo>
                    <a:pt x="837" y="33"/>
                  </a:lnTo>
                  <a:lnTo>
                    <a:pt x="821" y="38"/>
                  </a:lnTo>
                  <a:lnTo>
                    <a:pt x="804" y="44"/>
                  </a:lnTo>
                  <a:lnTo>
                    <a:pt x="789" y="49"/>
                  </a:lnTo>
                  <a:lnTo>
                    <a:pt x="773" y="55"/>
                  </a:lnTo>
                  <a:lnTo>
                    <a:pt x="756" y="60"/>
                  </a:lnTo>
                  <a:lnTo>
                    <a:pt x="740" y="66"/>
                  </a:lnTo>
                  <a:lnTo>
                    <a:pt x="727" y="70"/>
                  </a:lnTo>
                  <a:lnTo>
                    <a:pt x="713" y="74"/>
                  </a:lnTo>
                  <a:lnTo>
                    <a:pt x="700" y="78"/>
                  </a:lnTo>
                  <a:lnTo>
                    <a:pt x="686" y="82"/>
                  </a:lnTo>
                  <a:lnTo>
                    <a:pt x="673" y="86"/>
                  </a:lnTo>
                  <a:lnTo>
                    <a:pt x="658" y="90"/>
                  </a:lnTo>
                  <a:lnTo>
                    <a:pt x="645" y="94"/>
                  </a:lnTo>
                  <a:lnTo>
                    <a:pt x="632" y="98"/>
                  </a:lnTo>
                  <a:lnTo>
                    <a:pt x="610" y="105"/>
                  </a:lnTo>
                  <a:lnTo>
                    <a:pt x="588" y="112"/>
                  </a:lnTo>
                  <a:lnTo>
                    <a:pt x="566" y="119"/>
                  </a:lnTo>
                  <a:lnTo>
                    <a:pt x="545" y="126"/>
                  </a:lnTo>
                  <a:lnTo>
                    <a:pt x="523" y="134"/>
                  </a:lnTo>
                  <a:lnTo>
                    <a:pt x="501" y="141"/>
                  </a:lnTo>
                  <a:lnTo>
                    <a:pt x="481" y="147"/>
                  </a:lnTo>
                  <a:lnTo>
                    <a:pt x="459" y="156"/>
                  </a:lnTo>
                  <a:lnTo>
                    <a:pt x="439" y="162"/>
                  </a:lnTo>
                  <a:lnTo>
                    <a:pt x="420" y="169"/>
                  </a:lnTo>
                  <a:lnTo>
                    <a:pt x="400" y="175"/>
                  </a:lnTo>
                  <a:lnTo>
                    <a:pt x="381" y="181"/>
                  </a:lnTo>
                  <a:lnTo>
                    <a:pt x="362" y="188"/>
                  </a:lnTo>
                  <a:lnTo>
                    <a:pt x="342" y="195"/>
                  </a:lnTo>
                  <a:lnTo>
                    <a:pt x="323" y="203"/>
                  </a:lnTo>
                  <a:lnTo>
                    <a:pt x="304" y="210"/>
                  </a:lnTo>
                  <a:lnTo>
                    <a:pt x="282" y="217"/>
                  </a:lnTo>
                  <a:lnTo>
                    <a:pt x="261" y="224"/>
                  </a:lnTo>
                  <a:lnTo>
                    <a:pt x="239" y="232"/>
                  </a:lnTo>
                  <a:lnTo>
                    <a:pt x="217" y="240"/>
                  </a:lnTo>
                  <a:lnTo>
                    <a:pt x="196" y="248"/>
                  </a:lnTo>
                  <a:lnTo>
                    <a:pt x="174" y="255"/>
                  </a:lnTo>
                  <a:lnTo>
                    <a:pt x="154" y="263"/>
                  </a:lnTo>
                  <a:lnTo>
                    <a:pt x="132" y="272"/>
                  </a:lnTo>
                  <a:lnTo>
                    <a:pt x="116" y="276"/>
                  </a:lnTo>
                  <a:lnTo>
                    <a:pt x="99" y="281"/>
                  </a:lnTo>
                  <a:lnTo>
                    <a:pt x="83" y="287"/>
                  </a:lnTo>
                  <a:lnTo>
                    <a:pt x="67" y="291"/>
                  </a:lnTo>
                  <a:lnTo>
                    <a:pt x="51" y="296"/>
                  </a:lnTo>
                  <a:lnTo>
                    <a:pt x="35" y="300"/>
                  </a:lnTo>
                  <a:lnTo>
                    <a:pt x="20" y="303"/>
                  </a:lnTo>
                  <a:lnTo>
                    <a:pt x="3" y="306"/>
                  </a:lnTo>
                  <a:lnTo>
                    <a:pt x="0" y="303"/>
                  </a:lnTo>
                  <a:lnTo>
                    <a:pt x="0" y="299"/>
                  </a:lnTo>
                  <a:lnTo>
                    <a:pt x="1" y="295"/>
                  </a:lnTo>
                  <a:lnTo>
                    <a:pt x="3" y="292"/>
                  </a:lnTo>
                  <a:lnTo>
                    <a:pt x="8" y="288"/>
                  </a:lnTo>
                  <a:lnTo>
                    <a:pt x="14" y="284"/>
                  </a:lnTo>
                  <a:lnTo>
                    <a:pt x="18" y="281"/>
                  </a:lnTo>
                  <a:lnTo>
                    <a:pt x="25" y="280"/>
                  </a:lnTo>
                  <a:lnTo>
                    <a:pt x="31" y="277"/>
                  </a:lnTo>
                  <a:lnTo>
                    <a:pt x="37" y="276"/>
                  </a:lnTo>
                  <a:lnTo>
                    <a:pt x="43" y="274"/>
                  </a:lnTo>
                  <a:lnTo>
                    <a:pt x="49" y="273"/>
                  </a:lnTo>
                  <a:lnTo>
                    <a:pt x="65" y="269"/>
                  </a:lnTo>
                  <a:lnTo>
                    <a:pt x="81" y="263"/>
                  </a:lnTo>
                  <a:lnTo>
                    <a:pt x="96" y="258"/>
                  </a:lnTo>
                  <a:lnTo>
                    <a:pt x="113" y="252"/>
                  </a:lnTo>
                  <a:lnTo>
                    <a:pt x="129" y="247"/>
                  </a:lnTo>
                  <a:lnTo>
                    <a:pt x="145" y="242"/>
                  </a:lnTo>
                  <a:lnTo>
                    <a:pt x="161" y="235"/>
                  </a:lnTo>
                  <a:lnTo>
                    <a:pt x="177" y="229"/>
                  </a:lnTo>
                  <a:lnTo>
                    <a:pt x="186" y="225"/>
                  </a:lnTo>
                  <a:lnTo>
                    <a:pt x="196" y="221"/>
                  </a:lnTo>
                  <a:lnTo>
                    <a:pt x="206" y="218"/>
                  </a:lnTo>
                  <a:lnTo>
                    <a:pt x="217" y="214"/>
                  </a:lnTo>
                  <a:lnTo>
                    <a:pt x="226" y="212"/>
                  </a:lnTo>
                  <a:lnTo>
                    <a:pt x="236" y="209"/>
                  </a:lnTo>
                  <a:lnTo>
                    <a:pt x="246" y="205"/>
                  </a:lnTo>
                  <a:lnTo>
                    <a:pt x="256" y="201"/>
                  </a:lnTo>
                  <a:lnTo>
                    <a:pt x="274" y="195"/>
                  </a:lnTo>
                  <a:lnTo>
                    <a:pt x="293" y="188"/>
                  </a:lnTo>
                  <a:lnTo>
                    <a:pt x="312" y="183"/>
                  </a:lnTo>
                  <a:lnTo>
                    <a:pt x="330" y="176"/>
                  </a:lnTo>
                  <a:lnTo>
                    <a:pt x="348" y="171"/>
                  </a:lnTo>
                  <a:lnTo>
                    <a:pt x="366" y="164"/>
                  </a:lnTo>
                  <a:lnTo>
                    <a:pt x="383" y="158"/>
                  </a:lnTo>
                  <a:lnTo>
                    <a:pt x="402" y="151"/>
                  </a:lnTo>
                  <a:lnTo>
                    <a:pt x="420" y="145"/>
                  </a:lnTo>
                  <a:lnTo>
                    <a:pt x="437" y="139"/>
                  </a:lnTo>
                  <a:lnTo>
                    <a:pt x="455" y="132"/>
                  </a:lnTo>
                  <a:lnTo>
                    <a:pt x="472" y="126"/>
                  </a:lnTo>
                  <a:lnTo>
                    <a:pt x="490" y="119"/>
                  </a:lnTo>
                  <a:lnTo>
                    <a:pt x="508" y="113"/>
                  </a:lnTo>
                  <a:lnTo>
                    <a:pt x="526" y="108"/>
                  </a:lnTo>
                  <a:lnTo>
                    <a:pt x="544" y="104"/>
                  </a:lnTo>
                  <a:lnTo>
                    <a:pt x="562" y="97"/>
                  </a:lnTo>
                  <a:lnTo>
                    <a:pt x="582" y="91"/>
                  </a:lnTo>
                  <a:lnTo>
                    <a:pt x="601" y="85"/>
                  </a:lnTo>
                  <a:lnTo>
                    <a:pt x="619" y="79"/>
                  </a:lnTo>
                  <a:lnTo>
                    <a:pt x="639" y="74"/>
                  </a:lnTo>
                  <a:lnTo>
                    <a:pt x="658" y="68"/>
                  </a:lnTo>
                  <a:lnTo>
                    <a:pt x="678" y="63"/>
                  </a:lnTo>
                  <a:lnTo>
                    <a:pt x="696" y="57"/>
                  </a:lnTo>
                  <a:lnTo>
                    <a:pt x="716" y="52"/>
                  </a:lnTo>
                  <a:lnTo>
                    <a:pt x="735" y="46"/>
                  </a:lnTo>
                  <a:lnTo>
                    <a:pt x="754" y="41"/>
                  </a:lnTo>
                  <a:lnTo>
                    <a:pt x="773" y="36"/>
                  </a:lnTo>
                  <a:lnTo>
                    <a:pt x="792" y="29"/>
                  </a:lnTo>
                  <a:lnTo>
                    <a:pt x="810" y="22"/>
                  </a:lnTo>
                  <a:lnTo>
                    <a:pt x="830" y="15"/>
                  </a:lnTo>
                  <a:lnTo>
                    <a:pt x="848" y="8"/>
                  </a:lnTo>
                  <a:lnTo>
                    <a:pt x="853" y="7"/>
                  </a:lnTo>
                  <a:lnTo>
                    <a:pt x="859" y="6"/>
                  </a:lnTo>
                  <a:lnTo>
                    <a:pt x="864" y="4"/>
                  </a:lnTo>
                  <a:lnTo>
                    <a:pt x="870" y="4"/>
                  </a:lnTo>
                  <a:lnTo>
                    <a:pt x="875" y="3"/>
                  </a:lnTo>
                  <a:lnTo>
                    <a:pt x="880" y="1"/>
                  </a:lnTo>
                  <a:lnTo>
                    <a:pt x="886" y="0"/>
                  </a:lnTo>
                  <a:lnTo>
                    <a:pt x="891" y="0"/>
                  </a:lnTo>
                  <a:lnTo>
                    <a:pt x="89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6" name="Freeform 607"/>
            <p:cNvSpPr>
              <a:spLocks/>
            </p:cNvSpPr>
            <p:nvPr/>
          </p:nvSpPr>
          <p:spPr bwMode="auto">
            <a:xfrm>
              <a:off x="2613" y="3237"/>
              <a:ext cx="34" cy="14"/>
            </a:xfrm>
            <a:custGeom>
              <a:avLst/>
              <a:gdLst>
                <a:gd name="T0" fmla="*/ 0 w 103"/>
                <a:gd name="T1" fmla="*/ 0 h 40"/>
                <a:gd name="T2" fmla="*/ 0 w 103"/>
                <a:gd name="T3" fmla="*/ 0 h 40"/>
                <a:gd name="T4" fmla="*/ 0 w 103"/>
                <a:gd name="T5" fmla="*/ 0 h 40"/>
                <a:gd name="T6" fmla="*/ 0 w 103"/>
                <a:gd name="T7" fmla="*/ 0 h 40"/>
                <a:gd name="T8" fmla="*/ 0 w 103"/>
                <a:gd name="T9" fmla="*/ 0 h 40"/>
                <a:gd name="T10" fmla="*/ 0 w 103"/>
                <a:gd name="T11" fmla="*/ 0 h 40"/>
                <a:gd name="T12" fmla="*/ 0 w 103"/>
                <a:gd name="T13" fmla="*/ 0 h 40"/>
                <a:gd name="T14" fmla="*/ 0 w 103"/>
                <a:gd name="T15" fmla="*/ 0 h 40"/>
                <a:gd name="T16" fmla="*/ 0 w 103"/>
                <a:gd name="T17" fmla="*/ 0 h 40"/>
                <a:gd name="T18" fmla="*/ 0 w 103"/>
                <a:gd name="T19" fmla="*/ 0 h 40"/>
                <a:gd name="T20" fmla="*/ 0 w 103"/>
                <a:gd name="T21" fmla="*/ 0 h 40"/>
                <a:gd name="T22" fmla="*/ 0 w 103"/>
                <a:gd name="T23" fmla="*/ 0 h 40"/>
                <a:gd name="T24" fmla="*/ 0 w 103"/>
                <a:gd name="T25" fmla="*/ 0 h 40"/>
                <a:gd name="T26" fmla="*/ 0 w 103"/>
                <a:gd name="T27" fmla="*/ 0 h 40"/>
                <a:gd name="T28" fmla="*/ 0 w 103"/>
                <a:gd name="T29" fmla="*/ 0 h 40"/>
                <a:gd name="T30" fmla="*/ 0 w 103"/>
                <a:gd name="T31" fmla="*/ 0 h 40"/>
                <a:gd name="T32" fmla="*/ 0 w 103"/>
                <a:gd name="T33" fmla="*/ 0 h 40"/>
                <a:gd name="T34" fmla="*/ 0 w 103"/>
                <a:gd name="T35" fmla="*/ 0 h 40"/>
                <a:gd name="T36" fmla="*/ 0 w 103"/>
                <a:gd name="T37" fmla="*/ 0 h 40"/>
                <a:gd name="T38" fmla="*/ 0 w 103"/>
                <a:gd name="T39" fmla="*/ 0 h 40"/>
                <a:gd name="T40" fmla="*/ 0 w 103"/>
                <a:gd name="T41" fmla="*/ 0 h 40"/>
                <a:gd name="T42" fmla="*/ 0 w 103"/>
                <a:gd name="T43" fmla="*/ 0 h 40"/>
                <a:gd name="T44" fmla="*/ 0 w 103"/>
                <a:gd name="T45" fmla="*/ 0 h 40"/>
                <a:gd name="T46" fmla="*/ 0 w 103"/>
                <a:gd name="T47" fmla="*/ 0 h 40"/>
                <a:gd name="T48" fmla="*/ 0 w 103"/>
                <a:gd name="T49" fmla="*/ 0 h 40"/>
                <a:gd name="T50" fmla="*/ 0 w 103"/>
                <a:gd name="T51" fmla="*/ 0 h 40"/>
                <a:gd name="T52" fmla="*/ 0 w 103"/>
                <a:gd name="T53" fmla="*/ 0 h 40"/>
                <a:gd name="T54" fmla="*/ 0 w 103"/>
                <a:gd name="T55" fmla="*/ 0 h 40"/>
                <a:gd name="T56" fmla="*/ 0 w 103"/>
                <a:gd name="T57" fmla="*/ 0 h 40"/>
                <a:gd name="T58" fmla="*/ 0 w 103"/>
                <a:gd name="T59" fmla="*/ 0 h 40"/>
                <a:gd name="T60" fmla="*/ 0 w 103"/>
                <a:gd name="T61" fmla="*/ 0 h 40"/>
                <a:gd name="T62" fmla="*/ 0 w 103"/>
                <a:gd name="T63" fmla="*/ 0 h 40"/>
                <a:gd name="T64" fmla="*/ 0 w 103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40"/>
                <a:gd name="T101" fmla="*/ 103 w 103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40">
                  <a:moveTo>
                    <a:pt x="86" y="8"/>
                  </a:moveTo>
                  <a:lnTo>
                    <a:pt x="89" y="15"/>
                  </a:lnTo>
                  <a:lnTo>
                    <a:pt x="94" y="22"/>
                  </a:lnTo>
                  <a:lnTo>
                    <a:pt x="99" y="27"/>
                  </a:lnTo>
                  <a:lnTo>
                    <a:pt x="103" y="36"/>
                  </a:lnTo>
                  <a:lnTo>
                    <a:pt x="99" y="40"/>
                  </a:lnTo>
                  <a:lnTo>
                    <a:pt x="94" y="40"/>
                  </a:lnTo>
                  <a:lnTo>
                    <a:pt x="89" y="40"/>
                  </a:lnTo>
                  <a:lnTo>
                    <a:pt x="86" y="40"/>
                  </a:lnTo>
                  <a:lnTo>
                    <a:pt x="76" y="34"/>
                  </a:lnTo>
                  <a:lnTo>
                    <a:pt x="65" y="30"/>
                  </a:lnTo>
                  <a:lnTo>
                    <a:pt x="54" y="29"/>
                  </a:lnTo>
                  <a:lnTo>
                    <a:pt x="43" y="30"/>
                  </a:lnTo>
                  <a:lnTo>
                    <a:pt x="32" y="31"/>
                  </a:lnTo>
                  <a:lnTo>
                    <a:pt x="21" y="34"/>
                  </a:lnTo>
                  <a:lnTo>
                    <a:pt x="10" y="3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3" y="27"/>
                  </a:lnTo>
                  <a:lnTo>
                    <a:pt x="8" y="23"/>
                  </a:lnTo>
                  <a:lnTo>
                    <a:pt x="13" y="19"/>
                  </a:lnTo>
                  <a:lnTo>
                    <a:pt x="17" y="14"/>
                  </a:lnTo>
                  <a:lnTo>
                    <a:pt x="24" y="11"/>
                  </a:lnTo>
                  <a:lnTo>
                    <a:pt x="30" y="8"/>
                  </a:lnTo>
                  <a:lnTo>
                    <a:pt x="37" y="7"/>
                  </a:lnTo>
                  <a:lnTo>
                    <a:pt x="43" y="6"/>
                  </a:lnTo>
                  <a:lnTo>
                    <a:pt x="50" y="4"/>
                  </a:lnTo>
                  <a:lnTo>
                    <a:pt x="56" y="3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5" y="3"/>
                  </a:lnTo>
                  <a:lnTo>
                    <a:pt x="80" y="6"/>
                  </a:lnTo>
                  <a:lnTo>
                    <a:pt x="8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7" name="Freeform 608"/>
            <p:cNvSpPr>
              <a:spLocks/>
            </p:cNvSpPr>
            <p:nvPr/>
          </p:nvSpPr>
          <p:spPr bwMode="auto">
            <a:xfrm>
              <a:off x="2579" y="3238"/>
              <a:ext cx="30" cy="20"/>
            </a:xfrm>
            <a:custGeom>
              <a:avLst/>
              <a:gdLst>
                <a:gd name="T0" fmla="*/ 0 w 90"/>
                <a:gd name="T1" fmla="*/ 0 h 60"/>
                <a:gd name="T2" fmla="*/ 0 w 90"/>
                <a:gd name="T3" fmla="*/ 0 h 60"/>
                <a:gd name="T4" fmla="*/ 0 w 90"/>
                <a:gd name="T5" fmla="*/ 0 h 60"/>
                <a:gd name="T6" fmla="*/ 0 w 90"/>
                <a:gd name="T7" fmla="*/ 0 h 60"/>
                <a:gd name="T8" fmla="*/ 0 w 90"/>
                <a:gd name="T9" fmla="*/ 0 h 60"/>
                <a:gd name="T10" fmla="*/ 0 w 90"/>
                <a:gd name="T11" fmla="*/ 0 h 60"/>
                <a:gd name="T12" fmla="*/ 0 w 90"/>
                <a:gd name="T13" fmla="*/ 0 h 60"/>
                <a:gd name="T14" fmla="*/ 0 w 90"/>
                <a:gd name="T15" fmla="*/ 0 h 60"/>
                <a:gd name="T16" fmla="*/ 0 w 90"/>
                <a:gd name="T17" fmla="*/ 0 h 60"/>
                <a:gd name="T18" fmla="*/ 0 w 90"/>
                <a:gd name="T19" fmla="*/ 0 h 60"/>
                <a:gd name="T20" fmla="*/ 0 w 90"/>
                <a:gd name="T21" fmla="*/ 0 h 60"/>
                <a:gd name="T22" fmla="*/ 0 w 90"/>
                <a:gd name="T23" fmla="*/ 0 h 60"/>
                <a:gd name="T24" fmla="*/ 0 w 90"/>
                <a:gd name="T25" fmla="*/ 0 h 60"/>
                <a:gd name="T26" fmla="*/ 0 w 90"/>
                <a:gd name="T27" fmla="*/ 0 h 60"/>
                <a:gd name="T28" fmla="*/ 0 w 90"/>
                <a:gd name="T29" fmla="*/ 0 h 60"/>
                <a:gd name="T30" fmla="*/ 0 w 90"/>
                <a:gd name="T31" fmla="*/ 0 h 60"/>
                <a:gd name="T32" fmla="*/ 0 w 90"/>
                <a:gd name="T33" fmla="*/ 0 h 60"/>
                <a:gd name="T34" fmla="*/ 0 w 90"/>
                <a:gd name="T35" fmla="*/ 0 h 60"/>
                <a:gd name="T36" fmla="*/ 0 w 90"/>
                <a:gd name="T37" fmla="*/ 0 h 60"/>
                <a:gd name="T38" fmla="*/ 0 w 90"/>
                <a:gd name="T39" fmla="*/ 0 h 60"/>
                <a:gd name="T40" fmla="*/ 0 w 90"/>
                <a:gd name="T41" fmla="*/ 0 h 60"/>
                <a:gd name="T42" fmla="*/ 0 w 90"/>
                <a:gd name="T43" fmla="*/ 0 h 60"/>
                <a:gd name="T44" fmla="*/ 0 w 90"/>
                <a:gd name="T45" fmla="*/ 0 h 60"/>
                <a:gd name="T46" fmla="*/ 0 w 90"/>
                <a:gd name="T47" fmla="*/ 0 h 60"/>
                <a:gd name="T48" fmla="*/ 0 w 90"/>
                <a:gd name="T49" fmla="*/ 0 h 60"/>
                <a:gd name="T50" fmla="*/ 0 w 90"/>
                <a:gd name="T51" fmla="*/ 0 h 60"/>
                <a:gd name="T52" fmla="*/ 0 w 90"/>
                <a:gd name="T53" fmla="*/ 0 h 60"/>
                <a:gd name="T54" fmla="*/ 0 w 90"/>
                <a:gd name="T55" fmla="*/ 0 h 60"/>
                <a:gd name="T56" fmla="*/ 0 w 90"/>
                <a:gd name="T57" fmla="*/ 0 h 60"/>
                <a:gd name="T58" fmla="*/ 0 w 90"/>
                <a:gd name="T59" fmla="*/ 0 h 60"/>
                <a:gd name="T60" fmla="*/ 0 w 90"/>
                <a:gd name="T61" fmla="*/ 0 h 60"/>
                <a:gd name="T62" fmla="*/ 0 w 90"/>
                <a:gd name="T63" fmla="*/ 0 h 60"/>
                <a:gd name="T64" fmla="*/ 0 w 90"/>
                <a:gd name="T65" fmla="*/ 0 h 60"/>
                <a:gd name="T66" fmla="*/ 0 w 90"/>
                <a:gd name="T67" fmla="*/ 0 h 60"/>
                <a:gd name="T68" fmla="*/ 0 w 90"/>
                <a:gd name="T69" fmla="*/ 0 h 60"/>
                <a:gd name="T70" fmla="*/ 0 w 90"/>
                <a:gd name="T71" fmla="*/ 0 h 60"/>
                <a:gd name="T72" fmla="*/ 0 w 90"/>
                <a:gd name="T73" fmla="*/ 0 h 60"/>
                <a:gd name="T74" fmla="*/ 0 w 90"/>
                <a:gd name="T75" fmla="*/ 0 h 60"/>
                <a:gd name="T76" fmla="*/ 0 w 90"/>
                <a:gd name="T77" fmla="*/ 0 h 60"/>
                <a:gd name="T78" fmla="*/ 0 w 90"/>
                <a:gd name="T79" fmla="*/ 0 h 60"/>
                <a:gd name="T80" fmla="*/ 0 w 90"/>
                <a:gd name="T81" fmla="*/ 0 h 60"/>
                <a:gd name="T82" fmla="*/ 0 w 90"/>
                <a:gd name="T83" fmla="*/ 0 h 60"/>
                <a:gd name="T84" fmla="*/ 0 w 90"/>
                <a:gd name="T85" fmla="*/ 0 h 60"/>
                <a:gd name="T86" fmla="*/ 0 w 90"/>
                <a:gd name="T87" fmla="*/ 0 h 60"/>
                <a:gd name="T88" fmla="*/ 0 w 90"/>
                <a:gd name="T89" fmla="*/ 0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0"/>
                <a:gd name="T136" fmla="*/ 0 h 60"/>
                <a:gd name="T137" fmla="*/ 90 w 9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0" h="60">
                  <a:moveTo>
                    <a:pt x="84" y="22"/>
                  </a:moveTo>
                  <a:lnTo>
                    <a:pt x="87" y="28"/>
                  </a:lnTo>
                  <a:lnTo>
                    <a:pt x="89" y="35"/>
                  </a:lnTo>
                  <a:lnTo>
                    <a:pt x="90" y="42"/>
                  </a:lnTo>
                  <a:lnTo>
                    <a:pt x="89" y="49"/>
                  </a:lnTo>
                  <a:lnTo>
                    <a:pt x="87" y="53"/>
                  </a:lnTo>
                  <a:lnTo>
                    <a:pt x="84" y="54"/>
                  </a:lnTo>
                  <a:lnTo>
                    <a:pt x="82" y="57"/>
                  </a:lnTo>
                  <a:lnTo>
                    <a:pt x="79" y="60"/>
                  </a:lnTo>
                  <a:lnTo>
                    <a:pt x="77" y="58"/>
                  </a:lnTo>
                  <a:lnTo>
                    <a:pt x="74" y="57"/>
                  </a:lnTo>
                  <a:lnTo>
                    <a:pt x="73" y="56"/>
                  </a:lnTo>
                  <a:lnTo>
                    <a:pt x="72" y="53"/>
                  </a:lnTo>
                  <a:lnTo>
                    <a:pt x="71" y="46"/>
                  </a:lnTo>
                  <a:lnTo>
                    <a:pt x="70" y="39"/>
                  </a:lnTo>
                  <a:lnTo>
                    <a:pt x="67" y="34"/>
                  </a:lnTo>
                  <a:lnTo>
                    <a:pt x="61" y="30"/>
                  </a:lnTo>
                  <a:lnTo>
                    <a:pt x="56" y="27"/>
                  </a:lnTo>
                  <a:lnTo>
                    <a:pt x="51" y="24"/>
                  </a:lnTo>
                  <a:lnTo>
                    <a:pt x="45" y="23"/>
                  </a:lnTo>
                  <a:lnTo>
                    <a:pt x="39" y="23"/>
                  </a:lnTo>
                  <a:lnTo>
                    <a:pt x="33" y="23"/>
                  </a:lnTo>
                  <a:lnTo>
                    <a:pt x="27" y="23"/>
                  </a:lnTo>
                  <a:lnTo>
                    <a:pt x="21" y="26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1" y="31"/>
                  </a:lnTo>
                  <a:lnTo>
                    <a:pt x="9" y="33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14" y="9"/>
                  </a:lnTo>
                  <a:lnTo>
                    <a:pt x="22" y="4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1"/>
                  </a:lnTo>
                  <a:lnTo>
                    <a:pt x="79" y="16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8" name="Freeform 609"/>
            <p:cNvSpPr>
              <a:spLocks/>
            </p:cNvSpPr>
            <p:nvPr/>
          </p:nvSpPr>
          <p:spPr bwMode="auto">
            <a:xfrm>
              <a:off x="2683" y="3254"/>
              <a:ext cx="11" cy="12"/>
            </a:xfrm>
            <a:custGeom>
              <a:avLst/>
              <a:gdLst>
                <a:gd name="T0" fmla="*/ 0 w 33"/>
                <a:gd name="T1" fmla="*/ 0 h 35"/>
                <a:gd name="T2" fmla="*/ 0 w 33"/>
                <a:gd name="T3" fmla="*/ 0 h 35"/>
                <a:gd name="T4" fmla="*/ 0 w 33"/>
                <a:gd name="T5" fmla="*/ 0 h 35"/>
                <a:gd name="T6" fmla="*/ 0 w 33"/>
                <a:gd name="T7" fmla="*/ 0 h 35"/>
                <a:gd name="T8" fmla="*/ 0 w 33"/>
                <a:gd name="T9" fmla="*/ 0 h 35"/>
                <a:gd name="T10" fmla="*/ 0 w 33"/>
                <a:gd name="T11" fmla="*/ 0 h 35"/>
                <a:gd name="T12" fmla="*/ 0 w 33"/>
                <a:gd name="T13" fmla="*/ 0 h 35"/>
                <a:gd name="T14" fmla="*/ 0 w 33"/>
                <a:gd name="T15" fmla="*/ 0 h 35"/>
                <a:gd name="T16" fmla="*/ 0 w 33"/>
                <a:gd name="T17" fmla="*/ 0 h 35"/>
                <a:gd name="T18" fmla="*/ 0 w 33"/>
                <a:gd name="T19" fmla="*/ 0 h 35"/>
                <a:gd name="T20" fmla="*/ 0 w 33"/>
                <a:gd name="T21" fmla="*/ 0 h 35"/>
                <a:gd name="T22" fmla="*/ 0 w 33"/>
                <a:gd name="T23" fmla="*/ 0 h 35"/>
                <a:gd name="T24" fmla="*/ 0 w 33"/>
                <a:gd name="T25" fmla="*/ 0 h 35"/>
                <a:gd name="T26" fmla="*/ 0 w 33"/>
                <a:gd name="T27" fmla="*/ 0 h 35"/>
                <a:gd name="T28" fmla="*/ 0 w 33"/>
                <a:gd name="T29" fmla="*/ 0 h 35"/>
                <a:gd name="T30" fmla="*/ 0 w 33"/>
                <a:gd name="T31" fmla="*/ 0 h 35"/>
                <a:gd name="T32" fmla="*/ 0 w 33"/>
                <a:gd name="T33" fmla="*/ 0 h 35"/>
                <a:gd name="T34" fmla="*/ 0 w 33"/>
                <a:gd name="T35" fmla="*/ 0 h 35"/>
                <a:gd name="T36" fmla="*/ 0 w 33"/>
                <a:gd name="T37" fmla="*/ 0 h 35"/>
                <a:gd name="T38" fmla="*/ 0 w 33"/>
                <a:gd name="T39" fmla="*/ 0 h 35"/>
                <a:gd name="T40" fmla="*/ 0 w 33"/>
                <a:gd name="T41" fmla="*/ 0 h 35"/>
                <a:gd name="T42" fmla="*/ 0 w 33"/>
                <a:gd name="T43" fmla="*/ 0 h 35"/>
                <a:gd name="T44" fmla="*/ 0 w 33"/>
                <a:gd name="T45" fmla="*/ 0 h 35"/>
                <a:gd name="T46" fmla="*/ 0 w 33"/>
                <a:gd name="T47" fmla="*/ 0 h 35"/>
                <a:gd name="T48" fmla="*/ 0 w 33"/>
                <a:gd name="T49" fmla="*/ 0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35"/>
                <a:gd name="T77" fmla="*/ 33 w 33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35">
                  <a:moveTo>
                    <a:pt x="33" y="16"/>
                  </a:moveTo>
                  <a:lnTo>
                    <a:pt x="33" y="21"/>
                  </a:lnTo>
                  <a:lnTo>
                    <a:pt x="32" y="27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21" y="34"/>
                  </a:lnTo>
                  <a:lnTo>
                    <a:pt x="16" y="35"/>
                  </a:lnTo>
                  <a:lnTo>
                    <a:pt x="10" y="35"/>
                  </a:lnTo>
                  <a:lnTo>
                    <a:pt x="6" y="34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9" name="Freeform 610"/>
            <p:cNvSpPr>
              <a:spLocks/>
            </p:cNvSpPr>
            <p:nvPr/>
          </p:nvSpPr>
          <p:spPr bwMode="auto">
            <a:xfrm>
              <a:off x="2695" y="3255"/>
              <a:ext cx="285" cy="229"/>
            </a:xfrm>
            <a:custGeom>
              <a:avLst/>
              <a:gdLst>
                <a:gd name="T0" fmla="*/ 0 w 856"/>
                <a:gd name="T1" fmla="*/ 0 h 689"/>
                <a:gd name="T2" fmla="*/ 0 w 856"/>
                <a:gd name="T3" fmla="*/ 0 h 689"/>
                <a:gd name="T4" fmla="*/ 0 w 856"/>
                <a:gd name="T5" fmla="*/ 0 h 689"/>
                <a:gd name="T6" fmla="*/ 0 w 856"/>
                <a:gd name="T7" fmla="*/ 0 h 689"/>
                <a:gd name="T8" fmla="*/ 0 w 856"/>
                <a:gd name="T9" fmla="*/ 0 h 689"/>
                <a:gd name="T10" fmla="*/ 0 w 856"/>
                <a:gd name="T11" fmla="*/ 0 h 689"/>
                <a:gd name="T12" fmla="*/ 0 w 856"/>
                <a:gd name="T13" fmla="*/ 0 h 689"/>
                <a:gd name="T14" fmla="*/ 0 w 856"/>
                <a:gd name="T15" fmla="*/ 0 h 689"/>
                <a:gd name="T16" fmla="*/ 0 w 856"/>
                <a:gd name="T17" fmla="*/ 0 h 689"/>
                <a:gd name="T18" fmla="*/ 0 w 856"/>
                <a:gd name="T19" fmla="*/ 0 h 689"/>
                <a:gd name="T20" fmla="*/ 0 w 856"/>
                <a:gd name="T21" fmla="*/ 0 h 689"/>
                <a:gd name="T22" fmla="*/ 0 w 856"/>
                <a:gd name="T23" fmla="*/ 0 h 689"/>
                <a:gd name="T24" fmla="*/ 0 w 856"/>
                <a:gd name="T25" fmla="*/ 0 h 689"/>
                <a:gd name="T26" fmla="*/ 0 w 856"/>
                <a:gd name="T27" fmla="*/ 0 h 689"/>
                <a:gd name="T28" fmla="*/ 0 w 856"/>
                <a:gd name="T29" fmla="*/ 0 h 689"/>
                <a:gd name="T30" fmla="*/ 0 w 856"/>
                <a:gd name="T31" fmla="*/ 0 h 689"/>
                <a:gd name="T32" fmla="*/ 0 w 856"/>
                <a:gd name="T33" fmla="*/ 0 h 689"/>
                <a:gd name="T34" fmla="*/ 0 w 856"/>
                <a:gd name="T35" fmla="*/ 0 h 689"/>
                <a:gd name="T36" fmla="*/ 0 w 856"/>
                <a:gd name="T37" fmla="*/ 0 h 689"/>
                <a:gd name="T38" fmla="*/ 0 w 856"/>
                <a:gd name="T39" fmla="*/ 0 h 689"/>
                <a:gd name="T40" fmla="*/ 0 w 856"/>
                <a:gd name="T41" fmla="*/ 0 h 689"/>
                <a:gd name="T42" fmla="*/ 0 w 856"/>
                <a:gd name="T43" fmla="*/ 0 h 689"/>
                <a:gd name="T44" fmla="*/ 0 w 856"/>
                <a:gd name="T45" fmla="*/ 0 h 689"/>
                <a:gd name="T46" fmla="*/ 0 w 856"/>
                <a:gd name="T47" fmla="*/ 0 h 689"/>
                <a:gd name="T48" fmla="*/ 0 w 856"/>
                <a:gd name="T49" fmla="*/ 0 h 689"/>
                <a:gd name="T50" fmla="*/ 0 w 856"/>
                <a:gd name="T51" fmla="*/ 0 h 689"/>
                <a:gd name="T52" fmla="*/ 0 w 856"/>
                <a:gd name="T53" fmla="*/ 0 h 689"/>
                <a:gd name="T54" fmla="*/ 0 w 856"/>
                <a:gd name="T55" fmla="*/ 0 h 689"/>
                <a:gd name="T56" fmla="*/ 0 w 856"/>
                <a:gd name="T57" fmla="*/ 0 h 689"/>
                <a:gd name="T58" fmla="*/ 0 w 856"/>
                <a:gd name="T59" fmla="*/ 0 h 689"/>
                <a:gd name="T60" fmla="*/ 0 w 856"/>
                <a:gd name="T61" fmla="*/ 0 h 689"/>
                <a:gd name="T62" fmla="*/ 0 w 856"/>
                <a:gd name="T63" fmla="*/ 0 h 689"/>
                <a:gd name="T64" fmla="*/ 0 w 856"/>
                <a:gd name="T65" fmla="*/ 0 h 689"/>
                <a:gd name="T66" fmla="*/ 0 w 856"/>
                <a:gd name="T67" fmla="*/ 0 h 689"/>
                <a:gd name="T68" fmla="*/ 0 w 856"/>
                <a:gd name="T69" fmla="*/ 0 h 689"/>
                <a:gd name="T70" fmla="*/ 0 w 856"/>
                <a:gd name="T71" fmla="*/ 0 h 689"/>
                <a:gd name="T72" fmla="*/ 0 w 856"/>
                <a:gd name="T73" fmla="*/ 0 h 689"/>
                <a:gd name="T74" fmla="*/ 0 w 856"/>
                <a:gd name="T75" fmla="*/ 0 h 689"/>
                <a:gd name="T76" fmla="*/ 0 w 856"/>
                <a:gd name="T77" fmla="*/ 0 h 689"/>
                <a:gd name="T78" fmla="*/ 0 w 856"/>
                <a:gd name="T79" fmla="*/ 0 h 689"/>
                <a:gd name="T80" fmla="*/ 0 w 856"/>
                <a:gd name="T81" fmla="*/ 0 h 689"/>
                <a:gd name="T82" fmla="*/ 0 w 856"/>
                <a:gd name="T83" fmla="*/ 0 h 689"/>
                <a:gd name="T84" fmla="*/ 0 w 856"/>
                <a:gd name="T85" fmla="*/ 0 h 689"/>
                <a:gd name="T86" fmla="*/ 0 w 856"/>
                <a:gd name="T87" fmla="*/ 0 h 689"/>
                <a:gd name="T88" fmla="*/ 0 w 856"/>
                <a:gd name="T89" fmla="*/ 0 h 689"/>
                <a:gd name="T90" fmla="*/ 0 w 856"/>
                <a:gd name="T91" fmla="*/ 0 h 689"/>
                <a:gd name="T92" fmla="*/ 0 w 856"/>
                <a:gd name="T93" fmla="*/ 0 h 689"/>
                <a:gd name="T94" fmla="*/ 0 w 856"/>
                <a:gd name="T95" fmla="*/ 0 h 689"/>
                <a:gd name="T96" fmla="*/ 0 w 856"/>
                <a:gd name="T97" fmla="*/ 0 h 689"/>
                <a:gd name="T98" fmla="*/ 0 w 856"/>
                <a:gd name="T99" fmla="*/ 0 h 689"/>
                <a:gd name="T100" fmla="*/ 0 w 856"/>
                <a:gd name="T101" fmla="*/ 0 h 689"/>
                <a:gd name="T102" fmla="*/ 0 w 856"/>
                <a:gd name="T103" fmla="*/ 0 h 689"/>
                <a:gd name="T104" fmla="*/ 0 w 856"/>
                <a:gd name="T105" fmla="*/ 0 h 6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6"/>
                <a:gd name="T160" fmla="*/ 0 h 689"/>
                <a:gd name="T161" fmla="*/ 856 w 856"/>
                <a:gd name="T162" fmla="*/ 689 h 6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6" h="689">
                  <a:moveTo>
                    <a:pt x="856" y="7"/>
                  </a:moveTo>
                  <a:lnTo>
                    <a:pt x="856" y="8"/>
                  </a:lnTo>
                  <a:lnTo>
                    <a:pt x="856" y="11"/>
                  </a:lnTo>
                  <a:lnTo>
                    <a:pt x="856" y="12"/>
                  </a:lnTo>
                  <a:lnTo>
                    <a:pt x="856" y="14"/>
                  </a:lnTo>
                  <a:lnTo>
                    <a:pt x="840" y="18"/>
                  </a:lnTo>
                  <a:lnTo>
                    <a:pt x="825" y="24"/>
                  </a:lnTo>
                  <a:lnTo>
                    <a:pt x="811" y="30"/>
                  </a:lnTo>
                  <a:lnTo>
                    <a:pt x="796" y="37"/>
                  </a:lnTo>
                  <a:lnTo>
                    <a:pt x="780" y="44"/>
                  </a:lnTo>
                  <a:lnTo>
                    <a:pt x="766" y="49"/>
                  </a:lnTo>
                  <a:lnTo>
                    <a:pt x="751" y="54"/>
                  </a:lnTo>
                  <a:lnTo>
                    <a:pt x="735" y="59"/>
                  </a:lnTo>
                  <a:lnTo>
                    <a:pt x="728" y="60"/>
                  </a:lnTo>
                  <a:lnTo>
                    <a:pt x="721" y="63"/>
                  </a:lnTo>
                  <a:lnTo>
                    <a:pt x="715" y="67"/>
                  </a:lnTo>
                  <a:lnTo>
                    <a:pt x="708" y="69"/>
                  </a:lnTo>
                  <a:lnTo>
                    <a:pt x="701" y="72"/>
                  </a:lnTo>
                  <a:lnTo>
                    <a:pt x="695" y="75"/>
                  </a:lnTo>
                  <a:lnTo>
                    <a:pt x="688" y="78"/>
                  </a:lnTo>
                  <a:lnTo>
                    <a:pt x="680" y="78"/>
                  </a:lnTo>
                  <a:lnTo>
                    <a:pt x="673" y="82"/>
                  </a:lnTo>
                  <a:lnTo>
                    <a:pt x="667" y="83"/>
                  </a:lnTo>
                  <a:lnTo>
                    <a:pt x="660" y="86"/>
                  </a:lnTo>
                  <a:lnTo>
                    <a:pt x="656" y="91"/>
                  </a:lnTo>
                  <a:lnTo>
                    <a:pt x="663" y="94"/>
                  </a:lnTo>
                  <a:lnTo>
                    <a:pt x="670" y="99"/>
                  </a:lnTo>
                  <a:lnTo>
                    <a:pt x="674" y="106"/>
                  </a:lnTo>
                  <a:lnTo>
                    <a:pt x="679" y="113"/>
                  </a:lnTo>
                  <a:lnTo>
                    <a:pt x="687" y="109"/>
                  </a:lnTo>
                  <a:lnTo>
                    <a:pt x="694" y="105"/>
                  </a:lnTo>
                  <a:lnTo>
                    <a:pt x="701" y="102"/>
                  </a:lnTo>
                  <a:lnTo>
                    <a:pt x="710" y="102"/>
                  </a:lnTo>
                  <a:lnTo>
                    <a:pt x="715" y="106"/>
                  </a:lnTo>
                  <a:lnTo>
                    <a:pt x="719" y="110"/>
                  </a:lnTo>
                  <a:lnTo>
                    <a:pt x="724" y="116"/>
                  </a:lnTo>
                  <a:lnTo>
                    <a:pt x="728" y="121"/>
                  </a:lnTo>
                  <a:lnTo>
                    <a:pt x="727" y="129"/>
                  </a:lnTo>
                  <a:lnTo>
                    <a:pt x="726" y="136"/>
                  </a:lnTo>
                  <a:lnTo>
                    <a:pt x="723" y="145"/>
                  </a:lnTo>
                  <a:lnTo>
                    <a:pt x="718" y="150"/>
                  </a:lnTo>
                  <a:lnTo>
                    <a:pt x="713" y="149"/>
                  </a:lnTo>
                  <a:lnTo>
                    <a:pt x="711" y="145"/>
                  </a:lnTo>
                  <a:lnTo>
                    <a:pt x="707" y="139"/>
                  </a:lnTo>
                  <a:lnTo>
                    <a:pt x="702" y="136"/>
                  </a:lnTo>
                  <a:lnTo>
                    <a:pt x="694" y="135"/>
                  </a:lnTo>
                  <a:lnTo>
                    <a:pt x="687" y="140"/>
                  </a:lnTo>
                  <a:lnTo>
                    <a:pt x="679" y="145"/>
                  </a:lnTo>
                  <a:lnTo>
                    <a:pt x="671" y="142"/>
                  </a:lnTo>
                  <a:lnTo>
                    <a:pt x="667" y="146"/>
                  </a:lnTo>
                  <a:lnTo>
                    <a:pt x="663" y="150"/>
                  </a:lnTo>
                  <a:lnTo>
                    <a:pt x="660" y="155"/>
                  </a:lnTo>
                  <a:lnTo>
                    <a:pt x="654" y="160"/>
                  </a:lnTo>
                  <a:lnTo>
                    <a:pt x="646" y="160"/>
                  </a:lnTo>
                  <a:lnTo>
                    <a:pt x="639" y="160"/>
                  </a:lnTo>
                  <a:lnTo>
                    <a:pt x="633" y="157"/>
                  </a:lnTo>
                  <a:lnTo>
                    <a:pt x="628" y="153"/>
                  </a:lnTo>
                  <a:lnTo>
                    <a:pt x="627" y="149"/>
                  </a:lnTo>
                  <a:lnTo>
                    <a:pt x="626" y="146"/>
                  </a:lnTo>
                  <a:lnTo>
                    <a:pt x="626" y="143"/>
                  </a:lnTo>
                  <a:lnTo>
                    <a:pt x="626" y="139"/>
                  </a:lnTo>
                  <a:lnTo>
                    <a:pt x="629" y="134"/>
                  </a:lnTo>
                  <a:lnTo>
                    <a:pt x="635" y="131"/>
                  </a:lnTo>
                  <a:lnTo>
                    <a:pt x="642" y="129"/>
                  </a:lnTo>
                  <a:lnTo>
                    <a:pt x="645" y="125"/>
                  </a:lnTo>
                  <a:lnTo>
                    <a:pt x="649" y="125"/>
                  </a:lnTo>
                  <a:lnTo>
                    <a:pt x="653" y="127"/>
                  </a:lnTo>
                  <a:lnTo>
                    <a:pt x="656" y="128"/>
                  </a:lnTo>
                  <a:lnTo>
                    <a:pt x="660" y="128"/>
                  </a:lnTo>
                  <a:lnTo>
                    <a:pt x="657" y="124"/>
                  </a:lnTo>
                  <a:lnTo>
                    <a:pt x="656" y="119"/>
                  </a:lnTo>
                  <a:lnTo>
                    <a:pt x="654" y="114"/>
                  </a:lnTo>
                  <a:lnTo>
                    <a:pt x="651" y="110"/>
                  </a:lnTo>
                  <a:lnTo>
                    <a:pt x="642" y="110"/>
                  </a:lnTo>
                  <a:lnTo>
                    <a:pt x="633" y="112"/>
                  </a:lnTo>
                  <a:lnTo>
                    <a:pt x="625" y="116"/>
                  </a:lnTo>
                  <a:lnTo>
                    <a:pt x="616" y="121"/>
                  </a:lnTo>
                  <a:lnTo>
                    <a:pt x="614" y="127"/>
                  </a:lnTo>
                  <a:lnTo>
                    <a:pt x="611" y="132"/>
                  </a:lnTo>
                  <a:lnTo>
                    <a:pt x="610" y="139"/>
                  </a:lnTo>
                  <a:lnTo>
                    <a:pt x="611" y="146"/>
                  </a:lnTo>
                  <a:lnTo>
                    <a:pt x="612" y="150"/>
                  </a:lnTo>
                  <a:lnTo>
                    <a:pt x="615" y="154"/>
                  </a:lnTo>
                  <a:lnTo>
                    <a:pt x="616" y="158"/>
                  </a:lnTo>
                  <a:lnTo>
                    <a:pt x="615" y="162"/>
                  </a:lnTo>
                  <a:lnTo>
                    <a:pt x="611" y="162"/>
                  </a:lnTo>
                  <a:lnTo>
                    <a:pt x="608" y="161"/>
                  </a:lnTo>
                  <a:lnTo>
                    <a:pt x="603" y="160"/>
                  </a:lnTo>
                  <a:lnTo>
                    <a:pt x="599" y="161"/>
                  </a:lnTo>
                  <a:lnTo>
                    <a:pt x="592" y="165"/>
                  </a:lnTo>
                  <a:lnTo>
                    <a:pt x="586" y="169"/>
                  </a:lnTo>
                  <a:lnTo>
                    <a:pt x="581" y="176"/>
                  </a:lnTo>
                  <a:lnTo>
                    <a:pt x="578" y="184"/>
                  </a:lnTo>
                  <a:lnTo>
                    <a:pt x="578" y="190"/>
                  </a:lnTo>
                  <a:lnTo>
                    <a:pt x="580" y="195"/>
                  </a:lnTo>
                  <a:lnTo>
                    <a:pt x="578" y="200"/>
                  </a:lnTo>
                  <a:lnTo>
                    <a:pt x="576" y="205"/>
                  </a:lnTo>
                  <a:lnTo>
                    <a:pt x="570" y="200"/>
                  </a:lnTo>
                  <a:lnTo>
                    <a:pt x="565" y="195"/>
                  </a:lnTo>
                  <a:lnTo>
                    <a:pt x="561" y="187"/>
                  </a:lnTo>
                  <a:lnTo>
                    <a:pt x="559" y="180"/>
                  </a:lnTo>
                  <a:lnTo>
                    <a:pt x="558" y="170"/>
                  </a:lnTo>
                  <a:lnTo>
                    <a:pt x="560" y="162"/>
                  </a:lnTo>
                  <a:lnTo>
                    <a:pt x="564" y="154"/>
                  </a:lnTo>
                  <a:lnTo>
                    <a:pt x="569" y="147"/>
                  </a:lnTo>
                  <a:lnTo>
                    <a:pt x="572" y="143"/>
                  </a:lnTo>
                  <a:lnTo>
                    <a:pt x="577" y="140"/>
                  </a:lnTo>
                  <a:lnTo>
                    <a:pt x="582" y="138"/>
                  </a:lnTo>
                  <a:lnTo>
                    <a:pt x="587" y="136"/>
                  </a:lnTo>
                  <a:lnTo>
                    <a:pt x="588" y="127"/>
                  </a:lnTo>
                  <a:lnTo>
                    <a:pt x="590" y="116"/>
                  </a:lnTo>
                  <a:lnTo>
                    <a:pt x="594" y="108"/>
                  </a:lnTo>
                  <a:lnTo>
                    <a:pt x="600" y="101"/>
                  </a:lnTo>
                  <a:lnTo>
                    <a:pt x="593" y="101"/>
                  </a:lnTo>
                  <a:lnTo>
                    <a:pt x="587" y="105"/>
                  </a:lnTo>
                  <a:lnTo>
                    <a:pt x="581" y="108"/>
                  </a:lnTo>
                  <a:lnTo>
                    <a:pt x="572" y="109"/>
                  </a:lnTo>
                  <a:lnTo>
                    <a:pt x="566" y="112"/>
                  </a:lnTo>
                  <a:lnTo>
                    <a:pt x="559" y="114"/>
                  </a:lnTo>
                  <a:lnTo>
                    <a:pt x="553" y="117"/>
                  </a:lnTo>
                  <a:lnTo>
                    <a:pt x="547" y="120"/>
                  </a:lnTo>
                  <a:lnTo>
                    <a:pt x="539" y="123"/>
                  </a:lnTo>
                  <a:lnTo>
                    <a:pt x="533" y="125"/>
                  </a:lnTo>
                  <a:lnTo>
                    <a:pt x="526" y="128"/>
                  </a:lnTo>
                  <a:lnTo>
                    <a:pt x="520" y="131"/>
                  </a:lnTo>
                  <a:lnTo>
                    <a:pt x="513" y="131"/>
                  </a:lnTo>
                  <a:lnTo>
                    <a:pt x="507" y="132"/>
                  </a:lnTo>
                  <a:lnTo>
                    <a:pt x="500" y="132"/>
                  </a:lnTo>
                  <a:lnTo>
                    <a:pt x="494" y="134"/>
                  </a:lnTo>
                  <a:lnTo>
                    <a:pt x="488" y="136"/>
                  </a:lnTo>
                  <a:lnTo>
                    <a:pt x="482" y="138"/>
                  </a:lnTo>
                  <a:lnTo>
                    <a:pt x="476" y="140"/>
                  </a:lnTo>
                  <a:lnTo>
                    <a:pt x="470" y="142"/>
                  </a:lnTo>
                  <a:lnTo>
                    <a:pt x="455" y="146"/>
                  </a:lnTo>
                  <a:lnTo>
                    <a:pt x="440" y="150"/>
                  </a:lnTo>
                  <a:lnTo>
                    <a:pt x="425" y="154"/>
                  </a:lnTo>
                  <a:lnTo>
                    <a:pt x="410" y="160"/>
                  </a:lnTo>
                  <a:lnTo>
                    <a:pt x="396" y="164"/>
                  </a:lnTo>
                  <a:lnTo>
                    <a:pt x="381" y="169"/>
                  </a:lnTo>
                  <a:lnTo>
                    <a:pt x="367" y="175"/>
                  </a:lnTo>
                  <a:lnTo>
                    <a:pt x="352" y="180"/>
                  </a:lnTo>
                  <a:lnTo>
                    <a:pt x="337" y="185"/>
                  </a:lnTo>
                  <a:lnTo>
                    <a:pt x="323" y="191"/>
                  </a:lnTo>
                  <a:lnTo>
                    <a:pt x="308" y="196"/>
                  </a:lnTo>
                  <a:lnTo>
                    <a:pt x="295" y="202"/>
                  </a:lnTo>
                  <a:lnTo>
                    <a:pt x="280" y="207"/>
                  </a:lnTo>
                  <a:lnTo>
                    <a:pt x="266" y="213"/>
                  </a:lnTo>
                  <a:lnTo>
                    <a:pt x="252" y="218"/>
                  </a:lnTo>
                  <a:lnTo>
                    <a:pt x="238" y="224"/>
                  </a:lnTo>
                  <a:lnTo>
                    <a:pt x="225" y="229"/>
                  </a:lnTo>
                  <a:lnTo>
                    <a:pt x="212" y="233"/>
                  </a:lnTo>
                  <a:lnTo>
                    <a:pt x="199" y="237"/>
                  </a:lnTo>
                  <a:lnTo>
                    <a:pt x="187" y="241"/>
                  </a:lnTo>
                  <a:lnTo>
                    <a:pt x="173" y="244"/>
                  </a:lnTo>
                  <a:lnTo>
                    <a:pt x="161" y="250"/>
                  </a:lnTo>
                  <a:lnTo>
                    <a:pt x="149" y="254"/>
                  </a:lnTo>
                  <a:lnTo>
                    <a:pt x="137" y="260"/>
                  </a:lnTo>
                  <a:lnTo>
                    <a:pt x="128" y="262"/>
                  </a:lnTo>
                  <a:lnTo>
                    <a:pt x="120" y="265"/>
                  </a:lnTo>
                  <a:lnTo>
                    <a:pt x="112" y="267"/>
                  </a:lnTo>
                  <a:lnTo>
                    <a:pt x="105" y="271"/>
                  </a:lnTo>
                  <a:lnTo>
                    <a:pt x="97" y="274"/>
                  </a:lnTo>
                  <a:lnTo>
                    <a:pt x="89" y="277"/>
                  </a:lnTo>
                  <a:lnTo>
                    <a:pt x="81" y="278"/>
                  </a:lnTo>
                  <a:lnTo>
                    <a:pt x="72" y="280"/>
                  </a:lnTo>
                  <a:lnTo>
                    <a:pt x="67" y="282"/>
                  </a:lnTo>
                  <a:lnTo>
                    <a:pt x="65" y="285"/>
                  </a:lnTo>
                  <a:lnTo>
                    <a:pt x="61" y="288"/>
                  </a:lnTo>
                  <a:lnTo>
                    <a:pt x="60" y="292"/>
                  </a:lnTo>
                  <a:lnTo>
                    <a:pt x="56" y="361"/>
                  </a:lnTo>
                  <a:lnTo>
                    <a:pt x="54" y="428"/>
                  </a:lnTo>
                  <a:lnTo>
                    <a:pt x="52" y="494"/>
                  </a:lnTo>
                  <a:lnTo>
                    <a:pt x="47" y="562"/>
                  </a:lnTo>
                  <a:lnTo>
                    <a:pt x="45" y="592"/>
                  </a:lnTo>
                  <a:lnTo>
                    <a:pt x="47" y="623"/>
                  </a:lnTo>
                  <a:lnTo>
                    <a:pt x="47" y="656"/>
                  </a:lnTo>
                  <a:lnTo>
                    <a:pt x="45" y="686"/>
                  </a:lnTo>
                  <a:lnTo>
                    <a:pt x="44" y="687"/>
                  </a:lnTo>
                  <a:lnTo>
                    <a:pt x="42" y="689"/>
                  </a:lnTo>
                  <a:lnTo>
                    <a:pt x="41" y="689"/>
                  </a:lnTo>
                  <a:lnTo>
                    <a:pt x="38" y="687"/>
                  </a:lnTo>
                  <a:lnTo>
                    <a:pt x="32" y="610"/>
                  </a:lnTo>
                  <a:lnTo>
                    <a:pt x="30" y="531"/>
                  </a:lnTo>
                  <a:lnTo>
                    <a:pt x="28" y="453"/>
                  </a:lnTo>
                  <a:lnTo>
                    <a:pt x="27" y="371"/>
                  </a:lnTo>
                  <a:lnTo>
                    <a:pt x="28" y="342"/>
                  </a:lnTo>
                  <a:lnTo>
                    <a:pt x="27" y="311"/>
                  </a:lnTo>
                  <a:lnTo>
                    <a:pt x="21" y="284"/>
                  </a:lnTo>
                  <a:lnTo>
                    <a:pt x="4" y="263"/>
                  </a:lnTo>
                  <a:lnTo>
                    <a:pt x="3" y="259"/>
                  </a:lnTo>
                  <a:lnTo>
                    <a:pt x="2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9" y="247"/>
                  </a:lnTo>
                  <a:lnTo>
                    <a:pt x="15" y="250"/>
                  </a:lnTo>
                  <a:lnTo>
                    <a:pt x="21" y="255"/>
                  </a:lnTo>
                  <a:lnTo>
                    <a:pt x="28" y="258"/>
                  </a:lnTo>
                  <a:lnTo>
                    <a:pt x="32" y="260"/>
                  </a:lnTo>
                  <a:lnTo>
                    <a:pt x="37" y="262"/>
                  </a:lnTo>
                  <a:lnTo>
                    <a:pt x="41" y="263"/>
                  </a:lnTo>
                  <a:lnTo>
                    <a:pt x="45" y="263"/>
                  </a:lnTo>
                  <a:lnTo>
                    <a:pt x="52" y="259"/>
                  </a:lnTo>
                  <a:lnTo>
                    <a:pt x="56" y="255"/>
                  </a:lnTo>
                  <a:lnTo>
                    <a:pt x="62" y="251"/>
                  </a:lnTo>
                  <a:lnTo>
                    <a:pt x="69" y="248"/>
                  </a:lnTo>
                  <a:lnTo>
                    <a:pt x="75" y="245"/>
                  </a:lnTo>
                  <a:lnTo>
                    <a:pt x="82" y="243"/>
                  </a:lnTo>
                  <a:lnTo>
                    <a:pt x="88" y="240"/>
                  </a:lnTo>
                  <a:lnTo>
                    <a:pt x="94" y="237"/>
                  </a:lnTo>
                  <a:lnTo>
                    <a:pt x="104" y="235"/>
                  </a:lnTo>
                  <a:lnTo>
                    <a:pt x="114" y="233"/>
                  </a:lnTo>
                  <a:lnTo>
                    <a:pt x="123" y="230"/>
                  </a:lnTo>
                  <a:lnTo>
                    <a:pt x="133" y="229"/>
                  </a:lnTo>
                  <a:lnTo>
                    <a:pt x="142" y="226"/>
                  </a:lnTo>
                  <a:lnTo>
                    <a:pt x="151" y="225"/>
                  </a:lnTo>
                  <a:lnTo>
                    <a:pt x="161" y="222"/>
                  </a:lnTo>
                  <a:lnTo>
                    <a:pt x="171" y="221"/>
                  </a:lnTo>
                  <a:lnTo>
                    <a:pt x="180" y="217"/>
                  </a:lnTo>
                  <a:lnTo>
                    <a:pt x="190" y="213"/>
                  </a:lnTo>
                  <a:lnTo>
                    <a:pt x="201" y="210"/>
                  </a:lnTo>
                  <a:lnTo>
                    <a:pt x="211" y="206"/>
                  </a:lnTo>
                  <a:lnTo>
                    <a:pt x="221" y="203"/>
                  </a:lnTo>
                  <a:lnTo>
                    <a:pt x="232" y="200"/>
                  </a:lnTo>
                  <a:lnTo>
                    <a:pt x="241" y="196"/>
                  </a:lnTo>
                  <a:lnTo>
                    <a:pt x="251" y="194"/>
                  </a:lnTo>
                  <a:lnTo>
                    <a:pt x="268" y="188"/>
                  </a:lnTo>
                  <a:lnTo>
                    <a:pt x="285" y="183"/>
                  </a:lnTo>
                  <a:lnTo>
                    <a:pt x="302" y="177"/>
                  </a:lnTo>
                  <a:lnTo>
                    <a:pt x="320" y="170"/>
                  </a:lnTo>
                  <a:lnTo>
                    <a:pt x="337" y="165"/>
                  </a:lnTo>
                  <a:lnTo>
                    <a:pt x="354" y="160"/>
                  </a:lnTo>
                  <a:lnTo>
                    <a:pt x="371" y="153"/>
                  </a:lnTo>
                  <a:lnTo>
                    <a:pt x="389" y="147"/>
                  </a:lnTo>
                  <a:lnTo>
                    <a:pt x="404" y="140"/>
                  </a:lnTo>
                  <a:lnTo>
                    <a:pt x="421" y="135"/>
                  </a:lnTo>
                  <a:lnTo>
                    <a:pt x="438" y="128"/>
                  </a:lnTo>
                  <a:lnTo>
                    <a:pt x="455" y="123"/>
                  </a:lnTo>
                  <a:lnTo>
                    <a:pt x="474" y="117"/>
                  </a:lnTo>
                  <a:lnTo>
                    <a:pt x="491" y="112"/>
                  </a:lnTo>
                  <a:lnTo>
                    <a:pt x="508" y="106"/>
                  </a:lnTo>
                  <a:lnTo>
                    <a:pt x="525" y="101"/>
                  </a:lnTo>
                  <a:lnTo>
                    <a:pt x="541" y="95"/>
                  </a:lnTo>
                  <a:lnTo>
                    <a:pt x="558" y="89"/>
                  </a:lnTo>
                  <a:lnTo>
                    <a:pt x="573" y="83"/>
                  </a:lnTo>
                  <a:lnTo>
                    <a:pt x="589" y="79"/>
                  </a:lnTo>
                  <a:lnTo>
                    <a:pt x="606" y="74"/>
                  </a:lnTo>
                  <a:lnTo>
                    <a:pt x="623" y="68"/>
                  </a:lnTo>
                  <a:lnTo>
                    <a:pt x="639" y="64"/>
                  </a:lnTo>
                  <a:lnTo>
                    <a:pt x="656" y="59"/>
                  </a:lnTo>
                  <a:lnTo>
                    <a:pt x="673" y="54"/>
                  </a:lnTo>
                  <a:lnTo>
                    <a:pt x="690" y="50"/>
                  </a:lnTo>
                  <a:lnTo>
                    <a:pt x="706" y="45"/>
                  </a:lnTo>
                  <a:lnTo>
                    <a:pt x="723" y="41"/>
                  </a:lnTo>
                  <a:lnTo>
                    <a:pt x="740" y="35"/>
                  </a:lnTo>
                  <a:lnTo>
                    <a:pt x="756" y="31"/>
                  </a:lnTo>
                  <a:lnTo>
                    <a:pt x="773" y="26"/>
                  </a:lnTo>
                  <a:lnTo>
                    <a:pt x="789" y="20"/>
                  </a:lnTo>
                  <a:lnTo>
                    <a:pt x="796" y="18"/>
                  </a:lnTo>
                  <a:lnTo>
                    <a:pt x="803" y="16"/>
                  </a:lnTo>
                  <a:lnTo>
                    <a:pt x="811" y="14"/>
                  </a:lnTo>
                  <a:lnTo>
                    <a:pt x="818" y="12"/>
                  </a:lnTo>
                  <a:lnTo>
                    <a:pt x="825" y="9"/>
                  </a:lnTo>
                  <a:lnTo>
                    <a:pt x="833" y="7"/>
                  </a:lnTo>
                  <a:lnTo>
                    <a:pt x="839" y="3"/>
                  </a:lnTo>
                  <a:lnTo>
                    <a:pt x="846" y="0"/>
                  </a:lnTo>
                  <a:lnTo>
                    <a:pt x="850" y="0"/>
                  </a:lnTo>
                  <a:lnTo>
                    <a:pt x="852" y="1"/>
                  </a:lnTo>
                  <a:lnTo>
                    <a:pt x="854" y="4"/>
                  </a:lnTo>
                  <a:lnTo>
                    <a:pt x="8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0" name="Freeform 611"/>
            <p:cNvSpPr>
              <a:spLocks/>
            </p:cNvSpPr>
            <p:nvPr/>
          </p:nvSpPr>
          <p:spPr bwMode="auto">
            <a:xfrm>
              <a:off x="2573" y="3256"/>
              <a:ext cx="22" cy="24"/>
            </a:xfrm>
            <a:custGeom>
              <a:avLst/>
              <a:gdLst>
                <a:gd name="T0" fmla="*/ 0 w 67"/>
                <a:gd name="T1" fmla="*/ 0 h 71"/>
                <a:gd name="T2" fmla="*/ 0 w 67"/>
                <a:gd name="T3" fmla="*/ 0 h 71"/>
                <a:gd name="T4" fmla="*/ 0 w 67"/>
                <a:gd name="T5" fmla="*/ 0 h 71"/>
                <a:gd name="T6" fmla="*/ 0 w 67"/>
                <a:gd name="T7" fmla="*/ 0 h 71"/>
                <a:gd name="T8" fmla="*/ 0 w 67"/>
                <a:gd name="T9" fmla="*/ 0 h 71"/>
                <a:gd name="T10" fmla="*/ 0 w 67"/>
                <a:gd name="T11" fmla="*/ 0 h 71"/>
                <a:gd name="T12" fmla="*/ 0 w 67"/>
                <a:gd name="T13" fmla="*/ 0 h 71"/>
                <a:gd name="T14" fmla="*/ 0 w 67"/>
                <a:gd name="T15" fmla="*/ 0 h 71"/>
                <a:gd name="T16" fmla="*/ 0 w 67"/>
                <a:gd name="T17" fmla="*/ 0 h 71"/>
                <a:gd name="T18" fmla="*/ 0 w 67"/>
                <a:gd name="T19" fmla="*/ 0 h 71"/>
                <a:gd name="T20" fmla="*/ 0 w 67"/>
                <a:gd name="T21" fmla="*/ 0 h 71"/>
                <a:gd name="T22" fmla="*/ 0 w 67"/>
                <a:gd name="T23" fmla="*/ 0 h 71"/>
                <a:gd name="T24" fmla="*/ 0 w 67"/>
                <a:gd name="T25" fmla="*/ 0 h 71"/>
                <a:gd name="T26" fmla="*/ 0 w 67"/>
                <a:gd name="T27" fmla="*/ 0 h 71"/>
                <a:gd name="T28" fmla="*/ 0 w 67"/>
                <a:gd name="T29" fmla="*/ 0 h 71"/>
                <a:gd name="T30" fmla="*/ 0 w 67"/>
                <a:gd name="T31" fmla="*/ 0 h 71"/>
                <a:gd name="T32" fmla="*/ 0 w 67"/>
                <a:gd name="T33" fmla="*/ 0 h 71"/>
                <a:gd name="T34" fmla="*/ 0 w 67"/>
                <a:gd name="T35" fmla="*/ 0 h 71"/>
                <a:gd name="T36" fmla="*/ 0 w 67"/>
                <a:gd name="T37" fmla="*/ 0 h 71"/>
                <a:gd name="T38" fmla="*/ 0 w 67"/>
                <a:gd name="T39" fmla="*/ 0 h 71"/>
                <a:gd name="T40" fmla="*/ 0 w 67"/>
                <a:gd name="T41" fmla="*/ 0 h 71"/>
                <a:gd name="T42" fmla="*/ 0 w 67"/>
                <a:gd name="T43" fmla="*/ 0 h 71"/>
                <a:gd name="T44" fmla="*/ 0 w 67"/>
                <a:gd name="T45" fmla="*/ 0 h 71"/>
                <a:gd name="T46" fmla="*/ 0 w 67"/>
                <a:gd name="T47" fmla="*/ 0 h 71"/>
                <a:gd name="T48" fmla="*/ 0 w 67"/>
                <a:gd name="T49" fmla="*/ 0 h 71"/>
                <a:gd name="T50" fmla="*/ 0 w 67"/>
                <a:gd name="T51" fmla="*/ 0 h 71"/>
                <a:gd name="T52" fmla="*/ 0 w 67"/>
                <a:gd name="T53" fmla="*/ 0 h 71"/>
                <a:gd name="T54" fmla="*/ 0 w 67"/>
                <a:gd name="T55" fmla="*/ 0 h 71"/>
                <a:gd name="T56" fmla="*/ 0 w 67"/>
                <a:gd name="T57" fmla="*/ 0 h 71"/>
                <a:gd name="T58" fmla="*/ 0 w 67"/>
                <a:gd name="T59" fmla="*/ 0 h 71"/>
                <a:gd name="T60" fmla="*/ 0 w 67"/>
                <a:gd name="T61" fmla="*/ 0 h 71"/>
                <a:gd name="T62" fmla="*/ 0 w 67"/>
                <a:gd name="T63" fmla="*/ 0 h 71"/>
                <a:gd name="T64" fmla="*/ 0 w 67"/>
                <a:gd name="T65" fmla="*/ 0 h 71"/>
                <a:gd name="T66" fmla="*/ 0 w 67"/>
                <a:gd name="T67" fmla="*/ 0 h 71"/>
                <a:gd name="T68" fmla="*/ 0 w 67"/>
                <a:gd name="T69" fmla="*/ 0 h 71"/>
                <a:gd name="T70" fmla="*/ 0 w 67"/>
                <a:gd name="T71" fmla="*/ 0 h 71"/>
                <a:gd name="T72" fmla="*/ 0 w 67"/>
                <a:gd name="T73" fmla="*/ 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71"/>
                <a:gd name="T113" fmla="*/ 67 w 67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71">
                  <a:moveTo>
                    <a:pt x="23" y="26"/>
                  </a:moveTo>
                  <a:lnTo>
                    <a:pt x="27" y="31"/>
                  </a:lnTo>
                  <a:lnTo>
                    <a:pt x="30" y="34"/>
                  </a:lnTo>
                  <a:lnTo>
                    <a:pt x="35" y="37"/>
                  </a:lnTo>
                  <a:lnTo>
                    <a:pt x="41" y="38"/>
                  </a:lnTo>
                  <a:lnTo>
                    <a:pt x="46" y="40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2" y="40"/>
                  </a:lnTo>
                  <a:lnTo>
                    <a:pt x="64" y="45"/>
                  </a:lnTo>
                  <a:lnTo>
                    <a:pt x="67" y="49"/>
                  </a:lnTo>
                  <a:lnTo>
                    <a:pt x="67" y="55"/>
                  </a:lnTo>
                  <a:lnTo>
                    <a:pt x="63" y="60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58" y="70"/>
                  </a:lnTo>
                  <a:lnTo>
                    <a:pt x="55" y="71"/>
                  </a:lnTo>
                  <a:lnTo>
                    <a:pt x="47" y="70"/>
                  </a:lnTo>
                  <a:lnTo>
                    <a:pt x="40" y="67"/>
                  </a:lnTo>
                  <a:lnTo>
                    <a:pt x="33" y="64"/>
                  </a:lnTo>
                  <a:lnTo>
                    <a:pt x="26" y="61"/>
                  </a:lnTo>
                  <a:lnTo>
                    <a:pt x="19" y="56"/>
                  </a:lnTo>
                  <a:lnTo>
                    <a:pt x="15" y="50"/>
                  </a:lnTo>
                  <a:lnTo>
                    <a:pt x="10" y="45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18" y="12"/>
                  </a:lnTo>
                  <a:lnTo>
                    <a:pt x="21" y="20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1" name="Freeform 612"/>
            <p:cNvSpPr>
              <a:spLocks/>
            </p:cNvSpPr>
            <p:nvPr/>
          </p:nvSpPr>
          <p:spPr bwMode="auto">
            <a:xfrm>
              <a:off x="2622" y="3256"/>
              <a:ext cx="28" cy="36"/>
            </a:xfrm>
            <a:custGeom>
              <a:avLst/>
              <a:gdLst>
                <a:gd name="T0" fmla="*/ 0 w 84"/>
                <a:gd name="T1" fmla="*/ 0 h 109"/>
                <a:gd name="T2" fmla="*/ 0 w 84"/>
                <a:gd name="T3" fmla="*/ 0 h 109"/>
                <a:gd name="T4" fmla="*/ 0 w 84"/>
                <a:gd name="T5" fmla="*/ 0 h 109"/>
                <a:gd name="T6" fmla="*/ 0 w 84"/>
                <a:gd name="T7" fmla="*/ 0 h 109"/>
                <a:gd name="T8" fmla="*/ 0 w 84"/>
                <a:gd name="T9" fmla="*/ 0 h 109"/>
                <a:gd name="T10" fmla="*/ 0 w 84"/>
                <a:gd name="T11" fmla="*/ 0 h 109"/>
                <a:gd name="T12" fmla="*/ 0 w 84"/>
                <a:gd name="T13" fmla="*/ 0 h 109"/>
                <a:gd name="T14" fmla="*/ 0 w 84"/>
                <a:gd name="T15" fmla="*/ 0 h 109"/>
                <a:gd name="T16" fmla="*/ 0 w 84"/>
                <a:gd name="T17" fmla="*/ 0 h 109"/>
                <a:gd name="T18" fmla="*/ 0 w 84"/>
                <a:gd name="T19" fmla="*/ 0 h 109"/>
                <a:gd name="T20" fmla="*/ 0 w 84"/>
                <a:gd name="T21" fmla="*/ 0 h 109"/>
                <a:gd name="T22" fmla="*/ 0 w 84"/>
                <a:gd name="T23" fmla="*/ 0 h 109"/>
                <a:gd name="T24" fmla="*/ 0 w 84"/>
                <a:gd name="T25" fmla="*/ 0 h 109"/>
                <a:gd name="T26" fmla="*/ 0 w 84"/>
                <a:gd name="T27" fmla="*/ 0 h 109"/>
                <a:gd name="T28" fmla="*/ 0 w 84"/>
                <a:gd name="T29" fmla="*/ 0 h 109"/>
                <a:gd name="T30" fmla="*/ 0 w 84"/>
                <a:gd name="T31" fmla="*/ 0 h 109"/>
                <a:gd name="T32" fmla="*/ 0 w 84"/>
                <a:gd name="T33" fmla="*/ 0 h 109"/>
                <a:gd name="T34" fmla="*/ 0 w 84"/>
                <a:gd name="T35" fmla="*/ 0 h 109"/>
                <a:gd name="T36" fmla="*/ 0 w 84"/>
                <a:gd name="T37" fmla="*/ 0 h 109"/>
                <a:gd name="T38" fmla="*/ 0 w 84"/>
                <a:gd name="T39" fmla="*/ 0 h 109"/>
                <a:gd name="T40" fmla="*/ 0 w 84"/>
                <a:gd name="T41" fmla="*/ 0 h 109"/>
                <a:gd name="T42" fmla="*/ 0 w 84"/>
                <a:gd name="T43" fmla="*/ 0 h 109"/>
                <a:gd name="T44" fmla="*/ 0 w 84"/>
                <a:gd name="T45" fmla="*/ 0 h 109"/>
                <a:gd name="T46" fmla="*/ 0 w 84"/>
                <a:gd name="T47" fmla="*/ 0 h 109"/>
                <a:gd name="T48" fmla="*/ 0 w 84"/>
                <a:gd name="T49" fmla="*/ 0 h 109"/>
                <a:gd name="T50" fmla="*/ 0 w 84"/>
                <a:gd name="T51" fmla="*/ 0 h 109"/>
                <a:gd name="T52" fmla="*/ 0 w 84"/>
                <a:gd name="T53" fmla="*/ 0 h 109"/>
                <a:gd name="T54" fmla="*/ 0 w 84"/>
                <a:gd name="T55" fmla="*/ 0 h 109"/>
                <a:gd name="T56" fmla="*/ 0 w 84"/>
                <a:gd name="T57" fmla="*/ 0 h 109"/>
                <a:gd name="T58" fmla="*/ 0 w 84"/>
                <a:gd name="T59" fmla="*/ 0 h 109"/>
                <a:gd name="T60" fmla="*/ 0 w 84"/>
                <a:gd name="T61" fmla="*/ 0 h 109"/>
                <a:gd name="T62" fmla="*/ 0 w 84"/>
                <a:gd name="T63" fmla="*/ 0 h 109"/>
                <a:gd name="T64" fmla="*/ 0 w 84"/>
                <a:gd name="T65" fmla="*/ 0 h 109"/>
                <a:gd name="T66" fmla="*/ 0 w 84"/>
                <a:gd name="T67" fmla="*/ 0 h 109"/>
                <a:gd name="T68" fmla="*/ 0 w 84"/>
                <a:gd name="T69" fmla="*/ 0 h 109"/>
                <a:gd name="T70" fmla="*/ 0 w 84"/>
                <a:gd name="T71" fmla="*/ 0 h 109"/>
                <a:gd name="T72" fmla="*/ 0 w 8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4"/>
                <a:gd name="T112" fmla="*/ 0 h 109"/>
                <a:gd name="T113" fmla="*/ 84 w 8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4" h="109">
                  <a:moveTo>
                    <a:pt x="48" y="7"/>
                  </a:moveTo>
                  <a:lnTo>
                    <a:pt x="39" y="19"/>
                  </a:lnTo>
                  <a:lnTo>
                    <a:pt x="32" y="31"/>
                  </a:lnTo>
                  <a:lnTo>
                    <a:pt x="26" y="46"/>
                  </a:lnTo>
                  <a:lnTo>
                    <a:pt x="27" y="63"/>
                  </a:lnTo>
                  <a:lnTo>
                    <a:pt x="32" y="74"/>
                  </a:lnTo>
                  <a:lnTo>
                    <a:pt x="39" y="83"/>
                  </a:lnTo>
                  <a:lnTo>
                    <a:pt x="49" y="90"/>
                  </a:lnTo>
                  <a:lnTo>
                    <a:pt x="60" y="94"/>
                  </a:lnTo>
                  <a:lnTo>
                    <a:pt x="67" y="94"/>
                  </a:lnTo>
                  <a:lnTo>
                    <a:pt x="73" y="90"/>
                  </a:lnTo>
                  <a:lnTo>
                    <a:pt x="80" y="89"/>
                  </a:lnTo>
                  <a:lnTo>
                    <a:pt x="83" y="95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78" y="105"/>
                  </a:lnTo>
                  <a:lnTo>
                    <a:pt x="76" y="106"/>
                  </a:lnTo>
                  <a:lnTo>
                    <a:pt x="70" y="109"/>
                  </a:lnTo>
                  <a:lnTo>
                    <a:pt x="62" y="109"/>
                  </a:lnTo>
                  <a:lnTo>
                    <a:pt x="55" y="109"/>
                  </a:lnTo>
                  <a:lnTo>
                    <a:pt x="49" y="109"/>
                  </a:lnTo>
                  <a:lnTo>
                    <a:pt x="42" y="108"/>
                  </a:lnTo>
                  <a:lnTo>
                    <a:pt x="36" y="105"/>
                  </a:lnTo>
                  <a:lnTo>
                    <a:pt x="30" y="102"/>
                  </a:lnTo>
                  <a:lnTo>
                    <a:pt x="25" y="98"/>
                  </a:lnTo>
                  <a:lnTo>
                    <a:pt x="16" y="87"/>
                  </a:lnTo>
                  <a:lnTo>
                    <a:pt x="8" y="76"/>
                  </a:lnTo>
                  <a:lnTo>
                    <a:pt x="3" y="64"/>
                  </a:lnTo>
                  <a:lnTo>
                    <a:pt x="0" y="49"/>
                  </a:lnTo>
                  <a:lnTo>
                    <a:pt x="5" y="34"/>
                  </a:lnTo>
                  <a:lnTo>
                    <a:pt x="13" y="20"/>
                  </a:lnTo>
                  <a:lnTo>
                    <a:pt x="21" y="8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7" y="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" name="Freeform 613"/>
            <p:cNvSpPr>
              <a:spLocks/>
            </p:cNvSpPr>
            <p:nvPr/>
          </p:nvSpPr>
          <p:spPr bwMode="auto">
            <a:xfrm>
              <a:off x="2664" y="3258"/>
              <a:ext cx="12" cy="13"/>
            </a:xfrm>
            <a:custGeom>
              <a:avLst/>
              <a:gdLst>
                <a:gd name="T0" fmla="*/ 0 w 36"/>
                <a:gd name="T1" fmla="*/ 0 h 38"/>
                <a:gd name="T2" fmla="*/ 0 w 36"/>
                <a:gd name="T3" fmla="*/ 0 h 38"/>
                <a:gd name="T4" fmla="*/ 0 w 36"/>
                <a:gd name="T5" fmla="*/ 0 h 38"/>
                <a:gd name="T6" fmla="*/ 0 w 36"/>
                <a:gd name="T7" fmla="*/ 0 h 38"/>
                <a:gd name="T8" fmla="*/ 0 w 36"/>
                <a:gd name="T9" fmla="*/ 0 h 38"/>
                <a:gd name="T10" fmla="*/ 0 w 36"/>
                <a:gd name="T11" fmla="*/ 0 h 38"/>
                <a:gd name="T12" fmla="*/ 0 w 36"/>
                <a:gd name="T13" fmla="*/ 0 h 38"/>
                <a:gd name="T14" fmla="*/ 0 w 36"/>
                <a:gd name="T15" fmla="*/ 0 h 38"/>
                <a:gd name="T16" fmla="*/ 0 w 36"/>
                <a:gd name="T17" fmla="*/ 0 h 38"/>
                <a:gd name="T18" fmla="*/ 0 w 36"/>
                <a:gd name="T19" fmla="*/ 0 h 38"/>
                <a:gd name="T20" fmla="*/ 0 w 36"/>
                <a:gd name="T21" fmla="*/ 0 h 38"/>
                <a:gd name="T22" fmla="*/ 0 w 36"/>
                <a:gd name="T23" fmla="*/ 0 h 38"/>
                <a:gd name="T24" fmla="*/ 0 w 36"/>
                <a:gd name="T25" fmla="*/ 0 h 38"/>
                <a:gd name="T26" fmla="*/ 0 w 36"/>
                <a:gd name="T27" fmla="*/ 0 h 38"/>
                <a:gd name="T28" fmla="*/ 0 w 36"/>
                <a:gd name="T29" fmla="*/ 0 h 38"/>
                <a:gd name="T30" fmla="*/ 0 w 36"/>
                <a:gd name="T31" fmla="*/ 0 h 38"/>
                <a:gd name="T32" fmla="*/ 0 w 36"/>
                <a:gd name="T33" fmla="*/ 0 h 38"/>
                <a:gd name="T34" fmla="*/ 0 w 36"/>
                <a:gd name="T35" fmla="*/ 0 h 38"/>
                <a:gd name="T36" fmla="*/ 0 w 36"/>
                <a:gd name="T37" fmla="*/ 0 h 38"/>
                <a:gd name="T38" fmla="*/ 0 w 36"/>
                <a:gd name="T39" fmla="*/ 0 h 38"/>
                <a:gd name="T40" fmla="*/ 0 w 36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8"/>
                <a:gd name="T65" fmla="*/ 36 w 36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8">
                  <a:moveTo>
                    <a:pt x="34" y="9"/>
                  </a:moveTo>
                  <a:lnTo>
                    <a:pt x="35" y="15"/>
                  </a:lnTo>
                  <a:lnTo>
                    <a:pt x="36" y="22"/>
                  </a:lnTo>
                  <a:lnTo>
                    <a:pt x="35" y="27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38"/>
                  </a:lnTo>
                  <a:lnTo>
                    <a:pt x="17" y="38"/>
                  </a:lnTo>
                  <a:lnTo>
                    <a:pt x="10" y="38"/>
                  </a:lnTo>
                  <a:lnTo>
                    <a:pt x="7" y="35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4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" name="Freeform 614"/>
            <p:cNvSpPr>
              <a:spLocks/>
            </p:cNvSpPr>
            <p:nvPr/>
          </p:nvSpPr>
          <p:spPr bwMode="auto">
            <a:xfrm>
              <a:off x="2612" y="3263"/>
              <a:ext cx="8" cy="9"/>
            </a:xfrm>
            <a:custGeom>
              <a:avLst/>
              <a:gdLst>
                <a:gd name="T0" fmla="*/ 0 w 24"/>
                <a:gd name="T1" fmla="*/ 0 h 29"/>
                <a:gd name="T2" fmla="*/ 0 w 24"/>
                <a:gd name="T3" fmla="*/ 0 h 29"/>
                <a:gd name="T4" fmla="*/ 0 w 24"/>
                <a:gd name="T5" fmla="*/ 0 h 29"/>
                <a:gd name="T6" fmla="*/ 0 w 24"/>
                <a:gd name="T7" fmla="*/ 0 h 29"/>
                <a:gd name="T8" fmla="*/ 0 w 24"/>
                <a:gd name="T9" fmla="*/ 0 h 29"/>
                <a:gd name="T10" fmla="*/ 0 w 24"/>
                <a:gd name="T11" fmla="*/ 0 h 29"/>
                <a:gd name="T12" fmla="*/ 0 w 24"/>
                <a:gd name="T13" fmla="*/ 0 h 29"/>
                <a:gd name="T14" fmla="*/ 0 w 24"/>
                <a:gd name="T15" fmla="*/ 0 h 29"/>
                <a:gd name="T16" fmla="*/ 0 w 24"/>
                <a:gd name="T17" fmla="*/ 0 h 29"/>
                <a:gd name="T18" fmla="*/ 0 w 24"/>
                <a:gd name="T19" fmla="*/ 0 h 29"/>
                <a:gd name="T20" fmla="*/ 0 w 24"/>
                <a:gd name="T21" fmla="*/ 0 h 29"/>
                <a:gd name="T22" fmla="*/ 0 w 24"/>
                <a:gd name="T23" fmla="*/ 0 h 29"/>
                <a:gd name="T24" fmla="*/ 0 w 24"/>
                <a:gd name="T25" fmla="*/ 0 h 29"/>
                <a:gd name="T26" fmla="*/ 0 w 24"/>
                <a:gd name="T27" fmla="*/ 0 h 29"/>
                <a:gd name="T28" fmla="*/ 0 w 24"/>
                <a:gd name="T29" fmla="*/ 0 h 29"/>
                <a:gd name="T30" fmla="*/ 0 w 24"/>
                <a:gd name="T31" fmla="*/ 0 h 29"/>
                <a:gd name="T32" fmla="*/ 0 w 24"/>
                <a:gd name="T33" fmla="*/ 0 h 29"/>
                <a:gd name="T34" fmla="*/ 0 w 24"/>
                <a:gd name="T35" fmla="*/ 0 h 29"/>
                <a:gd name="T36" fmla="*/ 0 w 24"/>
                <a:gd name="T37" fmla="*/ 0 h 29"/>
                <a:gd name="T38" fmla="*/ 0 w 24"/>
                <a:gd name="T39" fmla="*/ 0 h 29"/>
                <a:gd name="T40" fmla="*/ 0 w 24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29"/>
                <a:gd name="T65" fmla="*/ 24 w 24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29">
                  <a:moveTo>
                    <a:pt x="23" y="6"/>
                  </a:moveTo>
                  <a:lnTo>
                    <a:pt x="24" y="11"/>
                  </a:lnTo>
                  <a:lnTo>
                    <a:pt x="24" y="15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19" y="26"/>
                  </a:lnTo>
                  <a:lnTo>
                    <a:pt x="18" y="28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6" y="28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2" y="9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4" name="Freeform 615"/>
            <p:cNvSpPr>
              <a:spLocks/>
            </p:cNvSpPr>
            <p:nvPr/>
          </p:nvSpPr>
          <p:spPr bwMode="auto">
            <a:xfrm>
              <a:off x="2735" y="3265"/>
              <a:ext cx="32" cy="42"/>
            </a:xfrm>
            <a:custGeom>
              <a:avLst/>
              <a:gdLst>
                <a:gd name="T0" fmla="*/ 0 w 96"/>
                <a:gd name="T1" fmla="*/ 0 h 127"/>
                <a:gd name="T2" fmla="*/ 0 w 96"/>
                <a:gd name="T3" fmla="*/ 0 h 127"/>
                <a:gd name="T4" fmla="*/ 0 w 96"/>
                <a:gd name="T5" fmla="*/ 0 h 127"/>
                <a:gd name="T6" fmla="*/ 0 w 96"/>
                <a:gd name="T7" fmla="*/ 0 h 127"/>
                <a:gd name="T8" fmla="*/ 0 w 96"/>
                <a:gd name="T9" fmla="*/ 0 h 127"/>
                <a:gd name="T10" fmla="*/ 0 w 96"/>
                <a:gd name="T11" fmla="*/ 0 h 127"/>
                <a:gd name="T12" fmla="*/ 0 w 96"/>
                <a:gd name="T13" fmla="*/ 0 h 127"/>
                <a:gd name="T14" fmla="*/ 0 w 96"/>
                <a:gd name="T15" fmla="*/ 0 h 127"/>
                <a:gd name="T16" fmla="*/ 0 w 96"/>
                <a:gd name="T17" fmla="*/ 0 h 127"/>
                <a:gd name="T18" fmla="*/ 0 w 96"/>
                <a:gd name="T19" fmla="*/ 0 h 127"/>
                <a:gd name="T20" fmla="*/ 0 w 96"/>
                <a:gd name="T21" fmla="*/ 0 h 127"/>
                <a:gd name="T22" fmla="*/ 0 w 96"/>
                <a:gd name="T23" fmla="*/ 0 h 127"/>
                <a:gd name="T24" fmla="*/ 0 w 96"/>
                <a:gd name="T25" fmla="*/ 0 h 127"/>
                <a:gd name="T26" fmla="*/ 0 w 96"/>
                <a:gd name="T27" fmla="*/ 0 h 127"/>
                <a:gd name="T28" fmla="*/ 0 w 96"/>
                <a:gd name="T29" fmla="*/ 0 h 127"/>
                <a:gd name="T30" fmla="*/ 0 w 96"/>
                <a:gd name="T31" fmla="*/ 0 h 127"/>
                <a:gd name="T32" fmla="*/ 0 w 96"/>
                <a:gd name="T33" fmla="*/ 0 h 127"/>
                <a:gd name="T34" fmla="*/ 0 w 96"/>
                <a:gd name="T35" fmla="*/ 0 h 127"/>
                <a:gd name="T36" fmla="*/ 0 w 96"/>
                <a:gd name="T37" fmla="*/ 0 h 127"/>
                <a:gd name="T38" fmla="*/ 0 w 96"/>
                <a:gd name="T39" fmla="*/ 0 h 127"/>
                <a:gd name="T40" fmla="*/ 0 w 96"/>
                <a:gd name="T41" fmla="*/ 0 h 127"/>
                <a:gd name="T42" fmla="*/ 0 w 96"/>
                <a:gd name="T43" fmla="*/ 0 h 127"/>
                <a:gd name="T44" fmla="*/ 0 w 96"/>
                <a:gd name="T45" fmla="*/ 0 h 127"/>
                <a:gd name="T46" fmla="*/ 0 w 96"/>
                <a:gd name="T47" fmla="*/ 0 h 127"/>
                <a:gd name="T48" fmla="*/ 0 w 96"/>
                <a:gd name="T49" fmla="*/ 0 h 127"/>
                <a:gd name="T50" fmla="*/ 0 w 96"/>
                <a:gd name="T51" fmla="*/ 0 h 127"/>
                <a:gd name="T52" fmla="*/ 0 w 96"/>
                <a:gd name="T53" fmla="*/ 0 h 127"/>
                <a:gd name="T54" fmla="*/ 0 w 96"/>
                <a:gd name="T55" fmla="*/ 0 h 127"/>
                <a:gd name="T56" fmla="*/ 0 w 96"/>
                <a:gd name="T57" fmla="*/ 0 h 127"/>
                <a:gd name="T58" fmla="*/ 0 w 96"/>
                <a:gd name="T59" fmla="*/ 0 h 127"/>
                <a:gd name="T60" fmla="*/ 0 w 96"/>
                <a:gd name="T61" fmla="*/ 0 h 127"/>
                <a:gd name="T62" fmla="*/ 0 w 96"/>
                <a:gd name="T63" fmla="*/ 0 h 127"/>
                <a:gd name="T64" fmla="*/ 0 w 96"/>
                <a:gd name="T65" fmla="*/ 0 h 127"/>
                <a:gd name="T66" fmla="*/ 0 w 96"/>
                <a:gd name="T67" fmla="*/ 0 h 127"/>
                <a:gd name="T68" fmla="*/ 0 w 96"/>
                <a:gd name="T69" fmla="*/ 0 h 127"/>
                <a:gd name="T70" fmla="*/ 0 w 96"/>
                <a:gd name="T71" fmla="*/ 0 h 127"/>
                <a:gd name="T72" fmla="*/ 0 w 96"/>
                <a:gd name="T73" fmla="*/ 0 h 127"/>
                <a:gd name="T74" fmla="*/ 0 w 96"/>
                <a:gd name="T75" fmla="*/ 0 h 127"/>
                <a:gd name="T76" fmla="*/ 0 w 96"/>
                <a:gd name="T77" fmla="*/ 0 h 127"/>
                <a:gd name="T78" fmla="*/ 0 w 96"/>
                <a:gd name="T79" fmla="*/ 0 h 127"/>
                <a:gd name="T80" fmla="*/ 0 w 96"/>
                <a:gd name="T81" fmla="*/ 0 h 127"/>
                <a:gd name="T82" fmla="*/ 0 w 96"/>
                <a:gd name="T83" fmla="*/ 0 h 127"/>
                <a:gd name="T84" fmla="*/ 0 w 96"/>
                <a:gd name="T85" fmla="*/ 0 h 127"/>
                <a:gd name="T86" fmla="*/ 0 w 96"/>
                <a:gd name="T87" fmla="*/ 0 h 127"/>
                <a:gd name="T88" fmla="*/ 0 w 96"/>
                <a:gd name="T89" fmla="*/ 0 h 127"/>
                <a:gd name="T90" fmla="*/ 0 w 96"/>
                <a:gd name="T91" fmla="*/ 0 h 127"/>
                <a:gd name="T92" fmla="*/ 0 w 96"/>
                <a:gd name="T93" fmla="*/ 0 h 127"/>
                <a:gd name="T94" fmla="*/ 0 w 96"/>
                <a:gd name="T95" fmla="*/ 0 h 127"/>
                <a:gd name="T96" fmla="*/ 0 w 96"/>
                <a:gd name="T97" fmla="*/ 0 h 127"/>
                <a:gd name="T98" fmla="*/ 0 w 96"/>
                <a:gd name="T99" fmla="*/ 0 h 127"/>
                <a:gd name="T100" fmla="*/ 0 w 96"/>
                <a:gd name="T101" fmla="*/ 0 h 127"/>
                <a:gd name="T102" fmla="*/ 0 w 96"/>
                <a:gd name="T103" fmla="*/ 0 h 127"/>
                <a:gd name="T104" fmla="*/ 0 w 96"/>
                <a:gd name="T105" fmla="*/ 0 h 127"/>
                <a:gd name="T106" fmla="*/ 0 w 96"/>
                <a:gd name="T107" fmla="*/ 0 h 127"/>
                <a:gd name="T108" fmla="*/ 0 w 96"/>
                <a:gd name="T109" fmla="*/ 0 h 127"/>
                <a:gd name="T110" fmla="*/ 0 w 96"/>
                <a:gd name="T111" fmla="*/ 0 h 127"/>
                <a:gd name="T112" fmla="*/ 0 w 96"/>
                <a:gd name="T113" fmla="*/ 0 h 127"/>
                <a:gd name="T114" fmla="*/ 0 w 96"/>
                <a:gd name="T115" fmla="*/ 0 h 1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6"/>
                <a:gd name="T175" fmla="*/ 0 h 127"/>
                <a:gd name="T176" fmla="*/ 96 w 96"/>
                <a:gd name="T177" fmla="*/ 127 h 1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6" h="127">
                  <a:moveTo>
                    <a:pt x="80" y="16"/>
                  </a:moveTo>
                  <a:lnTo>
                    <a:pt x="88" y="26"/>
                  </a:lnTo>
                  <a:lnTo>
                    <a:pt x="93" y="38"/>
                  </a:lnTo>
                  <a:lnTo>
                    <a:pt x="96" y="50"/>
                  </a:lnTo>
                  <a:lnTo>
                    <a:pt x="96" y="64"/>
                  </a:lnTo>
                  <a:lnTo>
                    <a:pt x="93" y="76"/>
                  </a:lnTo>
                  <a:lnTo>
                    <a:pt x="90" y="89"/>
                  </a:lnTo>
                  <a:lnTo>
                    <a:pt x="85" y="99"/>
                  </a:lnTo>
                  <a:lnTo>
                    <a:pt x="78" y="108"/>
                  </a:lnTo>
                  <a:lnTo>
                    <a:pt x="74" y="112"/>
                  </a:lnTo>
                  <a:lnTo>
                    <a:pt x="69" y="116"/>
                  </a:lnTo>
                  <a:lnTo>
                    <a:pt x="65" y="120"/>
                  </a:lnTo>
                  <a:lnTo>
                    <a:pt x="60" y="123"/>
                  </a:lnTo>
                  <a:lnTo>
                    <a:pt x="56" y="125"/>
                  </a:lnTo>
                  <a:lnTo>
                    <a:pt x="51" y="127"/>
                  </a:lnTo>
                  <a:lnTo>
                    <a:pt x="45" y="127"/>
                  </a:lnTo>
                  <a:lnTo>
                    <a:pt x="40" y="127"/>
                  </a:lnTo>
                  <a:lnTo>
                    <a:pt x="31" y="127"/>
                  </a:lnTo>
                  <a:lnTo>
                    <a:pt x="24" y="127"/>
                  </a:lnTo>
                  <a:lnTo>
                    <a:pt x="15" y="124"/>
                  </a:lnTo>
                  <a:lnTo>
                    <a:pt x="11" y="117"/>
                  </a:lnTo>
                  <a:lnTo>
                    <a:pt x="11" y="113"/>
                  </a:lnTo>
                  <a:lnTo>
                    <a:pt x="13" y="110"/>
                  </a:lnTo>
                  <a:lnTo>
                    <a:pt x="14" y="108"/>
                  </a:lnTo>
                  <a:lnTo>
                    <a:pt x="18" y="105"/>
                  </a:lnTo>
                  <a:lnTo>
                    <a:pt x="24" y="105"/>
                  </a:lnTo>
                  <a:lnTo>
                    <a:pt x="30" y="105"/>
                  </a:lnTo>
                  <a:lnTo>
                    <a:pt x="36" y="105"/>
                  </a:lnTo>
                  <a:lnTo>
                    <a:pt x="42" y="105"/>
                  </a:lnTo>
                  <a:lnTo>
                    <a:pt x="48" y="104"/>
                  </a:lnTo>
                  <a:lnTo>
                    <a:pt x="53" y="101"/>
                  </a:lnTo>
                  <a:lnTo>
                    <a:pt x="58" y="97"/>
                  </a:lnTo>
                  <a:lnTo>
                    <a:pt x="63" y="93"/>
                  </a:lnTo>
                  <a:lnTo>
                    <a:pt x="68" y="86"/>
                  </a:lnTo>
                  <a:lnTo>
                    <a:pt x="71" y="78"/>
                  </a:lnTo>
                  <a:lnTo>
                    <a:pt x="73" y="68"/>
                  </a:lnTo>
                  <a:lnTo>
                    <a:pt x="73" y="59"/>
                  </a:lnTo>
                  <a:lnTo>
                    <a:pt x="68" y="52"/>
                  </a:lnTo>
                  <a:lnTo>
                    <a:pt x="60" y="46"/>
                  </a:lnTo>
                  <a:lnTo>
                    <a:pt x="53" y="42"/>
                  </a:lnTo>
                  <a:lnTo>
                    <a:pt x="46" y="38"/>
                  </a:lnTo>
                  <a:lnTo>
                    <a:pt x="37" y="35"/>
                  </a:lnTo>
                  <a:lnTo>
                    <a:pt x="29" y="31"/>
                  </a:lnTo>
                  <a:lnTo>
                    <a:pt x="20" y="27"/>
                  </a:lnTo>
                  <a:lnTo>
                    <a:pt x="13" y="22"/>
                  </a:lnTo>
                  <a:lnTo>
                    <a:pt x="9" y="18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0" y="4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35" y="3"/>
                  </a:lnTo>
                  <a:lnTo>
                    <a:pt x="43" y="5"/>
                  </a:lnTo>
                  <a:lnTo>
                    <a:pt x="52" y="8"/>
                  </a:lnTo>
                  <a:lnTo>
                    <a:pt x="60" y="9"/>
                  </a:lnTo>
                  <a:lnTo>
                    <a:pt x="69" y="11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5" name="Freeform 616"/>
            <p:cNvSpPr>
              <a:spLocks/>
            </p:cNvSpPr>
            <p:nvPr/>
          </p:nvSpPr>
          <p:spPr bwMode="auto">
            <a:xfrm>
              <a:off x="2636" y="3266"/>
              <a:ext cx="12" cy="14"/>
            </a:xfrm>
            <a:custGeom>
              <a:avLst/>
              <a:gdLst>
                <a:gd name="T0" fmla="*/ 0 w 34"/>
                <a:gd name="T1" fmla="*/ 0 h 42"/>
                <a:gd name="T2" fmla="*/ 0 w 34"/>
                <a:gd name="T3" fmla="*/ 0 h 42"/>
                <a:gd name="T4" fmla="*/ 0 w 34"/>
                <a:gd name="T5" fmla="*/ 0 h 42"/>
                <a:gd name="T6" fmla="*/ 0 w 34"/>
                <a:gd name="T7" fmla="*/ 0 h 42"/>
                <a:gd name="T8" fmla="*/ 0 w 34"/>
                <a:gd name="T9" fmla="*/ 0 h 42"/>
                <a:gd name="T10" fmla="*/ 0 w 34"/>
                <a:gd name="T11" fmla="*/ 0 h 42"/>
                <a:gd name="T12" fmla="*/ 0 w 34"/>
                <a:gd name="T13" fmla="*/ 0 h 42"/>
                <a:gd name="T14" fmla="*/ 0 w 34"/>
                <a:gd name="T15" fmla="*/ 0 h 42"/>
                <a:gd name="T16" fmla="*/ 0 w 34"/>
                <a:gd name="T17" fmla="*/ 0 h 42"/>
                <a:gd name="T18" fmla="*/ 0 w 34"/>
                <a:gd name="T19" fmla="*/ 0 h 42"/>
                <a:gd name="T20" fmla="*/ 0 w 34"/>
                <a:gd name="T21" fmla="*/ 0 h 42"/>
                <a:gd name="T22" fmla="*/ 0 w 34"/>
                <a:gd name="T23" fmla="*/ 0 h 42"/>
                <a:gd name="T24" fmla="*/ 0 w 34"/>
                <a:gd name="T25" fmla="*/ 0 h 42"/>
                <a:gd name="T26" fmla="*/ 0 w 34"/>
                <a:gd name="T27" fmla="*/ 0 h 42"/>
                <a:gd name="T28" fmla="*/ 0 w 34"/>
                <a:gd name="T29" fmla="*/ 0 h 42"/>
                <a:gd name="T30" fmla="*/ 0 w 34"/>
                <a:gd name="T31" fmla="*/ 0 h 42"/>
                <a:gd name="T32" fmla="*/ 0 w 34"/>
                <a:gd name="T33" fmla="*/ 0 h 42"/>
                <a:gd name="T34" fmla="*/ 0 w 34"/>
                <a:gd name="T35" fmla="*/ 0 h 42"/>
                <a:gd name="T36" fmla="*/ 0 w 34"/>
                <a:gd name="T37" fmla="*/ 0 h 42"/>
                <a:gd name="T38" fmla="*/ 0 w 34"/>
                <a:gd name="T39" fmla="*/ 0 h 42"/>
                <a:gd name="T40" fmla="*/ 0 w 34"/>
                <a:gd name="T41" fmla="*/ 0 h 42"/>
                <a:gd name="T42" fmla="*/ 0 w 34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42"/>
                <a:gd name="T68" fmla="*/ 34 w 34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42">
                  <a:moveTo>
                    <a:pt x="34" y="11"/>
                  </a:moveTo>
                  <a:lnTo>
                    <a:pt x="32" y="16"/>
                  </a:lnTo>
                  <a:lnTo>
                    <a:pt x="27" y="20"/>
                  </a:lnTo>
                  <a:lnTo>
                    <a:pt x="22" y="24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3" y="38"/>
                  </a:lnTo>
                  <a:lnTo>
                    <a:pt x="10" y="41"/>
                  </a:lnTo>
                  <a:lnTo>
                    <a:pt x="5" y="42"/>
                  </a:lnTo>
                  <a:lnTo>
                    <a:pt x="4" y="35"/>
                  </a:lnTo>
                  <a:lnTo>
                    <a:pt x="2" y="27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6" name="Freeform 617"/>
            <p:cNvSpPr>
              <a:spLocks/>
            </p:cNvSpPr>
            <p:nvPr/>
          </p:nvSpPr>
          <p:spPr bwMode="auto">
            <a:xfrm>
              <a:off x="2628" y="3275"/>
              <a:ext cx="37" cy="45"/>
            </a:xfrm>
            <a:custGeom>
              <a:avLst/>
              <a:gdLst>
                <a:gd name="T0" fmla="*/ 0 w 110"/>
                <a:gd name="T1" fmla="*/ 0 h 135"/>
                <a:gd name="T2" fmla="*/ 0 w 110"/>
                <a:gd name="T3" fmla="*/ 0 h 135"/>
                <a:gd name="T4" fmla="*/ 0 w 110"/>
                <a:gd name="T5" fmla="*/ 0 h 135"/>
                <a:gd name="T6" fmla="*/ 0 w 110"/>
                <a:gd name="T7" fmla="*/ 0 h 135"/>
                <a:gd name="T8" fmla="*/ 0 w 110"/>
                <a:gd name="T9" fmla="*/ 0 h 135"/>
                <a:gd name="T10" fmla="*/ 0 w 110"/>
                <a:gd name="T11" fmla="*/ 0 h 135"/>
                <a:gd name="T12" fmla="*/ 0 w 110"/>
                <a:gd name="T13" fmla="*/ 0 h 135"/>
                <a:gd name="T14" fmla="*/ 0 w 110"/>
                <a:gd name="T15" fmla="*/ 0 h 135"/>
                <a:gd name="T16" fmla="*/ 0 w 110"/>
                <a:gd name="T17" fmla="*/ 0 h 135"/>
                <a:gd name="T18" fmla="*/ 0 w 110"/>
                <a:gd name="T19" fmla="*/ 0 h 135"/>
                <a:gd name="T20" fmla="*/ 0 w 110"/>
                <a:gd name="T21" fmla="*/ 0 h 135"/>
                <a:gd name="T22" fmla="*/ 0 w 110"/>
                <a:gd name="T23" fmla="*/ 0 h 135"/>
                <a:gd name="T24" fmla="*/ 0 w 110"/>
                <a:gd name="T25" fmla="*/ 0 h 135"/>
                <a:gd name="T26" fmla="*/ 0 w 110"/>
                <a:gd name="T27" fmla="*/ 0 h 135"/>
                <a:gd name="T28" fmla="*/ 0 w 110"/>
                <a:gd name="T29" fmla="*/ 0 h 135"/>
                <a:gd name="T30" fmla="*/ 0 w 110"/>
                <a:gd name="T31" fmla="*/ 0 h 135"/>
                <a:gd name="T32" fmla="*/ 0 w 110"/>
                <a:gd name="T33" fmla="*/ 0 h 135"/>
                <a:gd name="T34" fmla="*/ 0 w 110"/>
                <a:gd name="T35" fmla="*/ 0 h 135"/>
                <a:gd name="T36" fmla="*/ 0 w 110"/>
                <a:gd name="T37" fmla="*/ 0 h 135"/>
                <a:gd name="T38" fmla="*/ 0 w 110"/>
                <a:gd name="T39" fmla="*/ 0 h 135"/>
                <a:gd name="T40" fmla="*/ 0 w 110"/>
                <a:gd name="T41" fmla="*/ 0 h 135"/>
                <a:gd name="T42" fmla="*/ 0 w 110"/>
                <a:gd name="T43" fmla="*/ 0 h 135"/>
                <a:gd name="T44" fmla="*/ 0 w 110"/>
                <a:gd name="T45" fmla="*/ 0 h 135"/>
                <a:gd name="T46" fmla="*/ 0 w 110"/>
                <a:gd name="T47" fmla="*/ 0 h 135"/>
                <a:gd name="T48" fmla="*/ 0 w 110"/>
                <a:gd name="T49" fmla="*/ 0 h 135"/>
                <a:gd name="T50" fmla="*/ 0 w 110"/>
                <a:gd name="T51" fmla="*/ 0 h 135"/>
                <a:gd name="T52" fmla="*/ 0 w 110"/>
                <a:gd name="T53" fmla="*/ 0 h 135"/>
                <a:gd name="T54" fmla="*/ 0 w 110"/>
                <a:gd name="T55" fmla="*/ 0 h 135"/>
                <a:gd name="T56" fmla="*/ 0 w 110"/>
                <a:gd name="T57" fmla="*/ 0 h 135"/>
                <a:gd name="T58" fmla="*/ 0 w 110"/>
                <a:gd name="T59" fmla="*/ 0 h 135"/>
                <a:gd name="T60" fmla="*/ 0 w 110"/>
                <a:gd name="T61" fmla="*/ 0 h 135"/>
                <a:gd name="T62" fmla="*/ 0 w 110"/>
                <a:gd name="T63" fmla="*/ 0 h 135"/>
                <a:gd name="T64" fmla="*/ 0 w 110"/>
                <a:gd name="T65" fmla="*/ 0 h 135"/>
                <a:gd name="T66" fmla="*/ 0 w 110"/>
                <a:gd name="T67" fmla="*/ 0 h 135"/>
                <a:gd name="T68" fmla="*/ 0 w 110"/>
                <a:gd name="T69" fmla="*/ 0 h 135"/>
                <a:gd name="T70" fmla="*/ 0 w 110"/>
                <a:gd name="T71" fmla="*/ 0 h 135"/>
                <a:gd name="T72" fmla="*/ 0 w 110"/>
                <a:gd name="T73" fmla="*/ 0 h 135"/>
                <a:gd name="T74" fmla="*/ 0 w 110"/>
                <a:gd name="T75" fmla="*/ 0 h 135"/>
                <a:gd name="T76" fmla="*/ 0 w 110"/>
                <a:gd name="T77" fmla="*/ 0 h 135"/>
                <a:gd name="T78" fmla="*/ 0 w 110"/>
                <a:gd name="T79" fmla="*/ 0 h 135"/>
                <a:gd name="T80" fmla="*/ 0 w 110"/>
                <a:gd name="T81" fmla="*/ 0 h 135"/>
                <a:gd name="T82" fmla="*/ 0 w 110"/>
                <a:gd name="T83" fmla="*/ 0 h 135"/>
                <a:gd name="T84" fmla="*/ 0 w 110"/>
                <a:gd name="T85" fmla="*/ 0 h 135"/>
                <a:gd name="T86" fmla="*/ 0 w 110"/>
                <a:gd name="T87" fmla="*/ 0 h 135"/>
                <a:gd name="T88" fmla="*/ 0 w 110"/>
                <a:gd name="T89" fmla="*/ 0 h 135"/>
                <a:gd name="T90" fmla="*/ 0 w 110"/>
                <a:gd name="T91" fmla="*/ 0 h 135"/>
                <a:gd name="T92" fmla="*/ 0 w 110"/>
                <a:gd name="T93" fmla="*/ 0 h 135"/>
                <a:gd name="T94" fmla="*/ 0 w 110"/>
                <a:gd name="T95" fmla="*/ 0 h 135"/>
                <a:gd name="T96" fmla="*/ 0 w 110"/>
                <a:gd name="T97" fmla="*/ 0 h 135"/>
                <a:gd name="T98" fmla="*/ 0 w 110"/>
                <a:gd name="T99" fmla="*/ 0 h 135"/>
                <a:gd name="T100" fmla="*/ 0 w 110"/>
                <a:gd name="T101" fmla="*/ 0 h 135"/>
                <a:gd name="T102" fmla="*/ 0 w 110"/>
                <a:gd name="T103" fmla="*/ 0 h 135"/>
                <a:gd name="T104" fmla="*/ 0 w 110"/>
                <a:gd name="T105" fmla="*/ 0 h 1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"/>
                <a:gd name="T160" fmla="*/ 0 h 135"/>
                <a:gd name="T161" fmla="*/ 110 w 110"/>
                <a:gd name="T162" fmla="*/ 135 h 1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" h="135">
                  <a:moveTo>
                    <a:pt x="102" y="11"/>
                  </a:moveTo>
                  <a:lnTo>
                    <a:pt x="108" y="29"/>
                  </a:lnTo>
                  <a:lnTo>
                    <a:pt x="110" y="49"/>
                  </a:lnTo>
                  <a:lnTo>
                    <a:pt x="108" y="71"/>
                  </a:lnTo>
                  <a:lnTo>
                    <a:pt x="102" y="90"/>
                  </a:lnTo>
                  <a:lnTo>
                    <a:pt x="97" y="97"/>
                  </a:lnTo>
                  <a:lnTo>
                    <a:pt x="92" y="102"/>
                  </a:lnTo>
                  <a:lnTo>
                    <a:pt x="86" y="108"/>
                  </a:lnTo>
                  <a:lnTo>
                    <a:pt x="80" y="112"/>
                  </a:lnTo>
                  <a:lnTo>
                    <a:pt x="73" y="117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53" y="131"/>
                  </a:lnTo>
                  <a:lnTo>
                    <a:pt x="46" y="134"/>
                  </a:lnTo>
                  <a:lnTo>
                    <a:pt x="39" y="134"/>
                  </a:lnTo>
                  <a:lnTo>
                    <a:pt x="31" y="135"/>
                  </a:lnTo>
                  <a:lnTo>
                    <a:pt x="25" y="134"/>
                  </a:lnTo>
                  <a:lnTo>
                    <a:pt x="18" y="132"/>
                  </a:lnTo>
                  <a:lnTo>
                    <a:pt x="12" y="131"/>
                  </a:lnTo>
                  <a:lnTo>
                    <a:pt x="6" y="128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2" y="117"/>
                  </a:lnTo>
                  <a:lnTo>
                    <a:pt x="3" y="116"/>
                  </a:lnTo>
                  <a:lnTo>
                    <a:pt x="9" y="115"/>
                  </a:lnTo>
                  <a:lnTo>
                    <a:pt x="16" y="115"/>
                  </a:lnTo>
                  <a:lnTo>
                    <a:pt x="22" y="113"/>
                  </a:lnTo>
                  <a:lnTo>
                    <a:pt x="28" y="113"/>
                  </a:lnTo>
                  <a:lnTo>
                    <a:pt x="34" y="112"/>
                  </a:lnTo>
                  <a:lnTo>
                    <a:pt x="40" y="109"/>
                  </a:lnTo>
                  <a:lnTo>
                    <a:pt x="45" y="106"/>
                  </a:lnTo>
                  <a:lnTo>
                    <a:pt x="50" y="102"/>
                  </a:lnTo>
                  <a:lnTo>
                    <a:pt x="58" y="94"/>
                  </a:lnTo>
                  <a:lnTo>
                    <a:pt x="65" y="85"/>
                  </a:lnTo>
                  <a:lnTo>
                    <a:pt x="73" y="75"/>
                  </a:lnTo>
                  <a:lnTo>
                    <a:pt x="78" y="64"/>
                  </a:lnTo>
                  <a:lnTo>
                    <a:pt x="82" y="53"/>
                  </a:lnTo>
                  <a:lnTo>
                    <a:pt x="86" y="42"/>
                  </a:lnTo>
                  <a:lnTo>
                    <a:pt x="87" y="30"/>
                  </a:lnTo>
                  <a:lnTo>
                    <a:pt x="87" y="16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4"/>
                  </a:lnTo>
                  <a:lnTo>
                    <a:pt x="90" y="9"/>
                  </a:lnTo>
                  <a:lnTo>
                    <a:pt x="89" y="7"/>
                  </a:lnTo>
                  <a:lnTo>
                    <a:pt x="87" y="3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3"/>
                  </a:lnTo>
                  <a:lnTo>
                    <a:pt x="99" y="8"/>
                  </a:lnTo>
                  <a:lnTo>
                    <a:pt x="10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7" name="Freeform 618"/>
            <p:cNvSpPr>
              <a:spLocks/>
            </p:cNvSpPr>
            <p:nvPr/>
          </p:nvSpPr>
          <p:spPr bwMode="auto">
            <a:xfrm>
              <a:off x="2333" y="3279"/>
              <a:ext cx="207" cy="170"/>
            </a:xfrm>
            <a:custGeom>
              <a:avLst/>
              <a:gdLst>
                <a:gd name="T0" fmla="*/ 0 w 621"/>
                <a:gd name="T1" fmla="*/ 0 h 512"/>
                <a:gd name="T2" fmla="*/ 0 w 621"/>
                <a:gd name="T3" fmla="*/ 0 h 512"/>
                <a:gd name="T4" fmla="*/ 0 w 621"/>
                <a:gd name="T5" fmla="*/ 0 h 512"/>
                <a:gd name="T6" fmla="*/ 0 w 621"/>
                <a:gd name="T7" fmla="*/ 0 h 512"/>
                <a:gd name="T8" fmla="*/ 0 w 621"/>
                <a:gd name="T9" fmla="*/ 0 h 512"/>
                <a:gd name="T10" fmla="*/ 0 w 621"/>
                <a:gd name="T11" fmla="*/ 0 h 512"/>
                <a:gd name="T12" fmla="*/ 0 w 621"/>
                <a:gd name="T13" fmla="*/ 0 h 512"/>
                <a:gd name="T14" fmla="*/ 0 w 621"/>
                <a:gd name="T15" fmla="*/ 0 h 512"/>
                <a:gd name="T16" fmla="*/ 0 w 621"/>
                <a:gd name="T17" fmla="*/ 0 h 512"/>
                <a:gd name="T18" fmla="*/ 0 w 621"/>
                <a:gd name="T19" fmla="*/ 0 h 512"/>
                <a:gd name="T20" fmla="*/ 0 w 621"/>
                <a:gd name="T21" fmla="*/ 0 h 512"/>
                <a:gd name="T22" fmla="*/ 0 w 621"/>
                <a:gd name="T23" fmla="*/ 0 h 512"/>
                <a:gd name="T24" fmla="*/ 0 w 621"/>
                <a:gd name="T25" fmla="*/ 0 h 512"/>
                <a:gd name="T26" fmla="*/ 0 w 621"/>
                <a:gd name="T27" fmla="*/ 0 h 512"/>
                <a:gd name="T28" fmla="*/ 0 w 621"/>
                <a:gd name="T29" fmla="*/ 0 h 512"/>
                <a:gd name="T30" fmla="*/ 0 w 621"/>
                <a:gd name="T31" fmla="*/ 0 h 512"/>
                <a:gd name="T32" fmla="*/ 0 w 621"/>
                <a:gd name="T33" fmla="*/ 0 h 512"/>
                <a:gd name="T34" fmla="*/ 0 w 621"/>
                <a:gd name="T35" fmla="*/ 0 h 512"/>
                <a:gd name="T36" fmla="*/ 0 w 621"/>
                <a:gd name="T37" fmla="*/ 0 h 512"/>
                <a:gd name="T38" fmla="*/ 0 w 621"/>
                <a:gd name="T39" fmla="*/ 0 h 512"/>
                <a:gd name="T40" fmla="*/ 0 w 621"/>
                <a:gd name="T41" fmla="*/ 0 h 512"/>
                <a:gd name="T42" fmla="*/ 0 w 621"/>
                <a:gd name="T43" fmla="*/ 0 h 512"/>
                <a:gd name="T44" fmla="*/ 0 w 621"/>
                <a:gd name="T45" fmla="*/ 0 h 512"/>
                <a:gd name="T46" fmla="*/ 0 w 621"/>
                <a:gd name="T47" fmla="*/ 0 h 512"/>
                <a:gd name="T48" fmla="*/ 0 w 621"/>
                <a:gd name="T49" fmla="*/ 0 h 512"/>
                <a:gd name="T50" fmla="*/ 0 w 621"/>
                <a:gd name="T51" fmla="*/ 0 h 512"/>
                <a:gd name="T52" fmla="*/ 0 w 621"/>
                <a:gd name="T53" fmla="*/ 0 h 512"/>
                <a:gd name="T54" fmla="*/ 0 w 621"/>
                <a:gd name="T55" fmla="*/ 0 h 512"/>
                <a:gd name="T56" fmla="*/ 0 w 621"/>
                <a:gd name="T57" fmla="*/ 0 h 512"/>
                <a:gd name="T58" fmla="*/ 0 w 621"/>
                <a:gd name="T59" fmla="*/ 0 h 512"/>
                <a:gd name="T60" fmla="*/ 0 w 621"/>
                <a:gd name="T61" fmla="*/ 0 h 512"/>
                <a:gd name="T62" fmla="*/ 0 w 621"/>
                <a:gd name="T63" fmla="*/ 0 h 512"/>
                <a:gd name="T64" fmla="*/ 0 w 621"/>
                <a:gd name="T65" fmla="*/ 0 h 512"/>
                <a:gd name="T66" fmla="*/ 0 w 621"/>
                <a:gd name="T67" fmla="*/ 0 h 512"/>
                <a:gd name="T68" fmla="*/ 0 w 621"/>
                <a:gd name="T69" fmla="*/ 0 h 512"/>
                <a:gd name="T70" fmla="*/ 0 w 621"/>
                <a:gd name="T71" fmla="*/ 0 h 512"/>
                <a:gd name="T72" fmla="*/ 0 w 621"/>
                <a:gd name="T73" fmla="*/ 0 h 512"/>
                <a:gd name="T74" fmla="*/ 0 w 621"/>
                <a:gd name="T75" fmla="*/ 0 h 512"/>
                <a:gd name="T76" fmla="*/ 0 w 621"/>
                <a:gd name="T77" fmla="*/ 0 h 512"/>
                <a:gd name="T78" fmla="*/ 0 w 621"/>
                <a:gd name="T79" fmla="*/ 0 h 512"/>
                <a:gd name="T80" fmla="*/ 0 w 621"/>
                <a:gd name="T81" fmla="*/ 0 h 512"/>
                <a:gd name="T82" fmla="*/ 0 w 621"/>
                <a:gd name="T83" fmla="*/ 0 h 512"/>
                <a:gd name="T84" fmla="*/ 0 w 621"/>
                <a:gd name="T85" fmla="*/ 0 h 512"/>
                <a:gd name="T86" fmla="*/ 0 w 621"/>
                <a:gd name="T87" fmla="*/ 0 h 512"/>
                <a:gd name="T88" fmla="*/ 0 w 621"/>
                <a:gd name="T89" fmla="*/ 0 h 512"/>
                <a:gd name="T90" fmla="*/ 0 w 621"/>
                <a:gd name="T91" fmla="*/ 0 h 512"/>
                <a:gd name="T92" fmla="*/ 0 w 621"/>
                <a:gd name="T93" fmla="*/ 0 h 512"/>
                <a:gd name="T94" fmla="*/ 0 w 621"/>
                <a:gd name="T95" fmla="*/ 0 h 512"/>
                <a:gd name="T96" fmla="*/ 0 w 621"/>
                <a:gd name="T97" fmla="*/ 0 h 512"/>
                <a:gd name="T98" fmla="*/ 0 w 621"/>
                <a:gd name="T99" fmla="*/ 0 h 512"/>
                <a:gd name="T100" fmla="*/ 0 w 621"/>
                <a:gd name="T101" fmla="*/ 0 h 512"/>
                <a:gd name="T102" fmla="*/ 0 w 621"/>
                <a:gd name="T103" fmla="*/ 0 h 512"/>
                <a:gd name="T104" fmla="*/ 0 w 621"/>
                <a:gd name="T105" fmla="*/ 0 h 512"/>
                <a:gd name="T106" fmla="*/ 0 w 621"/>
                <a:gd name="T107" fmla="*/ 0 h 512"/>
                <a:gd name="T108" fmla="*/ 0 w 621"/>
                <a:gd name="T109" fmla="*/ 0 h 512"/>
                <a:gd name="T110" fmla="*/ 0 w 621"/>
                <a:gd name="T111" fmla="*/ 0 h 512"/>
                <a:gd name="T112" fmla="*/ 0 w 621"/>
                <a:gd name="T113" fmla="*/ 0 h 512"/>
                <a:gd name="T114" fmla="*/ 0 w 621"/>
                <a:gd name="T115" fmla="*/ 0 h 5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1"/>
                <a:gd name="T175" fmla="*/ 0 h 512"/>
                <a:gd name="T176" fmla="*/ 621 w 621"/>
                <a:gd name="T177" fmla="*/ 512 h 5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1" h="512">
                  <a:moveTo>
                    <a:pt x="61" y="23"/>
                  </a:moveTo>
                  <a:lnTo>
                    <a:pt x="63" y="25"/>
                  </a:lnTo>
                  <a:lnTo>
                    <a:pt x="66" y="26"/>
                  </a:lnTo>
                  <a:lnTo>
                    <a:pt x="68" y="29"/>
                  </a:lnTo>
                  <a:lnTo>
                    <a:pt x="71" y="30"/>
                  </a:lnTo>
                  <a:lnTo>
                    <a:pt x="89" y="42"/>
                  </a:lnTo>
                  <a:lnTo>
                    <a:pt x="109" y="55"/>
                  </a:lnTo>
                  <a:lnTo>
                    <a:pt x="127" y="66"/>
                  </a:lnTo>
                  <a:lnTo>
                    <a:pt x="145" y="78"/>
                  </a:lnTo>
                  <a:lnTo>
                    <a:pt x="163" y="89"/>
                  </a:lnTo>
                  <a:lnTo>
                    <a:pt x="182" y="100"/>
                  </a:lnTo>
                  <a:lnTo>
                    <a:pt x="200" y="112"/>
                  </a:lnTo>
                  <a:lnTo>
                    <a:pt x="218" y="123"/>
                  </a:lnTo>
                  <a:lnTo>
                    <a:pt x="223" y="126"/>
                  </a:lnTo>
                  <a:lnTo>
                    <a:pt x="229" y="130"/>
                  </a:lnTo>
                  <a:lnTo>
                    <a:pt x="234" y="133"/>
                  </a:lnTo>
                  <a:lnTo>
                    <a:pt x="239" y="135"/>
                  </a:lnTo>
                  <a:lnTo>
                    <a:pt x="245" y="138"/>
                  </a:lnTo>
                  <a:lnTo>
                    <a:pt x="250" y="142"/>
                  </a:lnTo>
                  <a:lnTo>
                    <a:pt x="255" y="145"/>
                  </a:lnTo>
                  <a:lnTo>
                    <a:pt x="259" y="149"/>
                  </a:lnTo>
                  <a:lnTo>
                    <a:pt x="267" y="152"/>
                  </a:lnTo>
                  <a:lnTo>
                    <a:pt x="273" y="156"/>
                  </a:lnTo>
                  <a:lnTo>
                    <a:pt x="279" y="158"/>
                  </a:lnTo>
                  <a:lnTo>
                    <a:pt x="286" y="163"/>
                  </a:lnTo>
                  <a:lnTo>
                    <a:pt x="292" y="168"/>
                  </a:lnTo>
                  <a:lnTo>
                    <a:pt x="298" y="172"/>
                  </a:lnTo>
                  <a:lnTo>
                    <a:pt x="303" y="178"/>
                  </a:lnTo>
                  <a:lnTo>
                    <a:pt x="309" y="182"/>
                  </a:lnTo>
                  <a:lnTo>
                    <a:pt x="320" y="187"/>
                  </a:lnTo>
                  <a:lnTo>
                    <a:pt x="330" y="194"/>
                  </a:lnTo>
                  <a:lnTo>
                    <a:pt x="340" y="201"/>
                  </a:lnTo>
                  <a:lnTo>
                    <a:pt x="349" y="208"/>
                  </a:lnTo>
                  <a:lnTo>
                    <a:pt x="360" y="214"/>
                  </a:lnTo>
                  <a:lnTo>
                    <a:pt x="370" y="221"/>
                  </a:lnTo>
                  <a:lnTo>
                    <a:pt x="380" y="227"/>
                  </a:lnTo>
                  <a:lnTo>
                    <a:pt x="390" y="233"/>
                  </a:lnTo>
                  <a:lnTo>
                    <a:pt x="400" y="242"/>
                  </a:lnTo>
                  <a:lnTo>
                    <a:pt x="411" y="248"/>
                  </a:lnTo>
                  <a:lnTo>
                    <a:pt x="422" y="255"/>
                  </a:lnTo>
                  <a:lnTo>
                    <a:pt x="432" y="262"/>
                  </a:lnTo>
                  <a:lnTo>
                    <a:pt x="443" y="270"/>
                  </a:lnTo>
                  <a:lnTo>
                    <a:pt x="454" y="277"/>
                  </a:lnTo>
                  <a:lnTo>
                    <a:pt x="464" y="284"/>
                  </a:lnTo>
                  <a:lnTo>
                    <a:pt x="475" y="292"/>
                  </a:lnTo>
                  <a:lnTo>
                    <a:pt x="489" y="300"/>
                  </a:lnTo>
                  <a:lnTo>
                    <a:pt x="504" y="308"/>
                  </a:lnTo>
                  <a:lnTo>
                    <a:pt x="519" y="318"/>
                  </a:lnTo>
                  <a:lnTo>
                    <a:pt x="532" y="329"/>
                  </a:lnTo>
                  <a:lnTo>
                    <a:pt x="545" y="339"/>
                  </a:lnTo>
                  <a:lnTo>
                    <a:pt x="560" y="349"/>
                  </a:lnTo>
                  <a:lnTo>
                    <a:pt x="573" y="359"/>
                  </a:lnTo>
                  <a:lnTo>
                    <a:pt x="588" y="370"/>
                  </a:lnTo>
                  <a:lnTo>
                    <a:pt x="594" y="377"/>
                  </a:lnTo>
                  <a:lnTo>
                    <a:pt x="602" y="382"/>
                  </a:lnTo>
                  <a:lnTo>
                    <a:pt x="610" y="389"/>
                  </a:lnTo>
                  <a:lnTo>
                    <a:pt x="612" y="399"/>
                  </a:lnTo>
                  <a:lnTo>
                    <a:pt x="605" y="399"/>
                  </a:lnTo>
                  <a:lnTo>
                    <a:pt x="599" y="394"/>
                  </a:lnTo>
                  <a:lnTo>
                    <a:pt x="593" y="390"/>
                  </a:lnTo>
                  <a:lnTo>
                    <a:pt x="585" y="388"/>
                  </a:lnTo>
                  <a:lnTo>
                    <a:pt x="576" y="382"/>
                  </a:lnTo>
                  <a:lnTo>
                    <a:pt x="567" y="377"/>
                  </a:lnTo>
                  <a:lnTo>
                    <a:pt x="557" y="371"/>
                  </a:lnTo>
                  <a:lnTo>
                    <a:pt x="548" y="366"/>
                  </a:lnTo>
                  <a:lnTo>
                    <a:pt x="538" y="360"/>
                  </a:lnTo>
                  <a:lnTo>
                    <a:pt x="528" y="355"/>
                  </a:lnTo>
                  <a:lnTo>
                    <a:pt x="519" y="349"/>
                  </a:lnTo>
                  <a:lnTo>
                    <a:pt x="510" y="343"/>
                  </a:lnTo>
                  <a:lnTo>
                    <a:pt x="501" y="337"/>
                  </a:lnTo>
                  <a:lnTo>
                    <a:pt x="493" y="330"/>
                  </a:lnTo>
                  <a:lnTo>
                    <a:pt x="484" y="325"/>
                  </a:lnTo>
                  <a:lnTo>
                    <a:pt x="477" y="319"/>
                  </a:lnTo>
                  <a:lnTo>
                    <a:pt x="469" y="314"/>
                  </a:lnTo>
                  <a:lnTo>
                    <a:pt x="460" y="308"/>
                  </a:lnTo>
                  <a:lnTo>
                    <a:pt x="452" y="303"/>
                  </a:lnTo>
                  <a:lnTo>
                    <a:pt x="443" y="298"/>
                  </a:lnTo>
                  <a:lnTo>
                    <a:pt x="428" y="288"/>
                  </a:lnTo>
                  <a:lnTo>
                    <a:pt x="415" y="280"/>
                  </a:lnTo>
                  <a:lnTo>
                    <a:pt x="400" y="270"/>
                  </a:lnTo>
                  <a:lnTo>
                    <a:pt x="387" y="261"/>
                  </a:lnTo>
                  <a:lnTo>
                    <a:pt x="374" y="251"/>
                  </a:lnTo>
                  <a:lnTo>
                    <a:pt x="360" y="242"/>
                  </a:lnTo>
                  <a:lnTo>
                    <a:pt x="346" y="232"/>
                  </a:lnTo>
                  <a:lnTo>
                    <a:pt x="332" y="223"/>
                  </a:lnTo>
                  <a:lnTo>
                    <a:pt x="325" y="220"/>
                  </a:lnTo>
                  <a:lnTo>
                    <a:pt x="319" y="217"/>
                  </a:lnTo>
                  <a:lnTo>
                    <a:pt x="313" y="213"/>
                  </a:lnTo>
                  <a:lnTo>
                    <a:pt x="306" y="210"/>
                  </a:lnTo>
                  <a:lnTo>
                    <a:pt x="300" y="208"/>
                  </a:lnTo>
                  <a:lnTo>
                    <a:pt x="292" y="206"/>
                  </a:lnTo>
                  <a:lnTo>
                    <a:pt x="285" y="206"/>
                  </a:lnTo>
                  <a:lnTo>
                    <a:pt x="276" y="208"/>
                  </a:lnTo>
                  <a:lnTo>
                    <a:pt x="270" y="209"/>
                  </a:lnTo>
                  <a:lnTo>
                    <a:pt x="263" y="210"/>
                  </a:lnTo>
                  <a:lnTo>
                    <a:pt x="257" y="212"/>
                  </a:lnTo>
                  <a:lnTo>
                    <a:pt x="251" y="212"/>
                  </a:lnTo>
                  <a:lnTo>
                    <a:pt x="246" y="213"/>
                  </a:lnTo>
                  <a:lnTo>
                    <a:pt x="240" y="213"/>
                  </a:lnTo>
                  <a:lnTo>
                    <a:pt x="235" y="214"/>
                  </a:lnTo>
                  <a:lnTo>
                    <a:pt x="229" y="217"/>
                  </a:lnTo>
                  <a:lnTo>
                    <a:pt x="240" y="229"/>
                  </a:lnTo>
                  <a:lnTo>
                    <a:pt x="252" y="239"/>
                  </a:lnTo>
                  <a:lnTo>
                    <a:pt x="264" y="248"/>
                  </a:lnTo>
                  <a:lnTo>
                    <a:pt x="278" y="258"/>
                  </a:lnTo>
                  <a:lnTo>
                    <a:pt x="291" y="268"/>
                  </a:lnTo>
                  <a:lnTo>
                    <a:pt x="303" y="276"/>
                  </a:lnTo>
                  <a:lnTo>
                    <a:pt x="317" y="285"/>
                  </a:lnTo>
                  <a:lnTo>
                    <a:pt x="329" y="296"/>
                  </a:lnTo>
                  <a:lnTo>
                    <a:pt x="346" y="308"/>
                  </a:lnTo>
                  <a:lnTo>
                    <a:pt x="362" y="321"/>
                  </a:lnTo>
                  <a:lnTo>
                    <a:pt x="380" y="333"/>
                  </a:lnTo>
                  <a:lnTo>
                    <a:pt x="397" y="345"/>
                  </a:lnTo>
                  <a:lnTo>
                    <a:pt x="414" y="358"/>
                  </a:lnTo>
                  <a:lnTo>
                    <a:pt x="431" y="369"/>
                  </a:lnTo>
                  <a:lnTo>
                    <a:pt x="448" y="381"/>
                  </a:lnTo>
                  <a:lnTo>
                    <a:pt x="465" y="393"/>
                  </a:lnTo>
                  <a:lnTo>
                    <a:pt x="476" y="400"/>
                  </a:lnTo>
                  <a:lnTo>
                    <a:pt x="488" y="405"/>
                  </a:lnTo>
                  <a:lnTo>
                    <a:pt x="499" y="412"/>
                  </a:lnTo>
                  <a:lnTo>
                    <a:pt x="511" y="419"/>
                  </a:lnTo>
                  <a:lnTo>
                    <a:pt x="522" y="426"/>
                  </a:lnTo>
                  <a:lnTo>
                    <a:pt x="533" y="433"/>
                  </a:lnTo>
                  <a:lnTo>
                    <a:pt x="544" y="441"/>
                  </a:lnTo>
                  <a:lnTo>
                    <a:pt x="554" y="450"/>
                  </a:lnTo>
                  <a:lnTo>
                    <a:pt x="562" y="456"/>
                  </a:lnTo>
                  <a:lnTo>
                    <a:pt x="571" y="463"/>
                  </a:lnTo>
                  <a:lnTo>
                    <a:pt x="579" y="468"/>
                  </a:lnTo>
                  <a:lnTo>
                    <a:pt x="588" y="475"/>
                  </a:lnTo>
                  <a:lnTo>
                    <a:pt x="595" y="482"/>
                  </a:lnTo>
                  <a:lnTo>
                    <a:pt x="604" y="489"/>
                  </a:lnTo>
                  <a:lnTo>
                    <a:pt x="612" y="495"/>
                  </a:lnTo>
                  <a:lnTo>
                    <a:pt x="621" y="504"/>
                  </a:lnTo>
                  <a:lnTo>
                    <a:pt x="619" y="506"/>
                  </a:lnTo>
                  <a:lnTo>
                    <a:pt x="618" y="509"/>
                  </a:lnTo>
                  <a:lnTo>
                    <a:pt x="616" y="510"/>
                  </a:lnTo>
                  <a:lnTo>
                    <a:pt x="613" y="512"/>
                  </a:lnTo>
                  <a:lnTo>
                    <a:pt x="602" y="506"/>
                  </a:lnTo>
                  <a:lnTo>
                    <a:pt x="591" y="499"/>
                  </a:lnTo>
                  <a:lnTo>
                    <a:pt x="581" y="493"/>
                  </a:lnTo>
                  <a:lnTo>
                    <a:pt x="570" y="486"/>
                  </a:lnTo>
                  <a:lnTo>
                    <a:pt x="559" y="478"/>
                  </a:lnTo>
                  <a:lnTo>
                    <a:pt x="548" y="471"/>
                  </a:lnTo>
                  <a:lnTo>
                    <a:pt x="537" y="464"/>
                  </a:lnTo>
                  <a:lnTo>
                    <a:pt x="526" y="457"/>
                  </a:lnTo>
                  <a:lnTo>
                    <a:pt x="512" y="449"/>
                  </a:lnTo>
                  <a:lnTo>
                    <a:pt x="500" y="439"/>
                  </a:lnTo>
                  <a:lnTo>
                    <a:pt x="487" y="431"/>
                  </a:lnTo>
                  <a:lnTo>
                    <a:pt x="475" y="422"/>
                  </a:lnTo>
                  <a:lnTo>
                    <a:pt x="461" y="414"/>
                  </a:lnTo>
                  <a:lnTo>
                    <a:pt x="448" y="404"/>
                  </a:lnTo>
                  <a:lnTo>
                    <a:pt x="436" y="396"/>
                  </a:lnTo>
                  <a:lnTo>
                    <a:pt x="422" y="388"/>
                  </a:lnTo>
                  <a:lnTo>
                    <a:pt x="408" y="375"/>
                  </a:lnTo>
                  <a:lnTo>
                    <a:pt x="392" y="363"/>
                  </a:lnTo>
                  <a:lnTo>
                    <a:pt x="376" y="352"/>
                  </a:lnTo>
                  <a:lnTo>
                    <a:pt x="360" y="343"/>
                  </a:lnTo>
                  <a:lnTo>
                    <a:pt x="343" y="333"/>
                  </a:lnTo>
                  <a:lnTo>
                    <a:pt x="326" y="324"/>
                  </a:lnTo>
                  <a:lnTo>
                    <a:pt x="310" y="314"/>
                  </a:lnTo>
                  <a:lnTo>
                    <a:pt x="295" y="303"/>
                  </a:lnTo>
                  <a:lnTo>
                    <a:pt x="282" y="295"/>
                  </a:lnTo>
                  <a:lnTo>
                    <a:pt x="270" y="287"/>
                  </a:lnTo>
                  <a:lnTo>
                    <a:pt x="258" y="278"/>
                  </a:lnTo>
                  <a:lnTo>
                    <a:pt x="246" y="269"/>
                  </a:lnTo>
                  <a:lnTo>
                    <a:pt x="233" y="259"/>
                  </a:lnTo>
                  <a:lnTo>
                    <a:pt x="220" y="248"/>
                  </a:lnTo>
                  <a:lnTo>
                    <a:pt x="208" y="240"/>
                  </a:lnTo>
                  <a:lnTo>
                    <a:pt x="196" y="231"/>
                  </a:lnTo>
                  <a:lnTo>
                    <a:pt x="189" y="229"/>
                  </a:lnTo>
                  <a:lnTo>
                    <a:pt x="177" y="232"/>
                  </a:lnTo>
                  <a:lnTo>
                    <a:pt x="164" y="236"/>
                  </a:lnTo>
                  <a:lnTo>
                    <a:pt x="151" y="242"/>
                  </a:lnTo>
                  <a:lnTo>
                    <a:pt x="138" y="246"/>
                  </a:lnTo>
                  <a:lnTo>
                    <a:pt x="124" y="247"/>
                  </a:lnTo>
                  <a:lnTo>
                    <a:pt x="112" y="246"/>
                  </a:lnTo>
                  <a:lnTo>
                    <a:pt x="101" y="239"/>
                  </a:lnTo>
                  <a:lnTo>
                    <a:pt x="93" y="227"/>
                  </a:lnTo>
                  <a:lnTo>
                    <a:pt x="87" y="209"/>
                  </a:lnTo>
                  <a:lnTo>
                    <a:pt x="84" y="190"/>
                  </a:lnTo>
                  <a:lnTo>
                    <a:pt x="82" y="169"/>
                  </a:lnTo>
                  <a:lnTo>
                    <a:pt x="78" y="150"/>
                  </a:lnTo>
                  <a:lnTo>
                    <a:pt x="70" y="143"/>
                  </a:lnTo>
                  <a:lnTo>
                    <a:pt x="61" y="138"/>
                  </a:lnTo>
                  <a:lnTo>
                    <a:pt x="53" y="131"/>
                  </a:lnTo>
                  <a:lnTo>
                    <a:pt x="44" y="124"/>
                  </a:lnTo>
                  <a:lnTo>
                    <a:pt x="37" y="118"/>
                  </a:lnTo>
                  <a:lnTo>
                    <a:pt x="28" y="112"/>
                  </a:lnTo>
                  <a:lnTo>
                    <a:pt x="21" y="105"/>
                  </a:lnTo>
                  <a:lnTo>
                    <a:pt x="14" y="100"/>
                  </a:lnTo>
                  <a:lnTo>
                    <a:pt x="9" y="93"/>
                  </a:lnTo>
                  <a:lnTo>
                    <a:pt x="4" y="89"/>
                  </a:lnTo>
                  <a:lnTo>
                    <a:pt x="0" y="83"/>
                  </a:lnTo>
                  <a:lnTo>
                    <a:pt x="4" y="75"/>
                  </a:lnTo>
                  <a:lnTo>
                    <a:pt x="8" y="75"/>
                  </a:lnTo>
                  <a:lnTo>
                    <a:pt x="11" y="77"/>
                  </a:lnTo>
                  <a:lnTo>
                    <a:pt x="14" y="81"/>
                  </a:lnTo>
                  <a:lnTo>
                    <a:pt x="16" y="82"/>
                  </a:lnTo>
                  <a:lnTo>
                    <a:pt x="23" y="86"/>
                  </a:lnTo>
                  <a:lnTo>
                    <a:pt x="31" y="92"/>
                  </a:lnTo>
                  <a:lnTo>
                    <a:pt x="38" y="96"/>
                  </a:lnTo>
                  <a:lnTo>
                    <a:pt x="45" y="101"/>
                  </a:lnTo>
                  <a:lnTo>
                    <a:pt x="53" y="107"/>
                  </a:lnTo>
                  <a:lnTo>
                    <a:pt x="60" y="111"/>
                  </a:lnTo>
                  <a:lnTo>
                    <a:pt x="66" y="116"/>
                  </a:lnTo>
                  <a:lnTo>
                    <a:pt x="73" y="120"/>
                  </a:lnTo>
                  <a:lnTo>
                    <a:pt x="74" y="109"/>
                  </a:lnTo>
                  <a:lnTo>
                    <a:pt x="74" y="97"/>
                  </a:lnTo>
                  <a:lnTo>
                    <a:pt x="73" y="86"/>
                  </a:lnTo>
                  <a:lnTo>
                    <a:pt x="71" y="75"/>
                  </a:lnTo>
                  <a:lnTo>
                    <a:pt x="72" y="73"/>
                  </a:lnTo>
                  <a:lnTo>
                    <a:pt x="74" y="70"/>
                  </a:lnTo>
                  <a:lnTo>
                    <a:pt x="76" y="68"/>
                  </a:lnTo>
                  <a:lnTo>
                    <a:pt x="78" y="66"/>
                  </a:lnTo>
                  <a:lnTo>
                    <a:pt x="70" y="59"/>
                  </a:lnTo>
                  <a:lnTo>
                    <a:pt x="60" y="52"/>
                  </a:lnTo>
                  <a:lnTo>
                    <a:pt x="50" y="45"/>
                  </a:lnTo>
                  <a:lnTo>
                    <a:pt x="40" y="40"/>
                  </a:lnTo>
                  <a:lnTo>
                    <a:pt x="31" y="33"/>
                  </a:lnTo>
                  <a:lnTo>
                    <a:pt x="22" y="26"/>
                  </a:lnTo>
                  <a:lnTo>
                    <a:pt x="14" y="19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3" y="4"/>
                  </a:lnTo>
                  <a:lnTo>
                    <a:pt x="29" y="7"/>
                  </a:lnTo>
                  <a:lnTo>
                    <a:pt x="36" y="10"/>
                  </a:lnTo>
                  <a:lnTo>
                    <a:pt x="43" y="14"/>
                  </a:lnTo>
                  <a:lnTo>
                    <a:pt x="49" y="18"/>
                  </a:lnTo>
                  <a:lnTo>
                    <a:pt x="55" y="21"/>
                  </a:lnTo>
                  <a:lnTo>
                    <a:pt x="6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8" name="Freeform 619"/>
            <p:cNvSpPr>
              <a:spLocks/>
            </p:cNvSpPr>
            <p:nvPr/>
          </p:nvSpPr>
          <p:spPr bwMode="auto">
            <a:xfrm>
              <a:off x="2531" y="3285"/>
              <a:ext cx="147" cy="230"/>
            </a:xfrm>
            <a:custGeom>
              <a:avLst/>
              <a:gdLst>
                <a:gd name="T0" fmla="*/ 0 w 439"/>
                <a:gd name="T1" fmla="*/ 0 h 690"/>
                <a:gd name="T2" fmla="*/ 0 w 439"/>
                <a:gd name="T3" fmla="*/ 0 h 690"/>
                <a:gd name="T4" fmla="*/ 0 w 439"/>
                <a:gd name="T5" fmla="*/ 0 h 690"/>
                <a:gd name="T6" fmla="*/ 0 w 439"/>
                <a:gd name="T7" fmla="*/ 0 h 690"/>
                <a:gd name="T8" fmla="*/ 0 w 439"/>
                <a:gd name="T9" fmla="*/ 0 h 690"/>
                <a:gd name="T10" fmla="*/ 0 w 439"/>
                <a:gd name="T11" fmla="*/ 0 h 690"/>
                <a:gd name="T12" fmla="*/ 0 w 439"/>
                <a:gd name="T13" fmla="*/ 0 h 690"/>
                <a:gd name="T14" fmla="*/ 0 w 439"/>
                <a:gd name="T15" fmla="*/ 0 h 690"/>
                <a:gd name="T16" fmla="*/ 0 w 439"/>
                <a:gd name="T17" fmla="*/ 0 h 690"/>
                <a:gd name="T18" fmla="*/ 0 w 439"/>
                <a:gd name="T19" fmla="*/ 0 h 690"/>
                <a:gd name="T20" fmla="*/ 0 w 439"/>
                <a:gd name="T21" fmla="*/ 0 h 690"/>
                <a:gd name="T22" fmla="*/ 0 w 439"/>
                <a:gd name="T23" fmla="*/ 0 h 690"/>
                <a:gd name="T24" fmla="*/ 0 w 439"/>
                <a:gd name="T25" fmla="*/ 0 h 690"/>
                <a:gd name="T26" fmla="*/ 0 w 439"/>
                <a:gd name="T27" fmla="*/ 0 h 690"/>
                <a:gd name="T28" fmla="*/ 0 w 439"/>
                <a:gd name="T29" fmla="*/ 0 h 690"/>
                <a:gd name="T30" fmla="*/ 0 w 439"/>
                <a:gd name="T31" fmla="*/ 0 h 690"/>
                <a:gd name="T32" fmla="*/ 0 w 439"/>
                <a:gd name="T33" fmla="*/ 0 h 690"/>
                <a:gd name="T34" fmla="*/ 0 w 439"/>
                <a:gd name="T35" fmla="*/ 0 h 690"/>
                <a:gd name="T36" fmla="*/ 0 w 439"/>
                <a:gd name="T37" fmla="*/ 0 h 690"/>
                <a:gd name="T38" fmla="*/ 0 w 439"/>
                <a:gd name="T39" fmla="*/ 0 h 690"/>
                <a:gd name="T40" fmla="*/ 0 w 439"/>
                <a:gd name="T41" fmla="*/ 0 h 690"/>
                <a:gd name="T42" fmla="*/ 0 w 439"/>
                <a:gd name="T43" fmla="*/ 0 h 690"/>
                <a:gd name="T44" fmla="*/ 0 w 439"/>
                <a:gd name="T45" fmla="*/ 0 h 690"/>
                <a:gd name="T46" fmla="*/ 0 w 439"/>
                <a:gd name="T47" fmla="*/ 0 h 690"/>
                <a:gd name="T48" fmla="*/ 0 w 439"/>
                <a:gd name="T49" fmla="*/ 0 h 690"/>
                <a:gd name="T50" fmla="*/ 0 w 439"/>
                <a:gd name="T51" fmla="*/ 0 h 690"/>
                <a:gd name="T52" fmla="*/ 0 w 439"/>
                <a:gd name="T53" fmla="*/ 0 h 690"/>
                <a:gd name="T54" fmla="*/ 0 w 439"/>
                <a:gd name="T55" fmla="*/ 0 h 690"/>
                <a:gd name="T56" fmla="*/ 0 w 439"/>
                <a:gd name="T57" fmla="*/ 0 h 690"/>
                <a:gd name="T58" fmla="*/ 0 w 439"/>
                <a:gd name="T59" fmla="*/ 0 h 690"/>
                <a:gd name="T60" fmla="*/ 0 w 439"/>
                <a:gd name="T61" fmla="*/ 0 h 690"/>
                <a:gd name="T62" fmla="*/ 0 w 439"/>
                <a:gd name="T63" fmla="*/ 0 h 690"/>
                <a:gd name="T64" fmla="*/ 0 w 439"/>
                <a:gd name="T65" fmla="*/ 0 h 690"/>
                <a:gd name="T66" fmla="*/ 0 w 439"/>
                <a:gd name="T67" fmla="*/ 0 h 690"/>
                <a:gd name="T68" fmla="*/ 0 w 439"/>
                <a:gd name="T69" fmla="*/ 0 h 690"/>
                <a:gd name="T70" fmla="*/ 0 w 439"/>
                <a:gd name="T71" fmla="*/ 0 h 690"/>
                <a:gd name="T72" fmla="*/ 0 w 439"/>
                <a:gd name="T73" fmla="*/ 0 h 690"/>
                <a:gd name="T74" fmla="*/ 0 w 439"/>
                <a:gd name="T75" fmla="*/ 0 h 690"/>
                <a:gd name="T76" fmla="*/ 0 w 439"/>
                <a:gd name="T77" fmla="*/ 0 h 690"/>
                <a:gd name="T78" fmla="*/ 0 w 439"/>
                <a:gd name="T79" fmla="*/ 0 h 690"/>
                <a:gd name="T80" fmla="*/ 0 w 439"/>
                <a:gd name="T81" fmla="*/ 0 h 690"/>
                <a:gd name="T82" fmla="*/ 0 w 439"/>
                <a:gd name="T83" fmla="*/ 0 h 690"/>
                <a:gd name="T84" fmla="*/ 0 w 439"/>
                <a:gd name="T85" fmla="*/ 0 h 690"/>
                <a:gd name="T86" fmla="*/ 0 w 439"/>
                <a:gd name="T87" fmla="*/ 0 h 690"/>
                <a:gd name="T88" fmla="*/ 0 w 439"/>
                <a:gd name="T89" fmla="*/ 0 h 690"/>
                <a:gd name="T90" fmla="*/ 0 w 439"/>
                <a:gd name="T91" fmla="*/ 0 h 690"/>
                <a:gd name="T92" fmla="*/ 0 w 439"/>
                <a:gd name="T93" fmla="*/ 0 h 690"/>
                <a:gd name="T94" fmla="*/ 0 w 439"/>
                <a:gd name="T95" fmla="*/ 0 h 690"/>
                <a:gd name="T96" fmla="*/ 0 w 439"/>
                <a:gd name="T97" fmla="*/ 0 h 690"/>
                <a:gd name="T98" fmla="*/ 0 w 439"/>
                <a:gd name="T99" fmla="*/ 0 h 690"/>
                <a:gd name="T100" fmla="*/ 0 w 439"/>
                <a:gd name="T101" fmla="*/ 0 h 690"/>
                <a:gd name="T102" fmla="*/ 0 w 439"/>
                <a:gd name="T103" fmla="*/ 0 h 690"/>
                <a:gd name="T104" fmla="*/ 0 w 439"/>
                <a:gd name="T105" fmla="*/ 0 h 690"/>
                <a:gd name="T106" fmla="*/ 0 w 439"/>
                <a:gd name="T107" fmla="*/ 0 h 690"/>
                <a:gd name="T108" fmla="*/ 0 w 439"/>
                <a:gd name="T109" fmla="*/ 0 h 690"/>
                <a:gd name="T110" fmla="*/ 0 w 439"/>
                <a:gd name="T111" fmla="*/ 0 h 690"/>
                <a:gd name="T112" fmla="*/ 0 w 439"/>
                <a:gd name="T113" fmla="*/ 0 h 6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9"/>
                <a:gd name="T172" fmla="*/ 0 h 690"/>
                <a:gd name="T173" fmla="*/ 439 w 439"/>
                <a:gd name="T174" fmla="*/ 690 h 6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9" h="690">
                  <a:moveTo>
                    <a:pt x="69" y="42"/>
                  </a:moveTo>
                  <a:lnTo>
                    <a:pt x="79" y="52"/>
                  </a:lnTo>
                  <a:lnTo>
                    <a:pt x="88" y="64"/>
                  </a:lnTo>
                  <a:lnTo>
                    <a:pt x="95" y="78"/>
                  </a:lnTo>
                  <a:lnTo>
                    <a:pt x="100" y="91"/>
                  </a:lnTo>
                  <a:lnTo>
                    <a:pt x="105" y="106"/>
                  </a:lnTo>
                  <a:lnTo>
                    <a:pt x="107" y="121"/>
                  </a:lnTo>
                  <a:lnTo>
                    <a:pt x="111" y="138"/>
                  </a:lnTo>
                  <a:lnTo>
                    <a:pt x="113" y="153"/>
                  </a:lnTo>
                  <a:lnTo>
                    <a:pt x="117" y="179"/>
                  </a:lnTo>
                  <a:lnTo>
                    <a:pt x="118" y="205"/>
                  </a:lnTo>
                  <a:lnTo>
                    <a:pt x="119" y="230"/>
                  </a:lnTo>
                  <a:lnTo>
                    <a:pt x="120" y="255"/>
                  </a:lnTo>
                  <a:lnTo>
                    <a:pt x="126" y="260"/>
                  </a:lnTo>
                  <a:lnTo>
                    <a:pt x="134" y="265"/>
                  </a:lnTo>
                  <a:lnTo>
                    <a:pt x="141" y="269"/>
                  </a:lnTo>
                  <a:lnTo>
                    <a:pt x="148" y="273"/>
                  </a:lnTo>
                  <a:lnTo>
                    <a:pt x="156" y="275"/>
                  </a:lnTo>
                  <a:lnTo>
                    <a:pt x="163" y="280"/>
                  </a:lnTo>
                  <a:lnTo>
                    <a:pt x="169" y="284"/>
                  </a:lnTo>
                  <a:lnTo>
                    <a:pt x="175" y="289"/>
                  </a:lnTo>
                  <a:lnTo>
                    <a:pt x="190" y="299"/>
                  </a:lnTo>
                  <a:lnTo>
                    <a:pt x="204" y="307"/>
                  </a:lnTo>
                  <a:lnTo>
                    <a:pt x="219" y="316"/>
                  </a:lnTo>
                  <a:lnTo>
                    <a:pt x="234" y="325"/>
                  </a:lnTo>
                  <a:lnTo>
                    <a:pt x="248" y="334"/>
                  </a:lnTo>
                  <a:lnTo>
                    <a:pt x="263" y="342"/>
                  </a:lnTo>
                  <a:lnTo>
                    <a:pt x="277" y="351"/>
                  </a:lnTo>
                  <a:lnTo>
                    <a:pt x="292" y="359"/>
                  </a:lnTo>
                  <a:lnTo>
                    <a:pt x="294" y="359"/>
                  </a:lnTo>
                  <a:lnTo>
                    <a:pt x="308" y="367"/>
                  </a:lnTo>
                  <a:lnTo>
                    <a:pt x="320" y="374"/>
                  </a:lnTo>
                  <a:lnTo>
                    <a:pt x="333" y="381"/>
                  </a:lnTo>
                  <a:lnTo>
                    <a:pt x="347" y="386"/>
                  </a:lnTo>
                  <a:lnTo>
                    <a:pt x="360" y="393"/>
                  </a:lnTo>
                  <a:lnTo>
                    <a:pt x="375" y="398"/>
                  </a:lnTo>
                  <a:lnTo>
                    <a:pt x="388" y="402"/>
                  </a:lnTo>
                  <a:lnTo>
                    <a:pt x="403" y="406"/>
                  </a:lnTo>
                  <a:lnTo>
                    <a:pt x="407" y="408"/>
                  </a:lnTo>
                  <a:lnTo>
                    <a:pt x="412" y="408"/>
                  </a:lnTo>
                  <a:lnTo>
                    <a:pt x="417" y="408"/>
                  </a:lnTo>
                  <a:lnTo>
                    <a:pt x="421" y="408"/>
                  </a:lnTo>
                  <a:lnTo>
                    <a:pt x="426" y="409"/>
                  </a:lnTo>
                  <a:lnTo>
                    <a:pt x="431" y="409"/>
                  </a:lnTo>
                  <a:lnTo>
                    <a:pt x="435" y="411"/>
                  </a:lnTo>
                  <a:lnTo>
                    <a:pt x="439" y="412"/>
                  </a:lnTo>
                  <a:lnTo>
                    <a:pt x="435" y="419"/>
                  </a:lnTo>
                  <a:lnTo>
                    <a:pt x="431" y="420"/>
                  </a:lnTo>
                  <a:lnTo>
                    <a:pt x="423" y="421"/>
                  </a:lnTo>
                  <a:lnTo>
                    <a:pt x="417" y="424"/>
                  </a:lnTo>
                  <a:lnTo>
                    <a:pt x="397" y="428"/>
                  </a:lnTo>
                  <a:lnTo>
                    <a:pt x="376" y="430"/>
                  </a:lnTo>
                  <a:lnTo>
                    <a:pt x="356" y="427"/>
                  </a:lnTo>
                  <a:lnTo>
                    <a:pt x="337" y="421"/>
                  </a:lnTo>
                  <a:lnTo>
                    <a:pt x="319" y="415"/>
                  </a:lnTo>
                  <a:lnTo>
                    <a:pt x="300" y="406"/>
                  </a:lnTo>
                  <a:lnTo>
                    <a:pt x="283" y="397"/>
                  </a:lnTo>
                  <a:lnTo>
                    <a:pt x="268" y="386"/>
                  </a:lnTo>
                  <a:lnTo>
                    <a:pt x="255" y="376"/>
                  </a:lnTo>
                  <a:lnTo>
                    <a:pt x="242" y="367"/>
                  </a:lnTo>
                  <a:lnTo>
                    <a:pt x="230" y="359"/>
                  </a:lnTo>
                  <a:lnTo>
                    <a:pt x="218" y="349"/>
                  </a:lnTo>
                  <a:lnTo>
                    <a:pt x="204" y="340"/>
                  </a:lnTo>
                  <a:lnTo>
                    <a:pt x="192" y="330"/>
                  </a:lnTo>
                  <a:lnTo>
                    <a:pt x="181" y="319"/>
                  </a:lnTo>
                  <a:lnTo>
                    <a:pt x="169" y="310"/>
                  </a:lnTo>
                  <a:lnTo>
                    <a:pt x="163" y="307"/>
                  </a:lnTo>
                  <a:lnTo>
                    <a:pt x="157" y="303"/>
                  </a:lnTo>
                  <a:lnTo>
                    <a:pt x="151" y="299"/>
                  </a:lnTo>
                  <a:lnTo>
                    <a:pt x="146" y="293"/>
                  </a:lnTo>
                  <a:lnTo>
                    <a:pt x="140" y="289"/>
                  </a:lnTo>
                  <a:lnTo>
                    <a:pt x="134" y="285"/>
                  </a:lnTo>
                  <a:lnTo>
                    <a:pt x="128" y="281"/>
                  </a:lnTo>
                  <a:lnTo>
                    <a:pt x="122" y="278"/>
                  </a:lnTo>
                  <a:lnTo>
                    <a:pt x="119" y="280"/>
                  </a:lnTo>
                  <a:lnTo>
                    <a:pt x="116" y="341"/>
                  </a:lnTo>
                  <a:lnTo>
                    <a:pt x="112" y="401"/>
                  </a:lnTo>
                  <a:lnTo>
                    <a:pt x="109" y="461"/>
                  </a:lnTo>
                  <a:lnTo>
                    <a:pt x="109" y="525"/>
                  </a:lnTo>
                  <a:lnTo>
                    <a:pt x="116" y="531"/>
                  </a:lnTo>
                  <a:lnTo>
                    <a:pt x="123" y="535"/>
                  </a:lnTo>
                  <a:lnTo>
                    <a:pt x="130" y="539"/>
                  </a:lnTo>
                  <a:lnTo>
                    <a:pt x="137" y="543"/>
                  </a:lnTo>
                  <a:lnTo>
                    <a:pt x="143" y="547"/>
                  </a:lnTo>
                  <a:lnTo>
                    <a:pt x="151" y="552"/>
                  </a:lnTo>
                  <a:lnTo>
                    <a:pt x="158" y="556"/>
                  </a:lnTo>
                  <a:lnTo>
                    <a:pt x="164" y="563"/>
                  </a:lnTo>
                  <a:lnTo>
                    <a:pt x="173" y="569"/>
                  </a:lnTo>
                  <a:lnTo>
                    <a:pt x="181" y="576"/>
                  </a:lnTo>
                  <a:lnTo>
                    <a:pt x="191" y="581"/>
                  </a:lnTo>
                  <a:lnTo>
                    <a:pt x="199" y="587"/>
                  </a:lnTo>
                  <a:lnTo>
                    <a:pt x="208" y="593"/>
                  </a:lnTo>
                  <a:lnTo>
                    <a:pt x="216" y="599"/>
                  </a:lnTo>
                  <a:lnTo>
                    <a:pt x="225" y="606"/>
                  </a:lnTo>
                  <a:lnTo>
                    <a:pt x="234" y="611"/>
                  </a:lnTo>
                  <a:lnTo>
                    <a:pt x="243" y="617"/>
                  </a:lnTo>
                  <a:lnTo>
                    <a:pt x="252" y="623"/>
                  </a:lnTo>
                  <a:lnTo>
                    <a:pt x="261" y="630"/>
                  </a:lnTo>
                  <a:lnTo>
                    <a:pt x="270" y="636"/>
                  </a:lnTo>
                  <a:lnTo>
                    <a:pt x="280" y="642"/>
                  </a:lnTo>
                  <a:lnTo>
                    <a:pt x="288" y="649"/>
                  </a:lnTo>
                  <a:lnTo>
                    <a:pt x="298" y="655"/>
                  </a:lnTo>
                  <a:lnTo>
                    <a:pt x="307" y="660"/>
                  </a:lnTo>
                  <a:lnTo>
                    <a:pt x="313" y="668"/>
                  </a:lnTo>
                  <a:lnTo>
                    <a:pt x="321" y="674"/>
                  </a:lnTo>
                  <a:lnTo>
                    <a:pt x="328" y="679"/>
                  </a:lnTo>
                  <a:lnTo>
                    <a:pt x="332" y="689"/>
                  </a:lnTo>
                  <a:lnTo>
                    <a:pt x="330" y="690"/>
                  </a:lnTo>
                  <a:lnTo>
                    <a:pt x="327" y="690"/>
                  </a:lnTo>
                  <a:lnTo>
                    <a:pt x="325" y="689"/>
                  </a:lnTo>
                  <a:lnTo>
                    <a:pt x="322" y="687"/>
                  </a:lnTo>
                  <a:lnTo>
                    <a:pt x="319" y="685"/>
                  </a:lnTo>
                  <a:lnTo>
                    <a:pt x="315" y="683"/>
                  </a:lnTo>
                  <a:lnTo>
                    <a:pt x="311" y="682"/>
                  </a:lnTo>
                  <a:lnTo>
                    <a:pt x="308" y="681"/>
                  </a:lnTo>
                  <a:lnTo>
                    <a:pt x="285" y="664"/>
                  </a:lnTo>
                  <a:lnTo>
                    <a:pt x="261" y="648"/>
                  </a:lnTo>
                  <a:lnTo>
                    <a:pt x="238" y="632"/>
                  </a:lnTo>
                  <a:lnTo>
                    <a:pt x="215" y="617"/>
                  </a:lnTo>
                  <a:lnTo>
                    <a:pt x="191" y="602"/>
                  </a:lnTo>
                  <a:lnTo>
                    <a:pt x="167" y="587"/>
                  </a:lnTo>
                  <a:lnTo>
                    <a:pt x="142" y="573"/>
                  </a:lnTo>
                  <a:lnTo>
                    <a:pt x="117" y="561"/>
                  </a:lnTo>
                  <a:lnTo>
                    <a:pt x="116" y="559"/>
                  </a:lnTo>
                  <a:lnTo>
                    <a:pt x="114" y="558"/>
                  </a:lnTo>
                  <a:lnTo>
                    <a:pt x="113" y="558"/>
                  </a:lnTo>
                  <a:lnTo>
                    <a:pt x="112" y="558"/>
                  </a:lnTo>
                  <a:lnTo>
                    <a:pt x="111" y="563"/>
                  </a:lnTo>
                  <a:lnTo>
                    <a:pt x="111" y="570"/>
                  </a:lnTo>
                  <a:lnTo>
                    <a:pt x="108" y="576"/>
                  </a:lnTo>
                  <a:lnTo>
                    <a:pt x="102" y="578"/>
                  </a:lnTo>
                  <a:lnTo>
                    <a:pt x="98" y="574"/>
                  </a:lnTo>
                  <a:lnTo>
                    <a:pt x="96" y="570"/>
                  </a:lnTo>
                  <a:lnTo>
                    <a:pt x="94" y="566"/>
                  </a:lnTo>
                  <a:lnTo>
                    <a:pt x="92" y="562"/>
                  </a:lnTo>
                  <a:lnTo>
                    <a:pt x="92" y="492"/>
                  </a:lnTo>
                  <a:lnTo>
                    <a:pt x="92" y="426"/>
                  </a:lnTo>
                  <a:lnTo>
                    <a:pt x="92" y="359"/>
                  </a:lnTo>
                  <a:lnTo>
                    <a:pt x="92" y="290"/>
                  </a:lnTo>
                  <a:lnTo>
                    <a:pt x="95" y="269"/>
                  </a:lnTo>
                  <a:lnTo>
                    <a:pt x="95" y="247"/>
                  </a:lnTo>
                  <a:lnTo>
                    <a:pt x="94" y="224"/>
                  </a:lnTo>
                  <a:lnTo>
                    <a:pt x="92" y="202"/>
                  </a:lnTo>
                  <a:lnTo>
                    <a:pt x="91" y="172"/>
                  </a:lnTo>
                  <a:lnTo>
                    <a:pt x="89" y="142"/>
                  </a:lnTo>
                  <a:lnTo>
                    <a:pt x="84" y="113"/>
                  </a:lnTo>
                  <a:lnTo>
                    <a:pt x="78" y="86"/>
                  </a:lnTo>
                  <a:lnTo>
                    <a:pt x="70" y="74"/>
                  </a:lnTo>
                  <a:lnTo>
                    <a:pt x="62" y="63"/>
                  </a:lnTo>
                  <a:lnTo>
                    <a:pt x="52" y="53"/>
                  </a:lnTo>
                  <a:lnTo>
                    <a:pt x="41" y="45"/>
                  </a:lnTo>
                  <a:lnTo>
                    <a:pt x="30" y="37"/>
                  </a:lnTo>
                  <a:lnTo>
                    <a:pt x="19" y="29"/>
                  </a:lnTo>
                  <a:lnTo>
                    <a:pt x="10" y="1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27" y="8"/>
                  </a:lnTo>
                  <a:lnTo>
                    <a:pt x="32" y="11"/>
                  </a:lnTo>
                  <a:lnTo>
                    <a:pt x="36" y="15"/>
                  </a:lnTo>
                  <a:lnTo>
                    <a:pt x="41" y="18"/>
                  </a:lnTo>
                  <a:lnTo>
                    <a:pt x="50" y="23"/>
                  </a:lnTo>
                  <a:lnTo>
                    <a:pt x="56" y="29"/>
                  </a:lnTo>
                  <a:lnTo>
                    <a:pt x="62" y="35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9" name="Freeform 620"/>
            <p:cNvSpPr>
              <a:spLocks/>
            </p:cNvSpPr>
            <p:nvPr/>
          </p:nvSpPr>
          <p:spPr bwMode="auto">
            <a:xfrm>
              <a:off x="2947" y="3286"/>
              <a:ext cx="23" cy="108"/>
            </a:xfrm>
            <a:custGeom>
              <a:avLst/>
              <a:gdLst>
                <a:gd name="T0" fmla="*/ 0 w 70"/>
                <a:gd name="T1" fmla="*/ 0 h 323"/>
                <a:gd name="T2" fmla="*/ 0 w 70"/>
                <a:gd name="T3" fmla="*/ 0 h 323"/>
                <a:gd name="T4" fmla="*/ 0 w 70"/>
                <a:gd name="T5" fmla="*/ 0 h 323"/>
                <a:gd name="T6" fmla="*/ 0 w 70"/>
                <a:gd name="T7" fmla="*/ 0 h 323"/>
                <a:gd name="T8" fmla="*/ 0 w 70"/>
                <a:gd name="T9" fmla="*/ 0 h 323"/>
                <a:gd name="T10" fmla="*/ 0 w 70"/>
                <a:gd name="T11" fmla="*/ 0 h 323"/>
                <a:gd name="T12" fmla="*/ 0 w 70"/>
                <a:gd name="T13" fmla="*/ 0 h 323"/>
                <a:gd name="T14" fmla="*/ 0 w 70"/>
                <a:gd name="T15" fmla="*/ 0 h 323"/>
                <a:gd name="T16" fmla="*/ 0 w 70"/>
                <a:gd name="T17" fmla="*/ 0 h 323"/>
                <a:gd name="T18" fmla="*/ 0 w 70"/>
                <a:gd name="T19" fmla="*/ 0 h 323"/>
                <a:gd name="T20" fmla="*/ 0 w 70"/>
                <a:gd name="T21" fmla="*/ 0 h 323"/>
                <a:gd name="T22" fmla="*/ 0 w 70"/>
                <a:gd name="T23" fmla="*/ 0 h 323"/>
                <a:gd name="T24" fmla="*/ 0 w 70"/>
                <a:gd name="T25" fmla="*/ 0 h 323"/>
                <a:gd name="T26" fmla="*/ 0 w 70"/>
                <a:gd name="T27" fmla="*/ 0 h 323"/>
                <a:gd name="T28" fmla="*/ 0 w 70"/>
                <a:gd name="T29" fmla="*/ 0 h 323"/>
                <a:gd name="T30" fmla="*/ 0 w 70"/>
                <a:gd name="T31" fmla="*/ 0 h 323"/>
                <a:gd name="T32" fmla="*/ 0 w 70"/>
                <a:gd name="T33" fmla="*/ 0 h 323"/>
                <a:gd name="T34" fmla="*/ 0 w 70"/>
                <a:gd name="T35" fmla="*/ 0 h 323"/>
                <a:gd name="T36" fmla="*/ 0 w 70"/>
                <a:gd name="T37" fmla="*/ 0 h 323"/>
                <a:gd name="T38" fmla="*/ 0 w 70"/>
                <a:gd name="T39" fmla="*/ 0 h 323"/>
                <a:gd name="T40" fmla="*/ 0 w 70"/>
                <a:gd name="T41" fmla="*/ 0 h 323"/>
                <a:gd name="T42" fmla="*/ 0 w 70"/>
                <a:gd name="T43" fmla="*/ 0 h 323"/>
                <a:gd name="T44" fmla="*/ 0 w 70"/>
                <a:gd name="T45" fmla="*/ 0 h 323"/>
                <a:gd name="T46" fmla="*/ 0 w 70"/>
                <a:gd name="T47" fmla="*/ 0 h 323"/>
                <a:gd name="T48" fmla="*/ 0 w 70"/>
                <a:gd name="T49" fmla="*/ 0 h 323"/>
                <a:gd name="T50" fmla="*/ 0 w 70"/>
                <a:gd name="T51" fmla="*/ 0 h 323"/>
                <a:gd name="T52" fmla="*/ 0 w 70"/>
                <a:gd name="T53" fmla="*/ 0 h 323"/>
                <a:gd name="T54" fmla="*/ 0 w 70"/>
                <a:gd name="T55" fmla="*/ 0 h 323"/>
                <a:gd name="T56" fmla="*/ 0 w 70"/>
                <a:gd name="T57" fmla="*/ 0 h 323"/>
                <a:gd name="T58" fmla="*/ 0 w 70"/>
                <a:gd name="T59" fmla="*/ 0 h 323"/>
                <a:gd name="T60" fmla="*/ 0 w 70"/>
                <a:gd name="T61" fmla="*/ 0 h 323"/>
                <a:gd name="T62" fmla="*/ 0 w 70"/>
                <a:gd name="T63" fmla="*/ 0 h 323"/>
                <a:gd name="T64" fmla="*/ 0 w 70"/>
                <a:gd name="T65" fmla="*/ 0 h 323"/>
                <a:gd name="T66" fmla="*/ 0 w 70"/>
                <a:gd name="T67" fmla="*/ 0 h 323"/>
                <a:gd name="T68" fmla="*/ 0 w 70"/>
                <a:gd name="T69" fmla="*/ 0 h 323"/>
                <a:gd name="T70" fmla="*/ 0 w 70"/>
                <a:gd name="T71" fmla="*/ 0 h 323"/>
                <a:gd name="T72" fmla="*/ 0 w 70"/>
                <a:gd name="T73" fmla="*/ 0 h 323"/>
                <a:gd name="T74" fmla="*/ 0 w 70"/>
                <a:gd name="T75" fmla="*/ 0 h 323"/>
                <a:gd name="T76" fmla="*/ 0 w 70"/>
                <a:gd name="T77" fmla="*/ 0 h 323"/>
                <a:gd name="T78" fmla="*/ 0 w 70"/>
                <a:gd name="T79" fmla="*/ 0 h 323"/>
                <a:gd name="T80" fmla="*/ 0 w 70"/>
                <a:gd name="T81" fmla="*/ 0 h 3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323"/>
                <a:gd name="T125" fmla="*/ 70 w 70"/>
                <a:gd name="T126" fmla="*/ 323 h 3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323">
                  <a:moveTo>
                    <a:pt x="62" y="7"/>
                  </a:moveTo>
                  <a:lnTo>
                    <a:pt x="68" y="27"/>
                  </a:lnTo>
                  <a:lnTo>
                    <a:pt x="69" y="48"/>
                  </a:lnTo>
                  <a:lnTo>
                    <a:pt x="69" y="70"/>
                  </a:lnTo>
                  <a:lnTo>
                    <a:pt x="70" y="90"/>
                  </a:lnTo>
                  <a:lnTo>
                    <a:pt x="69" y="136"/>
                  </a:lnTo>
                  <a:lnTo>
                    <a:pt x="67" y="183"/>
                  </a:lnTo>
                  <a:lnTo>
                    <a:pt x="64" y="229"/>
                  </a:lnTo>
                  <a:lnTo>
                    <a:pt x="62" y="274"/>
                  </a:lnTo>
                  <a:lnTo>
                    <a:pt x="61" y="285"/>
                  </a:lnTo>
                  <a:lnTo>
                    <a:pt x="61" y="297"/>
                  </a:lnTo>
                  <a:lnTo>
                    <a:pt x="61" y="310"/>
                  </a:lnTo>
                  <a:lnTo>
                    <a:pt x="60" y="321"/>
                  </a:lnTo>
                  <a:lnTo>
                    <a:pt x="56" y="321"/>
                  </a:lnTo>
                  <a:lnTo>
                    <a:pt x="53" y="323"/>
                  </a:lnTo>
                  <a:lnTo>
                    <a:pt x="50" y="323"/>
                  </a:lnTo>
                  <a:lnTo>
                    <a:pt x="47" y="322"/>
                  </a:lnTo>
                  <a:lnTo>
                    <a:pt x="46" y="258"/>
                  </a:lnTo>
                  <a:lnTo>
                    <a:pt x="49" y="191"/>
                  </a:lnTo>
                  <a:lnTo>
                    <a:pt x="49" y="126"/>
                  </a:lnTo>
                  <a:lnTo>
                    <a:pt x="45" y="57"/>
                  </a:lnTo>
                  <a:lnTo>
                    <a:pt x="43" y="52"/>
                  </a:lnTo>
                  <a:lnTo>
                    <a:pt x="41" y="45"/>
                  </a:lnTo>
                  <a:lnTo>
                    <a:pt x="38" y="38"/>
                  </a:lnTo>
                  <a:lnTo>
                    <a:pt x="33" y="33"/>
                  </a:lnTo>
                  <a:lnTo>
                    <a:pt x="25" y="33"/>
                  </a:lnTo>
                  <a:lnTo>
                    <a:pt x="17" y="33"/>
                  </a:lnTo>
                  <a:lnTo>
                    <a:pt x="7" y="31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7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5" y="4"/>
                  </a:lnTo>
                  <a:lnTo>
                    <a:pt x="30" y="3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3"/>
                  </a:lnTo>
                  <a:lnTo>
                    <a:pt x="6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0" name="Freeform 621"/>
            <p:cNvSpPr>
              <a:spLocks/>
            </p:cNvSpPr>
            <p:nvPr/>
          </p:nvSpPr>
          <p:spPr bwMode="auto">
            <a:xfrm>
              <a:off x="2614" y="3286"/>
              <a:ext cx="9" cy="10"/>
            </a:xfrm>
            <a:custGeom>
              <a:avLst/>
              <a:gdLst>
                <a:gd name="T0" fmla="*/ 0 w 25"/>
                <a:gd name="T1" fmla="*/ 0 h 29"/>
                <a:gd name="T2" fmla="*/ 0 w 25"/>
                <a:gd name="T3" fmla="*/ 0 h 29"/>
                <a:gd name="T4" fmla="*/ 0 w 25"/>
                <a:gd name="T5" fmla="*/ 0 h 29"/>
                <a:gd name="T6" fmla="*/ 0 w 25"/>
                <a:gd name="T7" fmla="*/ 0 h 29"/>
                <a:gd name="T8" fmla="*/ 0 w 25"/>
                <a:gd name="T9" fmla="*/ 0 h 29"/>
                <a:gd name="T10" fmla="*/ 0 w 25"/>
                <a:gd name="T11" fmla="*/ 0 h 29"/>
                <a:gd name="T12" fmla="*/ 0 w 25"/>
                <a:gd name="T13" fmla="*/ 0 h 29"/>
                <a:gd name="T14" fmla="*/ 0 w 25"/>
                <a:gd name="T15" fmla="*/ 0 h 29"/>
                <a:gd name="T16" fmla="*/ 0 w 25"/>
                <a:gd name="T17" fmla="*/ 0 h 29"/>
                <a:gd name="T18" fmla="*/ 0 w 25"/>
                <a:gd name="T19" fmla="*/ 0 h 29"/>
                <a:gd name="T20" fmla="*/ 0 w 25"/>
                <a:gd name="T21" fmla="*/ 0 h 29"/>
                <a:gd name="T22" fmla="*/ 0 w 25"/>
                <a:gd name="T23" fmla="*/ 0 h 29"/>
                <a:gd name="T24" fmla="*/ 0 w 25"/>
                <a:gd name="T25" fmla="*/ 0 h 29"/>
                <a:gd name="T26" fmla="*/ 0 w 25"/>
                <a:gd name="T27" fmla="*/ 0 h 29"/>
                <a:gd name="T28" fmla="*/ 0 w 25"/>
                <a:gd name="T29" fmla="*/ 0 h 29"/>
                <a:gd name="T30" fmla="*/ 0 w 25"/>
                <a:gd name="T31" fmla="*/ 0 h 29"/>
                <a:gd name="T32" fmla="*/ 0 w 25"/>
                <a:gd name="T33" fmla="*/ 0 h 29"/>
                <a:gd name="T34" fmla="*/ 0 w 25"/>
                <a:gd name="T35" fmla="*/ 0 h 29"/>
                <a:gd name="T36" fmla="*/ 0 w 25"/>
                <a:gd name="T37" fmla="*/ 0 h 29"/>
                <a:gd name="T38" fmla="*/ 0 w 25"/>
                <a:gd name="T39" fmla="*/ 0 h 29"/>
                <a:gd name="T40" fmla="*/ 0 w 25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29"/>
                <a:gd name="T65" fmla="*/ 25 w 25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29">
                  <a:moveTo>
                    <a:pt x="25" y="10"/>
                  </a:moveTo>
                  <a:lnTo>
                    <a:pt x="25" y="15"/>
                  </a:lnTo>
                  <a:lnTo>
                    <a:pt x="23" y="21"/>
                  </a:lnTo>
                  <a:lnTo>
                    <a:pt x="21" y="25"/>
                  </a:lnTo>
                  <a:lnTo>
                    <a:pt x="17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3" y="9"/>
                  </a:lnTo>
                  <a:lnTo>
                    <a:pt x="5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1" name="Freeform 622"/>
            <p:cNvSpPr>
              <a:spLocks/>
            </p:cNvSpPr>
            <p:nvPr/>
          </p:nvSpPr>
          <p:spPr bwMode="auto">
            <a:xfrm>
              <a:off x="2655" y="3287"/>
              <a:ext cx="67" cy="60"/>
            </a:xfrm>
            <a:custGeom>
              <a:avLst/>
              <a:gdLst>
                <a:gd name="T0" fmla="*/ 0 w 200"/>
                <a:gd name="T1" fmla="*/ 0 h 180"/>
                <a:gd name="T2" fmla="*/ 0 w 200"/>
                <a:gd name="T3" fmla="*/ 0 h 180"/>
                <a:gd name="T4" fmla="*/ 0 w 200"/>
                <a:gd name="T5" fmla="*/ 0 h 180"/>
                <a:gd name="T6" fmla="*/ 0 w 200"/>
                <a:gd name="T7" fmla="*/ 0 h 180"/>
                <a:gd name="T8" fmla="*/ 0 w 200"/>
                <a:gd name="T9" fmla="*/ 0 h 180"/>
                <a:gd name="T10" fmla="*/ 0 w 200"/>
                <a:gd name="T11" fmla="*/ 0 h 180"/>
                <a:gd name="T12" fmla="*/ 0 w 200"/>
                <a:gd name="T13" fmla="*/ 0 h 180"/>
                <a:gd name="T14" fmla="*/ 0 w 200"/>
                <a:gd name="T15" fmla="*/ 0 h 180"/>
                <a:gd name="T16" fmla="*/ 0 w 200"/>
                <a:gd name="T17" fmla="*/ 0 h 180"/>
                <a:gd name="T18" fmla="*/ 0 w 200"/>
                <a:gd name="T19" fmla="*/ 0 h 180"/>
                <a:gd name="T20" fmla="*/ 0 w 200"/>
                <a:gd name="T21" fmla="*/ 0 h 180"/>
                <a:gd name="T22" fmla="*/ 0 w 200"/>
                <a:gd name="T23" fmla="*/ 0 h 180"/>
                <a:gd name="T24" fmla="*/ 0 w 200"/>
                <a:gd name="T25" fmla="*/ 0 h 180"/>
                <a:gd name="T26" fmla="*/ 0 w 200"/>
                <a:gd name="T27" fmla="*/ 0 h 180"/>
                <a:gd name="T28" fmla="*/ 0 w 200"/>
                <a:gd name="T29" fmla="*/ 0 h 180"/>
                <a:gd name="T30" fmla="*/ 0 w 200"/>
                <a:gd name="T31" fmla="*/ 0 h 180"/>
                <a:gd name="T32" fmla="*/ 0 w 200"/>
                <a:gd name="T33" fmla="*/ 0 h 180"/>
                <a:gd name="T34" fmla="*/ 0 w 200"/>
                <a:gd name="T35" fmla="*/ 0 h 180"/>
                <a:gd name="T36" fmla="*/ 0 w 200"/>
                <a:gd name="T37" fmla="*/ 0 h 180"/>
                <a:gd name="T38" fmla="*/ 0 w 200"/>
                <a:gd name="T39" fmla="*/ 0 h 180"/>
                <a:gd name="T40" fmla="*/ 0 w 200"/>
                <a:gd name="T41" fmla="*/ 0 h 180"/>
                <a:gd name="T42" fmla="*/ 0 w 200"/>
                <a:gd name="T43" fmla="*/ 0 h 180"/>
                <a:gd name="T44" fmla="*/ 0 w 200"/>
                <a:gd name="T45" fmla="*/ 0 h 180"/>
                <a:gd name="T46" fmla="*/ 0 w 200"/>
                <a:gd name="T47" fmla="*/ 0 h 180"/>
                <a:gd name="T48" fmla="*/ 0 w 200"/>
                <a:gd name="T49" fmla="*/ 0 h 180"/>
                <a:gd name="T50" fmla="*/ 0 w 200"/>
                <a:gd name="T51" fmla="*/ 0 h 180"/>
                <a:gd name="T52" fmla="*/ 0 w 200"/>
                <a:gd name="T53" fmla="*/ 0 h 180"/>
                <a:gd name="T54" fmla="*/ 0 w 200"/>
                <a:gd name="T55" fmla="*/ 0 h 180"/>
                <a:gd name="T56" fmla="*/ 0 w 200"/>
                <a:gd name="T57" fmla="*/ 0 h 180"/>
                <a:gd name="T58" fmla="*/ 0 w 200"/>
                <a:gd name="T59" fmla="*/ 0 h 180"/>
                <a:gd name="T60" fmla="*/ 0 w 200"/>
                <a:gd name="T61" fmla="*/ 0 h 180"/>
                <a:gd name="T62" fmla="*/ 0 w 200"/>
                <a:gd name="T63" fmla="*/ 0 h 180"/>
                <a:gd name="T64" fmla="*/ 0 w 200"/>
                <a:gd name="T65" fmla="*/ 0 h 180"/>
                <a:gd name="T66" fmla="*/ 0 w 200"/>
                <a:gd name="T67" fmla="*/ 0 h 180"/>
                <a:gd name="T68" fmla="*/ 0 w 200"/>
                <a:gd name="T69" fmla="*/ 0 h 180"/>
                <a:gd name="T70" fmla="*/ 0 w 200"/>
                <a:gd name="T71" fmla="*/ 0 h 180"/>
                <a:gd name="T72" fmla="*/ 0 w 200"/>
                <a:gd name="T73" fmla="*/ 0 h 180"/>
                <a:gd name="T74" fmla="*/ 0 w 200"/>
                <a:gd name="T75" fmla="*/ 0 h 180"/>
                <a:gd name="T76" fmla="*/ 0 w 200"/>
                <a:gd name="T77" fmla="*/ 0 h 180"/>
                <a:gd name="T78" fmla="*/ 0 w 200"/>
                <a:gd name="T79" fmla="*/ 0 h 1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180"/>
                <a:gd name="T122" fmla="*/ 200 w 200"/>
                <a:gd name="T123" fmla="*/ 180 h 1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180">
                  <a:moveTo>
                    <a:pt x="200" y="11"/>
                  </a:moveTo>
                  <a:lnTo>
                    <a:pt x="198" y="20"/>
                  </a:lnTo>
                  <a:lnTo>
                    <a:pt x="195" y="28"/>
                  </a:lnTo>
                  <a:lnTo>
                    <a:pt x="191" y="37"/>
                  </a:lnTo>
                  <a:lnTo>
                    <a:pt x="185" y="43"/>
                  </a:lnTo>
                  <a:lnTo>
                    <a:pt x="179" y="49"/>
                  </a:lnTo>
                  <a:lnTo>
                    <a:pt x="172" y="53"/>
                  </a:lnTo>
                  <a:lnTo>
                    <a:pt x="164" y="57"/>
                  </a:lnTo>
                  <a:lnTo>
                    <a:pt x="157" y="60"/>
                  </a:lnTo>
                  <a:lnTo>
                    <a:pt x="147" y="64"/>
                  </a:lnTo>
                  <a:lnTo>
                    <a:pt x="137" y="65"/>
                  </a:lnTo>
                  <a:lnTo>
                    <a:pt x="127" y="65"/>
                  </a:lnTo>
                  <a:lnTo>
                    <a:pt x="117" y="64"/>
                  </a:lnTo>
                  <a:lnTo>
                    <a:pt x="106" y="63"/>
                  </a:lnTo>
                  <a:lnTo>
                    <a:pt x="95" y="63"/>
                  </a:lnTo>
                  <a:lnTo>
                    <a:pt x="85" y="61"/>
                  </a:lnTo>
                  <a:lnTo>
                    <a:pt x="75" y="63"/>
                  </a:lnTo>
                  <a:lnTo>
                    <a:pt x="83" y="80"/>
                  </a:lnTo>
                  <a:lnTo>
                    <a:pt x="90" y="98"/>
                  </a:lnTo>
                  <a:lnTo>
                    <a:pt x="92" y="117"/>
                  </a:lnTo>
                  <a:lnTo>
                    <a:pt x="89" y="138"/>
                  </a:lnTo>
                  <a:lnTo>
                    <a:pt x="86" y="147"/>
                  </a:lnTo>
                  <a:lnTo>
                    <a:pt x="83" y="155"/>
                  </a:lnTo>
                  <a:lnTo>
                    <a:pt x="78" y="162"/>
                  </a:lnTo>
                  <a:lnTo>
                    <a:pt x="72" y="166"/>
                  </a:lnTo>
                  <a:lnTo>
                    <a:pt x="66" y="170"/>
                  </a:lnTo>
                  <a:lnTo>
                    <a:pt x="61" y="173"/>
                  </a:lnTo>
                  <a:lnTo>
                    <a:pt x="55" y="176"/>
                  </a:lnTo>
                  <a:lnTo>
                    <a:pt x="50" y="178"/>
                  </a:lnTo>
                  <a:lnTo>
                    <a:pt x="44" y="180"/>
                  </a:lnTo>
                  <a:lnTo>
                    <a:pt x="38" y="180"/>
                  </a:lnTo>
                  <a:lnTo>
                    <a:pt x="30" y="180"/>
                  </a:lnTo>
                  <a:lnTo>
                    <a:pt x="24" y="178"/>
                  </a:lnTo>
                  <a:lnTo>
                    <a:pt x="16" y="172"/>
                  </a:lnTo>
                  <a:lnTo>
                    <a:pt x="7" y="165"/>
                  </a:lnTo>
                  <a:lnTo>
                    <a:pt x="1" y="155"/>
                  </a:lnTo>
                  <a:lnTo>
                    <a:pt x="0" y="143"/>
                  </a:lnTo>
                  <a:lnTo>
                    <a:pt x="5" y="143"/>
                  </a:lnTo>
                  <a:lnTo>
                    <a:pt x="10" y="146"/>
                  </a:lnTo>
                  <a:lnTo>
                    <a:pt x="13" y="150"/>
                  </a:lnTo>
                  <a:lnTo>
                    <a:pt x="18" y="150"/>
                  </a:lnTo>
                  <a:lnTo>
                    <a:pt x="23" y="155"/>
                  </a:lnTo>
                  <a:lnTo>
                    <a:pt x="29" y="157"/>
                  </a:lnTo>
                  <a:lnTo>
                    <a:pt x="36" y="157"/>
                  </a:lnTo>
                  <a:lnTo>
                    <a:pt x="43" y="157"/>
                  </a:lnTo>
                  <a:lnTo>
                    <a:pt x="50" y="151"/>
                  </a:lnTo>
                  <a:lnTo>
                    <a:pt x="57" y="146"/>
                  </a:lnTo>
                  <a:lnTo>
                    <a:pt x="62" y="139"/>
                  </a:lnTo>
                  <a:lnTo>
                    <a:pt x="66" y="129"/>
                  </a:lnTo>
                  <a:lnTo>
                    <a:pt x="67" y="112"/>
                  </a:lnTo>
                  <a:lnTo>
                    <a:pt x="63" y="97"/>
                  </a:lnTo>
                  <a:lnTo>
                    <a:pt x="57" y="82"/>
                  </a:lnTo>
                  <a:lnTo>
                    <a:pt x="51" y="67"/>
                  </a:lnTo>
                  <a:lnTo>
                    <a:pt x="47" y="60"/>
                  </a:lnTo>
                  <a:lnTo>
                    <a:pt x="43" y="52"/>
                  </a:lnTo>
                  <a:lnTo>
                    <a:pt x="40" y="43"/>
                  </a:lnTo>
                  <a:lnTo>
                    <a:pt x="41" y="35"/>
                  </a:lnTo>
                  <a:lnTo>
                    <a:pt x="47" y="28"/>
                  </a:lnTo>
                  <a:lnTo>
                    <a:pt x="55" y="28"/>
                  </a:lnTo>
                  <a:lnTo>
                    <a:pt x="62" y="31"/>
                  </a:lnTo>
                  <a:lnTo>
                    <a:pt x="69" y="34"/>
                  </a:lnTo>
                  <a:lnTo>
                    <a:pt x="78" y="34"/>
                  </a:lnTo>
                  <a:lnTo>
                    <a:pt x="88" y="34"/>
                  </a:lnTo>
                  <a:lnTo>
                    <a:pt x="96" y="35"/>
                  </a:lnTo>
                  <a:lnTo>
                    <a:pt x="106" y="35"/>
                  </a:lnTo>
                  <a:lnTo>
                    <a:pt x="114" y="35"/>
                  </a:lnTo>
                  <a:lnTo>
                    <a:pt x="123" y="34"/>
                  </a:lnTo>
                  <a:lnTo>
                    <a:pt x="131" y="31"/>
                  </a:lnTo>
                  <a:lnTo>
                    <a:pt x="140" y="27"/>
                  </a:lnTo>
                  <a:lnTo>
                    <a:pt x="147" y="26"/>
                  </a:lnTo>
                  <a:lnTo>
                    <a:pt x="154" y="23"/>
                  </a:lnTo>
                  <a:lnTo>
                    <a:pt x="162" y="20"/>
                  </a:lnTo>
                  <a:lnTo>
                    <a:pt x="169" y="17"/>
                  </a:lnTo>
                  <a:lnTo>
                    <a:pt x="175" y="13"/>
                  </a:lnTo>
                  <a:lnTo>
                    <a:pt x="181" y="9"/>
                  </a:lnTo>
                  <a:lnTo>
                    <a:pt x="189" y="4"/>
                  </a:lnTo>
                  <a:lnTo>
                    <a:pt x="195" y="0"/>
                  </a:lnTo>
                  <a:lnTo>
                    <a:pt x="197" y="1"/>
                  </a:lnTo>
                  <a:lnTo>
                    <a:pt x="198" y="4"/>
                  </a:lnTo>
                  <a:lnTo>
                    <a:pt x="200" y="8"/>
                  </a:lnTo>
                  <a:lnTo>
                    <a:pt x="20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" name="Freeform 623"/>
            <p:cNvSpPr>
              <a:spLocks/>
            </p:cNvSpPr>
            <p:nvPr/>
          </p:nvSpPr>
          <p:spPr bwMode="auto">
            <a:xfrm>
              <a:off x="2582" y="3297"/>
              <a:ext cx="42" cy="40"/>
            </a:xfrm>
            <a:custGeom>
              <a:avLst/>
              <a:gdLst>
                <a:gd name="T0" fmla="*/ 0 w 125"/>
                <a:gd name="T1" fmla="*/ 0 h 119"/>
                <a:gd name="T2" fmla="*/ 0 w 125"/>
                <a:gd name="T3" fmla="*/ 0 h 119"/>
                <a:gd name="T4" fmla="*/ 0 w 125"/>
                <a:gd name="T5" fmla="*/ 0 h 119"/>
                <a:gd name="T6" fmla="*/ 0 w 125"/>
                <a:gd name="T7" fmla="*/ 0 h 119"/>
                <a:gd name="T8" fmla="*/ 0 w 125"/>
                <a:gd name="T9" fmla="*/ 0 h 119"/>
                <a:gd name="T10" fmla="*/ 0 w 125"/>
                <a:gd name="T11" fmla="*/ 0 h 119"/>
                <a:gd name="T12" fmla="*/ 0 w 125"/>
                <a:gd name="T13" fmla="*/ 0 h 119"/>
                <a:gd name="T14" fmla="*/ 0 w 125"/>
                <a:gd name="T15" fmla="*/ 0 h 119"/>
                <a:gd name="T16" fmla="*/ 0 w 125"/>
                <a:gd name="T17" fmla="*/ 0 h 119"/>
                <a:gd name="T18" fmla="*/ 0 w 125"/>
                <a:gd name="T19" fmla="*/ 0 h 119"/>
                <a:gd name="T20" fmla="*/ 0 w 125"/>
                <a:gd name="T21" fmla="*/ 0 h 119"/>
                <a:gd name="T22" fmla="*/ 0 w 125"/>
                <a:gd name="T23" fmla="*/ 0 h 119"/>
                <a:gd name="T24" fmla="*/ 0 w 125"/>
                <a:gd name="T25" fmla="*/ 0 h 119"/>
                <a:gd name="T26" fmla="*/ 0 w 125"/>
                <a:gd name="T27" fmla="*/ 0 h 119"/>
                <a:gd name="T28" fmla="*/ 0 w 125"/>
                <a:gd name="T29" fmla="*/ 0 h 119"/>
                <a:gd name="T30" fmla="*/ 0 w 125"/>
                <a:gd name="T31" fmla="*/ 0 h 119"/>
                <a:gd name="T32" fmla="*/ 0 w 125"/>
                <a:gd name="T33" fmla="*/ 0 h 119"/>
                <a:gd name="T34" fmla="*/ 0 w 125"/>
                <a:gd name="T35" fmla="*/ 0 h 119"/>
                <a:gd name="T36" fmla="*/ 0 w 125"/>
                <a:gd name="T37" fmla="*/ 0 h 119"/>
                <a:gd name="T38" fmla="*/ 0 w 125"/>
                <a:gd name="T39" fmla="*/ 0 h 119"/>
                <a:gd name="T40" fmla="*/ 0 w 125"/>
                <a:gd name="T41" fmla="*/ 0 h 119"/>
                <a:gd name="T42" fmla="*/ 0 w 125"/>
                <a:gd name="T43" fmla="*/ 0 h 119"/>
                <a:gd name="T44" fmla="*/ 0 w 125"/>
                <a:gd name="T45" fmla="*/ 0 h 119"/>
                <a:gd name="T46" fmla="*/ 0 w 125"/>
                <a:gd name="T47" fmla="*/ 0 h 119"/>
                <a:gd name="T48" fmla="*/ 0 w 125"/>
                <a:gd name="T49" fmla="*/ 0 h 119"/>
                <a:gd name="T50" fmla="*/ 0 w 125"/>
                <a:gd name="T51" fmla="*/ 0 h 119"/>
                <a:gd name="T52" fmla="*/ 0 w 125"/>
                <a:gd name="T53" fmla="*/ 0 h 119"/>
                <a:gd name="T54" fmla="*/ 0 w 125"/>
                <a:gd name="T55" fmla="*/ 0 h 119"/>
                <a:gd name="T56" fmla="*/ 0 w 125"/>
                <a:gd name="T57" fmla="*/ 0 h 119"/>
                <a:gd name="T58" fmla="*/ 0 w 125"/>
                <a:gd name="T59" fmla="*/ 0 h 119"/>
                <a:gd name="T60" fmla="*/ 0 w 125"/>
                <a:gd name="T61" fmla="*/ 0 h 119"/>
                <a:gd name="T62" fmla="*/ 0 w 125"/>
                <a:gd name="T63" fmla="*/ 0 h 119"/>
                <a:gd name="T64" fmla="*/ 0 w 125"/>
                <a:gd name="T65" fmla="*/ 0 h 119"/>
                <a:gd name="T66" fmla="*/ 0 w 125"/>
                <a:gd name="T67" fmla="*/ 0 h 119"/>
                <a:gd name="T68" fmla="*/ 0 w 125"/>
                <a:gd name="T69" fmla="*/ 0 h 119"/>
                <a:gd name="T70" fmla="*/ 0 w 125"/>
                <a:gd name="T71" fmla="*/ 0 h 119"/>
                <a:gd name="T72" fmla="*/ 0 w 125"/>
                <a:gd name="T73" fmla="*/ 0 h 119"/>
                <a:gd name="T74" fmla="*/ 0 w 125"/>
                <a:gd name="T75" fmla="*/ 0 h 119"/>
                <a:gd name="T76" fmla="*/ 0 w 125"/>
                <a:gd name="T77" fmla="*/ 0 h 119"/>
                <a:gd name="T78" fmla="*/ 0 w 125"/>
                <a:gd name="T79" fmla="*/ 0 h 119"/>
                <a:gd name="T80" fmla="*/ 0 w 125"/>
                <a:gd name="T81" fmla="*/ 0 h 119"/>
                <a:gd name="T82" fmla="*/ 0 w 125"/>
                <a:gd name="T83" fmla="*/ 0 h 119"/>
                <a:gd name="T84" fmla="*/ 0 w 125"/>
                <a:gd name="T85" fmla="*/ 0 h 119"/>
                <a:gd name="T86" fmla="*/ 0 w 125"/>
                <a:gd name="T87" fmla="*/ 0 h 119"/>
                <a:gd name="T88" fmla="*/ 0 w 125"/>
                <a:gd name="T89" fmla="*/ 0 h 119"/>
                <a:gd name="T90" fmla="*/ 0 w 125"/>
                <a:gd name="T91" fmla="*/ 0 h 119"/>
                <a:gd name="T92" fmla="*/ 0 w 125"/>
                <a:gd name="T93" fmla="*/ 0 h 119"/>
                <a:gd name="T94" fmla="*/ 0 w 125"/>
                <a:gd name="T95" fmla="*/ 0 h 119"/>
                <a:gd name="T96" fmla="*/ 0 w 125"/>
                <a:gd name="T97" fmla="*/ 0 h 119"/>
                <a:gd name="T98" fmla="*/ 0 w 125"/>
                <a:gd name="T99" fmla="*/ 0 h 119"/>
                <a:gd name="T100" fmla="*/ 0 w 125"/>
                <a:gd name="T101" fmla="*/ 0 h 119"/>
                <a:gd name="T102" fmla="*/ 0 w 125"/>
                <a:gd name="T103" fmla="*/ 0 h 119"/>
                <a:gd name="T104" fmla="*/ 0 w 125"/>
                <a:gd name="T105" fmla="*/ 0 h 119"/>
                <a:gd name="T106" fmla="*/ 0 w 125"/>
                <a:gd name="T107" fmla="*/ 0 h 119"/>
                <a:gd name="T108" fmla="*/ 0 w 125"/>
                <a:gd name="T109" fmla="*/ 0 h 119"/>
                <a:gd name="T110" fmla="*/ 0 w 125"/>
                <a:gd name="T111" fmla="*/ 0 h 119"/>
                <a:gd name="T112" fmla="*/ 0 w 125"/>
                <a:gd name="T113" fmla="*/ 0 h 1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119"/>
                <a:gd name="T173" fmla="*/ 125 w 125"/>
                <a:gd name="T174" fmla="*/ 119 h 1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119">
                  <a:moveTo>
                    <a:pt x="33" y="6"/>
                  </a:moveTo>
                  <a:lnTo>
                    <a:pt x="29" y="11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1" y="45"/>
                  </a:lnTo>
                  <a:lnTo>
                    <a:pt x="23" y="53"/>
                  </a:lnTo>
                  <a:lnTo>
                    <a:pt x="27" y="60"/>
                  </a:lnTo>
                  <a:lnTo>
                    <a:pt x="33" y="68"/>
                  </a:lnTo>
                  <a:lnTo>
                    <a:pt x="39" y="74"/>
                  </a:lnTo>
                  <a:lnTo>
                    <a:pt x="46" y="79"/>
                  </a:lnTo>
                  <a:lnTo>
                    <a:pt x="54" y="83"/>
                  </a:lnTo>
                  <a:lnTo>
                    <a:pt x="62" y="85"/>
                  </a:lnTo>
                  <a:lnTo>
                    <a:pt x="71" y="83"/>
                  </a:lnTo>
                  <a:lnTo>
                    <a:pt x="78" y="79"/>
                  </a:lnTo>
                  <a:lnTo>
                    <a:pt x="85" y="75"/>
                  </a:lnTo>
                  <a:lnTo>
                    <a:pt x="92" y="67"/>
                  </a:lnTo>
                  <a:lnTo>
                    <a:pt x="97" y="57"/>
                  </a:lnTo>
                  <a:lnTo>
                    <a:pt x="100" y="48"/>
                  </a:lnTo>
                  <a:lnTo>
                    <a:pt x="103" y="37"/>
                  </a:lnTo>
                  <a:lnTo>
                    <a:pt x="107" y="36"/>
                  </a:lnTo>
                  <a:lnTo>
                    <a:pt x="111" y="34"/>
                  </a:lnTo>
                  <a:lnTo>
                    <a:pt x="113" y="36"/>
                  </a:lnTo>
                  <a:lnTo>
                    <a:pt x="117" y="37"/>
                  </a:lnTo>
                  <a:lnTo>
                    <a:pt x="119" y="41"/>
                  </a:lnTo>
                  <a:lnTo>
                    <a:pt x="122" y="45"/>
                  </a:lnTo>
                  <a:lnTo>
                    <a:pt x="123" y="49"/>
                  </a:lnTo>
                  <a:lnTo>
                    <a:pt x="123" y="53"/>
                  </a:lnTo>
                  <a:lnTo>
                    <a:pt x="125" y="59"/>
                  </a:lnTo>
                  <a:lnTo>
                    <a:pt x="125" y="64"/>
                  </a:lnTo>
                  <a:lnTo>
                    <a:pt x="125" y="71"/>
                  </a:lnTo>
                  <a:lnTo>
                    <a:pt x="124" y="77"/>
                  </a:lnTo>
                  <a:lnTo>
                    <a:pt x="118" y="89"/>
                  </a:lnTo>
                  <a:lnTo>
                    <a:pt x="109" y="98"/>
                  </a:lnTo>
                  <a:lnTo>
                    <a:pt x="99" y="107"/>
                  </a:lnTo>
                  <a:lnTo>
                    <a:pt x="89" y="113"/>
                  </a:lnTo>
                  <a:lnTo>
                    <a:pt x="83" y="116"/>
                  </a:lnTo>
                  <a:lnTo>
                    <a:pt x="75" y="117"/>
                  </a:lnTo>
                  <a:lnTo>
                    <a:pt x="68" y="119"/>
                  </a:lnTo>
                  <a:lnTo>
                    <a:pt x="61" y="119"/>
                  </a:lnTo>
                  <a:lnTo>
                    <a:pt x="54" y="119"/>
                  </a:lnTo>
                  <a:lnTo>
                    <a:pt x="47" y="117"/>
                  </a:lnTo>
                  <a:lnTo>
                    <a:pt x="40" y="115"/>
                  </a:lnTo>
                  <a:lnTo>
                    <a:pt x="33" y="112"/>
                  </a:lnTo>
                  <a:lnTo>
                    <a:pt x="23" y="102"/>
                  </a:lnTo>
                  <a:lnTo>
                    <a:pt x="13" y="93"/>
                  </a:lnTo>
                  <a:lnTo>
                    <a:pt x="6" y="82"/>
                  </a:lnTo>
                  <a:lnTo>
                    <a:pt x="1" y="70"/>
                  </a:lnTo>
                  <a:lnTo>
                    <a:pt x="0" y="51"/>
                  </a:lnTo>
                  <a:lnTo>
                    <a:pt x="1" y="32"/>
                  </a:lnTo>
                  <a:lnTo>
                    <a:pt x="7" y="15"/>
                  </a:lnTo>
                  <a:lnTo>
                    <a:pt x="18" y="3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3" name="Freeform 624"/>
            <p:cNvSpPr>
              <a:spLocks/>
            </p:cNvSpPr>
            <p:nvPr/>
          </p:nvSpPr>
          <p:spPr bwMode="auto">
            <a:xfrm>
              <a:off x="2363" y="3304"/>
              <a:ext cx="55" cy="40"/>
            </a:xfrm>
            <a:custGeom>
              <a:avLst/>
              <a:gdLst>
                <a:gd name="T0" fmla="*/ 0 w 167"/>
                <a:gd name="T1" fmla="*/ 0 h 122"/>
                <a:gd name="T2" fmla="*/ 0 w 167"/>
                <a:gd name="T3" fmla="*/ 0 h 122"/>
                <a:gd name="T4" fmla="*/ 0 w 167"/>
                <a:gd name="T5" fmla="*/ 0 h 122"/>
                <a:gd name="T6" fmla="*/ 0 w 167"/>
                <a:gd name="T7" fmla="*/ 0 h 122"/>
                <a:gd name="T8" fmla="*/ 0 w 167"/>
                <a:gd name="T9" fmla="*/ 0 h 122"/>
                <a:gd name="T10" fmla="*/ 0 w 167"/>
                <a:gd name="T11" fmla="*/ 0 h 122"/>
                <a:gd name="T12" fmla="*/ 0 w 167"/>
                <a:gd name="T13" fmla="*/ 0 h 122"/>
                <a:gd name="T14" fmla="*/ 0 w 167"/>
                <a:gd name="T15" fmla="*/ 0 h 122"/>
                <a:gd name="T16" fmla="*/ 0 w 167"/>
                <a:gd name="T17" fmla="*/ 0 h 122"/>
                <a:gd name="T18" fmla="*/ 0 w 167"/>
                <a:gd name="T19" fmla="*/ 0 h 122"/>
                <a:gd name="T20" fmla="*/ 0 w 167"/>
                <a:gd name="T21" fmla="*/ 0 h 122"/>
                <a:gd name="T22" fmla="*/ 0 w 167"/>
                <a:gd name="T23" fmla="*/ 0 h 122"/>
                <a:gd name="T24" fmla="*/ 0 w 167"/>
                <a:gd name="T25" fmla="*/ 0 h 122"/>
                <a:gd name="T26" fmla="*/ 0 w 167"/>
                <a:gd name="T27" fmla="*/ 0 h 122"/>
                <a:gd name="T28" fmla="*/ 0 w 167"/>
                <a:gd name="T29" fmla="*/ 0 h 122"/>
                <a:gd name="T30" fmla="*/ 0 w 167"/>
                <a:gd name="T31" fmla="*/ 0 h 122"/>
                <a:gd name="T32" fmla="*/ 0 w 167"/>
                <a:gd name="T33" fmla="*/ 0 h 122"/>
                <a:gd name="T34" fmla="*/ 0 w 167"/>
                <a:gd name="T35" fmla="*/ 0 h 122"/>
                <a:gd name="T36" fmla="*/ 0 w 167"/>
                <a:gd name="T37" fmla="*/ 0 h 122"/>
                <a:gd name="T38" fmla="*/ 0 w 167"/>
                <a:gd name="T39" fmla="*/ 0 h 122"/>
                <a:gd name="T40" fmla="*/ 0 w 167"/>
                <a:gd name="T41" fmla="*/ 0 h 122"/>
                <a:gd name="T42" fmla="*/ 0 w 167"/>
                <a:gd name="T43" fmla="*/ 0 h 122"/>
                <a:gd name="T44" fmla="*/ 0 w 167"/>
                <a:gd name="T45" fmla="*/ 0 h 122"/>
                <a:gd name="T46" fmla="*/ 0 w 167"/>
                <a:gd name="T47" fmla="*/ 0 h 122"/>
                <a:gd name="T48" fmla="*/ 0 w 167"/>
                <a:gd name="T49" fmla="*/ 0 h 122"/>
                <a:gd name="T50" fmla="*/ 0 w 167"/>
                <a:gd name="T51" fmla="*/ 0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22"/>
                <a:gd name="T80" fmla="*/ 167 w 167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22">
                  <a:moveTo>
                    <a:pt x="167" y="108"/>
                  </a:moveTo>
                  <a:lnTo>
                    <a:pt x="152" y="112"/>
                  </a:lnTo>
                  <a:lnTo>
                    <a:pt x="137" y="115"/>
                  </a:lnTo>
                  <a:lnTo>
                    <a:pt x="123" y="118"/>
                  </a:lnTo>
                  <a:lnTo>
                    <a:pt x="108" y="119"/>
                  </a:lnTo>
                  <a:lnTo>
                    <a:pt x="94" y="119"/>
                  </a:lnTo>
                  <a:lnTo>
                    <a:pt x="78" y="120"/>
                  </a:lnTo>
                  <a:lnTo>
                    <a:pt x="63" y="120"/>
                  </a:lnTo>
                  <a:lnTo>
                    <a:pt x="47" y="122"/>
                  </a:lnTo>
                  <a:lnTo>
                    <a:pt x="34" y="112"/>
                  </a:lnTo>
                  <a:lnTo>
                    <a:pt x="24" y="101"/>
                  </a:lnTo>
                  <a:lnTo>
                    <a:pt x="18" y="86"/>
                  </a:lnTo>
                  <a:lnTo>
                    <a:pt x="13" y="71"/>
                  </a:lnTo>
                  <a:lnTo>
                    <a:pt x="10" y="55"/>
                  </a:lnTo>
                  <a:lnTo>
                    <a:pt x="7" y="38"/>
                  </a:lnTo>
                  <a:lnTo>
                    <a:pt x="3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13"/>
                  </a:lnTo>
                  <a:lnTo>
                    <a:pt x="41" y="26"/>
                  </a:lnTo>
                  <a:lnTo>
                    <a:pt x="63" y="40"/>
                  </a:lnTo>
                  <a:lnTo>
                    <a:pt x="84" y="53"/>
                  </a:lnTo>
                  <a:lnTo>
                    <a:pt x="104" y="67"/>
                  </a:lnTo>
                  <a:lnTo>
                    <a:pt x="125" y="81"/>
                  </a:lnTo>
                  <a:lnTo>
                    <a:pt x="146" y="94"/>
                  </a:lnTo>
                  <a:lnTo>
                    <a:pt x="167" y="108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4" name="Freeform 625"/>
            <p:cNvSpPr>
              <a:spLocks/>
            </p:cNvSpPr>
            <p:nvPr/>
          </p:nvSpPr>
          <p:spPr bwMode="auto">
            <a:xfrm>
              <a:off x="2908" y="3313"/>
              <a:ext cx="43" cy="119"/>
            </a:xfrm>
            <a:custGeom>
              <a:avLst/>
              <a:gdLst>
                <a:gd name="T0" fmla="*/ 0 w 129"/>
                <a:gd name="T1" fmla="*/ 0 h 355"/>
                <a:gd name="T2" fmla="*/ 0 w 129"/>
                <a:gd name="T3" fmla="*/ 0 h 355"/>
                <a:gd name="T4" fmla="*/ 0 w 129"/>
                <a:gd name="T5" fmla="*/ 0 h 355"/>
                <a:gd name="T6" fmla="*/ 0 w 129"/>
                <a:gd name="T7" fmla="*/ 0 h 355"/>
                <a:gd name="T8" fmla="*/ 0 w 129"/>
                <a:gd name="T9" fmla="*/ 0 h 355"/>
                <a:gd name="T10" fmla="*/ 0 w 129"/>
                <a:gd name="T11" fmla="*/ 0 h 355"/>
                <a:gd name="T12" fmla="*/ 0 w 129"/>
                <a:gd name="T13" fmla="*/ 0 h 355"/>
                <a:gd name="T14" fmla="*/ 0 w 129"/>
                <a:gd name="T15" fmla="*/ 0 h 355"/>
                <a:gd name="T16" fmla="*/ 0 w 129"/>
                <a:gd name="T17" fmla="*/ 0 h 355"/>
                <a:gd name="T18" fmla="*/ 0 w 129"/>
                <a:gd name="T19" fmla="*/ 0 h 355"/>
                <a:gd name="T20" fmla="*/ 0 w 129"/>
                <a:gd name="T21" fmla="*/ 0 h 355"/>
                <a:gd name="T22" fmla="*/ 0 w 129"/>
                <a:gd name="T23" fmla="*/ 0 h 355"/>
                <a:gd name="T24" fmla="*/ 0 w 129"/>
                <a:gd name="T25" fmla="*/ 0 h 355"/>
                <a:gd name="T26" fmla="*/ 0 w 129"/>
                <a:gd name="T27" fmla="*/ 0 h 355"/>
                <a:gd name="T28" fmla="*/ 0 w 129"/>
                <a:gd name="T29" fmla="*/ 0 h 355"/>
                <a:gd name="T30" fmla="*/ 0 w 129"/>
                <a:gd name="T31" fmla="*/ 0 h 355"/>
                <a:gd name="T32" fmla="*/ 0 w 129"/>
                <a:gd name="T33" fmla="*/ 0 h 355"/>
                <a:gd name="T34" fmla="*/ 0 w 129"/>
                <a:gd name="T35" fmla="*/ 0 h 355"/>
                <a:gd name="T36" fmla="*/ 0 w 129"/>
                <a:gd name="T37" fmla="*/ 0 h 355"/>
                <a:gd name="T38" fmla="*/ 0 w 129"/>
                <a:gd name="T39" fmla="*/ 0 h 355"/>
                <a:gd name="T40" fmla="*/ 0 w 129"/>
                <a:gd name="T41" fmla="*/ 0 h 355"/>
                <a:gd name="T42" fmla="*/ 0 w 129"/>
                <a:gd name="T43" fmla="*/ 0 h 355"/>
                <a:gd name="T44" fmla="*/ 0 w 129"/>
                <a:gd name="T45" fmla="*/ 0 h 355"/>
                <a:gd name="T46" fmla="*/ 0 w 129"/>
                <a:gd name="T47" fmla="*/ 0 h 355"/>
                <a:gd name="T48" fmla="*/ 0 w 129"/>
                <a:gd name="T49" fmla="*/ 0 h 355"/>
                <a:gd name="T50" fmla="*/ 0 w 129"/>
                <a:gd name="T51" fmla="*/ 0 h 355"/>
                <a:gd name="T52" fmla="*/ 0 w 129"/>
                <a:gd name="T53" fmla="*/ 0 h 355"/>
                <a:gd name="T54" fmla="*/ 0 w 129"/>
                <a:gd name="T55" fmla="*/ 0 h 355"/>
                <a:gd name="T56" fmla="*/ 0 w 129"/>
                <a:gd name="T57" fmla="*/ 0 h 355"/>
                <a:gd name="T58" fmla="*/ 0 w 129"/>
                <a:gd name="T59" fmla="*/ 0 h 355"/>
                <a:gd name="T60" fmla="*/ 0 w 129"/>
                <a:gd name="T61" fmla="*/ 0 h 355"/>
                <a:gd name="T62" fmla="*/ 0 w 129"/>
                <a:gd name="T63" fmla="*/ 0 h 355"/>
                <a:gd name="T64" fmla="*/ 0 w 129"/>
                <a:gd name="T65" fmla="*/ 0 h 355"/>
                <a:gd name="T66" fmla="*/ 0 w 129"/>
                <a:gd name="T67" fmla="*/ 0 h 355"/>
                <a:gd name="T68" fmla="*/ 0 w 129"/>
                <a:gd name="T69" fmla="*/ 0 h 355"/>
                <a:gd name="T70" fmla="*/ 0 w 129"/>
                <a:gd name="T71" fmla="*/ 0 h 355"/>
                <a:gd name="T72" fmla="*/ 0 w 129"/>
                <a:gd name="T73" fmla="*/ 0 h 355"/>
                <a:gd name="T74" fmla="*/ 0 w 129"/>
                <a:gd name="T75" fmla="*/ 0 h 355"/>
                <a:gd name="T76" fmla="*/ 0 w 129"/>
                <a:gd name="T77" fmla="*/ 0 h 355"/>
                <a:gd name="T78" fmla="*/ 0 w 129"/>
                <a:gd name="T79" fmla="*/ 0 h 355"/>
                <a:gd name="T80" fmla="*/ 0 w 129"/>
                <a:gd name="T81" fmla="*/ 0 h 355"/>
                <a:gd name="T82" fmla="*/ 0 w 129"/>
                <a:gd name="T83" fmla="*/ 0 h 355"/>
                <a:gd name="T84" fmla="*/ 0 w 129"/>
                <a:gd name="T85" fmla="*/ 0 h 355"/>
                <a:gd name="T86" fmla="*/ 0 w 129"/>
                <a:gd name="T87" fmla="*/ 0 h 355"/>
                <a:gd name="T88" fmla="*/ 0 w 129"/>
                <a:gd name="T89" fmla="*/ 0 h 355"/>
                <a:gd name="T90" fmla="*/ 0 w 129"/>
                <a:gd name="T91" fmla="*/ 0 h 355"/>
                <a:gd name="T92" fmla="*/ 0 w 129"/>
                <a:gd name="T93" fmla="*/ 0 h 355"/>
                <a:gd name="T94" fmla="*/ 0 w 129"/>
                <a:gd name="T95" fmla="*/ 0 h 355"/>
                <a:gd name="T96" fmla="*/ 0 w 129"/>
                <a:gd name="T97" fmla="*/ 0 h 355"/>
                <a:gd name="T98" fmla="*/ 0 w 129"/>
                <a:gd name="T99" fmla="*/ 0 h 355"/>
                <a:gd name="T100" fmla="*/ 0 w 129"/>
                <a:gd name="T101" fmla="*/ 0 h 355"/>
                <a:gd name="T102" fmla="*/ 0 w 129"/>
                <a:gd name="T103" fmla="*/ 0 h 355"/>
                <a:gd name="T104" fmla="*/ 0 w 129"/>
                <a:gd name="T105" fmla="*/ 0 h 355"/>
                <a:gd name="T106" fmla="*/ 0 w 129"/>
                <a:gd name="T107" fmla="*/ 0 h 3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"/>
                <a:gd name="T163" fmla="*/ 0 h 355"/>
                <a:gd name="T164" fmla="*/ 129 w 129"/>
                <a:gd name="T165" fmla="*/ 355 h 3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" h="355">
                  <a:moveTo>
                    <a:pt x="121" y="11"/>
                  </a:moveTo>
                  <a:lnTo>
                    <a:pt x="129" y="46"/>
                  </a:lnTo>
                  <a:lnTo>
                    <a:pt x="129" y="83"/>
                  </a:lnTo>
                  <a:lnTo>
                    <a:pt x="125" y="121"/>
                  </a:lnTo>
                  <a:lnTo>
                    <a:pt x="124" y="159"/>
                  </a:lnTo>
                  <a:lnTo>
                    <a:pt x="124" y="207"/>
                  </a:lnTo>
                  <a:lnTo>
                    <a:pt x="123" y="255"/>
                  </a:lnTo>
                  <a:lnTo>
                    <a:pt x="121" y="303"/>
                  </a:lnTo>
                  <a:lnTo>
                    <a:pt x="121" y="352"/>
                  </a:lnTo>
                  <a:lnTo>
                    <a:pt x="119" y="355"/>
                  </a:lnTo>
                  <a:lnTo>
                    <a:pt x="116" y="355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7" y="352"/>
                  </a:lnTo>
                  <a:lnTo>
                    <a:pt x="107" y="297"/>
                  </a:lnTo>
                  <a:lnTo>
                    <a:pt x="107" y="243"/>
                  </a:lnTo>
                  <a:lnTo>
                    <a:pt x="106" y="188"/>
                  </a:lnTo>
                  <a:lnTo>
                    <a:pt x="105" y="135"/>
                  </a:lnTo>
                  <a:lnTo>
                    <a:pt x="106" y="110"/>
                  </a:lnTo>
                  <a:lnTo>
                    <a:pt x="106" y="82"/>
                  </a:lnTo>
                  <a:lnTo>
                    <a:pt x="104" y="54"/>
                  </a:lnTo>
                  <a:lnTo>
                    <a:pt x="93" y="31"/>
                  </a:lnTo>
                  <a:lnTo>
                    <a:pt x="87" y="27"/>
                  </a:lnTo>
                  <a:lnTo>
                    <a:pt x="82" y="27"/>
                  </a:lnTo>
                  <a:lnTo>
                    <a:pt x="76" y="27"/>
                  </a:lnTo>
                  <a:lnTo>
                    <a:pt x="71" y="30"/>
                  </a:lnTo>
                  <a:lnTo>
                    <a:pt x="65" y="33"/>
                  </a:lnTo>
                  <a:lnTo>
                    <a:pt x="60" y="37"/>
                  </a:lnTo>
                  <a:lnTo>
                    <a:pt x="54" y="39"/>
                  </a:lnTo>
                  <a:lnTo>
                    <a:pt x="49" y="41"/>
                  </a:lnTo>
                  <a:lnTo>
                    <a:pt x="43" y="42"/>
                  </a:lnTo>
                  <a:lnTo>
                    <a:pt x="37" y="45"/>
                  </a:lnTo>
                  <a:lnTo>
                    <a:pt x="31" y="48"/>
                  </a:lnTo>
                  <a:lnTo>
                    <a:pt x="26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7" y="53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12" y="41"/>
                  </a:lnTo>
                  <a:lnTo>
                    <a:pt x="23" y="34"/>
                  </a:lnTo>
                  <a:lnTo>
                    <a:pt x="35" y="27"/>
                  </a:lnTo>
                  <a:lnTo>
                    <a:pt x="48" y="19"/>
                  </a:lnTo>
                  <a:lnTo>
                    <a:pt x="60" y="14"/>
                  </a:lnTo>
                  <a:lnTo>
                    <a:pt x="72" y="7"/>
                  </a:lnTo>
                  <a:lnTo>
                    <a:pt x="85" y="3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1" y="3"/>
                  </a:lnTo>
                  <a:lnTo>
                    <a:pt x="116" y="7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5" name="Freeform 626"/>
            <p:cNvSpPr>
              <a:spLocks/>
            </p:cNvSpPr>
            <p:nvPr/>
          </p:nvSpPr>
          <p:spPr bwMode="auto">
            <a:xfrm>
              <a:off x="2846" y="3321"/>
              <a:ext cx="25" cy="106"/>
            </a:xfrm>
            <a:custGeom>
              <a:avLst/>
              <a:gdLst>
                <a:gd name="T0" fmla="*/ 0 w 75"/>
                <a:gd name="T1" fmla="*/ 0 h 316"/>
                <a:gd name="T2" fmla="*/ 0 w 75"/>
                <a:gd name="T3" fmla="*/ 0 h 316"/>
                <a:gd name="T4" fmla="*/ 0 w 75"/>
                <a:gd name="T5" fmla="*/ 0 h 316"/>
                <a:gd name="T6" fmla="*/ 0 w 75"/>
                <a:gd name="T7" fmla="*/ 0 h 316"/>
                <a:gd name="T8" fmla="*/ 0 w 75"/>
                <a:gd name="T9" fmla="*/ 0 h 316"/>
                <a:gd name="T10" fmla="*/ 0 w 75"/>
                <a:gd name="T11" fmla="*/ 0 h 316"/>
                <a:gd name="T12" fmla="*/ 0 w 75"/>
                <a:gd name="T13" fmla="*/ 0 h 316"/>
                <a:gd name="T14" fmla="*/ 0 w 75"/>
                <a:gd name="T15" fmla="*/ 0 h 316"/>
                <a:gd name="T16" fmla="*/ 0 w 75"/>
                <a:gd name="T17" fmla="*/ 0 h 316"/>
                <a:gd name="T18" fmla="*/ 0 w 75"/>
                <a:gd name="T19" fmla="*/ 0 h 316"/>
                <a:gd name="T20" fmla="*/ 0 w 75"/>
                <a:gd name="T21" fmla="*/ 0 h 316"/>
                <a:gd name="T22" fmla="*/ 0 w 75"/>
                <a:gd name="T23" fmla="*/ 0 h 316"/>
                <a:gd name="T24" fmla="*/ 0 w 75"/>
                <a:gd name="T25" fmla="*/ 0 h 316"/>
                <a:gd name="T26" fmla="*/ 0 w 75"/>
                <a:gd name="T27" fmla="*/ 0 h 316"/>
                <a:gd name="T28" fmla="*/ 0 w 75"/>
                <a:gd name="T29" fmla="*/ 0 h 316"/>
                <a:gd name="T30" fmla="*/ 0 w 75"/>
                <a:gd name="T31" fmla="*/ 0 h 316"/>
                <a:gd name="T32" fmla="*/ 0 w 75"/>
                <a:gd name="T33" fmla="*/ 0 h 316"/>
                <a:gd name="T34" fmla="*/ 0 w 75"/>
                <a:gd name="T35" fmla="*/ 0 h 316"/>
                <a:gd name="T36" fmla="*/ 0 w 75"/>
                <a:gd name="T37" fmla="*/ 0 h 316"/>
                <a:gd name="T38" fmla="*/ 0 w 75"/>
                <a:gd name="T39" fmla="*/ 0 h 316"/>
                <a:gd name="T40" fmla="*/ 0 w 75"/>
                <a:gd name="T41" fmla="*/ 0 h 316"/>
                <a:gd name="T42" fmla="*/ 0 w 75"/>
                <a:gd name="T43" fmla="*/ 0 h 316"/>
                <a:gd name="T44" fmla="*/ 0 w 75"/>
                <a:gd name="T45" fmla="*/ 0 h 316"/>
                <a:gd name="T46" fmla="*/ 0 w 75"/>
                <a:gd name="T47" fmla="*/ 0 h 316"/>
                <a:gd name="T48" fmla="*/ 0 w 75"/>
                <a:gd name="T49" fmla="*/ 0 h 316"/>
                <a:gd name="T50" fmla="*/ 0 w 75"/>
                <a:gd name="T51" fmla="*/ 0 h 316"/>
                <a:gd name="T52" fmla="*/ 0 w 75"/>
                <a:gd name="T53" fmla="*/ 0 h 316"/>
                <a:gd name="T54" fmla="*/ 0 w 75"/>
                <a:gd name="T55" fmla="*/ 0 h 316"/>
                <a:gd name="T56" fmla="*/ 0 w 75"/>
                <a:gd name="T57" fmla="*/ 0 h 316"/>
                <a:gd name="T58" fmla="*/ 0 w 75"/>
                <a:gd name="T59" fmla="*/ 0 h 316"/>
                <a:gd name="T60" fmla="*/ 0 w 75"/>
                <a:gd name="T61" fmla="*/ 0 h 316"/>
                <a:gd name="T62" fmla="*/ 0 w 75"/>
                <a:gd name="T63" fmla="*/ 0 h 316"/>
                <a:gd name="T64" fmla="*/ 0 w 75"/>
                <a:gd name="T65" fmla="*/ 0 h 316"/>
                <a:gd name="T66" fmla="*/ 0 w 75"/>
                <a:gd name="T67" fmla="*/ 0 h 316"/>
                <a:gd name="T68" fmla="*/ 0 w 75"/>
                <a:gd name="T69" fmla="*/ 0 h 316"/>
                <a:gd name="T70" fmla="*/ 0 w 75"/>
                <a:gd name="T71" fmla="*/ 0 h 316"/>
                <a:gd name="T72" fmla="*/ 0 w 75"/>
                <a:gd name="T73" fmla="*/ 0 h 316"/>
                <a:gd name="T74" fmla="*/ 0 w 75"/>
                <a:gd name="T75" fmla="*/ 0 h 316"/>
                <a:gd name="T76" fmla="*/ 0 w 75"/>
                <a:gd name="T77" fmla="*/ 0 h 316"/>
                <a:gd name="T78" fmla="*/ 0 w 75"/>
                <a:gd name="T79" fmla="*/ 0 h 316"/>
                <a:gd name="T80" fmla="*/ 0 w 75"/>
                <a:gd name="T81" fmla="*/ 0 h 316"/>
                <a:gd name="T82" fmla="*/ 0 w 75"/>
                <a:gd name="T83" fmla="*/ 0 h 316"/>
                <a:gd name="T84" fmla="*/ 0 w 75"/>
                <a:gd name="T85" fmla="*/ 0 h 316"/>
                <a:gd name="T86" fmla="*/ 0 w 75"/>
                <a:gd name="T87" fmla="*/ 0 h 316"/>
                <a:gd name="T88" fmla="*/ 0 w 75"/>
                <a:gd name="T89" fmla="*/ 0 h 316"/>
                <a:gd name="T90" fmla="*/ 0 w 75"/>
                <a:gd name="T91" fmla="*/ 0 h 3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"/>
                <a:gd name="T139" fmla="*/ 0 h 316"/>
                <a:gd name="T140" fmla="*/ 75 w 75"/>
                <a:gd name="T141" fmla="*/ 316 h 3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" h="316">
                  <a:moveTo>
                    <a:pt x="75" y="10"/>
                  </a:moveTo>
                  <a:lnTo>
                    <a:pt x="69" y="15"/>
                  </a:lnTo>
                  <a:lnTo>
                    <a:pt x="63" y="21"/>
                  </a:lnTo>
                  <a:lnTo>
                    <a:pt x="56" y="26"/>
                  </a:lnTo>
                  <a:lnTo>
                    <a:pt x="50" y="32"/>
                  </a:lnTo>
                  <a:lnTo>
                    <a:pt x="44" y="39"/>
                  </a:lnTo>
                  <a:lnTo>
                    <a:pt x="39" y="45"/>
                  </a:lnTo>
                  <a:lnTo>
                    <a:pt x="34" y="54"/>
                  </a:lnTo>
                  <a:lnTo>
                    <a:pt x="31" y="63"/>
                  </a:lnTo>
                  <a:lnTo>
                    <a:pt x="27" y="100"/>
                  </a:lnTo>
                  <a:lnTo>
                    <a:pt x="24" y="138"/>
                  </a:lnTo>
                  <a:lnTo>
                    <a:pt x="24" y="176"/>
                  </a:lnTo>
                  <a:lnTo>
                    <a:pt x="25" y="216"/>
                  </a:lnTo>
                  <a:lnTo>
                    <a:pt x="24" y="239"/>
                  </a:lnTo>
                  <a:lnTo>
                    <a:pt x="23" y="265"/>
                  </a:lnTo>
                  <a:lnTo>
                    <a:pt x="22" y="290"/>
                  </a:lnTo>
                  <a:lnTo>
                    <a:pt x="19" y="314"/>
                  </a:lnTo>
                  <a:lnTo>
                    <a:pt x="18" y="316"/>
                  </a:lnTo>
                  <a:lnTo>
                    <a:pt x="16" y="316"/>
                  </a:lnTo>
                  <a:lnTo>
                    <a:pt x="14" y="316"/>
                  </a:lnTo>
                  <a:lnTo>
                    <a:pt x="12" y="314"/>
                  </a:lnTo>
                  <a:lnTo>
                    <a:pt x="10" y="298"/>
                  </a:lnTo>
                  <a:lnTo>
                    <a:pt x="8" y="281"/>
                  </a:lnTo>
                  <a:lnTo>
                    <a:pt x="7" y="265"/>
                  </a:lnTo>
                  <a:lnTo>
                    <a:pt x="6" y="249"/>
                  </a:lnTo>
                  <a:lnTo>
                    <a:pt x="3" y="226"/>
                  </a:lnTo>
                  <a:lnTo>
                    <a:pt x="2" y="204"/>
                  </a:lnTo>
                  <a:lnTo>
                    <a:pt x="1" y="180"/>
                  </a:lnTo>
                  <a:lnTo>
                    <a:pt x="0" y="157"/>
                  </a:lnTo>
                  <a:lnTo>
                    <a:pt x="0" y="135"/>
                  </a:lnTo>
                  <a:lnTo>
                    <a:pt x="0" y="111"/>
                  </a:lnTo>
                  <a:lnTo>
                    <a:pt x="1" y="88"/>
                  </a:lnTo>
                  <a:lnTo>
                    <a:pt x="5" y="66"/>
                  </a:lnTo>
                  <a:lnTo>
                    <a:pt x="7" y="50"/>
                  </a:lnTo>
                  <a:lnTo>
                    <a:pt x="8" y="33"/>
                  </a:lnTo>
                  <a:lnTo>
                    <a:pt x="13" y="18"/>
                  </a:lnTo>
                  <a:lnTo>
                    <a:pt x="23" y="6"/>
                  </a:lnTo>
                  <a:lnTo>
                    <a:pt x="29" y="3"/>
                  </a:lnTo>
                  <a:lnTo>
                    <a:pt x="35" y="2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6" name="Freeform 627"/>
            <p:cNvSpPr>
              <a:spLocks/>
            </p:cNvSpPr>
            <p:nvPr/>
          </p:nvSpPr>
          <p:spPr bwMode="auto">
            <a:xfrm>
              <a:off x="2870" y="3331"/>
              <a:ext cx="29" cy="18"/>
            </a:xfrm>
            <a:custGeom>
              <a:avLst/>
              <a:gdLst>
                <a:gd name="T0" fmla="*/ 0 w 86"/>
                <a:gd name="T1" fmla="*/ 0 h 52"/>
                <a:gd name="T2" fmla="*/ 0 w 86"/>
                <a:gd name="T3" fmla="*/ 0 h 52"/>
                <a:gd name="T4" fmla="*/ 0 w 86"/>
                <a:gd name="T5" fmla="*/ 0 h 52"/>
                <a:gd name="T6" fmla="*/ 0 w 86"/>
                <a:gd name="T7" fmla="*/ 0 h 52"/>
                <a:gd name="T8" fmla="*/ 0 w 86"/>
                <a:gd name="T9" fmla="*/ 0 h 52"/>
                <a:gd name="T10" fmla="*/ 0 w 86"/>
                <a:gd name="T11" fmla="*/ 0 h 52"/>
                <a:gd name="T12" fmla="*/ 0 w 86"/>
                <a:gd name="T13" fmla="*/ 0 h 52"/>
                <a:gd name="T14" fmla="*/ 0 w 86"/>
                <a:gd name="T15" fmla="*/ 0 h 52"/>
                <a:gd name="T16" fmla="*/ 0 w 86"/>
                <a:gd name="T17" fmla="*/ 0 h 52"/>
                <a:gd name="T18" fmla="*/ 0 w 86"/>
                <a:gd name="T19" fmla="*/ 0 h 52"/>
                <a:gd name="T20" fmla="*/ 0 w 86"/>
                <a:gd name="T21" fmla="*/ 0 h 52"/>
                <a:gd name="T22" fmla="*/ 0 w 86"/>
                <a:gd name="T23" fmla="*/ 0 h 52"/>
                <a:gd name="T24" fmla="*/ 0 w 86"/>
                <a:gd name="T25" fmla="*/ 0 h 52"/>
                <a:gd name="T26" fmla="*/ 0 w 86"/>
                <a:gd name="T27" fmla="*/ 0 h 52"/>
                <a:gd name="T28" fmla="*/ 0 w 86"/>
                <a:gd name="T29" fmla="*/ 0 h 52"/>
                <a:gd name="T30" fmla="*/ 0 w 86"/>
                <a:gd name="T31" fmla="*/ 0 h 52"/>
                <a:gd name="T32" fmla="*/ 0 w 86"/>
                <a:gd name="T33" fmla="*/ 0 h 52"/>
                <a:gd name="T34" fmla="*/ 0 w 86"/>
                <a:gd name="T35" fmla="*/ 0 h 52"/>
                <a:gd name="T36" fmla="*/ 0 w 86"/>
                <a:gd name="T37" fmla="*/ 0 h 52"/>
                <a:gd name="T38" fmla="*/ 0 w 86"/>
                <a:gd name="T39" fmla="*/ 0 h 52"/>
                <a:gd name="T40" fmla="*/ 0 w 86"/>
                <a:gd name="T41" fmla="*/ 0 h 52"/>
                <a:gd name="T42" fmla="*/ 0 w 86"/>
                <a:gd name="T43" fmla="*/ 0 h 52"/>
                <a:gd name="T44" fmla="*/ 0 w 86"/>
                <a:gd name="T45" fmla="*/ 0 h 52"/>
                <a:gd name="T46" fmla="*/ 0 w 86"/>
                <a:gd name="T47" fmla="*/ 0 h 52"/>
                <a:gd name="T48" fmla="*/ 0 w 86"/>
                <a:gd name="T49" fmla="*/ 0 h 52"/>
                <a:gd name="T50" fmla="*/ 0 w 86"/>
                <a:gd name="T51" fmla="*/ 0 h 52"/>
                <a:gd name="T52" fmla="*/ 0 w 86"/>
                <a:gd name="T53" fmla="*/ 0 h 52"/>
                <a:gd name="T54" fmla="*/ 0 w 86"/>
                <a:gd name="T55" fmla="*/ 0 h 52"/>
                <a:gd name="T56" fmla="*/ 0 w 86"/>
                <a:gd name="T57" fmla="*/ 0 h 52"/>
                <a:gd name="T58" fmla="*/ 0 w 86"/>
                <a:gd name="T59" fmla="*/ 0 h 52"/>
                <a:gd name="T60" fmla="*/ 0 w 86"/>
                <a:gd name="T61" fmla="*/ 0 h 52"/>
                <a:gd name="T62" fmla="*/ 0 w 86"/>
                <a:gd name="T63" fmla="*/ 0 h 52"/>
                <a:gd name="T64" fmla="*/ 0 w 86"/>
                <a:gd name="T65" fmla="*/ 0 h 52"/>
                <a:gd name="T66" fmla="*/ 0 w 86"/>
                <a:gd name="T67" fmla="*/ 0 h 52"/>
                <a:gd name="T68" fmla="*/ 0 w 86"/>
                <a:gd name="T69" fmla="*/ 0 h 52"/>
                <a:gd name="T70" fmla="*/ 0 w 86"/>
                <a:gd name="T71" fmla="*/ 0 h 52"/>
                <a:gd name="T72" fmla="*/ 0 w 86"/>
                <a:gd name="T73" fmla="*/ 0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2"/>
                <a:gd name="T113" fmla="*/ 86 w 86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2">
                  <a:moveTo>
                    <a:pt x="86" y="7"/>
                  </a:moveTo>
                  <a:lnTo>
                    <a:pt x="84" y="11"/>
                  </a:lnTo>
                  <a:lnTo>
                    <a:pt x="80" y="14"/>
                  </a:lnTo>
                  <a:lnTo>
                    <a:pt x="75" y="17"/>
                  </a:lnTo>
                  <a:lnTo>
                    <a:pt x="70" y="18"/>
                  </a:lnTo>
                  <a:lnTo>
                    <a:pt x="65" y="20"/>
                  </a:lnTo>
                  <a:lnTo>
                    <a:pt x="59" y="21"/>
                  </a:lnTo>
                  <a:lnTo>
                    <a:pt x="55" y="22"/>
                  </a:lnTo>
                  <a:lnTo>
                    <a:pt x="50" y="25"/>
                  </a:lnTo>
                  <a:lnTo>
                    <a:pt x="45" y="28"/>
                  </a:lnTo>
                  <a:lnTo>
                    <a:pt x="40" y="30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25" y="40"/>
                  </a:lnTo>
                  <a:lnTo>
                    <a:pt x="20" y="43"/>
                  </a:lnTo>
                  <a:lnTo>
                    <a:pt x="16" y="47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1" y="35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20" y="11"/>
                  </a:lnTo>
                  <a:lnTo>
                    <a:pt x="27" y="10"/>
                  </a:lnTo>
                  <a:lnTo>
                    <a:pt x="33" y="7"/>
                  </a:lnTo>
                  <a:lnTo>
                    <a:pt x="39" y="6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9" y="2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8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7" name="Freeform 628"/>
            <p:cNvSpPr>
              <a:spLocks/>
            </p:cNvSpPr>
            <p:nvPr/>
          </p:nvSpPr>
          <p:spPr bwMode="auto">
            <a:xfrm>
              <a:off x="2682" y="3342"/>
              <a:ext cx="11" cy="149"/>
            </a:xfrm>
            <a:custGeom>
              <a:avLst/>
              <a:gdLst>
                <a:gd name="T0" fmla="*/ 0 w 33"/>
                <a:gd name="T1" fmla="*/ 0 h 446"/>
                <a:gd name="T2" fmla="*/ 0 w 33"/>
                <a:gd name="T3" fmla="*/ 0 h 446"/>
                <a:gd name="T4" fmla="*/ 0 w 33"/>
                <a:gd name="T5" fmla="*/ 0 h 446"/>
                <a:gd name="T6" fmla="*/ 0 w 33"/>
                <a:gd name="T7" fmla="*/ 0 h 446"/>
                <a:gd name="T8" fmla="*/ 0 w 33"/>
                <a:gd name="T9" fmla="*/ 0 h 446"/>
                <a:gd name="T10" fmla="*/ 0 w 33"/>
                <a:gd name="T11" fmla="*/ 0 h 446"/>
                <a:gd name="T12" fmla="*/ 0 w 33"/>
                <a:gd name="T13" fmla="*/ 0 h 446"/>
                <a:gd name="T14" fmla="*/ 0 w 33"/>
                <a:gd name="T15" fmla="*/ 0 h 446"/>
                <a:gd name="T16" fmla="*/ 0 w 33"/>
                <a:gd name="T17" fmla="*/ 0 h 446"/>
                <a:gd name="T18" fmla="*/ 0 w 33"/>
                <a:gd name="T19" fmla="*/ 0 h 446"/>
                <a:gd name="T20" fmla="*/ 0 w 33"/>
                <a:gd name="T21" fmla="*/ 0 h 446"/>
                <a:gd name="T22" fmla="*/ 0 w 33"/>
                <a:gd name="T23" fmla="*/ 0 h 446"/>
                <a:gd name="T24" fmla="*/ 0 w 33"/>
                <a:gd name="T25" fmla="*/ 0 h 446"/>
                <a:gd name="T26" fmla="*/ 0 w 33"/>
                <a:gd name="T27" fmla="*/ 0 h 446"/>
                <a:gd name="T28" fmla="*/ 0 w 33"/>
                <a:gd name="T29" fmla="*/ 0 h 446"/>
                <a:gd name="T30" fmla="*/ 0 w 33"/>
                <a:gd name="T31" fmla="*/ 0 h 446"/>
                <a:gd name="T32" fmla="*/ 0 w 33"/>
                <a:gd name="T33" fmla="*/ 0 h 446"/>
                <a:gd name="T34" fmla="*/ 0 w 33"/>
                <a:gd name="T35" fmla="*/ 0 h 446"/>
                <a:gd name="T36" fmla="*/ 0 w 33"/>
                <a:gd name="T37" fmla="*/ 0 h 446"/>
                <a:gd name="T38" fmla="*/ 0 w 33"/>
                <a:gd name="T39" fmla="*/ 0 h 446"/>
                <a:gd name="T40" fmla="*/ 0 w 33"/>
                <a:gd name="T41" fmla="*/ 0 h 446"/>
                <a:gd name="T42" fmla="*/ 0 w 33"/>
                <a:gd name="T43" fmla="*/ 0 h 446"/>
                <a:gd name="T44" fmla="*/ 0 w 33"/>
                <a:gd name="T45" fmla="*/ 0 h 446"/>
                <a:gd name="T46" fmla="*/ 0 w 33"/>
                <a:gd name="T47" fmla="*/ 0 h 446"/>
                <a:gd name="T48" fmla="*/ 0 w 33"/>
                <a:gd name="T49" fmla="*/ 0 h 446"/>
                <a:gd name="T50" fmla="*/ 0 w 33"/>
                <a:gd name="T51" fmla="*/ 0 h 446"/>
                <a:gd name="T52" fmla="*/ 0 w 33"/>
                <a:gd name="T53" fmla="*/ 0 h 446"/>
                <a:gd name="T54" fmla="*/ 0 w 33"/>
                <a:gd name="T55" fmla="*/ 0 h 446"/>
                <a:gd name="T56" fmla="*/ 0 w 33"/>
                <a:gd name="T57" fmla="*/ 0 h 446"/>
                <a:gd name="T58" fmla="*/ 0 w 33"/>
                <a:gd name="T59" fmla="*/ 0 h 446"/>
                <a:gd name="T60" fmla="*/ 0 w 33"/>
                <a:gd name="T61" fmla="*/ 0 h 446"/>
                <a:gd name="T62" fmla="*/ 0 w 33"/>
                <a:gd name="T63" fmla="*/ 0 h 446"/>
                <a:gd name="T64" fmla="*/ 0 w 33"/>
                <a:gd name="T65" fmla="*/ 0 h 446"/>
                <a:gd name="T66" fmla="*/ 0 w 33"/>
                <a:gd name="T67" fmla="*/ 0 h 446"/>
                <a:gd name="T68" fmla="*/ 0 w 33"/>
                <a:gd name="T69" fmla="*/ 0 h 446"/>
                <a:gd name="T70" fmla="*/ 0 w 33"/>
                <a:gd name="T71" fmla="*/ 0 h 446"/>
                <a:gd name="T72" fmla="*/ 0 w 33"/>
                <a:gd name="T73" fmla="*/ 0 h 446"/>
                <a:gd name="T74" fmla="*/ 0 w 33"/>
                <a:gd name="T75" fmla="*/ 0 h 446"/>
                <a:gd name="T76" fmla="*/ 0 w 33"/>
                <a:gd name="T77" fmla="*/ 0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"/>
                <a:gd name="T118" fmla="*/ 0 h 446"/>
                <a:gd name="T119" fmla="*/ 33 w 33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" h="446">
                  <a:moveTo>
                    <a:pt x="29" y="7"/>
                  </a:moveTo>
                  <a:lnTo>
                    <a:pt x="32" y="29"/>
                  </a:lnTo>
                  <a:lnTo>
                    <a:pt x="32" y="63"/>
                  </a:lnTo>
                  <a:lnTo>
                    <a:pt x="33" y="98"/>
                  </a:lnTo>
                  <a:lnTo>
                    <a:pt x="32" y="135"/>
                  </a:lnTo>
                  <a:lnTo>
                    <a:pt x="29" y="169"/>
                  </a:lnTo>
                  <a:lnTo>
                    <a:pt x="29" y="212"/>
                  </a:lnTo>
                  <a:lnTo>
                    <a:pt x="27" y="254"/>
                  </a:lnTo>
                  <a:lnTo>
                    <a:pt x="25" y="295"/>
                  </a:lnTo>
                  <a:lnTo>
                    <a:pt x="25" y="336"/>
                  </a:lnTo>
                  <a:lnTo>
                    <a:pt x="22" y="340"/>
                  </a:lnTo>
                  <a:lnTo>
                    <a:pt x="23" y="367"/>
                  </a:lnTo>
                  <a:lnTo>
                    <a:pt x="22" y="393"/>
                  </a:lnTo>
                  <a:lnTo>
                    <a:pt x="21" y="419"/>
                  </a:lnTo>
                  <a:lnTo>
                    <a:pt x="17" y="444"/>
                  </a:lnTo>
                  <a:lnTo>
                    <a:pt x="14" y="446"/>
                  </a:lnTo>
                  <a:lnTo>
                    <a:pt x="11" y="446"/>
                  </a:lnTo>
                  <a:lnTo>
                    <a:pt x="8" y="446"/>
                  </a:lnTo>
                  <a:lnTo>
                    <a:pt x="4" y="444"/>
                  </a:lnTo>
                  <a:lnTo>
                    <a:pt x="0" y="416"/>
                  </a:lnTo>
                  <a:lnTo>
                    <a:pt x="0" y="388"/>
                  </a:lnTo>
                  <a:lnTo>
                    <a:pt x="1" y="359"/>
                  </a:lnTo>
                  <a:lnTo>
                    <a:pt x="1" y="330"/>
                  </a:lnTo>
                  <a:lnTo>
                    <a:pt x="6" y="262"/>
                  </a:lnTo>
                  <a:lnTo>
                    <a:pt x="11" y="193"/>
                  </a:lnTo>
                  <a:lnTo>
                    <a:pt x="15" y="123"/>
                  </a:lnTo>
                  <a:lnTo>
                    <a:pt x="17" y="55"/>
                  </a:lnTo>
                  <a:lnTo>
                    <a:pt x="16" y="52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34"/>
                  </a:lnTo>
                  <a:lnTo>
                    <a:pt x="16" y="22"/>
                  </a:lnTo>
                  <a:lnTo>
                    <a:pt x="19" y="1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8" name="Freeform 629"/>
            <p:cNvSpPr>
              <a:spLocks/>
            </p:cNvSpPr>
            <p:nvPr/>
          </p:nvSpPr>
          <p:spPr bwMode="auto">
            <a:xfrm>
              <a:off x="2896" y="3412"/>
              <a:ext cx="69" cy="73"/>
            </a:xfrm>
            <a:custGeom>
              <a:avLst/>
              <a:gdLst>
                <a:gd name="T0" fmla="*/ 0 w 208"/>
                <a:gd name="T1" fmla="*/ 0 h 221"/>
                <a:gd name="T2" fmla="*/ 0 w 208"/>
                <a:gd name="T3" fmla="*/ 0 h 221"/>
                <a:gd name="T4" fmla="*/ 0 w 208"/>
                <a:gd name="T5" fmla="*/ 0 h 221"/>
                <a:gd name="T6" fmla="*/ 0 w 208"/>
                <a:gd name="T7" fmla="*/ 0 h 221"/>
                <a:gd name="T8" fmla="*/ 0 w 208"/>
                <a:gd name="T9" fmla="*/ 0 h 221"/>
                <a:gd name="T10" fmla="*/ 0 w 208"/>
                <a:gd name="T11" fmla="*/ 0 h 221"/>
                <a:gd name="T12" fmla="*/ 0 w 208"/>
                <a:gd name="T13" fmla="*/ 0 h 221"/>
                <a:gd name="T14" fmla="*/ 0 w 208"/>
                <a:gd name="T15" fmla="*/ 0 h 221"/>
                <a:gd name="T16" fmla="*/ 0 w 208"/>
                <a:gd name="T17" fmla="*/ 0 h 221"/>
                <a:gd name="T18" fmla="*/ 0 w 208"/>
                <a:gd name="T19" fmla="*/ 0 h 221"/>
                <a:gd name="T20" fmla="*/ 0 w 208"/>
                <a:gd name="T21" fmla="*/ 0 h 221"/>
                <a:gd name="T22" fmla="*/ 0 w 208"/>
                <a:gd name="T23" fmla="*/ 0 h 221"/>
                <a:gd name="T24" fmla="*/ 0 w 208"/>
                <a:gd name="T25" fmla="*/ 0 h 221"/>
                <a:gd name="T26" fmla="*/ 0 w 208"/>
                <a:gd name="T27" fmla="*/ 0 h 221"/>
                <a:gd name="T28" fmla="*/ 0 w 208"/>
                <a:gd name="T29" fmla="*/ 0 h 221"/>
                <a:gd name="T30" fmla="*/ 0 w 208"/>
                <a:gd name="T31" fmla="*/ 0 h 221"/>
                <a:gd name="T32" fmla="*/ 0 w 208"/>
                <a:gd name="T33" fmla="*/ 0 h 221"/>
                <a:gd name="T34" fmla="*/ 0 w 208"/>
                <a:gd name="T35" fmla="*/ 0 h 221"/>
                <a:gd name="T36" fmla="*/ 0 w 208"/>
                <a:gd name="T37" fmla="*/ 0 h 221"/>
                <a:gd name="T38" fmla="*/ 0 w 208"/>
                <a:gd name="T39" fmla="*/ 0 h 221"/>
                <a:gd name="T40" fmla="*/ 0 w 208"/>
                <a:gd name="T41" fmla="*/ 0 h 221"/>
                <a:gd name="T42" fmla="*/ 0 w 208"/>
                <a:gd name="T43" fmla="*/ 0 h 221"/>
                <a:gd name="T44" fmla="*/ 0 w 208"/>
                <a:gd name="T45" fmla="*/ 0 h 221"/>
                <a:gd name="T46" fmla="*/ 0 w 208"/>
                <a:gd name="T47" fmla="*/ 0 h 221"/>
                <a:gd name="T48" fmla="*/ 0 w 208"/>
                <a:gd name="T49" fmla="*/ 0 h 221"/>
                <a:gd name="T50" fmla="*/ 0 w 208"/>
                <a:gd name="T51" fmla="*/ 0 h 221"/>
                <a:gd name="T52" fmla="*/ 0 w 208"/>
                <a:gd name="T53" fmla="*/ 0 h 221"/>
                <a:gd name="T54" fmla="*/ 0 w 208"/>
                <a:gd name="T55" fmla="*/ 0 h 221"/>
                <a:gd name="T56" fmla="*/ 0 w 208"/>
                <a:gd name="T57" fmla="*/ 0 h 221"/>
                <a:gd name="T58" fmla="*/ 0 w 208"/>
                <a:gd name="T59" fmla="*/ 0 h 221"/>
                <a:gd name="T60" fmla="*/ 0 w 208"/>
                <a:gd name="T61" fmla="*/ 0 h 221"/>
                <a:gd name="T62" fmla="*/ 0 w 208"/>
                <a:gd name="T63" fmla="*/ 0 h 221"/>
                <a:gd name="T64" fmla="*/ 0 w 208"/>
                <a:gd name="T65" fmla="*/ 0 h 221"/>
                <a:gd name="T66" fmla="*/ 0 w 208"/>
                <a:gd name="T67" fmla="*/ 0 h 221"/>
                <a:gd name="T68" fmla="*/ 0 w 208"/>
                <a:gd name="T69" fmla="*/ 0 h 221"/>
                <a:gd name="T70" fmla="*/ 0 w 208"/>
                <a:gd name="T71" fmla="*/ 0 h 221"/>
                <a:gd name="T72" fmla="*/ 0 w 208"/>
                <a:gd name="T73" fmla="*/ 0 h 221"/>
                <a:gd name="T74" fmla="*/ 0 w 208"/>
                <a:gd name="T75" fmla="*/ 0 h 221"/>
                <a:gd name="T76" fmla="*/ 0 w 208"/>
                <a:gd name="T77" fmla="*/ 0 h 221"/>
                <a:gd name="T78" fmla="*/ 0 w 208"/>
                <a:gd name="T79" fmla="*/ 0 h 221"/>
                <a:gd name="T80" fmla="*/ 0 w 208"/>
                <a:gd name="T81" fmla="*/ 0 h 221"/>
                <a:gd name="T82" fmla="*/ 0 w 208"/>
                <a:gd name="T83" fmla="*/ 0 h 221"/>
                <a:gd name="T84" fmla="*/ 0 w 208"/>
                <a:gd name="T85" fmla="*/ 0 h 221"/>
                <a:gd name="T86" fmla="*/ 0 w 208"/>
                <a:gd name="T87" fmla="*/ 0 h 221"/>
                <a:gd name="T88" fmla="*/ 0 w 208"/>
                <a:gd name="T89" fmla="*/ 0 h 221"/>
                <a:gd name="T90" fmla="*/ 0 w 208"/>
                <a:gd name="T91" fmla="*/ 0 h 221"/>
                <a:gd name="T92" fmla="*/ 0 w 208"/>
                <a:gd name="T93" fmla="*/ 0 h 221"/>
                <a:gd name="T94" fmla="*/ 0 w 208"/>
                <a:gd name="T95" fmla="*/ 0 h 221"/>
                <a:gd name="T96" fmla="*/ 0 w 208"/>
                <a:gd name="T97" fmla="*/ 0 h 221"/>
                <a:gd name="T98" fmla="*/ 0 w 208"/>
                <a:gd name="T99" fmla="*/ 0 h 221"/>
                <a:gd name="T100" fmla="*/ 0 w 208"/>
                <a:gd name="T101" fmla="*/ 0 h 221"/>
                <a:gd name="T102" fmla="*/ 0 w 208"/>
                <a:gd name="T103" fmla="*/ 0 h 221"/>
                <a:gd name="T104" fmla="*/ 0 w 208"/>
                <a:gd name="T105" fmla="*/ 0 h 221"/>
                <a:gd name="T106" fmla="*/ 0 w 208"/>
                <a:gd name="T107" fmla="*/ 0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8"/>
                <a:gd name="T163" fmla="*/ 0 h 221"/>
                <a:gd name="T164" fmla="*/ 208 w 208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8" h="221">
                  <a:moveTo>
                    <a:pt x="204" y="10"/>
                  </a:moveTo>
                  <a:lnTo>
                    <a:pt x="208" y="42"/>
                  </a:lnTo>
                  <a:lnTo>
                    <a:pt x="206" y="75"/>
                  </a:lnTo>
                  <a:lnTo>
                    <a:pt x="203" y="106"/>
                  </a:lnTo>
                  <a:lnTo>
                    <a:pt x="202" y="139"/>
                  </a:lnTo>
                  <a:lnTo>
                    <a:pt x="199" y="145"/>
                  </a:lnTo>
                  <a:lnTo>
                    <a:pt x="196" y="152"/>
                  </a:lnTo>
                  <a:lnTo>
                    <a:pt x="192" y="156"/>
                  </a:lnTo>
                  <a:lnTo>
                    <a:pt x="186" y="160"/>
                  </a:lnTo>
                  <a:lnTo>
                    <a:pt x="181" y="163"/>
                  </a:lnTo>
                  <a:lnTo>
                    <a:pt x="175" y="166"/>
                  </a:lnTo>
                  <a:lnTo>
                    <a:pt x="169" y="169"/>
                  </a:lnTo>
                  <a:lnTo>
                    <a:pt x="163" y="171"/>
                  </a:lnTo>
                  <a:lnTo>
                    <a:pt x="155" y="175"/>
                  </a:lnTo>
                  <a:lnTo>
                    <a:pt x="147" y="180"/>
                  </a:lnTo>
                  <a:lnTo>
                    <a:pt x="138" y="181"/>
                  </a:lnTo>
                  <a:lnTo>
                    <a:pt x="131" y="184"/>
                  </a:lnTo>
                  <a:lnTo>
                    <a:pt x="118" y="189"/>
                  </a:lnTo>
                  <a:lnTo>
                    <a:pt x="103" y="193"/>
                  </a:lnTo>
                  <a:lnTo>
                    <a:pt x="88" y="197"/>
                  </a:lnTo>
                  <a:lnTo>
                    <a:pt x="75" y="201"/>
                  </a:lnTo>
                  <a:lnTo>
                    <a:pt x="60" y="206"/>
                  </a:lnTo>
                  <a:lnTo>
                    <a:pt x="46" y="210"/>
                  </a:lnTo>
                  <a:lnTo>
                    <a:pt x="31" y="215"/>
                  </a:lnTo>
                  <a:lnTo>
                    <a:pt x="18" y="221"/>
                  </a:lnTo>
                  <a:lnTo>
                    <a:pt x="12" y="221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18" y="201"/>
                  </a:lnTo>
                  <a:lnTo>
                    <a:pt x="37" y="196"/>
                  </a:lnTo>
                  <a:lnTo>
                    <a:pt x="56" y="191"/>
                  </a:lnTo>
                  <a:lnTo>
                    <a:pt x="74" y="184"/>
                  </a:lnTo>
                  <a:lnTo>
                    <a:pt x="92" y="177"/>
                  </a:lnTo>
                  <a:lnTo>
                    <a:pt x="110" y="170"/>
                  </a:lnTo>
                  <a:lnTo>
                    <a:pt x="129" y="163"/>
                  </a:lnTo>
                  <a:lnTo>
                    <a:pt x="146" y="155"/>
                  </a:lnTo>
                  <a:lnTo>
                    <a:pt x="160" y="144"/>
                  </a:lnTo>
                  <a:lnTo>
                    <a:pt x="170" y="132"/>
                  </a:lnTo>
                  <a:lnTo>
                    <a:pt x="177" y="115"/>
                  </a:lnTo>
                  <a:lnTo>
                    <a:pt x="182" y="99"/>
                  </a:lnTo>
                  <a:lnTo>
                    <a:pt x="183" y="81"/>
                  </a:lnTo>
                  <a:lnTo>
                    <a:pt x="186" y="62"/>
                  </a:lnTo>
                  <a:lnTo>
                    <a:pt x="187" y="43"/>
                  </a:lnTo>
                  <a:lnTo>
                    <a:pt x="188" y="25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2" y="5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2" y="2"/>
                  </a:lnTo>
                  <a:lnTo>
                    <a:pt x="203" y="6"/>
                  </a:lnTo>
                  <a:lnTo>
                    <a:pt x="20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9" name="Freeform 630"/>
            <p:cNvSpPr>
              <a:spLocks/>
            </p:cNvSpPr>
            <p:nvPr/>
          </p:nvSpPr>
          <p:spPr bwMode="auto">
            <a:xfrm>
              <a:off x="2863" y="3424"/>
              <a:ext cx="77" cy="54"/>
            </a:xfrm>
            <a:custGeom>
              <a:avLst/>
              <a:gdLst>
                <a:gd name="T0" fmla="*/ 0 w 230"/>
                <a:gd name="T1" fmla="*/ 0 h 163"/>
                <a:gd name="T2" fmla="*/ 0 w 230"/>
                <a:gd name="T3" fmla="*/ 0 h 163"/>
                <a:gd name="T4" fmla="*/ 0 w 230"/>
                <a:gd name="T5" fmla="*/ 0 h 163"/>
                <a:gd name="T6" fmla="*/ 0 w 230"/>
                <a:gd name="T7" fmla="*/ 0 h 163"/>
                <a:gd name="T8" fmla="*/ 0 w 230"/>
                <a:gd name="T9" fmla="*/ 0 h 163"/>
                <a:gd name="T10" fmla="*/ 0 w 230"/>
                <a:gd name="T11" fmla="*/ 0 h 163"/>
                <a:gd name="T12" fmla="*/ 0 w 230"/>
                <a:gd name="T13" fmla="*/ 0 h 163"/>
                <a:gd name="T14" fmla="*/ 0 w 230"/>
                <a:gd name="T15" fmla="*/ 0 h 163"/>
                <a:gd name="T16" fmla="*/ 0 w 230"/>
                <a:gd name="T17" fmla="*/ 0 h 163"/>
                <a:gd name="T18" fmla="*/ 0 w 230"/>
                <a:gd name="T19" fmla="*/ 0 h 163"/>
                <a:gd name="T20" fmla="*/ 0 w 230"/>
                <a:gd name="T21" fmla="*/ 0 h 163"/>
                <a:gd name="T22" fmla="*/ 0 w 230"/>
                <a:gd name="T23" fmla="*/ 0 h 163"/>
                <a:gd name="T24" fmla="*/ 0 w 230"/>
                <a:gd name="T25" fmla="*/ 0 h 163"/>
                <a:gd name="T26" fmla="*/ 0 w 230"/>
                <a:gd name="T27" fmla="*/ 0 h 163"/>
                <a:gd name="T28" fmla="*/ 0 w 230"/>
                <a:gd name="T29" fmla="*/ 0 h 163"/>
                <a:gd name="T30" fmla="*/ 0 w 230"/>
                <a:gd name="T31" fmla="*/ 0 h 163"/>
                <a:gd name="T32" fmla="*/ 0 w 230"/>
                <a:gd name="T33" fmla="*/ 0 h 163"/>
                <a:gd name="T34" fmla="*/ 0 w 230"/>
                <a:gd name="T35" fmla="*/ 0 h 163"/>
                <a:gd name="T36" fmla="*/ 0 w 230"/>
                <a:gd name="T37" fmla="*/ 0 h 163"/>
                <a:gd name="T38" fmla="*/ 0 w 230"/>
                <a:gd name="T39" fmla="*/ 0 h 163"/>
                <a:gd name="T40" fmla="*/ 0 w 230"/>
                <a:gd name="T41" fmla="*/ 0 h 163"/>
                <a:gd name="T42" fmla="*/ 0 w 230"/>
                <a:gd name="T43" fmla="*/ 0 h 163"/>
                <a:gd name="T44" fmla="*/ 0 w 230"/>
                <a:gd name="T45" fmla="*/ 0 h 163"/>
                <a:gd name="T46" fmla="*/ 0 w 230"/>
                <a:gd name="T47" fmla="*/ 0 h 163"/>
                <a:gd name="T48" fmla="*/ 0 w 230"/>
                <a:gd name="T49" fmla="*/ 0 h 163"/>
                <a:gd name="T50" fmla="*/ 0 w 230"/>
                <a:gd name="T51" fmla="*/ 0 h 163"/>
                <a:gd name="T52" fmla="*/ 0 w 230"/>
                <a:gd name="T53" fmla="*/ 0 h 163"/>
                <a:gd name="T54" fmla="*/ 0 w 230"/>
                <a:gd name="T55" fmla="*/ 0 h 163"/>
                <a:gd name="T56" fmla="*/ 0 w 230"/>
                <a:gd name="T57" fmla="*/ 0 h 163"/>
                <a:gd name="T58" fmla="*/ 0 w 230"/>
                <a:gd name="T59" fmla="*/ 0 h 163"/>
                <a:gd name="T60" fmla="*/ 0 w 230"/>
                <a:gd name="T61" fmla="*/ 0 h 163"/>
                <a:gd name="T62" fmla="*/ 0 w 230"/>
                <a:gd name="T63" fmla="*/ 0 h 1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163"/>
                <a:gd name="T98" fmla="*/ 230 w 230"/>
                <a:gd name="T99" fmla="*/ 163 h 1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163">
                  <a:moveTo>
                    <a:pt x="17" y="6"/>
                  </a:moveTo>
                  <a:lnTo>
                    <a:pt x="18" y="34"/>
                  </a:lnTo>
                  <a:lnTo>
                    <a:pt x="20" y="66"/>
                  </a:lnTo>
                  <a:lnTo>
                    <a:pt x="23" y="94"/>
                  </a:lnTo>
                  <a:lnTo>
                    <a:pt x="35" y="122"/>
                  </a:lnTo>
                  <a:lnTo>
                    <a:pt x="40" y="126"/>
                  </a:lnTo>
                  <a:lnTo>
                    <a:pt x="44" y="129"/>
                  </a:lnTo>
                  <a:lnTo>
                    <a:pt x="49" y="129"/>
                  </a:lnTo>
                  <a:lnTo>
                    <a:pt x="55" y="127"/>
                  </a:lnTo>
                  <a:lnTo>
                    <a:pt x="60" y="126"/>
                  </a:lnTo>
                  <a:lnTo>
                    <a:pt x="65" y="124"/>
                  </a:lnTo>
                  <a:lnTo>
                    <a:pt x="71" y="124"/>
                  </a:lnTo>
                  <a:lnTo>
                    <a:pt x="77" y="124"/>
                  </a:lnTo>
                  <a:lnTo>
                    <a:pt x="95" y="119"/>
                  </a:lnTo>
                  <a:lnTo>
                    <a:pt x="113" y="114"/>
                  </a:lnTo>
                  <a:lnTo>
                    <a:pt x="131" y="108"/>
                  </a:lnTo>
                  <a:lnTo>
                    <a:pt x="150" y="103"/>
                  </a:lnTo>
                  <a:lnTo>
                    <a:pt x="168" y="97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22" y="77"/>
                  </a:lnTo>
                  <a:lnTo>
                    <a:pt x="224" y="77"/>
                  </a:lnTo>
                  <a:lnTo>
                    <a:pt x="226" y="77"/>
                  </a:lnTo>
                  <a:lnTo>
                    <a:pt x="228" y="78"/>
                  </a:lnTo>
                  <a:lnTo>
                    <a:pt x="229" y="81"/>
                  </a:lnTo>
                  <a:lnTo>
                    <a:pt x="228" y="82"/>
                  </a:lnTo>
                  <a:lnTo>
                    <a:pt x="229" y="85"/>
                  </a:lnTo>
                  <a:lnTo>
                    <a:pt x="230" y="86"/>
                  </a:lnTo>
                  <a:lnTo>
                    <a:pt x="230" y="89"/>
                  </a:lnTo>
                  <a:lnTo>
                    <a:pt x="224" y="93"/>
                  </a:lnTo>
                  <a:lnTo>
                    <a:pt x="218" y="97"/>
                  </a:lnTo>
                  <a:lnTo>
                    <a:pt x="212" y="101"/>
                  </a:lnTo>
                  <a:lnTo>
                    <a:pt x="206" y="104"/>
                  </a:lnTo>
                  <a:lnTo>
                    <a:pt x="198" y="107"/>
                  </a:lnTo>
                  <a:lnTo>
                    <a:pt x="192" y="109"/>
                  </a:lnTo>
                  <a:lnTo>
                    <a:pt x="186" y="112"/>
                  </a:lnTo>
                  <a:lnTo>
                    <a:pt x="179" y="115"/>
                  </a:lnTo>
                  <a:lnTo>
                    <a:pt x="168" y="119"/>
                  </a:lnTo>
                  <a:lnTo>
                    <a:pt x="156" y="122"/>
                  </a:lnTo>
                  <a:lnTo>
                    <a:pt x="145" y="124"/>
                  </a:lnTo>
                  <a:lnTo>
                    <a:pt x="134" y="129"/>
                  </a:lnTo>
                  <a:lnTo>
                    <a:pt x="122" y="131"/>
                  </a:lnTo>
                  <a:lnTo>
                    <a:pt x="111" y="135"/>
                  </a:lnTo>
                  <a:lnTo>
                    <a:pt x="100" y="139"/>
                  </a:lnTo>
                  <a:lnTo>
                    <a:pt x="89" y="145"/>
                  </a:lnTo>
                  <a:lnTo>
                    <a:pt x="82" y="149"/>
                  </a:lnTo>
                  <a:lnTo>
                    <a:pt x="73" y="153"/>
                  </a:lnTo>
                  <a:lnTo>
                    <a:pt x="65" y="156"/>
                  </a:lnTo>
                  <a:lnTo>
                    <a:pt x="56" y="159"/>
                  </a:lnTo>
                  <a:lnTo>
                    <a:pt x="48" y="160"/>
                  </a:lnTo>
                  <a:lnTo>
                    <a:pt x="39" y="163"/>
                  </a:lnTo>
                  <a:lnTo>
                    <a:pt x="29" y="163"/>
                  </a:lnTo>
                  <a:lnTo>
                    <a:pt x="21" y="163"/>
                  </a:lnTo>
                  <a:lnTo>
                    <a:pt x="9" y="152"/>
                  </a:lnTo>
                  <a:lnTo>
                    <a:pt x="4" y="137"/>
                  </a:lnTo>
                  <a:lnTo>
                    <a:pt x="1" y="120"/>
                  </a:lnTo>
                  <a:lnTo>
                    <a:pt x="0" y="104"/>
                  </a:lnTo>
                  <a:lnTo>
                    <a:pt x="3" y="79"/>
                  </a:lnTo>
                  <a:lnTo>
                    <a:pt x="5" y="52"/>
                  </a:lnTo>
                  <a:lnTo>
                    <a:pt x="6" y="2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0" name="Freeform 631"/>
            <p:cNvSpPr>
              <a:spLocks/>
            </p:cNvSpPr>
            <p:nvPr/>
          </p:nvSpPr>
          <p:spPr bwMode="auto">
            <a:xfrm>
              <a:off x="2845" y="3442"/>
              <a:ext cx="27" cy="60"/>
            </a:xfrm>
            <a:custGeom>
              <a:avLst/>
              <a:gdLst>
                <a:gd name="T0" fmla="*/ 0 w 81"/>
                <a:gd name="T1" fmla="*/ 0 h 180"/>
                <a:gd name="T2" fmla="*/ 0 w 81"/>
                <a:gd name="T3" fmla="*/ 0 h 180"/>
                <a:gd name="T4" fmla="*/ 0 w 81"/>
                <a:gd name="T5" fmla="*/ 0 h 180"/>
                <a:gd name="T6" fmla="*/ 0 w 81"/>
                <a:gd name="T7" fmla="*/ 0 h 180"/>
                <a:gd name="T8" fmla="*/ 0 w 81"/>
                <a:gd name="T9" fmla="*/ 0 h 180"/>
                <a:gd name="T10" fmla="*/ 0 w 81"/>
                <a:gd name="T11" fmla="*/ 0 h 180"/>
                <a:gd name="T12" fmla="*/ 0 w 81"/>
                <a:gd name="T13" fmla="*/ 0 h 180"/>
                <a:gd name="T14" fmla="*/ 0 w 81"/>
                <a:gd name="T15" fmla="*/ 0 h 180"/>
                <a:gd name="T16" fmla="*/ 0 w 81"/>
                <a:gd name="T17" fmla="*/ 0 h 180"/>
                <a:gd name="T18" fmla="*/ 0 w 81"/>
                <a:gd name="T19" fmla="*/ 0 h 180"/>
                <a:gd name="T20" fmla="*/ 0 w 81"/>
                <a:gd name="T21" fmla="*/ 0 h 180"/>
                <a:gd name="T22" fmla="*/ 0 w 81"/>
                <a:gd name="T23" fmla="*/ 0 h 180"/>
                <a:gd name="T24" fmla="*/ 0 w 81"/>
                <a:gd name="T25" fmla="*/ 0 h 180"/>
                <a:gd name="T26" fmla="*/ 0 w 81"/>
                <a:gd name="T27" fmla="*/ 0 h 180"/>
                <a:gd name="T28" fmla="*/ 0 w 81"/>
                <a:gd name="T29" fmla="*/ 0 h 180"/>
                <a:gd name="T30" fmla="*/ 0 w 81"/>
                <a:gd name="T31" fmla="*/ 0 h 180"/>
                <a:gd name="T32" fmla="*/ 0 w 81"/>
                <a:gd name="T33" fmla="*/ 0 h 180"/>
                <a:gd name="T34" fmla="*/ 0 w 81"/>
                <a:gd name="T35" fmla="*/ 0 h 180"/>
                <a:gd name="T36" fmla="*/ 0 w 81"/>
                <a:gd name="T37" fmla="*/ 0 h 180"/>
                <a:gd name="T38" fmla="*/ 0 w 81"/>
                <a:gd name="T39" fmla="*/ 0 h 180"/>
                <a:gd name="T40" fmla="*/ 0 w 81"/>
                <a:gd name="T41" fmla="*/ 0 h 180"/>
                <a:gd name="T42" fmla="*/ 0 w 81"/>
                <a:gd name="T43" fmla="*/ 0 h 180"/>
                <a:gd name="T44" fmla="*/ 0 w 81"/>
                <a:gd name="T45" fmla="*/ 0 h 180"/>
                <a:gd name="T46" fmla="*/ 0 w 81"/>
                <a:gd name="T47" fmla="*/ 0 h 180"/>
                <a:gd name="T48" fmla="*/ 0 w 81"/>
                <a:gd name="T49" fmla="*/ 0 h 180"/>
                <a:gd name="T50" fmla="*/ 0 w 81"/>
                <a:gd name="T51" fmla="*/ 0 h 180"/>
                <a:gd name="T52" fmla="*/ 0 w 81"/>
                <a:gd name="T53" fmla="*/ 0 h 180"/>
                <a:gd name="T54" fmla="*/ 0 w 81"/>
                <a:gd name="T55" fmla="*/ 0 h 180"/>
                <a:gd name="T56" fmla="*/ 0 w 81"/>
                <a:gd name="T57" fmla="*/ 0 h 180"/>
                <a:gd name="T58" fmla="*/ 0 w 81"/>
                <a:gd name="T59" fmla="*/ 0 h 180"/>
                <a:gd name="T60" fmla="*/ 0 w 81"/>
                <a:gd name="T61" fmla="*/ 0 h 180"/>
                <a:gd name="T62" fmla="*/ 0 w 81"/>
                <a:gd name="T63" fmla="*/ 0 h 180"/>
                <a:gd name="T64" fmla="*/ 0 w 81"/>
                <a:gd name="T65" fmla="*/ 0 h 180"/>
                <a:gd name="T66" fmla="*/ 0 w 81"/>
                <a:gd name="T67" fmla="*/ 0 h 180"/>
                <a:gd name="T68" fmla="*/ 0 w 81"/>
                <a:gd name="T69" fmla="*/ 0 h 180"/>
                <a:gd name="T70" fmla="*/ 0 w 81"/>
                <a:gd name="T71" fmla="*/ 0 h 180"/>
                <a:gd name="T72" fmla="*/ 0 w 81"/>
                <a:gd name="T73" fmla="*/ 0 h 180"/>
                <a:gd name="T74" fmla="*/ 0 w 81"/>
                <a:gd name="T75" fmla="*/ 0 h 180"/>
                <a:gd name="T76" fmla="*/ 0 w 81"/>
                <a:gd name="T77" fmla="*/ 0 h 180"/>
                <a:gd name="T78" fmla="*/ 0 w 81"/>
                <a:gd name="T79" fmla="*/ 0 h 180"/>
                <a:gd name="T80" fmla="*/ 0 w 81"/>
                <a:gd name="T81" fmla="*/ 0 h 180"/>
                <a:gd name="T82" fmla="*/ 0 w 81"/>
                <a:gd name="T83" fmla="*/ 0 h 180"/>
                <a:gd name="T84" fmla="*/ 0 w 81"/>
                <a:gd name="T85" fmla="*/ 0 h 180"/>
                <a:gd name="T86" fmla="*/ 0 w 81"/>
                <a:gd name="T87" fmla="*/ 0 h 180"/>
                <a:gd name="T88" fmla="*/ 0 w 81"/>
                <a:gd name="T89" fmla="*/ 0 h 1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1"/>
                <a:gd name="T136" fmla="*/ 0 h 180"/>
                <a:gd name="T137" fmla="*/ 81 w 81"/>
                <a:gd name="T138" fmla="*/ 180 h 1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1" h="180">
                  <a:moveTo>
                    <a:pt x="25" y="33"/>
                  </a:moveTo>
                  <a:lnTo>
                    <a:pt x="27" y="60"/>
                  </a:lnTo>
                  <a:lnTo>
                    <a:pt x="28" y="87"/>
                  </a:lnTo>
                  <a:lnTo>
                    <a:pt x="28" y="113"/>
                  </a:lnTo>
                  <a:lnTo>
                    <a:pt x="28" y="142"/>
                  </a:lnTo>
                  <a:lnTo>
                    <a:pt x="28" y="146"/>
                  </a:lnTo>
                  <a:lnTo>
                    <a:pt x="31" y="150"/>
                  </a:lnTo>
                  <a:lnTo>
                    <a:pt x="33" y="153"/>
                  </a:lnTo>
                  <a:lnTo>
                    <a:pt x="37" y="154"/>
                  </a:lnTo>
                  <a:lnTo>
                    <a:pt x="43" y="153"/>
                  </a:lnTo>
                  <a:lnTo>
                    <a:pt x="48" y="151"/>
                  </a:lnTo>
                  <a:lnTo>
                    <a:pt x="54" y="150"/>
                  </a:lnTo>
                  <a:lnTo>
                    <a:pt x="59" y="147"/>
                  </a:lnTo>
                  <a:lnTo>
                    <a:pt x="65" y="146"/>
                  </a:lnTo>
                  <a:lnTo>
                    <a:pt x="70" y="145"/>
                  </a:lnTo>
                  <a:lnTo>
                    <a:pt x="76" y="146"/>
                  </a:lnTo>
                  <a:lnTo>
                    <a:pt x="81" y="149"/>
                  </a:lnTo>
                  <a:lnTo>
                    <a:pt x="79" y="154"/>
                  </a:lnTo>
                  <a:lnTo>
                    <a:pt x="78" y="160"/>
                  </a:lnTo>
                  <a:lnTo>
                    <a:pt x="76" y="164"/>
                  </a:lnTo>
                  <a:lnTo>
                    <a:pt x="72" y="166"/>
                  </a:lnTo>
                  <a:lnTo>
                    <a:pt x="64" y="172"/>
                  </a:lnTo>
                  <a:lnTo>
                    <a:pt x="55" y="173"/>
                  </a:lnTo>
                  <a:lnTo>
                    <a:pt x="47" y="176"/>
                  </a:lnTo>
                  <a:lnTo>
                    <a:pt x="38" y="180"/>
                  </a:lnTo>
                  <a:lnTo>
                    <a:pt x="28" y="179"/>
                  </a:lnTo>
                  <a:lnTo>
                    <a:pt x="17" y="175"/>
                  </a:lnTo>
                  <a:lnTo>
                    <a:pt x="9" y="169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2" y="117"/>
                  </a:lnTo>
                  <a:lnTo>
                    <a:pt x="5" y="97"/>
                  </a:lnTo>
                  <a:lnTo>
                    <a:pt x="8" y="75"/>
                  </a:lnTo>
                  <a:lnTo>
                    <a:pt x="9" y="57"/>
                  </a:lnTo>
                  <a:lnTo>
                    <a:pt x="10" y="41"/>
                  </a:lnTo>
                  <a:lnTo>
                    <a:pt x="11" y="24"/>
                  </a:lnTo>
                  <a:lnTo>
                    <a:pt x="13" y="7"/>
                  </a:lnTo>
                  <a:lnTo>
                    <a:pt x="14" y="4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7"/>
                  </a:lnTo>
                  <a:lnTo>
                    <a:pt x="23" y="16"/>
                  </a:lnTo>
                  <a:lnTo>
                    <a:pt x="23" y="24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cxnSp>
        <p:nvCxnSpPr>
          <p:cNvPr id="103" name="Straight Arrow Connector 102"/>
          <p:cNvCxnSpPr/>
          <p:nvPr/>
        </p:nvCxnSpPr>
        <p:spPr>
          <a:xfrm flipV="1">
            <a:off x="2428860" y="3286124"/>
            <a:ext cx="857256" cy="71438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V="1">
            <a:off x="6107917" y="3250405"/>
            <a:ext cx="785818" cy="71438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558925"/>
          </a:xfrm>
        </p:spPr>
        <p:txBody>
          <a:bodyPr/>
          <a:lstStyle/>
          <a:p>
            <a:pPr eaLnBrk="1" hangingPunct="1"/>
            <a:r>
              <a:rPr lang="id-ID" sz="3200" dirty="0"/>
              <a:t>PERTIMBANGAN UNTUK MENAIKKAN ASUPAN</a:t>
            </a:r>
            <a:r>
              <a:rPr lang="en-US" sz="3200" dirty="0"/>
              <a:t> </a:t>
            </a:r>
            <a:r>
              <a:rPr lang="en-US" sz="3200" dirty="0" err="1"/>
              <a:t>cairan</a:t>
            </a:r>
            <a:endParaRPr lang="en-US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57364"/>
            <a:ext cx="8353425" cy="481172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i="1" dirty="0"/>
              <a:t>Signs/symptoms of dehydration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 err="1"/>
              <a:t>Demam</a:t>
            </a:r>
            <a:r>
              <a:rPr lang="en-US" sz="2400" dirty="0"/>
              <a:t> : </a:t>
            </a:r>
            <a:r>
              <a:rPr lang="en-US" sz="2400" dirty="0" err="1"/>
              <a:t>hyperventilasi</a:t>
            </a:r>
            <a:r>
              <a:rPr lang="en-US" sz="2400" dirty="0"/>
              <a:t> </a:t>
            </a:r>
            <a:r>
              <a:rPr lang="en-US" sz="2400" dirty="0" err="1"/>
              <a:t>paru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, </a:t>
            </a:r>
            <a:r>
              <a:rPr lang="en-US" sz="2400" dirty="0" err="1">
                <a:sym typeface="Wingdings" pitchFamily="2" charset="2"/>
              </a:rPr>
              <a:t>keringat</a:t>
            </a:r>
            <a:r>
              <a:rPr lang="en-US" sz="2400" dirty="0">
                <a:sym typeface="Wingdings" pitchFamily="2" charset="2"/>
              </a:rPr>
              <a:t>  </a:t>
            </a:r>
            <a:r>
              <a:rPr lang="en-US" sz="2400" dirty="0" err="1">
                <a:sym typeface="Wingdings" pitchFamily="2" charset="2"/>
              </a:rPr>
              <a:t>penambahan</a:t>
            </a:r>
            <a:r>
              <a:rPr lang="en-US" sz="2400" dirty="0">
                <a:sym typeface="Wingdings" pitchFamily="2" charset="2"/>
              </a:rPr>
              <a:t> 10-15% </a:t>
            </a:r>
            <a:r>
              <a:rPr lang="en-US" sz="2400" dirty="0" err="1">
                <a:sym typeface="Wingdings" pitchFamily="2" charset="2"/>
              </a:rPr>
              <a:t>extrawater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tiap</a:t>
            </a:r>
            <a:r>
              <a:rPr lang="en-US" sz="2400" dirty="0">
                <a:sym typeface="Wingdings" pitchFamily="2" charset="2"/>
              </a:rPr>
              <a:t> 1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°C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diatas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normal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>
                <a:cs typeface="Tahoma" pitchFamily="34" charset="0"/>
                <a:sym typeface="Wingdings" pitchFamily="2" charset="2"/>
              </a:rPr>
              <a:t>Status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anabolik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akut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: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penambahan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air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dibutuhkan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untuk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meningkatkan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pertumbuhan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sel</a:t>
            </a:r>
            <a:endParaRPr lang="en-US" sz="2400" dirty="0"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 err="1">
                <a:cs typeface="Tahoma" pitchFamily="34" charset="0"/>
                <a:sym typeface="Wingdings" pitchFamily="2" charset="2"/>
              </a:rPr>
              <a:t>Temperatur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lingkungan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yang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tinggi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atau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tingkat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kelembaban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rendah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: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meningkatnya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kecepatan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penguapan</a:t>
            </a:r>
            <a:endParaRPr lang="en-US" sz="2400" dirty="0"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 err="1">
                <a:cs typeface="Tahoma" pitchFamily="34" charset="0"/>
                <a:sym typeface="Wingdings" pitchFamily="2" charset="2"/>
              </a:rPr>
              <a:t>Kehilangan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cairan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Gastro Intestinal abnormal (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muntah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,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diare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)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 err="1">
                <a:sym typeface="Wingdings" pitchFamily="2" charset="2"/>
              </a:rPr>
              <a:t>kehilangan</a:t>
            </a:r>
            <a:r>
              <a:rPr lang="en-US" sz="2400" dirty="0">
                <a:sym typeface="Wingdings" pitchFamily="2" charset="2"/>
              </a:rPr>
              <a:t> volume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elektrolit</a:t>
            </a:r>
            <a:endParaRPr lang="en-US" sz="2400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>
                <a:cs typeface="Tahoma" pitchFamily="34" charset="0"/>
                <a:sym typeface="Wingdings" pitchFamily="2" charset="2"/>
              </a:rPr>
              <a:t>Luka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bakar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id-ID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atau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luka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terbuka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: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meningkatkan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penguapan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air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 err="1">
                <a:cs typeface="Tahoma" pitchFamily="34" charset="0"/>
                <a:sym typeface="Wingdings" pitchFamily="2" charset="2"/>
              </a:rPr>
              <a:t>Kehilangan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darah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: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menilai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volume yang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hilang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dan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apakah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digantikan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dengan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transfusi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, colloid </a:t>
            </a:r>
            <a:r>
              <a:rPr lang="en-US" sz="2400" dirty="0" err="1">
                <a:cs typeface="Tahoma" pitchFamily="34" charset="0"/>
                <a:sym typeface="Wingdings" pitchFamily="2" charset="2"/>
              </a:rPr>
              <a:t>dan</a:t>
            </a:r>
            <a:r>
              <a:rPr lang="en-US" sz="2400" dirty="0">
                <a:cs typeface="Tahoma" pitchFamily="34" charset="0"/>
                <a:sym typeface="Wingdings" pitchFamily="2" charset="2"/>
              </a:rPr>
              <a:t> crystalloid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642918"/>
            <a:ext cx="7715304" cy="7953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200" dirty="0"/>
              <a:t>PERTIMBANGAN UNTUK MENURUNKAN ASUPAN CAIRAN</a:t>
            </a:r>
            <a:endParaRPr 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420938"/>
            <a:ext cx="810262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/>
              <a:t>Signs/symptoms of fluid overload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/>
              <a:t>Tingkat </a:t>
            </a:r>
            <a:r>
              <a:rPr lang="en-US" sz="2800" dirty="0" err="1"/>
              <a:t>kelembaban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:</a:t>
            </a:r>
            <a:r>
              <a:rPr lang="en-US" sz="2800" dirty="0" err="1"/>
              <a:t>menurunkan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penguapan</a:t>
            </a: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err="1"/>
              <a:t>Terapi</a:t>
            </a:r>
            <a:r>
              <a:rPr lang="en-US" sz="2800" dirty="0"/>
              <a:t> </a:t>
            </a:r>
            <a:r>
              <a:rPr lang="en-US" sz="2800" dirty="0" err="1"/>
              <a:t>obat</a:t>
            </a:r>
            <a:r>
              <a:rPr lang="en-US" sz="2800" dirty="0"/>
              <a:t> : </a:t>
            </a:r>
            <a:r>
              <a:rPr lang="en-US" sz="2800" dirty="0" err="1"/>
              <a:t>menilai</a:t>
            </a:r>
            <a:r>
              <a:rPr lang="en-US" sz="2800" dirty="0"/>
              <a:t> volume </a:t>
            </a:r>
            <a:r>
              <a:rPr lang="en-US" sz="2800" dirty="0" err="1"/>
              <a:t>dan</a:t>
            </a:r>
            <a:r>
              <a:rPr lang="en-US" sz="2800" dirty="0"/>
              <a:t>  </a:t>
            </a:r>
            <a:r>
              <a:rPr lang="en-US" sz="2800" dirty="0" err="1"/>
              <a:t>isi</a:t>
            </a:r>
            <a:r>
              <a:rPr lang="en-US" sz="2800" dirty="0"/>
              <a:t> </a:t>
            </a:r>
            <a:r>
              <a:rPr lang="en-US" sz="2800" dirty="0" err="1"/>
              <a:t>elektrolit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obat</a:t>
            </a:r>
            <a:r>
              <a:rPr lang="en-US" sz="2800" dirty="0"/>
              <a:t> </a:t>
            </a:r>
            <a:r>
              <a:rPr lang="en-US" sz="2800" dirty="0" err="1"/>
              <a:t>infus</a:t>
            </a: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err="1"/>
              <a:t>Gagal</a:t>
            </a:r>
            <a:r>
              <a:rPr lang="en-US" sz="2800" dirty="0"/>
              <a:t> </a:t>
            </a:r>
            <a:r>
              <a:rPr lang="en-US" sz="2800" dirty="0" err="1"/>
              <a:t>jantung</a:t>
            </a:r>
            <a:r>
              <a:rPr lang="en-US" sz="2800" dirty="0"/>
              <a:t> : </a:t>
            </a:r>
            <a:r>
              <a:rPr lang="en-US" sz="2800" dirty="0" err="1"/>
              <a:t>membatasi</a:t>
            </a:r>
            <a:r>
              <a:rPr lang="en-US" sz="2800" dirty="0"/>
              <a:t> volume </a:t>
            </a:r>
            <a:r>
              <a:rPr lang="en-US" sz="2800" dirty="0" err="1"/>
              <a:t>darah</a:t>
            </a:r>
            <a:r>
              <a:rPr lang="en-US" sz="2800" dirty="0"/>
              <a:t> yang </a:t>
            </a:r>
            <a:r>
              <a:rPr lang="en-US" sz="2800" dirty="0" err="1"/>
              <a:t>ditoleransi</a:t>
            </a: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err="1"/>
              <a:t>Gagal</a:t>
            </a:r>
            <a:r>
              <a:rPr lang="en-US" sz="2800" dirty="0"/>
              <a:t> </a:t>
            </a:r>
            <a:r>
              <a:rPr lang="en-US" sz="2800" dirty="0" err="1"/>
              <a:t>ginjal</a:t>
            </a:r>
            <a:r>
              <a:rPr lang="en-US" sz="2800" dirty="0"/>
              <a:t> : </a:t>
            </a:r>
            <a:r>
              <a:rPr lang="en-US" sz="2800" dirty="0" err="1"/>
              <a:t>cairan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akumulasi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menurunkan</a:t>
            </a:r>
            <a:r>
              <a:rPr lang="en-US" sz="2800" dirty="0"/>
              <a:t> input.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1750</TotalTime>
  <Words>1800</Words>
  <Application>Microsoft Office PowerPoint</Application>
  <PresentationFormat>On-screen Show (4:3)</PresentationFormat>
  <Paragraphs>275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Unicode MS</vt:lpstr>
      <vt:lpstr>Courier New</vt:lpstr>
      <vt:lpstr>Franklin Gothic Book</vt:lpstr>
      <vt:lpstr>Franklin Gothic Medium</vt:lpstr>
      <vt:lpstr>Tahoma</vt:lpstr>
      <vt:lpstr>Times New Roman</vt:lpstr>
      <vt:lpstr>Wingdings</vt:lpstr>
      <vt:lpstr>Wingdings 2</vt:lpstr>
      <vt:lpstr>Trek</vt:lpstr>
      <vt:lpstr>TOTAL PARENTERAL NUTRITION</vt:lpstr>
      <vt:lpstr>Pendahuluan </vt:lpstr>
      <vt:lpstr>Parenteral Nutrition</vt:lpstr>
      <vt:lpstr>Indikasi pemberian nutrisi parenteral</vt:lpstr>
      <vt:lpstr>Komponen nutrisi parenteral</vt:lpstr>
      <vt:lpstr>1. AIR</vt:lpstr>
      <vt:lpstr>kebutuhan cairan pasien</vt:lpstr>
      <vt:lpstr>PERTIMBANGAN UNTUK MENAIKKAN ASUPAN cairan</vt:lpstr>
      <vt:lpstr>PERTIMBANGAN UNTUK MENURUNKAN ASUPAN CAIRAN</vt:lpstr>
      <vt:lpstr>2. ASAM AMINO</vt:lpstr>
      <vt:lpstr>3. ENERGI</vt:lpstr>
      <vt:lpstr>Keuntungan system dual energy dibandingkan energi glukosa saja  </vt:lpstr>
      <vt:lpstr>3. Energi........ (Cont’d)</vt:lpstr>
      <vt:lpstr>4. MICRONUTRIENT</vt:lpstr>
      <vt:lpstr>INDIKASI PASIEN  MEMBUTUHKAN mikronutrien</vt:lpstr>
      <vt:lpstr>PREPARASI LARUTAN PN</vt:lpstr>
      <vt:lpstr>Aseptic Admixture</vt:lpstr>
      <vt:lpstr>Stability and Compatibility</vt:lpstr>
      <vt:lpstr>Medication Admixture</vt:lpstr>
      <vt:lpstr>Total Nutrient Admixtures</vt:lpstr>
      <vt:lpstr>PowerPoint Presentation</vt:lpstr>
      <vt:lpstr>PowerPoint Presentation</vt:lpstr>
      <vt:lpstr>1. Rute periferal</vt:lpstr>
      <vt:lpstr>1. Rute periferal (Cont’d)</vt:lpstr>
      <vt:lpstr>2. Rute sentral</vt:lpstr>
      <vt:lpstr>Formulasi PN dibandingkan produk jadi</vt:lpstr>
      <vt:lpstr>Body mass index (BMI) untuk dewasa</vt:lpstr>
      <vt:lpstr>Monitoring pemberian TPN</vt:lpstr>
      <vt:lpstr>Parameter Monitoring</vt:lpstr>
      <vt:lpstr>PENYEBAB KOMPLIKASI</vt:lpstr>
      <vt:lpstr>KOMPLIKASI KARENA Pemasangan kateter yang tidak adekuat </vt:lpstr>
      <vt:lpstr>KOMPLIKASI KARENA METABOLIK PASIEN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PARENTERAL NUTRITION</dc:title>
  <dc:creator>user</dc:creator>
  <cp:lastModifiedBy>ariesmeryta@gmail.com</cp:lastModifiedBy>
  <cp:revision>86</cp:revision>
  <dcterms:created xsi:type="dcterms:W3CDTF">2006-12-11T15:02:39Z</dcterms:created>
  <dcterms:modified xsi:type="dcterms:W3CDTF">2024-07-23T04:47:19Z</dcterms:modified>
</cp:coreProperties>
</file>