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70" r:id="rId3"/>
  </p:sldMasterIdLst>
  <p:notesMasterIdLst>
    <p:notesMasterId r:id="rId50"/>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lynPUeex6Uoglf5BUsf7fwHq3u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sabila Amalia Harjant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D4943-1FFF-0985-E02F-4B8E89891481}" v="155" dt="2023-11-02T01:55:54.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fntdata"/><Relationship Id="rId72"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73"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IRA SANIANE" userId="S::5027201016@student.its.ac.id::7be57587-4d2f-46cd-b1a8-d4731494155b" providerId="AD" clId="Web-{408D4943-1FFF-0985-E02F-4B8E89891481}"/>
    <pc:docChg chg="addSld delSld modSld">
      <pc:chgData name="SHARIRA SANIANE" userId="S::5027201016@student.its.ac.id::7be57587-4d2f-46cd-b1a8-d4731494155b" providerId="AD" clId="Web-{408D4943-1FFF-0985-E02F-4B8E89891481}" dt="2023-11-02T01:55:54.776" v="110"/>
      <pc:docMkLst>
        <pc:docMk/>
      </pc:docMkLst>
      <pc:sldChg chg="del">
        <pc:chgData name="SHARIRA SANIANE" userId="S::5027201016@student.its.ac.id::7be57587-4d2f-46cd-b1a8-d4731494155b" providerId="AD" clId="Web-{408D4943-1FFF-0985-E02F-4B8E89891481}" dt="2023-11-02T01:49:55.826" v="0"/>
        <pc:sldMkLst>
          <pc:docMk/>
          <pc:sldMk cId="0" sldId="257"/>
        </pc:sldMkLst>
      </pc:sldChg>
      <pc:sldChg chg="delSp">
        <pc:chgData name="SHARIRA SANIANE" userId="S::5027201016@student.its.ac.id::7be57587-4d2f-46cd-b1a8-d4731494155b" providerId="AD" clId="Web-{408D4943-1FFF-0985-E02F-4B8E89891481}" dt="2023-11-02T01:55:17.696" v="106"/>
        <pc:sldMkLst>
          <pc:docMk/>
          <pc:sldMk cId="0" sldId="259"/>
        </pc:sldMkLst>
        <pc:picChg chg="del">
          <ac:chgData name="SHARIRA SANIANE" userId="S::5027201016@student.its.ac.id::7be57587-4d2f-46cd-b1a8-d4731494155b" providerId="AD" clId="Web-{408D4943-1FFF-0985-E02F-4B8E89891481}" dt="2023-11-02T01:55:17.696" v="106"/>
          <ac:picMkLst>
            <pc:docMk/>
            <pc:sldMk cId="0" sldId="259"/>
            <ac:picMk id="166" creationId="{00000000-0000-0000-0000-000000000000}"/>
          </ac:picMkLst>
        </pc:picChg>
      </pc:sldChg>
      <pc:sldChg chg="del">
        <pc:chgData name="SHARIRA SANIANE" userId="S::5027201016@student.its.ac.id::7be57587-4d2f-46cd-b1a8-d4731494155b" providerId="AD" clId="Web-{408D4943-1FFF-0985-E02F-4B8E89891481}" dt="2023-11-02T01:55:30.400" v="107"/>
        <pc:sldMkLst>
          <pc:docMk/>
          <pc:sldMk cId="0" sldId="269"/>
        </pc:sldMkLst>
      </pc:sldChg>
      <pc:sldChg chg="del">
        <pc:chgData name="SHARIRA SANIANE" userId="S::5027201016@student.its.ac.id::7be57587-4d2f-46cd-b1a8-d4731494155b" providerId="AD" clId="Web-{408D4943-1FFF-0985-E02F-4B8E89891481}" dt="2023-11-02T01:55:36.447" v="108"/>
        <pc:sldMkLst>
          <pc:docMk/>
          <pc:sldMk cId="0" sldId="276"/>
        </pc:sldMkLst>
      </pc:sldChg>
      <pc:sldChg chg="del">
        <pc:chgData name="SHARIRA SANIANE" userId="S::5027201016@student.its.ac.id::7be57587-4d2f-46cd-b1a8-d4731494155b" providerId="AD" clId="Web-{408D4943-1FFF-0985-E02F-4B8E89891481}" dt="2023-11-02T01:55:45.432" v="109"/>
        <pc:sldMkLst>
          <pc:docMk/>
          <pc:sldMk cId="0" sldId="286"/>
        </pc:sldMkLst>
      </pc:sldChg>
      <pc:sldChg chg="del">
        <pc:chgData name="SHARIRA SANIANE" userId="S::5027201016@student.its.ac.id::7be57587-4d2f-46cd-b1a8-d4731494155b" providerId="AD" clId="Web-{408D4943-1FFF-0985-E02F-4B8E89891481}" dt="2023-11-02T01:55:54.776" v="110"/>
        <pc:sldMkLst>
          <pc:docMk/>
          <pc:sldMk cId="0" sldId="294"/>
        </pc:sldMkLst>
      </pc:sldChg>
      <pc:sldChg chg="addSp delSp modSp mod modClrScheme chgLayout">
        <pc:chgData name="SHARIRA SANIANE" userId="S::5027201016@student.its.ac.id::7be57587-4d2f-46cd-b1a8-d4731494155b" providerId="AD" clId="Web-{408D4943-1FFF-0985-E02F-4B8E89891481}" dt="2023-11-02T01:50:39.484" v="6"/>
        <pc:sldMkLst>
          <pc:docMk/>
          <pc:sldMk cId="0" sldId="305"/>
        </pc:sldMkLst>
        <pc:spChg chg="add del mod ord">
          <ac:chgData name="SHARIRA SANIANE" userId="S::5027201016@student.its.ac.id::7be57587-4d2f-46cd-b1a8-d4731494155b" providerId="AD" clId="Web-{408D4943-1FFF-0985-E02F-4B8E89891481}" dt="2023-11-02T01:50:39.484" v="6"/>
          <ac:spMkLst>
            <pc:docMk/>
            <pc:sldMk cId="0" sldId="305"/>
            <ac:spMk id="2" creationId="{1CAABE30-B015-CD4C-D1DD-58EFECAD7A41}"/>
          </ac:spMkLst>
        </pc:spChg>
      </pc:sldChg>
      <pc:sldChg chg="modSp add del">
        <pc:chgData name="SHARIRA SANIANE" userId="S::5027201016@student.its.ac.id::7be57587-4d2f-46cd-b1a8-d4731494155b" providerId="AD" clId="Web-{408D4943-1FFF-0985-E02F-4B8E89891481}" dt="2023-11-02T01:53:36.224" v="104" actId="20577"/>
        <pc:sldMkLst>
          <pc:docMk/>
          <pc:sldMk cId="0" sldId="306"/>
        </pc:sldMkLst>
        <pc:spChg chg="mod">
          <ac:chgData name="SHARIRA SANIANE" userId="S::5027201016@student.its.ac.id::7be57587-4d2f-46cd-b1a8-d4731494155b" providerId="AD" clId="Web-{408D4943-1FFF-0985-E02F-4B8E89891481}" dt="2023-11-02T01:51:24.157" v="55" actId="20577"/>
          <ac:spMkLst>
            <pc:docMk/>
            <pc:sldMk cId="0" sldId="306"/>
            <ac:spMk id="1293" creationId="{00000000-0000-0000-0000-000000000000}"/>
          </ac:spMkLst>
        </pc:spChg>
        <pc:spChg chg="mod">
          <ac:chgData name="SHARIRA SANIANE" userId="S::5027201016@student.its.ac.id::7be57587-4d2f-46cd-b1a8-d4731494155b" providerId="AD" clId="Web-{408D4943-1FFF-0985-E02F-4B8E89891481}" dt="2023-11-02T01:53:36.224" v="104" actId="20577"/>
          <ac:spMkLst>
            <pc:docMk/>
            <pc:sldMk cId="0" sldId="306"/>
            <ac:spMk id="1295" creationId="{00000000-0000-0000-0000-000000000000}"/>
          </ac:spMkLst>
        </pc:spChg>
      </pc:sldChg>
      <pc:sldChg chg="del">
        <pc:chgData name="SHARIRA SANIANE" userId="S::5027201016@student.its.ac.id::7be57587-4d2f-46cd-b1a8-d4731494155b" providerId="AD" clId="Web-{408D4943-1FFF-0985-E02F-4B8E89891481}" dt="2023-11-02T01:50:14.358" v="3"/>
        <pc:sldMkLst>
          <pc:docMk/>
          <pc:sldMk cId="0" sldId="307"/>
        </pc:sldMkLst>
      </pc:sldChg>
      <pc:sldChg chg="del">
        <pc:chgData name="SHARIRA SANIANE" userId="S::5027201016@student.its.ac.id::7be57587-4d2f-46cd-b1a8-d4731494155b" providerId="AD" clId="Web-{408D4943-1FFF-0985-E02F-4B8E89891481}" dt="2023-11-02T01:50:10.889" v="2"/>
        <pc:sldMkLst>
          <pc:docMk/>
          <pc:sldMk cId="0" sldId="308"/>
        </pc:sldMkLst>
      </pc:sldChg>
      <pc:sldChg chg="add del">
        <pc:chgData name="SHARIRA SANIANE" userId="S::5027201016@student.its.ac.id::7be57587-4d2f-46cd-b1a8-d4731494155b" providerId="AD" clId="Web-{408D4943-1FFF-0985-E02F-4B8E89891481}" dt="2023-11-02T01:53:37.881" v="105"/>
        <pc:sldMkLst>
          <pc:docMk/>
          <pc:sldMk cId="501203046" sldId="309"/>
        </pc:sldMkLst>
      </pc:sldChg>
      <pc:sldChg chg="addSp delSp modSp new del mod modClrScheme chgLayout">
        <pc:chgData name="SHARIRA SANIANE" userId="S::5027201016@student.its.ac.id::7be57587-4d2f-46cd-b1a8-d4731494155b" providerId="AD" clId="Web-{408D4943-1FFF-0985-E02F-4B8E89891481}" dt="2023-11-02T01:51:14.110" v="42"/>
        <pc:sldMkLst>
          <pc:docMk/>
          <pc:sldMk cId="2361177395" sldId="310"/>
        </pc:sldMkLst>
        <pc:spChg chg="add del mod">
          <ac:chgData name="SHARIRA SANIANE" userId="S::5027201016@student.its.ac.id::7be57587-4d2f-46cd-b1a8-d4731494155b" providerId="AD" clId="Web-{408D4943-1FFF-0985-E02F-4B8E89891481}" dt="2023-11-02T01:51:13.313" v="41"/>
          <ac:spMkLst>
            <pc:docMk/>
            <pc:sldMk cId="2361177395" sldId="310"/>
            <ac:spMk id="2" creationId="{A1FE074E-99AE-83B1-B4C5-E7078961BEB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3-09-12T03:47:37.258" idx="1">
    <p:pos x="345" y="1330"/>
    <p:text>gedein fontnya</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5Gbh1Z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4253a8d4a0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4253a8d4a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4253a8d4a0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4253a8d4a0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24253a8d4a0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7c378ee255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27c378ee255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7cd0e2b776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g27cd0e2b776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4253a8d4a0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24253a8d4a0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7c45591382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27c45591382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4293094184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24293094184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7c378ee255_1_2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7c378ee255_1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be3e6de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27be3e6de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7cd0e2b776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g27cd0e2b77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4253a8d4a0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g24253a8d4a0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7d3fe91d96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7d3fe91d96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g27d3fe91d96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7c378ee255_1_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g27c378ee255_1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7c378ee255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g27c378ee255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428f191af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7" name="Google Shape;767;g2428f191a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428f191af5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g2428f191af5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7be088a56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g27be088a56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27c378ee255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g27c378ee255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27cd0e2b776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g27cd0e2b77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4253a8d4a0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0" name="Google Shape;920;g24253a8d4a0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3b61fd7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43b61fd79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243b61fd79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2428f191af5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g2428f191af5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2428f191af5_0_3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7" name="Google Shape;1067;g2428f191af5_0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27be088a56b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g27be088a56b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7c378ee255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6" name="Google Shape;1116;g27c378ee255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2428f191af5_0_3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2" name="Google Shape;1142;g2428f191af5_0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27cd0e2b77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8" name="Google Shape;1158;g27cd0e2b77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24253a8d4a0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8" name="Google Shape;1168;g24253a8d4a0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27c45591382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4" name="Google Shape;1174;g27c45591382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27c378ee255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0" name="Google Shape;1210;g27c378ee255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428512ef5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9" name="Google Shape;1219;g2428512ef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27ca98feb33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8" name="Google Shape;1228;g27ca98feb3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27ca98feb33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7" name="Google Shape;1237;g27ca98feb33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2428512ef52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6" name="Google Shape;1246;g2428512ef5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27c378ee255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9" name="Google Shape;1269;g27c378ee255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27c378ee255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6" name="Google Shape;1276;g27c378ee255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3" name="Google Shape;128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245385935a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1" name="Google Shape;1291;g245385935a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4252ccb7d2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4252ccb7d2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24252ccb7d2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252ccb7d2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24252ccb7d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4253a8d4a0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4253a8d4a0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253a8d4a0_0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4253a8d4a0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4253a8d4a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4253a8d4a0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4253a8d4a0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Contents slide layout">
  <p:cSld name="9_Contents slide layout">
    <p:spTree>
      <p:nvGrpSpPr>
        <p:cNvPr id="1" name="Shape 55"/>
        <p:cNvGrpSpPr/>
        <p:nvPr/>
      </p:nvGrpSpPr>
      <p:grpSpPr>
        <a:xfrm>
          <a:off x="0" y="0"/>
          <a:ext cx="0" cy="0"/>
          <a:chOff x="0" y="0"/>
          <a:chExt cx="0" cy="0"/>
        </a:xfrm>
      </p:grpSpPr>
      <p:sp>
        <p:nvSpPr>
          <p:cNvPr id="56" name="Google Shape;56;p62"/>
          <p:cNvSpPr>
            <a:spLocks noGrp="1"/>
          </p:cNvSpPr>
          <p:nvPr>
            <p:ph type="pic" idx="2"/>
          </p:nvPr>
        </p:nvSpPr>
        <p:spPr>
          <a:xfrm>
            <a:off x="2785633" y="1708875"/>
            <a:ext cx="6624970" cy="2826000"/>
          </a:xfrm>
          <a:prstGeom prst="rect">
            <a:avLst/>
          </a:prstGeom>
          <a:solidFill>
            <a:srgbClr val="F2F2F2"/>
          </a:solidFill>
          <a:ln>
            <a:noFill/>
          </a:ln>
        </p:spPr>
      </p:sp>
      <p:sp>
        <p:nvSpPr>
          <p:cNvPr id="57" name="Google Shape;57;p62"/>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3F3F3F"/>
              </a:buClr>
              <a:buSzPts val="5400"/>
              <a:buFont typeface="Arial"/>
              <a:buNone/>
              <a:defRPr sz="54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Contents slide layout">
  <p:cSld name="10_Contents slide layout">
    <p:bg>
      <p:bgPr>
        <a:blipFill>
          <a:blip r:embed="rId2">
            <a:alphaModFix/>
          </a:blip>
          <a:stretch>
            <a:fillRect/>
          </a:stretch>
        </a:blip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Contents slide layout">
  <p:cSld name="11_Contents slide layout">
    <p:spTree>
      <p:nvGrpSpPr>
        <p:cNvPr id="1" name="Shape 59"/>
        <p:cNvGrpSpPr/>
        <p:nvPr/>
      </p:nvGrpSpPr>
      <p:grpSpPr>
        <a:xfrm>
          <a:off x="0" y="0"/>
          <a:ext cx="0" cy="0"/>
          <a:chOff x="0" y="0"/>
          <a:chExt cx="0" cy="0"/>
        </a:xfrm>
      </p:grpSpPr>
      <p:sp>
        <p:nvSpPr>
          <p:cNvPr id="60" name="Google Shape;60;p64"/>
          <p:cNvSpPr>
            <a:spLocks noGrp="1"/>
          </p:cNvSpPr>
          <p:nvPr>
            <p:ph type="pic" idx="2"/>
          </p:nvPr>
        </p:nvSpPr>
        <p:spPr>
          <a:xfrm>
            <a:off x="5015620" y="1422245"/>
            <a:ext cx="7176380" cy="4680520"/>
          </a:xfrm>
          <a:prstGeom prst="rect">
            <a:avLst/>
          </a:prstGeom>
          <a:solidFill>
            <a:srgbClr val="F2F2F2"/>
          </a:solidFill>
          <a:ln>
            <a:noFill/>
          </a:ln>
        </p:spPr>
      </p:sp>
      <p:sp>
        <p:nvSpPr>
          <p:cNvPr id="61" name="Google Shape;61;p64"/>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3F3F3F"/>
              </a:buClr>
              <a:buSzPts val="5400"/>
              <a:buFont typeface="Arial"/>
              <a:buNone/>
              <a:defRPr sz="54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Contents slide layout">
  <p:cSld name="12_Contents slide layout">
    <p:bg>
      <p:bgPr>
        <a:blipFill>
          <a:blip r:embed="rId2">
            <a:alphaModFix/>
          </a:blip>
          <a:stretch>
            <a:fillRect/>
          </a:stretch>
        </a:blip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Contents slide layout">
  <p:cSld name="13_Contents slide layout">
    <p:spTree>
      <p:nvGrpSpPr>
        <p:cNvPr id="1" name="Shape 63"/>
        <p:cNvGrpSpPr/>
        <p:nvPr/>
      </p:nvGrpSpPr>
      <p:grpSpPr>
        <a:xfrm>
          <a:off x="0" y="0"/>
          <a:ext cx="0" cy="0"/>
          <a:chOff x="0" y="0"/>
          <a:chExt cx="0" cy="0"/>
        </a:xfrm>
      </p:grpSpPr>
      <p:sp>
        <p:nvSpPr>
          <p:cNvPr id="64" name="Google Shape;64;p66"/>
          <p:cNvSpPr>
            <a:spLocks noGrp="1"/>
          </p:cNvSpPr>
          <p:nvPr>
            <p:ph type="pic" idx="2"/>
          </p:nvPr>
        </p:nvSpPr>
        <p:spPr>
          <a:xfrm>
            <a:off x="4835161" y="1953290"/>
            <a:ext cx="7356839" cy="2198621"/>
          </a:xfrm>
          <a:prstGeom prst="rect">
            <a:avLst/>
          </a:prstGeom>
          <a:solidFill>
            <a:srgbClr val="F2F2F2"/>
          </a:solidFill>
          <a:ln>
            <a:noFill/>
          </a:ln>
        </p:spPr>
      </p:sp>
      <p:sp>
        <p:nvSpPr>
          <p:cNvPr id="65" name="Google Shape;65;p66"/>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3F3F3F"/>
              </a:buClr>
              <a:buSzPts val="5400"/>
              <a:buFont typeface="Arial"/>
              <a:buNone/>
              <a:defRPr sz="54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4_Contents slide layout">
  <p:cSld name="14_Contents slide layout">
    <p:bg>
      <p:bgPr>
        <a:blipFill>
          <a:blip r:embed="rId2">
            <a:alphaModFix/>
          </a:blip>
          <a:stretch>
            <a:fillRect/>
          </a:stretch>
        </a:blipFill>
        <a:effectLst/>
      </p:bgPr>
    </p:bg>
    <p:spTree>
      <p:nvGrpSpPr>
        <p:cNvPr id="1" name="Shape 6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_Contents slide layout">
  <p:cSld name="15_Contents slide layout">
    <p:spTree>
      <p:nvGrpSpPr>
        <p:cNvPr id="1" name="Shape 67"/>
        <p:cNvGrpSpPr/>
        <p:nvPr/>
      </p:nvGrpSpPr>
      <p:grpSpPr>
        <a:xfrm>
          <a:off x="0" y="0"/>
          <a:ext cx="0" cy="0"/>
          <a:chOff x="0" y="0"/>
          <a:chExt cx="0" cy="0"/>
        </a:xfrm>
      </p:grpSpPr>
      <p:sp>
        <p:nvSpPr>
          <p:cNvPr id="68" name="Google Shape;68;p68"/>
          <p:cNvSpPr>
            <a:spLocks noGrp="1"/>
          </p:cNvSpPr>
          <p:nvPr>
            <p:ph type="pic" idx="2"/>
          </p:nvPr>
        </p:nvSpPr>
        <p:spPr>
          <a:xfrm>
            <a:off x="1" y="0"/>
            <a:ext cx="4068000" cy="3429000"/>
          </a:xfrm>
          <a:prstGeom prst="rect">
            <a:avLst/>
          </a:prstGeom>
          <a:solidFill>
            <a:srgbClr val="F2F2F2"/>
          </a:solidFill>
          <a:ln>
            <a:noFill/>
          </a:ln>
        </p:spPr>
      </p:sp>
      <p:sp>
        <p:nvSpPr>
          <p:cNvPr id="69" name="Google Shape;69;p68"/>
          <p:cNvSpPr>
            <a:spLocks noGrp="1"/>
          </p:cNvSpPr>
          <p:nvPr>
            <p:ph type="pic" idx="3"/>
          </p:nvPr>
        </p:nvSpPr>
        <p:spPr>
          <a:xfrm>
            <a:off x="4068001" y="3429000"/>
            <a:ext cx="4068000" cy="3429000"/>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7_Contents slide layout">
  <p:cSld name="17_Contents slide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Contents slide layout">
  <p:cSld name="16_Contents slide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72"/>
          <p:cNvSpPr txBox="1">
            <a:spLocks noGrp="1"/>
          </p:cNvSpPr>
          <p:nvPr>
            <p:ph type="body" idx="1"/>
          </p:nvPr>
        </p:nvSpPr>
        <p:spPr>
          <a:xfrm>
            <a:off x="323529" y="332482"/>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3F3F3F"/>
              </a:buClr>
              <a:buSzPts val="5400"/>
              <a:buFont typeface="Arial"/>
              <a:buNone/>
              <a:defRPr sz="54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bg>
      <p:bgPr>
        <a:blipFill>
          <a:blip r:embed="rId2">
            <a:alphaModFix/>
          </a:blip>
          <a:stretch>
            <a:fillRect/>
          </a:stretch>
        </a:blip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Icon sets layout">
  <p:cSld name="1_Icon sets layout">
    <p:spTree>
      <p:nvGrpSpPr>
        <p:cNvPr id="1" name="Shape 74"/>
        <p:cNvGrpSpPr/>
        <p:nvPr/>
      </p:nvGrpSpPr>
      <p:grpSpPr>
        <a:xfrm>
          <a:off x="0" y="0"/>
          <a:ext cx="0" cy="0"/>
          <a:chOff x="0" y="0"/>
          <a:chExt cx="0" cy="0"/>
        </a:xfrm>
      </p:grpSpPr>
      <p:sp>
        <p:nvSpPr>
          <p:cNvPr id="75" name="Google Shape;75;p73"/>
          <p:cNvSpPr txBox="1">
            <a:spLocks noGrp="1"/>
          </p:cNvSpPr>
          <p:nvPr>
            <p:ph type="body" idx="1"/>
          </p:nvPr>
        </p:nvSpPr>
        <p:spPr>
          <a:xfrm>
            <a:off x="323529" y="123478"/>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3F3F3F"/>
              </a:buClr>
              <a:buSzPts val="5400"/>
              <a:buFont typeface="Arial"/>
              <a:buNone/>
              <a:defRPr sz="54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6" name="Google Shape;76;p73"/>
          <p:cNvSpPr/>
          <p:nvPr/>
        </p:nvSpPr>
        <p:spPr>
          <a:xfrm>
            <a:off x="354010" y="1131591"/>
            <a:ext cx="3560767" cy="5402561"/>
          </a:xfrm>
          <a:prstGeom prst="roundRect">
            <a:avLst>
              <a:gd name="adj" fmla="val 3968"/>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Arial"/>
              <a:ea typeface="Arial"/>
              <a:cs typeface="Arial"/>
              <a:sym typeface="Arial"/>
            </a:endParaRPr>
          </a:p>
        </p:txBody>
      </p:sp>
      <p:sp>
        <p:nvSpPr>
          <p:cNvPr id="77" name="Google Shape;77;p73"/>
          <p:cNvSpPr/>
          <p:nvPr/>
        </p:nvSpPr>
        <p:spPr>
          <a:xfrm>
            <a:off x="531933" y="1347500"/>
            <a:ext cx="153868" cy="5015200"/>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Arial"/>
              <a:ea typeface="Arial"/>
              <a:cs typeface="Arial"/>
              <a:sym typeface="Arial"/>
            </a:endParaRPr>
          </a:p>
        </p:txBody>
      </p:sp>
      <p:sp>
        <p:nvSpPr>
          <p:cNvPr id="78" name="Google Shape;78;p73"/>
          <p:cNvSpPr/>
          <p:nvPr/>
        </p:nvSpPr>
        <p:spPr>
          <a:xfrm rot="5400000">
            <a:off x="3057177" y="1276653"/>
            <a:ext cx="685849" cy="685148"/>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262626"/>
              </a:solidFill>
              <a:latin typeface="Arial"/>
              <a:ea typeface="Arial"/>
              <a:cs typeface="Arial"/>
              <a:sym typeface="Arial"/>
            </a:endParaRPr>
          </a:p>
        </p:txBody>
      </p:sp>
      <p:sp>
        <p:nvSpPr>
          <p:cNvPr id="79" name="Google Shape;79;p73"/>
          <p:cNvSpPr txBox="1"/>
          <p:nvPr/>
        </p:nvSpPr>
        <p:spPr>
          <a:xfrm>
            <a:off x="711704" y="1637214"/>
            <a:ext cx="2232248"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You can Resize without losing quality</a:t>
            </a:r>
            <a:endParaRPr sz="1400" b="1">
              <a:solidFill>
                <a:schemeClr val="lt1"/>
              </a:solidFill>
              <a:latin typeface="Arial"/>
              <a:ea typeface="Arial"/>
              <a:cs typeface="Arial"/>
              <a:sym typeface="Arial"/>
            </a:endParaRPr>
          </a:p>
        </p:txBody>
      </p:sp>
      <p:sp>
        <p:nvSpPr>
          <p:cNvPr id="80" name="Google Shape;80;p73"/>
          <p:cNvSpPr txBox="1"/>
          <p:nvPr/>
        </p:nvSpPr>
        <p:spPr>
          <a:xfrm>
            <a:off x="711704" y="2127463"/>
            <a:ext cx="2232248"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You can Change Fill Color &amp;</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Line Color</a:t>
            </a:r>
            <a:endParaRPr sz="1400" b="1">
              <a:solidFill>
                <a:schemeClr val="lt1"/>
              </a:solidFill>
              <a:latin typeface="Arial"/>
              <a:ea typeface="Arial"/>
              <a:cs typeface="Arial"/>
              <a:sym typeface="Arial"/>
            </a:endParaRPr>
          </a:p>
        </p:txBody>
      </p:sp>
      <p:sp>
        <p:nvSpPr>
          <p:cNvPr id="81" name="Google Shape;81;p73"/>
          <p:cNvSpPr txBox="1"/>
          <p:nvPr/>
        </p:nvSpPr>
        <p:spPr>
          <a:xfrm>
            <a:off x="721229" y="5808438"/>
            <a:ext cx="2232000"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www.allppt.com</a:t>
            </a:r>
            <a:endParaRPr sz="1400">
              <a:solidFill>
                <a:schemeClr val="lt1"/>
              </a:solidFill>
              <a:latin typeface="Arial"/>
              <a:ea typeface="Arial"/>
              <a:cs typeface="Arial"/>
              <a:sym typeface="Arial"/>
            </a:endParaRPr>
          </a:p>
        </p:txBody>
      </p:sp>
      <p:sp>
        <p:nvSpPr>
          <p:cNvPr id="82" name="Google Shape;82;p73"/>
          <p:cNvSpPr txBox="1"/>
          <p:nvPr/>
        </p:nvSpPr>
        <p:spPr>
          <a:xfrm>
            <a:off x="721229" y="4450324"/>
            <a:ext cx="2717296" cy="138499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FREE </a:t>
            </a:r>
            <a:endParaRPr/>
          </a:p>
          <a:p>
            <a:pPr marL="0" marR="0" lvl="0" indent="0" algn="l" rtl="0">
              <a:spcBef>
                <a:spcPts val="0"/>
              </a:spcBef>
              <a:spcAft>
                <a:spcPts val="0"/>
              </a:spcAft>
              <a:buNone/>
            </a:pPr>
            <a:r>
              <a:rPr lang="en-US" sz="2800" b="1">
                <a:solidFill>
                  <a:schemeClr val="lt1"/>
                </a:solidFill>
                <a:latin typeface="Arial"/>
                <a:ea typeface="Arial"/>
                <a:cs typeface="Arial"/>
                <a:sym typeface="Arial"/>
              </a:rPr>
              <a:t>PPT TEMPLATES</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bg>
      <p:bgPr>
        <a:blipFill>
          <a:blip r:embed="rId2">
            <a:alphaModFix/>
          </a:blip>
          <a:stretch>
            <a:fillRect/>
          </a:stretch>
        </a:blipFill>
        <a:effectLst/>
      </p:bgPr>
    </p:bg>
    <p:spTree>
      <p:nvGrpSpPr>
        <p:cNvPr id="1" name="Shape 8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aam slide layout">
  <p:cSld name="4_Taam slide layout">
    <p:spTree>
      <p:nvGrpSpPr>
        <p:cNvPr id="1" name="Shape 13"/>
        <p:cNvGrpSpPr/>
        <p:nvPr/>
      </p:nvGrpSpPr>
      <p:grpSpPr>
        <a:xfrm>
          <a:off x="0" y="0"/>
          <a:ext cx="0" cy="0"/>
          <a:chOff x="0" y="0"/>
          <a:chExt cx="0" cy="0"/>
        </a:xfrm>
      </p:grpSpPr>
      <p:sp>
        <p:nvSpPr>
          <p:cNvPr id="14" name="Google Shape;14;p53"/>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3F3F3F"/>
              </a:buClr>
              <a:buSzPts val="5400"/>
              <a:buFont typeface="Arial"/>
              <a:buNone/>
              <a:defRPr sz="54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15" name="Google Shape;15;p53"/>
          <p:cNvGrpSpPr/>
          <p:nvPr/>
        </p:nvGrpSpPr>
        <p:grpSpPr>
          <a:xfrm>
            <a:off x="1200508" y="1779191"/>
            <a:ext cx="1512000" cy="2654855"/>
            <a:chOff x="445712" y="1449040"/>
            <a:chExt cx="2113018" cy="3924176"/>
          </a:xfrm>
        </p:grpSpPr>
        <p:sp>
          <p:nvSpPr>
            <p:cNvPr id="16" name="Google Shape;16;p53"/>
            <p:cNvSpPr/>
            <p:nvPr/>
          </p:nvSpPr>
          <p:spPr>
            <a:xfrm>
              <a:off x="445712" y="1449040"/>
              <a:ext cx="2113018" cy="3924176"/>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 name="Google Shape;17;p53"/>
            <p:cNvSpPr/>
            <p:nvPr/>
          </p:nvSpPr>
          <p:spPr>
            <a:xfrm>
              <a:off x="1379920" y="1650572"/>
              <a:ext cx="216024" cy="34350"/>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8" name="Google Shape;18;p53"/>
            <p:cNvGrpSpPr/>
            <p:nvPr/>
          </p:nvGrpSpPr>
          <p:grpSpPr>
            <a:xfrm>
              <a:off x="1407705" y="5045834"/>
              <a:ext cx="211967" cy="211967"/>
              <a:chOff x="1549420" y="5712364"/>
              <a:chExt cx="312583" cy="312583"/>
            </a:xfrm>
          </p:grpSpPr>
          <p:sp>
            <p:nvSpPr>
              <p:cNvPr id="19" name="Google Shape;19;p53"/>
              <p:cNvSpPr/>
              <p:nvPr/>
            </p:nvSpPr>
            <p:spPr>
              <a:xfrm>
                <a:off x="1549420" y="5712364"/>
                <a:ext cx="312583" cy="312583"/>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 name="Google Shape;20;p53"/>
              <p:cNvSpPr/>
              <p:nvPr/>
            </p:nvSpPr>
            <p:spPr>
              <a:xfrm>
                <a:off x="1634225" y="5796647"/>
                <a:ext cx="142969" cy="144016"/>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1" name="Google Shape;21;p53"/>
          <p:cNvGrpSpPr/>
          <p:nvPr/>
        </p:nvGrpSpPr>
        <p:grpSpPr>
          <a:xfrm>
            <a:off x="3962075" y="1779191"/>
            <a:ext cx="1512000" cy="2654855"/>
            <a:chOff x="445712" y="1449040"/>
            <a:chExt cx="2113018" cy="3924176"/>
          </a:xfrm>
        </p:grpSpPr>
        <p:sp>
          <p:nvSpPr>
            <p:cNvPr id="22" name="Google Shape;22;p53"/>
            <p:cNvSpPr/>
            <p:nvPr/>
          </p:nvSpPr>
          <p:spPr>
            <a:xfrm>
              <a:off x="445712" y="1449040"/>
              <a:ext cx="2113018" cy="3924176"/>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23;p53"/>
            <p:cNvSpPr/>
            <p:nvPr/>
          </p:nvSpPr>
          <p:spPr>
            <a:xfrm>
              <a:off x="1379920" y="1650572"/>
              <a:ext cx="216024" cy="34350"/>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4" name="Google Shape;24;p53"/>
            <p:cNvGrpSpPr/>
            <p:nvPr/>
          </p:nvGrpSpPr>
          <p:grpSpPr>
            <a:xfrm>
              <a:off x="1407705" y="5045834"/>
              <a:ext cx="211967" cy="211967"/>
              <a:chOff x="1549420" y="5712364"/>
              <a:chExt cx="312583" cy="312583"/>
            </a:xfrm>
          </p:grpSpPr>
          <p:sp>
            <p:nvSpPr>
              <p:cNvPr id="25" name="Google Shape;25;p53"/>
              <p:cNvSpPr/>
              <p:nvPr/>
            </p:nvSpPr>
            <p:spPr>
              <a:xfrm>
                <a:off x="1549420" y="5712364"/>
                <a:ext cx="312583" cy="312583"/>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53"/>
              <p:cNvSpPr/>
              <p:nvPr/>
            </p:nvSpPr>
            <p:spPr>
              <a:xfrm>
                <a:off x="1634225" y="5796647"/>
                <a:ext cx="142969" cy="144016"/>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7" name="Google Shape;27;p53"/>
          <p:cNvGrpSpPr/>
          <p:nvPr/>
        </p:nvGrpSpPr>
        <p:grpSpPr>
          <a:xfrm>
            <a:off x="6723642" y="1779191"/>
            <a:ext cx="1512000" cy="2654855"/>
            <a:chOff x="445712" y="1449040"/>
            <a:chExt cx="2113018" cy="3924176"/>
          </a:xfrm>
        </p:grpSpPr>
        <p:sp>
          <p:nvSpPr>
            <p:cNvPr id="28" name="Google Shape;28;p53"/>
            <p:cNvSpPr/>
            <p:nvPr/>
          </p:nvSpPr>
          <p:spPr>
            <a:xfrm>
              <a:off x="445712" y="1449040"/>
              <a:ext cx="2113018" cy="3924176"/>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29;p53"/>
            <p:cNvSpPr/>
            <p:nvPr/>
          </p:nvSpPr>
          <p:spPr>
            <a:xfrm>
              <a:off x="1379920" y="1650572"/>
              <a:ext cx="216024" cy="34350"/>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 name="Google Shape;30;p53"/>
            <p:cNvGrpSpPr/>
            <p:nvPr/>
          </p:nvGrpSpPr>
          <p:grpSpPr>
            <a:xfrm>
              <a:off x="1407705" y="5045834"/>
              <a:ext cx="211967" cy="211967"/>
              <a:chOff x="1549420" y="5712364"/>
              <a:chExt cx="312583" cy="312583"/>
            </a:xfrm>
          </p:grpSpPr>
          <p:sp>
            <p:nvSpPr>
              <p:cNvPr id="31" name="Google Shape;31;p53"/>
              <p:cNvSpPr/>
              <p:nvPr/>
            </p:nvSpPr>
            <p:spPr>
              <a:xfrm>
                <a:off x="1549420" y="5712364"/>
                <a:ext cx="312583" cy="312583"/>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Google Shape;32;p53"/>
              <p:cNvSpPr/>
              <p:nvPr/>
            </p:nvSpPr>
            <p:spPr>
              <a:xfrm>
                <a:off x="1634225" y="5796647"/>
                <a:ext cx="142969" cy="144016"/>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3" name="Google Shape;33;p53"/>
          <p:cNvGrpSpPr/>
          <p:nvPr/>
        </p:nvGrpSpPr>
        <p:grpSpPr>
          <a:xfrm>
            <a:off x="9485208" y="1779191"/>
            <a:ext cx="1512000" cy="2654855"/>
            <a:chOff x="445712" y="1449040"/>
            <a:chExt cx="2113018" cy="3924176"/>
          </a:xfrm>
        </p:grpSpPr>
        <p:sp>
          <p:nvSpPr>
            <p:cNvPr id="34" name="Google Shape;34;p53"/>
            <p:cNvSpPr/>
            <p:nvPr/>
          </p:nvSpPr>
          <p:spPr>
            <a:xfrm>
              <a:off x="445712" y="1449040"/>
              <a:ext cx="2113018" cy="3924176"/>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53"/>
            <p:cNvSpPr/>
            <p:nvPr/>
          </p:nvSpPr>
          <p:spPr>
            <a:xfrm>
              <a:off x="1379920" y="1650572"/>
              <a:ext cx="216024" cy="34350"/>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 name="Google Shape;36;p53"/>
            <p:cNvGrpSpPr/>
            <p:nvPr/>
          </p:nvGrpSpPr>
          <p:grpSpPr>
            <a:xfrm>
              <a:off x="1407705" y="5045834"/>
              <a:ext cx="211967" cy="211967"/>
              <a:chOff x="1549420" y="5712364"/>
              <a:chExt cx="312583" cy="312583"/>
            </a:xfrm>
          </p:grpSpPr>
          <p:sp>
            <p:nvSpPr>
              <p:cNvPr id="37" name="Google Shape;37;p53"/>
              <p:cNvSpPr/>
              <p:nvPr/>
            </p:nvSpPr>
            <p:spPr>
              <a:xfrm>
                <a:off x="1549420" y="5712364"/>
                <a:ext cx="312583" cy="312583"/>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 name="Google Shape;38;p53"/>
              <p:cNvSpPr/>
              <p:nvPr/>
            </p:nvSpPr>
            <p:spPr>
              <a:xfrm>
                <a:off x="1634225" y="5796647"/>
                <a:ext cx="142969" cy="144016"/>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39" name="Google Shape;39;p53"/>
          <p:cNvSpPr>
            <a:spLocks noGrp="1"/>
          </p:cNvSpPr>
          <p:nvPr>
            <p:ph type="pic" idx="2"/>
          </p:nvPr>
        </p:nvSpPr>
        <p:spPr>
          <a:xfrm>
            <a:off x="1290508" y="2037611"/>
            <a:ext cx="1332000" cy="2097207"/>
          </a:xfrm>
          <a:prstGeom prst="rect">
            <a:avLst/>
          </a:prstGeom>
          <a:solidFill>
            <a:srgbClr val="F2F2F2"/>
          </a:solidFill>
          <a:ln>
            <a:noFill/>
          </a:ln>
        </p:spPr>
      </p:sp>
      <p:sp>
        <p:nvSpPr>
          <p:cNvPr id="40" name="Google Shape;40;p53"/>
          <p:cNvSpPr>
            <a:spLocks noGrp="1"/>
          </p:cNvSpPr>
          <p:nvPr>
            <p:ph type="pic" idx="3"/>
          </p:nvPr>
        </p:nvSpPr>
        <p:spPr>
          <a:xfrm>
            <a:off x="4052075" y="2037611"/>
            <a:ext cx="1332000" cy="2097207"/>
          </a:xfrm>
          <a:prstGeom prst="rect">
            <a:avLst/>
          </a:prstGeom>
          <a:solidFill>
            <a:srgbClr val="F2F2F2"/>
          </a:solidFill>
          <a:ln>
            <a:noFill/>
          </a:ln>
        </p:spPr>
      </p:sp>
      <p:sp>
        <p:nvSpPr>
          <p:cNvPr id="41" name="Google Shape;41;p53"/>
          <p:cNvSpPr>
            <a:spLocks noGrp="1"/>
          </p:cNvSpPr>
          <p:nvPr>
            <p:ph type="pic" idx="4"/>
          </p:nvPr>
        </p:nvSpPr>
        <p:spPr>
          <a:xfrm>
            <a:off x="6813642" y="2037611"/>
            <a:ext cx="1332000" cy="2097207"/>
          </a:xfrm>
          <a:prstGeom prst="rect">
            <a:avLst/>
          </a:prstGeom>
          <a:solidFill>
            <a:srgbClr val="F2F2F2"/>
          </a:solidFill>
          <a:ln>
            <a:noFill/>
          </a:ln>
        </p:spPr>
      </p:sp>
      <p:sp>
        <p:nvSpPr>
          <p:cNvPr id="42" name="Google Shape;42;p53"/>
          <p:cNvSpPr>
            <a:spLocks noGrp="1"/>
          </p:cNvSpPr>
          <p:nvPr>
            <p:ph type="pic" idx="5"/>
          </p:nvPr>
        </p:nvSpPr>
        <p:spPr>
          <a:xfrm>
            <a:off x="9575208" y="2037611"/>
            <a:ext cx="1332000" cy="2097207"/>
          </a:xfrm>
          <a:prstGeom prst="rect">
            <a:avLst/>
          </a:prstGeom>
          <a:solidFill>
            <a:srgbClr val="F2F2F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Agenda slide layout">
  <p:cSld name="3_Agenda slide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44"/>
        <p:cNvGrpSpPr/>
        <p:nvPr/>
      </p:nvGrpSpPr>
      <p:grpSpPr>
        <a:xfrm>
          <a:off x="0" y="0"/>
          <a:ext cx="0" cy="0"/>
          <a:chOff x="0" y="0"/>
          <a:chExt cx="0" cy="0"/>
        </a:xfrm>
      </p:grpSpPr>
      <p:sp>
        <p:nvSpPr>
          <p:cNvPr id="45" name="Google Shape;45;p57"/>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3F3F3F"/>
              </a:buClr>
              <a:buSzPts val="5400"/>
              <a:buFont typeface="Arial"/>
              <a:buNone/>
              <a:defRPr sz="54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ontents slide layout">
  <p:cSld name="5_Contents slide layout">
    <p:spTree>
      <p:nvGrpSpPr>
        <p:cNvPr id="1" name="Shape 46"/>
        <p:cNvGrpSpPr/>
        <p:nvPr/>
      </p:nvGrpSpPr>
      <p:grpSpPr>
        <a:xfrm>
          <a:off x="0" y="0"/>
          <a:ext cx="0" cy="0"/>
          <a:chOff x="0" y="0"/>
          <a:chExt cx="0" cy="0"/>
        </a:xfrm>
      </p:grpSpPr>
      <p:sp>
        <p:nvSpPr>
          <p:cNvPr id="47" name="Google Shape;47;p58"/>
          <p:cNvSpPr>
            <a:spLocks noGrp="1"/>
          </p:cNvSpPr>
          <p:nvPr>
            <p:ph type="pic" idx="2"/>
          </p:nvPr>
        </p:nvSpPr>
        <p:spPr>
          <a:xfrm>
            <a:off x="1223554" y="791473"/>
            <a:ext cx="4284617" cy="5574492"/>
          </a:xfrm>
          <a:prstGeom prst="rect">
            <a:avLst/>
          </a:prstGeom>
          <a:solidFill>
            <a:srgbClr val="F2F2F2"/>
          </a:solidFill>
          <a:ln>
            <a:noFill/>
          </a:ln>
        </p:spPr>
      </p:sp>
      <p:sp>
        <p:nvSpPr>
          <p:cNvPr id="48" name="Google Shape;48;p58"/>
          <p:cNvSpPr>
            <a:spLocks noGrp="1"/>
          </p:cNvSpPr>
          <p:nvPr>
            <p:ph type="pic" idx="3"/>
          </p:nvPr>
        </p:nvSpPr>
        <p:spPr>
          <a:xfrm>
            <a:off x="5947954" y="791473"/>
            <a:ext cx="2577737" cy="2583302"/>
          </a:xfrm>
          <a:prstGeom prst="rect">
            <a:avLst/>
          </a:prstGeom>
          <a:solidFill>
            <a:srgbClr val="F2F2F2"/>
          </a:solidFill>
          <a:ln>
            <a:noFill/>
          </a:ln>
        </p:spPr>
      </p:sp>
      <p:sp>
        <p:nvSpPr>
          <p:cNvPr id="49" name="Google Shape;49;p58"/>
          <p:cNvSpPr>
            <a:spLocks noGrp="1"/>
          </p:cNvSpPr>
          <p:nvPr>
            <p:ph type="pic" idx="4"/>
          </p:nvPr>
        </p:nvSpPr>
        <p:spPr>
          <a:xfrm>
            <a:off x="8965475" y="791473"/>
            <a:ext cx="2577737" cy="2583302"/>
          </a:xfrm>
          <a:prstGeom prst="rect">
            <a:avLst/>
          </a:prstGeom>
          <a:solidFill>
            <a:srgbClr val="F2F2F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Contents slide layout">
  <p:cSld name="6_Contents slide layout">
    <p:bg>
      <p:bgPr>
        <a:blipFill>
          <a:blip r:embed="rId2">
            <a:alphaModFix/>
          </a:blip>
          <a:stretch>
            <a:fillRect/>
          </a:stretch>
        </a:blip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Contents slide layout">
  <p:cSld name="7_Contents slide layout">
    <p:bg>
      <p:bgPr>
        <a:solidFill>
          <a:srgbClr val="1F538D"/>
        </a:solidFill>
        <a:effectLst/>
      </p:bgPr>
    </p:bg>
    <p:spTree>
      <p:nvGrpSpPr>
        <p:cNvPr id="1" name="Shape 51"/>
        <p:cNvGrpSpPr/>
        <p:nvPr/>
      </p:nvGrpSpPr>
      <p:grpSpPr>
        <a:xfrm>
          <a:off x="0" y="0"/>
          <a:ext cx="0" cy="0"/>
          <a:chOff x="0" y="0"/>
          <a:chExt cx="0" cy="0"/>
        </a:xfrm>
      </p:grpSpPr>
      <p:sp>
        <p:nvSpPr>
          <p:cNvPr id="52" name="Google Shape;52;p60"/>
          <p:cNvSpPr/>
          <p:nvPr/>
        </p:nvSpPr>
        <p:spPr>
          <a:xfrm>
            <a:off x="0" y="1082710"/>
            <a:ext cx="12192000" cy="4692580"/>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60"/>
          <p:cNvSpPr>
            <a:spLocks noGrp="1"/>
          </p:cNvSpPr>
          <p:nvPr>
            <p:ph type="pic" idx="2"/>
          </p:nvPr>
        </p:nvSpPr>
        <p:spPr>
          <a:xfrm>
            <a:off x="0" y="1208315"/>
            <a:ext cx="12192000" cy="4441371"/>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bg>
      <p:bgPr>
        <a:blipFill>
          <a:blip r:embed="rId2">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AtvW3WzIPwY"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youtube.com/watch?v=3WIJ4axzFlU" TargetMode="External"/><Relationship Id="rId5" Type="http://schemas.openxmlformats.org/officeDocument/2006/relationships/image" Target="../media/image14.pn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3WIJ4axzFlU" TargetMode="External"/><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8" Type="http://schemas.openxmlformats.org/officeDocument/2006/relationships/hyperlink" Target="https://www.comptia.org/content/guides/cloud-network-setup-guide/" TargetMode="External"/><Relationship Id="rId3" Type="http://schemas.openxmlformats.org/officeDocument/2006/relationships/image" Target="../media/image14.png"/><Relationship Id="rId7" Type="http://schemas.openxmlformats.org/officeDocument/2006/relationships/hyperlink" Target="https://community.cisco.com/legacyfs/online/ccde_9781587144615_chapter1.pdf" TargetMode="Externa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hyperlink" Target="https://www.guru99.com/cloud-deployment-models.html#:~:text=Four%20most%20important%20cloud%20deployment,for%20one%20user%20(customer)." TargetMode="External"/><Relationship Id="rId11" Type="http://schemas.openxmlformats.org/officeDocument/2006/relationships/hyperlink" Target="https://www.degruyter.com/document/doi/10.1515/9783110677737-005/html?lang=en" TargetMode="External"/><Relationship Id="rId5" Type="http://schemas.openxmlformats.org/officeDocument/2006/relationships/hyperlink" Target="https://indonesiancloud.com/perbedaan-public-private-hybrid-cloud/" TargetMode="External"/><Relationship Id="rId10" Type="http://schemas.openxmlformats.org/officeDocument/2006/relationships/hyperlink" Target="https://learning.oreilly.com/library/view/cloud-computing-concepts/9780133387568/" TargetMode="External"/><Relationship Id="rId4" Type="http://schemas.openxmlformats.org/officeDocument/2006/relationships/hyperlink" Target="https://www.geeksforgeeks.org/cloud-deployment-models/" TargetMode="External"/><Relationship Id="rId9" Type="http://schemas.openxmlformats.org/officeDocument/2006/relationships/hyperlink" Target="https://learning.oreilly.com/library/view/cloud-computing-automating/978013260400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3WIJ4axzFlU"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youtube.com/watch?v=3WIJ4axzFlU" TargetMode="External"/><Relationship Id="rId5" Type="http://schemas.openxmlformats.org/officeDocument/2006/relationships/image" Target="../media/image14.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407449" y="1730138"/>
            <a:ext cx="5816100" cy="1200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a:solidFill>
                  <a:schemeClr val="lt1"/>
                </a:solidFill>
              </a:rPr>
              <a:t>Technical Perspectives </a:t>
            </a:r>
            <a:endParaRPr sz="3600">
              <a:solidFill>
                <a:schemeClr val="lt1"/>
              </a:solidFill>
            </a:endParaRPr>
          </a:p>
          <a:p>
            <a:pPr marL="0" marR="0" lvl="0" indent="0" algn="l" rtl="0">
              <a:spcBef>
                <a:spcPts val="0"/>
              </a:spcBef>
              <a:spcAft>
                <a:spcPts val="0"/>
              </a:spcAft>
              <a:buNone/>
            </a:pPr>
            <a:r>
              <a:rPr lang="en-US" sz="3600">
                <a:solidFill>
                  <a:schemeClr val="lt1"/>
                </a:solidFill>
              </a:rPr>
              <a:t>of Cloud Computing</a:t>
            </a:r>
            <a:endParaRPr sz="3600">
              <a:solidFill>
                <a:schemeClr val="lt1"/>
              </a:solidFill>
              <a:latin typeface="Arial"/>
              <a:ea typeface="Arial"/>
              <a:cs typeface="Arial"/>
              <a:sym typeface="Arial"/>
            </a:endParaRPr>
          </a:p>
        </p:txBody>
      </p:sp>
      <p:sp>
        <p:nvSpPr>
          <p:cNvPr id="90" name="Google Shape;90;p1"/>
          <p:cNvSpPr txBox="1"/>
          <p:nvPr/>
        </p:nvSpPr>
        <p:spPr>
          <a:xfrm>
            <a:off x="407449" y="3116684"/>
            <a:ext cx="5816142" cy="31231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67">
                <a:solidFill>
                  <a:schemeClr val="lt1"/>
                </a:solidFill>
                <a:latin typeface="Arial"/>
                <a:ea typeface="Arial"/>
                <a:cs typeface="Arial"/>
                <a:sym typeface="Arial"/>
              </a:rPr>
              <a:t>Dosen: Henning Titi Ciptaningtyas</a:t>
            </a:r>
            <a:endParaRPr sz="1867">
              <a:solidFill>
                <a:schemeClr val="lt1"/>
              </a:solidFill>
              <a:latin typeface="Arial"/>
              <a:ea typeface="Arial"/>
              <a:cs typeface="Arial"/>
              <a:sym typeface="Arial"/>
            </a:endParaRPr>
          </a:p>
        </p:txBody>
      </p:sp>
      <p:pic>
        <p:nvPicPr>
          <p:cNvPr id="91" name="Google Shape;91;p1" descr="A picture containing icon&#10;&#10;Description automatically generated"/>
          <p:cNvPicPr preferRelativeResize="0"/>
          <p:nvPr/>
        </p:nvPicPr>
        <p:blipFill rotWithShape="1">
          <a:blip r:embed="rId3">
            <a:alphaModFix/>
          </a:blip>
          <a:srcRect/>
          <a:stretch/>
        </p:blipFill>
        <p:spPr>
          <a:xfrm>
            <a:off x="2902003" y="5660768"/>
            <a:ext cx="985253" cy="985253"/>
          </a:xfrm>
          <a:prstGeom prst="rect">
            <a:avLst/>
          </a:prstGeom>
          <a:noFill/>
          <a:ln>
            <a:noFill/>
          </a:ln>
        </p:spPr>
      </p:pic>
      <p:sp>
        <p:nvSpPr>
          <p:cNvPr id="92" name="Google Shape;92;p1"/>
          <p:cNvSpPr/>
          <p:nvPr/>
        </p:nvSpPr>
        <p:spPr>
          <a:xfrm>
            <a:off x="407449" y="464019"/>
            <a:ext cx="431611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cap="none">
                <a:solidFill>
                  <a:srgbClr val="FFFFFF"/>
                </a:solidFill>
                <a:latin typeface="Arial"/>
                <a:ea typeface="Arial"/>
                <a:cs typeface="Arial"/>
                <a:sym typeface="Arial"/>
              </a:rPr>
              <a:t>MK Teknologi </a:t>
            </a:r>
            <a:br>
              <a:rPr lang="en-US" sz="4000" b="1" cap="none">
                <a:solidFill>
                  <a:srgbClr val="FFFFFF"/>
                </a:solidFill>
                <a:latin typeface="Arial"/>
                <a:ea typeface="Arial"/>
                <a:cs typeface="Arial"/>
                <a:sym typeface="Arial"/>
              </a:rPr>
            </a:br>
            <a:r>
              <a:rPr lang="en-US" sz="4000" b="1" cap="none">
                <a:solidFill>
                  <a:srgbClr val="FFFFFF"/>
                </a:solidFill>
                <a:latin typeface="Arial"/>
                <a:ea typeface="Arial"/>
                <a:cs typeface="Arial"/>
                <a:sym typeface="Arial"/>
              </a:rPr>
              <a:t>Komputasi Awan</a:t>
            </a:r>
            <a:endParaRPr/>
          </a:p>
        </p:txBody>
      </p:sp>
      <p:pic>
        <p:nvPicPr>
          <p:cNvPr id="93" name="Google Shape;93;p1" descr="A blue and white logo&#10;&#10;Description automatically generated"/>
          <p:cNvPicPr preferRelativeResize="0"/>
          <p:nvPr/>
        </p:nvPicPr>
        <p:blipFill rotWithShape="1">
          <a:blip r:embed="rId4">
            <a:alphaModFix/>
          </a:blip>
          <a:srcRect/>
          <a:stretch/>
        </p:blipFill>
        <p:spPr>
          <a:xfrm>
            <a:off x="311285" y="5542007"/>
            <a:ext cx="1104014" cy="1104014"/>
          </a:xfrm>
          <a:prstGeom prst="rect">
            <a:avLst/>
          </a:prstGeom>
          <a:noFill/>
          <a:ln>
            <a:noFill/>
          </a:ln>
        </p:spPr>
      </p:pic>
      <p:pic>
        <p:nvPicPr>
          <p:cNvPr id="94" name="Google Shape;94;p1" descr="A logo of a flower and a gear&#10;&#10;Description automatically generated"/>
          <p:cNvPicPr preferRelativeResize="0"/>
          <p:nvPr/>
        </p:nvPicPr>
        <p:blipFill rotWithShape="1">
          <a:blip r:embed="rId5">
            <a:alphaModFix/>
          </a:blip>
          <a:srcRect/>
          <a:stretch/>
        </p:blipFill>
        <p:spPr>
          <a:xfrm>
            <a:off x="1544673" y="5542007"/>
            <a:ext cx="1104014" cy="11040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4253a8d4a0_0_24"/>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Community Cloud</a:t>
            </a:r>
            <a:endParaRPr/>
          </a:p>
        </p:txBody>
      </p:sp>
      <p:sp>
        <p:nvSpPr>
          <p:cNvPr id="317" name="Google Shape;317;g24253a8d4a0_0_24"/>
          <p:cNvSpPr/>
          <p:nvPr/>
        </p:nvSpPr>
        <p:spPr>
          <a:xfrm rot="-2700000" flipH="1">
            <a:off x="3768984" y="5236596"/>
            <a:ext cx="572756" cy="5727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318" name="Google Shape;318;g24253a8d4a0_0_24"/>
          <p:cNvCxnSpPr/>
          <p:nvPr/>
        </p:nvCxnSpPr>
        <p:spPr>
          <a:xfrm rot="-2700000">
            <a:off x="4238900" y="4992845"/>
            <a:ext cx="719976" cy="0"/>
          </a:xfrm>
          <a:prstGeom prst="straightConnector1">
            <a:avLst/>
          </a:prstGeom>
          <a:noFill/>
          <a:ln w="25400" cap="flat" cmpd="sng">
            <a:solidFill>
              <a:schemeClr val="accent5"/>
            </a:solidFill>
            <a:prstDash val="solid"/>
            <a:miter lim="800000"/>
            <a:headEnd type="triangle" w="med" len="med"/>
            <a:tailEnd type="none" w="sm" len="sm"/>
          </a:ln>
        </p:spPr>
      </p:cxnSp>
      <p:sp>
        <p:nvSpPr>
          <p:cNvPr id="319" name="Google Shape;319;g24253a8d4a0_0_24"/>
          <p:cNvSpPr/>
          <p:nvPr/>
        </p:nvSpPr>
        <p:spPr>
          <a:xfrm rot="2700000" flipH="1">
            <a:off x="3765786" y="2187054"/>
            <a:ext cx="572756" cy="5727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320" name="Google Shape;320;g24253a8d4a0_0_24"/>
          <p:cNvCxnSpPr/>
          <p:nvPr/>
        </p:nvCxnSpPr>
        <p:spPr>
          <a:xfrm rot="2700000">
            <a:off x="4222305" y="3016960"/>
            <a:ext cx="719976" cy="0"/>
          </a:xfrm>
          <a:prstGeom prst="straightConnector1">
            <a:avLst/>
          </a:prstGeom>
          <a:noFill/>
          <a:ln w="25400" cap="flat" cmpd="sng">
            <a:solidFill>
              <a:schemeClr val="accent5"/>
            </a:solidFill>
            <a:prstDash val="solid"/>
            <a:miter lim="800000"/>
            <a:headEnd type="triangle" w="med" len="med"/>
            <a:tailEnd type="none" w="sm" len="sm"/>
          </a:ln>
        </p:spPr>
      </p:cxnSp>
      <p:sp>
        <p:nvSpPr>
          <p:cNvPr id="321" name="Google Shape;321;g24253a8d4a0_0_24"/>
          <p:cNvSpPr/>
          <p:nvPr/>
        </p:nvSpPr>
        <p:spPr>
          <a:xfrm flipH="1">
            <a:off x="3085867" y="3687208"/>
            <a:ext cx="573000" cy="573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322" name="Google Shape;322;g24253a8d4a0_0_24"/>
          <p:cNvCxnSpPr/>
          <p:nvPr/>
        </p:nvCxnSpPr>
        <p:spPr>
          <a:xfrm>
            <a:off x="3771690" y="3983060"/>
            <a:ext cx="720000" cy="0"/>
          </a:xfrm>
          <a:prstGeom prst="straightConnector1">
            <a:avLst/>
          </a:prstGeom>
          <a:noFill/>
          <a:ln w="25400" cap="flat" cmpd="sng">
            <a:solidFill>
              <a:schemeClr val="accent5"/>
            </a:solidFill>
            <a:prstDash val="solid"/>
            <a:miter lim="800000"/>
            <a:headEnd type="triangle" w="med" len="med"/>
            <a:tailEnd type="none" w="sm" len="sm"/>
          </a:ln>
        </p:spPr>
      </p:cxnSp>
      <p:sp>
        <p:nvSpPr>
          <p:cNvPr id="323" name="Google Shape;323;g24253a8d4a0_0_24"/>
          <p:cNvSpPr/>
          <p:nvPr/>
        </p:nvSpPr>
        <p:spPr>
          <a:xfrm rot="-2700000">
            <a:off x="7839252" y="2187054"/>
            <a:ext cx="572756" cy="57275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324" name="Google Shape;324;g24253a8d4a0_0_24"/>
          <p:cNvCxnSpPr/>
          <p:nvPr/>
        </p:nvCxnSpPr>
        <p:spPr>
          <a:xfrm rot="8100000">
            <a:off x="7235513" y="3016960"/>
            <a:ext cx="719976" cy="0"/>
          </a:xfrm>
          <a:prstGeom prst="straightConnector1">
            <a:avLst/>
          </a:prstGeom>
          <a:noFill/>
          <a:ln w="25400" cap="flat" cmpd="sng">
            <a:solidFill>
              <a:schemeClr val="accent3"/>
            </a:solidFill>
            <a:prstDash val="solid"/>
            <a:miter lim="800000"/>
            <a:headEnd type="triangle" w="med" len="med"/>
            <a:tailEnd type="none" w="sm" len="sm"/>
          </a:ln>
        </p:spPr>
      </p:cxnSp>
      <p:sp>
        <p:nvSpPr>
          <p:cNvPr id="325" name="Google Shape;325;g24253a8d4a0_0_24"/>
          <p:cNvSpPr/>
          <p:nvPr/>
        </p:nvSpPr>
        <p:spPr>
          <a:xfrm>
            <a:off x="8518928" y="3687208"/>
            <a:ext cx="573000" cy="573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326" name="Google Shape;326;g24253a8d4a0_0_24"/>
          <p:cNvCxnSpPr/>
          <p:nvPr/>
        </p:nvCxnSpPr>
        <p:spPr>
          <a:xfrm rot="10800000">
            <a:off x="7686105" y="3983060"/>
            <a:ext cx="720000" cy="0"/>
          </a:xfrm>
          <a:prstGeom prst="straightConnector1">
            <a:avLst/>
          </a:prstGeom>
          <a:noFill/>
          <a:ln w="25400" cap="flat" cmpd="sng">
            <a:solidFill>
              <a:schemeClr val="accent3"/>
            </a:solidFill>
            <a:prstDash val="solid"/>
            <a:miter lim="800000"/>
            <a:headEnd type="triangle" w="med" len="med"/>
            <a:tailEnd type="none" w="sm" len="sm"/>
          </a:ln>
        </p:spPr>
      </p:cxnSp>
      <p:sp>
        <p:nvSpPr>
          <p:cNvPr id="327" name="Google Shape;327;g24253a8d4a0_0_24"/>
          <p:cNvSpPr/>
          <p:nvPr/>
        </p:nvSpPr>
        <p:spPr>
          <a:xfrm>
            <a:off x="5873498" y="3448437"/>
            <a:ext cx="436837" cy="1100772"/>
          </a:xfrm>
          <a:custGeom>
            <a:avLst/>
            <a:gdLst/>
            <a:ahLst/>
            <a:cxnLst/>
            <a:rect l="l" t="t" r="r" b="b"/>
            <a:pathLst>
              <a:path w="436837" h="1100772" extrusionOk="0">
                <a:moveTo>
                  <a:pt x="218419" y="0"/>
                </a:moveTo>
                <a:lnTo>
                  <a:pt x="298285" y="96799"/>
                </a:lnTo>
                <a:cubicBezTo>
                  <a:pt x="385760" y="226278"/>
                  <a:pt x="436837" y="382367"/>
                  <a:pt x="436837" y="550386"/>
                </a:cubicBezTo>
                <a:cubicBezTo>
                  <a:pt x="436837" y="718405"/>
                  <a:pt x="385760" y="874494"/>
                  <a:pt x="298285" y="1003973"/>
                </a:cubicBezTo>
                <a:lnTo>
                  <a:pt x="218419" y="1100772"/>
                </a:lnTo>
                <a:lnTo>
                  <a:pt x="138552" y="1003973"/>
                </a:lnTo>
                <a:cubicBezTo>
                  <a:pt x="51078" y="874494"/>
                  <a:pt x="0" y="718405"/>
                  <a:pt x="0" y="550386"/>
                </a:cubicBezTo>
                <a:cubicBezTo>
                  <a:pt x="0" y="382367"/>
                  <a:pt x="51078" y="226278"/>
                  <a:pt x="138552" y="96799"/>
                </a:cubicBezTo>
                <a:lnTo>
                  <a:pt x="218419" y="0"/>
                </a:lnTo>
                <a:close/>
              </a:path>
            </a:pathLst>
          </a:custGeom>
          <a:solidFill>
            <a:srgbClr val="9D9A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328" name="Google Shape;328;g24253a8d4a0_0_24"/>
          <p:cNvSpPr/>
          <p:nvPr/>
        </p:nvSpPr>
        <p:spPr>
          <a:xfrm>
            <a:off x="4687801" y="3187556"/>
            <a:ext cx="1404116" cy="1622534"/>
          </a:xfrm>
          <a:custGeom>
            <a:avLst/>
            <a:gdLst/>
            <a:ahLst/>
            <a:cxnLst/>
            <a:rect l="l" t="t" r="r" b="b"/>
            <a:pathLst>
              <a:path w="1404116" h="1622534" extrusionOk="0">
                <a:moveTo>
                  <a:pt x="811267" y="0"/>
                </a:moveTo>
                <a:cubicBezTo>
                  <a:pt x="1035292" y="0"/>
                  <a:pt x="1238109" y="90804"/>
                  <a:pt x="1384919" y="237615"/>
                </a:cubicBezTo>
                <a:lnTo>
                  <a:pt x="1404116" y="260881"/>
                </a:lnTo>
                <a:lnTo>
                  <a:pt x="1324249" y="357680"/>
                </a:lnTo>
                <a:cubicBezTo>
                  <a:pt x="1236775" y="487159"/>
                  <a:pt x="1185697" y="643248"/>
                  <a:pt x="1185697" y="811267"/>
                </a:cubicBezTo>
                <a:cubicBezTo>
                  <a:pt x="1185697" y="979286"/>
                  <a:pt x="1236775" y="1135375"/>
                  <a:pt x="1324249" y="1264854"/>
                </a:cubicBezTo>
                <a:lnTo>
                  <a:pt x="1404116" y="1361653"/>
                </a:lnTo>
                <a:lnTo>
                  <a:pt x="1384919" y="1384919"/>
                </a:lnTo>
                <a:cubicBezTo>
                  <a:pt x="1238109" y="1531730"/>
                  <a:pt x="1035292" y="1622534"/>
                  <a:pt x="811267" y="1622534"/>
                </a:cubicBezTo>
                <a:cubicBezTo>
                  <a:pt x="363217" y="1622534"/>
                  <a:pt x="0" y="1259317"/>
                  <a:pt x="0" y="811267"/>
                </a:cubicBezTo>
                <a:cubicBezTo>
                  <a:pt x="0" y="363217"/>
                  <a:pt x="363217" y="0"/>
                  <a:pt x="8112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329" name="Google Shape;329;g24253a8d4a0_0_24"/>
          <p:cNvSpPr/>
          <p:nvPr/>
        </p:nvSpPr>
        <p:spPr>
          <a:xfrm>
            <a:off x="6091917" y="3187556"/>
            <a:ext cx="1404115" cy="1622534"/>
          </a:xfrm>
          <a:custGeom>
            <a:avLst/>
            <a:gdLst/>
            <a:ahLst/>
            <a:cxnLst/>
            <a:rect l="l" t="t" r="r" b="b"/>
            <a:pathLst>
              <a:path w="1404115" h="1622534" extrusionOk="0">
                <a:moveTo>
                  <a:pt x="592848" y="0"/>
                </a:moveTo>
                <a:cubicBezTo>
                  <a:pt x="1040898" y="0"/>
                  <a:pt x="1404115" y="363217"/>
                  <a:pt x="1404115" y="811267"/>
                </a:cubicBezTo>
                <a:cubicBezTo>
                  <a:pt x="1404115" y="1259317"/>
                  <a:pt x="1040898" y="1622534"/>
                  <a:pt x="592848" y="1622534"/>
                </a:cubicBezTo>
                <a:cubicBezTo>
                  <a:pt x="368823" y="1622534"/>
                  <a:pt x="166006" y="1531730"/>
                  <a:pt x="19196" y="1384919"/>
                </a:cubicBezTo>
                <a:lnTo>
                  <a:pt x="0" y="1361653"/>
                </a:lnTo>
                <a:lnTo>
                  <a:pt x="79866" y="1264854"/>
                </a:lnTo>
                <a:cubicBezTo>
                  <a:pt x="167341" y="1135375"/>
                  <a:pt x="218418" y="979286"/>
                  <a:pt x="218418" y="811267"/>
                </a:cubicBezTo>
                <a:cubicBezTo>
                  <a:pt x="218418" y="643248"/>
                  <a:pt x="167341" y="487159"/>
                  <a:pt x="79866" y="357680"/>
                </a:cubicBezTo>
                <a:lnTo>
                  <a:pt x="0" y="260881"/>
                </a:lnTo>
                <a:lnTo>
                  <a:pt x="19196" y="237615"/>
                </a:lnTo>
                <a:cubicBezTo>
                  <a:pt x="166006" y="90804"/>
                  <a:pt x="368823" y="0"/>
                  <a:pt x="59284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330" name="Google Shape;330;g24253a8d4a0_0_24"/>
          <p:cNvGrpSpPr/>
          <p:nvPr/>
        </p:nvGrpSpPr>
        <p:grpSpPr>
          <a:xfrm>
            <a:off x="-20" y="3441742"/>
            <a:ext cx="3036633" cy="1933772"/>
            <a:chOff x="384532" y="4105542"/>
            <a:chExt cx="1848900" cy="1933772"/>
          </a:xfrm>
        </p:grpSpPr>
        <p:sp>
          <p:nvSpPr>
            <p:cNvPr id="331" name="Google Shape;331;g24253a8d4a0_0_24"/>
            <p:cNvSpPr txBox="1"/>
            <p:nvPr/>
          </p:nvSpPr>
          <p:spPr>
            <a:xfrm>
              <a:off x="387616" y="4395314"/>
              <a:ext cx="1839000" cy="16440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Clr>
                  <a:schemeClr val="dk1"/>
                </a:buClr>
                <a:buSzPts val="1100"/>
                <a:buFont typeface="Arial"/>
                <a:buNone/>
              </a:pPr>
              <a:r>
                <a:rPr lang="en-US" sz="1800">
                  <a:solidFill>
                    <a:schemeClr val="dk1"/>
                  </a:solidFill>
                </a:rPr>
                <a:t>Pengguna tidak perlu melakukan pemeliharaan karena pemeliharaan dilakukan oleh penyedia layanan.</a:t>
              </a:r>
              <a:endParaRPr sz="1800">
                <a:solidFill>
                  <a:srgbClr val="3F3F3F"/>
                </a:solidFill>
              </a:endParaRPr>
            </a:p>
          </p:txBody>
        </p:sp>
        <p:sp>
          <p:nvSpPr>
            <p:cNvPr id="332" name="Google Shape;332;g24253a8d4a0_0_24"/>
            <p:cNvSpPr txBox="1"/>
            <p:nvPr/>
          </p:nvSpPr>
          <p:spPr>
            <a:xfrm>
              <a:off x="384532" y="4105542"/>
              <a:ext cx="1848900" cy="369300"/>
            </a:xfrm>
            <a:prstGeom prst="rect">
              <a:avLst/>
            </a:prstGeom>
            <a:noFill/>
            <a:ln>
              <a:noFill/>
            </a:ln>
          </p:spPr>
          <p:txBody>
            <a:bodyPr spcFirstLastPara="1" wrap="square" lIns="108000" tIns="45700" rIns="108000" bIns="45700" anchor="t" anchorCtr="0">
              <a:spAutoFit/>
            </a:bodyPr>
            <a:lstStyle/>
            <a:p>
              <a:pPr marL="0" lvl="0" indent="0" algn="r" rtl="0">
                <a:spcBef>
                  <a:spcPts val="0"/>
                </a:spcBef>
                <a:spcAft>
                  <a:spcPts val="0"/>
                </a:spcAft>
                <a:buClr>
                  <a:schemeClr val="dk1"/>
                </a:buClr>
                <a:buFont typeface="Arial"/>
                <a:buNone/>
              </a:pPr>
              <a:r>
                <a:rPr lang="en-US" sz="1800" b="1">
                  <a:solidFill>
                    <a:srgbClr val="262626"/>
                  </a:solidFill>
                </a:rPr>
                <a:t>Keamanan</a:t>
              </a:r>
              <a:endParaRPr sz="1800" b="1">
                <a:solidFill>
                  <a:srgbClr val="3F3F3F"/>
                </a:solidFill>
                <a:latin typeface="Arial"/>
                <a:ea typeface="Arial"/>
                <a:cs typeface="Arial"/>
                <a:sym typeface="Arial"/>
              </a:endParaRPr>
            </a:p>
          </p:txBody>
        </p:sp>
      </p:grpSp>
      <p:grpSp>
        <p:nvGrpSpPr>
          <p:cNvPr id="333" name="Google Shape;333;g24253a8d4a0_0_24"/>
          <p:cNvGrpSpPr/>
          <p:nvPr/>
        </p:nvGrpSpPr>
        <p:grpSpPr>
          <a:xfrm>
            <a:off x="81963" y="1455154"/>
            <a:ext cx="3567444" cy="1691065"/>
            <a:chOff x="575693" y="3648336"/>
            <a:chExt cx="1626000" cy="1691065"/>
          </a:xfrm>
        </p:grpSpPr>
        <p:sp>
          <p:nvSpPr>
            <p:cNvPr id="334" name="Google Shape;334;g24253a8d4a0_0_24"/>
            <p:cNvSpPr txBox="1"/>
            <p:nvPr/>
          </p:nvSpPr>
          <p:spPr>
            <a:xfrm>
              <a:off x="578400" y="4014301"/>
              <a:ext cx="1617300" cy="13251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SzPts val="1100"/>
                <a:buNone/>
              </a:pPr>
              <a:r>
                <a:rPr lang="en-US" sz="1800">
                  <a:solidFill>
                    <a:schemeClr val="dk1"/>
                  </a:solidFill>
                </a:rPr>
                <a:t>Karena public cloud merupakan layanan dengan sistem bayar per penggunaan dan tidak ada biaya awal yang besar</a:t>
              </a:r>
              <a:endParaRPr sz="1800">
                <a:solidFill>
                  <a:srgbClr val="3F3F3F"/>
                </a:solidFill>
              </a:endParaRPr>
            </a:p>
          </p:txBody>
        </p:sp>
        <p:sp>
          <p:nvSpPr>
            <p:cNvPr id="335" name="Google Shape;335;g24253a8d4a0_0_24"/>
            <p:cNvSpPr txBox="1"/>
            <p:nvPr/>
          </p:nvSpPr>
          <p:spPr>
            <a:xfrm>
              <a:off x="575693" y="3648336"/>
              <a:ext cx="1626000" cy="369300"/>
            </a:xfrm>
            <a:prstGeom prst="rect">
              <a:avLst/>
            </a:prstGeom>
            <a:noFill/>
            <a:ln>
              <a:noFill/>
            </a:ln>
          </p:spPr>
          <p:txBody>
            <a:bodyPr spcFirstLastPara="1" wrap="square" lIns="108000" tIns="45700" rIns="108000" bIns="45700" anchor="t" anchorCtr="0">
              <a:spAutoFit/>
            </a:bodyPr>
            <a:lstStyle/>
            <a:p>
              <a:pPr marL="0" lvl="0" indent="0" algn="r" rtl="0">
                <a:spcBef>
                  <a:spcPts val="0"/>
                </a:spcBef>
                <a:spcAft>
                  <a:spcPts val="0"/>
                </a:spcAft>
                <a:buClr>
                  <a:schemeClr val="dk1"/>
                </a:buClr>
                <a:buFont typeface="Arial"/>
                <a:buNone/>
              </a:pPr>
              <a:r>
                <a:rPr lang="en-US" sz="1800" b="1">
                  <a:solidFill>
                    <a:srgbClr val="262626"/>
                  </a:solidFill>
                </a:rPr>
                <a:t>Hemat biaya</a:t>
              </a:r>
              <a:endParaRPr sz="1800" b="1">
                <a:solidFill>
                  <a:srgbClr val="3F3F3F"/>
                </a:solidFill>
                <a:latin typeface="Arial"/>
                <a:ea typeface="Arial"/>
                <a:cs typeface="Arial"/>
                <a:sym typeface="Arial"/>
              </a:endParaRPr>
            </a:p>
          </p:txBody>
        </p:sp>
      </p:grpSp>
      <p:grpSp>
        <p:nvGrpSpPr>
          <p:cNvPr id="336" name="Google Shape;336;g24253a8d4a0_0_24"/>
          <p:cNvGrpSpPr/>
          <p:nvPr/>
        </p:nvGrpSpPr>
        <p:grpSpPr>
          <a:xfrm>
            <a:off x="-175417" y="5480872"/>
            <a:ext cx="3977433" cy="1372463"/>
            <a:chOff x="270201" y="4562740"/>
            <a:chExt cx="2008500" cy="1372463"/>
          </a:xfrm>
        </p:grpSpPr>
        <p:sp>
          <p:nvSpPr>
            <p:cNvPr id="337" name="Google Shape;337;g24253a8d4a0_0_24"/>
            <p:cNvSpPr txBox="1"/>
            <p:nvPr/>
          </p:nvSpPr>
          <p:spPr>
            <a:xfrm>
              <a:off x="273545" y="4928703"/>
              <a:ext cx="1997700" cy="10065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Clr>
                  <a:schemeClr val="dk1"/>
                </a:buClr>
                <a:buSzPts val="1100"/>
                <a:buFont typeface="Arial"/>
                <a:buNone/>
              </a:pPr>
              <a:r>
                <a:rPr lang="en-US" sz="1800">
                  <a:solidFill>
                    <a:schemeClr val="dk1"/>
                  </a:solidFill>
                </a:rPr>
                <a:t>Sumber daya dapat diakses sesuai permintaan untuk memenuhi kebutuhan perusahaan</a:t>
              </a:r>
              <a:endParaRPr sz="1800">
                <a:solidFill>
                  <a:srgbClr val="3F3F3F"/>
                </a:solidFill>
              </a:endParaRPr>
            </a:p>
          </p:txBody>
        </p:sp>
        <p:sp>
          <p:nvSpPr>
            <p:cNvPr id="338" name="Google Shape;338;g24253a8d4a0_0_24"/>
            <p:cNvSpPr txBox="1"/>
            <p:nvPr/>
          </p:nvSpPr>
          <p:spPr>
            <a:xfrm>
              <a:off x="270201" y="4562740"/>
              <a:ext cx="2008500" cy="369300"/>
            </a:xfrm>
            <a:prstGeom prst="rect">
              <a:avLst/>
            </a:prstGeom>
            <a:noFill/>
            <a:ln>
              <a:noFill/>
            </a:ln>
          </p:spPr>
          <p:txBody>
            <a:bodyPr spcFirstLastPara="1" wrap="square" lIns="108000" tIns="45700" rIns="108000" bIns="45700" anchor="t" anchorCtr="0">
              <a:spAutoFit/>
            </a:bodyPr>
            <a:lstStyle/>
            <a:p>
              <a:pPr marL="0" lvl="0" indent="0" algn="r" rtl="0">
                <a:spcBef>
                  <a:spcPts val="0"/>
                </a:spcBef>
                <a:spcAft>
                  <a:spcPts val="0"/>
                </a:spcAft>
                <a:buClr>
                  <a:schemeClr val="dk1"/>
                </a:buClr>
                <a:buFont typeface="Arial"/>
                <a:buNone/>
              </a:pPr>
              <a:r>
                <a:rPr lang="en-US" sz="1800" b="1">
                  <a:solidFill>
                    <a:srgbClr val="262626"/>
                  </a:solidFill>
                </a:rPr>
                <a:t>Sumber daya bersama</a:t>
              </a:r>
              <a:endParaRPr sz="1800" b="1">
                <a:solidFill>
                  <a:srgbClr val="3F3F3F"/>
                </a:solidFill>
                <a:latin typeface="Arial"/>
                <a:ea typeface="Arial"/>
                <a:cs typeface="Arial"/>
                <a:sym typeface="Arial"/>
              </a:endParaRPr>
            </a:p>
          </p:txBody>
        </p:sp>
      </p:grpSp>
      <p:grpSp>
        <p:nvGrpSpPr>
          <p:cNvPr id="339" name="Google Shape;339;g24253a8d4a0_0_24"/>
          <p:cNvGrpSpPr/>
          <p:nvPr/>
        </p:nvGrpSpPr>
        <p:grpSpPr>
          <a:xfrm>
            <a:off x="9209072" y="3105750"/>
            <a:ext cx="2901125" cy="2906925"/>
            <a:chOff x="578391" y="3769565"/>
            <a:chExt cx="2183102" cy="2906925"/>
          </a:xfrm>
        </p:grpSpPr>
        <p:sp>
          <p:nvSpPr>
            <p:cNvPr id="340" name="Google Shape;340;g24253a8d4a0_0_24"/>
            <p:cNvSpPr txBox="1"/>
            <p:nvPr/>
          </p:nvSpPr>
          <p:spPr>
            <a:xfrm>
              <a:off x="578391" y="4395290"/>
              <a:ext cx="2183100" cy="22812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800">
                  <a:solidFill>
                    <a:schemeClr val="dk1"/>
                  </a:solidFill>
                </a:rPr>
                <a:t>karena public cloud diakses oleh banyak orang, sehingga tidak dapat dikustomisasi sesuai dengan kebutuhan pribadi.</a:t>
              </a:r>
              <a:endParaRPr sz="1800">
                <a:solidFill>
                  <a:schemeClr val="dk1"/>
                </a:solidFill>
              </a:endParaRPr>
            </a:p>
            <a:p>
              <a:pPr marL="0" marR="0" lvl="0" indent="0" algn="l" rtl="0">
                <a:spcBef>
                  <a:spcPts val="0"/>
                </a:spcBef>
                <a:spcAft>
                  <a:spcPts val="0"/>
                </a:spcAft>
                <a:buNone/>
              </a:pPr>
              <a:endParaRPr sz="1800">
                <a:solidFill>
                  <a:srgbClr val="3F3F3F"/>
                </a:solidFill>
              </a:endParaRPr>
            </a:p>
          </p:txBody>
        </p:sp>
        <p:sp>
          <p:nvSpPr>
            <p:cNvPr id="341" name="Google Shape;341;g24253a8d4a0_0_24"/>
            <p:cNvSpPr txBox="1"/>
            <p:nvPr/>
          </p:nvSpPr>
          <p:spPr>
            <a:xfrm>
              <a:off x="578393" y="3769565"/>
              <a:ext cx="2183100" cy="6465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Clr>
                  <a:schemeClr val="dk1"/>
                </a:buClr>
                <a:buFont typeface="Arial"/>
                <a:buNone/>
              </a:pPr>
              <a:r>
                <a:rPr lang="en-US" sz="1800" b="1">
                  <a:solidFill>
                    <a:srgbClr val="262626"/>
                  </a:solidFill>
                </a:rPr>
                <a:t>Sulit untuk melakukan kustomisasi</a:t>
              </a:r>
              <a:endParaRPr sz="1800" b="1">
                <a:solidFill>
                  <a:srgbClr val="3F3F3F"/>
                </a:solidFill>
                <a:latin typeface="Arial"/>
                <a:ea typeface="Arial"/>
                <a:cs typeface="Arial"/>
                <a:sym typeface="Arial"/>
              </a:endParaRPr>
            </a:p>
          </p:txBody>
        </p:sp>
      </p:grpSp>
      <p:grpSp>
        <p:nvGrpSpPr>
          <p:cNvPr id="342" name="Google Shape;342;g24253a8d4a0_0_24"/>
          <p:cNvGrpSpPr/>
          <p:nvPr/>
        </p:nvGrpSpPr>
        <p:grpSpPr>
          <a:xfrm>
            <a:off x="8530822" y="1226725"/>
            <a:ext cx="3501788" cy="1614863"/>
            <a:chOff x="575684" y="3419743"/>
            <a:chExt cx="1996800" cy="1614863"/>
          </a:xfrm>
        </p:grpSpPr>
        <p:sp>
          <p:nvSpPr>
            <p:cNvPr id="343" name="Google Shape;343;g24253a8d4a0_0_24"/>
            <p:cNvSpPr txBox="1"/>
            <p:nvPr/>
          </p:nvSpPr>
          <p:spPr>
            <a:xfrm>
              <a:off x="579009" y="3709505"/>
              <a:ext cx="1986000" cy="13251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800">
                  <a:solidFill>
                    <a:schemeClr val="dk1"/>
                  </a:solidFill>
                </a:rPr>
                <a:t>Public cloud mempunyai sumber daya yang bersifat publik sehingga tidak ada jaminan keamanan yang tinggi.</a:t>
              </a:r>
              <a:endParaRPr sz="1800">
                <a:solidFill>
                  <a:srgbClr val="3F3F3F"/>
                </a:solidFill>
                <a:latin typeface="Arial"/>
                <a:ea typeface="Arial"/>
                <a:cs typeface="Arial"/>
                <a:sym typeface="Arial"/>
              </a:endParaRPr>
            </a:p>
          </p:txBody>
        </p:sp>
        <p:sp>
          <p:nvSpPr>
            <p:cNvPr id="344" name="Google Shape;344;g24253a8d4a0_0_24"/>
            <p:cNvSpPr txBox="1"/>
            <p:nvPr/>
          </p:nvSpPr>
          <p:spPr>
            <a:xfrm>
              <a:off x="575684" y="3419743"/>
              <a:ext cx="19968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None/>
              </a:pPr>
              <a:r>
                <a:rPr lang="en-US" sz="1800" b="1">
                  <a:solidFill>
                    <a:srgbClr val="262626"/>
                  </a:solidFill>
                </a:rPr>
                <a:t>Skalabilitas terbatas</a:t>
              </a:r>
              <a:endParaRPr sz="1800" b="1">
                <a:solidFill>
                  <a:srgbClr val="262626"/>
                </a:solidFill>
              </a:endParaRPr>
            </a:p>
          </p:txBody>
        </p:sp>
      </p:grpSp>
      <p:sp>
        <p:nvSpPr>
          <p:cNvPr id="345" name="Google Shape;345;g24253a8d4a0_0_24"/>
          <p:cNvSpPr/>
          <p:nvPr/>
        </p:nvSpPr>
        <p:spPr>
          <a:xfrm>
            <a:off x="5226680" y="3694251"/>
            <a:ext cx="558900" cy="558900"/>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accent2"/>
              </a:solidFill>
              <a:latin typeface="Arial"/>
              <a:ea typeface="Arial"/>
              <a:cs typeface="Arial"/>
              <a:sym typeface="Arial"/>
            </a:endParaRPr>
          </a:p>
        </p:txBody>
      </p:sp>
      <p:sp>
        <p:nvSpPr>
          <p:cNvPr id="346" name="Google Shape;346;g24253a8d4a0_0_24"/>
          <p:cNvSpPr/>
          <p:nvPr/>
        </p:nvSpPr>
        <p:spPr>
          <a:xfrm>
            <a:off x="6398247" y="3694251"/>
            <a:ext cx="558900" cy="558900"/>
          </a:xfrm>
          <a:custGeom>
            <a:avLst/>
            <a:gdLst/>
            <a:ahLst/>
            <a:cxnLst/>
            <a:rect l="l" t="t" r="r" b="b"/>
            <a:pathLst>
              <a:path w="3240000" h="3240000" extrusionOk="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accent1"/>
              </a:solidFill>
              <a:latin typeface="Arial"/>
              <a:ea typeface="Arial"/>
              <a:cs typeface="Arial"/>
              <a:sym typeface="Arial"/>
            </a:endParaRPr>
          </a:p>
        </p:txBody>
      </p:sp>
      <p:pic>
        <p:nvPicPr>
          <p:cNvPr id="347" name="Google Shape;347;g24253a8d4a0_0_24"/>
          <p:cNvPicPr preferRelativeResize="0"/>
          <p:nvPr/>
        </p:nvPicPr>
        <p:blipFill>
          <a:blip r:embed="rId3">
            <a:alphaModFix/>
          </a:blip>
          <a:stretch>
            <a:fillRect/>
          </a:stretch>
        </p:blipFill>
        <p:spPr>
          <a:xfrm>
            <a:off x="9285200" y="6013700"/>
            <a:ext cx="2501550" cy="483728"/>
          </a:xfrm>
          <a:prstGeom prst="rect">
            <a:avLst/>
          </a:prstGeom>
          <a:noFill/>
          <a:ln>
            <a:noFill/>
          </a:ln>
        </p:spPr>
      </p:pic>
      <p:cxnSp>
        <p:nvCxnSpPr>
          <p:cNvPr id="348" name="Google Shape;348;g24253a8d4a0_0_24"/>
          <p:cNvCxnSpPr/>
          <p:nvPr/>
        </p:nvCxnSpPr>
        <p:spPr>
          <a:xfrm rot="10800000" flipH="1">
            <a:off x="2975350" y="1171975"/>
            <a:ext cx="6582900" cy="9000"/>
          </a:xfrm>
          <a:prstGeom prst="straightConnector1">
            <a:avLst/>
          </a:prstGeom>
          <a:noFill/>
          <a:ln w="28575" cap="flat" cmpd="sng">
            <a:solidFill>
              <a:schemeClr val="dk2"/>
            </a:solidFill>
            <a:prstDash val="solid"/>
            <a:round/>
            <a:headEnd type="none" w="med" len="med"/>
            <a:tailEnd type="none" w="med" len="med"/>
          </a:ln>
        </p:spPr>
      </p:cxnSp>
      <p:pic>
        <p:nvPicPr>
          <p:cNvPr id="349" name="Google Shape;349;g24253a8d4a0_0_24"/>
          <p:cNvPicPr preferRelativeResize="0"/>
          <p:nvPr/>
        </p:nvPicPr>
        <p:blipFill>
          <a:blip r:embed="rId4">
            <a:alphaModFix/>
          </a:blip>
          <a:stretch>
            <a:fillRect/>
          </a:stretch>
        </p:blipFill>
        <p:spPr>
          <a:xfrm>
            <a:off x="3820350" y="2319813"/>
            <a:ext cx="470000" cy="307225"/>
          </a:xfrm>
          <a:prstGeom prst="rect">
            <a:avLst/>
          </a:prstGeom>
          <a:noFill/>
          <a:ln>
            <a:noFill/>
          </a:ln>
        </p:spPr>
      </p:pic>
      <p:pic>
        <p:nvPicPr>
          <p:cNvPr id="350" name="Google Shape;350;g24253a8d4a0_0_24"/>
          <p:cNvPicPr preferRelativeResize="0"/>
          <p:nvPr/>
        </p:nvPicPr>
        <p:blipFill>
          <a:blip r:embed="rId5">
            <a:alphaModFix/>
          </a:blip>
          <a:stretch>
            <a:fillRect/>
          </a:stretch>
        </p:blipFill>
        <p:spPr>
          <a:xfrm>
            <a:off x="3178487" y="3737038"/>
            <a:ext cx="387775" cy="473325"/>
          </a:xfrm>
          <a:prstGeom prst="rect">
            <a:avLst/>
          </a:prstGeom>
          <a:noFill/>
          <a:ln>
            <a:noFill/>
          </a:ln>
        </p:spPr>
      </p:pic>
      <p:pic>
        <p:nvPicPr>
          <p:cNvPr id="351" name="Google Shape;351;g24253a8d4a0_0_24"/>
          <p:cNvPicPr preferRelativeResize="0"/>
          <p:nvPr/>
        </p:nvPicPr>
        <p:blipFill>
          <a:blip r:embed="rId6">
            <a:alphaModFix/>
          </a:blip>
          <a:stretch>
            <a:fillRect/>
          </a:stretch>
        </p:blipFill>
        <p:spPr>
          <a:xfrm>
            <a:off x="3836938" y="5304563"/>
            <a:ext cx="436825" cy="436825"/>
          </a:xfrm>
          <a:prstGeom prst="rect">
            <a:avLst/>
          </a:prstGeom>
          <a:noFill/>
          <a:ln>
            <a:noFill/>
          </a:ln>
        </p:spPr>
      </p:pic>
      <p:pic>
        <p:nvPicPr>
          <p:cNvPr id="352" name="Google Shape;352;g24253a8d4a0_0_24"/>
          <p:cNvPicPr preferRelativeResize="0"/>
          <p:nvPr/>
        </p:nvPicPr>
        <p:blipFill>
          <a:blip r:embed="rId7">
            <a:alphaModFix/>
          </a:blip>
          <a:stretch>
            <a:fillRect/>
          </a:stretch>
        </p:blipFill>
        <p:spPr>
          <a:xfrm>
            <a:off x="7921702" y="2292928"/>
            <a:ext cx="407825" cy="360974"/>
          </a:xfrm>
          <a:prstGeom prst="rect">
            <a:avLst/>
          </a:prstGeom>
          <a:noFill/>
          <a:ln>
            <a:noFill/>
          </a:ln>
        </p:spPr>
      </p:pic>
      <p:pic>
        <p:nvPicPr>
          <p:cNvPr id="353" name="Google Shape;353;g24253a8d4a0_0_24"/>
          <p:cNvPicPr preferRelativeResize="0"/>
          <p:nvPr/>
        </p:nvPicPr>
        <p:blipFill>
          <a:blip r:embed="rId8">
            <a:alphaModFix/>
          </a:blip>
          <a:stretch>
            <a:fillRect/>
          </a:stretch>
        </p:blipFill>
        <p:spPr>
          <a:xfrm>
            <a:off x="8625286" y="3793211"/>
            <a:ext cx="360975" cy="360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4253a8d4a0_0_63"/>
          <p:cNvSpPr txBox="1">
            <a:spLocks noGrp="1"/>
          </p:cNvSpPr>
          <p:nvPr>
            <p:ph type="body" idx="1"/>
          </p:nvPr>
        </p:nvSpPr>
        <p:spPr>
          <a:xfrm>
            <a:off x="323529" y="339509"/>
            <a:ext cx="11573100" cy="72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Font typeface="Arial"/>
              <a:buNone/>
            </a:pPr>
            <a:r>
              <a:rPr lang="en-US"/>
              <a:t>Multi-Cloud</a:t>
            </a:r>
            <a:endParaRPr/>
          </a:p>
        </p:txBody>
      </p:sp>
      <p:pic>
        <p:nvPicPr>
          <p:cNvPr id="360" name="Google Shape;360;g24253a8d4a0_0_63"/>
          <p:cNvPicPr preferRelativeResize="0"/>
          <p:nvPr/>
        </p:nvPicPr>
        <p:blipFill>
          <a:blip r:embed="rId3">
            <a:alphaModFix/>
          </a:blip>
          <a:stretch>
            <a:fillRect/>
          </a:stretch>
        </p:blipFill>
        <p:spPr>
          <a:xfrm>
            <a:off x="9285200" y="6013700"/>
            <a:ext cx="2501550" cy="483728"/>
          </a:xfrm>
          <a:prstGeom prst="rect">
            <a:avLst/>
          </a:prstGeom>
          <a:noFill/>
          <a:ln>
            <a:noFill/>
          </a:ln>
        </p:spPr>
      </p:pic>
      <p:grpSp>
        <p:nvGrpSpPr>
          <p:cNvPr id="361" name="Google Shape;361;g24253a8d4a0_0_63"/>
          <p:cNvGrpSpPr/>
          <p:nvPr/>
        </p:nvGrpSpPr>
        <p:grpSpPr>
          <a:xfrm>
            <a:off x="989916" y="1760219"/>
            <a:ext cx="3271427" cy="2591094"/>
            <a:chOff x="562500" y="1294312"/>
            <a:chExt cx="2764664" cy="2249019"/>
          </a:xfrm>
        </p:grpSpPr>
        <p:sp>
          <p:nvSpPr>
            <p:cNvPr id="362" name="Google Shape;362;g24253a8d4a0_0_63"/>
            <p:cNvSpPr/>
            <p:nvPr/>
          </p:nvSpPr>
          <p:spPr>
            <a:xfrm>
              <a:off x="562500" y="1294312"/>
              <a:ext cx="2748242" cy="2233037"/>
            </a:xfrm>
            <a:custGeom>
              <a:avLst/>
              <a:gdLst/>
              <a:ahLst/>
              <a:cxnLst/>
              <a:rect l="l" t="t" r="r" b="b"/>
              <a:pathLst>
                <a:path w="179477" h="145831" extrusionOk="0">
                  <a:moveTo>
                    <a:pt x="111799" y="0"/>
                  </a:moveTo>
                  <a:cubicBezTo>
                    <a:pt x="106504" y="0"/>
                    <a:pt x="100523" y="1666"/>
                    <a:pt x="94201" y="5204"/>
                  </a:cubicBezTo>
                  <a:cubicBezTo>
                    <a:pt x="83222" y="11321"/>
                    <a:pt x="73316" y="21821"/>
                    <a:pt x="66194" y="33827"/>
                  </a:cubicBezTo>
                  <a:cubicBezTo>
                    <a:pt x="65806" y="34489"/>
                    <a:pt x="65098" y="34946"/>
                    <a:pt x="64300" y="35037"/>
                  </a:cubicBezTo>
                  <a:cubicBezTo>
                    <a:pt x="60488" y="35516"/>
                    <a:pt x="56356" y="36908"/>
                    <a:pt x="52020" y="39328"/>
                  </a:cubicBezTo>
                  <a:cubicBezTo>
                    <a:pt x="35426" y="48595"/>
                    <a:pt x="21616" y="69549"/>
                    <a:pt x="18809" y="88608"/>
                  </a:cubicBezTo>
                  <a:cubicBezTo>
                    <a:pt x="18695" y="89361"/>
                    <a:pt x="18238" y="90023"/>
                    <a:pt x="17553" y="90411"/>
                  </a:cubicBezTo>
                  <a:lnTo>
                    <a:pt x="15408" y="91598"/>
                  </a:lnTo>
                  <a:cubicBezTo>
                    <a:pt x="6940" y="96323"/>
                    <a:pt x="1" y="109105"/>
                    <a:pt x="1" y="119992"/>
                  </a:cubicBezTo>
                  <a:cubicBezTo>
                    <a:pt x="1" y="126635"/>
                    <a:pt x="2580" y="131108"/>
                    <a:pt x="6506" y="132524"/>
                  </a:cubicBezTo>
                  <a:cubicBezTo>
                    <a:pt x="6985" y="132820"/>
                    <a:pt x="7487" y="133071"/>
                    <a:pt x="8035" y="133277"/>
                  </a:cubicBezTo>
                  <a:cubicBezTo>
                    <a:pt x="8515" y="133573"/>
                    <a:pt x="9017" y="133825"/>
                    <a:pt x="9542" y="134030"/>
                  </a:cubicBezTo>
                  <a:cubicBezTo>
                    <a:pt x="10021" y="134327"/>
                    <a:pt x="10546" y="134601"/>
                    <a:pt x="11071" y="134783"/>
                  </a:cubicBezTo>
                  <a:cubicBezTo>
                    <a:pt x="11550" y="135080"/>
                    <a:pt x="12052" y="135354"/>
                    <a:pt x="12600" y="135536"/>
                  </a:cubicBezTo>
                  <a:cubicBezTo>
                    <a:pt x="13080" y="135833"/>
                    <a:pt x="13582" y="136107"/>
                    <a:pt x="14130" y="136290"/>
                  </a:cubicBezTo>
                  <a:cubicBezTo>
                    <a:pt x="14609" y="136586"/>
                    <a:pt x="15111" y="136860"/>
                    <a:pt x="15636" y="137043"/>
                  </a:cubicBezTo>
                  <a:cubicBezTo>
                    <a:pt x="16115" y="137340"/>
                    <a:pt x="16640" y="137614"/>
                    <a:pt x="17165" y="137796"/>
                  </a:cubicBezTo>
                  <a:cubicBezTo>
                    <a:pt x="17645" y="138116"/>
                    <a:pt x="18147" y="138367"/>
                    <a:pt x="18695" y="138549"/>
                  </a:cubicBezTo>
                  <a:cubicBezTo>
                    <a:pt x="19174" y="138869"/>
                    <a:pt x="19676" y="139120"/>
                    <a:pt x="20224" y="139303"/>
                  </a:cubicBezTo>
                  <a:cubicBezTo>
                    <a:pt x="20703" y="139622"/>
                    <a:pt x="21205" y="139873"/>
                    <a:pt x="21730" y="140056"/>
                  </a:cubicBezTo>
                  <a:cubicBezTo>
                    <a:pt x="22210" y="140375"/>
                    <a:pt x="22735" y="140626"/>
                    <a:pt x="23260" y="140809"/>
                  </a:cubicBezTo>
                  <a:cubicBezTo>
                    <a:pt x="23739" y="141129"/>
                    <a:pt x="24241" y="141380"/>
                    <a:pt x="24789" y="141562"/>
                  </a:cubicBezTo>
                  <a:cubicBezTo>
                    <a:pt x="25268" y="141882"/>
                    <a:pt x="25770" y="142133"/>
                    <a:pt x="26318" y="142316"/>
                  </a:cubicBezTo>
                  <a:cubicBezTo>
                    <a:pt x="26798" y="142635"/>
                    <a:pt x="27300" y="142886"/>
                    <a:pt x="27825" y="143092"/>
                  </a:cubicBezTo>
                  <a:cubicBezTo>
                    <a:pt x="28304" y="143388"/>
                    <a:pt x="28829" y="143639"/>
                    <a:pt x="29354" y="143845"/>
                  </a:cubicBezTo>
                  <a:cubicBezTo>
                    <a:pt x="29833" y="144142"/>
                    <a:pt x="30336" y="144393"/>
                    <a:pt x="30883" y="144598"/>
                  </a:cubicBezTo>
                  <a:cubicBezTo>
                    <a:pt x="32162" y="145397"/>
                    <a:pt x="33622" y="145831"/>
                    <a:pt x="35220" y="145831"/>
                  </a:cubicBezTo>
                  <a:cubicBezTo>
                    <a:pt x="37092" y="145831"/>
                    <a:pt x="39146" y="145260"/>
                    <a:pt x="41315" y="144050"/>
                  </a:cubicBezTo>
                  <a:lnTo>
                    <a:pt x="155601" y="80368"/>
                  </a:lnTo>
                  <a:cubicBezTo>
                    <a:pt x="159299" y="78268"/>
                    <a:pt x="163978" y="75072"/>
                    <a:pt x="165895" y="72927"/>
                  </a:cubicBezTo>
                  <a:cubicBezTo>
                    <a:pt x="173861" y="64961"/>
                    <a:pt x="179476" y="53229"/>
                    <a:pt x="179476" y="43140"/>
                  </a:cubicBezTo>
                  <a:cubicBezTo>
                    <a:pt x="179476" y="35927"/>
                    <a:pt x="176600" y="31088"/>
                    <a:pt x="172035" y="29239"/>
                  </a:cubicBezTo>
                  <a:cubicBezTo>
                    <a:pt x="171556" y="28965"/>
                    <a:pt x="171031" y="28714"/>
                    <a:pt x="170506" y="28486"/>
                  </a:cubicBezTo>
                  <a:cubicBezTo>
                    <a:pt x="170026" y="28189"/>
                    <a:pt x="169524" y="27961"/>
                    <a:pt x="168976" y="27733"/>
                  </a:cubicBezTo>
                  <a:cubicBezTo>
                    <a:pt x="168497" y="27436"/>
                    <a:pt x="167995" y="27208"/>
                    <a:pt x="167470" y="26979"/>
                  </a:cubicBezTo>
                  <a:cubicBezTo>
                    <a:pt x="166991" y="26683"/>
                    <a:pt x="166466" y="26455"/>
                    <a:pt x="165941" y="26226"/>
                  </a:cubicBezTo>
                  <a:cubicBezTo>
                    <a:pt x="165461" y="25930"/>
                    <a:pt x="164936" y="25701"/>
                    <a:pt x="164411" y="25473"/>
                  </a:cubicBezTo>
                  <a:cubicBezTo>
                    <a:pt x="163932" y="25176"/>
                    <a:pt x="163430" y="24925"/>
                    <a:pt x="162882" y="24720"/>
                  </a:cubicBezTo>
                  <a:cubicBezTo>
                    <a:pt x="162403" y="24423"/>
                    <a:pt x="161901" y="24172"/>
                    <a:pt x="161376" y="23967"/>
                  </a:cubicBezTo>
                  <a:cubicBezTo>
                    <a:pt x="160896" y="23670"/>
                    <a:pt x="160371" y="23419"/>
                    <a:pt x="159846" y="23213"/>
                  </a:cubicBezTo>
                  <a:cubicBezTo>
                    <a:pt x="159367" y="22917"/>
                    <a:pt x="158842" y="22666"/>
                    <a:pt x="158317" y="22460"/>
                  </a:cubicBezTo>
                  <a:cubicBezTo>
                    <a:pt x="157838" y="22163"/>
                    <a:pt x="157336" y="21912"/>
                    <a:pt x="156788" y="21707"/>
                  </a:cubicBezTo>
                  <a:cubicBezTo>
                    <a:pt x="156308" y="21410"/>
                    <a:pt x="155806" y="21159"/>
                    <a:pt x="155281" y="20954"/>
                  </a:cubicBezTo>
                  <a:cubicBezTo>
                    <a:pt x="154802" y="20657"/>
                    <a:pt x="154277" y="20406"/>
                    <a:pt x="153752" y="20200"/>
                  </a:cubicBezTo>
                  <a:cubicBezTo>
                    <a:pt x="153638" y="20132"/>
                    <a:pt x="153524" y="20063"/>
                    <a:pt x="153410" y="20018"/>
                  </a:cubicBezTo>
                  <a:cubicBezTo>
                    <a:pt x="151469" y="17598"/>
                    <a:pt x="149073" y="15772"/>
                    <a:pt x="146334" y="14563"/>
                  </a:cubicBezTo>
                  <a:cubicBezTo>
                    <a:pt x="145832" y="14289"/>
                    <a:pt x="145329" y="14038"/>
                    <a:pt x="144804" y="13809"/>
                  </a:cubicBezTo>
                  <a:cubicBezTo>
                    <a:pt x="144302" y="13535"/>
                    <a:pt x="143800" y="13284"/>
                    <a:pt x="143275" y="13056"/>
                  </a:cubicBezTo>
                  <a:cubicBezTo>
                    <a:pt x="142796" y="12782"/>
                    <a:pt x="142271" y="12531"/>
                    <a:pt x="141746" y="12303"/>
                  </a:cubicBezTo>
                  <a:cubicBezTo>
                    <a:pt x="141267" y="12029"/>
                    <a:pt x="140764" y="11778"/>
                    <a:pt x="140239" y="11550"/>
                  </a:cubicBezTo>
                  <a:cubicBezTo>
                    <a:pt x="139737" y="11276"/>
                    <a:pt x="139235" y="11025"/>
                    <a:pt x="138710" y="10796"/>
                  </a:cubicBezTo>
                  <a:cubicBezTo>
                    <a:pt x="138208" y="10522"/>
                    <a:pt x="137706" y="10271"/>
                    <a:pt x="137181" y="10020"/>
                  </a:cubicBezTo>
                  <a:cubicBezTo>
                    <a:pt x="136701" y="9746"/>
                    <a:pt x="136177" y="9495"/>
                    <a:pt x="135652" y="9267"/>
                  </a:cubicBezTo>
                  <a:cubicBezTo>
                    <a:pt x="135172" y="8993"/>
                    <a:pt x="134670" y="8742"/>
                    <a:pt x="134145" y="8514"/>
                  </a:cubicBezTo>
                  <a:cubicBezTo>
                    <a:pt x="133643" y="8240"/>
                    <a:pt x="133141" y="7989"/>
                    <a:pt x="132616" y="7761"/>
                  </a:cubicBezTo>
                  <a:cubicBezTo>
                    <a:pt x="132114" y="7487"/>
                    <a:pt x="131611" y="7236"/>
                    <a:pt x="131086" y="7007"/>
                  </a:cubicBezTo>
                  <a:cubicBezTo>
                    <a:pt x="130607" y="6733"/>
                    <a:pt x="130082" y="6482"/>
                    <a:pt x="129557" y="6254"/>
                  </a:cubicBezTo>
                  <a:cubicBezTo>
                    <a:pt x="129078" y="5980"/>
                    <a:pt x="128576" y="5729"/>
                    <a:pt x="128051" y="5501"/>
                  </a:cubicBezTo>
                  <a:cubicBezTo>
                    <a:pt x="127549" y="5227"/>
                    <a:pt x="127046" y="4976"/>
                    <a:pt x="126521" y="4748"/>
                  </a:cubicBezTo>
                  <a:cubicBezTo>
                    <a:pt x="126019" y="4474"/>
                    <a:pt x="125517" y="4223"/>
                    <a:pt x="124992" y="3994"/>
                  </a:cubicBezTo>
                  <a:cubicBezTo>
                    <a:pt x="124513" y="3721"/>
                    <a:pt x="123988" y="3469"/>
                    <a:pt x="123486" y="3241"/>
                  </a:cubicBezTo>
                  <a:cubicBezTo>
                    <a:pt x="122983" y="2967"/>
                    <a:pt x="122481" y="2716"/>
                    <a:pt x="121956" y="2488"/>
                  </a:cubicBezTo>
                  <a:cubicBezTo>
                    <a:pt x="118989" y="845"/>
                    <a:pt x="115565" y="0"/>
                    <a:pt x="111799" y="0"/>
                  </a:cubicBezTo>
                  <a:close/>
                </a:path>
              </a:pathLst>
            </a:custGeom>
            <a:gradFill>
              <a:gsLst>
                <a:gs pos="0">
                  <a:srgbClr val="F3788A"/>
                </a:gs>
                <a:gs pos="100000">
                  <a:srgbClr val="CC1C36"/>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g24253a8d4a0_0_63"/>
            <p:cNvSpPr/>
            <p:nvPr/>
          </p:nvSpPr>
          <p:spPr>
            <a:xfrm>
              <a:off x="939287" y="1475209"/>
              <a:ext cx="2387877" cy="2068122"/>
            </a:xfrm>
            <a:custGeom>
              <a:avLst/>
              <a:gdLst/>
              <a:ahLst/>
              <a:cxnLst/>
              <a:rect l="l" t="t" r="r" b="b"/>
              <a:pathLst>
                <a:path w="155943" h="135061" extrusionOk="0">
                  <a:moveTo>
                    <a:pt x="113514" y="0"/>
                  </a:moveTo>
                  <a:cubicBezTo>
                    <a:pt x="108140" y="0"/>
                    <a:pt x="102069" y="1698"/>
                    <a:pt x="95638" y="5283"/>
                  </a:cubicBezTo>
                  <a:cubicBezTo>
                    <a:pt x="84523" y="11492"/>
                    <a:pt x="74457" y="22151"/>
                    <a:pt x="67221" y="34340"/>
                  </a:cubicBezTo>
                  <a:cubicBezTo>
                    <a:pt x="66810" y="35024"/>
                    <a:pt x="66102" y="35481"/>
                    <a:pt x="65281" y="35572"/>
                  </a:cubicBezTo>
                  <a:cubicBezTo>
                    <a:pt x="61423" y="36052"/>
                    <a:pt x="57223" y="37490"/>
                    <a:pt x="52818" y="39932"/>
                  </a:cubicBezTo>
                  <a:cubicBezTo>
                    <a:pt x="35973" y="49336"/>
                    <a:pt x="21958" y="70632"/>
                    <a:pt x="19105" y="89965"/>
                  </a:cubicBezTo>
                  <a:cubicBezTo>
                    <a:pt x="18991" y="90741"/>
                    <a:pt x="18512" y="91403"/>
                    <a:pt x="17827" y="91791"/>
                  </a:cubicBezTo>
                  <a:lnTo>
                    <a:pt x="15636" y="93023"/>
                  </a:lnTo>
                  <a:cubicBezTo>
                    <a:pt x="7053" y="97817"/>
                    <a:pt x="0" y="110782"/>
                    <a:pt x="0" y="121852"/>
                  </a:cubicBezTo>
                  <a:cubicBezTo>
                    <a:pt x="0" y="130106"/>
                    <a:pt x="3921" y="135061"/>
                    <a:pt x="9474" y="135061"/>
                  </a:cubicBezTo>
                  <a:cubicBezTo>
                    <a:pt x="11368" y="135061"/>
                    <a:pt x="13452" y="134484"/>
                    <a:pt x="15636" y="133264"/>
                  </a:cubicBezTo>
                  <a:lnTo>
                    <a:pt x="131702" y="68578"/>
                  </a:lnTo>
                  <a:cubicBezTo>
                    <a:pt x="135446" y="66455"/>
                    <a:pt x="140216" y="63214"/>
                    <a:pt x="142156" y="61022"/>
                  </a:cubicBezTo>
                  <a:cubicBezTo>
                    <a:pt x="150237" y="52942"/>
                    <a:pt x="155943" y="41005"/>
                    <a:pt x="155943" y="30779"/>
                  </a:cubicBezTo>
                  <a:cubicBezTo>
                    <a:pt x="155943" y="21301"/>
                    <a:pt x="151029" y="15821"/>
                    <a:pt x="143863" y="15821"/>
                  </a:cubicBezTo>
                  <a:cubicBezTo>
                    <a:pt x="141434" y="15821"/>
                    <a:pt x="138746" y="16451"/>
                    <a:pt x="135902" y="17769"/>
                  </a:cubicBezTo>
                  <a:cubicBezTo>
                    <a:pt x="135743" y="17837"/>
                    <a:pt x="135571" y="17871"/>
                    <a:pt x="135400" y="17871"/>
                  </a:cubicBezTo>
                  <a:cubicBezTo>
                    <a:pt x="135229" y="17871"/>
                    <a:pt x="135058" y="17837"/>
                    <a:pt x="134898" y="17769"/>
                  </a:cubicBezTo>
                  <a:cubicBezTo>
                    <a:pt x="134578" y="17632"/>
                    <a:pt x="134350" y="17358"/>
                    <a:pt x="134259" y="17015"/>
                  </a:cubicBezTo>
                  <a:cubicBezTo>
                    <a:pt x="131389" y="6105"/>
                    <a:pt x="123706" y="0"/>
                    <a:pt x="113514" y="0"/>
                  </a:cubicBezTo>
                  <a:close/>
                </a:path>
              </a:pathLst>
            </a:custGeom>
            <a:gradFill>
              <a:gsLst>
                <a:gs pos="0">
                  <a:srgbClr val="F3788A"/>
                </a:gs>
                <a:gs pos="100000">
                  <a:srgbClr val="CC1C36"/>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4" name="Google Shape;364;g24253a8d4a0_0_63"/>
          <p:cNvGrpSpPr/>
          <p:nvPr/>
        </p:nvGrpSpPr>
        <p:grpSpPr>
          <a:xfrm>
            <a:off x="1983761" y="3028871"/>
            <a:ext cx="2648659" cy="2097834"/>
            <a:chOff x="1462225" y="2192274"/>
            <a:chExt cx="2238366" cy="1820879"/>
          </a:xfrm>
        </p:grpSpPr>
        <p:sp>
          <p:nvSpPr>
            <p:cNvPr id="365" name="Google Shape;365;g24253a8d4a0_0_63"/>
            <p:cNvSpPr/>
            <p:nvPr/>
          </p:nvSpPr>
          <p:spPr>
            <a:xfrm>
              <a:off x="1462225" y="2192274"/>
              <a:ext cx="2225066" cy="1807940"/>
            </a:xfrm>
            <a:custGeom>
              <a:avLst/>
              <a:gdLst/>
              <a:ahLst/>
              <a:cxnLst/>
              <a:rect l="l" t="t" r="r" b="b"/>
              <a:pathLst>
                <a:path w="179477" h="145831" extrusionOk="0">
                  <a:moveTo>
                    <a:pt x="111799" y="0"/>
                  </a:moveTo>
                  <a:cubicBezTo>
                    <a:pt x="106504" y="0"/>
                    <a:pt x="100523" y="1666"/>
                    <a:pt x="94201" y="5204"/>
                  </a:cubicBezTo>
                  <a:cubicBezTo>
                    <a:pt x="83222" y="11321"/>
                    <a:pt x="73316" y="21821"/>
                    <a:pt x="66194" y="33827"/>
                  </a:cubicBezTo>
                  <a:cubicBezTo>
                    <a:pt x="65806" y="34489"/>
                    <a:pt x="65098" y="34946"/>
                    <a:pt x="64300" y="35037"/>
                  </a:cubicBezTo>
                  <a:cubicBezTo>
                    <a:pt x="60488" y="35516"/>
                    <a:pt x="56356" y="36908"/>
                    <a:pt x="52020" y="39328"/>
                  </a:cubicBezTo>
                  <a:cubicBezTo>
                    <a:pt x="35426" y="48595"/>
                    <a:pt x="21616" y="69549"/>
                    <a:pt x="18809" y="88608"/>
                  </a:cubicBezTo>
                  <a:cubicBezTo>
                    <a:pt x="18695" y="89361"/>
                    <a:pt x="18238" y="90023"/>
                    <a:pt x="17553" y="90411"/>
                  </a:cubicBezTo>
                  <a:lnTo>
                    <a:pt x="15408" y="91598"/>
                  </a:lnTo>
                  <a:cubicBezTo>
                    <a:pt x="6940" y="96323"/>
                    <a:pt x="1" y="109105"/>
                    <a:pt x="1" y="119992"/>
                  </a:cubicBezTo>
                  <a:cubicBezTo>
                    <a:pt x="1" y="126635"/>
                    <a:pt x="2580" y="131108"/>
                    <a:pt x="6506" y="132524"/>
                  </a:cubicBezTo>
                  <a:cubicBezTo>
                    <a:pt x="6985" y="132820"/>
                    <a:pt x="7487" y="133071"/>
                    <a:pt x="8035" y="133277"/>
                  </a:cubicBezTo>
                  <a:cubicBezTo>
                    <a:pt x="8515" y="133573"/>
                    <a:pt x="9017" y="133825"/>
                    <a:pt x="9542" y="134030"/>
                  </a:cubicBezTo>
                  <a:cubicBezTo>
                    <a:pt x="10021" y="134327"/>
                    <a:pt x="10546" y="134601"/>
                    <a:pt x="11071" y="134783"/>
                  </a:cubicBezTo>
                  <a:cubicBezTo>
                    <a:pt x="11550" y="135080"/>
                    <a:pt x="12052" y="135354"/>
                    <a:pt x="12600" y="135536"/>
                  </a:cubicBezTo>
                  <a:cubicBezTo>
                    <a:pt x="13080" y="135833"/>
                    <a:pt x="13582" y="136107"/>
                    <a:pt x="14130" y="136290"/>
                  </a:cubicBezTo>
                  <a:cubicBezTo>
                    <a:pt x="14609" y="136586"/>
                    <a:pt x="15111" y="136860"/>
                    <a:pt x="15636" y="137043"/>
                  </a:cubicBezTo>
                  <a:cubicBezTo>
                    <a:pt x="16115" y="137340"/>
                    <a:pt x="16640" y="137614"/>
                    <a:pt x="17165" y="137796"/>
                  </a:cubicBezTo>
                  <a:cubicBezTo>
                    <a:pt x="17645" y="138116"/>
                    <a:pt x="18147" y="138367"/>
                    <a:pt x="18695" y="138549"/>
                  </a:cubicBezTo>
                  <a:cubicBezTo>
                    <a:pt x="19174" y="138869"/>
                    <a:pt x="19676" y="139120"/>
                    <a:pt x="20224" y="139303"/>
                  </a:cubicBezTo>
                  <a:cubicBezTo>
                    <a:pt x="20703" y="139622"/>
                    <a:pt x="21205" y="139873"/>
                    <a:pt x="21730" y="140056"/>
                  </a:cubicBezTo>
                  <a:cubicBezTo>
                    <a:pt x="22210" y="140375"/>
                    <a:pt x="22735" y="140626"/>
                    <a:pt x="23260" y="140809"/>
                  </a:cubicBezTo>
                  <a:cubicBezTo>
                    <a:pt x="23739" y="141129"/>
                    <a:pt x="24241" y="141380"/>
                    <a:pt x="24789" y="141562"/>
                  </a:cubicBezTo>
                  <a:cubicBezTo>
                    <a:pt x="25268" y="141882"/>
                    <a:pt x="25770" y="142133"/>
                    <a:pt x="26318" y="142316"/>
                  </a:cubicBezTo>
                  <a:cubicBezTo>
                    <a:pt x="26798" y="142635"/>
                    <a:pt x="27300" y="142886"/>
                    <a:pt x="27825" y="143092"/>
                  </a:cubicBezTo>
                  <a:cubicBezTo>
                    <a:pt x="28304" y="143388"/>
                    <a:pt x="28829" y="143639"/>
                    <a:pt x="29354" y="143845"/>
                  </a:cubicBezTo>
                  <a:cubicBezTo>
                    <a:pt x="29833" y="144142"/>
                    <a:pt x="30336" y="144393"/>
                    <a:pt x="30883" y="144598"/>
                  </a:cubicBezTo>
                  <a:cubicBezTo>
                    <a:pt x="32162" y="145397"/>
                    <a:pt x="33622" y="145831"/>
                    <a:pt x="35220" y="145831"/>
                  </a:cubicBezTo>
                  <a:cubicBezTo>
                    <a:pt x="37092" y="145831"/>
                    <a:pt x="39146" y="145260"/>
                    <a:pt x="41315" y="144050"/>
                  </a:cubicBezTo>
                  <a:lnTo>
                    <a:pt x="155601" y="80368"/>
                  </a:lnTo>
                  <a:cubicBezTo>
                    <a:pt x="159299" y="78268"/>
                    <a:pt x="163978" y="75072"/>
                    <a:pt x="165895" y="72927"/>
                  </a:cubicBezTo>
                  <a:cubicBezTo>
                    <a:pt x="173861" y="64961"/>
                    <a:pt x="179476" y="53229"/>
                    <a:pt x="179476" y="43140"/>
                  </a:cubicBezTo>
                  <a:cubicBezTo>
                    <a:pt x="179476" y="35927"/>
                    <a:pt x="176600" y="31088"/>
                    <a:pt x="172035" y="29239"/>
                  </a:cubicBezTo>
                  <a:cubicBezTo>
                    <a:pt x="171556" y="28965"/>
                    <a:pt x="171031" y="28714"/>
                    <a:pt x="170506" y="28486"/>
                  </a:cubicBezTo>
                  <a:cubicBezTo>
                    <a:pt x="170026" y="28189"/>
                    <a:pt x="169524" y="27961"/>
                    <a:pt x="168976" y="27733"/>
                  </a:cubicBezTo>
                  <a:cubicBezTo>
                    <a:pt x="168497" y="27436"/>
                    <a:pt x="167995" y="27208"/>
                    <a:pt x="167470" y="26979"/>
                  </a:cubicBezTo>
                  <a:cubicBezTo>
                    <a:pt x="166991" y="26683"/>
                    <a:pt x="166466" y="26455"/>
                    <a:pt x="165941" y="26226"/>
                  </a:cubicBezTo>
                  <a:cubicBezTo>
                    <a:pt x="165461" y="25930"/>
                    <a:pt x="164936" y="25701"/>
                    <a:pt x="164411" y="25473"/>
                  </a:cubicBezTo>
                  <a:cubicBezTo>
                    <a:pt x="163932" y="25176"/>
                    <a:pt x="163430" y="24925"/>
                    <a:pt x="162882" y="24720"/>
                  </a:cubicBezTo>
                  <a:cubicBezTo>
                    <a:pt x="162403" y="24423"/>
                    <a:pt x="161901" y="24172"/>
                    <a:pt x="161376" y="23967"/>
                  </a:cubicBezTo>
                  <a:cubicBezTo>
                    <a:pt x="160896" y="23670"/>
                    <a:pt x="160371" y="23419"/>
                    <a:pt x="159846" y="23213"/>
                  </a:cubicBezTo>
                  <a:cubicBezTo>
                    <a:pt x="159367" y="22917"/>
                    <a:pt x="158842" y="22666"/>
                    <a:pt x="158317" y="22460"/>
                  </a:cubicBezTo>
                  <a:cubicBezTo>
                    <a:pt x="157838" y="22163"/>
                    <a:pt x="157336" y="21912"/>
                    <a:pt x="156788" y="21707"/>
                  </a:cubicBezTo>
                  <a:cubicBezTo>
                    <a:pt x="156308" y="21410"/>
                    <a:pt x="155806" y="21159"/>
                    <a:pt x="155281" y="20954"/>
                  </a:cubicBezTo>
                  <a:cubicBezTo>
                    <a:pt x="154802" y="20657"/>
                    <a:pt x="154277" y="20406"/>
                    <a:pt x="153752" y="20200"/>
                  </a:cubicBezTo>
                  <a:cubicBezTo>
                    <a:pt x="153638" y="20132"/>
                    <a:pt x="153524" y="20063"/>
                    <a:pt x="153410" y="20018"/>
                  </a:cubicBezTo>
                  <a:cubicBezTo>
                    <a:pt x="151469" y="17598"/>
                    <a:pt x="149073" y="15772"/>
                    <a:pt x="146334" y="14563"/>
                  </a:cubicBezTo>
                  <a:cubicBezTo>
                    <a:pt x="145832" y="14289"/>
                    <a:pt x="145329" y="14038"/>
                    <a:pt x="144804" y="13809"/>
                  </a:cubicBezTo>
                  <a:cubicBezTo>
                    <a:pt x="144302" y="13535"/>
                    <a:pt x="143800" y="13284"/>
                    <a:pt x="143275" y="13056"/>
                  </a:cubicBezTo>
                  <a:cubicBezTo>
                    <a:pt x="142796" y="12782"/>
                    <a:pt x="142271" y="12531"/>
                    <a:pt x="141746" y="12303"/>
                  </a:cubicBezTo>
                  <a:cubicBezTo>
                    <a:pt x="141267" y="12029"/>
                    <a:pt x="140764" y="11778"/>
                    <a:pt x="140239" y="11550"/>
                  </a:cubicBezTo>
                  <a:cubicBezTo>
                    <a:pt x="139737" y="11276"/>
                    <a:pt x="139235" y="11025"/>
                    <a:pt x="138710" y="10796"/>
                  </a:cubicBezTo>
                  <a:cubicBezTo>
                    <a:pt x="138208" y="10522"/>
                    <a:pt x="137706" y="10271"/>
                    <a:pt x="137181" y="10020"/>
                  </a:cubicBezTo>
                  <a:cubicBezTo>
                    <a:pt x="136701" y="9746"/>
                    <a:pt x="136177" y="9495"/>
                    <a:pt x="135652" y="9267"/>
                  </a:cubicBezTo>
                  <a:cubicBezTo>
                    <a:pt x="135172" y="8993"/>
                    <a:pt x="134670" y="8742"/>
                    <a:pt x="134145" y="8514"/>
                  </a:cubicBezTo>
                  <a:cubicBezTo>
                    <a:pt x="133643" y="8240"/>
                    <a:pt x="133141" y="7989"/>
                    <a:pt x="132616" y="7761"/>
                  </a:cubicBezTo>
                  <a:cubicBezTo>
                    <a:pt x="132114" y="7487"/>
                    <a:pt x="131611" y="7236"/>
                    <a:pt x="131086" y="7007"/>
                  </a:cubicBezTo>
                  <a:cubicBezTo>
                    <a:pt x="130607" y="6733"/>
                    <a:pt x="130082" y="6482"/>
                    <a:pt x="129557" y="6254"/>
                  </a:cubicBezTo>
                  <a:cubicBezTo>
                    <a:pt x="129078" y="5980"/>
                    <a:pt x="128576" y="5729"/>
                    <a:pt x="128051" y="5501"/>
                  </a:cubicBezTo>
                  <a:cubicBezTo>
                    <a:pt x="127549" y="5227"/>
                    <a:pt x="127046" y="4976"/>
                    <a:pt x="126521" y="4748"/>
                  </a:cubicBezTo>
                  <a:cubicBezTo>
                    <a:pt x="126019" y="4474"/>
                    <a:pt x="125517" y="4223"/>
                    <a:pt x="124992" y="3994"/>
                  </a:cubicBezTo>
                  <a:cubicBezTo>
                    <a:pt x="124513" y="3721"/>
                    <a:pt x="123988" y="3469"/>
                    <a:pt x="123486" y="3241"/>
                  </a:cubicBezTo>
                  <a:cubicBezTo>
                    <a:pt x="122983" y="2967"/>
                    <a:pt x="122481" y="2716"/>
                    <a:pt x="121956" y="2488"/>
                  </a:cubicBezTo>
                  <a:cubicBezTo>
                    <a:pt x="118989" y="845"/>
                    <a:pt x="115565" y="0"/>
                    <a:pt x="111799" y="0"/>
                  </a:cubicBez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g24253a8d4a0_0_63"/>
            <p:cNvSpPr/>
            <p:nvPr/>
          </p:nvSpPr>
          <p:spPr>
            <a:xfrm>
              <a:off x="1767288" y="2338734"/>
              <a:ext cx="1933303" cy="1674419"/>
            </a:xfrm>
            <a:custGeom>
              <a:avLst/>
              <a:gdLst/>
              <a:ahLst/>
              <a:cxnLst/>
              <a:rect l="l" t="t" r="r" b="b"/>
              <a:pathLst>
                <a:path w="155943" h="135061" extrusionOk="0">
                  <a:moveTo>
                    <a:pt x="113514" y="0"/>
                  </a:moveTo>
                  <a:cubicBezTo>
                    <a:pt x="108140" y="0"/>
                    <a:pt x="102069" y="1698"/>
                    <a:pt x="95638" y="5283"/>
                  </a:cubicBezTo>
                  <a:cubicBezTo>
                    <a:pt x="84523" y="11492"/>
                    <a:pt x="74457" y="22151"/>
                    <a:pt x="67221" y="34340"/>
                  </a:cubicBezTo>
                  <a:cubicBezTo>
                    <a:pt x="66810" y="35024"/>
                    <a:pt x="66102" y="35481"/>
                    <a:pt x="65281" y="35572"/>
                  </a:cubicBezTo>
                  <a:cubicBezTo>
                    <a:pt x="61423" y="36052"/>
                    <a:pt x="57223" y="37490"/>
                    <a:pt x="52818" y="39932"/>
                  </a:cubicBezTo>
                  <a:cubicBezTo>
                    <a:pt x="35973" y="49336"/>
                    <a:pt x="21958" y="70632"/>
                    <a:pt x="19105" y="89965"/>
                  </a:cubicBezTo>
                  <a:cubicBezTo>
                    <a:pt x="18991" y="90741"/>
                    <a:pt x="18512" y="91403"/>
                    <a:pt x="17827" y="91791"/>
                  </a:cubicBezTo>
                  <a:lnTo>
                    <a:pt x="15636" y="93023"/>
                  </a:lnTo>
                  <a:cubicBezTo>
                    <a:pt x="7053" y="97817"/>
                    <a:pt x="0" y="110782"/>
                    <a:pt x="0" y="121852"/>
                  </a:cubicBezTo>
                  <a:cubicBezTo>
                    <a:pt x="0" y="130106"/>
                    <a:pt x="3921" y="135061"/>
                    <a:pt x="9474" y="135061"/>
                  </a:cubicBezTo>
                  <a:cubicBezTo>
                    <a:pt x="11368" y="135061"/>
                    <a:pt x="13452" y="134484"/>
                    <a:pt x="15636" y="133264"/>
                  </a:cubicBezTo>
                  <a:lnTo>
                    <a:pt x="131702" y="68578"/>
                  </a:lnTo>
                  <a:cubicBezTo>
                    <a:pt x="135446" y="66455"/>
                    <a:pt x="140216" y="63214"/>
                    <a:pt x="142156" y="61022"/>
                  </a:cubicBezTo>
                  <a:cubicBezTo>
                    <a:pt x="150237" y="52942"/>
                    <a:pt x="155943" y="41005"/>
                    <a:pt x="155943" y="30779"/>
                  </a:cubicBezTo>
                  <a:cubicBezTo>
                    <a:pt x="155943" y="21301"/>
                    <a:pt x="151029" y="15821"/>
                    <a:pt x="143863" y="15821"/>
                  </a:cubicBezTo>
                  <a:cubicBezTo>
                    <a:pt x="141434" y="15821"/>
                    <a:pt x="138746" y="16451"/>
                    <a:pt x="135902" y="17769"/>
                  </a:cubicBezTo>
                  <a:cubicBezTo>
                    <a:pt x="135743" y="17837"/>
                    <a:pt x="135571" y="17871"/>
                    <a:pt x="135400" y="17871"/>
                  </a:cubicBezTo>
                  <a:cubicBezTo>
                    <a:pt x="135229" y="17871"/>
                    <a:pt x="135058" y="17837"/>
                    <a:pt x="134898" y="17769"/>
                  </a:cubicBezTo>
                  <a:cubicBezTo>
                    <a:pt x="134578" y="17632"/>
                    <a:pt x="134350" y="17358"/>
                    <a:pt x="134259" y="17015"/>
                  </a:cubicBezTo>
                  <a:cubicBezTo>
                    <a:pt x="131389" y="6105"/>
                    <a:pt x="123706" y="0"/>
                    <a:pt x="113514" y="0"/>
                  </a:cubicBez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7" name="Google Shape;367;g24253a8d4a0_0_63"/>
          <p:cNvGrpSpPr/>
          <p:nvPr/>
        </p:nvGrpSpPr>
        <p:grpSpPr>
          <a:xfrm>
            <a:off x="2925418" y="4196868"/>
            <a:ext cx="1722024" cy="1363889"/>
            <a:chOff x="2357175" y="3046370"/>
            <a:chExt cx="1455273" cy="1183829"/>
          </a:xfrm>
        </p:grpSpPr>
        <p:sp>
          <p:nvSpPr>
            <p:cNvPr id="368" name="Google Shape;368;g24253a8d4a0_0_63"/>
            <p:cNvSpPr/>
            <p:nvPr/>
          </p:nvSpPr>
          <p:spPr>
            <a:xfrm>
              <a:off x="2357175" y="3046370"/>
              <a:ext cx="1446585" cy="1175398"/>
            </a:xfrm>
            <a:custGeom>
              <a:avLst/>
              <a:gdLst/>
              <a:ahLst/>
              <a:cxnLst/>
              <a:rect l="l" t="t" r="r" b="b"/>
              <a:pathLst>
                <a:path w="179477" h="145831" extrusionOk="0">
                  <a:moveTo>
                    <a:pt x="111799" y="0"/>
                  </a:moveTo>
                  <a:cubicBezTo>
                    <a:pt x="106504" y="0"/>
                    <a:pt x="100523" y="1666"/>
                    <a:pt x="94201" y="5204"/>
                  </a:cubicBezTo>
                  <a:cubicBezTo>
                    <a:pt x="83222" y="11321"/>
                    <a:pt x="73316" y="21821"/>
                    <a:pt x="66194" y="33827"/>
                  </a:cubicBezTo>
                  <a:cubicBezTo>
                    <a:pt x="65806" y="34489"/>
                    <a:pt x="65098" y="34946"/>
                    <a:pt x="64300" y="35037"/>
                  </a:cubicBezTo>
                  <a:cubicBezTo>
                    <a:pt x="60488" y="35516"/>
                    <a:pt x="56356" y="36908"/>
                    <a:pt x="52020" y="39328"/>
                  </a:cubicBezTo>
                  <a:cubicBezTo>
                    <a:pt x="35426" y="48595"/>
                    <a:pt x="21616" y="69549"/>
                    <a:pt x="18809" y="88608"/>
                  </a:cubicBezTo>
                  <a:cubicBezTo>
                    <a:pt x="18695" y="89361"/>
                    <a:pt x="18238" y="90023"/>
                    <a:pt x="17553" y="90411"/>
                  </a:cubicBezTo>
                  <a:lnTo>
                    <a:pt x="15408" y="91598"/>
                  </a:lnTo>
                  <a:cubicBezTo>
                    <a:pt x="6940" y="96323"/>
                    <a:pt x="1" y="109105"/>
                    <a:pt x="1" y="119992"/>
                  </a:cubicBezTo>
                  <a:cubicBezTo>
                    <a:pt x="1" y="126635"/>
                    <a:pt x="2580" y="131108"/>
                    <a:pt x="6506" y="132524"/>
                  </a:cubicBezTo>
                  <a:cubicBezTo>
                    <a:pt x="6985" y="132820"/>
                    <a:pt x="7487" y="133071"/>
                    <a:pt x="8035" y="133277"/>
                  </a:cubicBezTo>
                  <a:cubicBezTo>
                    <a:pt x="8515" y="133573"/>
                    <a:pt x="9017" y="133825"/>
                    <a:pt x="9542" y="134030"/>
                  </a:cubicBezTo>
                  <a:cubicBezTo>
                    <a:pt x="10021" y="134327"/>
                    <a:pt x="10546" y="134601"/>
                    <a:pt x="11071" y="134783"/>
                  </a:cubicBezTo>
                  <a:cubicBezTo>
                    <a:pt x="11550" y="135080"/>
                    <a:pt x="12052" y="135354"/>
                    <a:pt x="12600" y="135536"/>
                  </a:cubicBezTo>
                  <a:cubicBezTo>
                    <a:pt x="13080" y="135833"/>
                    <a:pt x="13582" y="136107"/>
                    <a:pt x="14130" y="136290"/>
                  </a:cubicBezTo>
                  <a:cubicBezTo>
                    <a:pt x="14609" y="136586"/>
                    <a:pt x="15111" y="136860"/>
                    <a:pt x="15636" y="137043"/>
                  </a:cubicBezTo>
                  <a:cubicBezTo>
                    <a:pt x="16115" y="137340"/>
                    <a:pt x="16640" y="137614"/>
                    <a:pt x="17165" y="137796"/>
                  </a:cubicBezTo>
                  <a:cubicBezTo>
                    <a:pt x="17645" y="138116"/>
                    <a:pt x="18147" y="138367"/>
                    <a:pt x="18695" y="138549"/>
                  </a:cubicBezTo>
                  <a:cubicBezTo>
                    <a:pt x="19174" y="138869"/>
                    <a:pt x="19676" y="139120"/>
                    <a:pt x="20224" y="139303"/>
                  </a:cubicBezTo>
                  <a:cubicBezTo>
                    <a:pt x="20703" y="139622"/>
                    <a:pt x="21205" y="139873"/>
                    <a:pt x="21730" y="140056"/>
                  </a:cubicBezTo>
                  <a:cubicBezTo>
                    <a:pt x="22210" y="140375"/>
                    <a:pt x="22735" y="140626"/>
                    <a:pt x="23260" y="140809"/>
                  </a:cubicBezTo>
                  <a:cubicBezTo>
                    <a:pt x="23739" y="141129"/>
                    <a:pt x="24241" y="141380"/>
                    <a:pt x="24789" y="141562"/>
                  </a:cubicBezTo>
                  <a:cubicBezTo>
                    <a:pt x="25268" y="141882"/>
                    <a:pt x="25770" y="142133"/>
                    <a:pt x="26318" y="142316"/>
                  </a:cubicBezTo>
                  <a:cubicBezTo>
                    <a:pt x="26798" y="142635"/>
                    <a:pt x="27300" y="142886"/>
                    <a:pt x="27825" y="143092"/>
                  </a:cubicBezTo>
                  <a:cubicBezTo>
                    <a:pt x="28304" y="143388"/>
                    <a:pt x="28829" y="143639"/>
                    <a:pt x="29354" y="143845"/>
                  </a:cubicBezTo>
                  <a:cubicBezTo>
                    <a:pt x="29833" y="144142"/>
                    <a:pt x="30336" y="144393"/>
                    <a:pt x="30883" y="144598"/>
                  </a:cubicBezTo>
                  <a:cubicBezTo>
                    <a:pt x="32162" y="145397"/>
                    <a:pt x="33622" y="145831"/>
                    <a:pt x="35220" y="145831"/>
                  </a:cubicBezTo>
                  <a:cubicBezTo>
                    <a:pt x="37092" y="145831"/>
                    <a:pt x="39146" y="145260"/>
                    <a:pt x="41315" y="144050"/>
                  </a:cubicBezTo>
                  <a:lnTo>
                    <a:pt x="155601" y="80368"/>
                  </a:lnTo>
                  <a:cubicBezTo>
                    <a:pt x="159299" y="78268"/>
                    <a:pt x="163978" y="75072"/>
                    <a:pt x="165895" y="72927"/>
                  </a:cubicBezTo>
                  <a:cubicBezTo>
                    <a:pt x="173861" y="64961"/>
                    <a:pt x="179476" y="53229"/>
                    <a:pt x="179476" y="43140"/>
                  </a:cubicBezTo>
                  <a:cubicBezTo>
                    <a:pt x="179476" y="35927"/>
                    <a:pt x="176600" y="31088"/>
                    <a:pt x="172035" y="29239"/>
                  </a:cubicBezTo>
                  <a:cubicBezTo>
                    <a:pt x="171556" y="28965"/>
                    <a:pt x="171031" y="28714"/>
                    <a:pt x="170506" y="28486"/>
                  </a:cubicBezTo>
                  <a:cubicBezTo>
                    <a:pt x="170026" y="28189"/>
                    <a:pt x="169524" y="27961"/>
                    <a:pt x="168976" y="27733"/>
                  </a:cubicBezTo>
                  <a:cubicBezTo>
                    <a:pt x="168497" y="27436"/>
                    <a:pt x="167995" y="27208"/>
                    <a:pt x="167470" y="26979"/>
                  </a:cubicBezTo>
                  <a:cubicBezTo>
                    <a:pt x="166991" y="26683"/>
                    <a:pt x="166466" y="26455"/>
                    <a:pt x="165941" y="26226"/>
                  </a:cubicBezTo>
                  <a:cubicBezTo>
                    <a:pt x="165461" y="25930"/>
                    <a:pt x="164936" y="25701"/>
                    <a:pt x="164411" y="25473"/>
                  </a:cubicBezTo>
                  <a:cubicBezTo>
                    <a:pt x="163932" y="25176"/>
                    <a:pt x="163430" y="24925"/>
                    <a:pt x="162882" y="24720"/>
                  </a:cubicBezTo>
                  <a:cubicBezTo>
                    <a:pt x="162403" y="24423"/>
                    <a:pt x="161901" y="24172"/>
                    <a:pt x="161376" y="23967"/>
                  </a:cubicBezTo>
                  <a:cubicBezTo>
                    <a:pt x="160896" y="23670"/>
                    <a:pt x="160371" y="23419"/>
                    <a:pt x="159846" y="23213"/>
                  </a:cubicBezTo>
                  <a:cubicBezTo>
                    <a:pt x="159367" y="22917"/>
                    <a:pt x="158842" y="22666"/>
                    <a:pt x="158317" y="22460"/>
                  </a:cubicBezTo>
                  <a:cubicBezTo>
                    <a:pt x="157838" y="22163"/>
                    <a:pt x="157336" y="21912"/>
                    <a:pt x="156788" y="21707"/>
                  </a:cubicBezTo>
                  <a:cubicBezTo>
                    <a:pt x="156308" y="21410"/>
                    <a:pt x="155806" y="21159"/>
                    <a:pt x="155281" y="20954"/>
                  </a:cubicBezTo>
                  <a:cubicBezTo>
                    <a:pt x="154802" y="20657"/>
                    <a:pt x="154277" y="20406"/>
                    <a:pt x="153752" y="20200"/>
                  </a:cubicBezTo>
                  <a:cubicBezTo>
                    <a:pt x="153638" y="20132"/>
                    <a:pt x="153524" y="20063"/>
                    <a:pt x="153410" y="20018"/>
                  </a:cubicBezTo>
                  <a:cubicBezTo>
                    <a:pt x="151469" y="17598"/>
                    <a:pt x="149073" y="15772"/>
                    <a:pt x="146334" y="14563"/>
                  </a:cubicBezTo>
                  <a:cubicBezTo>
                    <a:pt x="145832" y="14289"/>
                    <a:pt x="145329" y="14038"/>
                    <a:pt x="144804" y="13809"/>
                  </a:cubicBezTo>
                  <a:cubicBezTo>
                    <a:pt x="144302" y="13535"/>
                    <a:pt x="143800" y="13284"/>
                    <a:pt x="143275" y="13056"/>
                  </a:cubicBezTo>
                  <a:cubicBezTo>
                    <a:pt x="142796" y="12782"/>
                    <a:pt x="142271" y="12531"/>
                    <a:pt x="141746" y="12303"/>
                  </a:cubicBezTo>
                  <a:cubicBezTo>
                    <a:pt x="141267" y="12029"/>
                    <a:pt x="140764" y="11778"/>
                    <a:pt x="140239" y="11550"/>
                  </a:cubicBezTo>
                  <a:cubicBezTo>
                    <a:pt x="139737" y="11276"/>
                    <a:pt x="139235" y="11025"/>
                    <a:pt x="138710" y="10796"/>
                  </a:cubicBezTo>
                  <a:cubicBezTo>
                    <a:pt x="138208" y="10522"/>
                    <a:pt x="137706" y="10271"/>
                    <a:pt x="137181" y="10020"/>
                  </a:cubicBezTo>
                  <a:cubicBezTo>
                    <a:pt x="136701" y="9746"/>
                    <a:pt x="136177" y="9495"/>
                    <a:pt x="135652" y="9267"/>
                  </a:cubicBezTo>
                  <a:cubicBezTo>
                    <a:pt x="135172" y="8993"/>
                    <a:pt x="134670" y="8742"/>
                    <a:pt x="134145" y="8514"/>
                  </a:cubicBezTo>
                  <a:cubicBezTo>
                    <a:pt x="133643" y="8240"/>
                    <a:pt x="133141" y="7989"/>
                    <a:pt x="132616" y="7761"/>
                  </a:cubicBezTo>
                  <a:cubicBezTo>
                    <a:pt x="132114" y="7487"/>
                    <a:pt x="131611" y="7236"/>
                    <a:pt x="131086" y="7007"/>
                  </a:cubicBezTo>
                  <a:cubicBezTo>
                    <a:pt x="130607" y="6733"/>
                    <a:pt x="130082" y="6482"/>
                    <a:pt x="129557" y="6254"/>
                  </a:cubicBezTo>
                  <a:cubicBezTo>
                    <a:pt x="129078" y="5980"/>
                    <a:pt x="128576" y="5729"/>
                    <a:pt x="128051" y="5501"/>
                  </a:cubicBezTo>
                  <a:cubicBezTo>
                    <a:pt x="127549" y="5227"/>
                    <a:pt x="127046" y="4976"/>
                    <a:pt x="126521" y="4748"/>
                  </a:cubicBezTo>
                  <a:cubicBezTo>
                    <a:pt x="126019" y="4474"/>
                    <a:pt x="125517" y="4223"/>
                    <a:pt x="124992" y="3994"/>
                  </a:cubicBezTo>
                  <a:cubicBezTo>
                    <a:pt x="124513" y="3721"/>
                    <a:pt x="123988" y="3469"/>
                    <a:pt x="123486" y="3241"/>
                  </a:cubicBezTo>
                  <a:cubicBezTo>
                    <a:pt x="122983" y="2967"/>
                    <a:pt x="122481" y="2716"/>
                    <a:pt x="121956" y="2488"/>
                  </a:cubicBezTo>
                  <a:cubicBezTo>
                    <a:pt x="118989" y="845"/>
                    <a:pt x="115565" y="0"/>
                    <a:pt x="111799" y="0"/>
                  </a:cubicBez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24253a8d4a0_0_63"/>
            <p:cNvSpPr/>
            <p:nvPr/>
          </p:nvSpPr>
          <p:spPr>
            <a:xfrm>
              <a:off x="2555547" y="3141607"/>
              <a:ext cx="1256901" cy="1088592"/>
            </a:xfrm>
            <a:custGeom>
              <a:avLst/>
              <a:gdLst/>
              <a:ahLst/>
              <a:cxnLst/>
              <a:rect l="l" t="t" r="r" b="b"/>
              <a:pathLst>
                <a:path w="155943" h="135061" extrusionOk="0">
                  <a:moveTo>
                    <a:pt x="113514" y="0"/>
                  </a:moveTo>
                  <a:cubicBezTo>
                    <a:pt x="108140" y="0"/>
                    <a:pt x="102069" y="1698"/>
                    <a:pt x="95638" y="5283"/>
                  </a:cubicBezTo>
                  <a:cubicBezTo>
                    <a:pt x="84523" y="11492"/>
                    <a:pt x="74457" y="22151"/>
                    <a:pt x="67221" y="34340"/>
                  </a:cubicBezTo>
                  <a:cubicBezTo>
                    <a:pt x="66810" y="35024"/>
                    <a:pt x="66102" y="35481"/>
                    <a:pt x="65281" y="35572"/>
                  </a:cubicBezTo>
                  <a:cubicBezTo>
                    <a:pt x="61423" y="36052"/>
                    <a:pt x="57223" y="37490"/>
                    <a:pt x="52818" y="39932"/>
                  </a:cubicBezTo>
                  <a:cubicBezTo>
                    <a:pt x="35973" y="49336"/>
                    <a:pt x="21958" y="70632"/>
                    <a:pt x="19105" y="89965"/>
                  </a:cubicBezTo>
                  <a:cubicBezTo>
                    <a:pt x="18991" y="90741"/>
                    <a:pt x="18512" y="91403"/>
                    <a:pt x="17827" y="91791"/>
                  </a:cubicBezTo>
                  <a:lnTo>
                    <a:pt x="15636" y="93023"/>
                  </a:lnTo>
                  <a:cubicBezTo>
                    <a:pt x="7053" y="97817"/>
                    <a:pt x="0" y="110782"/>
                    <a:pt x="0" y="121852"/>
                  </a:cubicBezTo>
                  <a:cubicBezTo>
                    <a:pt x="0" y="130106"/>
                    <a:pt x="3921" y="135061"/>
                    <a:pt x="9474" y="135061"/>
                  </a:cubicBezTo>
                  <a:cubicBezTo>
                    <a:pt x="11368" y="135061"/>
                    <a:pt x="13452" y="134484"/>
                    <a:pt x="15636" y="133264"/>
                  </a:cubicBezTo>
                  <a:lnTo>
                    <a:pt x="131702" y="68578"/>
                  </a:lnTo>
                  <a:cubicBezTo>
                    <a:pt x="135446" y="66455"/>
                    <a:pt x="140216" y="63214"/>
                    <a:pt x="142156" y="61022"/>
                  </a:cubicBezTo>
                  <a:cubicBezTo>
                    <a:pt x="150237" y="52942"/>
                    <a:pt x="155943" y="41005"/>
                    <a:pt x="155943" y="30779"/>
                  </a:cubicBezTo>
                  <a:cubicBezTo>
                    <a:pt x="155943" y="21301"/>
                    <a:pt x="151029" y="15821"/>
                    <a:pt x="143863" y="15821"/>
                  </a:cubicBezTo>
                  <a:cubicBezTo>
                    <a:pt x="141434" y="15821"/>
                    <a:pt x="138746" y="16451"/>
                    <a:pt x="135902" y="17769"/>
                  </a:cubicBezTo>
                  <a:cubicBezTo>
                    <a:pt x="135743" y="17837"/>
                    <a:pt x="135571" y="17871"/>
                    <a:pt x="135400" y="17871"/>
                  </a:cubicBezTo>
                  <a:cubicBezTo>
                    <a:pt x="135229" y="17871"/>
                    <a:pt x="135058" y="17837"/>
                    <a:pt x="134898" y="17769"/>
                  </a:cubicBezTo>
                  <a:cubicBezTo>
                    <a:pt x="134578" y="17632"/>
                    <a:pt x="134350" y="17358"/>
                    <a:pt x="134259" y="17015"/>
                  </a:cubicBezTo>
                  <a:cubicBezTo>
                    <a:pt x="131389" y="6105"/>
                    <a:pt x="123706" y="0"/>
                    <a:pt x="113514" y="0"/>
                  </a:cubicBez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0" name="Google Shape;370;g24253a8d4a0_0_63"/>
          <p:cNvSpPr/>
          <p:nvPr/>
        </p:nvSpPr>
        <p:spPr>
          <a:xfrm flipH="1">
            <a:off x="5485929" y="3347683"/>
            <a:ext cx="464169" cy="447244"/>
          </a:xfrm>
          <a:custGeom>
            <a:avLst/>
            <a:gdLst/>
            <a:ahLst/>
            <a:cxnLst/>
            <a:rect l="l" t="t" r="r" b="b"/>
            <a:pathLst>
              <a:path w="16145" h="16146" extrusionOk="0">
                <a:moveTo>
                  <a:pt x="8072" y="4270"/>
                </a:moveTo>
                <a:cubicBezTo>
                  <a:pt x="10174" y="4270"/>
                  <a:pt x="11875" y="5971"/>
                  <a:pt x="11875" y="8073"/>
                </a:cubicBezTo>
                <a:cubicBezTo>
                  <a:pt x="11875" y="10174"/>
                  <a:pt x="10174" y="11875"/>
                  <a:pt x="8072" y="11875"/>
                </a:cubicBezTo>
                <a:cubicBezTo>
                  <a:pt x="6004" y="11875"/>
                  <a:pt x="4303" y="10174"/>
                  <a:pt x="4303" y="8073"/>
                </a:cubicBezTo>
                <a:cubicBezTo>
                  <a:pt x="4303" y="5971"/>
                  <a:pt x="6004" y="4270"/>
                  <a:pt x="8072" y="4270"/>
                </a:cubicBezTo>
                <a:close/>
                <a:moveTo>
                  <a:pt x="7372" y="0"/>
                </a:moveTo>
                <a:lnTo>
                  <a:pt x="6038" y="2435"/>
                </a:lnTo>
                <a:cubicBezTo>
                  <a:pt x="5871" y="2502"/>
                  <a:pt x="5704" y="2569"/>
                  <a:pt x="5537" y="2635"/>
                </a:cubicBezTo>
                <a:lnTo>
                  <a:pt x="2869" y="1868"/>
                </a:lnTo>
                <a:lnTo>
                  <a:pt x="1868" y="2869"/>
                </a:lnTo>
                <a:lnTo>
                  <a:pt x="2669" y="5537"/>
                </a:lnTo>
                <a:cubicBezTo>
                  <a:pt x="2569" y="5704"/>
                  <a:pt x="2502" y="5871"/>
                  <a:pt x="2468" y="6038"/>
                </a:cubicBezTo>
                <a:lnTo>
                  <a:pt x="0" y="7372"/>
                </a:lnTo>
                <a:lnTo>
                  <a:pt x="0" y="8806"/>
                </a:lnTo>
                <a:lnTo>
                  <a:pt x="2468" y="10107"/>
                </a:lnTo>
                <a:cubicBezTo>
                  <a:pt x="2502" y="10274"/>
                  <a:pt x="2602" y="10441"/>
                  <a:pt x="2669" y="10608"/>
                </a:cubicBezTo>
                <a:lnTo>
                  <a:pt x="1868" y="13276"/>
                </a:lnTo>
                <a:lnTo>
                  <a:pt x="2869" y="14277"/>
                </a:lnTo>
                <a:lnTo>
                  <a:pt x="5537" y="13510"/>
                </a:lnTo>
                <a:cubicBezTo>
                  <a:pt x="5704" y="13577"/>
                  <a:pt x="5871" y="13643"/>
                  <a:pt x="6038" y="13710"/>
                </a:cubicBezTo>
                <a:lnTo>
                  <a:pt x="7372" y="16145"/>
                </a:lnTo>
                <a:lnTo>
                  <a:pt x="8806" y="16145"/>
                </a:lnTo>
                <a:lnTo>
                  <a:pt x="10141" y="13710"/>
                </a:lnTo>
                <a:cubicBezTo>
                  <a:pt x="10307" y="13643"/>
                  <a:pt x="10474" y="13577"/>
                  <a:pt x="10608" y="13510"/>
                </a:cubicBezTo>
                <a:lnTo>
                  <a:pt x="13276" y="14277"/>
                </a:lnTo>
                <a:lnTo>
                  <a:pt x="14310" y="13276"/>
                </a:lnTo>
                <a:lnTo>
                  <a:pt x="13510" y="10608"/>
                </a:lnTo>
                <a:cubicBezTo>
                  <a:pt x="13576" y="10441"/>
                  <a:pt x="13643" y="10274"/>
                  <a:pt x="13710" y="10107"/>
                </a:cubicBezTo>
                <a:lnTo>
                  <a:pt x="16145" y="8806"/>
                </a:lnTo>
                <a:lnTo>
                  <a:pt x="16145" y="7372"/>
                </a:lnTo>
                <a:lnTo>
                  <a:pt x="13710" y="6038"/>
                </a:lnTo>
                <a:cubicBezTo>
                  <a:pt x="13643" y="5871"/>
                  <a:pt x="13576" y="5704"/>
                  <a:pt x="13510" y="5537"/>
                </a:cubicBezTo>
                <a:lnTo>
                  <a:pt x="14310" y="2869"/>
                </a:lnTo>
                <a:lnTo>
                  <a:pt x="13276" y="1868"/>
                </a:lnTo>
                <a:lnTo>
                  <a:pt x="10608" y="2635"/>
                </a:lnTo>
                <a:cubicBezTo>
                  <a:pt x="10474" y="2569"/>
                  <a:pt x="10307" y="2502"/>
                  <a:pt x="10141" y="2435"/>
                </a:cubicBezTo>
                <a:lnTo>
                  <a:pt x="8806" y="0"/>
                </a:lnTo>
                <a:close/>
              </a:path>
            </a:pathLst>
          </a:custGeom>
          <a:gradFill>
            <a:gsLst>
              <a:gs pos="0">
                <a:srgbClr val="F25A12"/>
              </a:gs>
              <a:gs pos="100000">
                <a:schemeClr val="accent2"/>
              </a:gs>
            </a:gsLst>
            <a:lin ang="108014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1" name="Google Shape;371;g24253a8d4a0_0_63"/>
          <p:cNvGrpSpPr/>
          <p:nvPr/>
        </p:nvGrpSpPr>
        <p:grpSpPr>
          <a:xfrm flipH="1">
            <a:off x="5486092" y="4770969"/>
            <a:ext cx="464218" cy="382550"/>
            <a:chOff x="6666447" y="2894320"/>
            <a:chExt cx="364980" cy="312184"/>
          </a:xfrm>
        </p:grpSpPr>
        <p:sp>
          <p:nvSpPr>
            <p:cNvPr id="372" name="Google Shape;372;g24253a8d4a0_0_63"/>
            <p:cNvSpPr/>
            <p:nvPr/>
          </p:nvSpPr>
          <p:spPr>
            <a:xfrm>
              <a:off x="6746371" y="2894320"/>
              <a:ext cx="203603" cy="185519"/>
            </a:xfrm>
            <a:custGeom>
              <a:avLst/>
              <a:gdLst/>
              <a:ahLst/>
              <a:cxnLst/>
              <a:rect l="l" t="t" r="r" b="b"/>
              <a:pathLst>
                <a:path w="9007" h="8207" extrusionOk="0">
                  <a:moveTo>
                    <a:pt x="4504" y="0"/>
                  </a:moveTo>
                  <a:cubicBezTo>
                    <a:pt x="3453" y="0"/>
                    <a:pt x="2402" y="401"/>
                    <a:pt x="1602" y="1201"/>
                  </a:cubicBezTo>
                  <a:cubicBezTo>
                    <a:pt x="1" y="2802"/>
                    <a:pt x="1" y="5404"/>
                    <a:pt x="1602" y="7005"/>
                  </a:cubicBezTo>
                  <a:cubicBezTo>
                    <a:pt x="2402" y="7806"/>
                    <a:pt x="3453" y="8206"/>
                    <a:pt x="4504" y="8206"/>
                  </a:cubicBezTo>
                  <a:cubicBezTo>
                    <a:pt x="5555" y="8206"/>
                    <a:pt x="6605" y="7806"/>
                    <a:pt x="7406" y="7005"/>
                  </a:cubicBezTo>
                  <a:cubicBezTo>
                    <a:pt x="9007" y="5404"/>
                    <a:pt x="9007" y="2802"/>
                    <a:pt x="7406" y="1201"/>
                  </a:cubicBezTo>
                  <a:cubicBezTo>
                    <a:pt x="6605" y="401"/>
                    <a:pt x="5555" y="0"/>
                    <a:pt x="4504" y="0"/>
                  </a:cubicBez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g24253a8d4a0_0_63"/>
            <p:cNvSpPr/>
            <p:nvPr/>
          </p:nvSpPr>
          <p:spPr>
            <a:xfrm>
              <a:off x="6666447" y="3057175"/>
              <a:ext cx="364980" cy="149329"/>
            </a:xfrm>
            <a:custGeom>
              <a:avLst/>
              <a:gdLst/>
              <a:ahLst/>
              <a:cxnLst/>
              <a:rect l="l" t="t" r="r" b="b"/>
              <a:pathLst>
                <a:path w="16146" h="6606" extrusionOk="0">
                  <a:moveTo>
                    <a:pt x="4137" y="1"/>
                  </a:moveTo>
                  <a:cubicBezTo>
                    <a:pt x="1669" y="1268"/>
                    <a:pt x="1" y="3770"/>
                    <a:pt x="1" y="6605"/>
                  </a:cubicBezTo>
                  <a:lnTo>
                    <a:pt x="16146" y="6605"/>
                  </a:lnTo>
                  <a:cubicBezTo>
                    <a:pt x="16146" y="3770"/>
                    <a:pt x="14478" y="1268"/>
                    <a:pt x="12009" y="1"/>
                  </a:cubicBezTo>
                  <a:cubicBezTo>
                    <a:pt x="11175" y="1568"/>
                    <a:pt x="9708" y="2636"/>
                    <a:pt x="8073" y="2636"/>
                  </a:cubicBezTo>
                  <a:cubicBezTo>
                    <a:pt x="6405" y="2636"/>
                    <a:pt x="4938" y="1568"/>
                    <a:pt x="4137" y="1"/>
                  </a:cubicBez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4" name="Google Shape;374;g24253a8d4a0_0_63"/>
          <p:cNvSpPr txBox="1"/>
          <p:nvPr/>
        </p:nvSpPr>
        <p:spPr>
          <a:xfrm flipH="1">
            <a:off x="6887881" y="3090248"/>
            <a:ext cx="4341900" cy="93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800">
                <a:latin typeface="Roboto"/>
                <a:ea typeface="Roboto"/>
                <a:cs typeface="Roboto"/>
                <a:sym typeface="Roboto"/>
              </a:rPr>
              <a:t>Perusahaan harus menjalankan beban kerja dari beberapa vendor.</a:t>
            </a:r>
            <a:endParaRPr sz="1800" b="0" i="0" u="none" strike="noStrike" cap="none">
              <a:solidFill>
                <a:srgbClr val="000000"/>
              </a:solidFill>
              <a:latin typeface="Roboto"/>
              <a:ea typeface="Roboto"/>
              <a:cs typeface="Roboto"/>
              <a:sym typeface="Roboto"/>
            </a:endParaRPr>
          </a:p>
        </p:txBody>
      </p:sp>
      <p:grpSp>
        <p:nvGrpSpPr>
          <p:cNvPr id="375" name="Google Shape;375;g24253a8d4a0_0_63"/>
          <p:cNvGrpSpPr/>
          <p:nvPr/>
        </p:nvGrpSpPr>
        <p:grpSpPr>
          <a:xfrm flipH="1">
            <a:off x="5444130" y="1954457"/>
            <a:ext cx="463211" cy="451910"/>
            <a:chOff x="6665701" y="1263473"/>
            <a:chExt cx="364188" cy="368755"/>
          </a:xfrm>
        </p:grpSpPr>
        <p:sp>
          <p:nvSpPr>
            <p:cNvPr id="376" name="Google Shape;376;g24253a8d4a0_0_63"/>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gradFill>
              <a:gsLst>
                <a:gs pos="0">
                  <a:srgbClr val="F3788A"/>
                </a:gs>
                <a:gs pos="100000">
                  <a:srgbClr val="CC1C36"/>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24253a8d4a0_0_63"/>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gradFill>
              <a:gsLst>
                <a:gs pos="0">
                  <a:srgbClr val="F3788A"/>
                </a:gs>
                <a:gs pos="100000">
                  <a:srgbClr val="CC1C36"/>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24253a8d4a0_0_63"/>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gradFill>
              <a:gsLst>
                <a:gs pos="0">
                  <a:srgbClr val="F3788A"/>
                </a:gs>
                <a:gs pos="100000">
                  <a:srgbClr val="CC1C36"/>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9" name="Google Shape;379;g24253a8d4a0_0_63"/>
          <p:cNvSpPr txBox="1"/>
          <p:nvPr/>
        </p:nvSpPr>
        <p:spPr>
          <a:xfrm flipH="1">
            <a:off x="6857088" y="4496433"/>
            <a:ext cx="4341900" cy="9315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en-US" sz="1800">
                <a:solidFill>
                  <a:schemeClr val="dk1"/>
                </a:solidFill>
              </a:rPr>
              <a:t>Alasan penggunaan :</a:t>
            </a:r>
            <a:endParaRPr sz="1800">
              <a:solidFill>
                <a:schemeClr val="dk1"/>
              </a:solidFill>
            </a:endParaRPr>
          </a:p>
          <a:p>
            <a:pPr marL="457200" lvl="0" indent="-342900" algn="just" rtl="0">
              <a:lnSpc>
                <a:spcPct val="115000"/>
              </a:lnSpc>
              <a:spcBef>
                <a:spcPts val="0"/>
              </a:spcBef>
              <a:spcAft>
                <a:spcPts val="0"/>
              </a:spcAft>
              <a:buClr>
                <a:schemeClr val="dk1"/>
              </a:buClr>
              <a:buSzPts val="1800"/>
              <a:buChar char="●"/>
            </a:pPr>
            <a:r>
              <a:rPr lang="en-US" sz="1800">
                <a:solidFill>
                  <a:schemeClr val="dk1"/>
                </a:solidFill>
              </a:rPr>
              <a:t>menghindari masalah vendor lock-in</a:t>
            </a:r>
            <a:endParaRPr sz="1800">
              <a:solidFill>
                <a:schemeClr val="dk1"/>
              </a:solidFill>
            </a:endParaRPr>
          </a:p>
          <a:p>
            <a:pPr marL="457200" lvl="0" indent="-342900" algn="just" rtl="0">
              <a:lnSpc>
                <a:spcPct val="115000"/>
              </a:lnSpc>
              <a:spcBef>
                <a:spcPts val="0"/>
              </a:spcBef>
              <a:spcAft>
                <a:spcPts val="0"/>
              </a:spcAft>
              <a:buClr>
                <a:schemeClr val="dk1"/>
              </a:buClr>
              <a:buSzPts val="1800"/>
              <a:buChar char="●"/>
            </a:pPr>
            <a:r>
              <a:rPr lang="en-US" sz="1800">
                <a:solidFill>
                  <a:schemeClr val="dk1"/>
                </a:solidFill>
              </a:rPr>
              <a:t>mengatasi shadow IT</a:t>
            </a:r>
            <a:endParaRPr sz="1800">
              <a:latin typeface="Roboto"/>
              <a:ea typeface="Roboto"/>
              <a:cs typeface="Roboto"/>
              <a:sym typeface="Roboto"/>
            </a:endParaRPr>
          </a:p>
        </p:txBody>
      </p:sp>
      <p:sp>
        <p:nvSpPr>
          <p:cNvPr id="380" name="Google Shape;380;g24253a8d4a0_0_63"/>
          <p:cNvSpPr txBox="1"/>
          <p:nvPr/>
        </p:nvSpPr>
        <p:spPr>
          <a:xfrm flipH="1">
            <a:off x="6269850" y="1684050"/>
            <a:ext cx="5064000" cy="931500"/>
          </a:xfrm>
          <a:prstGeom prst="rect">
            <a:avLst/>
          </a:prstGeom>
          <a:noFill/>
          <a:ln>
            <a:noFill/>
          </a:ln>
        </p:spPr>
        <p:txBody>
          <a:bodyPr spcFirstLastPara="1" wrap="square" lIns="91425" tIns="91425" rIns="91425" bIns="91425" anchor="ctr" anchorCtr="0">
            <a:noAutofit/>
          </a:bodyPr>
          <a:lstStyle/>
          <a:p>
            <a:pPr marL="630000" lvl="0" indent="0" algn="l" rtl="0">
              <a:lnSpc>
                <a:spcPct val="115000"/>
              </a:lnSpc>
              <a:spcBef>
                <a:spcPts val="0"/>
              </a:spcBef>
              <a:spcAft>
                <a:spcPts val="0"/>
              </a:spcAft>
              <a:buClr>
                <a:schemeClr val="dk1"/>
              </a:buClr>
              <a:buSzPts val="1100"/>
              <a:buFont typeface="Arial"/>
              <a:buNone/>
            </a:pPr>
            <a:r>
              <a:rPr lang="en-US" sz="1800">
                <a:solidFill>
                  <a:schemeClr val="dk1"/>
                </a:solidFill>
              </a:rPr>
              <a:t>Multi-cloud merupakan layanan cloud computing yang menjalankan beberapa public cloud dari banyak penyedia layanan cloud.</a:t>
            </a:r>
            <a:endParaRPr sz="1800" b="0" i="0" u="none" strike="noStrike" cap="none">
              <a:solidFill>
                <a:srgbClr val="000000"/>
              </a:solidFill>
              <a:latin typeface="Roboto"/>
              <a:ea typeface="Roboto"/>
              <a:cs typeface="Roboto"/>
              <a:sym typeface="Roboto"/>
            </a:endParaRPr>
          </a:p>
        </p:txBody>
      </p:sp>
      <p:cxnSp>
        <p:nvCxnSpPr>
          <p:cNvPr id="381" name="Google Shape;381;g24253a8d4a0_0_63"/>
          <p:cNvCxnSpPr/>
          <p:nvPr/>
        </p:nvCxnSpPr>
        <p:spPr>
          <a:xfrm>
            <a:off x="6498364" y="1760240"/>
            <a:ext cx="0" cy="840300"/>
          </a:xfrm>
          <a:prstGeom prst="straightConnector1">
            <a:avLst/>
          </a:prstGeom>
          <a:noFill/>
          <a:ln w="38100" cap="flat" cmpd="sng">
            <a:solidFill>
              <a:schemeClr val="accent3"/>
            </a:solidFill>
            <a:prstDash val="solid"/>
            <a:round/>
            <a:headEnd type="none" w="sm" len="sm"/>
            <a:tailEnd type="none" w="sm" len="sm"/>
          </a:ln>
        </p:spPr>
      </p:cxnSp>
      <p:cxnSp>
        <p:nvCxnSpPr>
          <p:cNvPr id="382" name="Google Shape;382;g24253a8d4a0_0_63"/>
          <p:cNvCxnSpPr/>
          <p:nvPr/>
        </p:nvCxnSpPr>
        <p:spPr>
          <a:xfrm>
            <a:off x="6498332" y="3151120"/>
            <a:ext cx="0" cy="840300"/>
          </a:xfrm>
          <a:prstGeom prst="straightConnector1">
            <a:avLst/>
          </a:prstGeom>
          <a:noFill/>
          <a:ln w="38100" cap="flat" cmpd="sng">
            <a:solidFill>
              <a:schemeClr val="accent2"/>
            </a:solidFill>
            <a:prstDash val="solid"/>
            <a:round/>
            <a:headEnd type="none" w="sm" len="sm"/>
            <a:tailEnd type="none" w="sm" len="sm"/>
          </a:ln>
        </p:spPr>
      </p:cxnSp>
      <p:cxnSp>
        <p:nvCxnSpPr>
          <p:cNvPr id="383" name="Google Shape;383;g24253a8d4a0_0_63"/>
          <p:cNvCxnSpPr/>
          <p:nvPr/>
        </p:nvCxnSpPr>
        <p:spPr>
          <a:xfrm>
            <a:off x="6498364" y="4542017"/>
            <a:ext cx="0" cy="840300"/>
          </a:xfrm>
          <a:prstGeom prst="straightConnector1">
            <a:avLst/>
          </a:prstGeom>
          <a:noFill/>
          <a:ln w="38100" cap="flat" cmpd="sng">
            <a:solidFill>
              <a:schemeClr val="accent1"/>
            </a:solidFill>
            <a:prstDash val="solid"/>
            <a:round/>
            <a:headEnd type="none" w="sm" len="sm"/>
            <a:tailEnd type="none" w="sm" len="sm"/>
          </a:ln>
        </p:spPr>
      </p:cxnSp>
      <p:cxnSp>
        <p:nvCxnSpPr>
          <p:cNvPr id="384" name="Google Shape;384;g24253a8d4a0_0_63"/>
          <p:cNvCxnSpPr/>
          <p:nvPr/>
        </p:nvCxnSpPr>
        <p:spPr>
          <a:xfrm rot="10800000" flipH="1">
            <a:off x="29753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7c378ee255_0_3"/>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Multi-Cloud</a:t>
            </a:r>
            <a:endParaRPr/>
          </a:p>
        </p:txBody>
      </p:sp>
      <p:pic>
        <p:nvPicPr>
          <p:cNvPr id="390" name="Google Shape;390;g27c378ee255_0_3"/>
          <p:cNvPicPr preferRelativeResize="0"/>
          <p:nvPr/>
        </p:nvPicPr>
        <p:blipFill>
          <a:blip r:embed="rId3">
            <a:alphaModFix/>
          </a:blip>
          <a:stretch>
            <a:fillRect/>
          </a:stretch>
        </p:blipFill>
        <p:spPr>
          <a:xfrm>
            <a:off x="9213010" y="5990162"/>
            <a:ext cx="2573740" cy="507263"/>
          </a:xfrm>
          <a:prstGeom prst="rect">
            <a:avLst/>
          </a:prstGeom>
          <a:noFill/>
          <a:ln>
            <a:noFill/>
          </a:ln>
        </p:spPr>
      </p:pic>
      <p:grpSp>
        <p:nvGrpSpPr>
          <p:cNvPr id="391" name="Google Shape;391;g27c378ee255_0_3"/>
          <p:cNvGrpSpPr/>
          <p:nvPr/>
        </p:nvGrpSpPr>
        <p:grpSpPr>
          <a:xfrm>
            <a:off x="898760" y="1632800"/>
            <a:ext cx="10181408" cy="4147744"/>
            <a:chOff x="581748" y="1130180"/>
            <a:chExt cx="8329713" cy="3232092"/>
          </a:xfrm>
        </p:grpSpPr>
        <p:cxnSp>
          <p:nvCxnSpPr>
            <p:cNvPr id="392" name="Google Shape;392;g27c378ee255_0_3"/>
            <p:cNvCxnSpPr/>
            <p:nvPr/>
          </p:nvCxnSpPr>
          <p:spPr>
            <a:xfrm rot="10800000">
              <a:off x="2608323" y="3068489"/>
              <a:ext cx="0" cy="802500"/>
            </a:xfrm>
            <a:prstGeom prst="straightConnector1">
              <a:avLst/>
            </a:prstGeom>
            <a:noFill/>
            <a:ln w="28575" cap="flat" cmpd="sng">
              <a:solidFill>
                <a:schemeClr val="accent3"/>
              </a:solidFill>
              <a:prstDash val="solid"/>
              <a:round/>
              <a:headEnd type="none" w="sm" len="sm"/>
              <a:tailEnd type="oval" w="med" len="med"/>
            </a:ln>
          </p:spPr>
        </p:cxnSp>
        <p:cxnSp>
          <p:nvCxnSpPr>
            <p:cNvPr id="393" name="Google Shape;393;g27c378ee255_0_3"/>
            <p:cNvCxnSpPr/>
            <p:nvPr/>
          </p:nvCxnSpPr>
          <p:spPr>
            <a:xfrm>
              <a:off x="3895491" y="2982003"/>
              <a:ext cx="1816200" cy="0"/>
            </a:xfrm>
            <a:prstGeom prst="straightConnector1">
              <a:avLst/>
            </a:prstGeom>
            <a:noFill/>
            <a:ln w="28575" cap="flat" cmpd="sng">
              <a:solidFill>
                <a:schemeClr val="accent3"/>
              </a:solidFill>
              <a:prstDash val="solid"/>
              <a:round/>
              <a:headEnd type="none" w="sm" len="sm"/>
              <a:tailEnd type="oval" w="med" len="med"/>
            </a:ln>
          </p:spPr>
        </p:cxnSp>
        <p:cxnSp>
          <p:nvCxnSpPr>
            <p:cNvPr id="394" name="Google Shape;394;g27c378ee255_0_3"/>
            <p:cNvCxnSpPr/>
            <p:nvPr/>
          </p:nvCxnSpPr>
          <p:spPr>
            <a:xfrm>
              <a:off x="581748" y="2612342"/>
              <a:ext cx="8011200" cy="0"/>
            </a:xfrm>
            <a:prstGeom prst="straightConnector1">
              <a:avLst/>
            </a:prstGeom>
            <a:noFill/>
            <a:ln w="19050" cap="flat" cmpd="sng">
              <a:solidFill>
                <a:schemeClr val="dk1"/>
              </a:solidFill>
              <a:prstDash val="solid"/>
              <a:round/>
              <a:headEnd type="oval" w="med" len="med"/>
              <a:tailEnd type="oval" w="med" len="med"/>
            </a:ln>
          </p:spPr>
        </p:cxnSp>
        <p:sp>
          <p:nvSpPr>
            <p:cNvPr id="395" name="Google Shape;395;g27c378ee255_0_3"/>
            <p:cNvSpPr/>
            <p:nvPr/>
          </p:nvSpPr>
          <p:spPr>
            <a:xfrm rot="10800000" flipH="1">
              <a:off x="1362071" y="2774970"/>
              <a:ext cx="2626733" cy="863353"/>
            </a:xfrm>
            <a:custGeom>
              <a:avLst/>
              <a:gdLst/>
              <a:ahLst/>
              <a:cxnLst/>
              <a:rect l="l" t="t" r="r" b="b"/>
              <a:pathLst>
                <a:path w="42353" h="13920" extrusionOk="0">
                  <a:moveTo>
                    <a:pt x="28434" y="1"/>
                  </a:moveTo>
                  <a:cubicBezTo>
                    <a:pt x="24390" y="1"/>
                    <a:pt x="20754" y="1725"/>
                    <a:pt x="18214" y="4468"/>
                  </a:cubicBezTo>
                  <a:cubicBezTo>
                    <a:pt x="17227" y="4139"/>
                    <a:pt x="16177" y="3966"/>
                    <a:pt x="15080" y="3966"/>
                  </a:cubicBezTo>
                  <a:cubicBezTo>
                    <a:pt x="11647" y="3966"/>
                    <a:pt x="8622" y="5706"/>
                    <a:pt x="6819" y="8355"/>
                  </a:cubicBezTo>
                  <a:cubicBezTo>
                    <a:pt x="6459" y="8277"/>
                    <a:pt x="6067" y="8245"/>
                    <a:pt x="5675" y="8245"/>
                  </a:cubicBezTo>
                  <a:cubicBezTo>
                    <a:pt x="2540" y="8245"/>
                    <a:pt x="1" y="10785"/>
                    <a:pt x="1" y="13919"/>
                  </a:cubicBezTo>
                  <a:lnTo>
                    <a:pt x="42353" y="13919"/>
                  </a:lnTo>
                  <a:cubicBezTo>
                    <a:pt x="42353" y="6239"/>
                    <a:pt x="36115" y="1"/>
                    <a:pt x="28434" y="1"/>
                  </a:cubicBezTo>
                  <a:close/>
                </a:path>
              </a:pathLst>
            </a:custGeom>
            <a:gradFill>
              <a:gsLst>
                <a:gs pos="0">
                  <a:srgbClr val="F3788A"/>
                </a:gs>
                <a:gs pos="100000">
                  <a:srgbClr val="CC1C36"/>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96" name="Google Shape;396;g27c378ee255_0_3"/>
            <p:cNvCxnSpPr/>
            <p:nvPr/>
          </p:nvCxnSpPr>
          <p:spPr>
            <a:xfrm>
              <a:off x="6686275" y="1381454"/>
              <a:ext cx="0" cy="802500"/>
            </a:xfrm>
            <a:prstGeom prst="straightConnector1">
              <a:avLst/>
            </a:prstGeom>
            <a:noFill/>
            <a:ln w="28575" cap="flat" cmpd="sng">
              <a:solidFill>
                <a:schemeClr val="dk2"/>
              </a:solidFill>
              <a:prstDash val="solid"/>
              <a:round/>
              <a:headEnd type="none" w="sm" len="sm"/>
              <a:tailEnd type="oval" w="med" len="med"/>
            </a:ln>
          </p:spPr>
        </p:cxnSp>
        <p:sp>
          <p:nvSpPr>
            <p:cNvPr id="397" name="Google Shape;397;g27c378ee255_0_3"/>
            <p:cNvSpPr/>
            <p:nvPr/>
          </p:nvSpPr>
          <p:spPr>
            <a:xfrm>
              <a:off x="5372919" y="1601104"/>
              <a:ext cx="2626733" cy="863353"/>
            </a:xfrm>
            <a:custGeom>
              <a:avLst/>
              <a:gdLst/>
              <a:ahLst/>
              <a:cxnLst/>
              <a:rect l="l" t="t" r="r" b="b"/>
              <a:pathLst>
                <a:path w="42353" h="13920" extrusionOk="0">
                  <a:moveTo>
                    <a:pt x="28434" y="1"/>
                  </a:moveTo>
                  <a:cubicBezTo>
                    <a:pt x="24390" y="1"/>
                    <a:pt x="20754" y="1725"/>
                    <a:pt x="18214" y="4468"/>
                  </a:cubicBezTo>
                  <a:cubicBezTo>
                    <a:pt x="17227" y="4139"/>
                    <a:pt x="16177" y="3966"/>
                    <a:pt x="15080" y="3966"/>
                  </a:cubicBezTo>
                  <a:cubicBezTo>
                    <a:pt x="11647" y="3966"/>
                    <a:pt x="8622" y="5706"/>
                    <a:pt x="6819" y="8355"/>
                  </a:cubicBezTo>
                  <a:cubicBezTo>
                    <a:pt x="6459" y="8277"/>
                    <a:pt x="6067" y="8245"/>
                    <a:pt x="5675" y="8245"/>
                  </a:cubicBezTo>
                  <a:cubicBezTo>
                    <a:pt x="2540" y="8245"/>
                    <a:pt x="1" y="10785"/>
                    <a:pt x="1" y="13919"/>
                  </a:cubicBezTo>
                  <a:lnTo>
                    <a:pt x="42353" y="13919"/>
                  </a:lnTo>
                  <a:cubicBezTo>
                    <a:pt x="42353" y="6239"/>
                    <a:pt x="36115" y="1"/>
                    <a:pt x="28434" y="1"/>
                  </a:cubicBezTo>
                  <a:close/>
                </a:path>
              </a:pathLst>
            </a:custGeom>
            <a:gradFill>
              <a:gsLst>
                <a:gs pos="0">
                  <a:srgbClr val="2C68B2"/>
                </a:gs>
                <a:gs pos="100000">
                  <a:srgbClr val="162B46"/>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g27c378ee255_0_3"/>
            <p:cNvSpPr/>
            <p:nvPr/>
          </p:nvSpPr>
          <p:spPr>
            <a:xfrm>
              <a:off x="1067177" y="1914311"/>
              <a:ext cx="2567700" cy="508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a:solidFill>
                    <a:schemeClr val="dk1"/>
                  </a:solidFill>
                </a:rPr>
                <a:t>Pengguna dapat memilih wilayah dan zona cloud yang dekat dengan kliennya</a:t>
              </a:r>
              <a:endParaRPr sz="1800" i="0" u="none" strike="noStrike" cap="none">
                <a:solidFill>
                  <a:srgbClr val="000000"/>
                </a:solidFill>
              </a:endParaRPr>
            </a:p>
          </p:txBody>
        </p:sp>
        <p:cxnSp>
          <p:nvCxnSpPr>
            <p:cNvPr id="399" name="Google Shape;399;g27c378ee255_0_3"/>
            <p:cNvCxnSpPr/>
            <p:nvPr/>
          </p:nvCxnSpPr>
          <p:spPr>
            <a:xfrm rot="10800000">
              <a:off x="3792877" y="2288450"/>
              <a:ext cx="1682700" cy="0"/>
            </a:xfrm>
            <a:prstGeom prst="straightConnector1">
              <a:avLst/>
            </a:prstGeom>
            <a:noFill/>
            <a:ln w="28575" cap="flat" cmpd="sng">
              <a:solidFill>
                <a:schemeClr val="dk2"/>
              </a:solidFill>
              <a:prstDash val="solid"/>
              <a:round/>
              <a:headEnd type="none" w="sm" len="sm"/>
              <a:tailEnd type="oval" w="med" len="med"/>
            </a:ln>
          </p:spPr>
        </p:cxnSp>
        <p:cxnSp>
          <p:nvCxnSpPr>
            <p:cNvPr id="400" name="Google Shape;400;g27c378ee255_0_3"/>
            <p:cNvCxnSpPr/>
            <p:nvPr/>
          </p:nvCxnSpPr>
          <p:spPr>
            <a:xfrm rot="10800000">
              <a:off x="6011582" y="1389441"/>
              <a:ext cx="674700" cy="1500"/>
            </a:xfrm>
            <a:prstGeom prst="straightConnector1">
              <a:avLst/>
            </a:prstGeom>
            <a:noFill/>
            <a:ln w="28575" cap="flat" cmpd="sng">
              <a:solidFill>
                <a:schemeClr val="dk2"/>
              </a:solidFill>
              <a:prstDash val="solid"/>
              <a:round/>
              <a:headEnd type="none" w="sm" len="sm"/>
              <a:tailEnd type="oval" w="med" len="med"/>
            </a:ln>
          </p:spPr>
        </p:cxnSp>
        <p:sp>
          <p:nvSpPr>
            <p:cNvPr id="401" name="Google Shape;401;g27c378ee255_0_3"/>
            <p:cNvSpPr/>
            <p:nvPr/>
          </p:nvSpPr>
          <p:spPr>
            <a:xfrm>
              <a:off x="3508579" y="3675532"/>
              <a:ext cx="3037800" cy="508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a:solidFill>
                    <a:schemeClr val="dk1"/>
                  </a:solidFill>
                </a:rPr>
                <a:t>Celah akibat kerumitan strukturnya dapat dimanfaatkan oleh peretas untuk melakukan pencurian data.</a:t>
              </a:r>
              <a:endParaRPr sz="1800">
                <a:solidFill>
                  <a:schemeClr val="dk1"/>
                </a:solidFill>
              </a:endParaRPr>
            </a:p>
            <a:p>
              <a:pPr marL="0" marR="0" lvl="0" indent="0" algn="ctr" rtl="0">
                <a:lnSpc>
                  <a:spcPct val="100000"/>
                </a:lnSpc>
                <a:spcBef>
                  <a:spcPts val="0"/>
                </a:spcBef>
                <a:spcAft>
                  <a:spcPts val="0"/>
                </a:spcAft>
                <a:buNone/>
              </a:pPr>
              <a:endParaRPr sz="1500"/>
            </a:p>
          </p:txBody>
        </p:sp>
        <p:sp>
          <p:nvSpPr>
            <p:cNvPr id="402" name="Google Shape;402;g27c378ee255_0_3"/>
            <p:cNvSpPr/>
            <p:nvPr/>
          </p:nvSpPr>
          <p:spPr>
            <a:xfrm>
              <a:off x="5776761" y="2900343"/>
              <a:ext cx="3134700" cy="508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a:solidFill>
                    <a:schemeClr val="dk1"/>
                  </a:solidFill>
                </a:rPr>
                <a:t>Sistem menjadi semakin rumit dan kompleks sehingga memungkinkan terjadinya bottleneck.</a:t>
              </a:r>
              <a:endParaRPr sz="1800">
                <a:solidFill>
                  <a:schemeClr val="dk1"/>
                </a:solidFill>
              </a:endParaRPr>
            </a:p>
            <a:p>
              <a:pPr marL="491388" marR="0" lvl="0" indent="0" algn="ctr" rtl="0">
                <a:lnSpc>
                  <a:spcPct val="100000"/>
                </a:lnSpc>
                <a:spcBef>
                  <a:spcPts val="0"/>
                </a:spcBef>
                <a:spcAft>
                  <a:spcPts val="0"/>
                </a:spcAft>
                <a:buNone/>
              </a:pPr>
              <a:endParaRPr/>
            </a:p>
          </p:txBody>
        </p:sp>
        <p:sp>
          <p:nvSpPr>
            <p:cNvPr id="403" name="Google Shape;403;g27c378ee255_0_3"/>
            <p:cNvSpPr txBox="1"/>
            <p:nvPr/>
          </p:nvSpPr>
          <p:spPr>
            <a:xfrm>
              <a:off x="2115390" y="4037672"/>
              <a:ext cx="974400" cy="3246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Roboto"/>
                  <a:ea typeface="Roboto"/>
                  <a:cs typeface="Roboto"/>
                  <a:sym typeface="Roboto"/>
                </a:rPr>
                <a:t>Mendukung sistem lama</a:t>
              </a:r>
              <a:endParaRPr sz="1000" b="1" i="0" u="none" strike="noStrike" cap="none">
                <a:solidFill>
                  <a:srgbClr val="FFFFFF"/>
                </a:solidFill>
                <a:latin typeface="Roboto"/>
                <a:ea typeface="Roboto"/>
                <a:cs typeface="Roboto"/>
                <a:sym typeface="Roboto"/>
              </a:endParaRPr>
            </a:p>
          </p:txBody>
        </p:sp>
        <p:cxnSp>
          <p:nvCxnSpPr>
            <p:cNvPr id="404" name="Google Shape;404;g27c378ee255_0_3"/>
            <p:cNvCxnSpPr/>
            <p:nvPr/>
          </p:nvCxnSpPr>
          <p:spPr>
            <a:xfrm>
              <a:off x="2600555" y="3856779"/>
              <a:ext cx="843900" cy="0"/>
            </a:xfrm>
            <a:prstGeom prst="straightConnector1">
              <a:avLst/>
            </a:prstGeom>
            <a:noFill/>
            <a:ln w="28575" cap="flat" cmpd="sng">
              <a:solidFill>
                <a:schemeClr val="accent3"/>
              </a:solidFill>
              <a:prstDash val="solid"/>
              <a:round/>
              <a:headEnd type="none" w="sm" len="sm"/>
              <a:tailEnd type="oval" w="med" len="med"/>
            </a:ln>
          </p:spPr>
        </p:cxnSp>
        <p:sp>
          <p:nvSpPr>
            <p:cNvPr id="405" name="Google Shape;405;g27c378ee255_0_3"/>
            <p:cNvSpPr/>
            <p:nvPr/>
          </p:nvSpPr>
          <p:spPr>
            <a:xfrm>
              <a:off x="6720845" y="1648420"/>
              <a:ext cx="2943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FFFFFF"/>
                  </a:solidFill>
                  <a:latin typeface="Arial"/>
                  <a:ea typeface="Arial"/>
                  <a:cs typeface="Arial"/>
                  <a:sym typeface="Arial"/>
                </a:rPr>
                <a:t>+</a:t>
              </a:r>
              <a:endParaRPr/>
            </a:p>
          </p:txBody>
        </p:sp>
        <p:sp>
          <p:nvSpPr>
            <p:cNvPr id="406" name="Google Shape;406;g27c378ee255_0_3"/>
            <p:cNvSpPr txBox="1"/>
            <p:nvPr/>
          </p:nvSpPr>
          <p:spPr>
            <a:xfrm>
              <a:off x="1714944" y="2563962"/>
              <a:ext cx="1974600" cy="71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rgbClr val="FFFFFF"/>
                  </a:solidFill>
                  <a:latin typeface="Arial"/>
                  <a:ea typeface="Arial"/>
                  <a:cs typeface="Arial"/>
                  <a:sym typeface="Arial"/>
                </a:rPr>
                <a:t>-</a:t>
              </a:r>
              <a:endParaRPr sz="5400" b="1" i="0" u="none" strike="noStrike" cap="none">
                <a:solidFill>
                  <a:srgbClr val="FFFFFF"/>
                </a:solidFill>
                <a:latin typeface="Arial"/>
                <a:ea typeface="Arial"/>
                <a:cs typeface="Arial"/>
                <a:sym typeface="Arial"/>
              </a:endParaRPr>
            </a:p>
          </p:txBody>
        </p:sp>
        <p:sp>
          <p:nvSpPr>
            <p:cNvPr id="407" name="Google Shape;407;g27c378ee255_0_3"/>
            <p:cNvSpPr/>
            <p:nvPr/>
          </p:nvSpPr>
          <p:spPr>
            <a:xfrm>
              <a:off x="3256555" y="1130180"/>
              <a:ext cx="2754900" cy="508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a:solidFill>
                    <a:schemeClr val="dk1"/>
                  </a:solidFill>
                </a:rPr>
                <a:t>Pengguna dapat memadukan fitur terbaik dari setiap layanan penyedia cloud</a:t>
              </a:r>
              <a:endParaRPr sz="1800" i="0" u="none" strike="noStrike" cap="none">
                <a:solidFill>
                  <a:srgbClr val="000000"/>
                </a:solidFill>
                <a:latin typeface="Roboto"/>
                <a:ea typeface="Roboto"/>
                <a:cs typeface="Roboto"/>
                <a:sym typeface="Roboto"/>
              </a:endParaRPr>
            </a:p>
          </p:txBody>
        </p:sp>
      </p:grpSp>
      <p:cxnSp>
        <p:nvCxnSpPr>
          <p:cNvPr id="408" name="Google Shape;408;g27c378ee255_0_3"/>
          <p:cNvCxnSpPr/>
          <p:nvPr/>
        </p:nvCxnSpPr>
        <p:spPr>
          <a:xfrm rot="10800000" flipH="1">
            <a:off x="29753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7cd0e2b776_0_20"/>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Penjelasan</a:t>
            </a:r>
            <a:endParaRPr/>
          </a:p>
        </p:txBody>
      </p:sp>
      <p:pic>
        <p:nvPicPr>
          <p:cNvPr id="421" name="Google Shape;421;g27cd0e2b776_0_20"/>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422" name="Google Shape;422;g27cd0e2b776_0_20"/>
          <p:cNvSpPr txBox="1"/>
          <p:nvPr/>
        </p:nvSpPr>
        <p:spPr>
          <a:xfrm>
            <a:off x="910050" y="1617975"/>
            <a:ext cx="6083100" cy="49626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AutoNum type="arabicPeriod"/>
            </a:pPr>
            <a:r>
              <a:rPr lang="en-US" sz="1600" b="1" i="1" u="sng">
                <a:solidFill>
                  <a:schemeClr val="dk1"/>
                </a:solidFill>
              </a:rPr>
              <a:t>Community Cloud</a:t>
            </a:r>
            <a:r>
              <a:rPr lang="en-US" sz="1600" i="1" u="sng">
                <a:solidFill>
                  <a:schemeClr val="dk1"/>
                </a:solidFill>
              </a:rPr>
              <a:t> </a:t>
            </a:r>
            <a:r>
              <a:rPr lang="en-US" sz="1600">
                <a:solidFill>
                  <a:schemeClr val="dk1"/>
                </a:solidFill>
              </a:rPr>
              <a:t>merupakan infrastruktur berbasis cloud yang memungkinkan sejumlah organisasi untuk berbagi sumber daya dan layanan sesuai dengan persyaratan yang telah disepakati bersama dan standar yang berlaku.</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330200" algn="just" rtl="0">
              <a:lnSpc>
                <a:spcPct val="115000"/>
              </a:lnSpc>
              <a:spcBef>
                <a:spcPts val="0"/>
              </a:spcBef>
              <a:spcAft>
                <a:spcPts val="0"/>
              </a:spcAft>
              <a:buClr>
                <a:schemeClr val="dk1"/>
              </a:buClr>
              <a:buSzPts val="1600"/>
              <a:buAutoNum type="arabicPeriod"/>
            </a:pPr>
            <a:r>
              <a:rPr lang="en-US" sz="1600">
                <a:solidFill>
                  <a:schemeClr val="dk1"/>
                </a:solidFill>
              </a:rPr>
              <a:t>Private cloud mempunyai beberapa kelebihan, diantaranya:</a:t>
            </a:r>
            <a:endParaRPr sz="1600">
              <a:solidFill>
                <a:schemeClr val="dk1"/>
              </a:solidFill>
            </a:endParaRPr>
          </a:p>
          <a:p>
            <a:pPr marL="899999" lvl="0" indent="-281599" algn="just" rtl="0">
              <a:lnSpc>
                <a:spcPct val="115000"/>
              </a:lnSpc>
              <a:spcBef>
                <a:spcPts val="0"/>
              </a:spcBef>
              <a:spcAft>
                <a:spcPts val="0"/>
              </a:spcAft>
              <a:buClr>
                <a:schemeClr val="dk1"/>
              </a:buClr>
              <a:buSzPts val="1600"/>
              <a:buChar char="●"/>
            </a:pPr>
            <a:r>
              <a:rPr lang="en-US" sz="1600">
                <a:solidFill>
                  <a:schemeClr val="dk1"/>
                </a:solidFill>
              </a:rPr>
              <a:t>Kontrol yang lebih baik</a:t>
            </a:r>
            <a:endParaRPr sz="1600">
              <a:solidFill>
                <a:schemeClr val="dk1"/>
              </a:solidFill>
            </a:endParaRPr>
          </a:p>
          <a:p>
            <a:pPr marL="899999" lvl="0" indent="-281599" algn="just" rtl="0">
              <a:lnSpc>
                <a:spcPct val="115000"/>
              </a:lnSpc>
              <a:spcBef>
                <a:spcPts val="0"/>
              </a:spcBef>
              <a:spcAft>
                <a:spcPts val="0"/>
              </a:spcAft>
              <a:buClr>
                <a:schemeClr val="dk1"/>
              </a:buClr>
              <a:buSzPts val="1600"/>
              <a:buChar char="●"/>
            </a:pPr>
            <a:r>
              <a:rPr lang="en-US" sz="1600">
                <a:solidFill>
                  <a:schemeClr val="dk1"/>
                </a:solidFill>
              </a:rPr>
              <a:t>Keamanan dan privasi data</a:t>
            </a:r>
            <a:endParaRPr sz="1600">
              <a:solidFill>
                <a:schemeClr val="dk1"/>
              </a:solidFill>
            </a:endParaRPr>
          </a:p>
          <a:p>
            <a:pPr marL="899999" lvl="0" indent="-281599" algn="just" rtl="0">
              <a:lnSpc>
                <a:spcPct val="115000"/>
              </a:lnSpc>
              <a:spcBef>
                <a:spcPts val="0"/>
              </a:spcBef>
              <a:spcAft>
                <a:spcPts val="0"/>
              </a:spcAft>
              <a:buClr>
                <a:schemeClr val="dk1"/>
              </a:buClr>
              <a:buSzPts val="1600"/>
              <a:buChar char="●"/>
            </a:pPr>
            <a:r>
              <a:rPr lang="en-US" sz="1600">
                <a:solidFill>
                  <a:schemeClr val="dk1"/>
                </a:solidFill>
              </a:rPr>
              <a:t>Mendukung sistem lama</a:t>
            </a:r>
            <a:endParaRPr sz="1600">
              <a:solidFill>
                <a:schemeClr val="dk1"/>
              </a:solidFill>
            </a:endParaRPr>
          </a:p>
          <a:p>
            <a:pPr marL="457200" lvl="0" indent="0" algn="just" rtl="0">
              <a:lnSpc>
                <a:spcPct val="115000"/>
              </a:lnSpc>
              <a:spcBef>
                <a:spcPts val="0"/>
              </a:spcBef>
              <a:spcAft>
                <a:spcPts val="0"/>
              </a:spcAft>
              <a:buNone/>
            </a:pPr>
            <a:r>
              <a:rPr lang="en-US" sz="1600">
                <a:solidFill>
                  <a:schemeClr val="dk1"/>
                </a:solidFill>
              </a:rPr>
              <a:t>Jadi yang bukan kelebihan dari Private Cloud adalah </a:t>
            </a:r>
            <a:r>
              <a:rPr lang="en-US" sz="1600" b="1" i="1" u="sng">
                <a:solidFill>
                  <a:schemeClr val="dk1"/>
                </a:solidFill>
              </a:rPr>
              <a:t>bersifat lebih terukur</a:t>
            </a:r>
            <a:r>
              <a:rPr lang="en-US" sz="1600">
                <a:solidFill>
                  <a:schemeClr val="dk1"/>
                </a:solidFill>
              </a:rPr>
              <a:t>. </a:t>
            </a:r>
            <a:endParaRPr sz="1600">
              <a:solidFill>
                <a:schemeClr val="dk1"/>
              </a:solidFill>
            </a:endParaRPr>
          </a:p>
          <a:p>
            <a:pPr marL="0" lvl="0" indent="0" algn="just" rtl="0">
              <a:lnSpc>
                <a:spcPct val="115000"/>
              </a:lnSpc>
              <a:spcBef>
                <a:spcPts val="0"/>
              </a:spcBef>
              <a:spcAft>
                <a:spcPts val="0"/>
              </a:spcAft>
              <a:buNone/>
            </a:pPr>
            <a:endParaRPr sz="1600">
              <a:solidFill>
                <a:schemeClr val="dk1"/>
              </a:solidFill>
            </a:endParaRPr>
          </a:p>
          <a:p>
            <a:pPr marL="457200" lvl="0" indent="-330200" algn="just" rtl="0">
              <a:lnSpc>
                <a:spcPct val="115000"/>
              </a:lnSpc>
              <a:spcBef>
                <a:spcPts val="0"/>
              </a:spcBef>
              <a:spcAft>
                <a:spcPts val="0"/>
              </a:spcAft>
              <a:buClr>
                <a:schemeClr val="dk1"/>
              </a:buClr>
              <a:buSzPts val="1600"/>
              <a:buAutoNum type="arabicPeriod"/>
            </a:pPr>
            <a:r>
              <a:rPr lang="en-US" sz="1600">
                <a:solidFill>
                  <a:schemeClr val="dk1"/>
                </a:solidFill>
              </a:rPr>
              <a:t>Public Cloud dapat meringankan biaya investasi karena merupakan </a:t>
            </a:r>
            <a:r>
              <a:rPr lang="en-US" sz="1600" b="1" i="1" u="sng">
                <a:solidFill>
                  <a:schemeClr val="dk1"/>
                </a:solidFill>
              </a:rPr>
              <a:t>layanan dengan sistem bayar per penggunaan</a:t>
            </a:r>
            <a:r>
              <a:rPr lang="en-US" sz="1600">
                <a:solidFill>
                  <a:schemeClr val="dk1"/>
                </a:solidFill>
              </a:rPr>
              <a:t> dan tidak ada biaya awal yang besar, sehingga layanan ini sangat cocok untuk perusahaan yang membutuhkan akses cepat ke sumber daya.</a:t>
            </a:r>
            <a:endParaRPr sz="1600">
              <a:solidFill>
                <a:schemeClr val="dk1"/>
              </a:solidFill>
            </a:endParaRPr>
          </a:p>
        </p:txBody>
      </p:sp>
      <p:grpSp>
        <p:nvGrpSpPr>
          <p:cNvPr id="423" name="Google Shape;423;g27cd0e2b776_0_20"/>
          <p:cNvGrpSpPr/>
          <p:nvPr/>
        </p:nvGrpSpPr>
        <p:grpSpPr>
          <a:xfrm>
            <a:off x="7145973" y="1467077"/>
            <a:ext cx="3236491" cy="4733543"/>
            <a:chOff x="1102710" y="665240"/>
            <a:chExt cx="3690833" cy="5398042"/>
          </a:xfrm>
        </p:grpSpPr>
        <p:sp>
          <p:nvSpPr>
            <p:cNvPr id="424" name="Google Shape;424;g27cd0e2b776_0_20"/>
            <p:cNvSpPr/>
            <p:nvPr/>
          </p:nvSpPr>
          <p:spPr>
            <a:xfrm rot="413639" flipH="1">
              <a:off x="1521625" y="1772638"/>
              <a:ext cx="2853273" cy="4134347"/>
            </a:xfrm>
            <a:custGeom>
              <a:avLst/>
              <a:gdLst/>
              <a:ahLst/>
              <a:cxnLst/>
              <a:rect l="l" t="t" r="r" b="b"/>
              <a:pathLst>
                <a:path w="2854049" h="4135471" extrusionOk="0">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1">
                <a:solidFill>
                  <a:schemeClr val="dk1"/>
                </a:solidFill>
                <a:latin typeface="Arial"/>
                <a:ea typeface="Arial"/>
                <a:cs typeface="Arial"/>
                <a:sym typeface="Arial"/>
              </a:endParaRPr>
            </a:p>
          </p:txBody>
        </p:sp>
        <p:sp>
          <p:nvSpPr>
            <p:cNvPr id="425" name="Google Shape;425;g27cd0e2b776_0_20"/>
            <p:cNvSpPr/>
            <p:nvPr/>
          </p:nvSpPr>
          <p:spPr>
            <a:xfrm flipH="1">
              <a:off x="1102710" y="665240"/>
              <a:ext cx="3690833" cy="2411266"/>
            </a:xfrm>
            <a:custGeom>
              <a:avLst/>
              <a:gdLst/>
              <a:ahLst/>
              <a:cxnLst/>
              <a:rect l="l" t="t" r="r" b="b"/>
              <a:pathLst>
                <a:path w="3095038" h="2022026" extrusionOk="0">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4253a8d4a0_0_70"/>
          <p:cNvSpPr txBox="1"/>
          <p:nvPr/>
        </p:nvSpPr>
        <p:spPr>
          <a:xfrm>
            <a:off x="3913775" y="4944775"/>
            <a:ext cx="8468700" cy="15699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800" b="1">
                <a:solidFill>
                  <a:schemeClr val="lt1"/>
                </a:solidFill>
              </a:rPr>
              <a:t>Network Requirements for Cloud Deployment</a:t>
            </a:r>
            <a:endParaRPr sz="4800" b="1">
              <a:solidFill>
                <a:schemeClr val="lt1"/>
              </a:solidFill>
              <a:latin typeface="Arial"/>
              <a:ea typeface="Arial"/>
              <a:cs typeface="Arial"/>
              <a:sym typeface="Arial"/>
            </a:endParaRPr>
          </a:p>
        </p:txBody>
      </p:sp>
      <p:pic>
        <p:nvPicPr>
          <p:cNvPr id="431" name="Google Shape;431;g24253a8d4a0_0_70"/>
          <p:cNvPicPr preferRelativeResize="0"/>
          <p:nvPr/>
        </p:nvPicPr>
        <p:blipFill>
          <a:blip r:embed="rId3">
            <a:alphaModFix/>
          </a:blip>
          <a:stretch>
            <a:fillRect/>
          </a:stretch>
        </p:blipFill>
        <p:spPr>
          <a:xfrm>
            <a:off x="9285200" y="394225"/>
            <a:ext cx="2501550" cy="4837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7c45591382_1_5"/>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Network Requirements</a:t>
            </a:r>
            <a:endParaRPr/>
          </a:p>
        </p:txBody>
      </p:sp>
      <p:pic>
        <p:nvPicPr>
          <p:cNvPr id="437" name="Google Shape;437;g27c45591382_1_5"/>
          <p:cNvPicPr preferRelativeResize="0"/>
          <p:nvPr/>
        </p:nvPicPr>
        <p:blipFill>
          <a:blip r:embed="rId3">
            <a:alphaModFix/>
          </a:blip>
          <a:stretch>
            <a:fillRect/>
          </a:stretch>
        </p:blipFill>
        <p:spPr>
          <a:xfrm>
            <a:off x="541025" y="1677421"/>
            <a:ext cx="3475124" cy="3475124"/>
          </a:xfrm>
          <a:prstGeom prst="rect">
            <a:avLst/>
          </a:prstGeom>
          <a:noFill/>
          <a:ln>
            <a:noFill/>
          </a:ln>
        </p:spPr>
      </p:pic>
      <p:sp>
        <p:nvSpPr>
          <p:cNvPr id="438" name="Google Shape;438;g27c45591382_1_5"/>
          <p:cNvSpPr txBox="1"/>
          <p:nvPr/>
        </p:nvSpPr>
        <p:spPr>
          <a:xfrm>
            <a:off x="5145500" y="1949350"/>
            <a:ext cx="4807200" cy="3648000"/>
          </a:xfrm>
          <a:prstGeom prst="rect">
            <a:avLst/>
          </a:prstGeom>
          <a:noFill/>
          <a:ln>
            <a:noFill/>
          </a:ln>
        </p:spPr>
        <p:txBody>
          <a:bodyPr spcFirstLastPara="1" wrap="square" lIns="91425" tIns="91425" rIns="91425" bIns="91425" anchor="t" anchorCtr="0">
            <a:spAutoFit/>
          </a:bodyPr>
          <a:lstStyle/>
          <a:p>
            <a:pPr marL="0" lvl="0" indent="457200" algn="just" rtl="0">
              <a:lnSpc>
                <a:spcPct val="115000"/>
              </a:lnSpc>
              <a:spcBef>
                <a:spcPts val="0"/>
              </a:spcBef>
              <a:spcAft>
                <a:spcPts val="0"/>
              </a:spcAft>
              <a:buNone/>
            </a:pPr>
            <a:r>
              <a:rPr lang="en-US" sz="1800">
                <a:solidFill>
                  <a:schemeClr val="dk1"/>
                </a:solidFill>
              </a:rPr>
              <a:t>Network Requirements for Cloud Deployment bervariasi tergantung pada jenis cloud deployment, aplikasi yang akan di-host di cloud, dan persyaratan kinerja dan keamanan yang dibutuhkan. Secara umum Network Requirements for Cloud Deployment meliputi:</a:t>
            </a:r>
            <a:endParaRPr sz="1800">
              <a:solidFill>
                <a:schemeClr val="dk1"/>
              </a:solidFill>
            </a:endParaRPr>
          </a:p>
          <a:p>
            <a:pPr marL="457200" lvl="0" indent="-342900" algn="just" rtl="0">
              <a:lnSpc>
                <a:spcPct val="115000"/>
              </a:lnSpc>
              <a:spcBef>
                <a:spcPts val="0"/>
              </a:spcBef>
              <a:spcAft>
                <a:spcPts val="0"/>
              </a:spcAft>
              <a:buClr>
                <a:schemeClr val="dk1"/>
              </a:buClr>
              <a:buSzPts val="1800"/>
              <a:buAutoNum type="arabicPeriod"/>
            </a:pPr>
            <a:r>
              <a:rPr lang="en-US" sz="1800">
                <a:solidFill>
                  <a:schemeClr val="dk1"/>
                </a:solidFill>
              </a:rPr>
              <a:t>Kapasitas</a:t>
            </a:r>
            <a:endParaRPr sz="1800">
              <a:solidFill>
                <a:schemeClr val="dk1"/>
              </a:solidFill>
            </a:endParaRPr>
          </a:p>
          <a:p>
            <a:pPr marL="457200" lvl="0" indent="-342900" algn="just" rtl="0">
              <a:lnSpc>
                <a:spcPct val="115000"/>
              </a:lnSpc>
              <a:spcBef>
                <a:spcPts val="0"/>
              </a:spcBef>
              <a:spcAft>
                <a:spcPts val="0"/>
              </a:spcAft>
              <a:buClr>
                <a:schemeClr val="dk1"/>
              </a:buClr>
              <a:buSzPts val="1800"/>
              <a:buAutoNum type="arabicPeriod"/>
            </a:pPr>
            <a:r>
              <a:rPr lang="en-US" sz="1800">
                <a:solidFill>
                  <a:schemeClr val="dk1"/>
                </a:solidFill>
              </a:rPr>
              <a:t>Fleksibilitas</a:t>
            </a:r>
            <a:endParaRPr sz="1800">
              <a:solidFill>
                <a:schemeClr val="dk1"/>
              </a:solidFill>
            </a:endParaRPr>
          </a:p>
          <a:p>
            <a:pPr marL="457200" lvl="0" indent="-342900" algn="just" rtl="0">
              <a:lnSpc>
                <a:spcPct val="115000"/>
              </a:lnSpc>
              <a:spcBef>
                <a:spcPts val="0"/>
              </a:spcBef>
              <a:spcAft>
                <a:spcPts val="0"/>
              </a:spcAft>
              <a:buClr>
                <a:schemeClr val="dk1"/>
              </a:buClr>
              <a:buSzPts val="1800"/>
              <a:buAutoNum type="arabicPeriod"/>
            </a:pPr>
            <a:r>
              <a:rPr lang="en-US" sz="1800">
                <a:solidFill>
                  <a:schemeClr val="dk1"/>
                </a:solidFill>
              </a:rPr>
              <a:t>Keamanan</a:t>
            </a:r>
            <a:endParaRPr sz="1800">
              <a:solidFill>
                <a:schemeClr val="dk1"/>
              </a:solidFill>
            </a:endParaRPr>
          </a:p>
          <a:p>
            <a:pPr marL="0" lvl="0" indent="457200" algn="just" rtl="0">
              <a:lnSpc>
                <a:spcPct val="115000"/>
              </a:lnSpc>
              <a:spcBef>
                <a:spcPts val="0"/>
              </a:spcBef>
              <a:spcAft>
                <a:spcPts val="0"/>
              </a:spcAft>
              <a:buNone/>
            </a:pPr>
            <a:endParaRPr sz="1800">
              <a:solidFill>
                <a:schemeClr val="dk1"/>
              </a:solidFill>
            </a:endParaRPr>
          </a:p>
        </p:txBody>
      </p:sp>
      <p:cxnSp>
        <p:nvCxnSpPr>
          <p:cNvPr id="439" name="Google Shape;439;g27c45591382_1_5"/>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pic>
        <p:nvPicPr>
          <p:cNvPr id="440" name="Google Shape;440;g27c45591382_1_5"/>
          <p:cNvPicPr preferRelativeResize="0"/>
          <p:nvPr/>
        </p:nvPicPr>
        <p:blipFill>
          <a:blip r:embed="rId4">
            <a:alphaModFix/>
          </a:blip>
          <a:stretch>
            <a:fillRect/>
          </a:stretch>
        </p:blipFill>
        <p:spPr>
          <a:xfrm>
            <a:off x="9285200" y="6013700"/>
            <a:ext cx="2501550" cy="4837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24293094184_0_75"/>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Kapasitas</a:t>
            </a:r>
            <a:endParaRPr/>
          </a:p>
        </p:txBody>
      </p:sp>
      <p:sp>
        <p:nvSpPr>
          <p:cNvPr id="446" name="Google Shape;446;g24293094184_0_75"/>
          <p:cNvSpPr txBox="1"/>
          <p:nvPr/>
        </p:nvSpPr>
        <p:spPr>
          <a:xfrm>
            <a:off x="3971475" y="2062150"/>
            <a:ext cx="6787500" cy="3541800"/>
          </a:xfrm>
          <a:prstGeom prst="rect">
            <a:avLst/>
          </a:prstGeom>
          <a:noFill/>
          <a:ln>
            <a:noFill/>
          </a:ln>
        </p:spPr>
        <p:txBody>
          <a:bodyPr spcFirstLastPara="1" wrap="square" lIns="91425" tIns="91425" rIns="91425" bIns="91425" anchor="t" anchorCtr="0">
            <a:spAutoFit/>
          </a:bodyPr>
          <a:lstStyle/>
          <a:p>
            <a:pPr marL="899999" lvl="0" indent="-380999" algn="just" rtl="0">
              <a:lnSpc>
                <a:spcPct val="115000"/>
              </a:lnSpc>
              <a:spcBef>
                <a:spcPts val="0"/>
              </a:spcBef>
              <a:spcAft>
                <a:spcPts val="0"/>
              </a:spcAft>
              <a:buClr>
                <a:schemeClr val="dk1"/>
              </a:buClr>
              <a:buSzPts val="2400"/>
              <a:buChar char="●"/>
            </a:pPr>
            <a:r>
              <a:rPr lang="en-US" sz="1800">
                <a:solidFill>
                  <a:schemeClr val="dk1"/>
                </a:solidFill>
              </a:rPr>
              <a:t>Bandwidth adalah jumlah data yang dapat ditransfer melalui jaringan dalam satuan waktu tertentu. Cloud deployment membutuhkan bandwidth yang tinggi untuk mendukung lalu lintas jaringan yang besar.</a:t>
            </a:r>
            <a:endParaRPr sz="1800">
              <a:solidFill>
                <a:schemeClr val="dk1"/>
              </a:solidFill>
            </a:endParaRPr>
          </a:p>
          <a:p>
            <a:pPr marL="0" lvl="0" indent="0" algn="just" rtl="0">
              <a:lnSpc>
                <a:spcPct val="115000"/>
              </a:lnSpc>
              <a:spcBef>
                <a:spcPts val="0"/>
              </a:spcBef>
              <a:spcAft>
                <a:spcPts val="0"/>
              </a:spcAft>
              <a:buNone/>
            </a:pPr>
            <a:endParaRPr sz="1800">
              <a:solidFill>
                <a:schemeClr val="dk1"/>
              </a:solidFill>
            </a:endParaRPr>
          </a:p>
          <a:p>
            <a:pPr marL="899999" lvl="0" indent="-380999" algn="just" rtl="0">
              <a:lnSpc>
                <a:spcPct val="115000"/>
              </a:lnSpc>
              <a:spcBef>
                <a:spcPts val="0"/>
              </a:spcBef>
              <a:spcAft>
                <a:spcPts val="0"/>
              </a:spcAft>
              <a:buClr>
                <a:schemeClr val="dk1"/>
              </a:buClr>
              <a:buSzPts val="2400"/>
              <a:buChar char="●"/>
            </a:pPr>
            <a:r>
              <a:rPr lang="en-US" sz="1800">
                <a:solidFill>
                  <a:schemeClr val="dk1"/>
                </a:solidFill>
              </a:rPr>
              <a:t>Latensi adalah waktu yang dibutuhkan untuk data untuk melakukan perjalanan dari satu titik ke titik lain di jaringan. Latensi yang tinggi dapat menyebabkan masalah kinerja untuk aplikasi yang sensitif terhadap latensi, seperti aplikasi multimedia.</a:t>
            </a:r>
            <a:endParaRPr sz="1900">
              <a:solidFill>
                <a:schemeClr val="dk1"/>
              </a:solidFill>
            </a:endParaRPr>
          </a:p>
        </p:txBody>
      </p:sp>
      <p:cxnSp>
        <p:nvCxnSpPr>
          <p:cNvPr id="447" name="Google Shape;447;g24293094184_0_75"/>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pic>
        <p:nvPicPr>
          <p:cNvPr id="448" name="Google Shape;448;g24293094184_0_75"/>
          <p:cNvPicPr preferRelativeResize="0"/>
          <p:nvPr/>
        </p:nvPicPr>
        <p:blipFill>
          <a:blip r:embed="rId3">
            <a:alphaModFix/>
          </a:blip>
          <a:stretch>
            <a:fillRect/>
          </a:stretch>
        </p:blipFill>
        <p:spPr>
          <a:xfrm>
            <a:off x="9285200" y="6013700"/>
            <a:ext cx="2501550" cy="483728"/>
          </a:xfrm>
          <a:prstGeom prst="rect">
            <a:avLst/>
          </a:prstGeom>
          <a:noFill/>
          <a:ln>
            <a:noFill/>
          </a:ln>
        </p:spPr>
      </p:pic>
      <p:pic>
        <p:nvPicPr>
          <p:cNvPr id="449" name="Google Shape;449;g24293094184_0_75"/>
          <p:cNvPicPr preferRelativeResize="0"/>
          <p:nvPr/>
        </p:nvPicPr>
        <p:blipFill rotWithShape="1">
          <a:blip r:embed="rId4">
            <a:alphaModFix/>
          </a:blip>
          <a:srcRect l="58903" t="18046" r="7152" b="20278"/>
          <a:stretch/>
        </p:blipFill>
        <p:spPr>
          <a:xfrm>
            <a:off x="1948025" y="1621225"/>
            <a:ext cx="2153475" cy="1871850"/>
          </a:xfrm>
          <a:prstGeom prst="rect">
            <a:avLst/>
          </a:prstGeom>
          <a:noFill/>
          <a:ln>
            <a:noFill/>
          </a:ln>
        </p:spPr>
      </p:pic>
      <p:pic>
        <p:nvPicPr>
          <p:cNvPr id="450" name="Google Shape;450;g24293094184_0_75"/>
          <p:cNvPicPr preferRelativeResize="0"/>
          <p:nvPr/>
        </p:nvPicPr>
        <p:blipFill rotWithShape="1">
          <a:blip r:embed="rId4">
            <a:alphaModFix/>
          </a:blip>
          <a:srcRect l="5697" t="9352" r="59687" b="17117"/>
          <a:stretch/>
        </p:blipFill>
        <p:spPr>
          <a:xfrm>
            <a:off x="1997713" y="3717975"/>
            <a:ext cx="2054098" cy="2087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g27c378ee255_1_207"/>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456" name="Google Shape;456;g27c378ee255_1_207"/>
          <p:cNvSpPr/>
          <p:nvPr/>
        </p:nvSpPr>
        <p:spPr>
          <a:xfrm rot="10800000">
            <a:off x="5620594" y="2914575"/>
            <a:ext cx="2095500" cy="2829000"/>
          </a:xfrm>
          <a:prstGeom prst="upArrow">
            <a:avLst>
              <a:gd name="adj1" fmla="val 50000"/>
              <a:gd name="adj2" fmla="val 41819"/>
            </a:avLst>
          </a:prstGeom>
          <a:gradFill>
            <a:gsLst>
              <a:gs pos="0">
                <a:srgbClr val="FFF6DB"/>
              </a:gs>
              <a:gs pos="100000">
                <a:srgbClr val="FAD25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57" name="Google Shape;457;g27c378ee255_1_207"/>
          <p:cNvPicPr preferRelativeResize="0"/>
          <p:nvPr/>
        </p:nvPicPr>
        <p:blipFill rotWithShape="1">
          <a:blip r:embed="rId4">
            <a:alphaModFix/>
          </a:blip>
          <a:srcRect/>
          <a:stretch/>
        </p:blipFill>
        <p:spPr>
          <a:xfrm>
            <a:off x="6417903" y="2849197"/>
            <a:ext cx="2289900" cy="2247000"/>
          </a:xfrm>
          <a:prstGeom prst="rect">
            <a:avLst/>
          </a:prstGeom>
          <a:noFill/>
          <a:ln>
            <a:noFill/>
          </a:ln>
        </p:spPr>
      </p:pic>
      <p:sp>
        <p:nvSpPr>
          <p:cNvPr id="458" name="Google Shape;458;g27c378ee255_1_207"/>
          <p:cNvSpPr/>
          <p:nvPr/>
        </p:nvSpPr>
        <p:spPr>
          <a:xfrm>
            <a:off x="6719043" y="3128962"/>
            <a:ext cx="1687500" cy="168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9" name="Google Shape;459;g27c378ee255_1_207"/>
          <p:cNvSpPr/>
          <p:nvPr/>
        </p:nvSpPr>
        <p:spPr>
          <a:xfrm>
            <a:off x="6967314" y="3377233"/>
            <a:ext cx="1191000" cy="1191000"/>
          </a:xfrm>
          <a:prstGeom prst="ellipse">
            <a:avLst/>
          </a:prstGeom>
          <a:solidFill>
            <a:schemeClr val="accen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0" name="Google Shape;460;g27c378ee255_1_207"/>
          <p:cNvSpPr/>
          <p:nvPr/>
        </p:nvSpPr>
        <p:spPr>
          <a:xfrm>
            <a:off x="4475906" y="1962150"/>
            <a:ext cx="2095500" cy="2829000"/>
          </a:xfrm>
          <a:prstGeom prst="upArrow">
            <a:avLst>
              <a:gd name="adj1" fmla="val 50000"/>
              <a:gd name="adj2" fmla="val 41819"/>
            </a:avLst>
          </a:prstGeom>
          <a:gradFill>
            <a:gsLst>
              <a:gs pos="0">
                <a:srgbClr val="F3788A"/>
              </a:gs>
              <a:gs pos="100000">
                <a:srgbClr val="CC1C36"/>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61" name="Google Shape;461;g27c378ee255_1_207"/>
          <p:cNvPicPr preferRelativeResize="0"/>
          <p:nvPr/>
        </p:nvPicPr>
        <p:blipFill rotWithShape="1">
          <a:blip r:embed="rId5">
            <a:alphaModFix/>
          </a:blip>
          <a:srcRect/>
          <a:stretch/>
        </p:blipFill>
        <p:spPr>
          <a:xfrm>
            <a:off x="3482985" y="2610129"/>
            <a:ext cx="2289000" cy="2246400"/>
          </a:xfrm>
          <a:prstGeom prst="rect">
            <a:avLst/>
          </a:prstGeom>
          <a:noFill/>
          <a:ln>
            <a:noFill/>
          </a:ln>
        </p:spPr>
      </p:pic>
      <p:sp>
        <p:nvSpPr>
          <p:cNvPr id="462" name="Google Shape;462;g27c378ee255_1_207"/>
          <p:cNvSpPr/>
          <p:nvPr/>
        </p:nvSpPr>
        <p:spPr>
          <a:xfrm>
            <a:off x="3785343" y="2889149"/>
            <a:ext cx="1687500" cy="168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3" name="Google Shape;463;g27c378ee255_1_207"/>
          <p:cNvSpPr/>
          <p:nvPr/>
        </p:nvSpPr>
        <p:spPr>
          <a:xfrm>
            <a:off x="4033613" y="3137420"/>
            <a:ext cx="1191000" cy="1191000"/>
          </a:xfrm>
          <a:prstGeom prst="ellipse">
            <a:avLst/>
          </a:prstGeom>
          <a:solidFill>
            <a:schemeClr val="accent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64" name="Google Shape;464;g27c378ee255_1_207"/>
          <p:cNvCxnSpPr/>
          <p:nvPr/>
        </p:nvCxnSpPr>
        <p:spPr>
          <a:xfrm>
            <a:off x="7733818" y="5796208"/>
            <a:ext cx="3546600" cy="0"/>
          </a:xfrm>
          <a:prstGeom prst="straightConnector1">
            <a:avLst/>
          </a:prstGeom>
          <a:noFill/>
          <a:ln w="25400" cap="flat" cmpd="sng">
            <a:solidFill>
              <a:schemeClr val="accent1"/>
            </a:solidFill>
            <a:prstDash val="solid"/>
            <a:miter lim="800000"/>
            <a:headEnd type="oval" w="med" len="med"/>
            <a:tailEnd type="oval" w="med" len="med"/>
          </a:ln>
        </p:spPr>
      </p:cxnSp>
      <p:grpSp>
        <p:nvGrpSpPr>
          <p:cNvPr id="465" name="Google Shape;465;g27c378ee255_1_207"/>
          <p:cNvGrpSpPr/>
          <p:nvPr/>
        </p:nvGrpSpPr>
        <p:grpSpPr>
          <a:xfrm>
            <a:off x="8707795" y="3050164"/>
            <a:ext cx="2543619" cy="2647908"/>
            <a:chOff x="1005509" y="-315889"/>
            <a:chExt cx="1982401" cy="2647908"/>
          </a:xfrm>
        </p:grpSpPr>
        <p:sp>
          <p:nvSpPr>
            <p:cNvPr id="466" name="Google Shape;466;g27c378ee255_1_207"/>
            <p:cNvSpPr txBox="1"/>
            <p:nvPr/>
          </p:nvSpPr>
          <p:spPr>
            <a:xfrm>
              <a:off x="1005509" y="-315889"/>
              <a:ext cx="1982400" cy="33870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b="1">
                  <a:solidFill>
                    <a:schemeClr val="accent1"/>
                  </a:solidFill>
                </a:rPr>
                <a:t>Keamanan</a:t>
              </a:r>
              <a:endParaRPr sz="1600" b="1">
                <a:solidFill>
                  <a:schemeClr val="accent1"/>
                </a:solidFill>
                <a:latin typeface="Arial"/>
                <a:ea typeface="Arial"/>
                <a:cs typeface="Arial"/>
                <a:sym typeface="Arial"/>
              </a:endParaRPr>
            </a:p>
          </p:txBody>
        </p:sp>
        <p:sp>
          <p:nvSpPr>
            <p:cNvPr id="467" name="Google Shape;467;g27c378ee255_1_207"/>
            <p:cNvSpPr txBox="1"/>
            <p:nvPr/>
          </p:nvSpPr>
          <p:spPr>
            <a:xfrm>
              <a:off x="1005510" y="10919"/>
              <a:ext cx="1982400" cy="23211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SzPts val="1100"/>
                <a:buNone/>
              </a:pPr>
              <a:r>
                <a:rPr lang="en-US" sz="1600">
                  <a:solidFill>
                    <a:schemeClr val="dk1"/>
                  </a:solidFill>
                </a:rPr>
                <a:t>Cloud deployment membutuhkan jaringan yang aman untuk melindungi data dan aplikasi yang di-host di cloud yang rentan terhadap berbagai ancaman. </a:t>
              </a:r>
              <a:endParaRPr sz="1600">
                <a:solidFill>
                  <a:srgbClr val="3F3F3F"/>
                </a:solidFill>
              </a:endParaRPr>
            </a:p>
          </p:txBody>
        </p:sp>
      </p:grpSp>
      <p:cxnSp>
        <p:nvCxnSpPr>
          <p:cNvPr id="468" name="Google Shape;468;g27c378ee255_1_207"/>
          <p:cNvCxnSpPr/>
          <p:nvPr/>
        </p:nvCxnSpPr>
        <p:spPr>
          <a:xfrm>
            <a:off x="911589" y="1962150"/>
            <a:ext cx="3546600" cy="0"/>
          </a:xfrm>
          <a:prstGeom prst="straightConnector1">
            <a:avLst/>
          </a:prstGeom>
          <a:noFill/>
          <a:ln w="25400" cap="flat" cmpd="sng">
            <a:solidFill>
              <a:schemeClr val="accent3"/>
            </a:solidFill>
            <a:prstDash val="solid"/>
            <a:miter lim="800000"/>
            <a:headEnd type="oval" w="med" len="med"/>
            <a:tailEnd type="oval" w="med" len="med"/>
          </a:ln>
        </p:spPr>
      </p:cxnSp>
      <p:grpSp>
        <p:nvGrpSpPr>
          <p:cNvPr id="469" name="Google Shape;469;g27c378ee255_1_207"/>
          <p:cNvGrpSpPr/>
          <p:nvPr/>
        </p:nvGrpSpPr>
        <p:grpSpPr>
          <a:xfrm>
            <a:off x="911628" y="2154160"/>
            <a:ext cx="2528156" cy="2938383"/>
            <a:chOff x="1005509" y="1940411"/>
            <a:chExt cx="1982401" cy="2938383"/>
          </a:xfrm>
        </p:grpSpPr>
        <p:sp>
          <p:nvSpPr>
            <p:cNvPr id="470" name="Google Shape;470;g27c378ee255_1_207"/>
            <p:cNvSpPr txBox="1"/>
            <p:nvPr/>
          </p:nvSpPr>
          <p:spPr>
            <a:xfrm>
              <a:off x="1005509" y="1940411"/>
              <a:ext cx="1982400" cy="338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chemeClr val="accent3"/>
                  </a:solidFill>
                </a:rPr>
                <a:t>Fleksibilitas</a:t>
              </a:r>
              <a:endParaRPr sz="1600" b="1">
                <a:solidFill>
                  <a:schemeClr val="accent3"/>
                </a:solidFill>
                <a:latin typeface="Arial"/>
                <a:ea typeface="Arial"/>
                <a:cs typeface="Arial"/>
                <a:sym typeface="Arial"/>
              </a:endParaRPr>
            </a:p>
          </p:txBody>
        </p:sp>
        <p:sp>
          <p:nvSpPr>
            <p:cNvPr id="471" name="Google Shape;471;g27c378ee255_1_207"/>
            <p:cNvSpPr txBox="1"/>
            <p:nvPr/>
          </p:nvSpPr>
          <p:spPr>
            <a:xfrm>
              <a:off x="1005510" y="2305094"/>
              <a:ext cx="1982400" cy="2573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600">
                  <a:solidFill>
                    <a:schemeClr val="dk1"/>
                  </a:solidFill>
                </a:rPr>
                <a:t>Cloud deployment membutuhkan jaringan yang fleksibel untuk mendukung berbagai jenis beban kerja (ringan-berat) tanpa mengganggu kinerja aplikasi.</a:t>
              </a:r>
              <a:endParaRPr sz="1600">
                <a:solidFill>
                  <a:schemeClr val="dk1"/>
                </a:solidFill>
              </a:endParaRPr>
            </a:p>
            <a:p>
              <a:pPr marL="0" marR="0" lvl="0" indent="0" algn="l" rtl="0">
                <a:spcBef>
                  <a:spcPts val="0"/>
                </a:spcBef>
                <a:spcAft>
                  <a:spcPts val="0"/>
                </a:spcAft>
                <a:buNone/>
              </a:pPr>
              <a:endParaRPr>
                <a:solidFill>
                  <a:srgbClr val="3F3F3F"/>
                </a:solidFill>
              </a:endParaRPr>
            </a:p>
          </p:txBody>
        </p:sp>
      </p:grpSp>
      <p:sp>
        <p:nvSpPr>
          <p:cNvPr id="472" name="Google Shape;472;g27c378ee255_1_207"/>
          <p:cNvSpPr txBox="1"/>
          <p:nvPr/>
        </p:nvSpPr>
        <p:spPr>
          <a:xfrm>
            <a:off x="6990910" y="3680382"/>
            <a:ext cx="1143900" cy="5850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3200" b="1">
              <a:solidFill>
                <a:schemeClr val="lt1"/>
              </a:solidFill>
              <a:latin typeface="Arial"/>
              <a:ea typeface="Arial"/>
              <a:cs typeface="Arial"/>
              <a:sym typeface="Arial"/>
            </a:endParaRPr>
          </a:p>
        </p:txBody>
      </p:sp>
      <p:sp>
        <p:nvSpPr>
          <p:cNvPr id="473" name="Google Shape;473;g27c378ee255_1_207"/>
          <p:cNvSpPr txBox="1"/>
          <p:nvPr/>
        </p:nvSpPr>
        <p:spPr>
          <a:xfrm>
            <a:off x="4057209" y="3440569"/>
            <a:ext cx="1143900" cy="585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3200" b="1">
              <a:solidFill>
                <a:schemeClr val="lt1"/>
              </a:solidFill>
              <a:latin typeface="Arial"/>
              <a:ea typeface="Arial"/>
              <a:cs typeface="Arial"/>
              <a:sym typeface="Arial"/>
            </a:endParaRPr>
          </a:p>
        </p:txBody>
      </p:sp>
      <p:sp>
        <p:nvSpPr>
          <p:cNvPr id="474" name="Google Shape;474;g27c378ee255_1_207"/>
          <p:cNvSpPr txBox="1">
            <a:spLocks noGrp="1"/>
          </p:cNvSpPr>
          <p:nvPr>
            <p:ph type="body" idx="1"/>
          </p:nvPr>
        </p:nvSpPr>
        <p:spPr>
          <a:xfrm>
            <a:off x="323529" y="339509"/>
            <a:ext cx="11573100" cy="72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Font typeface="Arial"/>
              <a:buNone/>
            </a:pPr>
            <a:r>
              <a:rPr lang="en-US"/>
              <a:t>Fleksibilitas dan Keamanan</a:t>
            </a:r>
            <a:endParaRPr/>
          </a:p>
        </p:txBody>
      </p:sp>
      <p:sp>
        <p:nvSpPr>
          <p:cNvPr id="475" name="Google Shape;475;g27c378ee255_1_207"/>
          <p:cNvSpPr/>
          <p:nvPr/>
        </p:nvSpPr>
        <p:spPr>
          <a:xfrm>
            <a:off x="7176675" y="3587394"/>
            <a:ext cx="772237" cy="770610"/>
          </a:xfrm>
          <a:custGeom>
            <a:avLst/>
            <a:gdLst/>
            <a:ahLst/>
            <a:cxnLst/>
            <a:rect l="l" t="t" r="r" b="b"/>
            <a:pathLst>
              <a:path w="11733" h="11335" extrusionOk="0">
                <a:moveTo>
                  <a:pt x="3664" y="6751"/>
                </a:moveTo>
                <a:cubicBezTo>
                  <a:pt x="4040" y="6751"/>
                  <a:pt x="4417" y="6928"/>
                  <a:pt x="4657" y="7281"/>
                </a:cubicBezTo>
                <a:cubicBezTo>
                  <a:pt x="4908" y="7669"/>
                  <a:pt x="4908" y="8194"/>
                  <a:pt x="4657" y="8605"/>
                </a:cubicBezTo>
                <a:cubicBezTo>
                  <a:pt x="4419" y="8945"/>
                  <a:pt x="4047" y="9116"/>
                  <a:pt x="3673" y="9116"/>
                </a:cubicBezTo>
                <a:cubicBezTo>
                  <a:pt x="3293" y="9116"/>
                  <a:pt x="2913" y="8939"/>
                  <a:pt x="2671" y="8582"/>
                </a:cubicBezTo>
                <a:cubicBezTo>
                  <a:pt x="2397" y="8194"/>
                  <a:pt x="2397" y="7669"/>
                  <a:pt x="2671" y="7281"/>
                </a:cubicBezTo>
                <a:cubicBezTo>
                  <a:pt x="2911" y="6928"/>
                  <a:pt x="3287" y="6751"/>
                  <a:pt x="3664" y="6751"/>
                </a:cubicBezTo>
                <a:close/>
                <a:moveTo>
                  <a:pt x="9690" y="0"/>
                </a:moveTo>
                <a:cubicBezTo>
                  <a:pt x="9439" y="0"/>
                  <a:pt x="9188" y="91"/>
                  <a:pt x="8994" y="274"/>
                </a:cubicBezTo>
                <a:lnTo>
                  <a:pt x="4611" y="4656"/>
                </a:lnTo>
                <a:cubicBezTo>
                  <a:pt x="4297" y="4565"/>
                  <a:pt x="3973" y="4519"/>
                  <a:pt x="3650" y="4519"/>
                </a:cubicBezTo>
                <a:cubicBezTo>
                  <a:pt x="2679" y="4519"/>
                  <a:pt x="1712" y="4930"/>
                  <a:pt x="1027" y="5752"/>
                </a:cubicBezTo>
                <a:cubicBezTo>
                  <a:pt x="23" y="6985"/>
                  <a:pt x="0" y="8811"/>
                  <a:pt x="982" y="10043"/>
                </a:cubicBezTo>
                <a:cubicBezTo>
                  <a:pt x="1674" y="10905"/>
                  <a:pt x="2670" y="11335"/>
                  <a:pt x="3663" y="11335"/>
                </a:cubicBezTo>
                <a:cubicBezTo>
                  <a:pt x="4537" y="11335"/>
                  <a:pt x="5410" y="11002"/>
                  <a:pt x="6072" y="10340"/>
                </a:cubicBezTo>
                <a:cubicBezTo>
                  <a:pt x="7122" y="9267"/>
                  <a:pt x="7350" y="7692"/>
                  <a:pt x="6711" y="6414"/>
                </a:cubicBezTo>
                <a:lnTo>
                  <a:pt x="6711" y="6414"/>
                </a:lnTo>
                <a:lnTo>
                  <a:pt x="8103" y="6574"/>
                </a:lnTo>
                <a:lnTo>
                  <a:pt x="7944" y="5204"/>
                </a:lnTo>
                <a:lnTo>
                  <a:pt x="7944" y="5204"/>
                </a:lnTo>
                <a:lnTo>
                  <a:pt x="9313" y="5364"/>
                </a:lnTo>
                <a:lnTo>
                  <a:pt x="9153" y="3994"/>
                </a:lnTo>
                <a:lnTo>
                  <a:pt x="10523" y="4131"/>
                </a:lnTo>
                <a:lnTo>
                  <a:pt x="10386" y="2785"/>
                </a:lnTo>
                <a:lnTo>
                  <a:pt x="11733" y="2922"/>
                </a:lnTo>
                <a:lnTo>
                  <a:pt x="11596" y="1529"/>
                </a:lnTo>
                <a:lnTo>
                  <a:pt x="11596" y="1507"/>
                </a:lnTo>
                <a:lnTo>
                  <a:pt x="10386" y="274"/>
                </a:lnTo>
                <a:cubicBezTo>
                  <a:pt x="10192" y="91"/>
                  <a:pt x="9941" y="0"/>
                  <a:pt x="96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6" name="Google Shape;476;g27c378ee255_1_207"/>
          <p:cNvGrpSpPr/>
          <p:nvPr/>
        </p:nvGrpSpPr>
        <p:grpSpPr>
          <a:xfrm>
            <a:off x="4211020" y="3408336"/>
            <a:ext cx="836266" cy="649133"/>
            <a:chOff x="4158263" y="1881800"/>
            <a:chExt cx="852550" cy="673375"/>
          </a:xfrm>
        </p:grpSpPr>
        <p:sp>
          <p:nvSpPr>
            <p:cNvPr id="477" name="Google Shape;477;g27c378ee255_1_207"/>
            <p:cNvSpPr/>
            <p:nvPr/>
          </p:nvSpPr>
          <p:spPr>
            <a:xfrm>
              <a:off x="4514338" y="2414200"/>
              <a:ext cx="140400" cy="140975"/>
            </a:xfrm>
            <a:custGeom>
              <a:avLst/>
              <a:gdLst/>
              <a:ahLst/>
              <a:cxnLst/>
              <a:rect l="l" t="t" r="r" b="b"/>
              <a:pathLst>
                <a:path w="5616" h="5639" extrusionOk="0">
                  <a:moveTo>
                    <a:pt x="2808" y="1"/>
                  </a:moveTo>
                  <a:cubicBezTo>
                    <a:pt x="1256" y="1"/>
                    <a:pt x="1" y="1279"/>
                    <a:pt x="1" y="2831"/>
                  </a:cubicBezTo>
                  <a:cubicBezTo>
                    <a:pt x="1" y="4383"/>
                    <a:pt x="1256" y="5639"/>
                    <a:pt x="2808" y="5639"/>
                  </a:cubicBezTo>
                  <a:cubicBezTo>
                    <a:pt x="4360" y="5639"/>
                    <a:pt x="5616" y="4383"/>
                    <a:pt x="5616" y="2831"/>
                  </a:cubicBezTo>
                  <a:cubicBezTo>
                    <a:pt x="5616" y="1279"/>
                    <a:pt x="4360" y="1"/>
                    <a:pt x="28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7c378ee255_1_207"/>
            <p:cNvSpPr/>
            <p:nvPr/>
          </p:nvSpPr>
          <p:spPr>
            <a:xfrm>
              <a:off x="4158263" y="1881800"/>
              <a:ext cx="852550" cy="233425"/>
            </a:xfrm>
            <a:custGeom>
              <a:avLst/>
              <a:gdLst/>
              <a:ahLst/>
              <a:cxnLst/>
              <a:rect l="l" t="t" r="r" b="b"/>
              <a:pathLst>
                <a:path w="34102" h="9337" extrusionOk="0">
                  <a:moveTo>
                    <a:pt x="17051" y="1"/>
                  </a:moveTo>
                  <a:cubicBezTo>
                    <a:pt x="10409" y="1"/>
                    <a:pt x="4360" y="2694"/>
                    <a:pt x="1" y="7077"/>
                  </a:cubicBezTo>
                  <a:lnTo>
                    <a:pt x="2260" y="9336"/>
                  </a:lnTo>
                  <a:cubicBezTo>
                    <a:pt x="6049" y="5547"/>
                    <a:pt x="11276" y="3196"/>
                    <a:pt x="17051" y="3196"/>
                  </a:cubicBezTo>
                  <a:cubicBezTo>
                    <a:pt x="22826" y="3196"/>
                    <a:pt x="28053" y="5547"/>
                    <a:pt x="31842" y="9336"/>
                  </a:cubicBezTo>
                  <a:lnTo>
                    <a:pt x="34102" y="7077"/>
                  </a:lnTo>
                  <a:cubicBezTo>
                    <a:pt x="29742" y="2694"/>
                    <a:pt x="23693" y="1"/>
                    <a:pt x="170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g27c378ee255_1_207"/>
            <p:cNvSpPr/>
            <p:nvPr/>
          </p:nvSpPr>
          <p:spPr>
            <a:xfrm>
              <a:off x="4278088" y="2051275"/>
              <a:ext cx="612900" cy="183775"/>
            </a:xfrm>
            <a:custGeom>
              <a:avLst/>
              <a:gdLst/>
              <a:ahLst/>
              <a:cxnLst/>
              <a:rect l="l" t="t" r="r" b="b"/>
              <a:pathLst>
                <a:path w="24516" h="7351" extrusionOk="0">
                  <a:moveTo>
                    <a:pt x="12258" y="1"/>
                  </a:moveTo>
                  <a:cubicBezTo>
                    <a:pt x="7488" y="1"/>
                    <a:pt x="3151" y="1964"/>
                    <a:pt x="1" y="5091"/>
                  </a:cubicBezTo>
                  <a:lnTo>
                    <a:pt x="2261" y="7351"/>
                  </a:lnTo>
                  <a:cubicBezTo>
                    <a:pt x="4817" y="4794"/>
                    <a:pt x="8355" y="3219"/>
                    <a:pt x="12258" y="3219"/>
                  </a:cubicBezTo>
                  <a:cubicBezTo>
                    <a:pt x="16161" y="3219"/>
                    <a:pt x="19699" y="4794"/>
                    <a:pt x="22256" y="7351"/>
                  </a:cubicBezTo>
                  <a:lnTo>
                    <a:pt x="24515" y="5091"/>
                  </a:lnTo>
                  <a:cubicBezTo>
                    <a:pt x="21365" y="1964"/>
                    <a:pt x="17029" y="1"/>
                    <a:pt x="122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g27c378ee255_1_207"/>
            <p:cNvSpPr/>
            <p:nvPr/>
          </p:nvSpPr>
          <p:spPr>
            <a:xfrm>
              <a:off x="4404213" y="2229900"/>
              <a:ext cx="360650" cy="131275"/>
            </a:xfrm>
            <a:custGeom>
              <a:avLst/>
              <a:gdLst/>
              <a:ahLst/>
              <a:cxnLst/>
              <a:rect l="l" t="t" r="r" b="b"/>
              <a:pathLst>
                <a:path w="14426" h="5251" extrusionOk="0">
                  <a:moveTo>
                    <a:pt x="7213" y="0"/>
                  </a:moveTo>
                  <a:cubicBezTo>
                    <a:pt x="4406" y="0"/>
                    <a:pt x="1849" y="1142"/>
                    <a:pt x="0" y="2990"/>
                  </a:cubicBezTo>
                  <a:lnTo>
                    <a:pt x="2260" y="5250"/>
                  </a:lnTo>
                  <a:cubicBezTo>
                    <a:pt x="3515" y="3972"/>
                    <a:pt x="5273" y="3196"/>
                    <a:pt x="7213" y="3196"/>
                  </a:cubicBezTo>
                  <a:cubicBezTo>
                    <a:pt x="9153" y="3196"/>
                    <a:pt x="10888" y="3972"/>
                    <a:pt x="12166" y="5250"/>
                  </a:cubicBezTo>
                  <a:lnTo>
                    <a:pt x="14426" y="2990"/>
                  </a:lnTo>
                  <a:cubicBezTo>
                    <a:pt x="12577" y="1142"/>
                    <a:pt x="10021" y="0"/>
                    <a:pt x="721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81" name="Google Shape;481;g27c378ee255_1_207"/>
          <p:cNvCxnSpPr/>
          <p:nvPr/>
        </p:nvCxnSpPr>
        <p:spPr>
          <a:xfrm rot="10800000" flipH="1">
            <a:off x="29753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7be3e6de79_0_0"/>
          <p:cNvSpPr txBox="1">
            <a:spLocks noGrp="1"/>
          </p:cNvSpPr>
          <p:nvPr>
            <p:ph type="body" idx="1"/>
          </p:nvPr>
        </p:nvSpPr>
        <p:spPr>
          <a:xfrm>
            <a:off x="323529" y="720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sz="2900"/>
              <a:t>Tips untuk Merancang Network Requirements for Cloud Deployment</a:t>
            </a:r>
            <a:endParaRPr sz="2900"/>
          </a:p>
        </p:txBody>
      </p:sp>
      <p:grpSp>
        <p:nvGrpSpPr>
          <p:cNvPr id="487" name="Google Shape;487;g27be3e6de79_0_0"/>
          <p:cNvGrpSpPr/>
          <p:nvPr/>
        </p:nvGrpSpPr>
        <p:grpSpPr>
          <a:xfrm>
            <a:off x="563875" y="1892171"/>
            <a:ext cx="11064245" cy="2478044"/>
            <a:chOff x="1051132" y="1709878"/>
            <a:chExt cx="10743028" cy="2647200"/>
          </a:xfrm>
        </p:grpSpPr>
        <p:sp>
          <p:nvSpPr>
            <p:cNvPr id="488" name="Google Shape;488;g27be3e6de79_0_0"/>
            <p:cNvSpPr/>
            <p:nvPr/>
          </p:nvSpPr>
          <p:spPr>
            <a:xfrm>
              <a:off x="1051132" y="1709878"/>
              <a:ext cx="2298900" cy="2642700"/>
            </a:xfrm>
            <a:prstGeom prst="wedgeRoundRectCallout">
              <a:avLst>
                <a:gd name="adj1" fmla="val -7450"/>
                <a:gd name="adj2" fmla="val 73489"/>
                <a:gd name="adj3" fmla="val 16667"/>
              </a:avLst>
            </a:prstGeom>
            <a:solidFill>
              <a:schemeClr val="accent1">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9" name="Google Shape;489;g27be3e6de79_0_0"/>
            <p:cNvSpPr/>
            <p:nvPr/>
          </p:nvSpPr>
          <p:spPr>
            <a:xfrm>
              <a:off x="3692524" y="1709878"/>
              <a:ext cx="2590800" cy="2647200"/>
            </a:xfrm>
            <a:prstGeom prst="wedgeEllipseCallout">
              <a:avLst>
                <a:gd name="adj1" fmla="val -761"/>
                <a:gd name="adj2" fmla="val 71979"/>
              </a:avLst>
            </a:prstGeom>
            <a:solidFill>
              <a:schemeClr val="accent2">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0" name="Google Shape;490;g27be3e6de79_0_0"/>
            <p:cNvSpPr/>
            <p:nvPr/>
          </p:nvSpPr>
          <p:spPr>
            <a:xfrm flipH="1">
              <a:off x="6561888" y="1709878"/>
              <a:ext cx="2298900" cy="2642700"/>
            </a:xfrm>
            <a:prstGeom prst="wedgeRoundRectCallout">
              <a:avLst>
                <a:gd name="adj1" fmla="val -7450"/>
                <a:gd name="adj2" fmla="val 73489"/>
                <a:gd name="adj3" fmla="val 16667"/>
              </a:avLst>
            </a:prstGeom>
            <a:solidFill>
              <a:schemeClr val="accent3">
                <a:alpha val="6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1" name="Google Shape;491;g27be3e6de79_0_0"/>
            <p:cNvSpPr/>
            <p:nvPr/>
          </p:nvSpPr>
          <p:spPr>
            <a:xfrm>
              <a:off x="9203360" y="1709878"/>
              <a:ext cx="2590800" cy="2647200"/>
            </a:xfrm>
            <a:prstGeom prst="wedgeEllipseCallout">
              <a:avLst>
                <a:gd name="adj1" fmla="val -15561"/>
                <a:gd name="adj2" fmla="val 67840"/>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92" name="Google Shape;492;g27be3e6de79_0_0"/>
          <p:cNvSpPr txBox="1"/>
          <p:nvPr/>
        </p:nvSpPr>
        <p:spPr>
          <a:xfrm>
            <a:off x="548450" y="2112250"/>
            <a:ext cx="2436600" cy="20379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None/>
            </a:pPr>
            <a:r>
              <a:rPr lang="en-US" sz="1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Mulailah dengan menentukan kebutuhan bisnis Anda. Apa yang Anda harapkan dari cloud deployment? Apa jenis aplikasi yang akan Anda host di cloud?</a:t>
            </a:r>
            <a:endParaRPr sz="1600">
              <a:solidFill>
                <a:srgbClr val="3F3F3F"/>
              </a:solidFill>
              <a:latin typeface="Arial"/>
              <a:ea typeface="Arial"/>
              <a:cs typeface="Arial"/>
              <a:sym typeface="Arial"/>
            </a:endParaRPr>
          </a:p>
        </p:txBody>
      </p:sp>
      <p:sp>
        <p:nvSpPr>
          <p:cNvPr id="493" name="Google Shape;493;g27be3e6de79_0_0"/>
          <p:cNvSpPr txBox="1"/>
          <p:nvPr/>
        </p:nvSpPr>
        <p:spPr>
          <a:xfrm>
            <a:off x="3428125" y="2428750"/>
            <a:ext cx="2303700" cy="14715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None/>
            </a:pPr>
            <a:r>
              <a:rPr lang="en-US" sz="1600">
                <a:solidFill>
                  <a:schemeClr val="dk1"/>
                </a:solidFill>
              </a:rPr>
              <a:t>Lakukan penelitian untuk memahami persyaratan jaringan untuk berbagai jenis cloud deployment</a:t>
            </a:r>
            <a:endParaRPr sz="1600">
              <a:solidFill>
                <a:srgbClr val="3F3F3F"/>
              </a:solidFill>
              <a:latin typeface="Arial"/>
              <a:ea typeface="Arial"/>
              <a:cs typeface="Arial"/>
              <a:sym typeface="Arial"/>
            </a:endParaRPr>
          </a:p>
        </p:txBody>
      </p:sp>
      <p:sp>
        <p:nvSpPr>
          <p:cNvPr id="494" name="Google Shape;494;g27be3e6de79_0_0"/>
          <p:cNvSpPr txBox="1"/>
          <p:nvPr/>
        </p:nvSpPr>
        <p:spPr>
          <a:xfrm>
            <a:off x="6329950" y="2504950"/>
            <a:ext cx="2091900" cy="14715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None/>
            </a:pPr>
            <a:r>
              <a:rPr lang="en-US" sz="1600">
                <a:solidFill>
                  <a:schemeClr val="dk1"/>
                </a:solidFill>
              </a:rPr>
              <a:t>Gunakan alat dan sumber daya yang tersedia untuk membantu Anda mendesain jaringan</a:t>
            </a:r>
            <a:endParaRPr sz="1600">
              <a:solidFill>
                <a:srgbClr val="3F3F3F"/>
              </a:solidFill>
              <a:latin typeface="Arial"/>
              <a:ea typeface="Arial"/>
              <a:cs typeface="Arial"/>
              <a:sym typeface="Arial"/>
            </a:endParaRPr>
          </a:p>
        </p:txBody>
      </p:sp>
      <p:sp>
        <p:nvSpPr>
          <p:cNvPr id="495" name="Google Shape;495;g27be3e6de79_0_0"/>
          <p:cNvSpPr txBox="1"/>
          <p:nvPr/>
        </p:nvSpPr>
        <p:spPr>
          <a:xfrm>
            <a:off x="9317621" y="2678650"/>
            <a:ext cx="2157300" cy="9051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None/>
            </a:pPr>
            <a:r>
              <a:rPr lang="en-US" sz="1600">
                <a:solidFill>
                  <a:schemeClr val="dk1"/>
                </a:solidFill>
              </a:rPr>
              <a:t>Dapatkan masukan dari tim TI dan pengguna akhir</a:t>
            </a:r>
            <a:endParaRPr sz="1600">
              <a:solidFill>
                <a:srgbClr val="3F3F3F"/>
              </a:solidFill>
              <a:latin typeface="Arial"/>
              <a:ea typeface="Arial"/>
              <a:cs typeface="Arial"/>
              <a:sym typeface="Arial"/>
            </a:endParaRPr>
          </a:p>
        </p:txBody>
      </p:sp>
      <p:grpSp>
        <p:nvGrpSpPr>
          <p:cNvPr id="496" name="Google Shape;496;g27be3e6de79_0_0"/>
          <p:cNvGrpSpPr/>
          <p:nvPr/>
        </p:nvGrpSpPr>
        <p:grpSpPr>
          <a:xfrm>
            <a:off x="4257482" y="5073009"/>
            <a:ext cx="1059337" cy="1208836"/>
            <a:chOff x="10255665" y="4623530"/>
            <a:chExt cx="1780099" cy="2031315"/>
          </a:xfrm>
        </p:grpSpPr>
        <p:sp>
          <p:nvSpPr>
            <p:cNvPr id="497" name="Google Shape;497;g27be3e6de79_0_0"/>
            <p:cNvSpPr/>
            <p:nvPr/>
          </p:nvSpPr>
          <p:spPr>
            <a:xfrm>
              <a:off x="10527907" y="5069090"/>
              <a:ext cx="1235529" cy="1469752"/>
            </a:xfrm>
            <a:custGeom>
              <a:avLst/>
              <a:gdLst/>
              <a:ahLst/>
              <a:cxnLst/>
              <a:rect l="l" t="t" r="r" b="b"/>
              <a:pathLst>
                <a:path w="1235529" h="1469752" extrusionOk="0">
                  <a:moveTo>
                    <a:pt x="1210323" y="283472"/>
                  </a:moveTo>
                  <a:cubicBezTo>
                    <a:pt x="1179874" y="348469"/>
                    <a:pt x="1142398" y="405854"/>
                    <a:pt x="1094383" y="460897"/>
                  </a:cubicBezTo>
                  <a:cubicBezTo>
                    <a:pt x="1100238" y="409953"/>
                    <a:pt x="1101409" y="363108"/>
                    <a:pt x="1096725" y="316849"/>
                  </a:cubicBezTo>
                  <a:cubicBezTo>
                    <a:pt x="1082672" y="176315"/>
                    <a:pt x="991324" y="152892"/>
                    <a:pt x="914030" y="106048"/>
                  </a:cubicBezTo>
                  <a:cubicBezTo>
                    <a:pt x="774082" y="8260"/>
                    <a:pt x="618323" y="3575"/>
                    <a:pt x="446754" y="34610"/>
                  </a:cubicBezTo>
                  <a:cubicBezTo>
                    <a:pt x="410450" y="41051"/>
                    <a:pt x="379415" y="33439"/>
                    <a:pt x="353651" y="8260"/>
                  </a:cubicBezTo>
                  <a:cubicBezTo>
                    <a:pt x="343696" y="-1695"/>
                    <a:pt x="337255" y="-2866"/>
                    <a:pt x="326129" y="5917"/>
                  </a:cubicBezTo>
                  <a:cubicBezTo>
                    <a:pt x="283384" y="40465"/>
                    <a:pt x="238881" y="73256"/>
                    <a:pt x="196135" y="108390"/>
                  </a:cubicBezTo>
                  <a:cubicBezTo>
                    <a:pt x="166857" y="132398"/>
                    <a:pt x="136994" y="157577"/>
                    <a:pt x="120013" y="192711"/>
                  </a:cubicBezTo>
                  <a:cubicBezTo>
                    <a:pt x="101860" y="215547"/>
                    <a:pt x="91320" y="278788"/>
                    <a:pt x="94833" y="310408"/>
                  </a:cubicBezTo>
                  <a:cubicBezTo>
                    <a:pt x="99518" y="343199"/>
                    <a:pt x="105374" y="370720"/>
                    <a:pt x="111815" y="404097"/>
                  </a:cubicBezTo>
                  <a:cubicBezTo>
                    <a:pt x="64384" y="377747"/>
                    <a:pt x="38620" y="339686"/>
                    <a:pt x="19296" y="294012"/>
                  </a:cubicBezTo>
                  <a:cubicBezTo>
                    <a:pt x="9342" y="305138"/>
                    <a:pt x="6414" y="316849"/>
                    <a:pt x="3486" y="328560"/>
                  </a:cubicBezTo>
                  <a:cubicBezTo>
                    <a:pt x="-17594" y="407611"/>
                    <a:pt x="61457" y="517696"/>
                    <a:pt x="118841" y="537605"/>
                  </a:cubicBezTo>
                  <a:cubicBezTo>
                    <a:pt x="144020" y="546388"/>
                    <a:pt x="152804" y="559856"/>
                    <a:pt x="157488" y="582693"/>
                  </a:cubicBezTo>
                  <a:cubicBezTo>
                    <a:pt x="159830" y="595575"/>
                    <a:pt x="165686" y="607286"/>
                    <a:pt x="169200" y="619583"/>
                  </a:cubicBezTo>
                  <a:cubicBezTo>
                    <a:pt x="187352" y="682238"/>
                    <a:pt x="224828" y="730839"/>
                    <a:pt x="277528" y="769486"/>
                  </a:cubicBezTo>
                  <a:cubicBezTo>
                    <a:pt x="327301" y="805791"/>
                    <a:pt x="382343" y="832727"/>
                    <a:pt x="438557" y="856149"/>
                  </a:cubicBezTo>
                  <a:cubicBezTo>
                    <a:pt x="442655" y="877229"/>
                    <a:pt x="435629" y="1004881"/>
                    <a:pt x="433872" y="1021862"/>
                  </a:cubicBezTo>
                  <a:cubicBezTo>
                    <a:pt x="427431" y="1072220"/>
                    <a:pt x="426846" y="1103255"/>
                    <a:pt x="356579" y="1120822"/>
                  </a:cubicBezTo>
                  <a:cubicBezTo>
                    <a:pt x="274014" y="1141902"/>
                    <a:pt x="192036" y="1168252"/>
                    <a:pt x="110058" y="1192260"/>
                  </a:cubicBezTo>
                  <a:cubicBezTo>
                    <a:pt x="151633" y="1244374"/>
                    <a:pt x="194378" y="1295318"/>
                    <a:pt x="247664" y="1336307"/>
                  </a:cubicBezTo>
                  <a:cubicBezTo>
                    <a:pt x="399324" y="1454590"/>
                    <a:pt x="568551" y="1499678"/>
                    <a:pt x="757100" y="1454590"/>
                  </a:cubicBezTo>
                  <a:cubicBezTo>
                    <a:pt x="915787" y="1416529"/>
                    <a:pt x="1038169" y="1322254"/>
                    <a:pt x="1135372" y="1193431"/>
                  </a:cubicBezTo>
                  <a:cubicBezTo>
                    <a:pt x="1044610" y="1167081"/>
                    <a:pt x="953849" y="1140145"/>
                    <a:pt x="862501" y="1114966"/>
                  </a:cubicBezTo>
                  <a:cubicBezTo>
                    <a:pt x="829710" y="1105597"/>
                    <a:pt x="812728" y="1085688"/>
                    <a:pt x="807459" y="1052897"/>
                  </a:cubicBezTo>
                  <a:cubicBezTo>
                    <a:pt x="801017" y="1015421"/>
                    <a:pt x="798089" y="883670"/>
                    <a:pt x="798089" y="856149"/>
                  </a:cubicBezTo>
                  <a:lnTo>
                    <a:pt x="798089" y="856149"/>
                  </a:lnTo>
                  <a:cubicBezTo>
                    <a:pt x="815656" y="848537"/>
                    <a:pt x="833223" y="841510"/>
                    <a:pt x="850790" y="833312"/>
                  </a:cubicBezTo>
                  <a:cubicBezTo>
                    <a:pt x="960290" y="782368"/>
                    <a:pt x="1051637" y="714444"/>
                    <a:pt x="1077987" y="586792"/>
                  </a:cubicBezTo>
                  <a:cubicBezTo>
                    <a:pt x="1083257" y="561027"/>
                    <a:pt x="1095554" y="547559"/>
                    <a:pt x="1121318" y="534677"/>
                  </a:cubicBezTo>
                  <a:cubicBezTo>
                    <a:pt x="1181631" y="505399"/>
                    <a:pt x="1215593" y="450942"/>
                    <a:pt x="1232575" y="387116"/>
                  </a:cubicBezTo>
                  <a:cubicBezTo>
                    <a:pt x="1240773" y="351397"/>
                    <a:pt x="1235502" y="316263"/>
                    <a:pt x="1210323" y="283472"/>
                  </a:cubicBezTo>
                  <a:close/>
                  <a:moveTo>
                    <a:pt x="788721" y="886012"/>
                  </a:moveTo>
                  <a:cubicBezTo>
                    <a:pt x="788721" y="886598"/>
                    <a:pt x="789306" y="886598"/>
                    <a:pt x="789306" y="887183"/>
                  </a:cubicBezTo>
                  <a:cubicBezTo>
                    <a:pt x="789306" y="887769"/>
                    <a:pt x="788721" y="888355"/>
                    <a:pt x="788135" y="888940"/>
                  </a:cubicBezTo>
                  <a:cubicBezTo>
                    <a:pt x="788135" y="887183"/>
                    <a:pt x="788135" y="886598"/>
                    <a:pt x="788721" y="886012"/>
                  </a:cubicBezTo>
                  <a:close/>
                </a:path>
              </a:pathLst>
            </a:custGeom>
            <a:solidFill>
              <a:srgbClr val="F8DF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8" name="Google Shape;498;g27be3e6de79_0_0"/>
            <p:cNvSpPr/>
            <p:nvPr/>
          </p:nvSpPr>
          <p:spPr>
            <a:xfrm>
              <a:off x="10447882" y="4623530"/>
              <a:ext cx="1370207" cy="1674698"/>
            </a:xfrm>
            <a:custGeom>
              <a:avLst/>
              <a:gdLst/>
              <a:ahLst/>
              <a:cxnLst/>
              <a:rect l="l" t="t" r="r" b="b"/>
              <a:pathLst>
                <a:path w="1370207" h="1674698" extrusionOk="0">
                  <a:moveTo>
                    <a:pt x="37838" y="1675881"/>
                  </a:moveTo>
                  <a:cubicBezTo>
                    <a:pt x="-10763" y="1605614"/>
                    <a:pt x="-4908" y="1529492"/>
                    <a:pt x="13245" y="1452783"/>
                  </a:cubicBezTo>
                  <a:cubicBezTo>
                    <a:pt x="35496" y="1359094"/>
                    <a:pt x="57747" y="1264819"/>
                    <a:pt x="60675" y="1167616"/>
                  </a:cubicBezTo>
                  <a:cubicBezTo>
                    <a:pt x="63017" y="1079782"/>
                    <a:pt x="49549" y="993120"/>
                    <a:pt x="36082" y="907042"/>
                  </a:cubicBezTo>
                  <a:cubicBezTo>
                    <a:pt x="24370" y="831506"/>
                    <a:pt x="6218" y="754797"/>
                    <a:pt x="20857" y="678674"/>
                  </a:cubicBezTo>
                  <a:cubicBezTo>
                    <a:pt x="40180" y="580301"/>
                    <a:pt x="39009" y="478413"/>
                    <a:pt x="75314" y="383553"/>
                  </a:cubicBezTo>
                  <a:cubicBezTo>
                    <a:pt x="131527" y="234821"/>
                    <a:pt x="231658" y="128249"/>
                    <a:pt x="378048" y="66765"/>
                  </a:cubicBezTo>
                  <a:cubicBezTo>
                    <a:pt x="622811" y="-35708"/>
                    <a:pt x="862305" y="-21069"/>
                    <a:pt x="1088331" y="116538"/>
                  </a:cubicBezTo>
                  <a:cubicBezTo>
                    <a:pt x="1208956" y="189733"/>
                    <a:pt x="1290349" y="299818"/>
                    <a:pt x="1327239" y="439181"/>
                  </a:cubicBezTo>
                  <a:cubicBezTo>
                    <a:pt x="1334265" y="464360"/>
                    <a:pt x="1341878" y="490710"/>
                    <a:pt x="1342463" y="516475"/>
                  </a:cubicBezTo>
                  <a:cubicBezTo>
                    <a:pt x="1343049" y="566247"/>
                    <a:pt x="1349490" y="615434"/>
                    <a:pt x="1358273" y="664621"/>
                  </a:cubicBezTo>
                  <a:cubicBezTo>
                    <a:pt x="1371741" y="740744"/>
                    <a:pt x="1358859" y="815695"/>
                    <a:pt x="1346562" y="891232"/>
                  </a:cubicBezTo>
                  <a:cubicBezTo>
                    <a:pt x="1332509" y="976138"/>
                    <a:pt x="1324897" y="1061044"/>
                    <a:pt x="1324311" y="1147122"/>
                  </a:cubicBezTo>
                  <a:cubicBezTo>
                    <a:pt x="1323726" y="1237883"/>
                    <a:pt x="1338950" y="1326888"/>
                    <a:pt x="1357688" y="1415893"/>
                  </a:cubicBezTo>
                  <a:cubicBezTo>
                    <a:pt x="1370571" y="1477377"/>
                    <a:pt x="1382282" y="1539446"/>
                    <a:pt x="1364129" y="1602101"/>
                  </a:cubicBezTo>
                  <a:cubicBezTo>
                    <a:pt x="1358859" y="1619668"/>
                    <a:pt x="1340121" y="1636649"/>
                    <a:pt x="1333680" y="1653630"/>
                  </a:cubicBezTo>
                  <a:cubicBezTo>
                    <a:pt x="1312600" y="1662414"/>
                    <a:pt x="1292106" y="1651874"/>
                    <a:pt x="1271611" y="1650702"/>
                  </a:cubicBezTo>
                  <a:cubicBezTo>
                    <a:pt x="1252873" y="1649531"/>
                    <a:pt x="1234135" y="1647189"/>
                    <a:pt x="1215397" y="1646603"/>
                  </a:cubicBezTo>
                  <a:cubicBezTo>
                    <a:pt x="1121122" y="1621424"/>
                    <a:pt x="1028019" y="1593903"/>
                    <a:pt x="934329" y="1566967"/>
                  </a:cubicBezTo>
                  <a:cubicBezTo>
                    <a:pt x="903294" y="1557599"/>
                    <a:pt x="886313" y="1534762"/>
                    <a:pt x="881043" y="1503727"/>
                  </a:cubicBezTo>
                  <a:cubicBezTo>
                    <a:pt x="874602" y="1464495"/>
                    <a:pt x="870503" y="1424677"/>
                    <a:pt x="870503" y="1384859"/>
                  </a:cubicBezTo>
                  <a:cubicBezTo>
                    <a:pt x="870503" y="1359679"/>
                    <a:pt x="868746" y="1334500"/>
                    <a:pt x="872259" y="1309322"/>
                  </a:cubicBezTo>
                  <a:cubicBezTo>
                    <a:pt x="876359" y="1297025"/>
                    <a:pt x="887484" y="1293511"/>
                    <a:pt x="898024" y="1288242"/>
                  </a:cubicBezTo>
                  <a:cubicBezTo>
                    <a:pt x="948968" y="1264819"/>
                    <a:pt x="999326" y="1240226"/>
                    <a:pt x="1043828" y="1205092"/>
                  </a:cubicBezTo>
                  <a:cubicBezTo>
                    <a:pt x="1087160" y="1171130"/>
                    <a:pt x="1119366" y="1129555"/>
                    <a:pt x="1136347" y="1076269"/>
                  </a:cubicBezTo>
                  <a:cubicBezTo>
                    <a:pt x="1143373" y="1054603"/>
                    <a:pt x="1151571" y="1032938"/>
                    <a:pt x="1157427" y="1010686"/>
                  </a:cubicBezTo>
                  <a:cubicBezTo>
                    <a:pt x="1160940" y="997219"/>
                    <a:pt x="1169138" y="989021"/>
                    <a:pt x="1182606" y="983165"/>
                  </a:cubicBezTo>
                  <a:cubicBezTo>
                    <a:pt x="1256387" y="951545"/>
                    <a:pt x="1292106" y="890647"/>
                    <a:pt x="1307915" y="815695"/>
                  </a:cubicBezTo>
                  <a:cubicBezTo>
                    <a:pt x="1312600" y="792273"/>
                    <a:pt x="1306744" y="768851"/>
                    <a:pt x="1292106" y="746014"/>
                  </a:cubicBezTo>
                  <a:cubicBezTo>
                    <a:pt x="1279223" y="760653"/>
                    <a:pt x="1273367" y="777634"/>
                    <a:pt x="1264584" y="791687"/>
                  </a:cubicBezTo>
                  <a:cubicBezTo>
                    <a:pt x="1241748" y="827407"/>
                    <a:pt x="1218911" y="863126"/>
                    <a:pt x="1191975" y="895331"/>
                  </a:cubicBezTo>
                  <a:cubicBezTo>
                    <a:pt x="1187290" y="901187"/>
                    <a:pt x="1182020" y="909970"/>
                    <a:pt x="1173822" y="906457"/>
                  </a:cubicBezTo>
                  <a:cubicBezTo>
                    <a:pt x="1166796" y="903529"/>
                    <a:pt x="1170309" y="894160"/>
                    <a:pt x="1170894" y="887719"/>
                  </a:cubicBezTo>
                  <a:cubicBezTo>
                    <a:pt x="1173237" y="835019"/>
                    <a:pt x="1175579" y="782318"/>
                    <a:pt x="1166210" y="729618"/>
                  </a:cubicBezTo>
                  <a:cubicBezTo>
                    <a:pt x="1152157" y="666963"/>
                    <a:pt x="987029" y="575616"/>
                    <a:pt x="947797" y="553950"/>
                  </a:cubicBezTo>
                  <a:cubicBezTo>
                    <a:pt x="827757" y="487782"/>
                    <a:pt x="772129" y="469630"/>
                    <a:pt x="635694" y="489539"/>
                  </a:cubicBezTo>
                  <a:cubicBezTo>
                    <a:pt x="621055" y="491881"/>
                    <a:pt x="552544" y="500079"/>
                    <a:pt x="524438" y="495395"/>
                  </a:cubicBezTo>
                  <a:cubicBezTo>
                    <a:pt x="492232" y="490124"/>
                    <a:pt x="460026" y="482512"/>
                    <a:pt x="434262" y="463774"/>
                  </a:cubicBezTo>
                  <a:cubicBezTo>
                    <a:pt x="424307" y="456162"/>
                    <a:pt x="415523" y="452649"/>
                    <a:pt x="403812" y="462018"/>
                  </a:cubicBezTo>
                  <a:cubicBezTo>
                    <a:pt x="348184" y="507691"/>
                    <a:pt x="289628" y="564490"/>
                    <a:pt x="238685" y="616020"/>
                  </a:cubicBezTo>
                  <a:cubicBezTo>
                    <a:pt x="225217" y="629488"/>
                    <a:pt x="204722" y="681017"/>
                    <a:pt x="201794" y="682188"/>
                  </a:cubicBezTo>
                  <a:cubicBezTo>
                    <a:pt x="172516" y="733717"/>
                    <a:pt x="176030" y="775292"/>
                    <a:pt x="180129" y="794615"/>
                  </a:cubicBezTo>
                  <a:cubicBezTo>
                    <a:pt x="183057" y="817452"/>
                    <a:pt x="194768" y="846145"/>
                    <a:pt x="194768" y="863126"/>
                  </a:cubicBezTo>
                  <a:cubicBezTo>
                    <a:pt x="194768" y="872495"/>
                    <a:pt x="122744" y="807497"/>
                    <a:pt x="96394" y="758311"/>
                  </a:cubicBezTo>
                  <a:cubicBezTo>
                    <a:pt x="79998" y="787589"/>
                    <a:pt x="82341" y="818037"/>
                    <a:pt x="92295" y="847315"/>
                  </a:cubicBezTo>
                  <a:cubicBezTo>
                    <a:pt x="108691" y="897088"/>
                    <a:pt x="139140" y="938077"/>
                    <a:pt x="181300" y="970283"/>
                  </a:cubicBezTo>
                  <a:cubicBezTo>
                    <a:pt x="185399" y="973796"/>
                    <a:pt x="190083" y="977310"/>
                    <a:pt x="195353" y="977895"/>
                  </a:cubicBezTo>
                  <a:cubicBezTo>
                    <a:pt x="228144" y="982580"/>
                    <a:pt x="236342" y="1006002"/>
                    <a:pt x="243370" y="1033523"/>
                  </a:cubicBezTo>
                  <a:cubicBezTo>
                    <a:pt x="253324" y="1073927"/>
                    <a:pt x="268548" y="1112574"/>
                    <a:pt x="292556" y="1147122"/>
                  </a:cubicBezTo>
                  <a:cubicBezTo>
                    <a:pt x="328861" y="1199237"/>
                    <a:pt x="382732" y="1229686"/>
                    <a:pt x="436018" y="1260134"/>
                  </a:cubicBezTo>
                  <a:cubicBezTo>
                    <a:pt x="454756" y="1270675"/>
                    <a:pt x="474079" y="1280044"/>
                    <a:pt x="493988" y="1287656"/>
                  </a:cubicBezTo>
                  <a:cubicBezTo>
                    <a:pt x="505114" y="1292340"/>
                    <a:pt x="517411" y="1297025"/>
                    <a:pt x="521510" y="1310493"/>
                  </a:cubicBezTo>
                  <a:cubicBezTo>
                    <a:pt x="524438" y="1345626"/>
                    <a:pt x="522095" y="1381345"/>
                    <a:pt x="523266" y="1416479"/>
                  </a:cubicBezTo>
                  <a:cubicBezTo>
                    <a:pt x="519753" y="1444000"/>
                    <a:pt x="519168" y="1471521"/>
                    <a:pt x="515068" y="1499043"/>
                  </a:cubicBezTo>
                  <a:cubicBezTo>
                    <a:pt x="509799" y="1536518"/>
                    <a:pt x="489304" y="1560526"/>
                    <a:pt x="452999" y="1570481"/>
                  </a:cubicBezTo>
                  <a:cubicBezTo>
                    <a:pt x="365165" y="1595074"/>
                    <a:pt x="277917" y="1622010"/>
                    <a:pt x="189498" y="1646018"/>
                  </a:cubicBezTo>
                  <a:cubicBezTo>
                    <a:pt x="143825" y="1650702"/>
                    <a:pt x="98736" y="1658315"/>
                    <a:pt x="56576" y="1676467"/>
                  </a:cubicBezTo>
                  <a:cubicBezTo>
                    <a:pt x="51306" y="1677052"/>
                    <a:pt x="44279" y="1679980"/>
                    <a:pt x="37838" y="1675881"/>
                  </a:cubicBezTo>
                  <a:close/>
                </a:path>
              </a:pathLst>
            </a:custGeom>
            <a:solidFill>
              <a:srgbClr val="9966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9" name="Google Shape;499;g27be3e6de79_0_0"/>
            <p:cNvSpPr/>
            <p:nvPr/>
          </p:nvSpPr>
          <p:spPr>
            <a:xfrm>
              <a:off x="10255665" y="6262521"/>
              <a:ext cx="1780099" cy="392324"/>
            </a:xfrm>
            <a:custGeom>
              <a:avLst/>
              <a:gdLst/>
              <a:ahLst/>
              <a:cxnLst/>
              <a:rect l="l" t="t" r="r" b="b"/>
              <a:pathLst>
                <a:path w="1780099" h="392324" extrusionOk="0">
                  <a:moveTo>
                    <a:pt x="1407028" y="1171"/>
                  </a:moveTo>
                  <a:cubicBezTo>
                    <a:pt x="1447432" y="-585"/>
                    <a:pt x="1486665" y="5856"/>
                    <a:pt x="1525897" y="13468"/>
                  </a:cubicBezTo>
                  <a:cubicBezTo>
                    <a:pt x="1603191" y="35134"/>
                    <a:pt x="1669944" y="74366"/>
                    <a:pt x="1717375" y="140534"/>
                  </a:cubicBezTo>
                  <a:cubicBezTo>
                    <a:pt x="1769489" y="212558"/>
                    <a:pt x="1787642" y="293951"/>
                    <a:pt x="1781201" y="381785"/>
                  </a:cubicBezTo>
                  <a:cubicBezTo>
                    <a:pt x="1780615" y="394081"/>
                    <a:pt x="1775930" y="398180"/>
                    <a:pt x="1764219" y="397009"/>
                  </a:cubicBezTo>
                  <a:cubicBezTo>
                    <a:pt x="1758950" y="396423"/>
                    <a:pt x="1753680" y="397009"/>
                    <a:pt x="1747824" y="397009"/>
                  </a:cubicBezTo>
                  <a:cubicBezTo>
                    <a:pt x="1173976" y="397009"/>
                    <a:pt x="600128" y="397009"/>
                    <a:pt x="26281" y="397009"/>
                  </a:cubicBezTo>
                  <a:cubicBezTo>
                    <a:pt x="-2412" y="397009"/>
                    <a:pt x="-1826" y="397009"/>
                    <a:pt x="1687" y="367731"/>
                  </a:cubicBezTo>
                  <a:cubicBezTo>
                    <a:pt x="18083" y="216071"/>
                    <a:pt x="92448" y="105401"/>
                    <a:pt x="229469" y="36890"/>
                  </a:cubicBezTo>
                  <a:cubicBezTo>
                    <a:pt x="278071" y="15810"/>
                    <a:pt x="328429" y="1757"/>
                    <a:pt x="381715" y="0"/>
                  </a:cubicBezTo>
                  <a:cubicBezTo>
                    <a:pt x="396939" y="0"/>
                    <a:pt x="401038" y="13468"/>
                    <a:pt x="408065" y="22837"/>
                  </a:cubicBezTo>
                  <a:cubicBezTo>
                    <a:pt x="490628" y="129409"/>
                    <a:pt x="594858" y="207873"/>
                    <a:pt x="723681" y="247106"/>
                  </a:cubicBezTo>
                  <a:cubicBezTo>
                    <a:pt x="881197" y="295122"/>
                    <a:pt x="1032857" y="278141"/>
                    <a:pt x="1176904" y="197333"/>
                  </a:cubicBezTo>
                  <a:cubicBezTo>
                    <a:pt x="1257711" y="152245"/>
                    <a:pt x="1325050" y="91933"/>
                    <a:pt x="1384192" y="21080"/>
                  </a:cubicBezTo>
                  <a:cubicBezTo>
                    <a:pt x="1391219" y="12882"/>
                    <a:pt x="1396489" y="4099"/>
                    <a:pt x="1407028" y="11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0" name="Google Shape;500;g27be3e6de79_0_0"/>
            <p:cNvSpPr/>
            <p:nvPr/>
          </p:nvSpPr>
          <p:spPr>
            <a:xfrm>
              <a:off x="10603708" y="5246212"/>
              <a:ext cx="1036439" cy="339624"/>
            </a:xfrm>
            <a:custGeom>
              <a:avLst/>
              <a:gdLst/>
              <a:ahLst/>
              <a:cxnLst/>
              <a:rect l="l" t="t" r="r" b="b"/>
              <a:pathLst>
                <a:path w="1036439" h="339624" extrusionOk="0">
                  <a:moveTo>
                    <a:pt x="1019752" y="20859"/>
                  </a:moveTo>
                  <a:cubicBezTo>
                    <a:pt x="979349" y="15589"/>
                    <a:pt x="939531" y="9147"/>
                    <a:pt x="899713" y="3292"/>
                  </a:cubicBezTo>
                  <a:cubicBezTo>
                    <a:pt x="858724" y="2121"/>
                    <a:pt x="817149" y="-807"/>
                    <a:pt x="776160" y="364"/>
                  </a:cubicBezTo>
                  <a:cubicBezTo>
                    <a:pt x="724631" y="950"/>
                    <a:pt x="673687" y="5048"/>
                    <a:pt x="625671" y="26129"/>
                  </a:cubicBezTo>
                  <a:cubicBezTo>
                    <a:pt x="600492" y="37254"/>
                    <a:pt x="577070" y="50722"/>
                    <a:pt x="571800" y="80586"/>
                  </a:cubicBezTo>
                  <a:cubicBezTo>
                    <a:pt x="570043" y="89369"/>
                    <a:pt x="468742" y="88784"/>
                    <a:pt x="466985" y="80586"/>
                  </a:cubicBezTo>
                  <a:cubicBezTo>
                    <a:pt x="461129" y="50722"/>
                    <a:pt x="438292" y="37254"/>
                    <a:pt x="413114" y="26129"/>
                  </a:cubicBezTo>
                  <a:cubicBezTo>
                    <a:pt x="365097" y="5048"/>
                    <a:pt x="313569" y="1535"/>
                    <a:pt x="262624" y="364"/>
                  </a:cubicBezTo>
                  <a:cubicBezTo>
                    <a:pt x="189430" y="-1978"/>
                    <a:pt x="117406" y="7391"/>
                    <a:pt x="45382" y="16760"/>
                  </a:cubicBezTo>
                  <a:cubicBezTo>
                    <a:pt x="36599" y="18517"/>
                    <a:pt x="27230" y="20859"/>
                    <a:pt x="18447" y="21444"/>
                  </a:cubicBezTo>
                  <a:cubicBezTo>
                    <a:pt x="1465" y="23201"/>
                    <a:pt x="-3219" y="29642"/>
                    <a:pt x="2051" y="47209"/>
                  </a:cubicBezTo>
                  <a:cubicBezTo>
                    <a:pt x="9663" y="75901"/>
                    <a:pt x="15519" y="89954"/>
                    <a:pt x="23717" y="99909"/>
                  </a:cubicBezTo>
                  <a:cubicBezTo>
                    <a:pt x="43040" y="123917"/>
                    <a:pt x="43040" y="149096"/>
                    <a:pt x="45968" y="172518"/>
                  </a:cubicBezTo>
                  <a:cubicBezTo>
                    <a:pt x="54751" y="240443"/>
                    <a:pt x="87543" y="290216"/>
                    <a:pt x="150783" y="318322"/>
                  </a:cubicBezTo>
                  <a:cubicBezTo>
                    <a:pt x="205826" y="342331"/>
                    <a:pt x="263796" y="346430"/>
                    <a:pt x="322352" y="336475"/>
                  </a:cubicBezTo>
                  <a:cubicBezTo>
                    <a:pt x="417798" y="320079"/>
                    <a:pt x="471669" y="258596"/>
                    <a:pt x="477525" y="161393"/>
                  </a:cubicBezTo>
                  <a:cubicBezTo>
                    <a:pt x="479867" y="127430"/>
                    <a:pt x="563602" y="134457"/>
                    <a:pt x="563602" y="156708"/>
                  </a:cubicBezTo>
                  <a:cubicBezTo>
                    <a:pt x="564187" y="249812"/>
                    <a:pt x="620402" y="317152"/>
                    <a:pt x="708821" y="335304"/>
                  </a:cubicBezTo>
                  <a:cubicBezTo>
                    <a:pt x="753909" y="344673"/>
                    <a:pt x="798997" y="343502"/>
                    <a:pt x="844085" y="333547"/>
                  </a:cubicBezTo>
                  <a:cubicBezTo>
                    <a:pt x="937189" y="313053"/>
                    <a:pt x="984619" y="258010"/>
                    <a:pt x="996330" y="161978"/>
                  </a:cubicBezTo>
                  <a:cubicBezTo>
                    <a:pt x="998673" y="143826"/>
                    <a:pt x="997501" y="123331"/>
                    <a:pt x="1013311" y="108692"/>
                  </a:cubicBezTo>
                  <a:cubicBezTo>
                    <a:pt x="1033806" y="92882"/>
                    <a:pt x="1030293" y="67703"/>
                    <a:pt x="1038490" y="47209"/>
                  </a:cubicBezTo>
                  <a:cubicBezTo>
                    <a:pt x="1044346" y="27300"/>
                    <a:pt x="1035562" y="23201"/>
                    <a:pt x="1019752" y="20859"/>
                  </a:cubicBezTo>
                  <a:close/>
                  <a:moveTo>
                    <a:pt x="440049" y="166077"/>
                  </a:moveTo>
                  <a:cubicBezTo>
                    <a:pt x="435950" y="251569"/>
                    <a:pt x="379736" y="308954"/>
                    <a:pt x="294830" y="315395"/>
                  </a:cubicBezTo>
                  <a:cubicBezTo>
                    <a:pt x="263211" y="317737"/>
                    <a:pt x="232176" y="318322"/>
                    <a:pt x="201141" y="311881"/>
                  </a:cubicBezTo>
                  <a:cubicBezTo>
                    <a:pt x="149027" y="300756"/>
                    <a:pt x="112722" y="270892"/>
                    <a:pt x="91642" y="222291"/>
                  </a:cubicBezTo>
                  <a:cubicBezTo>
                    <a:pt x="76417" y="187157"/>
                    <a:pt x="69976" y="150267"/>
                    <a:pt x="72318" y="112206"/>
                  </a:cubicBezTo>
                  <a:cubicBezTo>
                    <a:pt x="74075" y="74145"/>
                    <a:pt x="110379" y="41939"/>
                    <a:pt x="154296" y="39596"/>
                  </a:cubicBezTo>
                  <a:cubicBezTo>
                    <a:pt x="179475" y="38425"/>
                    <a:pt x="204655" y="39596"/>
                    <a:pt x="230419" y="39596"/>
                  </a:cubicBezTo>
                  <a:cubicBezTo>
                    <a:pt x="270822" y="37840"/>
                    <a:pt x="311812" y="37840"/>
                    <a:pt x="351630" y="47794"/>
                  </a:cubicBezTo>
                  <a:cubicBezTo>
                    <a:pt x="416627" y="63604"/>
                    <a:pt x="443562" y="98738"/>
                    <a:pt x="440049" y="166077"/>
                  </a:cubicBezTo>
                  <a:close/>
                  <a:moveTo>
                    <a:pt x="949485" y="215264"/>
                  </a:moveTo>
                  <a:cubicBezTo>
                    <a:pt x="922550" y="284946"/>
                    <a:pt x="868678" y="317152"/>
                    <a:pt x="767377" y="317152"/>
                  </a:cubicBezTo>
                  <a:cubicBezTo>
                    <a:pt x="734586" y="317737"/>
                    <a:pt x="693010" y="310710"/>
                    <a:pt x="656121" y="284360"/>
                  </a:cubicBezTo>
                  <a:cubicBezTo>
                    <a:pt x="598735" y="243371"/>
                    <a:pt x="579412" y="148510"/>
                    <a:pt x="615717" y="87027"/>
                  </a:cubicBezTo>
                  <a:cubicBezTo>
                    <a:pt x="623915" y="72973"/>
                    <a:pt x="636211" y="64775"/>
                    <a:pt x="650850" y="58920"/>
                  </a:cubicBezTo>
                  <a:cubicBezTo>
                    <a:pt x="677786" y="47794"/>
                    <a:pt x="706478" y="41939"/>
                    <a:pt x="735756" y="40182"/>
                  </a:cubicBezTo>
                  <a:cubicBezTo>
                    <a:pt x="784943" y="36669"/>
                    <a:pt x="834131" y="37254"/>
                    <a:pt x="883317" y="40182"/>
                  </a:cubicBezTo>
                  <a:cubicBezTo>
                    <a:pt x="934261" y="43110"/>
                    <a:pt x="967052" y="77658"/>
                    <a:pt x="966467" y="128016"/>
                  </a:cubicBezTo>
                  <a:cubicBezTo>
                    <a:pt x="965881" y="158465"/>
                    <a:pt x="960026" y="187157"/>
                    <a:pt x="949485" y="215264"/>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501" name="Google Shape;501;g27be3e6de79_0_0"/>
          <p:cNvGrpSpPr/>
          <p:nvPr/>
        </p:nvGrpSpPr>
        <p:grpSpPr>
          <a:xfrm>
            <a:off x="1786466" y="5037243"/>
            <a:ext cx="1055187" cy="1244881"/>
            <a:chOff x="5466309" y="4387710"/>
            <a:chExt cx="1891355" cy="2231370"/>
          </a:xfrm>
        </p:grpSpPr>
        <p:sp>
          <p:nvSpPr>
            <p:cNvPr id="502" name="Google Shape;502;g27be3e6de79_0_0"/>
            <p:cNvSpPr/>
            <p:nvPr/>
          </p:nvSpPr>
          <p:spPr>
            <a:xfrm>
              <a:off x="5466309" y="4853337"/>
              <a:ext cx="1891355" cy="1762532"/>
            </a:xfrm>
            <a:custGeom>
              <a:avLst/>
              <a:gdLst/>
              <a:ahLst/>
              <a:cxnLst/>
              <a:rect l="l" t="t" r="r" b="b"/>
              <a:pathLst>
                <a:path w="1891355" h="1762532" extrusionOk="0">
                  <a:moveTo>
                    <a:pt x="1606188" y="1318422"/>
                  </a:moveTo>
                  <a:cubicBezTo>
                    <a:pt x="1606188" y="1318422"/>
                    <a:pt x="1540606" y="1303783"/>
                    <a:pt x="1514841" y="1295585"/>
                  </a:cubicBezTo>
                  <a:cubicBezTo>
                    <a:pt x="1489662" y="1287973"/>
                    <a:pt x="1144182" y="1258109"/>
                    <a:pt x="1140669" y="1112891"/>
                  </a:cubicBezTo>
                  <a:cubicBezTo>
                    <a:pt x="1140669" y="1095909"/>
                    <a:pt x="1135984" y="962987"/>
                    <a:pt x="1135984" y="942493"/>
                  </a:cubicBezTo>
                  <a:cubicBezTo>
                    <a:pt x="1196297" y="918485"/>
                    <a:pt x="1247826" y="879253"/>
                    <a:pt x="1302283" y="845876"/>
                  </a:cubicBezTo>
                  <a:cubicBezTo>
                    <a:pt x="1316922" y="834164"/>
                    <a:pt x="1378991" y="771510"/>
                    <a:pt x="1391874" y="748673"/>
                  </a:cubicBezTo>
                  <a:cubicBezTo>
                    <a:pt x="1397144" y="737547"/>
                    <a:pt x="1402414" y="727007"/>
                    <a:pt x="1408269" y="715882"/>
                  </a:cubicBezTo>
                  <a:cubicBezTo>
                    <a:pt x="1424665" y="677235"/>
                    <a:pt x="1435791" y="636831"/>
                    <a:pt x="1444574" y="596428"/>
                  </a:cubicBezTo>
                  <a:cubicBezTo>
                    <a:pt x="1448673" y="579446"/>
                    <a:pt x="1456871" y="567150"/>
                    <a:pt x="1474437" y="563051"/>
                  </a:cubicBezTo>
                  <a:cubicBezTo>
                    <a:pt x="1496689" y="550168"/>
                    <a:pt x="1516598" y="534359"/>
                    <a:pt x="1534165" y="515621"/>
                  </a:cubicBezTo>
                  <a:cubicBezTo>
                    <a:pt x="1547047" y="500396"/>
                    <a:pt x="1558758" y="485171"/>
                    <a:pt x="1567541" y="467019"/>
                  </a:cubicBezTo>
                  <a:cubicBezTo>
                    <a:pt x="1574568" y="452966"/>
                    <a:pt x="1581595" y="438912"/>
                    <a:pt x="1588621" y="424859"/>
                  </a:cubicBezTo>
                  <a:cubicBezTo>
                    <a:pt x="1600918" y="403193"/>
                    <a:pt x="1599747" y="378600"/>
                    <a:pt x="1605017" y="355177"/>
                  </a:cubicBezTo>
                  <a:cubicBezTo>
                    <a:pt x="1606774" y="347565"/>
                    <a:pt x="1606774" y="340538"/>
                    <a:pt x="1605017" y="332926"/>
                  </a:cubicBezTo>
                  <a:cubicBezTo>
                    <a:pt x="1595648" y="307747"/>
                    <a:pt x="1592135" y="307161"/>
                    <a:pt x="1572811" y="326485"/>
                  </a:cubicBezTo>
                  <a:cubicBezTo>
                    <a:pt x="1549975" y="348736"/>
                    <a:pt x="1524796" y="368645"/>
                    <a:pt x="1497860" y="385626"/>
                  </a:cubicBezTo>
                  <a:cubicBezTo>
                    <a:pt x="1479708" y="396752"/>
                    <a:pt x="1461555" y="406121"/>
                    <a:pt x="1439890" y="409049"/>
                  </a:cubicBezTo>
                  <a:cubicBezTo>
                    <a:pt x="1423494" y="410805"/>
                    <a:pt x="1414125" y="406121"/>
                    <a:pt x="1412368" y="387383"/>
                  </a:cubicBezTo>
                  <a:cubicBezTo>
                    <a:pt x="1408855" y="347565"/>
                    <a:pt x="1400657" y="308333"/>
                    <a:pt x="1387189" y="270271"/>
                  </a:cubicBezTo>
                  <a:cubicBezTo>
                    <a:pt x="1362010" y="198833"/>
                    <a:pt x="1312238" y="151988"/>
                    <a:pt x="1241970" y="125638"/>
                  </a:cubicBezTo>
                  <a:cubicBezTo>
                    <a:pt x="1189270" y="105729"/>
                    <a:pt x="1134228" y="103973"/>
                    <a:pt x="1078600" y="104558"/>
                  </a:cubicBezTo>
                  <a:cubicBezTo>
                    <a:pt x="1028827" y="105143"/>
                    <a:pt x="979055" y="106900"/>
                    <a:pt x="929868" y="94604"/>
                  </a:cubicBezTo>
                  <a:cubicBezTo>
                    <a:pt x="847304" y="74109"/>
                    <a:pt x="767668" y="46588"/>
                    <a:pt x="692716" y="6770"/>
                  </a:cubicBezTo>
                  <a:cubicBezTo>
                    <a:pt x="673393" y="-3185"/>
                    <a:pt x="657583" y="-2599"/>
                    <a:pt x="640016" y="11454"/>
                  </a:cubicBezTo>
                  <a:cubicBezTo>
                    <a:pt x="588487" y="51858"/>
                    <a:pt x="544570" y="98117"/>
                    <a:pt x="512950" y="155502"/>
                  </a:cubicBezTo>
                  <a:cubicBezTo>
                    <a:pt x="484843" y="207031"/>
                    <a:pt x="444439" y="245678"/>
                    <a:pt x="391153" y="270271"/>
                  </a:cubicBezTo>
                  <a:cubicBezTo>
                    <a:pt x="370073" y="280226"/>
                    <a:pt x="348993" y="284910"/>
                    <a:pt x="327328" y="270271"/>
                  </a:cubicBezTo>
                  <a:cubicBezTo>
                    <a:pt x="316202" y="262659"/>
                    <a:pt x="308590" y="267343"/>
                    <a:pt x="302734" y="277298"/>
                  </a:cubicBezTo>
                  <a:cubicBezTo>
                    <a:pt x="297464" y="286667"/>
                    <a:pt x="293951" y="296621"/>
                    <a:pt x="291023" y="307161"/>
                  </a:cubicBezTo>
                  <a:cubicBezTo>
                    <a:pt x="279312" y="347565"/>
                    <a:pt x="286924" y="386798"/>
                    <a:pt x="303319" y="424273"/>
                  </a:cubicBezTo>
                  <a:cubicBezTo>
                    <a:pt x="329670" y="484000"/>
                    <a:pt x="362461" y="539043"/>
                    <a:pt x="426873" y="566564"/>
                  </a:cubicBezTo>
                  <a:cubicBezTo>
                    <a:pt x="437413" y="571249"/>
                    <a:pt x="440926" y="580032"/>
                    <a:pt x="443268" y="589987"/>
                  </a:cubicBezTo>
                  <a:cubicBezTo>
                    <a:pt x="450295" y="616922"/>
                    <a:pt x="457907" y="643272"/>
                    <a:pt x="465519" y="669622"/>
                  </a:cubicBezTo>
                  <a:cubicBezTo>
                    <a:pt x="477231" y="710026"/>
                    <a:pt x="494797" y="747502"/>
                    <a:pt x="520562" y="780293"/>
                  </a:cubicBezTo>
                  <a:cubicBezTo>
                    <a:pt x="573262" y="847047"/>
                    <a:pt x="644700" y="889793"/>
                    <a:pt x="720238" y="925512"/>
                  </a:cubicBezTo>
                  <a:cubicBezTo>
                    <a:pt x="742489" y="936052"/>
                    <a:pt x="750101" y="947763"/>
                    <a:pt x="751272" y="972357"/>
                  </a:cubicBezTo>
                  <a:cubicBezTo>
                    <a:pt x="752443" y="1008661"/>
                    <a:pt x="747173" y="1131043"/>
                    <a:pt x="743074" y="1156222"/>
                  </a:cubicBezTo>
                  <a:cubicBezTo>
                    <a:pt x="737804" y="1193112"/>
                    <a:pt x="713797" y="1211850"/>
                    <a:pt x="679248" y="1222390"/>
                  </a:cubicBezTo>
                  <a:cubicBezTo>
                    <a:pt x="590829" y="1248740"/>
                    <a:pt x="502995" y="1277433"/>
                    <a:pt x="415161" y="1305539"/>
                  </a:cubicBezTo>
                  <a:cubicBezTo>
                    <a:pt x="410477" y="1311395"/>
                    <a:pt x="363047" y="1318422"/>
                    <a:pt x="348408" y="1324863"/>
                  </a:cubicBezTo>
                  <a:cubicBezTo>
                    <a:pt x="342552" y="1327205"/>
                    <a:pt x="336696" y="1327205"/>
                    <a:pt x="330841" y="1328376"/>
                  </a:cubicBezTo>
                  <a:cubicBezTo>
                    <a:pt x="133507" y="1364681"/>
                    <a:pt x="0" y="1497017"/>
                    <a:pt x="0" y="1692008"/>
                  </a:cubicBezTo>
                  <a:lnTo>
                    <a:pt x="0" y="1767546"/>
                  </a:lnTo>
                  <a:lnTo>
                    <a:pt x="1891355" y="1767546"/>
                  </a:lnTo>
                  <a:lnTo>
                    <a:pt x="1891355" y="1634038"/>
                  </a:lnTo>
                  <a:cubicBezTo>
                    <a:pt x="1891355" y="1468325"/>
                    <a:pt x="1777757" y="1370537"/>
                    <a:pt x="1606188" y="1318422"/>
                  </a:cubicBezTo>
                  <a:close/>
                </a:path>
              </a:pathLst>
            </a:custGeom>
            <a:solidFill>
              <a:srgbClr val="F1BB9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3" name="Google Shape;503;g27be3e6de79_0_0"/>
            <p:cNvSpPr/>
            <p:nvPr/>
          </p:nvSpPr>
          <p:spPr>
            <a:xfrm>
              <a:off x="5560012" y="6133067"/>
              <a:ext cx="1709832" cy="486013"/>
            </a:xfrm>
            <a:custGeom>
              <a:avLst/>
              <a:gdLst/>
              <a:ahLst/>
              <a:cxnLst/>
              <a:rect l="l" t="t" r="r" b="b"/>
              <a:pathLst>
                <a:path w="1709832" h="486013" extrusionOk="0">
                  <a:moveTo>
                    <a:pt x="320872" y="26395"/>
                  </a:moveTo>
                  <a:cubicBezTo>
                    <a:pt x="341367" y="97833"/>
                    <a:pt x="385284" y="152876"/>
                    <a:pt x="443840" y="196207"/>
                  </a:cubicBezTo>
                  <a:cubicBezTo>
                    <a:pt x="515863" y="248908"/>
                    <a:pt x="599598" y="273501"/>
                    <a:pt x="685675" y="291068"/>
                  </a:cubicBezTo>
                  <a:cubicBezTo>
                    <a:pt x="817426" y="318589"/>
                    <a:pt x="960303" y="327958"/>
                    <a:pt x="1091468" y="296338"/>
                  </a:cubicBezTo>
                  <a:cubicBezTo>
                    <a:pt x="1196869" y="260033"/>
                    <a:pt x="1285873" y="231926"/>
                    <a:pt x="1346186" y="157560"/>
                  </a:cubicBezTo>
                  <a:cubicBezTo>
                    <a:pt x="1352042" y="150534"/>
                    <a:pt x="1418210" y="2387"/>
                    <a:pt x="1430506" y="45"/>
                  </a:cubicBezTo>
                  <a:cubicBezTo>
                    <a:pt x="1443389" y="-2297"/>
                    <a:pt x="1694008" y="87293"/>
                    <a:pt x="1710404" y="127111"/>
                  </a:cubicBezTo>
                  <a:cubicBezTo>
                    <a:pt x="1726799" y="149948"/>
                    <a:pt x="1693423" y="224314"/>
                    <a:pt x="1685810" y="250079"/>
                  </a:cubicBezTo>
                  <a:cubicBezTo>
                    <a:pt x="1661217" y="335570"/>
                    <a:pt x="1592706" y="484302"/>
                    <a:pt x="1582166" y="487816"/>
                  </a:cubicBezTo>
                  <a:cubicBezTo>
                    <a:pt x="1572797" y="487816"/>
                    <a:pt x="752429" y="486645"/>
                    <a:pt x="357762" y="486645"/>
                  </a:cubicBezTo>
                  <a:cubicBezTo>
                    <a:pt x="279298" y="486645"/>
                    <a:pt x="174482" y="487816"/>
                    <a:pt x="96018" y="487816"/>
                  </a:cubicBezTo>
                  <a:cubicBezTo>
                    <a:pt x="87234" y="484302"/>
                    <a:pt x="67325" y="371289"/>
                    <a:pt x="37462" y="299266"/>
                  </a:cubicBezTo>
                  <a:cubicBezTo>
                    <a:pt x="21066" y="250664"/>
                    <a:pt x="-4113" y="188009"/>
                    <a:pt x="571" y="134724"/>
                  </a:cubicBezTo>
                  <a:cubicBezTo>
                    <a:pt x="1743" y="123012"/>
                    <a:pt x="268758" y="11170"/>
                    <a:pt x="276370" y="8243"/>
                  </a:cubicBezTo>
                  <a:cubicBezTo>
                    <a:pt x="309161" y="-2883"/>
                    <a:pt x="309161" y="-2883"/>
                    <a:pt x="320872" y="26395"/>
                  </a:cubicBezTo>
                  <a:close/>
                </a:path>
              </a:pathLst>
            </a:custGeom>
            <a:solidFill>
              <a:srgbClr val="9833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4" name="Google Shape;504;g27be3e6de79_0_0"/>
            <p:cNvSpPr/>
            <p:nvPr/>
          </p:nvSpPr>
          <p:spPr>
            <a:xfrm>
              <a:off x="5729457" y="4387710"/>
              <a:ext cx="1399485" cy="2020178"/>
            </a:xfrm>
            <a:custGeom>
              <a:avLst/>
              <a:gdLst/>
              <a:ahLst/>
              <a:cxnLst/>
              <a:rect l="l" t="t" r="r" b="b"/>
              <a:pathLst>
                <a:path w="1399485" h="2020178" extrusionOk="0">
                  <a:moveTo>
                    <a:pt x="1269844" y="256325"/>
                  </a:moveTo>
                  <a:cubicBezTo>
                    <a:pt x="1194307" y="170248"/>
                    <a:pt x="1095933" y="118719"/>
                    <a:pt x="998145" y="65433"/>
                  </a:cubicBezTo>
                  <a:cubicBezTo>
                    <a:pt x="856440" y="-11861"/>
                    <a:pt x="703023" y="-6006"/>
                    <a:pt x="550778" y="9804"/>
                  </a:cubicBezTo>
                  <a:cubicBezTo>
                    <a:pt x="358129" y="29714"/>
                    <a:pt x="103997" y="215921"/>
                    <a:pt x="44855" y="463027"/>
                  </a:cubicBezTo>
                  <a:cubicBezTo>
                    <a:pt x="2695" y="639280"/>
                    <a:pt x="-19557" y="812606"/>
                    <a:pt x="22604" y="989445"/>
                  </a:cubicBezTo>
                  <a:cubicBezTo>
                    <a:pt x="84673" y="1250018"/>
                    <a:pt x="487538" y="1542798"/>
                    <a:pt x="488123" y="1539285"/>
                  </a:cubicBezTo>
                  <a:cubicBezTo>
                    <a:pt x="492222" y="1498881"/>
                    <a:pt x="492807" y="1458478"/>
                    <a:pt x="492807" y="1417488"/>
                  </a:cubicBezTo>
                  <a:cubicBezTo>
                    <a:pt x="492807" y="1405777"/>
                    <a:pt x="489880" y="1399922"/>
                    <a:pt x="478168" y="1395237"/>
                  </a:cubicBezTo>
                  <a:cubicBezTo>
                    <a:pt x="440107" y="1379427"/>
                    <a:pt x="403217" y="1359518"/>
                    <a:pt x="368669" y="1337267"/>
                  </a:cubicBezTo>
                  <a:cubicBezTo>
                    <a:pt x="298988" y="1292179"/>
                    <a:pt x="241017" y="1236551"/>
                    <a:pt x="214082" y="1155158"/>
                  </a:cubicBezTo>
                  <a:cubicBezTo>
                    <a:pt x="205298" y="1127637"/>
                    <a:pt x="195344" y="1100115"/>
                    <a:pt x="189488" y="1071423"/>
                  </a:cubicBezTo>
                  <a:cubicBezTo>
                    <a:pt x="184218" y="1046244"/>
                    <a:pt x="177191" y="1025749"/>
                    <a:pt x="147913" y="1019308"/>
                  </a:cubicBezTo>
                  <a:cubicBezTo>
                    <a:pt x="135031" y="1016380"/>
                    <a:pt x="125662" y="1005840"/>
                    <a:pt x="116293" y="997057"/>
                  </a:cubicBezTo>
                  <a:cubicBezTo>
                    <a:pt x="75304" y="957239"/>
                    <a:pt x="46026" y="909809"/>
                    <a:pt x="32558" y="854181"/>
                  </a:cubicBezTo>
                  <a:cubicBezTo>
                    <a:pt x="22604" y="813191"/>
                    <a:pt x="24946" y="772202"/>
                    <a:pt x="50125" y="734141"/>
                  </a:cubicBezTo>
                  <a:cubicBezTo>
                    <a:pt x="72376" y="758735"/>
                    <a:pt x="118050" y="771031"/>
                    <a:pt x="144400" y="759320"/>
                  </a:cubicBezTo>
                  <a:cubicBezTo>
                    <a:pt x="200028" y="734141"/>
                    <a:pt x="222865" y="680855"/>
                    <a:pt x="252143" y="626984"/>
                  </a:cubicBezTo>
                  <a:cubicBezTo>
                    <a:pt x="285520" y="566085"/>
                    <a:pt x="332950" y="517484"/>
                    <a:pt x="388578" y="475910"/>
                  </a:cubicBezTo>
                  <a:cubicBezTo>
                    <a:pt x="396776" y="469468"/>
                    <a:pt x="403217" y="468297"/>
                    <a:pt x="413172" y="473567"/>
                  </a:cubicBezTo>
                  <a:cubicBezTo>
                    <a:pt x="435423" y="485278"/>
                    <a:pt x="458845" y="495818"/>
                    <a:pt x="481682" y="505773"/>
                  </a:cubicBezTo>
                  <a:cubicBezTo>
                    <a:pt x="581227" y="547933"/>
                    <a:pt x="682529" y="583067"/>
                    <a:pt x="792614" y="578968"/>
                  </a:cubicBezTo>
                  <a:cubicBezTo>
                    <a:pt x="834189" y="577797"/>
                    <a:pt x="852926" y="579553"/>
                    <a:pt x="893915" y="587166"/>
                  </a:cubicBezTo>
                  <a:cubicBezTo>
                    <a:pt x="994046" y="605318"/>
                    <a:pt x="1060214" y="660946"/>
                    <a:pt x="1094177" y="729457"/>
                  </a:cubicBezTo>
                  <a:cubicBezTo>
                    <a:pt x="1109987" y="761077"/>
                    <a:pt x="1140436" y="814948"/>
                    <a:pt x="1141021" y="850667"/>
                  </a:cubicBezTo>
                  <a:cubicBezTo>
                    <a:pt x="1141021" y="872333"/>
                    <a:pt x="1156831" y="899854"/>
                    <a:pt x="1176155" y="894584"/>
                  </a:cubicBezTo>
                  <a:cubicBezTo>
                    <a:pt x="1212460" y="884630"/>
                    <a:pt x="1220072" y="874675"/>
                    <a:pt x="1240566" y="862379"/>
                  </a:cubicBezTo>
                  <a:cubicBezTo>
                    <a:pt x="1275114" y="841884"/>
                    <a:pt x="1290339" y="812020"/>
                    <a:pt x="1318446" y="782157"/>
                  </a:cubicBezTo>
                  <a:cubicBezTo>
                    <a:pt x="1340697" y="923862"/>
                    <a:pt x="1248179" y="1019308"/>
                    <a:pt x="1210703" y="1022236"/>
                  </a:cubicBezTo>
                  <a:cubicBezTo>
                    <a:pt x="1187866" y="1023993"/>
                    <a:pt x="1178497" y="1038046"/>
                    <a:pt x="1174398" y="1059712"/>
                  </a:cubicBezTo>
                  <a:cubicBezTo>
                    <a:pt x="1166786" y="1101287"/>
                    <a:pt x="1153318" y="1141104"/>
                    <a:pt x="1138094" y="1180337"/>
                  </a:cubicBezTo>
                  <a:cubicBezTo>
                    <a:pt x="1097690" y="1240650"/>
                    <a:pt x="981749" y="1363031"/>
                    <a:pt x="869322" y="1402264"/>
                  </a:cubicBezTo>
                  <a:cubicBezTo>
                    <a:pt x="869322" y="1403435"/>
                    <a:pt x="868736" y="1587886"/>
                    <a:pt x="865223" y="1606624"/>
                  </a:cubicBezTo>
                  <a:cubicBezTo>
                    <a:pt x="871664" y="1656982"/>
                    <a:pt x="944274" y="1689773"/>
                    <a:pt x="944274" y="1689773"/>
                  </a:cubicBezTo>
                  <a:cubicBezTo>
                    <a:pt x="962426" y="1707340"/>
                    <a:pt x="961840" y="1758284"/>
                    <a:pt x="958913" y="1764139"/>
                  </a:cubicBezTo>
                  <a:cubicBezTo>
                    <a:pt x="947787" y="1789318"/>
                    <a:pt x="923779" y="1793417"/>
                    <a:pt x="917923" y="1826208"/>
                  </a:cubicBezTo>
                  <a:cubicBezTo>
                    <a:pt x="912653" y="1854315"/>
                    <a:pt x="926707" y="1870711"/>
                    <a:pt x="934319" y="1898232"/>
                  </a:cubicBezTo>
                  <a:cubicBezTo>
                    <a:pt x="945445" y="1936879"/>
                    <a:pt x="933148" y="1967328"/>
                    <a:pt x="905627" y="1993093"/>
                  </a:cubicBezTo>
                  <a:cubicBezTo>
                    <a:pt x="898014" y="2000705"/>
                    <a:pt x="888646" y="2007146"/>
                    <a:pt x="878106" y="2015930"/>
                  </a:cubicBezTo>
                  <a:cubicBezTo>
                    <a:pt x="893330" y="2018272"/>
                    <a:pt x="905041" y="2020028"/>
                    <a:pt x="917338" y="2021785"/>
                  </a:cubicBezTo>
                  <a:cubicBezTo>
                    <a:pt x="957156" y="2028226"/>
                    <a:pt x="996974" y="2025884"/>
                    <a:pt x="1035621" y="2015344"/>
                  </a:cubicBezTo>
                  <a:cubicBezTo>
                    <a:pt x="1107644" y="1995435"/>
                    <a:pt x="1135752" y="1980796"/>
                    <a:pt x="1172642" y="1892377"/>
                  </a:cubicBezTo>
                  <a:cubicBezTo>
                    <a:pt x="1183182" y="1866026"/>
                    <a:pt x="1188452" y="1822109"/>
                    <a:pt x="1183182" y="1806299"/>
                  </a:cubicBezTo>
                  <a:cubicBezTo>
                    <a:pt x="1176741" y="1786976"/>
                    <a:pt x="1165029" y="1772923"/>
                    <a:pt x="1167957" y="1757113"/>
                  </a:cubicBezTo>
                  <a:cubicBezTo>
                    <a:pt x="1209532" y="1686260"/>
                    <a:pt x="1211288" y="1628875"/>
                    <a:pt x="1169714" y="1560950"/>
                  </a:cubicBezTo>
                  <a:cubicBezTo>
                    <a:pt x="1163858" y="1550996"/>
                    <a:pt x="1157417" y="1534014"/>
                    <a:pt x="1162687" y="1529330"/>
                  </a:cubicBezTo>
                  <a:cubicBezTo>
                    <a:pt x="1182596" y="1510592"/>
                    <a:pt x="1206604" y="1505908"/>
                    <a:pt x="1218315" y="1480143"/>
                  </a:cubicBezTo>
                  <a:cubicBezTo>
                    <a:pt x="1235882" y="1451451"/>
                    <a:pt x="1261061" y="1399922"/>
                    <a:pt x="1232954" y="1343708"/>
                  </a:cubicBezTo>
                  <a:cubicBezTo>
                    <a:pt x="1208361" y="1306818"/>
                    <a:pt x="1213045" y="1269342"/>
                    <a:pt x="1222414" y="1261729"/>
                  </a:cubicBezTo>
                  <a:cubicBezTo>
                    <a:pt x="1239981" y="1247091"/>
                    <a:pt x="1332499" y="1052685"/>
                    <a:pt x="1338940" y="1036875"/>
                  </a:cubicBezTo>
                  <a:cubicBezTo>
                    <a:pt x="1377587" y="942600"/>
                    <a:pt x="1391055" y="869405"/>
                    <a:pt x="1386371" y="767518"/>
                  </a:cubicBezTo>
                  <a:cubicBezTo>
                    <a:pt x="1385785" y="748780"/>
                    <a:pt x="1377002" y="700764"/>
                    <a:pt x="1384028" y="683197"/>
                  </a:cubicBezTo>
                  <a:cubicBezTo>
                    <a:pt x="1393397" y="659190"/>
                    <a:pt x="1398082" y="633425"/>
                    <a:pt x="1399838" y="607075"/>
                  </a:cubicBezTo>
                  <a:cubicBezTo>
                    <a:pt x="1410378" y="471225"/>
                    <a:pt x="1358849" y="357041"/>
                    <a:pt x="1269844" y="256325"/>
                  </a:cubicBezTo>
                  <a:close/>
                </a:path>
              </a:pathLst>
            </a:custGeom>
            <a:solidFill>
              <a:srgbClr val="2620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505" name="Google Shape;505;g27be3e6de79_0_0"/>
          <p:cNvGrpSpPr/>
          <p:nvPr/>
        </p:nvGrpSpPr>
        <p:grpSpPr>
          <a:xfrm>
            <a:off x="9035549" y="5051655"/>
            <a:ext cx="1191044" cy="1251548"/>
            <a:chOff x="8529977" y="2354573"/>
            <a:chExt cx="1686077" cy="1771727"/>
          </a:xfrm>
        </p:grpSpPr>
        <p:sp>
          <p:nvSpPr>
            <p:cNvPr id="506" name="Google Shape;506;g27be3e6de79_0_0"/>
            <p:cNvSpPr/>
            <p:nvPr/>
          </p:nvSpPr>
          <p:spPr>
            <a:xfrm>
              <a:off x="8529977" y="3693238"/>
              <a:ext cx="1686077" cy="432902"/>
            </a:xfrm>
            <a:custGeom>
              <a:avLst/>
              <a:gdLst/>
              <a:ahLst/>
              <a:cxnLst/>
              <a:rect l="l" t="t" r="r" b="b"/>
              <a:pathLst>
                <a:path w="2919613" h="749613" extrusionOk="0">
                  <a:moveTo>
                    <a:pt x="2918363" y="714582"/>
                  </a:moveTo>
                  <a:cubicBezTo>
                    <a:pt x="2913906" y="690703"/>
                    <a:pt x="2911295" y="666507"/>
                    <a:pt x="2906392" y="642691"/>
                  </a:cubicBezTo>
                  <a:cubicBezTo>
                    <a:pt x="2858189" y="405877"/>
                    <a:pt x="2721474" y="248022"/>
                    <a:pt x="2487525" y="179697"/>
                  </a:cubicBezTo>
                  <a:cubicBezTo>
                    <a:pt x="2298724" y="124616"/>
                    <a:pt x="2113105" y="59984"/>
                    <a:pt x="1925895" y="128"/>
                  </a:cubicBezTo>
                  <a:cubicBezTo>
                    <a:pt x="1916725" y="2293"/>
                    <a:pt x="1452776" y="198927"/>
                    <a:pt x="1448127" y="205550"/>
                  </a:cubicBezTo>
                  <a:cubicBezTo>
                    <a:pt x="1448127" y="205550"/>
                    <a:pt x="1001753" y="-318"/>
                    <a:pt x="989972" y="0"/>
                  </a:cubicBezTo>
                  <a:cubicBezTo>
                    <a:pt x="969023" y="7260"/>
                    <a:pt x="606192" y="127482"/>
                    <a:pt x="444262" y="175558"/>
                  </a:cubicBezTo>
                  <a:cubicBezTo>
                    <a:pt x="349128" y="203766"/>
                    <a:pt x="262846" y="243819"/>
                    <a:pt x="189809" y="311763"/>
                  </a:cubicBezTo>
                  <a:cubicBezTo>
                    <a:pt x="76528" y="417211"/>
                    <a:pt x="21447" y="550233"/>
                    <a:pt x="2662" y="700765"/>
                  </a:cubicBezTo>
                  <a:cubicBezTo>
                    <a:pt x="-3387" y="749159"/>
                    <a:pt x="-2814" y="749223"/>
                    <a:pt x="45007" y="749223"/>
                  </a:cubicBezTo>
                  <a:cubicBezTo>
                    <a:pt x="439358" y="749287"/>
                    <a:pt x="2814888" y="748522"/>
                    <a:pt x="2889135" y="749604"/>
                  </a:cubicBezTo>
                  <a:cubicBezTo>
                    <a:pt x="2915879" y="749987"/>
                    <a:pt x="2922820" y="738588"/>
                    <a:pt x="2918363" y="714582"/>
                  </a:cubicBezTo>
                  <a:close/>
                </a:path>
              </a:pathLst>
            </a:custGeom>
            <a:solidFill>
              <a:srgbClr val="9D9A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7" name="Google Shape;507;g27be3e6de79_0_0"/>
            <p:cNvSpPr/>
            <p:nvPr/>
          </p:nvSpPr>
          <p:spPr>
            <a:xfrm>
              <a:off x="8877235" y="2678682"/>
              <a:ext cx="983411" cy="1055036"/>
            </a:xfrm>
            <a:custGeom>
              <a:avLst/>
              <a:gdLst/>
              <a:ahLst/>
              <a:cxnLst/>
              <a:rect l="l" t="t" r="r" b="b"/>
              <a:pathLst>
                <a:path w="1702876" h="1826902" extrusionOk="0">
                  <a:moveTo>
                    <a:pt x="510616" y="1679990"/>
                  </a:moveTo>
                  <a:cubicBezTo>
                    <a:pt x="532648" y="1638345"/>
                    <a:pt x="531375" y="1591925"/>
                    <a:pt x="533476" y="1547415"/>
                  </a:cubicBezTo>
                  <a:cubicBezTo>
                    <a:pt x="535514" y="1505070"/>
                    <a:pt x="551560" y="1455911"/>
                    <a:pt x="526917" y="1420825"/>
                  </a:cubicBezTo>
                  <a:cubicBezTo>
                    <a:pt x="503102" y="1386949"/>
                    <a:pt x="462476" y="1363580"/>
                    <a:pt x="426308" y="1340083"/>
                  </a:cubicBezTo>
                  <a:cubicBezTo>
                    <a:pt x="292587" y="1253100"/>
                    <a:pt x="231966" y="1121671"/>
                    <a:pt x="198600" y="973177"/>
                  </a:cubicBezTo>
                  <a:cubicBezTo>
                    <a:pt x="195861" y="961015"/>
                    <a:pt x="193888" y="950826"/>
                    <a:pt x="181152" y="945796"/>
                  </a:cubicBezTo>
                  <a:cubicBezTo>
                    <a:pt x="125563" y="923764"/>
                    <a:pt x="93087" y="878171"/>
                    <a:pt x="63796" y="829713"/>
                  </a:cubicBezTo>
                  <a:cubicBezTo>
                    <a:pt x="14828" y="748779"/>
                    <a:pt x="-13763" y="663516"/>
                    <a:pt x="6678" y="567109"/>
                  </a:cubicBezTo>
                  <a:cubicBezTo>
                    <a:pt x="19349" y="507380"/>
                    <a:pt x="58766" y="466500"/>
                    <a:pt x="109770" y="464080"/>
                  </a:cubicBezTo>
                  <a:cubicBezTo>
                    <a:pt x="126199" y="465990"/>
                    <a:pt x="127027" y="480827"/>
                    <a:pt x="132312" y="491652"/>
                  </a:cubicBezTo>
                  <a:cubicBezTo>
                    <a:pt x="165106" y="559341"/>
                    <a:pt x="197836" y="627093"/>
                    <a:pt x="239162" y="696501"/>
                  </a:cubicBezTo>
                  <a:cubicBezTo>
                    <a:pt x="242027" y="623081"/>
                    <a:pt x="247949" y="554565"/>
                    <a:pt x="259921" y="486813"/>
                  </a:cubicBezTo>
                  <a:cubicBezTo>
                    <a:pt x="289531" y="318897"/>
                    <a:pt x="354990" y="166518"/>
                    <a:pt x="459420" y="31396"/>
                  </a:cubicBezTo>
                  <a:cubicBezTo>
                    <a:pt x="468972" y="19042"/>
                    <a:pt x="479670" y="-6110"/>
                    <a:pt x="495334" y="3250"/>
                  </a:cubicBezTo>
                  <a:cubicBezTo>
                    <a:pt x="510616" y="12420"/>
                    <a:pt x="493678" y="33879"/>
                    <a:pt x="487757" y="48652"/>
                  </a:cubicBezTo>
                  <a:cubicBezTo>
                    <a:pt x="453562" y="133661"/>
                    <a:pt x="428728" y="220643"/>
                    <a:pt x="428282" y="313866"/>
                  </a:cubicBezTo>
                  <a:cubicBezTo>
                    <a:pt x="488011" y="262734"/>
                    <a:pt x="554935" y="224082"/>
                    <a:pt x="619695" y="182246"/>
                  </a:cubicBezTo>
                  <a:cubicBezTo>
                    <a:pt x="688848" y="137609"/>
                    <a:pt x="747367" y="81064"/>
                    <a:pt x="803211" y="21335"/>
                  </a:cubicBezTo>
                  <a:cubicBezTo>
                    <a:pt x="807542" y="16686"/>
                    <a:pt x="811044" y="11210"/>
                    <a:pt x="815947" y="7135"/>
                  </a:cubicBezTo>
                  <a:cubicBezTo>
                    <a:pt x="820786" y="3123"/>
                    <a:pt x="826199" y="-2353"/>
                    <a:pt x="832694" y="1086"/>
                  </a:cubicBezTo>
                  <a:cubicBezTo>
                    <a:pt x="841418" y="5734"/>
                    <a:pt x="837852" y="13948"/>
                    <a:pt x="835305" y="20698"/>
                  </a:cubicBezTo>
                  <a:cubicBezTo>
                    <a:pt x="830784" y="32606"/>
                    <a:pt x="823334" y="43112"/>
                    <a:pt x="816966" y="54065"/>
                  </a:cubicBezTo>
                  <a:cubicBezTo>
                    <a:pt x="777423" y="121817"/>
                    <a:pt x="760230" y="197656"/>
                    <a:pt x="737688" y="271521"/>
                  </a:cubicBezTo>
                  <a:cubicBezTo>
                    <a:pt x="729028" y="299921"/>
                    <a:pt x="720686" y="328321"/>
                    <a:pt x="706614" y="360542"/>
                  </a:cubicBezTo>
                  <a:cubicBezTo>
                    <a:pt x="791623" y="316541"/>
                    <a:pt x="875103" y="279417"/>
                    <a:pt x="953744" y="232678"/>
                  </a:cubicBezTo>
                  <a:cubicBezTo>
                    <a:pt x="1044038" y="178999"/>
                    <a:pt x="1132867" y="123154"/>
                    <a:pt x="1212208" y="53683"/>
                  </a:cubicBezTo>
                  <a:cubicBezTo>
                    <a:pt x="1225581" y="41966"/>
                    <a:pt x="1239462" y="34452"/>
                    <a:pt x="1252325" y="53046"/>
                  </a:cubicBezTo>
                  <a:cubicBezTo>
                    <a:pt x="1307023" y="131941"/>
                    <a:pt x="1379870" y="197656"/>
                    <a:pt x="1418394" y="288587"/>
                  </a:cubicBezTo>
                  <a:cubicBezTo>
                    <a:pt x="1470291" y="411101"/>
                    <a:pt x="1507605" y="537818"/>
                    <a:pt x="1535368" y="667591"/>
                  </a:cubicBezTo>
                  <a:cubicBezTo>
                    <a:pt x="1536706" y="673704"/>
                    <a:pt x="1536578" y="680327"/>
                    <a:pt x="1542691" y="688414"/>
                  </a:cubicBezTo>
                  <a:cubicBezTo>
                    <a:pt x="1560075" y="663198"/>
                    <a:pt x="1568544" y="635053"/>
                    <a:pt x="1579942" y="608626"/>
                  </a:cubicBezTo>
                  <a:cubicBezTo>
                    <a:pt x="1595033" y="573668"/>
                    <a:pt x="1609807" y="538391"/>
                    <a:pt x="1620632" y="501713"/>
                  </a:cubicBezTo>
                  <a:cubicBezTo>
                    <a:pt x="1623561" y="491780"/>
                    <a:pt x="1625026" y="480445"/>
                    <a:pt x="1637697" y="477006"/>
                  </a:cubicBezTo>
                  <a:cubicBezTo>
                    <a:pt x="1705131" y="527566"/>
                    <a:pt x="1709334" y="600858"/>
                    <a:pt x="1698063" y="672749"/>
                  </a:cubicBezTo>
                  <a:cubicBezTo>
                    <a:pt x="1683863" y="762980"/>
                    <a:pt x="1642282" y="842767"/>
                    <a:pt x="1577395" y="909181"/>
                  </a:cubicBezTo>
                  <a:cubicBezTo>
                    <a:pt x="1558993" y="927966"/>
                    <a:pt x="1537279" y="941084"/>
                    <a:pt x="1512445" y="947069"/>
                  </a:cubicBezTo>
                  <a:cubicBezTo>
                    <a:pt x="1497099" y="950763"/>
                    <a:pt x="1493087" y="957831"/>
                    <a:pt x="1489712" y="972094"/>
                  </a:cubicBezTo>
                  <a:cubicBezTo>
                    <a:pt x="1475639" y="1031759"/>
                    <a:pt x="1455072" y="1089451"/>
                    <a:pt x="1432848" y="1146633"/>
                  </a:cubicBezTo>
                  <a:cubicBezTo>
                    <a:pt x="1400883" y="1228712"/>
                    <a:pt x="1333321" y="1279208"/>
                    <a:pt x="1270536" y="1334097"/>
                  </a:cubicBezTo>
                  <a:cubicBezTo>
                    <a:pt x="1254617" y="1347979"/>
                    <a:pt x="1238953" y="1363516"/>
                    <a:pt x="1220422" y="1372622"/>
                  </a:cubicBezTo>
                  <a:cubicBezTo>
                    <a:pt x="1171009" y="1396947"/>
                    <a:pt x="1161140" y="1435789"/>
                    <a:pt x="1165088" y="1486985"/>
                  </a:cubicBezTo>
                  <a:cubicBezTo>
                    <a:pt x="1170054" y="1551936"/>
                    <a:pt x="1176931" y="1642485"/>
                    <a:pt x="1201702" y="1704697"/>
                  </a:cubicBezTo>
                  <a:cubicBezTo>
                    <a:pt x="1205076" y="1720425"/>
                    <a:pt x="1192150" y="1724564"/>
                    <a:pt x="1182599" y="1729531"/>
                  </a:cubicBezTo>
                  <a:cubicBezTo>
                    <a:pt x="1118667" y="1762643"/>
                    <a:pt x="929674" y="1814476"/>
                    <a:pt x="900064" y="1823709"/>
                  </a:cubicBezTo>
                  <a:cubicBezTo>
                    <a:pt x="882744" y="1832496"/>
                    <a:pt x="853962" y="1819952"/>
                    <a:pt x="836005" y="1823709"/>
                  </a:cubicBezTo>
                  <a:cubicBezTo>
                    <a:pt x="731130" y="1797092"/>
                    <a:pt x="628036" y="1765572"/>
                    <a:pt x="534240" y="1709727"/>
                  </a:cubicBezTo>
                  <a:cubicBezTo>
                    <a:pt x="523288" y="1703232"/>
                    <a:pt x="508388" y="1697820"/>
                    <a:pt x="510616" y="1679990"/>
                  </a:cubicBezTo>
                  <a:close/>
                </a:path>
              </a:pathLst>
            </a:custGeom>
            <a:solidFill>
              <a:srgbClr val="F6D9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8" name="Google Shape;508;g27be3e6de79_0_0"/>
            <p:cNvSpPr/>
            <p:nvPr/>
          </p:nvSpPr>
          <p:spPr>
            <a:xfrm>
              <a:off x="8900140" y="2354573"/>
              <a:ext cx="941247" cy="741049"/>
            </a:xfrm>
            <a:custGeom>
              <a:avLst/>
              <a:gdLst/>
              <a:ahLst/>
              <a:cxnLst/>
              <a:rect l="l" t="t" r="r" b="b"/>
              <a:pathLst>
                <a:path w="1629865" h="1283201" extrusionOk="0">
                  <a:moveTo>
                    <a:pt x="1598115" y="1037982"/>
                  </a:moveTo>
                  <a:cubicBezTo>
                    <a:pt x="1572326" y="1118278"/>
                    <a:pt x="1542462" y="1196856"/>
                    <a:pt x="1499608" y="1275306"/>
                  </a:cubicBezTo>
                  <a:cubicBezTo>
                    <a:pt x="1480504" y="1199912"/>
                    <a:pt x="1464139" y="1129422"/>
                    <a:pt x="1444527" y="1059759"/>
                  </a:cubicBezTo>
                  <a:cubicBezTo>
                    <a:pt x="1417592" y="963862"/>
                    <a:pt x="1383715" y="870639"/>
                    <a:pt x="1333538" y="783656"/>
                  </a:cubicBezTo>
                  <a:cubicBezTo>
                    <a:pt x="1297688" y="721508"/>
                    <a:pt x="1239423" y="677316"/>
                    <a:pt x="1203764" y="615358"/>
                  </a:cubicBezTo>
                  <a:cubicBezTo>
                    <a:pt x="1195041" y="600203"/>
                    <a:pt x="1187845" y="613257"/>
                    <a:pt x="1181605" y="618542"/>
                  </a:cubicBezTo>
                  <a:cubicBezTo>
                    <a:pt x="1024960" y="751499"/>
                    <a:pt x="845518" y="846696"/>
                    <a:pt x="660537" y="932597"/>
                  </a:cubicBezTo>
                  <a:cubicBezTo>
                    <a:pt x="658945" y="933297"/>
                    <a:pt x="656780" y="932660"/>
                    <a:pt x="653851" y="932660"/>
                  </a:cubicBezTo>
                  <a:cubicBezTo>
                    <a:pt x="705939" y="812629"/>
                    <a:pt x="717146" y="677698"/>
                    <a:pt x="793048" y="565372"/>
                  </a:cubicBezTo>
                  <a:cubicBezTo>
                    <a:pt x="682569" y="708008"/>
                    <a:pt x="520257" y="782701"/>
                    <a:pt x="380741" y="888023"/>
                  </a:cubicBezTo>
                  <a:cubicBezTo>
                    <a:pt x="377812" y="774550"/>
                    <a:pt x="412070" y="669356"/>
                    <a:pt x="454861" y="565817"/>
                  </a:cubicBezTo>
                  <a:cubicBezTo>
                    <a:pt x="281214" y="770348"/>
                    <a:pt x="209768" y="1010091"/>
                    <a:pt x="209259" y="1283201"/>
                  </a:cubicBezTo>
                  <a:cubicBezTo>
                    <a:pt x="148894" y="1198511"/>
                    <a:pt x="112470" y="1110128"/>
                    <a:pt x="70062" y="1024992"/>
                  </a:cubicBezTo>
                  <a:cubicBezTo>
                    <a:pt x="54779" y="977743"/>
                    <a:pt x="41407" y="929795"/>
                    <a:pt x="23705" y="883502"/>
                  </a:cubicBezTo>
                  <a:cubicBezTo>
                    <a:pt x="-9981" y="795437"/>
                    <a:pt x="-4886" y="708836"/>
                    <a:pt x="20966" y="619688"/>
                  </a:cubicBezTo>
                  <a:cubicBezTo>
                    <a:pt x="119602" y="279972"/>
                    <a:pt x="396596" y="46724"/>
                    <a:pt x="749302" y="7817"/>
                  </a:cubicBezTo>
                  <a:cubicBezTo>
                    <a:pt x="872899" y="-5810"/>
                    <a:pt x="994777" y="-5555"/>
                    <a:pt x="1112643" y="40993"/>
                  </a:cubicBezTo>
                  <a:cubicBezTo>
                    <a:pt x="1207331" y="78371"/>
                    <a:pt x="1279795" y="139692"/>
                    <a:pt x="1320484" y="234889"/>
                  </a:cubicBezTo>
                  <a:cubicBezTo>
                    <a:pt x="1324369" y="243931"/>
                    <a:pt x="1328508" y="251445"/>
                    <a:pt x="1339141" y="254565"/>
                  </a:cubicBezTo>
                  <a:cubicBezTo>
                    <a:pt x="1399571" y="272331"/>
                    <a:pt x="1440005" y="316204"/>
                    <a:pt x="1475410" y="364153"/>
                  </a:cubicBezTo>
                  <a:cubicBezTo>
                    <a:pt x="1617791" y="557030"/>
                    <a:pt x="1663766" y="770029"/>
                    <a:pt x="1604865" y="1003915"/>
                  </a:cubicBezTo>
                  <a:cubicBezTo>
                    <a:pt x="1602063" y="1015058"/>
                    <a:pt x="1600344" y="1026584"/>
                    <a:pt x="1598115" y="1037982"/>
                  </a:cubicBezTo>
                  <a:close/>
                </a:path>
              </a:pathLst>
            </a:custGeom>
            <a:solidFill>
              <a:srgbClr val="8288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9" name="Google Shape;509;g27be3e6de79_0_0"/>
            <p:cNvSpPr/>
            <p:nvPr/>
          </p:nvSpPr>
          <p:spPr>
            <a:xfrm>
              <a:off x="9239538" y="3732189"/>
              <a:ext cx="258811" cy="394111"/>
            </a:xfrm>
            <a:custGeom>
              <a:avLst/>
              <a:gdLst/>
              <a:ahLst/>
              <a:cxnLst/>
              <a:rect l="l" t="t" r="r" b="b"/>
              <a:pathLst>
                <a:path w="448157" h="682443" extrusionOk="0">
                  <a:moveTo>
                    <a:pt x="0" y="681998"/>
                  </a:moveTo>
                  <a:cubicBezTo>
                    <a:pt x="10634" y="619467"/>
                    <a:pt x="86664" y="398762"/>
                    <a:pt x="104175" y="341262"/>
                  </a:cubicBezTo>
                  <a:cubicBezTo>
                    <a:pt x="105385" y="337251"/>
                    <a:pt x="129200" y="284781"/>
                    <a:pt x="131811" y="282361"/>
                  </a:cubicBezTo>
                  <a:cubicBezTo>
                    <a:pt x="155690" y="261666"/>
                    <a:pt x="118503" y="239061"/>
                    <a:pt x="100609" y="202192"/>
                  </a:cubicBezTo>
                  <a:cubicBezTo>
                    <a:pt x="95133" y="190858"/>
                    <a:pt x="86600" y="170672"/>
                    <a:pt x="81888" y="158956"/>
                  </a:cubicBezTo>
                  <a:cubicBezTo>
                    <a:pt x="110543" y="123933"/>
                    <a:pt x="188993" y="24088"/>
                    <a:pt x="208923" y="209"/>
                  </a:cubicBezTo>
                  <a:cubicBezTo>
                    <a:pt x="234458" y="-1192"/>
                    <a:pt x="229682" y="4985"/>
                    <a:pt x="249040" y="2947"/>
                  </a:cubicBezTo>
                  <a:cubicBezTo>
                    <a:pt x="258337" y="3711"/>
                    <a:pt x="356144" y="126353"/>
                    <a:pt x="379259" y="161885"/>
                  </a:cubicBezTo>
                  <a:cubicBezTo>
                    <a:pt x="361175" y="204484"/>
                    <a:pt x="355826" y="229191"/>
                    <a:pt x="324561" y="264978"/>
                  </a:cubicBezTo>
                  <a:cubicBezTo>
                    <a:pt x="320422" y="269753"/>
                    <a:pt x="315073" y="273319"/>
                    <a:pt x="320867" y="280706"/>
                  </a:cubicBezTo>
                  <a:cubicBezTo>
                    <a:pt x="355062" y="323688"/>
                    <a:pt x="448094" y="676267"/>
                    <a:pt x="448158" y="682443"/>
                  </a:cubicBezTo>
                  <a:cubicBezTo>
                    <a:pt x="298835" y="682316"/>
                    <a:pt x="149449" y="682188"/>
                    <a:pt x="0" y="681998"/>
                  </a:cubicBezTo>
                  <a:close/>
                </a:path>
              </a:pathLst>
            </a:custGeom>
            <a:solidFill>
              <a:srgbClr val="200C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0" name="Google Shape;510;g27be3e6de79_0_0"/>
            <p:cNvSpPr/>
            <p:nvPr/>
          </p:nvSpPr>
          <p:spPr>
            <a:xfrm>
              <a:off x="9100099" y="3641568"/>
              <a:ext cx="266430" cy="247462"/>
            </a:xfrm>
            <a:custGeom>
              <a:avLst/>
              <a:gdLst/>
              <a:ahLst/>
              <a:cxnLst/>
              <a:rect l="l" t="t" r="r" b="b"/>
              <a:pathLst>
                <a:path w="461350" h="428505" extrusionOk="0">
                  <a:moveTo>
                    <a:pt x="447402" y="150945"/>
                  </a:moveTo>
                  <a:cubicBezTo>
                    <a:pt x="471982" y="153301"/>
                    <a:pt x="457908" y="163871"/>
                    <a:pt x="451478" y="171831"/>
                  </a:cubicBezTo>
                  <a:cubicBezTo>
                    <a:pt x="410406" y="222708"/>
                    <a:pt x="277321" y="383938"/>
                    <a:pt x="254142" y="415458"/>
                  </a:cubicBezTo>
                  <a:cubicBezTo>
                    <a:pt x="239752" y="435007"/>
                    <a:pt x="233130" y="431187"/>
                    <a:pt x="221349" y="413294"/>
                  </a:cubicBezTo>
                  <a:cubicBezTo>
                    <a:pt x="153851" y="310646"/>
                    <a:pt x="7841" y="95164"/>
                    <a:pt x="3192" y="89433"/>
                  </a:cubicBezTo>
                  <a:cubicBezTo>
                    <a:pt x="-1711" y="74596"/>
                    <a:pt x="-3112" y="62943"/>
                    <a:pt x="15036" y="53392"/>
                  </a:cubicBezTo>
                  <a:cubicBezTo>
                    <a:pt x="36240" y="42248"/>
                    <a:pt x="56171" y="27793"/>
                    <a:pt x="74129" y="11938"/>
                  </a:cubicBezTo>
                  <a:cubicBezTo>
                    <a:pt x="92977" y="-4618"/>
                    <a:pt x="108450" y="-3790"/>
                    <a:pt x="124879" y="13402"/>
                  </a:cubicBezTo>
                  <a:cubicBezTo>
                    <a:pt x="167733" y="57212"/>
                    <a:pt x="224979" y="74469"/>
                    <a:pt x="279804" y="95100"/>
                  </a:cubicBezTo>
                  <a:cubicBezTo>
                    <a:pt x="334821" y="115795"/>
                    <a:pt x="391430" y="132478"/>
                    <a:pt x="447402" y="150945"/>
                  </a:cubicBezTo>
                  <a:close/>
                </a:path>
              </a:pathLst>
            </a:custGeom>
            <a:solidFill>
              <a:srgbClr val="EAEA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1" name="Google Shape;511;g27be3e6de79_0_0"/>
            <p:cNvSpPr/>
            <p:nvPr/>
          </p:nvSpPr>
          <p:spPr>
            <a:xfrm>
              <a:off x="9378969" y="3641568"/>
              <a:ext cx="266430" cy="247462"/>
            </a:xfrm>
            <a:custGeom>
              <a:avLst/>
              <a:gdLst/>
              <a:ahLst/>
              <a:cxnLst/>
              <a:rect l="l" t="t" r="r" b="b"/>
              <a:pathLst>
                <a:path w="461350" h="428505" extrusionOk="0">
                  <a:moveTo>
                    <a:pt x="13948" y="150945"/>
                  </a:moveTo>
                  <a:cubicBezTo>
                    <a:pt x="-10631" y="153301"/>
                    <a:pt x="3441" y="163871"/>
                    <a:pt x="9873" y="171831"/>
                  </a:cubicBezTo>
                  <a:cubicBezTo>
                    <a:pt x="50944" y="222708"/>
                    <a:pt x="184029" y="383938"/>
                    <a:pt x="207207" y="415458"/>
                  </a:cubicBezTo>
                  <a:cubicBezTo>
                    <a:pt x="221598" y="435007"/>
                    <a:pt x="228221" y="431187"/>
                    <a:pt x="240001" y="413294"/>
                  </a:cubicBezTo>
                  <a:cubicBezTo>
                    <a:pt x="307498" y="310646"/>
                    <a:pt x="453510" y="95164"/>
                    <a:pt x="458158" y="89433"/>
                  </a:cubicBezTo>
                  <a:cubicBezTo>
                    <a:pt x="463061" y="74596"/>
                    <a:pt x="464462" y="62943"/>
                    <a:pt x="446314" y="53392"/>
                  </a:cubicBezTo>
                  <a:cubicBezTo>
                    <a:pt x="425109" y="42248"/>
                    <a:pt x="405179" y="27793"/>
                    <a:pt x="387222" y="11938"/>
                  </a:cubicBezTo>
                  <a:cubicBezTo>
                    <a:pt x="368374" y="-4618"/>
                    <a:pt x="352900" y="-3790"/>
                    <a:pt x="336472" y="13402"/>
                  </a:cubicBezTo>
                  <a:cubicBezTo>
                    <a:pt x="293617" y="57212"/>
                    <a:pt x="236371" y="74469"/>
                    <a:pt x="181545" y="95100"/>
                  </a:cubicBezTo>
                  <a:cubicBezTo>
                    <a:pt x="126465" y="115795"/>
                    <a:pt x="69920" y="132478"/>
                    <a:pt x="13948" y="150945"/>
                  </a:cubicBezTo>
                  <a:close/>
                </a:path>
              </a:pathLst>
            </a:custGeom>
            <a:solidFill>
              <a:srgbClr val="EAEA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512" name="Google Shape;512;g27be3e6de79_0_0"/>
          <p:cNvGrpSpPr/>
          <p:nvPr/>
        </p:nvGrpSpPr>
        <p:grpSpPr>
          <a:xfrm>
            <a:off x="6569467" y="5137202"/>
            <a:ext cx="1017414" cy="1240274"/>
            <a:chOff x="6897268" y="2370124"/>
            <a:chExt cx="1440280" cy="1755768"/>
          </a:xfrm>
        </p:grpSpPr>
        <p:sp>
          <p:nvSpPr>
            <p:cNvPr id="513" name="Google Shape;513;g27be3e6de79_0_0"/>
            <p:cNvSpPr/>
            <p:nvPr/>
          </p:nvSpPr>
          <p:spPr>
            <a:xfrm>
              <a:off x="7015881" y="2370124"/>
              <a:ext cx="1205598" cy="1485843"/>
            </a:xfrm>
            <a:custGeom>
              <a:avLst/>
              <a:gdLst/>
              <a:ahLst/>
              <a:cxnLst/>
              <a:rect l="l" t="t" r="r" b="b"/>
              <a:pathLst>
                <a:path w="2087615" h="2572889" extrusionOk="0">
                  <a:moveTo>
                    <a:pt x="2086373" y="1611793"/>
                  </a:moveTo>
                  <a:cubicBezTo>
                    <a:pt x="2077458" y="1391916"/>
                    <a:pt x="2061412" y="1172359"/>
                    <a:pt x="2050523" y="952610"/>
                  </a:cubicBezTo>
                  <a:cubicBezTo>
                    <a:pt x="2043582" y="813157"/>
                    <a:pt x="2019894" y="677462"/>
                    <a:pt x="1974938" y="545141"/>
                  </a:cubicBezTo>
                  <a:cubicBezTo>
                    <a:pt x="1857837" y="200267"/>
                    <a:pt x="1600136" y="10192"/>
                    <a:pt x="1235968" y="768"/>
                  </a:cubicBezTo>
                  <a:cubicBezTo>
                    <a:pt x="1136187" y="-1843"/>
                    <a:pt x="1036723" y="2168"/>
                    <a:pt x="937642" y="13376"/>
                  </a:cubicBezTo>
                  <a:cubicBezTo>
                    <a:pt x="793414" y="29677"/>
                    <a:pt x="653770" y="63680"/>
                    <a:pt x="524124" y="130605"/>
                  </a:cubicBezTo>
                  <a:cubicBezTo>
                    <a:pt x="333858" y="228795"/>
                    <a:pt x="199500" y="373214"/>
                    <a:pt x="155881" y="589142"/>
                  </a:cubicBezTo>
                  <a:cubicBezTo>
                    <a:pt x="137415" y="680518"/>
                    <a:pt x="131938" y="773614"/>
                    <a:pt x="123852" y="866264"/>
                  </a:cubicBezTo>
                  <a:cubicBezTo>
                    <a:pt x="112071" y="1001577"/>
                    <a:pt x="110861" y="1136954"/>
                    <a:pt x="123151" y="1272204"/>
                  </a:cubicBezTo>
                  <a:cubicBezTo>
                    <a:pt x="136077" y="1414585"/>
                    <a:pt x="168553" y="1553720"/>
                    <a:pt x="194660" y="1693936"/>
                  </a:cubicBezTo>
                  <a:cubicBezTo>
                    <a:pt x="216883" y="1813266"/>
                    <a:pt x="224143" y="1932597"/>
                    <a:pt x="199882" y="2053201"/>
                  </a:cubicBezTo>
                  <a:cubicBezTo>
                    <a:pt x="171864" y="2192717"/>
                    <a:pt x="114809" y="2320644"/>
                    <a:pt x="53488" y="2447615"/>
                  </a:cubicBezTo>
                  <a:cubicBezTo>
                    <a:pt x="33876" y="2488178"/>
                    <a:pt x="8150" y="2526511"/>
                    <a:pt x="0" y="2572104"/>
                  </a:cubicBezTo>
                  <a:cubicBezTo>
                    <a:pt x="10443" y="2574842"/>
                    <a:pt x="18912" y="2570002"/>
                    <a:pt x="26299" y="2564081"/>
                  </a:cubicBezTo>
                  <a:cubicBezTo>
                    <a:pt x="92650" y="2511038"/>
                    <a:pt x="1903620" y="2490279"/>
                    <a:pt x="1914318" y="2480600"/>
                  </a:cubicBezTo>
                  <a:cubicBezTo>
                    <a:pt x="1962076" y="2377316"/>
                    <a:pt x="1994233" y="2268811"/>
                    <a:pt x="2021741" y="2158713"/>
                  </a:cubicBezTo>
                  <a:cubicBezTo>
                    <a:pt x="2066697" y="1979017"/>
                    <a:pt x="2093887" y="1796965"/>
                    <a:pt x="2086373" y="1611793"/>
                  </a:cubicBezTo>
                  <a:close/>
                </a:path>
              </a:pathLst>
            </a:custGeom>
            <a:solidFill>
              <a:srgbClr val="FBD7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4" name="Google Shape;514;g27be3e6de79_0_0"/>
            <p:cNvSpPr/>
            <p:nvPr/>
          </p:nvSpPr>
          <p:spPr>
            <a:xfrm>
              <a:off x="7537195" y="3861222"/>
              <a:ext cx="24270" cy="27506"/>
            </a:xfrm>
            <a:custGeom>
              <a:avLst/>
              <a:gdLst/>
              <a:ahLst/>
              <a:cxnLst/>
              <a:rect l="l" t="t" r="r" b="b"/>
              <a:pathLst>
                <a:path w="42026" h="47630" extrusionOk="0">
                  <a:moveTo>
                    <a:pt x="38906" y="47630"/>
                  </a:moveTo>
                  <a:cubicBezTo>
                    <a:pt x="25917" y="31775"/>
                    <a:pt x="12926" y="15919"/>
                    <a:pt x="0" y="0"/>
                  </a:cubicBezTo>
                  <a:cubicBezTo>
                    <a:pt x="21204" y="9042"/>
                    <a:pt x="32730" y="25917"/>
                    <a:pt x="42027" y="44765"/>
                  </a:cubicBezTo>
                  <a:cubicBezTo>
                    <a:pt x="40944" y="45720"/>
                    <a:pt x="39925" y="46675"/>
                    <a:pt x="38906" y="47630"/>
                  </a:cubicBezTo>
                  <a:close/>
                </a:path>
              </a:pathLst>
            </a:custGeom>
            <a:solidFill>
              <a:srgbClr val="4912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5" name="Google Shape;515;g27be3e6de79_0_0"/>
            <p:cNvSpPr/>
            <p:nvPr/>
          </p:nvSpPr>
          <p:spPr>
            <a:xfrm>
              <a:off x="6897268" y="3651174"/>
              <a:ext cx="1440280" cy="474718"/>
            </a:xfrm>
            <a:custGeom>
              <a:avLst/>
              <a:gdLst/>
              <a:ahLst/>
              <a:cxnLst/>
              <a:rect l="l" t="t" r="r" b="b"/>
              <a:pathLst>
                <a:path w="2493991" h="822022" extrusionOk="0">
                  <a:moveTo>
                    <a:pt x="2493783" y="798978"/>
                  </a:moveTo>
                  <a:cubicBezTo>
                    <a:pt x="2482321" y="674809"/>
                    <a:pt x="2451756" y="557324"/>
                    <a:pt x="2378400" y="453786"/>
                  </a:cubicBezTo>
                  <a:cubicBezTo>
                    <a:pt x="2313132" y="361709"/>
                    <a:pt x="2224939" y="301025"/>
                    <a:pt x="2119745" y="263265"/>
                  </a:cubicBezTo>
                  <a:cubicBezTo>
                    <a:pt x="2019390" y="232381"/>
                    <a:pt x="1918908" y="202008"/>
                    <a:pt x="1818744" y="170488"/>
                  </a:cubicBezTo>
                  <a:cubicBezTo>
                    <a:pt x="1736919" y="144698"/>
                    <a:pt x="1653566" y="123494"/>
                    <a:pt x="1573715" y="91656"/>
                  </a:cubicBezTo>
                  <a:cubicBezTo>
                    <a:pt x="1567539" y="88854"/>
                    <a:pt x="1563081" y="88026"/>
                    <a:pt x="1559325" y="83314"/>
                  </a:cubicBezTo>
                  <a:cubicBezTo>
                    <a:pt x="1544679" y="61473"/>
                    <a:pt x="1529460" y="45681"/>
                    <a:pt x="1521182" y="19828"/>
                  </a:cubicBezTo>
                  <a:cubicBezTo>
                    <a:pt x="1518189" y="10468"/>
                    <a:pt x="1510930" y="3845"/>
                    <a:pt x="1500933" y="1298"/>
                  </a:cubicBezTo>
                  <a:cubicBezTo>
                    <a:pt x="1424839" y="88"/>
                    <a:pt x="1001961" y="-1376"/>
                    <a:pt x="989544" y="2572"/>
                  </a:cubicBezTo>
                  <a:cubicBezTo>
                    <a:pt x="979355" y="6138"/>
                    <a:pt x="974962" y="14734"/>
                    <a:pt x="972351" y="23903"/>
                  </a:cubicBezTo>
                  <a:cubicBezTo>
                    <a:pt x="961972" y="59626"/>
                    <a:pt x="939494" y="80576"/>
                    <a:pt x="906637" y="95285"/>
                  </a:cubicBezTo>
                  <a:cubicBezTo>
                    <a:pt x="898995" y="98724"/>
                    <a:pt x="892882" y="100443"/>
                    <a:pt x="881802" y="104263"/>
                  </a:cubicBezTo>
                  <a:cubicBezTo>
                    <a:pt x="755531" y="144571"/>
                    <a:pt x="629323" y="185197"/>
                    <a:pt x="502925" y="225186"/>
                  </a:cubicBezTo>
                  <a:cubicBezTo>
                    <a:pt x="399196" y="257980"/>
                    <a:pt x="291518" y="281540"/>
                    <a:pt x="205490" y="354705"/>
                  </a:cubicBezTo>
                  <a:cubicBezTo>
                    <a:pt x="203325" y="357889"/>
                    <a:pt x="201160" y="361072"/>
                    <a:pt x="198995" y="364256"/>
                  </a:cubicBezTo>
                  <a:lnTo>
                    <a:pt x="198995" y="364256"/>
                  </a:lnTo>
                  <a:cubicBezTo>
                    <a:pt x="83358" y="463720"/>
                    <a:pt x="30952" y="595340"/>
                    <a:pt x="8792" y="741542"/>
                  </a:cubicBezTo>
                  <a:cubicBezTo>
                    <a:pt x="5099" y="766121"/>
                    <a:pt x="-8209" y="791783"/>
                    <a:pt x="7455" y="817126"/>
                  </a:cubicBezTo>
                  <a:cubicBezTo>
                    <a:pt x="7455" y="817126"/>
                    <a:pt x="7455" y="817126"/>
                    <a:pt x="7455" y="817126"/>
                  </a:cubicBezTo>
                  <a:cubicBezTo>
                    <a:pt x="19108" y="824831"/>
                    <a:pt x="32225" y="821138"/>
                    <a:pt x="44642" y="821138"/>
                  </a:cubicBezTo>
                  <a:cubicBezTo>
                    <a:pt x="529224" y="821329"/>
                    <a:pt x="1013804" y="821329"/>
                    <a:pt x="1498386" y="821329"/>
                  </a:cubicBezTo>
                  <a:cubicBezTo>
                    <a:pt x="1815433" y="821329"/>
                    <a:pt x="2132544" y="821329"/>
                    <a:pt x="2449591" y="821329"/>
                  </a:cubicBezTo>
                  <a:cubicBezTo>
                    <a:pt x="2458060" y="821329"/>
                    <a:pt x="2466593" y="821520"/>
                    <a:pt x="2475062" y="821138"/>
                  </a:cubicBezTo>
                  <a:cubicBezTo>
                    <a:pt x="2489007" y="820565"/>
                    <a:pt x="2495247" y="814643"/>
                    <a:pt x="2493783" y="798978"/>
                  </a:cubicBezTo>
                  <a:close/>
                </a:path>
              </a:pathLst>
            </a:custGeom>
            <a:solidFill>
              <a:srgbClr val="D652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6" name="Google Shape;516;g27be3e6de79_0_0"/>
            <p:cNvSpPr/>
            <p:nvPr/>
          </p:nvSpPr>
          <p:spPr>
            <a:xfrm>
              <a:off x="7463284" y="3623632"/>
              <a:ext cx="309779" cy="501932"/>
            </a:xfrm>
            <a:custGeom>
              <a:avLst/>
              <a:gdLst/>
              <a:ahLst/>
              <a:cxnLst/>
              <a:rect l="l" t="t" r="r" b="b"/>
              <a:pathLst>
                <a:path w="536413" h="869146" extrusionOk="0">
                  <a:moveTo>
                    <a:pt x="536414" y="58201"/>
                  </a:moveTo>
                  <a:cubicBezTo>
                    <a:pt x="458219" y="60366"/>
                    <a:pt x="373338" y="61512"/>
                    <a:pt x="295142" y="62594"/>
                  </a:cubicBezTo>
                  <a:cubicBezTo>
                    <a:pt x="277058" y="62849"/>
                    <a:pt x="271900" y="68071"/>
                    <a:pt x="272028" y="86028"/>
                  </a:cubicBezTo>
                  <a:cubicBezTo>
                    <a:pt x="272664" y="212999"/>
                    <a:pt x="271773" y="776858"/>
                    <a:pt x="271455" y="869062"/>
                  </a:cubicBezTo>
                  <a:cubicBezTo>
                    <a:pt x="269481" y="869253"/>
                    <a:pt x="266551" y="869062"/>
                    <a:pt x="265278" y="869062"/>
                  </a:cubicBezTo>
                  <a:cubicBezTo>
                    <a:pt x="265278" y="756163"/>
                    <a:pt x="263113" y="191031"/>
                    <a:pt x="264387" y="90421"/>
                  </a:cubicBezTo>
                  <a:cubicBezTo>
                    <a:pt x="264705" y="67943"/>
                    <a:pt x="258528" y="62658"/>
                    <a:pt x="236369" y="62467"/>
                  </a:cubicBezTo>
                  <a:cubicBezTo>
                    <a:pt x="159128" y="61894"/>
                    <a:pt x="77176" y="59156"/>
                    <a:pt x="0" y="56991"/>
                  </a:cubicBezTo>
                  <a:cubicBezTo>
                    <a:pt x="2038" y="38142"/>
                    <a:pt x="8787" y="18848"/>
                    <a:pt x="10825" y="0"/>
                  </a:cubicBezTo>
                  <a:cubicBezTo>
                    <a:pt x="181670" y="15283"/>
                    <a:pt x="352515" y="15346"/>
                    <a:pt x="523297" y="0"/>
                  </a:cubicBezTo>
                  <a:cubicBezTo>
                    <a:pt x="529601" y="22414"/>
                    <a:pt x="534376" y="39671"/>
                    <a:pt x="536414" y="58201"/>
                  </a:cubicBezTo>
                  <a:close/>
                </a:path>
              </a:pathLst>
            </a:custGeom>
            <a:solidFill>
              <a:srgbClr val="1E1E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7" name="Google Shape;517;g27be3e6de79_0_0"/>
            <p:cNvSpPr/>
            <p:nvPr/>
          </p:nvSpPr>
          <p:spPr>
            <a:xfrm>
              <a:off x="7119420" y="2692687"/>
              <a:ext cx="995716" cy="943481"/>
            </a:xfrm>
            <a:custGeom>
              <a:avLst/>
              <a:gdLst/>
              <a:ahLst/>
              <a:cxnLst/>
              <a:rect l="l" t="t" r="r" b="b"/>
              <a:pathLst>
                <a:path w="1724184" h="1633733" extrusionOk="0">
                  <a:moveTo>
                    <a:pt x="1724095" y="585914"/>
                  </a:moveTo>
                  <a:cubicBezTo>
                    <a:pt x="1722758" y="524975"/>
                    <a:pt x="1678884" y="464227"/>
                    <a:pt x="1631254" y="461107"/>
                  </a:cubicBezTo>
                  <a:cubicBezTo>
                    <a:pt x="1599607" y="459006"/>
                    <a:pt x="1593175" y="446971"/>
                    <a:pt x="1597378" y="420481"/>
                  </a:cubicBezTo>
                  <a:cubicBezTo>
                    <a:pt x="1610559" y="398958"/>
                    <a:pt x="1594895" y="381575"/>
                    <a:pt x="1587381" y="364382"/>
                  </a:cubicBezTo>
                  <a:cubicBezTo>
                    <a:pt x="1524150" y="220090"/>
                    <a:pt x="1411696" y="127249"/>
                    <a:pt x="1268232" y="71086"/>
                  </a:cubicBezTo>
                  <a:cubicBezTo>
                    <a:pt x="1113943" y="10657"/>
                    <a:pt x="953286" y="-9083"/>
                    <a:pt x="787726" y="3716"/>
                  </a:cubicBezTo>
                  <a:cubicBezTo>
                    <a:pt x="645027" y="14732"/>
                    <a:pt x="509586" y="48608"/>
                    <a:pt x="384015" y="117952"/>
                  </a:cubicBezTo>
                  <a:cubicBezTo>
                    <a:pt x="264812" y="183794"/>
                    <a:pt x="175728" y="276826"/>
                    <a:pt x="129944" y="407300"/>
                  </a:cubicBezTo>
                  <a:cubicBezTo>
                    <a:pt x="124786" y="422009"/>
                    <a:pt x="116763" y="436910"/>
                    <a:pt x="125933" y="453084"/>
                  </a:cubicBezTo>
                  <a:cubicBezTo>
                    <a:pt x="101290" y="463145"/>
                    <a:pt x="72699" y="460407"/>
                    <a:pt x="50794" y="480656"/>
                  </a:cubicBezTo>
                  <a:cubicBezTo>
                    <a:pt x="7940" y="520326"/>
                    <a:pt x="-4987" y="571141"/>
                    <a:pt x="1635" y="624884"/>
                  </a:cubicBezTo>
                  <a:cubicBezTo>
                    <a:pt x="13734" y="722946"/>
                    <a:pt x="152422" y="939448"/>
                    <a:pt x="215717" y="917925"/>
                  </a:cubicBezTo>
                  <a:cubicBezTo>
                    <a:pt x="253923" y="1134044"/>
                    <a:pt x="345300" y="1226503"/>
                    <a:pt x="479785" y="1300496"/>
                  </a:cubicBezTo>
                  <a:cubicBezTo>
                    <a:pt x="516845" y="1320872"/>
                    <a:pt x="553459" y="1342140"/>
                    <a:pt x="592939" y="1357677"/>
                  </a:cubicBezTo>
                  <a:cubicBezTo>
                    <a:pt x="603318" y="1361753"/>
                    <a:pt x="610705" y="1366974"/>
                    <a:pt x="610641" y="1380410"/>
                  </a:cubicBezTo>
                  <a:cubicBezTo>
                    <a:pt x="610195" y="1450073"/>
                    <a:pt x="598224" y="1611112"/>
                    <a:pt x="611214" y="1617479"/>
                  </a:cubicBezTo>
                  <a:cubicBezTo>
                    <a:pt x="625032" y="1623146"/>
                    <a:pt x="639678" y="1625439"/>
                    <a:pt x="654451" y="1626458"/>
                  </a:cubicBezTo>
                  <a:cubicBezTo>
                    <a:pt x="792630" y="1636009"/>
                    <a:pt x="930809" y="1636264"/>
                    <a:pt x="1068924" y="1626585"/>
                  </a:cubicBezTo>
                  <a:cubicBezTo>
                    <a:pt x="1083951" y="1625502"/>
                    <a:pt x="1098915" y="1623338"/>
                    <a:pt x="1113052" y="1617607"/>
                  </a:cubicBezTo>
                  <a:cubicBezTo>
                    <a:pt x="1112797" y="1615505"/>
                    <a:pt x="1118974" y="1613404"/>
                    <a:pt x="1118719" y="1611303"/>
                  </a:cubicBezTo>
                  <a:cubicBezTo>
                    <a:pt x="1108658" y="1533426"/>
                    <a:pt x="1117700" y="1454848"/>
                    <a:pt x="1111014" y="1376908"/>
                  </a:cubicBezTo>
                  <a:cubicBezTo>
                    <a:pt x="1109358" y="1357487"/>
                    <a:pt x="1118974" y="1357550"/>
                    <a:pt x="1128971" y="1353348"/>
                  </a:cubicBezTo>
                  <a:cubicBezTo>
                    <a:pt x="1196660" y="1324820"/>
                    <a:pt x="1258744" y="1286996"/>
                    <a:pt x="1318218" y="1244142"/>
                  </a:cubicBezTo>
                  <a:cubicBezTo>
                    <a:pt x="1415071" y="1174288"/>
                    <a:pt x="1454296" y="1137738"/>
                    <a:pt x="1501162" y="996439"/>
                  </a:cubicBezTo>
                  <a:cubicBezTo>
                    <a:pt x="1513516" y="968039"/>
                    <a:pt x="1514916" y="919135"/>
                    <a:pt x="1514598" y="889716"/>
                  </a:cubicBezTo>
                  <a:cubicBezTo>
                    <a:pt x="1514598" y="889716"/>
                    <a:pt x="1514598" y="889716"/>
                    <a:pt x="1514598" y="889716"/>
                  </a:cubicBezTo>
                  <a:cubicBezTo>
                    <a:pt x="1516190" y="889716"/>
                    <a:pt x="1517718" y="889525"/>
                    <a:pt x="1519246" y="889334"/>
                  </a:cubicBezTo>
                  <a:cubicBezTo>
                    <a:pt x="1519820" y="890544"/>
                    <a:pt x="1520393" y="891690"/>
                    <a:pt x="1521030" y="892900"/>
                  </a:cubicBezTo>
                  <a:cubicBezTo>
                    <a:pt x="1539241" y="891308"/>
                    <a:pt x="1557070" y="886660"/>
                    <a:pt x="1571334" y="875771"/>
                  </a:cubicBezTo>
                  <a:cubicBezTo>
                    <a:pt x="1666849" y="802670"/>
                    <a:pt x="1726833" y="710084"/>
                    <a:pt x="1724095" y="585914"/>
                  </a:cubicBezTo>
                  <a:close/>
                </a:path>
              </a:pathLst>
            </a:custGeom>
            <a:solidFill>
              <a:srgbClr val="FCD4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8" name="Google Shape;518;g27be3e6de79_0_0"/>
            <p:cNvSpPr/>
            <p:nvPr/>
          </p:nvSpPr>
          <p:spPr>
            <a:xfrm>
              <a:off x="7174539" y="2457776"/>
              <a:ext cx="890939" cy="496425"/>
            </a:xfrm>
            <a:custGeom>
              <a:avLst/>
              <a:gdLst/>
              <a:ahLst/>
              <a:cxnLst/>
              <a:rect l="l" t="t" r="r" b="b"/>
              <a:pathLst>
                <a:path w="1542752" h="859610" extrusionOk="0">
                  <a:moveTo>
                    <a:pt x="1502040" y="827072"/>
                  </a:moveTo>
                  <a:cubicBezTo>
                    <a:pt x="1466381" y="702966"/>
                    <a:pt x="1388695" y="610952"/>
                    <a:pt x="1281654" y="542373"/>
                  </a:cubicBezTo>
                  <a:cubicBezTo>
                    <a:pt x="1169519" y="470609"/>
                    <a:pt x="1043757" y="438133"/>
                    <a:pt x="913475" y="422978"/>
                  </a:cubicBezTo>
                  <a:cubicBezTo>
                    <a:pt x="728366" y="401392"/>
                    <a:pt x="547333" y="420941"/>
                    <a:pt x="374322" y="492259"/>
                  </a:cubicBezTo>
                  <a:cubicBezTo>
                    <a:pt x="219588" y="556063"/>
                    <a:pt x="98601" y="656418"/>
                    <a:pt x="41229" y="820004"/>
                  </a:cubicBezTo>
                  <a:cubicBezTo>
                    <a:pt x="36708" y="832867"/>
                    <a:pt x="34160" y="846366"/>
                    <a:pt x="30658" y="859611"/>
                  </a:cubicBezTo>
                  <a:cubicBezTo>
                    <a:pt x="2577" y="827327"/>
                    <a:pt x="-352" y="786382"/>
                    <a:pt x="30" y="747985"/>
                  </a:cubicBezTo>
                  <a:cubicBezTo>
                    <a:pt x="2832" y="488884"/>
                    <a:pt x="114839" y="285500"/>
                    <a:pt x="325864" y="138215"/>
                  </a:cubicBezTo>
                  <a:cubicBezTo>
                    <a:pt x="705760" y="-126935"/>
                    <a:pt x="1242238" y="3093"/>
                    <a:pt x="1460141" y="411262"/>
                  </a:cubicBezTo>
                  <a:cubicBezTo>
                    <a:pt x="1514457" y="513017"/>
                    <a:pt x="1541074" y="622223"/>
                    <a:pt x="1542729" y="737478"/>
                  </a:cubicBezTo>
                  <a:cubicBezTo>
                    <a:pt x="1543303" y="779378"/>
                    <a:pt x="1533114" y="819176"/>
                    <a:pt x="1518596" y="858910"/>
                  </a:cubicBezTo>
                  <a:cubicBezTo>
                    <a:pt x="1503313" y="852797"/>
                    <a:pt x="1503313" y="852797"/>
                    <a:pt x="1502040" y="827072"/>
                  </a:cubicBezTo>
                  <a:close/>
                </a:path>
              </a:pathLst>
            </a:custGeom>
            <a:solidFill>
              <a:srgbClr val="17110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519" name="Google Shape;519;g27be3e6de79_0_0"/>
          <p:cNvPicPr preferRelativeResize="0"/>
          <p:nvPr/>
        </p:nvPicPr>
        <p:blipFill>
          <a:blip r:embed="rId3">
            <a:alphaModFix/>
          </a:blip>
          <a:stretch>
            <a:fillRect/>
          </a:stretch>
        </p:blipFill>
        <p:spPr>
          <a:xfrm>
            <a:off x="4845225" y="83350"/>
            <a:ext cx="2501550" cy="483728"/>
          </a:xfrm>
          <a:prstGeom prst="rect">
            <a:avLst/>
          </a:prstGeom>
          <a:noFill/>
          <a:ln>
            <a:noFill/>
          </a:ln>
        </p:spPr>
      </p:pic>
      <p:cxnSp>
        <p:nvCxnSpPr>
          <p:cNvPr id="520" name="Google Shape;520;g27be3e6de79_0_0"/>
          <p:cNvCxnSpPr/>
          <p:nvPr/>
        </p:nvCxnSpPr>
        <p:spPr>
          <a:xfrm rot="10800000" flipH="1">
            <a:off x="2975350" y="14767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27cd0e2b776_0_15"/>
          <p:cNvSpPr txBox="1">
            <a:spLocks noGrp="1"/>
          </p:cNvSpPr>
          <p:nvPr>
            <p:ph type="body" idx="1"/>
          </p:nvPr>
        </p:nvSpPr>
        <p:spPr>
          <a:xfrm>
            <a:off x="323529" y="4919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Penjelasan</a:t>
            </a:r>
            <a:endParaRPr/>
          </a:p>
        </p:txBody>
      </p:sp>
      <p:pic>
        <p:nvPicPr>
          <p:cNvPr id="533" name="Google Shape;533;g27cd0e2b776_0_15"/>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534" name="Google Shape;534;g27cd0e2b776_0_15"/>
          <p:cNvSpPr txBox="1"/>
          <p:nvPr/>
        </p:nvSpPr>
        <p:spPr>
          <a:xfrm>
            <a:off x="1158700" y="1448100"/>
            <a:ext cx="5635200" cy="49626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AutoNum type="arabicPeriod"/>
            </a:pPr>
            <a:r>
              <a:rPr lang="en-US" sz="1600">
                <a:solidFill>
                  <a:schemeClr val="dk1"/>
                </a:solidFill>
              </a:rPr>
              <a:t>Jenis cloud deployment yang membutuhkan bandwidth dan latensi tertinggi adalah </a:t>
            </a:r>
            <a:r>
              <a:rPr lang="en-US" sz="1600" b="1" i="1" u="sng">
                <a:solidFill>
                  <a:schemeClr val="dk1"/>
                </a:solidFill>
              </a:rPr>
              <a:t>Public cloud.</a:t>
            </a:r>
            <a:endParaRPr sz="1600" b="1" i="1" u="sng">
              <a:solidFill>
                <a:schemeClr val="dk1"/>
              </a:solidFill>
            </a:endParaRPr>
          </a:p>
          <a:p>
            <a:pPr marL="457200" lvl="0" indent="0" algn="l" rtl="0">
              <a:lnSpc>
                <a:spcPct val="115000"/>
              </a:lnSpc>
              <a:spcBef>
                <a:spcPts val="0"/>
              </a:spcBef>
              <a:spcAft>
                <a:spcPts val="0"/>
              </a:spcAft>
              <a:buNone/>
            </a:pPr>
            <a:r>
              <a:rPr lang="en-US" sz="1600">
                <a:solidFill>
                  <a:schemeClr val="dk1"/>
                </a:solidFill>
              </a:rPr>
              <a:t>Public cloud memerlukan bandwidth yang tinggi untuk mengakomodasi lalu lintas jaringan yang besar. Latensi yang rendah juga penting dalam public cloud untuk memastikan kinerja aplikasi yang baik.</a:t>
            </a:r>
            <a:endParaRPr sz="1600">
              <a:solidFill>
                <a:schemeClr val="dk1"/>
              </a:solidFill>
            </a:endParaRPr>
          </a:p>
          <a:p>
            <a:pPr marL="457200" lvl="0" indent="0" algn="l" rtl="0">
              <a:lnSpc>
                <a:spcPct val="115000"/>
              </a:lnSpc>
              <a:spcBef>
                <a:spcPts val="0"/>
              </a:spcBef>
              <a:spcAft>
                <a:spcPts val="0"/>
              </a:spcAft>
              <a:buNone/>
            </a:pPr>
            <a:endParaRPr sz="1600" i="1" u="sng">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US" sz="1600" b="1" i="1" u="sng">
                <a:solidFill>
                  <a:schemeClr val="dk1"/>
                </a:solidFill>
              </a:rPr>
              <a:t>Aplikasi multimedia</a:t>
            </a:r>
            <a:r>
              <a:rPr lang="en-US" sz="1600">
                <a:solidFill>
                  <a:schemeClr val="dk1"/>
                </a:solidFill>
              </a:rPr>
              <a:t> memerlukan bandwidth tinggi karena konten multimedia seperti video dan audio memiliki ukuran file yang besar. Selain itu, latensi rendah juga diperlukan agar pemutaran video dan audio berjalan lancar tanpa jeda atau lag.</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US" sz="1600" b="1" i="1" u="sng">
                <a:solidFill>
                  <a:schemeClr val="dk1"/>
                </a:solidFill>
              </a:rPr>
              <a:t>Cloud deployment membutuhkan bandwidth yang lebih tinggi</a:t>
            </a:r>
            <a:r>
              <a:rPr lang="en-US" sz="1600" b="1">
                <a:solidFill>
                  <a:schemeClr val="dk1"/>
                </a:solidFill>
              </a:rPr>
              <a:t> </a:t>
            </a:r>
            <a:r>
              <a:rPr lang="en-US" sz="1600">
                <a:solidFill>
                  <a:schemeClr val="dk1"/>
                </a:solidFill>
              </a:rPr>
              <a:t>karena data harus melintasi jaringan publik atau infrastruktur jarak jauh untuk diakses, memerlukan kapasitas lebih besar.</a:t>
            </a:r>
            <a:endParaRPr sz="1600">
              <a:solidFill>
                <a:schemeClr val="dk1"/>
              </a:solidFill>
            </a:endParaRPr>
          </a:p>
        </p:txBody>
      </p:sp>
      <p:grpSp>
        <p:nvGrpSpPr>
          <p:cNvPr id="535" name="Google Shape;535;g27cd0e2b776_0_15"/>
          <p:cNvGrpSpPr/>
          <p:nvPr/>
        </p:nvGrpSpPr>
        <p:grpSpPr>
          <a:xfrm>
            <a:off x="7420723" y="1263977"/>
            <a:ext cx="3236491" cy="4733543"/>
            <a:chOff x="1102710" y="665240"/>
            <a:chExt cx="3690833" cy="5398042"/>
          </a:xfrm>
        </p:grpSpPr>
        <p:sp>
          <p:nvSpPr>
            <p:cNvPr id="536" name="Google Shape;536;g27cd0e2b776_0_15"/>
            <p:cNvSpPr/>
            <p:nvPr/>
          </p:nvSpPr>
          <p:spPr>
            <a:xfrm rot="413639" flipH="1">
              <a:off x="1521625" y="1772638"/>
              <a:ext cx="2853273" cy="4134347"/>
            </a:xfrm>
            <a:custGeom>
              <a:avLst/>
              <a:gdLst/>
              <a:ahLst/>
              <a:cxnLst/>
              <a:rect l="l" t="t" r="r" b="b"/>
              <a:pathLst>
                <a:path w="2854049" h="4135471" extrusionOk="0">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1">
                <a:solidFill>
                  <a:schemeClr val="dk1"/>
                </a:solidFill>
                <a:latin typeface="Arial"/>
                <a:ea typeface="Arial"/>
                <a:cs typeface="Arial"/>
                <a:sym typeface="Arial"/>
              </a:endParaRPr>
            </a:p>
          </p:txBody>
        </p:sp>
        <p:sp>
          <p:nvSpPr>
            <p:cNvPr id="537" name="Google Shape;537;g27cd0e2b776_0_15"/>
            <p:cNvSpPr/>
            <p:nvPr/>
          </p:nvSpPr>
          <p:spPr>
            <a:xfrm flipH="1">
              <a:off x="1102710" y="665240"/>
              <a:ext cx="3690833" cy="2411266"/>
            </a:xfrm>
            <a:custGeom>
              <a:avLst/>
              <a:gdLst/>
              <a:ahLst/>
              <a:cxnLst/>
              <a:rect l="l" t="t" r="r" b="b"/>
              <a:pathLst>
                <a:path w="3095038" h="2022026" extrusionOk="0">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p:nvPr/>
        </p:nvSpPr>
        <p:spPr>
          <a:xfrm>
            <a:off x="7272820" y="1225840"/>
            <a:ext cx="3971100" cy="92340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5400">
                <a:solidFill>
                  <a:schemeClr val="lt1"/>
                </a:solidFill>
                <a:latin typeface="Arial"/>
                <a:ea typeface="Arial"/>
                <a:cs typeface="Arial"/>
                <a:sym typeface="Arial"/>
              </a:rPr>
              <a:t>Topik</a:t>
            </a:r>
            <a:endParaRPr sz="5400">
              <a:solidFill>
                <a:schemeClr val="lt1"/>
              </a:solidFill>
              <a:latin typeface="Arial"/>
              <a:ea typeface="Arial"/>
              <a:cs typeface="Arial"/>
              <a:sym typeface="Arial"/>
            </a:endParaRPr>
          </a:p>
        </p:txBody>
      </p:sp>
      <p:sp>
        <p:nvSpPr>
          <p:cNvPr id="133" name="Google Shape;133;p3"/>
          <p:cNvSpPr/>
          <p:nvPr/>
        </p:nvSpPr>
        <p:spPr>
          <a:xfrm>
            <a:off x="1031377" y="4231821"/>
            <a:ext cx="731400" cy="731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34" name="Google Shape;134;p3"/>
          <p:cNvSpPr/>
          <p:nvPr/>
        </p:nvSpPr>
        <p:spPr>
          <a:xfrm>
            <a:off x="1031377" y="3063279"/>
            <a:ext cx="731400" cy="731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35" name="Google Shape;135;p3"/>
          <p:cNvSpPr/>
          <p:nvPr/>
        </p:nvSpPr>
        <p:spPr>
          <a:xfrm>
            <a:off x="1031377" y="1894737"/>
            <a:ext cx="731400" cy="7314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36" name="Google Shape;136;p3"/>
          <p:cNvSpPr/>
          <p:nvPr/>
        </p:nvSpPr>
        <p:spPr>
          <a:xfrm>
            <a:off x="1031502" y="517357"/>
            <a:ext cx="731400" cy="731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37" name="Google Shape;137;p3"/>
          <p:cNvSpPr txBox="1"/>
          <p:nvPr/>
        </p:nvSpPr>
        <p:spPr>
          <a:xfrm>
            <a:off x="1045444" y="590555"/>
            <a:ext cx="703500" cy="58500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01</a:t>
            </a:r>
            <a:endParaRPr sz="3200" b="1">
              <a:solidFill>
                <a:schemeClr val="lt1"/>
              </a:solidFill>
              <a:latin typeface="Arial"/>
              <a:ea typeface="Arial"/>
              <a:cs typeface="Arial"/>
              <a:sym typeface="Arial"/>
            </a:endParaRPr>
          </a:p>
        </p:txBody>
      </p:sp>
      <p:sp>
        <p:nvSpPr>
          <p:cNvPr id="138" name="Google Shape;138;p3"/>
          <p:cNvSpPr txBox="1"/>
          <p:nvPr/>
        </p:nvSpPr>
        <p:spPr>
          <a:xfrm>
            <a:off x="1058633" y="1976432"/>
            <a:ext cx="677100" cy="58500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02</a:t>
            </a:r>
            <a:endParaRPr sz="3200" b="1">
              <a:solidFill>
                <a:schemeClr val="lt1"/>
              </a:solidFill>
              <a:latin typeface="Arial"/>
              <a:ea typeface="Arial"/>
              <a:cs typeface="Arial"/>
              <a:sym typeface="Arial"/>
            </a:endParaRPr>
          </a:p>
        </p:txBody>
      </p:sp>
      <p:grpSp>
        <p:nvGrpSpPr>
          <p:cNvPr id="139" name="Google Shape;139;p3"/>
          <p:cNvGrpSpPr/>
          <p:nvPr/>
        </p:nvGrpSpPr>
        <p:grpSpPr>
          <a:xfrm>
            <a:off x="1955065" y="1885388"/>
            <a:ext cx="5676503" cy="985200"/>
            <a:chOff x="1797653" y="2369570"/>
            <a:chExt cx="5079645" cy="985200"/>
          </a:xfrm>
        </p:grpSpPr>
        <p:sp>
          <p:nvSpPr>
            <p:cNvPr id="140" name="Google Shape;140;p3"/>
            <p:cNvSpPr txBox="1"/>
            <p:nvPr/>
          </p:nvSpPr>
          <p:spPr>
            <a:xfrm>
              <a:off x="1797653" y="2369570"/>
              <a:ext cx="5079300" cy="3387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a:solidFill>
                    <a:schemeClr val="accent3"/>
                  </a:solidFill>
                </a:rPr>
                <a:t>Network Requirements for Cloud Deployment</a:t>
              </a:r>
              <a:endParaRPr sz="1600" b="1">
                <a:solidFill>
                  <a:schemeClr val="accent3"/>
                </a:solidFill>
                <a:latin typeface="Arial"/>
                <a:ea typeface="Arial"/>
                <a:cs typeface="Arial"/>
                <a:sym typeface="Arial"/>
              </a:endParaRPr>
            </a:p>
          </p:txBody>
        </p:sp>
        <p:sp>
          <p:nvSpPr>
            <p:cNvPr id="141" name="Google Shape;141;p3"/>
            <p:cNvSpPr txBox="1"/>
            <p:nvPr/>
          </p:nvSpPr>
          <p:spPr>
            <a:xfrm>
              <a:off x="2044597" y="2708270"/>
              <a:ext cx="4832700" cy="64650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lt1"/>
                </a:buClr>
                <a:buSzPts val="1200"/>
                <a:buFont typeface="Noto Sans Symbols"/>
                <a:buChar char="⮚"/>
              </a:pPr>
              <a:r>
                <a:rPr lang="en-US" sz="1200">
                  <a:solidFill>
                    <a:schemeClr val="lt1"/>
                  </a:solidFill>
                </a:rPr>
                <a:t>Network Requirements</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Kapasitas, Fleksibilitas, dan Keamanan</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Tips untuk merancang Network Requirements for cloud deployment</a:t>
              </a:r>
              <a:endParaRPr sz="1200">
                <a:solidFill>
                  <a:schemeClr val="lt1"/>
                </a:solidFill>
              </a:endParaRPr>
            </a:p>
          </p:txBody>
        </p:sp>
      </p:grpSp>
      <p:sp>
        <p:nvSpPr>
          <p:cNvPr id="142" name="Google Shape;142;p3"/>
          <p:cNvSpPr txBox="1"/>
          <p:nvPr/>
        </p:nvSpPr>
        <p:spPr>
          <a:xfrm>
            <a:off x="1058633" y="3143759"/>
            <a:ext cx="677100" cy="58500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03</a:t>
            </a:r>
            <a:endParaRPr sz="3200" b="1">
              <a:solidFill>
                <a:schemeClr val="lt1"/>
              </a:solidFill>
              <a:latin typeface="Arial"/>
              <a:ea typeface="Arial"/>
              <a:cs typeface="Arial"/>
              <a:sym typeface="Arial"/>
            </a:endParaRPr>
          </a:p>
        </p:txBody>
      </p:sp>
      <p:grpSp>
        <p:nvGrpSpPr>
          <p:cNvPr id="143" name="Google Shape;143;p3"/>
          <p:cNvGrpSpPr/>
          <p:nvPr/>
        </p:nvGrpSpPr>
        <p:grpSpPr>
          <a:xfrm>
            <a:off x="1955075" y="3053925"/>
            <a:ext cx="5469300" cy="985188"/>
            <a:chOff x="1797653" y="3788058"/>
            <a:chExt cx="5469300" cy="985188"/>
          </a:xfrm>
        </p:grpSpPr>
        <p:sp>
          <p:nvSpPr>
            <p:cNvPr id="144" name="Google Shape;144;p3"/>
            <p:cNvSpPr txBox="1"/>
            <p:nvPr/>
          </p:nvSpPr>
          <p:spPr>
            <a:xfrm>
              <a:off x="1797653" y="3788058"/>
              <a:ext cx="5469300" cy="3387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a:solidFill>
                    <a:schemeClr val="accent2"/>
                  </a:solidFill>
                </a:rPr>
                <a:t>Automation and Self Services in Cloud Computing</a:t>
              </a:r>
              <a:endParaRPr sz="1600" b="1">
                <a:solidFill>
                  <a:schemeClr val="accent2"/>
                </a:solidFill>
                <a:latin typeface="Arial"/>
                <a:ea typeface="Arial"/>
                <a:cs typeface="Arial"/>
                <a:sym typeface="Arial"/>
              </a:endParaRPr>
            </a:p>
          </p:txBody>
        </p:sp>
        <p:sp>
          <p:nvSpPr>
            <p:cNvPr id="145" name="Google Shape;145;p3"/>
            <p:cNvSpPr txBox="1"/>
            <p:nvPr/>
          </p:nvSpPr>
          <p:spPr>
            <a:xfrm>
              <a:off x="2093153" y="4126745"/>
              <a:ext cx="3193200" cy="64650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lt1"/>
                </a:buClr>
                <a:buSzPts val="1200"/>
                <a:buFont typeface="Noto Sans Symbols"/>
                <a:buChar char="⮚"/>
              </a:pPr>
              <a:r>
                <a:rPr lang="en-US" sz="1200">
                  <a:solidFill>
                    <a:schemeClr val="lt1"/>
                  </a:solidFill>
                </a:rPr>
                <a:t>Automation</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Self-service</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Penerapan Automation dan Self-service</a:t>
              </a:r>
              <a:endParaRPr sz="1200">
                <a:solidFill>
                  <a:schemeClr val="lt1"/>
                </a:solidFill>
              </a:endParaRPr>
            </a:p>
          </p:txBody>
        </p:sp>
      </p:grpSp>
      <p:sp>
        <p:nvSpPr>
          <p:cNvPr id="146" name="Google Shape;146;p3"/>
          <p:cNvSpPr txBox="1"/>
          <p:nvPr/>
        </p:nvSpPr>
        <p:spPr>
          <a:xfrm>
            <a:off x="1058633" y="4311085"/>
            <a:ext cx="677100" cy="58500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04</a:t>
            </a:r>
            <a:endParaRPr sz="3200" b="1">
              <a:solidFill>
                <a:schemeClr val="lt1"/>
              </a:solidFill>
              <a:latin typeface="Arial"/>
              <a:ea typeface="Arial"/>
              <a:cs typeface="Arial"/>
              <a:sym typeface="Arial"/>
            </a:endParaRPr>
          </a:p>
        </p:txBody>
      </p:sp>
      <p:grpSp>
        <p:nvGrpSpPr>
          <p:cNvPr id="147" name="Google Shape;147;p3"/>
          <p:cNvGrpSpPr/>
          <p:nvPr/>
        </p:nvGrpSpPr>
        <p:grpSpPr>
          <a:xfrm>
            <a:off x="1955107" y="4222360"/>
            <a:ext cx="4980533" cy="985052"/>
            <a:chOff x="1797648" y="5206555"/>
            <a:chExt cx="3488745" cy="985052"/>
          </a:xfrm>
        </p:grpSpPr>
        <p:sp>
          <p:nvSpPr>
            <p:cNvPr id="148" name="Google Shape;148;p3"/>
            <p:cNvSpPr txBox="1"/>
            <p:nvPr/>
          </p:nvSpPr>
          <p:spPr>
            <a:xfrm>
              <a:off x="1797648" y="5206555"/>
              <a:ext cx="3488745"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a:solidFill>
                    <a:schemeClr val="accent1"/>
                  </a:solidFill>
                </a:rPr>
                <a:t>Federated Cloud Services</a:t>
              </a:r>
              <a:endParaRPr sz="1600" b="1">
                <a:solidFill>
                  <a:schemeClr val="accent1"/>
                </a:solidFill>
                <a:latin typeface="Arial"/>
                <a:ea typeface="Arial"/>
                <a:cs typeface="Arial"/>
                <a:sym typeface="Arial"/>
              </a:endParaRPr>
            </a:p>
          </p:txBody>
        </p:sp>
        <p:sp>
          <p:nvSpPr>
            <p:cNvPr id="149" name="Google Shape;149;p3"/>
            <p:cNvSpPr txBox="1"/>
            <p:nvPr/>
          </p:nvSpPr>
          <p:spPr>
            <a:xfrm>
              <a:off x="2010693" y="5545107"/>
              <a:ext cx="3275700" cy="64650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lt1"/>
                </a:buClr>
                <a:buSzPts val="1200"/>
                <a:buFont typeface="Noto Sans Symbols"/>
                <a:buChar char="⮚"/>
              </a:pPr>
              <a:r>
                <a:rPr lang="en-US" sz="1200">
                  <a:solidFill>
                    <a:schemeClr val="lt1"/>
                  </a:solidFill>
                </a:rPr>
                <a:t>Manfaat Federated Cloud Services</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Aplikasi yang digunakan Federated Cloud Services</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Penerapan Federated Cloud Services</a:t>
              </a:r>
              <a:endParaRPr sz="1200">
                <a:solidFill>
                  <a:schemeClr val="lt1"/>
                </a:solidFill>
              </a:endParaRPr>
            </a:p>
          </p:txBody>
        </p:sp>
      </p:grpSp>
      <p:sp>
        <p:nvSpPr>
          <p:cNvPr id="150" name="Google Shape;150;p3"/>
          <p:cNvSpPr/>
          <p:nvPr/>
        </p:nvSpPr>
        <p:spPr>
          <a:xfrm>
            <a:off x="1031377" y="5400371"/>
            <a:ext cx="731400" cy="731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1" name="Google Shape;151;p3"/>
          <p:cNvSpPr txBox="1"/>
          <p:nvPr/>
        </p:nvSpPr>
        <p:spPr>
          <a:xfrm>
            <a:off x="1058633" y="5479635"/>
            <a:ext cx="677100" cy="585000"/>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05</a:t>
            </a:r>
            <a:endParaRPr sz="3200" b="1">
              <a:solidFill>
                <a:schemeClr val="lt1"/>
              </a:solidFill>
              <a:latin typeface="Arial"/>
              <a:ea typeface="Arial"/>
              <a:cs typeface="Arial"/>
              <a:sym typeface="Arial"/>
            </a:endParaRPr>
          </a:p>
        </p:txBody>
      </p:sp>
      <p:grpSp>
        <p:nvGrpSpPr>
          <p:cNvPr id="152" name="Google Shape;152;p3"/>
          <p:cNvGrpSpPr/>
          <p:nvPr/>
        </p:nvGrpSpPr>
        <p:grpSpPr>
          <a:xfrm>
            <a:off x="1955070" y="5391022"/>
            <a:ext cx="3488705" cy="800390"/>
            <a:chOff x="1797648" y="5206555"/>
            <a:chExt cx="3488705" cy="800390"/>
          </a:xfrm>
        </p:grpSpPr>
        <p:sp>
          <p:nvSpPr>
            <p:cNvPr id="153" name="Google Shape;153;p3"/>
            <p:cNvSpPr txBox="1"/>
            <p:nvPr/>
          </p:nvSpPr>
          <p:spPr>
            <a:xfrm>
              <a:off x="1797648" y="5206555"/>
              <a:ext cx="3488700" cy="3387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a:solidFill>
                    <a:schemeClr val="accent5"/>
                  </a:solidFill>
                </a:rPr>
                <a:t>Standardization</a:t>
              </a:r>
              <a:endParaRPr sz="1600" b="1">
                <a:solidFill>
                  <a:schemeClr val="accent5"/>
                </a:solidFill>
                <a:latin typeface="Arial"/>
                <a:ea typeface="Arial"/>
                <a:cs typeface="Arial"/>
                <a:sym typeface="Arial"/>
              </a:endParaRPr>
            </a:p>
          </p:txBody>
        </p:sp>
        <p:sp>
          <p:nvSpPr>
            <p:cNvPr id="154" name="Google Shape;154;p3"/>
            <p:cNvSpPr txBox="1"/>
            <p:nvPr/>
          </p:nvSpPr>
          <p:spPr>
            <a:xfrm>
              <a:off x="2093153" y="5545245"/>
              <a:ext cx="3193200" cy="46170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lt1"/>
                </a:buClr>
                <a:buSzPts val="1200"/>
                <a:buFont typeface="Noto Sans Symbols"/>
                <a:buChar char="⮚"/>
              </a:pPr>
              <a:r>
                <a:rPr lang="en-US" sz="1200">
                  <a:solidFill>
                    <a:schemeClr val="lt1"/>
                  </a:solidFill>
                </a:rPr>
                <a:t>Cloud Security Alliance</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Cloud Computing Standard</a:t>
              </a:r>
              <a:endParaRPr sz="1200">
                <a:solidFill>
                  <a:schemeClr val="lt1"/>
                </a:solidFill>
              </a:endParaRPr>
            </a:p>
          </p:txBody>
        </p:sp>
      </p:grpSp>
      <p:pic>
        <p:nvPicPr>
          <p:cNvPr id="155" name="Google Shape;155;p3"/>
          <p:cNvPicPr preferRelativeResize="0"/>
          <p:nvPr/>
        </p:nvPicPr>
        <p:blipFill>
          <a:blip r:embed="rId3">
            <a:alphaModFix/>
          </a:blip>
          <a:stretch>
            <a:fillRect/>
          </a:stretch>
        </p:blipFill>
        <p:spPr>
          <a:xfrm>
            <a:off x="9285200" y="394225"/>
            <a:ext cx="2501550" cy="483728"/>
          </a:xfrm>
          <a:prstGeom prst="rect">
            <a:avLst/>
          </a:prstGeom>
          <a:noFill/>
          <a:ln>
            <a:noFill/>
          </a:ln>
        </p:spPr>
      </p:pic>
      <p:grpSp>
        <p:nvGrpSpPr>
          <p:cNvPr id="156" name="Google Shape;156;p3"/>
          <p:cNvGrpSpPr/>
          <p:nvPr/>
        </p:nvGrpSpPr>
        <p:grpSpPr>
          <a:xfrm>
            <a:off x="1955078" y="517346"/>
            <a:ext cx="3488947" cy="1318343"/>
            <a:chOff x="1797648" y="951079"/>
            <a:chExt cx="3488947" cy="816059"/>
          </a:xfrm>
        </p:grpSpPr>
        <p:sp>
          <p:nvSpPr>
            <p:cNvPr id="157" name="Google Shape;157;p3"/>
            <p:cNvSpPr txBox="1"/>
            <p:nvPr/>
          </p:nvSpPr>
          <p:spPr>
            <a:xfrm>
              <a:off x="1797648" y="951079"/>
              <a:ext cx="3488700" cy="2097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a:solidFill>
                    <a:schemeClr val="accent4"/>
                  </a:solidFill>
                </a:rPr>
                <a:t>The Cloud Deployment Models</a:t>
              </a:r>
              <a:endParaRPr sz="1600" b="1">
                <a:solidFill>
                  <a:schemeClr val="accent4"/>
                </a:solidFill>
                <a:latin typeface="Arial"/>
                <a:ea typeface="Arial"/>
                <a:cs typeface="Arial"/>
                <a:sym typeface="Arial"/>
              </a:endParaRPr>
            </a:p>
          </p:txBody>
        </p:sp>
        <p:sp>
          <p:nvSpPr>
            <p:cNvPr id="158" name="Google Shape;158;p3"/>
            <p:cNvSpPr txBox="1"/>
            <p:nvPr/>
          </p:nvSpPr>
          <p:spPr>
            <a:xfrm>
              <a:off x="2073595" y="1138338"/>
              <a:ext cx="3213000" cy="62880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lt1"/>
                </a:buClr>
                <a:buSzPts val="1200"/>
                <a:buFont typeface="Noto Sans Symbols"/>
                <a:buChar char="⮚"/>
              </a:pPr>
              <a:r>
                <a:rPr lang="en-US" sz="1200">
                  <a:solidFill>
                    <a:schemeClr val="lt1"/>
                  </a:solidFill>
                </a:rPr>
                <a:t>Public Cloud</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Private Cloud</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Hybrid Cloud</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Community Cloud</a:t>
              </a:r>
              <a:endParaRPr sz="1200">
                <a:solidFill>
                  <a:schemeClr val="lt1"/>
                </a:solidFill>
              </a:endParaRPr>
            </a:p>
            <a:p>
              <a:pPr marL="228600" marR="0" lvl="0" indent="-228600" algn="l" rtl="0">
                <a:spcBef>
                  <a:spcPts val="0"/>
                </a:spcBef>
                <a:spcAft>
                  <a:spcPts val="0"/>
                </a:spcAft>
                <a:buClr>
                  <a:schemeClr val="lt1"/>
                </a:buClr>
                <a:buSzPts val="1200"/>
                <a:buChar char="⮚"/>
              </a:pPr>
              <a:r>
                <a:rPr lang="en-US" sz="1200">
                  <a:solidFill>
                    <a:schemeClr val="lt1"/>
                  </a:solidFill>
                </a:rPr>
                <a:t>Multi-Cloud</a:t>
              </a:r>
              <a:endParaRPr sz="1200">
                <a:solidFill>
                  <a:schemeClr val="lt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24253a8d4a0_0_75"/>
          <p:cNvSpPr txBox="1"/>
          <p:nvPr/>
        </p:nvSpPr>
        <p:spPr>
          <a:xfrm>
            <a:off x="2964025" y="4944775"/>
            <a:ext cx="9418500" cy="15699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800" b="1">
                <a:solidFill>
                  <a:schemeClr val="lt1"/>
                </a:solidFill>
              </a:rPr>
              <a:t>Automation and Self Services in Cloud Computing</a:t>
            </a:r>
            <a:endParaRPr sz="4800" b="1">
              <a:solidFill>
                <a:schemeClr val="lt1"/>
              </a:solidFill>
              <a:latin typeface="Arial"/>
              <a:ea typeface="Arial"/>
              <a:cs typeface="Arial"/>
              <a:sym typeface="Arial"/>
            </a:endParaRPr>
          </a:p>
        </p:txBody>
      </p:sp>
      <p:pic>
        <p:nvPicPr>
          <p:cNvPr id="543" name="Google Shape;543;g24253a8d4a0_0_75"/>
          <p:cNvPicPr preferRelativeResize="0"/>
          <p:nvPr/>
        </p:nvPicPr>
        <p:blipFill>
          <a:blip r:embed="rId3">
            <a:alphaModFix/>
          </a:blip>
          <a:stretch>
            <a:fillRect/>
          </a:stretch>
        </p:blipFill>
        <p:spPr>
          <a:xfrm>
            <a:off x="9285200" y="394225"/>
            <a:ext cx="2501550" cy="4837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7d3fe91d96_1_2"/>
          <p:cNvSpPr txBox="1">
            <a:spLocks noGrp="1"/>
          </p:cNvSpPr>
          <p:nvPr>
            <p:ph type="body" idx="1"/>
          </p:nvPr>
        </p:nvSpPr>
        <p:spPr>
          <a:xfrm>
            <a:off x="323529" y="339509"/>
            <a:ext cx="11573100" cy="72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Font typeface="Arial"/>
              <a:buNone/>
            </a:pPr>
            <a:r>
              <a:rPr lang="en-US" sz="4200"/>
              <a:t>Why automation?</a:t>
            </a:r>
            <a:endParaRPr sz="4200"/>
          </a:p>
        </p:txBody>
      </p:sp>
      <p:cxnSp>
        <p:nvCxnSpPr>
          <p:cNvPr id="550" name="Google Shape;550;g27d3fe91d96_1_2"/>
          <p:cNvCxnSpPr/>
          <p:nvPr/>
        </p:nvCxnSpPr>
        <p:spPr>
          <a:xfrm rot="10800000" flipH="1">
            <a:off x="2975350" y="1171975"/>
            <a:ext cx="6582900" cy="9000"/>
          </a:xfrm>
          <a:prstGeom prst="straightConnector1">
            <a:avLst/>
          </a:prstGeom>
          <a:noFill/>
          <a:ln w="28575" cap="flat" cmpd="sng">
            <a:solidFill>
              <a:schemeClr val="dk2"/>
            </a:solidFill>
            <a:prstDash val="solid"/>
            <a:round/>
            <a:headEnd type="none" w="med" len="med"/>
            <a:tailEnd type="none" w="med" len="med"/>
          </a:ln>
        </p:spPr>
      </p:cxnSp>
      <p:pic>
        <p:nvPicPr>
          <p:cNvPr id="551" name="Google Shape;551;g27d3fe91d96_1_2" descr="Engineering teams are not meant to scale at the same rate as your infrastructure, as it often limits the scalability of your business. Your engineers waste over 30% of their time on the tasks that can be automated.&#10;&#10;With cloud automation, you can drive efficiency in your engineering teams by automating the repetitive tasks and eliminating the scope for errors.&#10;&#10;Music: https://www.bensound.com" title="Cloud Automation">
            <a:hlinkClick r:id="rId3"/>
          </p:cNvPr>
          <p:cNvPicPr preferRelativeResize="0"/>
          <p:nvPr/>
        </p:nvPicPr>
        <p:blipFill>
          <a:blip r:embed="rId4">
            <a:alphaModFix/>
          </a:blip>
          <a:stretch>
            <a:fillRect/>
          </a:stretch>
        </p:blipFill>
        <p:spPr>
          <a:xfrm>
            <a:off x="1693700" y="1289250"/>
            <a:ext cx="8804600" cy="4952575"/>
          </a:xfrm>
          <a:prstGeom prst="rect">
            <a:avLst/>
          </a:prstGeom>
          <a:noFill/>
          <a:ln>
            <a:noFill/>
          </a:ln>
        </p:spPr>
      </p:pic>
      <p:pic>
        <p:nvPicPr>
          <p:cNvPr id="552" name="Google Shape;552;g27d3fe91d96_1_2"/>
          <p:cNvPicPr preferRelativeResize="0"/>
          <p:nvPr/>
        </p:nvPicPr>
        <p:blipFill>
          <a:blip r:embed="rId5">
            <a:alphaModFix/>
          </a:blip>
          <a:stretch>
            <a:fillRect/>
          </a:stretch>
        </p:blipFill>
        <p:spPr>
          <a:xfrm>
            <a:off x="9285200" y="6013700"/>
            <a:ext cx="2501550" cy="483728"/>
          </a:xfrm>
          <a:prstGeom prst="rect">
            <a:avLst/>
          </a:prstGeom>
          <a:noFill/>
          <a:ln>
            <a:noFill/>
          </a:ln>
        </p:spPr>
      </p:pic>
      <p:sp>
        <p:nvSpPr>
          <p:cNvPr id="553" name="Google Shape;553;g27d3fe91d96_1_2"/>
          <p:cNvSpPr txBox="1"/>
          <p:nvPr/>
        </p:nvSpPr>
        <p:spPr>
          <a:xfrm>
            <a:off x="0" y="6350100"/>
            <a:ext cx="6182400" cy="406200"/>
          </a:xfrm>
          <a:prstGeom prst="rect">
            <a:avLst/>
          </a:prstGeom>
          <a:noFill/>
          <a:ln>
            <a:noFill/>
          </a:ln>
        </p:spPr>
        <p:txBody>
          <a:bodyPr spcFirstLastPara="1" wrap="square" lIns="91425" tIns="91425" rIns="91425" bIns="91425" anchor="t" anchorCtr="0">
            <a:spAutoFit/>
          </a:bodyPr>
          <a:lstStyle/>
          <a:p>
            <a:pPr marL="457200" lvl="0" indent="-330200" algn="l" rtl="0">
              <a:lnSpc>
                <a:spcPct val="90000"/>
              </a:lnSpc>
              <a:spcBef>
                <a:spcPts val="0"/>
              </a:spcBef>
              <a:spcAft>
                <a:spcPts val="0"/>
              </a:spcAft>
              <a:buClr>
                <a:schemeClr val="dk1"/>
              </a:buClr>
              <a:buSzPts val="1600"/>
              <a:buChar char="●"/>
            </a:pPr>
            <a:r>
              <a:rPr lang="en-US" sz="1600" u="sng">
                <a:solidFill>
                  <a:schemeClr val="dk1"/>
                </a:solidFill>
                <a:hlinkClick r:id="rId6">
                  <a:extLst>
                    <a:ext uri="{A12FA001-AC4F-418D-AE19-62706E023703}">
                      <ahyp:hlinkClr xmlns:ahyp="http://schemas.microsoft.com/office/drawing/2018/hyperlinkcolor" val="tx"/>
                    </a:ext>
                  </a:extLst>
                </a:hlinkClick>
              </a:rPr>
              <a:t>https://www.youtube.com/watch?v=AtvW3WzIPwY</a:t>
            </a:r>
            <a:r>
              <a:rPr lang="en-US" sz="1600" u="sng">
                <a:solidFill>
                  <a:schemeClr val="dk1"/>
                </a:solidFill>
              </a:rPr>
              <a:t>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10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27c378ee255_1_252"/>
          <p:cNvSpPr txBox="1">
            <a:spLocks noGrp="1"/>
          </p:cNvSpPr>
          <p:nvPr>
            <p:ph type="body" idx="1"/>
          </p:nvPr>
        </p:nvSpPr>
        <p:spPr>
          <a:xfrm>
            <a:off x="323529" y="339509"/>
            <a:ext cx="11573100" cy="72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Font typeface="Arial"/>
              <a:buNone/>
            </a:pPr>
            <a:r>
              <a:rPr lang="en-US"/>
              <a:t>Automation</a:t>
            </a:r>
            <a:endParaRPr/>
          </a:p>
        </p:txBody>
      </p:sp>
      <p:pic>
        <p:nvPicPr>
          <p:cNvPr id="559" name="Google Shape;559;g27c378ee255_1_252"/>
          <p:cNvPicPr preferRelativeResize="0"/>
          <p:nvPr/>
        </p:nvPicPr>
        <p:blipFill>
          <a:blip r:embed="rId3">
            <a:alphaModFix/>
          </a:blip>
          <a:stretch>
            <a:fillRect/>
          </a:stretch>
        </p:blipFill>
        <p:spPr>
          <a:xfrm>
            <a:off x="9240950" y="6045625"/>
            <a:ext cx="2501550" cy="483728"/>
          </a:xfrm>
          <a:prstGeom prst="rect">
            <a:avLst/>
          </a:prstGeom>
          <a:noFill/>
          <a:ln>
            <a:noFill/>
          </a:ln>
        </p:spPr>
      </p:pic>
      <p:sp>
        <p:nvSpPr>
          <p:cNvPr id="560" name="Google Shape;560;g27c378ee255_1_252"/>
          <p:cNvSpPr txBox="1"/>
          <p:nvPr/>
        </p:nvSpPr>
        <p:spPr>
          <a:xfrm>
            <a:off x="2454750" y="1397725"/>
            <a:ext cx="7282500" cy="846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a:solidFill>
                  <a:schemeClr val="dk1"/>
                </a:solidFill>
              </a:rPr>
              <a:t>Automation adalah penggunaan teknologi untuk menjalankan tugas-tugas secara otomatis tanpa campur tangan manusia.</a:t>
            </a:r>
            <a:endParaRPr sz="2000"/>
          </a:p>
        </p:txBody>
      </p:sp>
      <p:sp>
        <p:nvSpPr>
          <p:cNvPr id="561" name="Google Shape;561;g27c378ee255_1_252"/>
          <p:cNvSpPr txBox="1"/>
          <p:nvPr/>
        </p:nvSpPr>
        <p:spPr>
          <a:xfrm>
            <a:off x="9114225" y="3082375"/>
            <a:ext cx="2732400" cy="513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a:solidFill>
                  <a:schemeClr val="dk1"/>
                </a:solidFill>
              </a:rPr>
              <a:t>Pengelolaan beban kerja.</a:t>
            </a:r>
            <a:endParaRPr sz="1600" b="0" i="0" u="none" strike="noStrike" cap="none">
              <a:solidFill>
                <a:srgbClr val="000000"/>
              </a:solidFill>
              <a:latin typeface="Roboto"/>
              <a:ea typeface="Roboto"/>
              <a:cs typeface="Roboto"/>
              <a:sym typeface="Roboto"/>
            </a:endParaRPr>
          </a:p>
        </p:txBody>
      </p:sp>
      <p:sp>
        <p:nvSpPr>
          <p:cNvPr id="562" name="Google Shape;562;g27c378ee255_1_252"/>
          <p:cNvSpPr/>
          <p:nvPr/>
        </p:nvSpPr>
        <p:spPr>
          <a:xfrm>
            <a:off x="6461352" y="4141251"/>
            <a:ext cx="1517413" cy="1455471"/>
          </a:xfrm>
          <a:custGeom>
            <a:avLst/>
            <a:gdLst/>
            <a:ahLst/>
            <a:cxnLst/>
            <a:rect l="l" t="t" r="r" b="b"/>
            <a:pathLst>
              <a:path w="77846" h="70177" extrusionOk="0">
                <a:moveTo>
                  <a:pt x="32707" y="1"/>
                </a:moveTo>
                <a:cubicBezTo>
                  <a:pt x="32607" y="26"/>
                  <a:pt x="32507" y="26"/>
                  <a:pt x="32406" y="26"/>
                </a:cubicBezTo>
                <a:cubicBezTo>
                  <a:pt x="32356" y="26"/>
                  <a:pt x="32306" y="26"/>
                  <a:pt x="32256" y="51"/>
                </a:cubicBezTo>
                <a:cubicBezTo>
                  <a:pt x="32131" y="51"/>
                  <a:pt x="32005" y="76"/>
                  <a:pt x="31880" y="76"/>
                </a:cubicBezTo>
                <a:cubicBezTo>
                  <a:pt x="31629" y="126"/>
                  <a:pt x="31354" y="151"/>
                  <a:pt x="31078" y="227"/>
                </a:cubicBezTo>
                <a:cubicBezTo>
                  <a:pt x="27369" y="978"/>
                  <a:pt x="24261" y="3685"/>
                  <a:pt x="22732" y="6768"/>
                </a:cubicBezTo>
                <a:cubicBezTo>
                  <a:pt x="22557" y="7094"/>
                  <a:pt x="22431" y="7395"/>
                  <a:pt x="22306" y="7720"/>
                </a:cubicBezTo>
                <a:cubicBezTo>
                  <a:pt x="21905" y="8723"/>
                  <a:pt x="21679" y="9775"/>
                  <a:pt x="21679" y="10778"/>
                </a:cubicBezTo>
                <a:cubicBezTo>
                  <a:pt x="21629" y="17119"/>
                  <a:pt x="25389" y="18447"/>
                  <a:pt x="25940" y="20753"/>
                </a:cubicBezTo>
                <a:cubicBezTo>
                  <a:pt x="26291" y="22307"/>
                  <a:pt x="25088" y="23259"/>
                  <a:pt x="21805" y="23259"/>
                </a:cubicBezTo>
                <a:cubicBezTo>
                  <a:pt x="14662" y="23284"/>
                  <a:pt x="7494" y="23309"/>
                  <a:pt x="351" y="23334"/>
                </a:cubicBezTo>
                <a:lnTo>
                  <a:pt x="176" y="36944"/>
                </a:lnTo>
                <a:cubicBezTo>
                  <a:pt x="176" y="39846"/>
                  <a:pt x="870" y="41128"/>
                  <a:pt x="2107" y="41128"/>
                </a:cubicBezTo>
                <a:cubicBezTo>
                  <a:pt x="2280" y="41128"/>
                  <a:pt x="2463" y="41103"/>
                  <a:pt x="2657" y="41054"/>
                </a:cubicBezTo>
                <a:cubicBezTo>
                  <a:pt x="4963" y="40502"/>
                  <a:pt x="6341" y="36718"/>
                  <a:pt x="12682" y="36718"/>
                </a:cubicBezTo>
                <a:cubicBezTo>
                  <a:pt x="12694" y="36718"/>
                  <a:pt x="12706" y="36718"/>
                  <a:pt x="12718" y="36718"/>
                </a:cubicBezTo>
                <a:cubicBezTo>
                  <a:pt x="17672" y="36718"/>
                  <a:pt x="23384" y="41796"/>
                  <a:pt x="23334" y="48046"/>
                </a:cubicBezTo>
                <a:cubicBezTo>
                  <a:pt x="23283" y="54337"/>
                  <a:pt x="17469" y="59450"/>
                  <a:pt x="12506" y="59450"/>
                </a:cubicBezTo>
                <a:cubicBezTo>
                  <a:pt x="12486" y="59450"/>
                  <a:pt x="12465" y="59450"/>
                  <a:pt x="12444" y="59450"/>
                </a:cubicBezTo>
                <a:cubicBezTo>
                  <a:pt x="6157" y="59450"/>
                  <a:pt x="4855" y="55689"/>
                  <a:pt x="2557" y="55164"/>
                </a:cubicBezTo>
                <a:cubicBezTo>
                  <a:pt x="2363" y="55115"/>
                  <a:pt x="2179" y="55090"/>
                  <a:pt x="2005" y="55090"/>
                </a:cubicBezTo>
                <a:cubicBezTo>
                  <a:pt x="764" y="55090"/>
                  <a:pt x="47" y="56372"/>
                  <a:pt x="25" y="59274"/>
                </a:cubicBezTo>
                <a:lnTo>
                  <a:pt x="0" y="69650"/>
                </a:lnTo>
                <a:cubicBezTo>
                  <a:pt x="3890" y="69610"/>
                  <a:pt x="7765" y="69584"/>
                  <a:pt x="11619" y="69584"/>
                </a:cubicBezTo>
                <a:cubicBezTo>
                  <a:pt x="14966" y="69584"/>
                  <a:pt x="18296" y="69604"/>
                  <a:pt x="21604" y="69650"/>
                </a:cubicBezTo>
                <a:cubicBezTo>
                  <a:pt x="21880" y="69650"/>
                  <a:pt x="22181" y="69650"/>
                  <a:pt x="22481" y="69676"/>
                </a:cubicBezTo>
                <a:cubicBezTo>
                  <a:pt x="25414" y="69701"/>
                  <a:pt x="28321" y="69776"/>
                  <a:pt x="31203" y="69851"/>
                </a:cubicBezTo>
                <a:cubicBezTo>
                  <a:pt x="31504" y="69876"/>
                  <a:pt x="31805" y="69876"/>
                  <a:pt x="32081" y="69876"/>
                </a:cubicBezTo>
                <a:cubicBezTo>
                  <a:pt x="32406" y="69901"/>
                  <a:pt x="32732" y="69901"/>
                  <a:pt x="33058" y="69901"/>
                </a:cubicBezTo>
                <a:cubicBezTo>
                  <a:pt x="34336" y="69951"/>
                  <a:pt x="35589" y="70001"/>
                  <a:pt x="36842" y="70051"/>
                </a:cubicBezTo>
                <a:cubicBezTo>
                  <a:pt x="37118" y="70051"/>
                  <a:pt x="37419" y="70077"/>
                  <a:pt x="37720" y="70077"/>
                </a:cubicBezTo>
                <a:cubicBezTo>
                  <a:pt x="37845" y="70077"/>
                  <a:pt x="37970" y="70102"/>
                  <a:pt x="38121" y="70102"/>
                </a:cubicBezTo>
                <a:cubicBezTo>
                  <a:pt x="38672" y="70127"/>
                  <a:pt x="39223" y="70152"/>
                  <a:pt x="39775" y="70177"/>
                </a:cubicBezTo>
                <a:lnTo>
                  <a:pt x="40752" y="70177"/>
                </a:lnTo>
                <a:cubicBezTo>
                  <a:pt x="41003" y="70152"/>
                  <a:pt x="41228" y="70152"/>
                  <a:pt x="41454" y="70152"/>
                </a:cubicBezTo>
                <a:cubicBezTo>
                  <a:pt x="41680" y="70127"/>
                  <a:pt x="41905" y="70127"/>
                  <a:pt x="42106" y="70102"/>
                </a:cubicBezTo>
                <a:cubicBezTo>
                  <a:pt x="42381" y="70102"/>
                  <a:pt x="42632" y="70077"/>
                  <a:pt x="42883" y="70051"/>
                </a:cubicBezTo>
                <a:cubicBezTo>
                  <a:pt x="43083" y="70026"/>
                  <a:pt x="43309" y="70026"/>
                  <a:pt x="43509" y="70001"/>
                </a:cubicBezTo>
                <a:cubicBezTo>
                  <a:pt x="43609" y="69976"/>
                  <a:pt x="43685" y="69976"/>
                  <a:pt x="43760" y="69976"/>
                </a:cubicBezTo>
                <a:cubicBezTo>
                  <a:pt x="43985" y="69951"/>
                  <a:pt x="44186" y="69926"/>
                  <a:pt x="44386" y="69901"/>
                </a:cubicBezTo>
                <a:cubicBezTo>
                  <a:pt x="45063" y="69826"/>
                  <a:pt x="45740" y="69726"/>
                  <a:pt x="46391" y="69600"/>
                </a:cubicBezTo>
                <a:cubicBezTo>
                  <a:pt x="46667" y="69550"/>
                  <a:pt x="46968" y="69500"/>
                  <a:pt x="47244" y="69450"/>
                </a:cubicBezTo>
                <a:cubicBezTo>
                  <a:pt x="47269" y="69450"/>
                  <a:pt x="47294" y="69450"/>
                  <a:pt x="47319" y="69425"/>
                </a:cubicBezTo>
                <a:cubicBezTo>
                  <a:pt x="47494" y="69400"/>
                  <a:pt x="47695" y="69350"/>
                  <a:pt x="47895" y="69325"/>
                </a:cubicBezTo>
                <a:cubicBezTo>
                  <a:pt x="47920" y="69300"/>
                  <a:pt x="47945" y="69300"/>
                  <a:pt x="47995" y="69300"/>
                </a:cubicBezTo>
                <a:cubicBezTo>
                  <a:pt x="48171" y="69249"/>
                  <a:pt x="48346" y="69224"/>
                  <a:pt x="48547" y="69174"/>
                </a:cubicBezTo>
                <a:cubicBezTo>
                  <a:pt x="49098" y="69049"/>
                  <a:pt x="49650" y="68899"/>
                  <a:pt x="50201" y="68748"/>
                </a:cubicBezTo>
                <a:cubicBezTo>
                  <a:pt x="50502" y="68648"/>
                  <a:pt x="50802" y="68573"/>
                  <a:pt x="51103" y="68473"/>
                </a:cubicBezTo>
                <a:cubicBezTo>
                  <a:pt x="51404" y="68372"/>
                  <a:pt x="51705" y="68272"/>
                  <a:pt x="51980" y="68172"/>
                </a:cubicBezTo>
                <a:lnTo>
                  <a:pt x="52056" y="68172"/>
                </a:lnTo>
                <a:cubicBezTo>
                  <a:pt x="52331" y="68072"/>
                  <a:pt x="52607" y="67971"/>
                  <a:pt x="52883" y="67871"/>
                </a:cubicBezTo>
                <a:cubicBezTo>
                  <a:pt x="53183" y="67746"/>
                  <a:pt x="53509" y="67645"/>
                  <a:pt x="53835" y="67495"/>
                </a:cubicBezTo>
                <a:cubicBezTo>
                  <a:pt x="54086" y="67395"/>
                  <a:pt x="54336" y="67295"/>
                  <a:pt x="54587" y="67194"/>
                </a:cubicBezTo>
                <a:cubicBezTo>
                  <a:pt x="54888" y="67069"/>
                  <a:pt x="55163" y="66944"/>
                  <a:pt x="55439" y="66818"/>
                </a:cubicBezTo>
                <a:cubicBezTo>
                  <a:pt x="55715" y="66693"/>
                  <a:pt x="56015" y="66568"/>
                  <a:pt x="56291" y="66417"/>
                </a:cubicBezTo>
                <a:cubicBezTo>
                  <a:pt x="56567" y="66292"/>
                  <a:pt x="56843" y="66167"/>
                  <a:pt x="57118" y="66016"/>
                </a:cubicBezTo>
                <a:cubicBezTo>
                  <a:pt x="57143" y="65991"/>
                  <a:pt x="57193" y="65991"/>
                  <a:pt x="57218" y="65966"/>
                </a:cubicBezTo>
                <a:cubicBezTo>
                  <a:pt x="57444" y="65841"/>
                  <a:pt x="57695" y="65716"/>
                  <a:pt x="57920" y="65590"/>
                </a:cubicBezTo>
                <a:cubicBezTo>
                  <a:pt x="58196" y="65440"/>
                  <a:pt x="58472" y="65290"/>
                  <a:pt x="58722" y="65139"/>
                </a:cubicBezTo>
                <a:cubicBezTo>
                  <a:pt x="58998" y="64989"/>
                  <a:pt x="59274" y="64838"/>
                  <a:pt x="59524" y="64663"/>
                </a:cubicBezTo>
                <a:cubicBezTo>
                  <a:pt x="59725" y="64538"/>
                  <a:pt x="59900" y="64437"/>
                  <a:pt x="60101" y="64312"/>
                </a:cubicBezTo>
                <a:cubicBezTo>
                  <a:pt x="60351" y="64162"/>
                  <a:pt x="60602" y="63986"/>
                  <a:pt x="60853" y="63836"/>
                </a:cubicBezTo>
                <a:cubicBezTo>
                  <a:pt x="61003" y="63736"/>
                  <a:pt x="61153" y="63610"/>
                  <a:pt x="61304" y="63510"/>
                </a:cubicBezTo>
                <a:cubicBezTo>
                  <a:pt x="61905" y="63109"/>
                  <a:pt x="62507" y="62658"/>
                  <a:pt x="63083" y="62232"/>
                </a:cubicBezTo>
                <a:cubicBezTo>
                  <a:pt x="63209" y="62107"/>
                  <a:pt x="63359" y="62006"/>
                  <a:pt x="63484" y="61906"/>
                </a:cubicBezTo>
                <a:cubicBezTo>
                  <a:pt x="63584" y="61831"/>
                  <a:pt x="63660" y="61756"/>
                  <a:pt x="63760" y="61681"/>
                </a:cubicBezTo>
                <a:cubicBezTo>
                  <a:pt x="63885" y="61580"/>
                  <a:pt x="64011" y="61455"/>
                  <a:pt x="64161" y="61355"/>
                </a:cubicBezTo>
                <a:cubicBezTo>
                  <a:pt x="64612" y="60979"/>
                  <a:pt x="65038" y="60603"/>
                  <a:pt x="65489" y="60202"/>
                </a:cubicBezTo>
                <a:cubicBezTo>
                  <a:pt x="65640" y="60051"/>
                  <a:pt x="65790" y="59901"/>
                  <a:pt x="65940" y="59776"/>
                </a:cubicBezTo>
                <a:cubicBezTo>
                  <a:pt x="66216" y="59525"/>
                  <a:pt x="66467" y="59274"/>
                  <a:pt x="66717" y="58999"/>
                </a:cubicBezTo>
                <a:cubicBezTo>
                  <a:pt x="73584" y="52132"/>
                  <a:pt x="77845" y="42658"/>
                  <a:pt x="77845" y="32131"/>
                </a:cubicBezTo>
                <a:cubicBezTo>
                  <a:pt x="77845" y="30578"/>
                  <a:pt x="77745" y="29049"/>
                  <a:pt x="77569" y="27570"/>
                </a:cubicBezTo>
                <a:cubicBezTo>
                  <a:pt x="77469" y="26818"/>
                  <a:pt x="77369" y="26066"/>
                  <a:pt x="77244" y="25339"/>
                </a:cubicBezTo>
                <a:cubicBezTo>
                  <a:pt x="77168" y="24964"/>
                  <a:pt x="77093" y="24613"/>
                  <a:pt x="77018" y="24237"/>
                </a:cubicBezTo>
                <a:cubicBezTo>
                  <a:pt x="76943" y="23861"/>
                  <a:pt x="76868" y="23510"/>
                  <a:pt x="76767" y="23159"/>
                </a:cubicBezTo>
                <a:lnTo>
                  <a:pt x="65589" y="23159"/>
                </a:lnTo>
                <a:cubicBezTo>
                  <a:pt x="57093" y="23184"/>
                  <a:pt x="48071" y="23184"/>
                  <a:pt x="44136" y="23184"/>
                </a:cubicBezTo>
                <a:cubicBezTo>
                  <a:pt x="44092" y="23184"/>
                  <a:pt x="44049" y="23185"/>
                  <a:pt x="44006" y="23185"/>
                </a:cubicBezTo>
                <a:cubicBezTo>
                  <a:pt x="40797" y="23185"/>
                  <a:pt x="39654" y="22261"/>
                  <a:pt x="40025" y="20703"/>
                </a:cubicBezTo>
                <a:cubicBezTo>
                  <a:pt x="40602" y="18397"/>
                  <a:pt x="44386" y="17044"/>
                  <a:pt x="44436" y="10728"/>
                </a:cubicBezTo>
                <a:cubicBezTo>
                  <a:pt x="44462" y="6643"/>
                  <a:pt x="41078" y="2056"/>
                  <a:pt x="36416" y="527"/>
                </a:cubicBezTo>
                <a:cubicBezTo>
                  <a:pt x="35364" y="176"/>
                  <a:pt x="34261" y="1"/>
                  <a:pt x="33133" y="1"/>
                </a:cubicBez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g27c378ee255_1_252"/>
          <p:cNvSpPr/>
          <p:nvPr/>
        </p:nvSpPr>
        <p:spPr>
          <a:xfrm>
            <a:off x="6025709" y="2772750"/>
            <a:ext cx="1938529" cy="1248071"/>
          </a:xfrm>
          <a:custGeom>
            <a:avLst/>
            <a:gdLst/>
            <a:ahLst/>
            <a:cxnLst/>
            <a:rect l="l" t="t" r="r" b="b"/>
            <a:pathLst>
              <a:path w="99450" h="60177" extrusionOk="0">
                <a:moveTo>
                  <a:pt x="23484" y="0"/>
                </a:moveTo>
                <a:cubicBezTo>
                  <a:pt x="23434" y="5464"/>
                  <a:pt x="23409" y="16517"/>
                  <a:pt x="23359" y="21980"/>
                </a:cubicBezTo>
                <a:cubicBezTo>
                  <a:pt x="23337" y="24902"/>
                  <a:pt x="22591" y="26182"/>
                  <a:pt x="21347" y="26182"/>
                </a:cubicBezTo>
                <a:cubicBezTo>
                  <a:pt x="21182" y="26182"/>
                  <a:pt x="21009" y="26160"/>
                  <a:pt x="20828" y="26116"/>
                </a:cubicBezTo>
                <a:cubicBezTo>
                  <a:pt x="18522" y="25564"/>
                  <a:pt x="17218" y="21805"/>
                  <a:pt x="10878" y="21805"/>
                </a:cubicBezTo>
                <a:cubicBezTo>
                  <a:pt x="5890" y="21830"/>
                  <a:pt x="76" y="26943"/>
                  <a:pt x="50" y="33234"/>
                </a:cubicBezTo>
                <a:cubicBezTo>
                  <a:pt x="0" y="39484"/>
                  <a:pt x="5687" y="44562"/>
                  <a:pt x="10665" y="44562"/>
                </a:cubicBezTo>
                <a:cubicBezTo>
                  <a:pt x="10678" y="44562"/>
                  <a:pt x="10690" y="44562"/>
                  <a:pt x="10702" y="44562"/>
                </a:cubicBezTo>
                <a:cubicBezTo>
                  <a:pt x="17043" y="44537"/>
                  <a:pt x="18396" y="40777"/>
                  <a:pt x="20702" y="40201"/>
                </a:cubicBezTo>
                <a:cubicBezTo>
                  <a:pt x="20889" y="40157"/>
                  <a:pt x="21067" y="40134"/>
                  <a:pt x="21235" y="40134"/>
                </a:cubicBezTo>
                <a:cubicBezTo>
                  <a:pt x="22487" y="40134"/>
                  <a:pt x="23206" y="41395"/>
                  <a:pt x="23183" y="44311"/>
                </a:cubicBezTo>
                <a:cubicBezTo>
                  <a:pt x="23133" y="51479"/>
                  <a:pt x="23083" y="53033"/>
                  <a:pt x="23033" y="60176"/>
                </a:cubicBezTo>
                <a:lnTo>
                  <a:pt x="44462" y="60126"/>
                </a:lnTo>
                <a:cubicBezTo>
                  <a:pt x="47770" y="60101"/>
                  <a:pt x="48973" y="59174"/>
                  <a:pt x="48597" y="57595"/>
                </a:cubicBezTo>
                <a:cubicBezTo>
                  <a:pt x="48071" y="55289"/>
                  <a:pt x="44311" y="53961"/>
                  <a:pt x="44361" y="47645"/>
                </a:cubicBezTo>
                <a:cubicBezTo>
                  <a:pt x="44412" y="42657"/>
                  <a:pt x="49524" y="36868"/>
                  <a:pt x="55815" y="36843"/>
                </a:cubicBezTo>
                <a:cubicBezTo>
                  <a:pt x="62081" y="36843"/>
                  <a:pt x="67144" y="42582"/>
                  <a:pt x="67093" y="47570"/>
                </a:cubicBezTo>
                <a:cubicBezTo>
                  <a:pt x="67043" y="53910"/>
                  <a:pt x="63284" y="55264"/>
                  <a:pt x="62707" y="57544"/>
                </a:cubicBezTo>
                <a:cubicBezTo>
                  <a:pt x="62306" y="59123"/>
                  <a:pt x="63484" y="60051"/>
                  <a:pt x="66793" y="60051"/>
                </a:cubicBezTo>
                <a:lnTo>
                  <a:pt x="99449" y="60001"/>
                </a:lnTo>
                <a:cubicBezTo>
                  <a:pt x="97845" y="53334"/>
                  <a:pt x="94487" y="47369"/>
                  <a:pt x="89875" y="42607"/>
                </a:cubicBezTo>
                <a:cubicBezTo>
                  <a:pt x="83585" y="36091"/>
                  <a:pt x="74963" y="31780"/>
                  <a:pt x="65364" y="31028"/>
                </a:cubicBezTo>
                <a:cubicBezTo>
                  <a:pt x="62156" y="22131"/>
                  <a:pt x="56291" y="14386"/>
                  <a:pt x="48773" y="8923"/>
                </a:cubicBezTo>
                <a:cubicBezTo>
                  <a:pt x="41605" y="3685"/>
                  <a:pt x="32908" y="451"/>
                  <a:pt x="23484" y="0"/>
                </a:cubicBez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27c378ee255_1_252"/>
          <p:cNvSpPr/>
          <p:nvPr/>
        </p:nvSpPr>
        <p:spPr>
          <a:xfrm>
            <a:off x="4279491" y="2772750"/>
            <a:ext cx="1417261" cy="1733034"/>
          </a:xfrm>
          <a:custGeom>
            <a:avLst/>
            <a:gdLst/>
            <a:ahLst/>
            <a:cxnLst/>
            <a:rect l="l" t="t" r="r" b="b"/>
            <a:pathLst>
              <a:path w="72708" h="83560" extrusionOk="0">
                <a:moveTo>
                  <a:pt x="70427" y="0"/>
                </a:moveTo>
                <a:cubicBezTo>
                  <a:pt x="65991" y="0"/>
                  <a:pt x="61705" y="627"/>
                  <a:pt x="57620" y="1755"/>
                </a:cubicBezTo>
                <a:cubicBezTo>
                  <a:pt x="57545" y="1780"/>
                  <a:pt x="57470" y="1805"/>
                  <a:pt x="57395" y="1830"/>
                </a:cubicBezTo>
                <a:cubicBezTo>
                  <a:pt x="56893" y="1980"/>
                  <a:pt x="56392" y="2131"/>
                  <a:pt x="55891" y="2306"/>
                </a:cubicBezTo>
                <a:cubicBezTo>
                  <a:pt x="55866" y="2306"/>
                  <a:pt x="55841" y="2306"/>
                  <a:pt x="55816" y="2331"/>
                </a:cubicBezTo>
                <a:cubicBezTo>
                  <a:pt x="48723" y="4637"/>
                  <a:pt x="42357" y="8597"/>
                  <a:pt x="37194" y="13760"/>
                </a:cubicBezTo>
                <a:cubicBezTo>
                  <a:pt x="28698" y="22231"/>
                  <a:pt x="23409" y="34011"/>
                  <a:pt x="23409" y="46968"/>
                </a:cubicBezTo>
                <a:lnTo>
                  <a:pt x="23460" y="47394"/>
                </a:lnTo>
                <a:cubicBezTo>
                  <a:pt x="15665" y="47720"/>
                  <a:pt x="8698" y="51003"/>
                  <a:pt x="3560" y="56116"/>
                </a:cubicBezTo>
                <a:cubicBezTo>
                  <a:pt x="2256" y="57419"/>
                  <a:pt x="1053" y="58873"/>
                  <a:pt x="1" y="60402"/>
                </a:cubicBezTo>
                <a:cubicBezTo>
                  <a:pt x="10978" y="60377"/>
                  <a:pt x="24061" y="60377"/>
                  <a:pt x="28497" y="60352"/>
                </a:cubicBezTo>
                <a:cubicBezTo>
                  <a:pt x="31806" y="60352"/>
                  <a:pt x="32983" y="61279"/>
                  <a:pt x="32582" y="62858"/>
                </a:cubicBezTo>
                <a:cubicBezTo>
                  <a:pt x="32031" y="65139"/>
                  <a:pt x="28247" y="66517"/>
                  <a:pt x="28196" y="72833"/>
                </a:cubicBezTo>
                <a:cubicBezTo>
                  <a:pt x="28146" y="77809"/>
                  <a:pt x="33162" y="83560"/>
                  <a:pt x="39434" y="83560"/>
                </a:cubicBezTo>
                <a:cubicBezTo>
                  <a:pt x="39447" y="83560"/>
                  <a:pt x="39461" y="83560"/>
                  <a:pt x="39475" y="83560"/>
                </a:cubicBezTo>
                <a:cubicBezTo>
                  <a:pt x="45765" y="83535"/>
                  <a:pt x="50903" y="77770"/>
                  <a:pt x="50928" y="72783"/>
                </a:cubicBezTo>
                <a:cubicBezTo>
                  <a:pt x="50979" y="66442"/>
                  <a:pt x="47219" y="65113"/>
                  <a:pt x="46693" y="62833"/>
                </a:cubicBezTo>
                <a:cubicBezTo>
                  <a:pt x="46317" y="61254"/>
                  <a:pt x="47520" y="60301"/>
                  <a:pt x="50828" y="60301"/>
                </a:cubicBezTo>
                <a:cubicBezTo>
                  <a:pt x="57971" y="60276"/>
                  <a:pt x="65114" y="60251"/>
                  <a:pt x="72282" y="60226"/>
                </a:cubicBezTo>
                <a:lnTo>
                  <a:pt x="72432" y="44387"/>
                </a:lnTo>
                <a:cubicBezTo>
                  <a:pt x="72454" y="41484"/>
                  <a:pt x="71743" y="40202"/>
                  <a:pt x="70502" y="40202"/>
                </a:cubicBezTo>
                <a:cubicBezTo>
                  <a:pt x="70329" y="40202"/>
                  <a:pt x="70145" y="40227"/>
                  <a:pt x="69951" y="40276"/>
                </a:cubicBezTo>
                <a:cubicBezTo>
                  <a:pt x="67645" y="40828"/>
                  <a:pt x="66267" y="44612"/>
                  <a:pt x="59951" y="44612"/>
                </a:cubicBezTo>
                <a:cubicBezTo>
                  <a:pt x="59939" y="44612"/>
                  <a:pt x="59927" y="44612"/>
                  <a:pt x="59914" y="44612"/>
                </a:cubicBezTo>
                <a:cubicBezTo>
                  <a:pt x="54936" y="44612"/>
                  <a:pt x="49249" y="39534"/>
                  <a:pt x="49274" y="33284"/>
                </a:cubicBezTo>
                <a:cubicBezTo>
                  <a:pt x="49324" y="26993"/>
                  <a:pt x="55139" y="21880"/>
                  <a:pt x="60126" y="21880"/>
                </a:cubicBezTo>
                <a:cubicBezTo>
                  <a:pt x="60147" y="21880"/>
                  <a:pt x="60168" y="21880"/>
                  <a:pt x="60189" y="21880"/>
                </a:cubicBezTo>
                <a:cubicBezTo>
                  <a:pt x="66451" y="21880"/>
                  <a:pt x="67778" y="25641"/>
                  <a:pt x="70051" y="26166"/>
                </a:cubicBezTo>
                <a:cubicBezTo>
                  <a:pt x="70238" y="26210"/>
                  <a:pt x="70416" y="26233"/>
                  <a:pt x="70585" y="26233"/>
                </a:cubicBezTo>
                <a:cubicBezTo>
                  <a:pt x="71843" y="26233"/>
                  <a:pt x="72586" y="24972"/>
                  <a:pt x="72608" y="22056"/>
                </a:cubicBezTo>
                <a:lnTo>
                  <a:pt x="72708" y="76"/>
                </a:lnTo>
                <a:cubicBezTo>
                  <a:pt x="71956" y="25"/>
                  <a:pt x="71204" y="0"/>
                  <a:pt x="70427" y="0"/>
                </a:cubicBezTo>
                <a:close/>
              </a:path>
            </a:pathLst>
          </a:custGeom>
          <a:gradFill>
            <a:gsLst>
              <a:gs pos="0">
                <a:srgbClr val="F3788A"/>
              </a:gs>
              <a:gs pos="100000">
                <a:srgbClr val="CC1C36"/>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27c378ee255_1_252"/>
          <p:cNvSpPr/>
          <p:nvPr/>
        </p:nvSpPr>
        <p:spPr>
          <a:xfrm>
            <a:off x="4243621" y="4639355"/>
            <a:ext cx="1959542" cy="972063"/>
          </a:xfrm>
          <a:custGeom>
            <a:avLst/>
            <a:gdLst/>
            <a:ahLst/>
            <a:cxnLst/>
            <a:rect l="l" t="t" r="r" b="b"/>
            <a:pathLst>
              <a:path w="100528" h="46869" extrusionOk="0">
                <a:moveTo>
                  <a:pt x="77520" y="1"/>
                </a:moveTo>
                <a:lnTo>
                  <a:pt x="56041" y="76"/>
                </a:lnTo>
                <a:cubicBezTo>
                  <a:pt x="52758" y="76"/>
                  <a:pt x="51555" y="1028"/>
                  <a:pt x="51906" y="2607"/>
                </a:cubicBezTo>
                <a:cubicBezTo>
                  <a:pt x="52407" y="4713"/>
                  <a:pt x="55640" y="6016"/>
                  <a:pt x="56116" y="11154"/>
                </a:cubicBezTo>
                <a:cubicBezTo>
                  <a:pt x="56141" y="11605"/>
                  <a:pt x="56167" y="12056"/>
                  <a:pt x="56167" y="12532"/>
                </a:cubicBezTo>
                <a:cubicBezTo>
                  <a:pt x="56141" y="15314"/>
                  <a:pt x="54537" y="18347"/>
                  <a:pt x="52031" y="20477"/>
                </a:cubicBezTo>
                <a:cubicBezTo>
                  <a:pt x="51580" y="20878"/>
                  <a:pt x="51079" y="21254"/>
                  <a:pt x="50578" y="21580"/>
                </a:cubicBezTo>
                <a:cubicBezTo>
                  <a:pt x="48848" y="22658"/>
                  <a:pt x="46843" y="23334"/>
                  <a:pt x="44713" y="23334"/>
                </a:cubicBezTo>
                <a:cubicBezTo>
                  <a:pt x="44412" y="23334"/>
                  <a:pt x="44086" y="23334"/>
                  <a:pt x="43786" y="23284"/>
                </a:cubicBezTo>
                <a:cubicBezTo>
                  <a:pt x="37946" y="22783"/>
                  <a:pt x="33384" y="17344"/>
                  <a:pt x="33435" y="12607"/>
                </a:cubicBezTo>
                <a:cubicBezTo>
                  <a:pt x="33485" y="6292"/>
                  <a:pt x="37244" y="4938"/>
                  <a:pt x="37821" y="2632"/>
                </a:cubicBezTo>
                <a:cubicBezTo>
                  <a:pt x="38222" y="1053"/>
                  <a:pt x="37044" y="126"/>
                  <a:pt x="33735" y="126"/>
                </a:cubicBezTo>
                <a:lnTo>
                  <a:pt x="5239" y="176"/>
                </a:lnTo>
                <a:cubicBezTo>
                  <a:pt x="2657" y="3961"/>
                  <a:pt x="903" y="8372"/>
                  <a:pt x="277" y="13109"/>
                </a:cubicBezTo>
                <a:cubicBezTo>
                  <a:pt x="176" y="13835"/>
                  <a:pt x="101" y="14562"/>
                  <a:pt x="76" y="15314"/>
                </a:cubicBezTo>
                <a:cubicBezTo>
                  <a:pt x="26" y="15865"/>
                  <a:pt x="1" y="16442"/>
                  <a:pt x="1" y="17018"/>
                </a:cubicBezTo>
                <a:cubicBezTo>
                  <a:pt x="1" y="17244"/>
                  <a:pt x="26" y="17470"/>
                  <a:pt x="26" y="17720"/>
                </a:cubicBezTo>
                <a:cubicBezTo>
                  <a:pt x="26" y="17946"/>
                  <a:pt x="26" y="18146"/>
                  <a:pt x="51" y="18372"/>
                </a:cubicBezTo>
                <a:cubicBezTo>
                  <a:pt x="76" y="18898"/>
                  <a:pt x="101" y="19399"/>
                  <a:pt x="151" y="19926"/>
                </a:cubicBezTo>
                <a:cubicBezTo>
                  <a:pt x="176" y="20101"/>
                  <a:pt x="201" y="20302"/>
                  <a:pt x="201" y="20477"/>
                </a:cubicBezTo>
                <a:cubicBezTo>
                  <a:pt x="226" y="20652"/>
                  <a:pt x="251" y="20828"/>
                  <a:pt x="277" y="21003"/>
                </a:cubicBezTo>
                <a:cubicBezTo>
                  <a:pt x="327" y="21354"/>
                  <a:pt x="377" y="21680"/>
                  <a:pt x="427" y="22031"/>
                </a:cubicBezTo>
                <a:cubicBezTo>
                  <a:pt x="552" y="22733"/>
                  <a:pt x="703" y="23434"/>
                  <a:pt x="878" y="24111"/>
                </a:cubicBezTo>
                <a:cubicBezTo>
                  <a:pt x="2181" y="29500"/>
                  <a:pt x="4988" y="34337"/>
                  <a:pt x="8798" y="38146"/>
                </a:cubicBezTo>
                <a:cubicBezTo>
                  <a:pt x="8973" y="38322"/>
                  <a:pt x="9149" y="38497"/>
                  <a:pt x="9324" y="38673"/>
                </a:cubicBezTo>
                <a:cubicBezTo>
                  <a:pt x="9550" y="38848"/>
                  <a:pt x="9750" y="39049"/>
                  <a:pt x="9951" y="39249"/>
                </a:cubicBezTo>
                <a:cubicBezTo>
                  <a:pt x="10602" y="39826"/>
                  <a:pt x="11304" y="40402"/>
                  <a:pt x="12006" y="40928"/>
                </a:cubicBezTo>
                <a:cubicBezTo>
                  <a:pt x="12056" y="40978"/>
                  <a:pt x="12131" y="41029"/>
                  <a:pt x="12181" y="41054"/>
                </a:cubicBezTo>
                <a:cubicBezTo>
                  <a:pt x="12607" y="41379"/>
                  <a:pt x="13059" y="41705"/>
                  <a:pt x="13510" y="42006"/>
                </a:cubicBezTo>
                <a:lnTo>
                  <a:pt x="13535" y="42006"/>
                </a:lnTo>
                <a:cubicBezTo>
                  <a:pt x="14211" y="42457"/>
                  <a:pt x="14913" y="42858"/>
                  <a:pt x="15615" y="43259"/>
                </a:cubicBezTo>
                <a:cubicBezTo>
                  <a:pt x="15690" y="43284"/>
                  <a:pt x="15740" y="43309"/>
                  <a:pt x="15790" y="43334"/>
                </a:cubicBezTo>
                <a:cubicBezTo>
                  <a:pt x="19976" y="45590"/>
                  <a:pt x="24788" y="46868"/>
                  <a:pt x="29876" y="46868"/>
                </a:cubicBezTo>
                <a:cubicBezTo>
                  <a:pt x="35064" y="46868"/>
                  <a:pt x="40402" y="46818"/>
                  <a:pt x="45765" y="46768"/>
                </a:cubicBezTo>
                <a:cubicBezTo>
                  <a:pt x="46442" y="46743"/>
                  <a:pt x="47144" y="46743"/>
                  <a:pt x="47821" y="46718"/>
                </a:cubicBezTo>
                <a:lnTo>
                  <a:pt x="49375" y="46718"/>
                </a:lnTo>
                <a:cubicBezTo>
                  <a:pt x="50126" y="46693"/>
                  <a:pt x="50853" y="46693"/>
                  <a:pt x="51605" y="46668"/>
                </a:cubicBezTo>
                <a:cubicBezTo>
                  <a:pt x="60026" y="46542"/>
                  <a:pt x="68598" y="46417"/>
                  <a:pt x="77144" y="46317"/>
                </a:cubicBezTo>
                <a:cubicBezTo>
                  <a:pt x="77169" y="45490"/>
                  <a:pt x="77169" y="36818"/>
                  <a:pt x="77169" y="35966"/>
                </a:cubicBezTo>
                <a:cubicBezTo>
                  <a:pt x="77191" y="33044"/>
                  <a:pt x="77937" y="31764"/>
                  <a:pt x="79181" y="31764"/>
                </a:cubicBezTo>
                <a:cubicBezTo>
                  <a:pt x="79346" y="31764"/>
                  <a:pt x="79519" y="31787"/>
                  <a:pt x="79701" y="31830"/>
                </a:cubicBezTo>
                <a:cubicBezTo>
                  <a:pt x="82006" y="32382"/>
                  <a:pt x="83310" y="36141"/>
                  <a:pt x="89650" y="36141"/>
                </a:cubicBezTo>
                <a:cubicBezTo>
                  <a:pt x="94638" y="36116"/>
                  <a:pt x="100452" y="31003"/>
                  <a:pt x="100478" y="24738"/>
                </a:cubicBezTo>
                <a:cubicBezTo>
                  <a:pt x="100528" y="18447"/>
                  <a:pt x="94788" y="13384"/>
                  <a:pt x="89826" y="13384"/>
                </a:cubicBezTo>
                <a:cubicBezTo>
                  <a:pt x="83485" y="13409"/>
                  <a:pt x="82107" y="17194"/>
                  <a:pt x="79826" y="17745"/>
                </a:cubicBezTo>
                <a:cubicBezTo>
                  <a:pt x="79639" y="17790"/>
                  <a:pt x="79461" y="17812"/>
                  <a:pt x="79293" y="17812"/>
                </a:cubicBezTo>
                <a:cubicBezTo>
                  <a:pt x="78041" y="17812"/>
                  <a:pt x="77323" y="16552"/>
                  <a:pt x="77345" y="13635"/>
                </a:cubicBezTo>
                <a:cubicBezTo>
                  <a:pt x="77395" y="6492"/>
                  <a:pt x="77445" y="7169"/>
                  <a:pt x="77520" y="1"/>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6" name="Google Shape;566;g27c378ee255_1_252"/>
          <p:cNvGrpSpPr/>
          <p:nvPr/>
        </p:nvGrpSpPr>
        <p:grpSpPr>
          <a:xfrm>
            <a:off x="8198695" y="2977025"/>
            <a:ext cx="681090" cy="724617"/>
            <a:chOff x="2155175" y="3208994"/>
            <a:chExt cx="587400" cy="587400"/>
          </a:xfrm>
        </p:grpSpPr>
        <p:sp>
          <p:nvSpPr>
            <p:cNvPr id="567" name="Google Shape;567;g27c378ee255_1_252"/>
            <p:cNvSpPr/>
            <p:nvPr/>
          </p:nvSpPr>
          <p:spPr>
            <a:xfrm>
              <a:off x="2155175" y="3208994"/>
              <a:ext cx="587400" cy="587400"/>
            </a:xfrm>
            <a:prstGeom prst="ellipse">
              <a:avLst/>
            </a:pr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27c378ee255_1_252"/>
            <p:cNvSpPr/>
            <p:nvPr/>
          </p:nvSpPr>
          <p:spPr>
            <a:xfrm>
              <a:off x="2265462" y="3349425"/>
              <a:ext cx="366813" cy="306555"/>
            </a:xfrm>
            <a:custGeom>
              <a:avLst/>
              <a:gdLst/>
              <a:ahLst/>
              <a:cxnLst/>
              <a:rect l="l" t="t" r="r" b="b"/>
              <a:pathLst>
                <a:path w="10452" h="8735" extrusionOk="0">
                  <a:moveTo>
                    <a:pt x="4213" y="1933"/>
                  </a:moveTo>
                  <a:cubicBezTo>
                    <a:pt x="4371" y="1933"/>
                    <a:pt x="4466" y="2059"/>
                    <a:pt x="4466" y="2186"/>
                  </a:cubicBezTo>
                  <a:cubicBezTo>
                    <a:pt x="4466" y="2313"/>
                    <a:pt x="4371" y="2439"/>
                    <a:pt x="4213" y="2439"/>
                  </a:cubicBezTo>
                  <a:cubicBezTo>
                    <a:pt x="3769" y="2439"/>
                    <a:pt x="3389" y="2788"/>
                    <a:pt x="3389" y="3263"/>
                  </a:cubicBezTo>
                  <a:cubicBezTo>
                    <a:pt x="3389" y="3390"/>
                    <a:pt x="3262" y="3516"/>
                    <a:pt x="3136" y="3516"/>
                  </a:cubicBezTo>
                  <a:cubicBezTo>
                    <a:pt x="3009" y="3516"/>
                    <a:pt x="2882" y="3390"/>
                    <a:pt x="2882" y="3263"/>
                  </a:cubicBezTo>
                  <a:cubicBezTo>
                    <a:pt x="2914" y="2535"/>
                    <a:pt x="3484" y="1933"/>
                    <a:pt x="4213" y="1933"/>
                  </a:cubicBezTo>
                  <a:close/>
                  <a:moveTo>
                    <a:pt x="7020" y="3147"/>
                  </a:moveTo>
                  <a:cubicBezTo>
                    <a:pt x="7073" y="3147"/>
                    <a:pt x="7121" y="3162"/>
                    <a:pt x="7158" y="3200"/>
                  </a:cubicBezTo>
                  <a:cubicBezTo>
                    <a:pt x="7221" y="3263"/>
                    <a:pt x="7253" y="3358"/>
                    <a:pt x="7221" y="3421"/>
                  </a:cubicBezTo>
                  <a:cubicBezTo>
                    <a:pt x="7094" y="4150"/>
                    <a:pt x="6493" y="4720"/>
                    <a:pt x="5764" y="4846"/>
                  </a:cubicBezTo>
                  <a:cubicBezTo>
                    <a:pt x="5543" y="5416"/>
                    <a:pt x="5004" y="5796"/>
                    <a:pt x="4403" y="5796"/>
                  </a:cubicBezTo>
                  <a:cubicBezTo>
                    <a:pt x="4244" y="5796"/>
                    <a:pt x="4149" y="5670"/>
                    <a:pt x="4149" y="5543"/>
                  </a:cubicBezTo>
                  <a:cubicBezTo>
                    <a:pt x="4149" y="5416"/>
                    <a:pt x="4276" y="5290"/>
                    <a:pt x="4403" y="5290"/>
                  </a:cubicBezTo>
                  <a:cubicBezTo>
                    <a:pt x="4751" y="5290"/>
                    <a:pt x="5068" y="5131"/>
                    <a:pt x="5226" y="4815"/>
                  </a:cubicBezTo>
                  <a:cubicBezTo>
                    <a:pt x="4846" y="4751"/>
                    <a:pt x="4466" y="4561"/>
                    <a:pt x="4213" y="4276"/>
                  </a:cubicBezTo>
                  <a:cubicBezTo>
                    <a:pt x="4118" y="4181"/>
                    <a:pt x="4118" y="4023"/>
                    <a:pt x="4213" y="3928"/>
                  </a:cubicBezTo>
                  <a:cubicBezTo>
                    <a:pt x="4271" y="3884"/>
                    <a:pt x="4330" y="3860"/>
                    <a:pt x="4386" y="3860"/>
                  </a:cubicBezTo>
                  <a:cubicBezTo>
                    <a:pt x="4450" y="3860"/>
                    <a:pt x="4510" y="3892"/>
                    <a:pt x="4561" y="3960"/>
                  </a:cubicBezTo>
                  <a:cubicBezTo>
                    <a:pt x="4814" y="4213"/>
                    <a:pt x="5163" y="4371"/>
                    <a:pt x="5511" y="4371"/>
                  </a:cubicBezTo>
                  <a:cubicBezTo>
                    <a:pt x="6113" y="4371"/>
                    <a:pt x="6651" y="3928"/>
                    <a:pt x="6746" y="3326"/>
                  </a:cubicBezTo>
                  <a:cubicBezTo>
                    <a:pt x="6778" y="3263"/>
                    <a:pt x="6841" y="3168"/>
                    <a:pt x="6904" y="3168"/>
                  </a:cubicBezTo>
                  <a:cubicBezTo>
                    <a:pt x="6944" y="3155"/>
                    <a:pt x="6983" y="3147"/>
                    <a:pt x="7020" y="3147"/>
                  </a:cubicBezTo>
                  <a:close/>
                  <a:moveTo>
                    <a:pt x="6113" y="1"/>
                  </a:moveTo>
                  <a:cubicBezTo>
                    <a:pt x="5994" y="1"/>
                    <a:pt x="5875" y="33"/>
                    <a:pt x="5764" y="96"/>
                  </a:cubicBezTo>
                  <a:cubicBezTo>
                    <a:pt x="5543" y="223"/>
                    <a:pt x="5416" y="444"/>
                    <a:pt x="5416" y="698"/>
                  </a:cubicBezTo>
                  <a:cubicBezTo>
                    <a:pt x="5416" y="856"/>
                    <a:pt x="5321" y="951"/>
                    <a:pt x="5163" y="951"/>
                  </a:cubicBezTo>
                  <a:cubicBezTo>
                    <a:pt x="5036" y="951"/>
                    <a:pt x="4941" y="856"/>
                    <a:pt x="4941" y="698"/>
                  </a:cubicBezTo>
                  <a:cubicBezTo>
                    <a:pt x="4941" y="571"/>
                    <a:pt x="4973" y="413"/>
                    <a:pt x="5004" y="286"/>
                  </a:cubicBezTo>
                  <a:cubicBezTo>
                    <a:pt x="4751" y="128"/>
                    <a:pt x="4466" y="33"/>
                    <a:pt x="4149" y="33"/>
                  </a:cubicBezTo>
                  <a:cubicBezTo>
                    <a:pt x="3452" y="33"/>
                    <a:pt x="2851" y="476"/>
                    <a:pt x="2661" y="1173"/>
                  </a:cubicBezTo>
                  <a:cubicBezTo>
                    <a:pt x="2635" y="1278"/>
                    <a:pt x="2543" y="1339"/>
                    <a:pt x="2440" y="1339"/>
                  </a:cubicBezTo>
                  <a:cubicBezTo>
                    <a:pt x="2419" y="1339"/>
                    <a:pt x="2397" y="1337"/>
                    <a:pt x="2376" y="1331"/>
                  </a:cubicBezTo>
                  <a:cubicBezTo>
                    <a:pt x="2249" y="1299"/>
                    <a:pt x="2186" y="1173"/>
                    <a:pt x="2186" y="1046"/>
                  </a:cubicBezTo>
                  <a:cubicBezTo>
                    <a:pt x="2217" y="951"/>
                    <a:pt x="2249" y="856"/>
                    <a:pt x="2281" y="793"/>
                  </a:cubicBezTo>
                  <a:cubicBezTo>
                    <a:pt x="2217" y="761"/>
                    <a:pt x="2154" y="761"/>
                    <a:pt x="2091" y="761"/>
                  </a:cubicBezTo>
                  <a:cubicBezTo>
                    <a:pt x="1616" y="761"/>
                    <a:pt x="1204" y="1109"/>
                    <a:pt x="1141" y="1584"/>
                  </a:cubicBezTo>
                  <a:cubicBezTo>
                    <a:pt x="1489" y="1616"/>
                    <a:pt x="1806" y="1774"/>
                    <a:pt x="1996" y="2059"/>
                  </a:cubicBezTo>
                  <a:cubicBezTo>
                    <a:pt x="2091" y="2186"/>
                    <a:pt x="2059" y="2313"/>
                    <a:pt x="1964" y="2408"/>
                  </a:cubicBezTo>
                  <a:cubicBezTo>
                    <a:pt x="1925" y="2434"/>
                    <a:pt x="1874" y="2449"/>
                    <a:pt x="1822" y="2449"/>
                  </a:cubicBezTo>
                  <a:cubicBezTo>
                    <a:pt x="1749" y="2449"/>
                    <a:pt x="1671" y="2419"/>
                    <a:pt x="1616" y="2344"/>
                  </a:cubicBezTo>
                  <a:cubicBezTo>
                    <a:pt x="1502" y="2203"/>
                    <a:pt x="1338" y="2086"/>
                    <a:pt x="1146" y="2086"/>
                  </a:cubicBezTo>
                  <a:cubicBezTo>
                    <a:pt x="1123" y="2086"/>
                    <a:pt x="1100" y="2088"/>
                    <a:pt x="1077" y="2091"/>
                  </a:cubicBezTo>
                  <a:cubicBezTo>
                    <a:pt x="761" y="2091"/>
                    <a:pt x="476" y="2281"/>
                    <a:pt x="412" y="2598"/>
                  </a:cubicBezTo>
                  <a:cubicBezTo>
                    <a:pt x="317" y="2883"/>
                    <a:pt x="444" y="3200"/>
                    <a:pt x="729" y="3358"/>
                  </a:cubicBezTo>
                  <a:cubicBezTo>
                    <a:pt x="824" y="3421"/>
                    <a:pt x="856" y="3580"/>
                    <a:pt x="792" y="3706"/>
                  </a:cubicBezTo>
                  <a:cubicBezTo>
                    <a:pt x="751" y="3768"/>
                    <a:pt x="671" y="3803"/>
                    <a:pt x="593" y="3803"/>
                  </a:cubicBezTo>
                  <a:cubicBezTo>
                    <a:pt x="551" y="3803"/>
                    <a:pt x="509" y="3792"/>
                    <a:pt x="476" y="3770"/>
                  </a:cubicBezTo>
                  <a:cubicBezTo>
                    <a:pt x="381" y="3706"/>
                    <a:pt x="286" y="3643"/>
                    <a:pt x="191" y="3548"/>
                  </a:cubicBezTo>
                  <a:cubicBezTo>
                    <a:pt x="64" y="3801"/>
                    <a:pt x="1" y="4086"/>
                    <a:pt x="1" y="4371"/>
                  </a:cubicBezTo>
                  <a:cubicBezTo>
                    <a:pt x="1" y="5416"/>
                    <a:pt x="856" y="6271"/>
                    <a:pt x="1932" y="6271"/>
                  </a:cubicBezTo>
                  <a:cubicBezTo>
                    <a:pt x="2059" y="6271"/>
                    <a:pt x="2217" y="6240"/>
                    <a:pt x="2376" y="6208"/>
                  </a:cubicBezTo>
                  <a:cubicBezTo>
                    <a:pt x="2344" y="6081"/>
                    <a:pt x="2344" y="5986"/>
                    <a:pt x="2344" y="5860"/>
                  </a:cubicBezTo>
                  <a:cubicBezTo>
                    <a:pt x="2344" y="5828"/>
                    <a:pt x="2344" y="5828"/>
                    <a:pt x="2344" y="5796"/>
                  </a:cubicBezTo>
                  <a:cubicBezTo>
                    <a:pt x="1806" y="5796"/>
                    <a:pt x="1394" y="5353"/>
                    <a:pt x="1394" y="4815"/>
                  </a:cubicBezTo>
                  <a:cubicBezTo>
                    <a:pt x="1394" y="4688"/>
                    <a:pt x="1521" y="4593"/>
                    <a:pt x="1647" y="4593"/>
                  </a:cubicBezTo>
                  <a:cubicBezTo>
                    <a:pt x="1711" y="4593"/>
                    <a:pt x="1774" y="4593"/>
                    <a:pt x="1806" y="4656"/>
                  </a:cubicBezTo>
                  <a:cubicBezTo>
                    <a:pt x="1869" y="4688"/>
                    <a:pt x="1869" y="4751"/>
                    <a:pt x="1869" y="4815"/>
                  </a:cubicBezTo>
                  <a:cubicBezTo>
                    <a:pt x="1869" y="4973"/>
                    <a:pt x="1932" y="5100"/>
                    <a:pt x="2027" y="5195"/>
                  </a:cubicBezTo>
                  <a:cubicBezTo>
                    <a:pt x="2106" y="5273"/>
                    <a:pt x="2227" y="5330"/>
                    <a:pt x="2338" y="5330"/>
                  </a:cubicBezTo>
                  <a:cubicBezTo>
                    <a:pt x="2362" y="5330"/>
                    <a:pt x="2385" y="5327"/>
                    <a:pt x="2407" y="5321"/>
                  </a:cubicBezTo>
                  <a:cubicBezTo>
                    <a:pt x="2439" y="5195"/>
                    <a:pt x="2502" y="5036"/>
                    <a:pt x="2597" y="4910"/>
                  </a:cubicBezTo>
                  <a:cubicBezTo>
                    <a:pt x="2629" y="4846"/>
                    <a:pt x="2724" y="4783"/>
                    <a:pt x="2787" y="4783"/>
                  </a:cubicBezTo>
                  <a:cubicBezTo>
                    <a:pt x="2882" y="4783"/>
                    <a:pt x="2977" y="4846"/>
                    <a:pt x="3009" y="4910"/>
                  </a:cubicBezTo>
                  <a:cubicBezTo>
                    <a:pt x="3041" y="5005"/>
                    <a:pt x="3041" y="5100"/>
                    <a:pt x="3009" y="5163"/>
                  </a:cubicBezTo>
                  <a:cubicBezTo>
                    <a:pt x="2787" y="5511"/>
                    <a:pt x="2756" y="5923"/>
                    <a:pt x="2882" y="6303"/>
                  </a:cubicBezTo>
                  <a:cubicBezTo>
                    <a:pt x="3041" y="6746"/>
                    <a:pt x="3421" y="7095"/>
                    <a:pt x="3896" y="7190"/>
                  </a:cubicBezTo>
                  <a:cubicBezTo>
                    <a:pt x="3964" y="7199"/>
                    <a:pt x="4033" y="7203"/>
                    <a:pt x="4101" y="7203"/>
                  </a:cubicBezTo>
                  <a:cubicBezTo>
                    <a:pt x="4505" y="7203"/>
                    <a:pt x="4892" y="7045"/>
                    <a:pt x="5163" y="6746"/>
                  </a:cubicBezTo>
                  <a:cubicBezTo>
                    <a:pt x="5258" y="6651"/>
                    <a:pt x="5353" y="6651"/>
                    <a:pt x="5448" y="6651"/>
                  </a:cubicBezTo>
                  <a:cubicBezTo>
                    <a:pt x="5693" y="6774"/>
                    <a:pt x="5958" y="6821"/>
                    <a:pt x="6227" y="6821"/>
                  </a:cubicBezTo>
                  <a:cubicBezTo>
                    <a:pt x="6304" y="6821"/>
                    <a:pt x="6383" y="6817"/>
                    <a:pt x="6461" y="6810"/>
                  </a:cubicBezTo>
                  <a:cubicBezTo>
                    <a:pt x="6651" y="6810"/>
                    <a:pt x="6841" y="6778"/>
                    <a:pt x="6999" y="6715"/>
                  </a:cubicBezTo>
                  <a:cubicBezTo>
                    <a:pt x="7025" y="6706"/>
                    <a:pt x="7048" y="6702"/>
                    <a:pt x="7070" y="6702"/>
                  </a:cubicBezTo>
                  <a:cubicBezTo>
                    <a:pt x="7128" y="6702"/>
                    <a:pt x="7175" y="6732"/>
                    <a:pt x="7221" y="6778"/>
                  </a:cubicBezTo>
                  <a:cubicBezTo>
                    <a:pt x="7284" y="6841"/>
                    <a:pt x="7316" y="6936"/>
                    <a:pt x="7316" y="7000"/>
                  </a:cubicBezTo>
                  <a:cubicBezTo>
                    <a:pt x="7284" y="7095"/>
                    <a:pt x="7221" y="7158"/>
                    <a:pt x="7126" y="7190"/>
                  </a:cubicBezTo>
                  <a:cubicBezTo>
                    <a:pt x="6968" y="7221"/>
                    <a:pt x="6778" y="7253"/>
                    <a:pt x="6619" y="7285"/>
                  </a:cubicBezTo>
                  <a:cubicBezTo>
                    <a:pt x="6714" y="7570"/>
                    <a:pt x="6968" y="7792"/>
                    <a:pt x="7696" y="8013"/>
                  </a:cubicBezTo>
                  <a:cubicBezTo>
                    <a:pt x="8013" y="8108"/>
                    <a:pt x="8298" y="8330"/>
                    <a:pt x="8520" y="8583"/>
                  </a:cubicBezTo>
                  <a:cubicBezTo>
                    <a:pt x="8612" y="8676"/>
                    <a:pt x="8739" y="8735"/>
                    <a:pt x="8862" y="8735"/>
                  </a:cubicBezTo>
                  <a:cubicBezTo>
                    <a:pt x="8907" y="8735"/>
                    <a:pt x="8952" y="8727"/>
                    <a:pt x="8995" y="8710"/>
                  </a:cubicBezTo>
                  <a:cubicBezTo>
                    <a:pt x="9121" y="8647"/>
                    <a:pt x="9216" y="8488"/>
                    <a:pt x="9216" y="8362"/>
                  </a:cubicBezTo>
                  <a:cubicBezTo>
                    <a:pt x="9216" y="8298"/>
                    <a:pt x="9216" y="8267"/>
                    <a:pt x="9216" y="8235"/>
                  </a:cubicBezTo>
                  <a:cubicBezTo>
                    <a:pt x="9153" y="8045"/>
                    <a:pt x="9058" y="7855"/>
                    <a:pt x="8963" y="7665"/>
                  </a:cubicBezTo>
                  <a:cubicBezTo>
                    <a:pt x="8773" y="7760"/>
                    <a:pt x="8583" y="7792"/>
                    <a:pt x="8393" y="7823"/>
                  </a:cubicBezTo>
                  <a:lnTo>
                    <a:pt x="8330" y="7823"/>
                  </a:lnTo>
                  <a:cubicBezTo>
                    <a:pt x="8203" y="7823"/>
                    <a:pt x="8108" y="7728"/>
                    <a:pt x="8108" y="7602"/>
                  </a:cubicBezTo>
                  <a:cubicBezTo>
                    <a:pt x="8108" y="7475"/>
                    <a:pt x="8171" y="7380"/>
                    <a:pt x="8298" y="7348"/>
                  </a:cubicBezTo>
                  <a:cubicBezTo>
                    <a:pt x="8868" y="7253"/>
                    <a:pt x="9375" y="6936"/>
                    <a:pt x="9691" y="6430"/>
                  </a:cubicBezTo>
                  <a:lnTo>
                    <a:pt x="9691" y="6430"/>
                  </a:lnTo>
                  <a:cubicBezTo>
                    <a:pt x="9467" y="6514"/>
                    <a:pt x="9237" y="6555"/>
                    <a:pt x="9008" y="6555"/>
                  </a:cubicBezTo>
                  <a:cubicBezTo>
                    <a:pt x="8720" y="6555"/>
                    <a:pt x="8436" y="6490"/>
                    <a:pt x="8171" y="6366"/>
                  </a:cubicBezTo>
                  <a:cubicBezTo>
                    <a:pt x="8045" y="6271"/>
                    <a:pt x="7918" y="6208"/>
                    <a:pt x="7791" y="6113"/>
                  </a:cubicBezTo>
                  <a:cubicBezTo>
                    <a:pt x="7668" y="6162"/>
                    <a:pt x="7541" y="6186"/>
                    <a:pt x="7416" y="6186"/>
                  </a:cubicBezTo>
                  <a:cubicBezTo>
                    <a:pt x="7057" y="6186"/>
                    <a:pt x="6712" y="5990"/>
                    <a:pt x="6524" y="5638"/>
                  </a:cubicBezTo>
                  <a:cubicBezTo>
                    <a:pt x="6461" y="5511"/>
                    <a:pt x="6524" y="5385"/>
                    <a:pt x="6651" y="5321"/>
                  </a:cubicBezTo>
                  <a:cubicBezTo>
                    <a:pt x="6683" y="5300"/>
                    <a:pt x="6721" y="5290"/>
                    <a:pt x="6761" y="5290"/>
                  </a:cubicBezTo>
                  <a:cubicBezTo>
                    <a:pt x="6841" y="5290"/>
                    <a:pt x="6926" y="5332"/>
                    <a:pt x="6968" y="5416"/>
                  </a:cubicBezTo>
                  <a:cubicBezTo>
                    <a:pt x="7031" y="5543"/>
                    <a:pt x="7158" y="5638"/>
                    <a:pt x="7284" y="5670"/>
                  </a:cubicBezTo>
                  <a:cubicBezTo>
                    <a:pt x="7342" y="5681"/>
                    <a:pt x="7396" y="5689"/>
                    <a:pt x="7447" y="5689"/>
                  </a:cubicBezTo>
                  <a:cubicBezTo>
                    <a:pt x="7536" y="5689"/>
                    <a:pt x="7616" y="5667"/>
                    <a:pt x="7696" y="5606"/>
                  </a:cubicBezTo>
                  <a:cubicBezTo>
                    <a:pt x="7918" y="5480"/>
                    <a:pt x="7981" y="5195"/>
                    <a:pt x="7855" y="4973"/>
                  </a:cubicBezTo>
                  <a:cubicBezTo>
                    <a:pt x="7823" y="4846"/>
                    <a:pt x="7855" y="4720"/>
                    <a:pt x="7981" y="4656"/>
                  </a:cubicBezTo>
                  <a:cubicBezTo>
                    <a:pt x="8023" y="4635"/>
                    <a:pt x="8066" y="4625"/>
                    <a:pt x="8106" y="4625"/>
                  </a:cubicBezTo>
                  <a:cubicBezTo>
                    <a:pt x="8185" y="4625"/>
                    <a:pt x="8256" y="4667"/>
                    <a:pt x="8298" y="4751"/>
                  </a:cubicBezTo>
                  <a:cubicBezTo>
                    <a:pt x="8456" y="5100"/>
                    <a:pt x="8425" y="5511"/>
                    <a:pt x="8203" y="5796"/>
                  </a:cubicBezTo>
                  <a:cubicBezTo>
                    <a:pt x="8266" y="5860"/>
                    <a:pt x="8330" y="5891"/>
                    <a:pt x="8393" y="5923"/>
                  </a:cubicBezTo>
                  <a:cubicBezTo>
                    <a:pt x="8587" y="6026"/>
                    <a:pt x="8798" y="6075"/>
                    <a:pt x="9008" y="6075"/>
                  </a:cubicBezTo>
                  <a:cubicBezTo>
                    <a:pt x="9379" y="6075"/>
                    <a:pt x="9745" y="5921"/>
                    <a:pt x="10008" y="5638"/>
                  </a:cubicBezTo>
                  <a:cubicBezTo>
                    <a:pt x="10356" y="5258"/>
                    <a:pt x="10451" y="4688"/>
                    <a:pt x="10230" y="4213"/>
                  </a:cubicBezTo>
                  <a:lnTo>
                    <a:pt x="10230" y="4213"/>
                  </a:lnTo>
                  <a:cubicBezTo>
                    <a:pt x="10166" y="4276"/>
                    <a:pt x="10071" y="4340"/>
                    <a:pt x="9976" y="4403"/>
                  </a:cubicBezTo>
                  <a:cubicBezTo>
                    <a:pt x="9946" y="4410"/>
                    <a:pt x="9915" y="4414"/>
                    <a:pt x="9883" y="4414"/>
                  </a:cubicBezTo>
                  <a:cubicBezTo>
                    <a:pt x="9782" y="4414"/>
                    <a:pt x="9684" y="4373"/>
                    <a:pt x="9660" y="4276"/>
                  </a:cubicBezTo>
                  <a:cubicBezTo>
                    <a:pt x="9596" y="4150"/>
                    <a:pt x="9628" y="4023"/>
                    <a:pt x="9755" y="3960"/>
                  </a:cubicBezTo>
                  <a:cubicBezTo>
                    <a:pt x="9881" y="3896"/>
                    <a:pt x="10008" y="3801"/>
                    <a:pt x="10071" y="3675"/>
                  </a:cubicBezTo>
                  <a:cubicBezTo>
                    <a:pt x="10230" y="3390"/>
                    <a:pt x="10166" y="3010"/>
                    <a:pt x="9945" y="2820"/>
                  </a:cubicBezTo>
                  <a:cubicBezTo>
                    <a:pt x="9803" y="2696"/>
                    <a:pt x="9623" y="2631"/>
                    <a:pt x="9447" y="2631"/>
                  </a:cubicBezTo>
                  <a:cubicBezTo>
                    <a:pt x="9307" y="2631"/>
                    <a:pt x="9170" y="2672"/>
                    <a:pt x="9058" y="2756"/>
                  </a:cubicBezTo>
                  <a:cubicBezTo>
                    <a:pt x="9018" y="2796"/>
                    <a:pt x="8967" y="2814"/>
                    <a:pt x="8915" y="2814"/>
                  </a:cubicBezTo>
                  <a:cubicBezTo>
                    <a:pt x="8841" y="2814"/>
                    <a:pt x="8765" y="2780"/>
                    <a:pt x="8710" y="2725"/>
                  </a:cubicBezTo>
                  <a:cubicBezTo>
                    <a:pt x="8646" y="2630"/>
                    <a:pt x="8646" y="2471"/>
                    <a:pt x="8773" y="2376"/>
                  </a:cubicBezTo>
                  <a:cubicBezTo>
                    <a:pt x="8900" y="2281"/>
                    <a:pt x="9026" y="2218"/>
                    <a:pt x="9185" y="2186"/>
                  </a:cubicBezTo>
                  <a:cubicBezTo>
                    <a:pt x="8995" y="1268"/>
                    <a:pt x="8203" y="603"/>
                    <a:pt x="7284" y="571"/>
                  </a:cubicBezTo>
                  <a:cubicBezTo>
                    <a:pt x="7284" y="634"/>
                    <a:pt x="7284" y="666"/>
                    <a:pt x="7284" y="698"/>
                  </a:cubicBezTo>
                  <a:cubicBezTo>
                    <a:pt x="7284" y="856"/>
                    <a:pt x="7189" y="951"/>
                    <a:pt x="7031" y="951"/>
                  </a:cubicBezTo>
                  <a:cubicBezTo>
                    <a:pt x="6904" y="951"/>
                    <a:pt x="6809" y="856"/>
                    <a:pt x="6809" y="698"/>
                  </a:cubicBezTo>
                  <a:cubicBezTo>
                    <a:pt x="6809" y="444"/>
                    <a:pt x="6683" y="223"/>
                    <a:pt x="6461" y="96"/>
                  </a:cubicBezTo>
                  <a:cubicBezTo>
                    <a:pt x="6350" y="33"/>
                    <a:pt x="6231" y="1"/>
                    <a:pt x="61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9" name="Google Shape;569;g27c378ee255_1_252"/>
          <p:cNvGrpSpPr/>
          <p:nvPr/>
        </p:nvGrpSpPr>
        <p:grpSpPr>
          <a:xfrm>
            <a:off x="8236790" y="4796725"/>
            <a:ext cx="681090" cy="724617"/>
            <a:chOff x="6396525" y="3208994"/>
            <a:chExt cx="587400" cy="587400"/>
          </a:xfrm>
        </p:grpSpPr>
        <p:sp>
          <p:nvSpPr>
            <p:cNvPr id="570" name="Google Shape;570;g27c378ee255_1_252"/>
            <p:cNvSpPr/>
            <p:nvPr/>
          </p:nvSpPr>
          <p:spPr>
            <a:xfrm>
              <a:off x="6396525" y="3208994"/>
              <a:ext cx="587400" cy="587400"/>
            </a:xfrm>
            <a:prstGeom prst="ellipse">
              <a:avLst/>
            </a:pr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g27c378ee255_1_252"/>
            <p:cNvSpPr/>
            <p:nvPr/>
          </p:nvSpPr>
          <p:spPr>
            <a:xfrm>
              <a:off x="6536953" y="3345249"/>
              <a:ext cx="306547" cy="306582"/>
            </a:xfrm>
            <a:custGeom>
              <a:avLst/>
              <a:gdLst/>
              <a:ahLst/>
              <a:cxnLst/>
              <a:rect l="l" t="t" r="r" b="b"/>
              <a:pathLst>
                <a:path w="8741" h="8742" extrusionOk="0">
                  <a:moveTo>
                    <a:pt x="4371" y="2471"/>
                  </a:moveTo>
                  <a:cubicBezTo>
                    <a:pt x="5416" y="2471"/>
                    <a:pt x="6271" y="3326"/>
                    <a:pt x="6271" y="4371"/>
                  </a:cubicBezTo>
                  <a:cubicBezTo>
                    <a:pt x="6271" y="5416"/>
                    <a:pt x="5416" y="6271"/>
                    <a:pt x="4371" y="6271"/>
                  </a:cubicBezTo>
                  <a:cubicBezTo>
                    <a:pt x="3326" y="6271"/>
                    <a:pt x="2471" y="5416"/>
                    <a:pt x="2471" y="4371"/>
                  </a:cubicBezTo>
                  <a:cubicBezTo>
                    <a:pt x="2471" y="3326"/>
                    <a:pt x="3326" y="2471"/>
                    <a:pt x="4371" y="2471"/>
                  </a:cubicBezTo>
                  <a:close/>
                  <a:moveTo>
                    <a:pt x="4086" y="1"/>
                  </a:moveTo>
                  <a:cubicBezTo>
                    <a:pt x="3642" y="1"/>
                    <a:pt x="3294" y="349"/>
                    <a:pt x="3294" y="793"/>
                  </a:cubicBezTo>
                  <a:lnTo>
                    <a:pt x="3294" y="983"/>
                  </a:lnTo>
                  <a:cubicBezTo>
                    <a:pt x="3104" y="1046"/>
                    <a:pt x="2914" y="1141"/>
                    <a:pt x="2756" y="1204"/>
                  </a:cubicBezTo>
                  <a:lnTo>
                    <a:pt x="2629" y="1078"/>
                  </a:lnTo>
                  <a:cubicBezTo>
                    <a:pt x="2475" y="924"/>
                    <a:pt x="2268" y="852"/>
                    <a:pt x="2063" y="852"/>
                  </a:cubicBezTo>
                  <a:cubicBezTo>
                    <a:pt x="1848" y="852"/>
                    <a:pt x="1635" y="931"/>
                    <a:pt x="1489" y="1078"/>
                  </a:cubicBezTo>
                  <a:lnTo>
                    <a:pt x="1077" y="1489"/>
                  </a:lnTo>
                  <a:cubicBezTo>
                    <a:pt x="792" y="1774"/>
                    <a:pt x="760" y="2281"/>
                    <a:pt x="1077" y="2598"/>
                  </a:cubicBezTo>
                  <a:lnTo>
                    <a:pt x="1235" y="2756"/>
                  </a:lnTo>
                  <a:cubicBezTo>
                    <a:pt x="1140" y="2915"/>
                    <a:pt x="1045" y="3105"/>
                    <a:pt x="982" y="3295"/>
                  </a:cubicBezTo>
                  <a:lnTo>
                    <a:pt x="792" y="3295"/>
                  </a:lnTo>
                  <a:cubicBezTo>
                    <a:pt x="349" y="3295"/>
                    <a:pt x="0" y="3643"/>
                    <a:pt x="0" y="4086"/>
                  </a:cubicBezTo>
                  <a:lnTo>
                    <a:pt x="0" y="4625"/>
                  </a:lnTo>
                  <a:cubicBezTo>
                    <a:pt x="0" y="5068"/>
                    <a:pt x="349" y="5448"/>
                    <a:pt x="792" y="5448"/>
                  </a:cubicBezTo>
                  <a:lnTo>
                    <a:pt x="982" y="5448"/>
                  </a:lnTo>
                  <a:cubicBezTo>
                    <a:pt x="1045" y="5638"/>
                    <a:pt x="1140" y="5828"/>
                    <a:pt x="1235" y="5986"/>
                  </a:cubicBezTo>
                  <a:lnTo>
                    <a:pt x="1077" y="6113"/>
                  </a:lnTo>
                  <a:cubicBezTo>
                    <a:pt x="760" y="6430"/>
                    <a:pt x="792" y="6936"/>
                    <a:pt x="1077" y="7253"/>
                  </a:cubicBezTo>
                  <a:lnTo>
                    <a:pt x="1489" y="7633"/>
                  </a:lnTo>
                  <a:cubicBezTo>
                    <a:pt x="1631" y="7792"/>
                    <a:pt x="1837" y="7871"/>
                    <a:pt x="2047" y="7871"/>
                  </a:cubicBezTo>
                  <a:cubicBezTo>
                    <a:pt x="2257" y="7871"/>
                    <a:pt x="2471" y="7792"/>
                    <a:pt x="2629" y="7633"/>
                  </a:cubicBezTo>
                  <a:lnTo>
                    <a:pt x="2756" y="7507"/>
                  </a:lnTo>
                  <a:cubicBezTo>
                    <a:pt x="2914" y="7602"/>
                    <a:pt x="3104" y="7665"/>
                    <a:pt x="3294" y="7728"/>
                  </a:cubicBezTo>
                  <a:lnTo>
                    <a:pt x="3294" y="7918"/>
                  </a:lnTo>
                  <a:cubicBezTo>
                    <a:pt x="3294" y="8362"/>
                    <a:pt x="3642" y="8742"/>
                    <a:pt x="4086" y="8742"/>
                  </a:cubicBezTo>
                  <a:lnTo>
                    <a:pt x="4656" y="8742"/>
                  </a:lnTo>
                  <a:cubicBezTo>
                    <a:pt x="5099" y="8742"/>
                    <a:pt x="5447" y="8362"/>
                    <a:pt x="5447" y="7918"/>
                  </a:cubicBezTo>
                  <a:lnTo>
                    <a:pt x="5447" y="7728"/>
                  </a:lnTo>
                  <a:cubicBezTo>
                    <a:pt x="5637" y="7665"/>
                    <a:pt x="5827" y="7602"/>
                    <a:pt x="5986" y="7507"/>
                  </a:cubicBezTo>
                  <a:lnTo>
                    <a:pt x="6112" y="7633"/>
                  </a:lnTo>
                  <a:cubicBezTo>
                    <a:pt x="6271" y="7792"/>
                    <a:pt x="6477" y="7871"/>
                    <a:pt x="6682" y="7871"/>
                  </a:cubicBezTo>
                  <a:cubicBezTo>
                    <a:pt x="6888" y="7871"/>
                    <a:pt x="7094" y="7792"/>
                    <a:pt x="7253" y="7633"/>
                  </a:cubicBezTo>
                  <a:lnTo>
                    <a:pt x="7633" y="7253"/>
                  </a:lnTo>
                  <a:cubicBezTo>
                    <a:pt x="7949" y="6936"/>
                    <a:pt x="7949" y="6430"/>
                    <a:pt x="7633" y="6113"/>
                  </a:cubicBezTo>
                  <a:lnTo>
                    <a:pt x="7506" y="5986"/>
                  </a:lnTo>
                  <a:cubicBezTo>
                    <a:pt x="7601" y="5828"/>
                    <a:pt x="7664" y="5638"/>
                    <a:pt x="7728" y="5448"/>
                  </a:cubicBezTo>
                  <a:lnTo>
                    <a:pt x="7918" y="5448"/>
                  </a:lnTo>
                  <a:cubicBezTo>
                    <a:pt x="8361" y="5448"/>
                    <a:pt x="8741" y="5068"/>
                    <a:pt x="8741" y="4625"/>
                  </a:cubicBezTo>
                  <a:lnTo>
                    <a:pt x="8741" y="4086"/>
                  </a:lnTo>
                  <a:cubicBezTo>
                    <a:pt x="8741" y="3643"/>
                    <a:pt x="8361" y="3295"/>
                    <a:pt x="7918" y="3295"/>
                  </a:cubicBezTo>
                  <a:lnTo>
                    <a:pt x="7728" y="3295"/>
                  </a:lnTo>
                  <a:cubicBezTo>
                    <a:pt x="7696" y="3105"/>
                    <a:pt x="7601" y="2915"/>
                    <a:pt x="7506" y="2756"/>
                  </a:cubicBezTo>
                  <a:lnTo>
                    <a:pt x="7633" y="2598"/>
                  </a:lnTo>
                  <a:cubicBezTo>
                    <a:pt x="7949" y="2281"/>
                    <a:pt x="7949" y="1774"/>
                    <a:pt x="7633" y="1489"/>
                  </a:cubicBezTo>
                  <a:lnTo>
                    <a:pt x="7253" y="1078"/>
                  </a:lnTo>
                  <a:cubicBezTo>
                    <a:pt x="7090" y="931"/>
                    <a:pt x="6878" y="852"/>
                    <a:pt x="6666" y="852"/>
                  </a:cubicBezTo>
                  <a:cubicBezTo>
                    <a:pt x="6466" y="852"/>
                    <a:pt x="6267" y="924"/>
                    <a:pt x="6112" y="1078"/>
                  </a:cubicBezTo>
                  <a:lnTo>
                    <a:pt x="5986" y="1204"/>
                  </a:lnTo>
                  <a:cubicBezTo>
                    <a:pt x="5827" y="1141"/>
                    <a:pt x="5637" y="1046"/>
                    <a:pt x="5447" y="983"/>
                  </a:cubicBezTo>
                  <a:lnTo>
                    <a:pt x="5447" y="793"/>
                  </a:lnTo>
                  <a:cubicBezTo>
                    <a:pt x="5447" y="349"/>
                    <a:pt x="5099" y="1"/>
                    <a:pt x="46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2" name="Google Shape;572;g27c378ee255_1_252"/>
          <p:cNvGrpSpPr/>
          <p:nvPr/>
        </p:nvGrpSpPr>
        <p:grpSpPr>
          <a:xfrm>
            <a:off x="3304365" y="4840847"/>
            <a:ext cx="681090" cy="724617"/>
            <a:chOff x="6396525" y="1719950"/>
            <a:chExt cx="587400" cy="587400"/>
          </a:xfrm>
        </p:grpSpPr>
        <p:sp>
          <p:nvSpPr>
            <p:cNvPr id="573" name="Google Shape;573;g27c378ee255_1_252"/>
            <p:cNvSpPr/>
            <p:nvPr/>
          </p:nvSpPr>
          <p:spPr>
            <a:xfrm>
              <a:off x="6396525" y="1719950"/>
              <a:ext cx="587400" cy="587400"/>
            </a:xfrm>
            <a:prstGeom prst="ellipse">
              <a:avLst/>
            </a:pr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4" name="Google Shape;574;g27c378ee255_1_252"/>
            <p:cNvGrpSpPr/>
            <p:nvPr/>
          </p:nvGrpSpPr>
          <p:grpSpPr>
            <a:xfrm>
              <a:off x="6536942" y="1851526"/>
              <a:ext cx="306560" cy="306561"/>
              <a:chOff x="576281" y="3518756"/>
              <a:chExt cx="254851" cy="254852"/>
            </a:xfrm>
          </p:grpSpPr>
          <p:sp>
            <p:nvSpPr>
              <p:cNvPr id="575" name="Google Shape;575;g27c378ee255_1_252"/>
              <p:cNvSpPr/>
              <p:nvPr/>
            </p:nvSpPr>
            <p:spPr>
              <a:xfrm>
                <a:off x="671376" y="3518756"/>
                <a:ext cx="63757" cy="63727"/>
              </a:xfrm>
              <a:custGeom>
                <a:avLst/>
                <a:gdLst/>
                <a:ahLst/>
                <a:cxnLst/>
                <a:rect l="l" t="t" r="r" b="b"/>
                <a:pathLst>
                  <a:path w="2187" h="2186" extrusionOk="0">
                    <a:moveTo>
                      <a:pt x="1109" y="1"/>
                    </a:moveTo>
                    <a:cubicBezTo>
                      <a:pt x="508" y="1"/>
                      <a:pt x="1" y="507"/>
                      <a:pt x="1" y="1109"/>
                    </a:cubicBezTo>
                    <a:cubicBezTo>
                      <a:pt x="1" y="1711"/>
                      <a:pt x="508" y="2186"/>
                      <a:pt x="1109" y="2186"/>
                    </a:cubicBezTo>
                    <a:cubicBezTo>
                      <a:pt x="1711" y="2186"/>
                      <a:pt x="2186" y="1711"/>
                      <a:pt x="2186" y="1109"/>
                    </a:cubicBezTo>
                    <a:cubicBezTo>
                      <a:pt x="2186" y="507"/>
                      <a:pt x="1711"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g27c378ee255_1_252"/>
              <p:cNvSpPr/>
              <p:nvPr/>
            </p:nvSpPr>
            <p:spPr>
              <a:xfrm>
                <a:off x="655692" y="3598168"/>
                <a:ext cx="96057" cy="175440"/>
              </a:xfrm>
              <a:custGeom>
                <a:avLst/>
                <a:gdLst/>
                <a:ahLst/>
                <a:cxnLst/>
                <a:rect l="l" t="t" r="r" b="b"/>
                <a:pathLst>
                  <a:path w="3295" h="6018" extrusionOk="0">
                    <a:moveTo>
                      <a:pt x="792" y="0"/>
                    </a:moveTo>
                    <a:cubicBezTo>
                      <a:pt x="507" y="0"/>
                      <a:pt x="286" y="222"/>
                      <a:pt x="254" y="507"/>
                    </a:cubicBezTo>
                    <a:lnTo>
                      <a:pt x="0" y="2439"/>
                    </a:lnTo>
                    <a:cubicBezTo>
                      <a:pt x="0" y="2502"/>
                      <a:pt x="32" y="2597"/>
                      <a:pt x="64" y="2629"/>
                    </a:cubicBezTo>
                    <a:cubicBezTo>
                      <a:pt x="127" y="2692"/>
                      <a:pt x="191" y="2724"/>
                      <a:pt x="286" y="2724"/>
                    </a:cubicBezTo>
                    <a:lnTo>
                      <a:pt x="571" y="2724"/>
                    </a:lnTo>
                    <a:lnTo>
                      <a:pt x="792" y="5511"/>
                    </a:lnTo>
                    <a:cubicBezTo>
                      <a:pt x="824" y="5796"/>
                      <a:pt x="1077" y="6017"/>
                      <a:pt x="1331" y="6017"/>
                    </a:cubicBezTo>
                    <a:lnTo>
                      <a:pt x="1932" y="6017"/>
                    </a:lnTo>
                    <a:cubicBezTo>
                      <a:pt x="2217" y="6017"/>
                      <a:pt x="2471" y="5796"/>
                      <a:pt x="2471" y="5511"/>
                    </a:cubicBezTo>
                    <a:lnTo>
                      <a:pt x="2724" y="2724"/>
                    </a:lnTo>
                    <a:lnTo>
                      <a:pt x="3009" y="2724"/>
                    </a:lnTo>
                    <a:cubicBezTo>
                      <a:pt x="3072" y="2724"/>
                      <a:pt x="3167" y="2692"/>
                      <a:pt x="3199" y="2629"/>
                    </a:cubicBezTo>
                    <a:cubicBezTo>
                      <a:pt x="3262" y="2597"/>
                      <a:pt x="3294" y="2502"/>
                      <a:pt x="3262" y="2439"/>
                    </a:cubicBezTo>
                    <a:lnTo>
                      <a:pt x="3041" y="507"/>
                    </a:lnTo>
                    <a:cubicBezTo>
                      <a:pt x="3009" y="222"/>
                      <a:pt x="2756" y="0"/>
                      <a:pt x="2502" y="0"/>
                    </a:cubicBezTo>
                    <a:lnTo>
                      <a:pt x="2186" y="0"/>
                    </a:lnTo>
                    <a:cubicBezTo>
                      <a:pt x="2122" y="0"/>
                      <a:pt x="2059" y="32"/>
                      <a:pt x="1996" y="95"/>
                    </a:cubicBezTo>
                    <a:lnTo>
                      <a:pt x="1647" y="444"/>
                    </a:lnTo>
                    <a:lnTo>
                      <a:pt x="1299" y="95"/>
                    </a:lnTo>
                    <a:cubicBezTo>
                      <a:pt x="1236" y="32"/>
                      <a:pt x="1172" y="0"/>
                      <a:pt x="11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g27c378ee255_1_252"/>
              <p:cNvSpPr/>
              <p:nvPr/>
            </p:nvSpPr>
            <p:spPr>
              <a:xfrm>
                <a:off x="750787" y="3518756"/>
                <a:ext cx="63727" cy="63727"/>
              </a:xfrm>
              <a:custGeom>
                <a:avLst/>
                <a:gdLst/>
                <a:ahLst/>
                <a:cxnLst/>
                <a:rect l="l" t="t" r="r" b="b"/>
                <a:pathLst>
                  <a:path w="2186" h="2186" extrusionOk="0">
                    <a:moveTo>
                      <a:pt x="1109" y="1"/>
                    </a:moveTo>
                    <a:cubicBezTo>
                      <a:pt x="507" y="1"/>
                      <a:pt x="0" y="507"/>
                      <a:pt x="0" y="1109"/>
                    </a:cubicBezTo>
                    <a:cubicBezTo>
                      <a:pt x="0" y="1711"/>
                      <a:pt x="507" y="2186"/>
                      <a:pt x="1109" y="2186"/>
                    </a:cubicBezTo>
                    <a:cubicBezTo>
                      <a:pt x="1711" y="2186"/>
                      <a:pt x="2186" y="1711"/>
                      <a:pt x="2186" y="1109"/>
                    </a:cubicBezTo>
                    <a:cubicBezTo>
                      <a:pt x="2186" y="507"/>
                      <a:pt x="1711"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g27c378ee255_1_252"/>
              <p:cNvSpPr/>
              <p:nvPr/>
            </p:nvSpPr>
            <p:spPr>
              <a:xfrm>
                <a:off x="591994" y="3518756"/>
                <a:ext cx="63727" cy="63727"/>
              </a:xfrm>
              <a:custGeom>
                <a:avLst/>
                <a:gdLst/>
                <a:ahLst/>
                <a:cxnLst/>
                <a:rect l="l" t="t" r="r" b="b"/>
                <a:pathLst>
                  <a:path w="2186" h="2186" extrusionOk="0">
                    <a:moveTo>
                      <a:pt x="1109" y="1"/>
                    </a:moveTo>
                    <a:cubicBezTo>
                      <a:pt x="507" y="1"/>
                      <a:pt x="0" y="507"/>
                      <a:pt x="0" y="1109"/>
                    </a:cubicBezTo>
                    <a:cubicBezTo>
                      <a:pt x="0" y="1711"/>
                      <a:pt x="507" y="2186"/>
                      <a:pt x="1109" y="2186"/>
                    </a:cubicBezTo>
                    <a:cubicBezTo>
                      <a:pt x="1710" y="2186"/>
                      <a:pt x="2185" y="1711"/>
                      <a:pt x="2185" y="1109"/>
                    </a:cubicBezTo>
                    <a:cubicBezTo>
                      <a:pt x="2185" y="507"/>
                      <a:pt x="1710"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g27c378ee255_1_252"/>
              <p:cNvSpPr/>
              <p:nvPr/>
            </p:nvSpPr>
            <p:spPr>
              <a:xfrm>
                <a:off x="753557" y="3598168"/>
                <a:ext cx="77575" cy="159727"/>
              </a:xfrm>
              <a:custGeom>
                <a:avLst/>
                <a:gdLst/>
                <a:ahLst/>
                <a:cxnLst/>
                <a:rect l="l" t="t" r="r" b="b"/>
                <a:pathLst>
                  <a:path w="2661" h="5479" extrusionOk="0">
                    <a:moveTo>
                      <a:pt x="159" y="0"/>
                    </a:moveTo>
                    <a:cubicBezTo>
                      <a:pt x="127" y="0"/>
                      <a:pt x="95" y="32"/>
                      <a:pt x="64" y="32"/>
                    </a:cubicBezTo>
                    <a:cubicBezTo>
                      <a:pt x="127" y="159"/>
                      <a:pt x="190" y="285"/>
                      <a:pt x="222" y="444"/>
                    </a:cubicBezTo>
                    <a:lnTo>
                      <a:pt x="444" y="2375"/>
                    </a:lnTo>
                    <a:cubicBezTo>
                      <a:pt x="475" y="2597"/>
                      <a:pt x="412" y="2850"/>
                      <a:pt x="254" y="3009"/>
                    </a:cubicBezTo>
                    <a:cubicBezTo>
                      <a:pt x="190" y="3104"/>
                      <a:pt x="95" y="3167"/>
                      <a:pt x="0" y="3199"/>
                    </a:cubicBezTo>
                    <a:lnTo>
                      <a:pt x="159" y="4972"/>
                    </a:lnTo>
                    <a:cubicBezTo>
                      <a:pt x="190" y="5257"/>
                      <a:pt x="444" y="5479"/>
                      <a:pt x="697" y="5479"/>
                    </a:cubicBezTo>
                    <a:lnTo>
                      <a:pt x="1299" y="5479"/>
                    </a:lnTo>
                    <a:cubicBezTo>
                      <a:pt x="1584" y="5479"/>
                      <a:pt x="1837" y="5257"/>
                      <a:pt x="1837" y="4972"/>
                    </a:cubicBezTo>
                    <a:lnTo>
                      <a:pt x="2091" y="2755"/>
                    </a:lnTo>
                    <a:lnTo>
                      <a:pt x="2376" y="2755"/>
                    </a:lnTo>
                    <a:cubicBezTo>
                      <a:pt x="2439" y="2755"/>
                      <a:pt x="2534" y="2692"/>
                      <a:pt x="2566" y="2660"/>
                    </a:cubicBezTo>
                    <a:cubicBezTo>
                      <a:pt x="2629" y="2597"/>
                      <a:pt x="2661" y="2502"/>
                      <a:pt x="2629" y="2439"/>
                    </a:cubicBezTo>
                    <a:lnTo>
                      <a:pt x="2407" y="507"/>
                    </a:lnTo>
                    <a:cubicBezTo>
                      <a:pt x="2376" y="222"/>
                      <a:pt x="2154" y="0"/>
                      <a:pt x="1869" y="0"/>
                    </a:cubicBezTo>
                    <a:lnTo>
                      <a:pt x="1552" y="0"/>
                    </a:lnTo>
                    <a:cubicBezTo>
                      <a:pt x="1489" y="0"/>
                      <a:pt x="1426" y="32"/>
                      <a:pt x="1362" y="95"/>
                    </a:cubicBezTo>
                    <a:lnTo>
                      <a:pt x="1014" y="444"/>
                    </a:lnTo>
                    <a:lnTo>
                      <a:pt x="665" y="95"/>
                    </a:lnTo>
                    <a:cubicBezTo>
                      <a:pt x="602" y="32"/>
                      <a:pt x="539" y="0"/>
                      <a:pt x="4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27c378ee255_1_252"/>
              <p:cNvSpPr/>
              <p:nvPr/>
            </p:nvSpPr>
            <p:spPr>
              <a:xfrm>
                <a:off x="576281" y="3598168"/>
                <a:ext cx="77604" cy="159727"/>
              </a:xfrm>
              <a:custGeom>
                <a:avLst/>
                <a:gdLst/>
                <a:ahLst/>
                <a:cxnLst/>
                <a:rect l="l" t="t" r="r" b="b"/>
                <a:pathLst>
                  <a:path w="2662" h="5479" extrusionOk="0">
                    <a:moveTo>
                      <a:pt x="793" y="0"/>
                    </a:moveTo>
                    <a:cubicBezTo>
                      <a:pt x="508" y="0"/>
                      <a:pt x="286" y="222"/>
                      <a:pt x="254" y="507"/>
                    </a:cubicBezTo>
                    <a:lnTo>
                      <a:pt x="1" y="2439"/>
                    </a:lnTo>
                    <a:cubicBezTo>
                      <a:pt x="1" y="2502"/>
                      <a:pt x="1" y="2597"/>
                      <a:pt x="64" y="2660"/>
                    </a:cubicBezTo>
                    <a:cubicBezTo>
                      <a:pt x="128" y="2692"/>
                      <a:pt x="191" y="2724"/>
                      <a:pt x="286" y="2724"/>
                    </a:cubicBezTo>
                    <a:lnTo>
                      <a:pt x="571" y="2724"/>
                    </a:lnTo>
                    <a:lnTo>
                      <a:pt x="793" y="4972"/>
                    </a:lnTo>
                    <a:cubicBezTo>
                      <a:pt x="824" y="5257"/>
                      <a:pt x="1046" y="5479"/>
                      <a:pt x="1331" y="5479"/>
                    </a:cubicBezTo>
                    <a:lnTo>
                      <a:pt x="1933" y="5479"/>
                    </a:lnTo>
                    <a:cubicBezTo>
                      <a:pt x="2218" y="5479"/>
                      <a:pt x="2439" y="5257"/>
                      <a:pt x="2471" y="4972"/>
                    </a:cubicBezTo>
                    <a:lnTo>
                      <a:pt x="2661" y="3199"/>
                    </a:lnTo>
                    <a:cubicBezTo>
                      <a:pt x="2566" y="3167"/>
                      <a:pt x="2471" y="3104"/>
                      <a:pt x="2376" y="3009"/>
                    </a:cubicBezTo>
                    <a:cubicBezTo>
                      <a:pt x="2218" y="2819"/>
                      <a:pt x="2154" y="2597"/>
                      <a:pt x="2186" y="2375"/>
                    </a:cubicBezTo>
                    <a:lnTo>
                      <a:pt x="2439" y="412"/>
                    </a:lnTo>
                    <a:cubicBezTo>
                      <a:pt x="2471" y="285"/>
                      <a:pt x="2503" y="159"/>
                      <a:pt x="2566" y="32"/>
                    </a:cubicBezTo>
                    <a:cubicBezTo>
                      <a:pt x="2534" y="32"/>
                      <a:pt x="2503" y="0"/>
                      <a:pt x="2471" y="0"/>
                    </a:cubicBezTo>
                    <a:lnTo>
                      <a:pt x="2186" y="0"/>
                    </a:lnTo>
                    <a:cubicBezTo>
                      <a:pt x="2123" y="0"/>
                      <a:pt x="2028" y="32"/>
                      <a:pt x="1996" y="95"/>
                    </a:cubicBezTo>
                    <a:lnTo>
                      <a:pt x="1648" y="444"/>
                    </a:lnTo>
                    <a:lnTo>
                      <a:pt x="1299" y="95"/>
                    </a:lnTo>
                    <a:cubicBezTo>
                      <a:pt x="1236" y="32"/>
                      <a:pt x="1173" y="0"/>
                      <a:pt x="10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81" name="Google Shape;581;g27c378ee255_1_252"/>
          <p:cNvGrpSpPr/>
          <p:nvPr/>
        </p:nvGrpSpPr>
        <p:grpSpPr>
          <a:xfrm>
            <a:off x="3318945" y="2977034"/>
            <a:ext cx="681090" cy="724617"/>
            <a:chOff x="2155175" y="1733888"/>
            <a:chExt cx="587400" cy="587400"/>
          </a:xfrm>
        </p:grpSpPr>
        <p:sp>
          <p:nvSpPr>
            <p:cNvPr id="582" name="Google Shape;582;g27c378ee255_1_252"/>
            <p:cNvSpPr/>
            <p:nvPr/>
          </p:nvSpPr>
          <p:spPr>
            <a:xfrm>
              <a:off x="2155175" y="1733888"/>
              <a:ext cx="587400" cy="587400"/>
            </a:xfrm>
            <a:prstGeom prst="ellipse">
              <a:avLst/>
            </a:prstGeom>
            <a:gradFill>
              <a:gsLst>
                <a:gs pos="0">
                  <a:srgbClr val="F3788A"/>
                </a:gs>
                <a:gs pos="100000">
                  <a:srgbClr val="CC1C36"/>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g27c378ee255_1_252"/>
            <p:cNvSpPr/>
            <p:nvPr/>
          </p:nvSpPr>
          <p:spPr>
            <a:xfrm>
              <a:off x="2275832" y="2096270"/>
              <a:ext cx="50877" cy="70964"/>
            </a:xfrm>
            <a:custGeom>
              <a:avLst/>
              <a:gdLst/>
              <a:ahLst/>
              <a:cxnLst/>
              <a:rect l="l" t="t" r="r" b="b"/>
              <a:pathLst>
                <a:path w="1363" h="1901" extrusionOk="0">
                  <a:moveTo>
                    <a:pt x="951" y="1"/>
                  </a:moveTo>
                  <a:cubicBezTo>
                    <a:pt x="413" y="1"/>
                    <a:pt x="1" y="444"/>
                    <a:pt x="1" y="951"/>
                  </a:cubicBezTo>
                  <a:lnTo>
                    <a:pt x="1" y="1647"/>
                  </a:lnTo>
                  <a:cubicBezTo>
                    <a:pt x="1" y="1774"/>
                    <a:pt x="96" y="1901"/>
                    <a:pt x="254" y="1901"/>
                  </a:cubicBezTo>
                  <a:lnTo>
                    <a:pt x="1363" y="1901"/>
                  </a:lnTo>
                  <a:cubicBezTo>
                    <a:pt x="1331" y="1806"/>
                    <a:pt x="1299" y="1742"/>
                    <a:pt x="1299" y="1647"/>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g27c378ee255_1_252"/>
            <p:cNvSpPr/>
            <p:nvPr/>
          </p:nvSpPr>
          <p:spPr>
            <a:xfrm>
              <a:off x="2344402" y="2045427"/>
              <a:ext cx="50877" cy="121808"/>
            </a:xfrm>
            <a:custGeom>
              <a:avLst/>
              <a:gdLst/>
              <a:ahLst/>
              <a:cxnLst/>
              <a:rect l="l" t="t" r="r" b="b"/>
              <a:pathLst>
                <a:path w="1363" h="3263" extrusionOk="0">
                  <a:moveTo>
                    <a:pt x="919" y="1"/>
                  </a:moveTo>
                  <a:cubicBezTo>
                    <a:pt x="412" y="1"/>
                    <a:pt x="1" y="413"/>
                    <a:pt x="1" y="951"/>
                  </a:cubicBezTo>
                  <a:lnTo>
                    <a:pt x="1" y="3009"/>
                  </a:lnTo>
                  <a:cubicBezTo>
                    <a:pt x="1" y="3136"/>
                    <a:pt x="96" y="3263"/>
                    <a:pt x="254" y="3263"/>
                  </a:cubicBezTo>
                  <a:lnTo>
                    <a:pt x="1363" y="3263"/>
                  </a:lnTo>
                  <a:cubicBezTo>
                    <a:pt x="1331" y="3168"/>
                    <a:pt x="1299" y="3104"/>
                    <a:pt x="1299" y="3009"/>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g27c378ee255_1_252"/>
            <p:cNvSpPr/>
            <p:nvPr/>
          </p:nvSpPr>
          <p:spPr>
            <a:xfrm>
              <a:off x="2446080" y="1840935"/>
              <a:ext cx="156066" cy="326302"/>
            </a:xfrm>
            <a:custGeom>
              <a:avLst/>
              <a:gdLst/>
              <a:ahLst/>
              <a:cxnLst/>
              <a:rect l="l" t="t" r="r" b="b"/>
              <a:pathLst>
                <a:path w="4181" h="8741" extrusionOk="0">
                  <a:moveTo>
                    <a:pt x="2090" y="0"/>
                  </a:moveTo>
                  <a:cubicBezTo>
                    <a:pt x="1995" y="0"/>
                    <a:pt x="1932" y="32"/>
                    <a:pt x="1869" y="95"/>
                  </a:cubicBezTo>
                  <a:lnTo>
                    <a:pt x="64" y="2565"/>
                  </a:lnTo>
                  <a:cubicBezTo>
                    <a:pt x="0" y="2660"/>
                    <a:pt x="0" y="2755"/>
                    <a:pt x="32" y="2850"/>
                  </a:cubicBezTo>
                  <a:cubicBezTo>
                    <a:pt x="64" y="2914"/>
                    <a:pt x="159" y="2977"/>
                    <a:pt x="254" y="2977"/>
                  </a:cubicBezTo>
                  <a:lnTo>
                    <a:pt x="919" y="2977"/>
                  </a:lnTo>
                  <a:lnTo>
                    <a:pt x="919" y="8487"/>
                  </a:lnTo>
                  <a:cubicBezTo>
                    <a:pt x="919" y="8614"/>
                    <a:pt x="1045" y="8741"/>
                    <a:pt x="1172" y="8741"/>
                  </a:cubicBezTo>
                  <a:lnTo>
                    <a:pt x="3009" y="8741"/>
                  </a:lnTo>
                  <a:cubicBezTo>
                    <a:pt x="3136" y="8741"/>
                    <a:pt x="3262" y="8614"/>
                    <a:pt x="3262" y="8487"/>
                  </a:cubicBezTo>
                  <a:lnTo>
                    <a:pt x="3262" y="2977"/>
                  </a:lnTo>
                  <a:lnTo>
                    <a:pt x="3927" y="2977"/>
                  </a:lnTo>
                  <a:cubicBezTo>
                    <a:pt x="4022" y="2977"/>
                    <a:pt x="4086" y="2914"/>
                    <a:pt x="4149" y="2850"/>
                  </a:cubicBezTo>
                  <a:cubicBezTo>
                    <a:pt x="4181" y="2755"/>
                    <a:pt x="4181" y="2660"/>
                    <a:pt x="4117" y="2565"/>
                  </a:cubicBezTo>
                  <a:lnTo>
                    <a:pt x="2280" y="95"/>
                  </a:lnTo>
                  <a:cubicBezTo>
                    <a:pt x="2249" y="32"/>
                    <a:pt x="2185" y="0"/>
                    <a:pt x="20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g27c378ee255_1_252"/>
            <p:cNvSpPr/>
            <p:nvPr/>
          </p:nvSpPr>
          <p:spPr>
            <a:xfrm>
              <a:off x="2411777" y="1994621"/>
              <a:ext cx="50877" cy="172614"/>
            </a:xfrm>
            <a:custGeom>
              <a:avLst/>
              <a:gdLst/>
              <a:ahLst/>
              <a:cxnLst/>
              <a:rect l="l" t="t" r="r" b="b"/>
              <a:pathLst>
                <a:path w="1363" h="4624" extrusionOk="0">
                  <a:moveTo>
                    <a:pt x="951" y="0"/>
                  </a:moveTo>
                  <a:cubicBezTo>
                    <a:pt x="444" y="0"/>
                    <a:pt x="1" y="412"/>
                    <a:pt x="1" y="950"/>
                  </a:cubicBezTo>
                  <a:lnTo>
                    <a:pt x="1" y="4370"/>
                  </a:lnTo>
                  <a:cubicBezTo>
                    <a:pt x="1" y="4497"/>
                    <a:pt x="128" y="4624"/>
                    <a:pt x="254" y="4624"/>
                  </a:cubicBezTo>
                  <a:lnTo>
                    <a:pt x="1363" y="4624"/>
                  </a:lnTo>
                  <a:cubicBezTo>
                    <a:pt x="1331" y="4529"/>
                    <a:pt x="1331" y="4465"/>
                    <a:pt x="1331" y="4370"/>
                  </a:cubicBezTo>
                  <a:lnTo>
                    <a:pt x="133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7" name="Google Shape;587;g27c378ee255_1_252"/>
          <p:cNvSpPr txBox="1"/>
          <p:nvPr/>
        </p:nvSpPr>
        <p:spPr>
          <a:xfrm>
            <a:off x="545975" y="4946200"/>
            <a:ext cx="2629200" cy="513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US" sz="1600">
                <a:solidFill>
                  <a:schemeClr val="dk1"/>
                </a:solidFill>
              </a:rPr>
              <a:t>Pemantauan dan peringatan.</a:t>
            </a:r>
            <a:endParaRPr sz="1600" b="0" i="0" u="none" strike="noStrike" cap="none">
              <a:solidFill>
                <a:srgbClr val="000000"/>
              </a:solidFill>
              <a:latin typeface="Roboto"/>
              <a:ea typeface="Roboto"/>
              <a:cs typeface="Roboto"/>
              <a:sym typeface="Roboto"/>
            </a:endParaRPr>
          </a:p>
        </p:txBody>
      </p:sp>
      <p:sp>
        <p:nvSpPr>
          <p:cNvPr id="588" name="Google Shape;588;g27c378ee255_1_252"/>
          <p:cNvSpPr txBox="1"/>
          <p:nvPr/>
        </p:nvSpPr>
        <p:spPr>
          <a:xfrm>
            <a:off x="228475" y="3082375"/>
            <a:ext cx="2943000" cy="5139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US" sz="1600">
                <a:solidFill>
                  <a:schemeClr val="dk1"/>
                </a:solidFill>
              </a:rPr>
              <a:t>Pembuatan dan penghapusan sumber daya cloud</a:t>
            </a:r>
            <a:endParaRPr sz="1600" b="0" i="0" u="none" strike="noStrike" cap="none">
              <a:solidFill>
                <a:srgbClr val="000000"/>
              </a:solidFill>
              <a:latin typeface="Roboto"/>
              <a:ea typeface="Roboto"/>
              <a:cs typeface="Roboto"/>
              <a:sym typeface="Roboto"/>
            </a:endParaRPr>
          </a:p>
        </p:txBody>
      </p:sp>
      <p:sp>
        <p:nvSpPr>
          <p:cNvPr id="589" name="Google Shape;589;g27c378ee255_1_252"/>
          <p:cNvSpPr txBox="1"/>
          <p:nvPr/>
        </p:nvSpPr>
        <p:spPr>
          <a:xfrm>
            <a:off x="9114225" y="4902075"/>
            <a:ext cx="2782500" cy="513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a:solidFill>
                  <a:schemeClr val="dk1"/>
                </a:solidFill>
              </a:rPr>
              <a:t>Penyebaran dan konfigurasi aplikasi.</a:t>
            </a:r>
            <a:endParaRPr sz="1600" b="0" i="0" u="none" strike="noStrike" cap="none">
              <a:solidFill>
                <a:srgbClr val="000000"/>
              </a:solidFill>
              <a:latin typeface="Roboto"/>
              <a:ea typeface="Roboto"/>
              <a:cs typeface="Roboto"/>
              <a:sym typeface="Roboto"/>
            </a:endParaRPr>
          </a:p>
        </p:txBody>
      </p:sp>
      <p:cxnSp>
        <p:nvCxnSpPr>
          <p:cNvPr id="590" name="Google Shape;590;g27c378ee255_1_252"/>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27c378ee255_0_75"/>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Manfaat Automation</a:t>
            </a:r>
            <a:endParaRPr/>
          </a:p>
        </p:txBody>
      </p:sp>
      <p:pic>
        <p:nvPicPr>
          <p:cNvPr id="596" name="Google Shape;596;g27c378ee255_0_75"/>
          <p:cNvPicPr preferRelativeResize="0"/>
          <p:nvPr/>
        </p:nvPicPr>
        <p:blipFill>
          <a:blip r:embed="rId3">
            <a:alphaModFix/>
          </a:blip>
          <a:stretch>
            <a:fillRect/>
          </a:stretch>
        </p:blipFill>
        <p:spPr>
          <a:xfrm>
            <a:off x="9285200" y="6013700"/>
            <a:ext cx="2501550" cy="483728"/>
          </a:xfrm>
          <a:prstGeom prst="rect">
            <a:avLst/>
          </a:prstGeom>
          <a:noFill/>
          <a:ln>
            <a:noFill/>
          </a:ln>
        </p:spPr>
      </p:pic>
      <p:cxnSp>
        <p:nvCxnSpPr>
          <p:cNvPr id="597" name="Google Shape;597;g27c378ee255_0_75"/>
          <p:cNvCxnSpPr/>
          <p:nvPr/>
        </p:nvCxnSpPr>
        <p:spPr>
          <a:xfrm>
            <a:off x="2712324" y="2583858"/>
            <a:ext cx="1920300" cy="468300"/>
          </a:xfrm>
          <a:prstGeom prst="curvedConnector3">
            <a:avLst>
              <a:gd name="adj1" fmla="val 62131"/>
            </a:avLst>
          </a:prstGeom>
          <a:noFill/>
          <a:ln w="9525" cap="flat" cmpd="sng">
            <a:solidFill>
              <a:schemeClr val="accent3"/>
            </a:solidFill>
            <a:prstDash val="solid"/>
            <a:round/>
            <a:headEnd type="none" w="sm" len="sm"/>
            <a:tailEnd type="none" w="sm" len="sm"/>
          </a:ln>
        </p:spPr>
      </p:cxnSp>
      <p:cxnSp>
        <p:nvCxnSpPr>
          <p:cNvPr id="598" name="Google Shape;598;g27c378ee255_0_75"/>
          <p:cNvCxnSpPr/>
          <p:nvPr/>
        </p:nvCxnSpPr>
        <p:spPr>
          <a:xfrm>
            <a:off x="2337328" y="2915071"/>
            <a:ext cx="1159500" cy="1028100"/>
          </a:xfrm>
          <a:prstGeom prst="curvedConnector3">
            <a:avLst>
              <a:gd name="adj1" fmla="val 50000"/>
            </a:avLst>
          </a:prstGeom>
          <a:noFill/>
          <a:ln w="9525" cap="flat" cmpd="sng">
            <a:solidFill>
              <a:schemeClr val="accent3"/>
            </a:solidFill>
            <a:prstDash val="solid"/>
            <a:round/>
            <a:headEnd type="none" w="sm" len="sm"/>
            <a:tailEnd type="none" w="sm" len="sm"/>
          </a:ln>
        </p:spPr>
      </p:cxnSp>
      <p:cxnSp>
        <p:nvCxnSpPr>
          <p:cNvPr id="599" name="Google Shape;599;g27c378ee255_0_75"/>
          <p:cNvCxnSpPr/>
          <p:nvPr/>
        </p:nvCxnSpPr>
        <p:spPr>
          <a:xfrm rot="5400000" flipH="1">
            <a:off x="1083892" y="3783443"/>
            <a:ext cx="1359300" cy="147600"/>
          </a:xfrm>
          <a:prstGeom prst="curvedConnector3">
            <a:avLst>
              <a:gd name="adj1" fmla="val 50000"/>
            </a:avLst>
          </a:prstGeom>
          <a:noFill/>
          <a:ln w="9525" cap="flat" cmpd="sng">
            <a:solidFill>
              <a:schemeClr val="accent3"/>
            </a:solidFill>
            <a:prstDash val="solid"/>
            <a:round/>
            <a:headEnd type="none" w="sm" len="sm"/>
            <a:tailEnd type="none" w="sm" len="sm"/>
          </a:ln>
        </p:spPr>
      </p:cxnSp>
      <p:grpSp>
        <p:nvGrpSpPr>
          <p:cNvPr id="600" name="Google Shape;600;g27c378ee255_0_75"/>
          <p:cNvGrpSpPr/>
          <p:nvPr/>
        </p:nvGrpSpPr>
        <p:grpSpPr>
          <a:xfrm>
            <a:off x="4366812" y="1979479"/>
            <a:ext cx="1330493" cy="1677429"/>
            <a:chOff x="673875" y="2871950"/>
            <a:chExt cx="1194875" cy="1498775"/>
          </a:xfrm>
        </p:grpSpPr>
        <p:sp>
          <p:nvSpPr>
            <p:cNvPr id="601" name="Google Shape;601;g27c378ee255_0_75"/>
            <p:cNvSpPr/>
            <p:nvPr/>
          </p:nvSpPr>
          <p:spPr>
            <a:xfrm>
              <a:off x="673875" y="3990375"/>
              <a:ext cx="597125" cy="380350"/>
            </a:xfrm>
            <a:custGeom>
              <a:avLst/>
              <a:gdLst/>
              <a:ahLst/>
              <a:cxnLst/>
              <a:rect l="l" t="t" r="r" b="b"/>
              <a:pathLst>
                <a:path w="23885" h="15214" extrusionOk="0">
                  <a:moveTo>
                    <a:pt x="0" y="1"/>
                  </a:moveTo>
                  <a:lnTo>
                    <a:pt x="0" y="1404"/>
                  </a:lnTo>
                  <a:lnTo>
                    <a:pt x="23885" y="15214"/>
                  </a:lnTo>
                  <a:lnTo>
                    <a:pt x="23885" y="13810"/>
                  </a:lnTo>
                  <a:lnTo>
                    <a:pt x="0" y="1"/>
                  </a:lnTo>
                  <a:close/>
                </a:path>
              </a:pathLst>
            </a:custGeom>
            <a:gradFill>
              <a:gsLst>
                <a:gs pos="0">
                  <a:srgbClr val="1A85C8"/>
                </a:gs>
                <a:gs pos="100000">
                  <a:srgbClr val="0F3750"/>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g27c378ee255_0_75"/>
            <p:cNvSpPr/>
            <p:nvPr/>
          </p:nvSpPr>
          <p:spPr>
            <a:xfrm>
              <a:off x="1270975" y="3990375"/>
              <a:ext cx="597775" cy="380350"/>
            </a:xfrm>
            <a:custGeom>
              <a:avLst/>
              <a:gdLst/>
              <a:ahLst/>
              <a:cxnLst/>
              <a:rect l="l" t="t" r="r" b="b"/>
              <a:pathLst>
                <a:path w="23911" h="15214" extrusionOk="0">
                  <a:moveTo>
                    <a:pt x="1" y="13810"/>
                  </a:moveTo>
                  <a:lnTo>
                    <a:pt x="1" y="15214"/>
                  </a:lnTo>
                  <a:lnTo>
                    <a:pt x="23911" y="1404"/>
                  </a:lnTo>
                  <a:lnTo>
                    <a:pt x="23911"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g27c378ee255_0_75"/>
            <p:cNvSpPr/>
            <p:nvPr/>
          </p:nvSpPr>
          <p:spPr>
            <a:xfrm>
              <a:off x="673875" y="3645150"/>
              <a:ext cx="1194875" cy="690500"/>
            </a:xfrm>
            <a:custGeom>
              <a:avLst/>
              <a:gdLst/>
              <a:ahLst/>
              <a:cxnLst/>
              <a:rect l="l" t="t" r="r" b="b"/>
              <a:pathLst>
                <a:path w="47795" h="27620" extrusionOk="0">
                  <a:moveTo>
                    <a:pt x="23885" y="0"/>
                  </a:moveTo>
                  <a:lnTo>
                    <a:pt x="0" y="13810"/>
                  </a:lnTo>
                  <a:lnTo>
                    <a:pt x="23885" y="27619"/>
                  </a:lnTo>
                  <a:lnTo>
                    <a:pt x="47795" y="13785"/>
                  </a:lnTo>
                  <a:lnTo>
                    <a:pt x="23885" y="0"/>
                  </a:lnTo>
                  <a:close/>
                </a:path>
              </a:pathLst>
            </a:custGeom>
            <a:gradFill>
              <a:gsLst>
                <a:gs pos="0">
                  <a:srgbClr val="ADD8EB"/>
                </a:gs>
                <a:gs pos="100000">
                  <a:srgbClr val="4BA4CA"/>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27c378ee255_0_75"/>
            <p:cNvSpPr/>
            <p:nvPr/>
          </p:nvSpPr>
          <p:spPr>
            <a:xfrm>
              <a:off x="880625" y="3095025"/>
              <a:ext cx="399775" cy="1122825"/>
            </a:xfrm>
            <a:custGeom>
              <a:avLst/>
              <a:gdLst/>
              <a:ahLst/>
              <a:cxnLst/>
              <a:rect l="l" t="t" r="r" b="b"/>
              <a:pathLst>
                <a:path w="15991" h="44913" extrusionOk="0">
                  <a:moveTo>
                    <a:pt x="1" y="0"/>
                  </a:moveTo>
                  <a:lnTo>
                    <a:pt x="1" y="35840"/>
                  </a:lnTo>
                  <a:lnTo>
                    <a:pt x="15991" y="44913"/>
                  </a:lnTo>
                  <a:lnTo>
                    <a:pt x="15991" y="9424"/>
                  </a:lnTo>
                  <a:lnTo>
                    <a:pt x="1" y="0"/>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g27c378ee255_0_75"/>
            <p:cNvSpPr/>
            <p:nvPr/>
          </p:nvSpPr>
          <p:spPr>
            <a:xfrm>
              <a:off x="1280375" y="3095025"/>
              <a:ext cx="399775" cy="1122825"/>
            </a:xfrm>
            <a:custGeom>
              <a:avLst/>
              <a:gdLst/>
              <a:ahLst/>
              <a:cxnLst/>
              <a:rect l="l" t="t" r="r" b="b"/>
              <a:pathLst>
                <a:path w="15991" h="44913" extrusionOk="0">
                  <a:moveTo>
                    <a:pt x="1" y="9424"/>
                  </a:moveTo>
                  <a:lnTo>
                    <a:pt x="1" y="44913"/>
                  </a:lnTo>
                  <a:lnTo>
                    <a:pt x="15991" y="35489"/>
                  </a:lnTo>
                  <a:lnTo>
                    <a:pt x="15991" y="0"/>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g27c378ee255_0_75"/>
            <p:cNvSpPr/>
            <p:nvPr/>
          </p:nvSpPr>
          <p:spPr>
            <a:xfrm>
              <a:off x="880625" y="2871950"/>
              <a:ext cx="799525" cy="458675"/>
            </a:xfrm>
            <a:custGeom>
              <a:avLst/>
              <a:gdLst/>
              <a:ahLst/>
              <a:cxnLst/>
              <a:rect l="l" t="t" r="r" b="b"/>
              <a:pathLst>
                <a:path w="31981" h="18347" extrusionOk="0">
                  <a:moveTo>
                    <a:pt x="15490" y="1"/>
                  </a:moveTo>
                  <a:lnTo>
                    <a:pt x="1" y="8923"/>
                  </a:lnTo>
                  <a:lnTo>
                    <a:pt x="15991" y="18347"/>
                  </a:lnTo>
                  <a:lnTo>
                    <a:pt x="31981" y="8923"/>
                  </a:lnTo>
                  <a:lnTo>
                    <a:pt x="15490"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g27c378ee255_0_75"/>
            <p:cNvSpPr/>
            <p:nvPr/>
          </p:nvSpPr>
          <p:spPr>
            <a:xfrm>
              <a:off x="1049175" y="2876350"/>
              <a:ext cx="462425" cy="265675"/>
            </a:xfrm>
            <a:custGeom>
              <a:avLst/>
              <a:gdLst/>
              <a:ahLst/>
              <a:cxnLst/>
              <a:rect l="l" t="t" r="r" b="b"/>
              <a:pathLst>
                <a:path w="18497" h="10627" extrusionOk="0">
                  <a:moveTo>
                    <a:pt x="8948" y="0"/>
                  </a:moveTo>
                  <a:lnTo>
                    <a:pt x="1" y="5163"/>
                  </a:lnTo>
                  <a:lnTo>
                    <a:pt x="9249" y="10627"/>
                  </a:lnTo>
                  <a:lnTo>
                    <a:pt x="18497" y="5163"/>
                  </a:lnTo>
                  <a:lnTo>
                    <a:pt x="8948" y="0"/>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g27c378ee255_0_75"/>
            <p:cNvSpPr/>
            <p:nvPr/>
          </p:nvSpPr>
          <p:spPr>
            <a:xfrm>
              <a:off x="1049175" y="3006050"/>
              <a:ext cx="231225" cy="246875"/>
            </a:xfrm>
            <a:custGeom>
              <a:avLst/>
              <a:gdLst/>
              <a:ahLst/>
              <a:cxnLst/>
              <a:rect l="l" t="t" r="r" b="b"/>
              <a:pathLst>
                <a:path w="9249" h="9875" extrusionOk="0">
                  <a:moveTo>
                    <a:pt x="1" y="0"/>
                  </a:moveTo>
                  <a:lnTo>
                    <a:pt x="1" y="4361"/>
                  </a:lnTo>
                  <a:lnTo>
                    <a:pt x="9249" y="9875"/>
                  </a:lnTo>
                  <a:lnTo>
                    <a:pt x="9249" y="5414"/>
                  </a:lnTo>
                  <a:lnTo>
                    <a:pt x="1" y="0"/>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g27c378ee255_0_75"/>
            <p:cNvSpPr/>
            <p:nvPr/>
          </p:nvSpPr>
          <p:spPr>
            <a:xfrm>
              <a:off x="1280375" y="3005425"/>
              <a:ext cx="230600" cy="247500"/>
            </a:xfrm>
            <a:custGeom>
              <a:avLst/>
              <a:gdLst/>
              <a:ahLst/>
              <a:cxnLst/>
              <a:rect l="l" t="t" r="r" b="b"/>
              <a:pathLst>
                <a:path w="9224" h="9900" extrusionOk="0">
                  <a:moveTo>
                    <a:pt x="1" y="5439"/>
                  </a:moveTo>
                  <a:lnTo>
                    <a:pt x="1" y="9900"/>
                  </a:lnTo>
                  <a:lnTo>
                    <a:pt x="9099" y="4436"/>
                  </a:lnTo>
                  <a:lnTo>
                    <a:pt x="9224" y="0"/>
                  </a:lnTo>
                  <a:close/>
                </a:path>
              </a:pathLst>
            </a:custGeom>
            <a:gradFill>
              <a:gsLst>
                <a:gs pos="0">
                  <a:srgbClr val="DBD4EB"/>
                </a:gs>
                <a:gs pos="100000">
                  <a:srgbClr val="9180BB"/>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g27c378ee255_0_75"/>
            <p:cNvSpPr/>
            <p:nvPr/>
          </p:nvSpPr>
          <p:spPr>
            <a:xfrm>
              <a:off x="1143800" y="2923325"/>
              <a:ext cx="159800" cy="90250"/>
            </a:xfrm>
            <a:custGeom>
              <a:avLst/>
              <a:gdLst/>
              <a:ahLst/>
              <a:cxnLst/>
              <a:rect l="l" t="t" r="r" b="b"/>
              <a:pathLst>
                <a:path w="6392" h="3610" extrusionOk="0">
                  <a:moveTo>
                    <a:pt x="5389" y="1"/>
                  </a:moveTo>
                  <a:lnTo>
                    <a:pt x="0" y="3109"/>
                  </a:lnTo>
                  <a:lnTo>
                    <a:pt x="752" y="3610"/>
                  </a:lnTo>
                  <a:lnTo>
                    <a:pt x="6391" y="402"/>
                  </a:lnTo>
                  <a:lnTo>
                    <a:pt x="5389" y="1"/>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g27c378ee255_0_75"/>
            <p:cNvSpPr/>
            <p:nvPr/>
          </p:nvSpPr>
          <p:spPr>
            <a:xfrm>
              <a:off x="1184525" y="2945900"/>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g27c378ee255_0_75"/>
            <p:cNvSpPr/>
            <p:nvPr/>
          </p:nvSpPr>
          <p:spPr>
            <a:xfrm>
              <a:off x="1225875" y="2969075"/>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g27c378ee255_0_75"/>
            <p:cNvSpPr/>
            <p:nvPr/>
          </p:nvSpPr>
          <p:spPr>
            <a:xfrm>
              <a:off x="1266600" y="2992250"/>
              <a:ext cx="159800" cy="90875"/>
            </a:xfrm>
            <a:custGeom>
              <a:avLst/>
              <a:gdLst/>
              <a:ahLst/>
              <a:cxnLst/>
              <a:rect l="l" t="t" r="r" b="b"/>
              <a:pathLst>
                <a:path w="6392" h="3635" extrusionOk="0">
                  <a:moveTo>
                    <a:pt x="5389" y="1"/>
                  </a:moveTo>
                  <a:lnTo>
                    <a:pt x="0" y="3109"/>
                  </a:lnTo>
                  <a:lnTo>
                    <a:pt x="752" y="3635"/>
                  </a:lnTo>
                  <a:lnTo>
                    <a:pt x="6391" y="427"/>
                  </a:lnTo>
                  <a:lnTo>
                    <a:pt x="5389" y="1"/>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g27c378ee255_0_75"/>
            <p:cNvSpPr/>
            <p:nvPr/>
          </p:nvSpPr>
          <p:spPr>
            <a:xfrm>
              <a:off x="1222750" y="3335000"/>
              <a:ext cx="36975" cy="37600"/>
            </a:xfrm>
            <a:custGeom>
              <a:avLst/>
              <a:gdLst/>
              <a:ahLst/>
              <a:cxnLst/>
              <a:rect l="l" t="t" r="r" b="b"/>
              <a:pathLst>
                <a:path w="1479" h="1504" extrusionOk="0">
                  <a:moveTo>
                    <a:pt x="301" y="201"/>
                  </a:moveTo>
                  <a:cubicBezTo>
                    <a:pt x="0" y="426"/>
                    <a:pt x="125" y="451"/>
                    <a:pt x="125" y="827"/>
                  </a:cubicBezTo>
                  <a:lnTo>
                    <a:pt x="125" y="827"/>
                  </a:lnTo>
                  <a:cubicBezTo>
                    <a:pt x="125" y="1203"/>
                    <a:pt x="175" y="1504"/>
                    <a:pt x="526" y="1504"/>
                  </a:cubicBezTo>
                  <a:lnTo>
                    <a:pt x="526" y="1504"/>
                  </a:lnTo>
                  <a:cubicBezTo>
                    <a:pt x="902" y="1504"/>
                    <a:pt x="1479" y="1078"/>
                    <a:pt x="1479" y="702"/>
                  </a:cubicBezTo>
                  <a:lnTo>
                    <a:pt x="1479" y="702"/>
                  </a:lnTo>
                  <a:cubicBezTo>
                    <a:pt x="1479" y="451"/>
                    <a:pt x="1253" y="0"/>
                    <a:pt x="827" y="0"/>
                  </a:cubicBezTo>
                  <a:lnTo>
                    <a:pt x="827" y="0"/>
                  </a:lnTo>
                  <a:cubicBezTo>
                    <a:pt x="677" y="0"/>
                    <a:pt x="501" y="50"/>
                    <a:pt x="301" y="201"/>
                  </a:cubicBezTo>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g27c378ee255_0_75"/>
            <p:cNvSpPr/>
            <p:nvPr/>
          </p:nvSpPr>
          <p:spPr>
            <a:xfrm>
              <a:off x="1219600" y="3338750"/>
              <a:ext cx="33250" cy="33850"/>
            </a:xfrm>
            <a:custGeom>
              <a:avLst/>
              <a:gdLst/>
              <a:ahLst/>
              <a:cxnLst/>
              <a:rect l="l" t="t" r="r" b="b"/>
              <a:pathLst>
                <a:path w="1330" h="1354" extrusionOk="0">
                  <a:moveTo>
                    <a:pt x="677" y="0"/>
                  </a:moveTo>
                  <a:cubicBezTo>
                    <a:pt x="301" y="0"/>
                    <a:pt x="1" y="301"/>
                    <a:pt x="1" y="677"/>
                  </a:cubicBezTo>
                  <a:cubicBezTo>
                    <a:pt x="1" y="1053"/>
                    <a:pt x="301" y="1354"/>
                    <a:pt x="677" y="1354"/>
                  </a:cubicBezTo>
                  <a:cubicBezTo>
                    <a:pt x="1028" y="1354"/>
                    <a:pt x="1329" y="1053"/>
                    <a:pt x="1329" y="677"/>
                  </a:cubicBezTo>
                  <a:cubicBezTo>
                    <a:pt x="1329" y="301"/>
                    <a:pt x="1028"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g27c378ee255_0_75"/>
            <p:cNvSpPr/>
            <p:nvPr/>
          </p:nvSpPr>
          <p:spPr>
            <a:xfrm>
              <a:off x="894425" y="3143875"/>
              <a:ext cx="37600" cy="37625"/>
            </a:xfrm>
            <a:custGeom>
              <a:avLst/>
              <a:gdLst/>
              <a:ahLst/>
              <a:cxnLst/>
              <a:rect l="l" t="t" r="r" b="b"/>
              <a:pathLst>
                <a:path w="1504" h="1505" extrusionOk="0">
                  <a:moveTo>
                    <a:pt x="301" y="201"/>
                  </a:moveTo>
                  <a:cubicBezTo>
                    <a:pt x="0" y="402"/>
                    <a:pt x="125" y="452"/>
                    <a:pt x="125" y="828"/>
                  </a:cubicBezTo>
                  <a:lnTo>
                    <a:pt x="125" y="828"/>
                  </a:lnTo>
                  <a:cubicBezTo>
                    <a:pt x="125" y="1204"/>
                    <a:pt x="176" y="1505"/>
                    <a:pt x="551" y="1505"/>
                  </a:cubicBezTo>
                  <a:lnTo>
                    <a:pt x="551" y="1505"/>
                  </a:lnTo>
                  <a:cubicBezTo>
                    <a:pt x="927" y="1505"/>
                    <a:pt x="1504" y="1079"/>
                    <a:pt x="1504" y="703"/>
                  </a:cubicBezTo>
                  <a:lnTo>
                    <a:pt x="1504" y="703"/>
                  </a:lnTo>
                  <a:cubicBezTo>
                    <a:pt x="1504" y="427"/>
                    <a:pt x="1278" y="1"/>
                    <a:pt x="852" y="1"/>
                  </a:cubicBezTo>
                  <a:lnTo>
                    <a:pt x="852" y="1"/>
                  </a:lnTo>
                  <a:cubicBezTo>
                    <a:pt x="702"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g27c378ee255_0_75"/>
            <p:cNvSpPr/>
            <p:nvPr/>
          </p:nvSpPr>
          <p:spPr>
            <a:xfrm>
              <a:off x="891275" y="3147650"/>
              <a:ext cx="33875" cy="33850"/>
            </a:xfrm>
            <a:custGeom>
              <a:avLst/>
              <a:gdLst/>
              <a:ahLst/>
              <a:cxnLst/>
              <a:rect l="l" t="t" r="r" b="b"/>
              <a:pathLst>
                <a:path w="1355" h="1354" extrusionOk="0">
                  <a:moveTo>
                    <a:pt x="677" y="0"/>
                  </a:moveTo>
                  <a:cubicBezTo>
                    <a:pt x="302" y="0"/>
                    <a:pt x="1" y="301"/>
                    <a:pt x="1" y="677"/>
                  </a:cubicBezTo>
                  <a:cubicBezTo>
                    <a:pt x="1" y="1053"/>
                    <a:pt x="302" y="1354"/>
                    <a:pt x="677" y="1354"/>
                  </a:cubicBezTo>
                  <a:cubicBezTo>
                    <a:pt x="1053" y="1354"/>
                    <a:pt x="1354" y="1053"/>
                    <a:pt x="1354" y="677"/>
                  </a:cubicBezTo>
                  <a:cubicBezTo>
                    <a:pt x="1354" y="301"/>
                    <a:pt x="1053"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g27c378ee255_0_75"/>
            <p:cNvSpPr/>
            <p:nvPr/>
          </p:nvSpPr>
          <p:spPr>
            <a:xfrm>
              <a:off x="1222750" y="4147650"/>
              <a:ext cx="36975" cy="37000"/>
            </a:xfrm>
            <a:custGeom>
              <a:avLst/>
              <a:gdLst/>
              <a:ahLst/>
              <a:cxnLst/>
              <a:rect l="l" t="t" r="r" b="b"/>
              <a:pathLst>
                <a:path w="1479" h="1480" extrusionOk="0">
                  <a:moveTo>
                    <a:pt x="301" y="201"/>
                  </a:moveTo>
                  <a:cubicBezTo>
                    <a:pt x="0" y="402"/>
                    <a:pt x="125" y="452"/>
                    <a:pt x="125" y="803"/>
                  </a:cubicBezTo>
                  <a:lnTo>
                    <a:pt x="125" y="803"/>
                  </a:lnTo>
                  <a:cubicBezTo>
                    <a:pt x="125" y="1178"/>
                    <a:pt x="175" y="1479"/>
                    <a:pt x="526" y="1479"/>
                  </a:cubicBezTo>
                  <a:lnTo>
                    <a:pt x="526" y="1479"/>
                  </a:lnTo>
                  <a:cubicBezTo>
                    <a:pt x="902" y="1479"/>
                    <a:pt x="1479" y="1078"/>
                    <a:pt x="1479" y="702"/>
                  </a:cubicBezTo>
                  <a:lnTo>
                    <a:pt x="1479" y="702"/>
                  </a:lnTo>
                  <a:cubicBezTo>
                    <a:pt x="1479" y="427"/>
                    <a:pt x="1253" y="1"/>
                    <a:pt x="827" y="1"/>
                  </a:cubicBezTo>
                  <a:lnTo>
                    <a:pt x="827" y="1"/>
                  </a:lnTo>
                  <a:cubicBezTo>
                    <a:pt x="677"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g27c378ee255_0_75"/>
            <p:cNvSpPr/>
            <p:nvPr/>
          </p:nvSpPr>
          <p:spPr>
            <a:xfrm>
              <a:off x="1219600" y="4151400"/>
              <a:ext cx="33250" cy="33250"/>
            </a:xfrm>
            <a:custGeom>
              <a:avLst/>
              <a:gdLst/>
              <a:ahLst/>
              <a:cxnLst/>
              <a:rect l="l" t="t" r="r" b="b"/>
              <a:pathLst>
                <a:path w="1330" h="1330" extrusionOk="0">
                  <a:moveTo>
                    <a:pt x="677" y="1"/>
                  </a:moveTo>
                  <a:cubicBezTo>
                    <a:pt x="301" y="1"/>
                    <a:pt x="1" y="302"/>
                    <a:pt x="1" y="653"/>
                  </a:cubicBezTo>
                  <a:cubicBezTo>
                    <a:pt x="1" y="1028"/>
                    <a:pt x="301" y="1329"/>
                    <a:pt x="677" y="1329"/>
                  </a:cubicBezTo>
                  <a:cubicBezTo>
                    <a:pt x="1028" y="1329"/>
                    <a:pt x="1329" y="1028"/>
                    <a:pt x="1329" y="653"/>
                  </a:cubicBezTo>
                  <a:cubicBezTo>
                    <a:pt x="1329" y="302"/>
                    <a:pt x="1028"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g27c378ee255_0_75"/>
            <p:cNvSpPr/>
            <p:nvPr/>
          </p:nvSpPr>
          <p:spPr>
            <a:xfrm>
              <a:off x="894425" y="3955925"/>
              <a:ext cx="37600" cy="37625"/>
            </a:xfrm>
            <a:custGeom>
              <a:avLst/>
              <a:gdLst/>
              <a:ahLst/>
              <a:cxnLst/>
              <a:rect l="l" t="t" r="r" b="b"/>
              <a:pathLst>
                <a:path w="1504" h="1505" extrusionOk="0">
                  <a:moveTo>
                    <a:pt x="301" y="201"/>
                  </a:moveTo>
                  <a:cubicBezTo>
                    <a:pt x="0" y="426"/>
                    <a:pt x="125" y="451"/>
                    <a:pt x="125" y="827"/>
                  </a:cubicBezTo>
                  <a:lnTo>
                    <a:pt x="125" y="827"/>
                  </a:lnTo>
                  <a:cubicBezTo>
                    <a:pt x="125" y="1203"/>
                    <a:pt x="176" y="1504"/>
                    <a:pt x="551" y="1504"/>
                  </a:cubicBezTo>
                  <a:lnTo>
                    <a:pt x="551" y="1504"/>
                  </a:lnTo>
                  <a:cubicBezTo>
                    <a:pt x="927" y="1504"/>
                    <a:pt x="1504" y="1078"/>
                    <a:pt x="1504" y="702"/>
                  </a:cubicBezTo>
                  <a:lnTo>
                    <a:pt x="1504" y="702"/>
                  </a:lnTo>
                  <a:cubicBezTo>
                    <a:pt x="1504" y="426"/>
                    <a:pt x="1278" y="0"/>
                    <a:pt x="852" y="0"/>
                  </a:cubicBezTo>
                  <a:lnTo>
                    <a:pt x="852" y="0"/>
                  </a:lnTo>
                  <a:cubicBezTo>
                    <a:pt x="702" y="0"/>
                    <a:pt x="501" y="50"/>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g27c378ee255_0_75"/>
            <p:cNvSpPr/>
            <p:nvPr/>
          </p:nvSpPr>
          <p:spPr>
            <a:xfrm>
              <a:off x="891275" y="3959675"/>
              <a:ext cx="33875" cy="33875"/>
            </a:xfrm>
            <a:custGeom>
              <a:avLst/>
              <a:gdLst/>
              <a:ahLst/>
              <a:cxnLst/>
              <a:rect l="l" t="t" r="r" b="b"/>
              <a:pathLst>
                <a:path w="1355" h="1355" extrusionOk="0">
                  <a:moveTo>
                    <a:pt x="677" y="1"/>
                  </a:moveTo>
                  <a:cubicBezTo>
                    <a:pt x="302" y="1"/>
                    <a:pt x="1" y="301"/>
                    <a:pt x="1" y="677"/>
                  </a:cubicBezTo>
                  <a:cubicBezTo>
                    <a:pt x="1" y="1053"/>
                    <a:pt x="302" y="1354"/>
                    <a:pt x="677" y="1354"/>
                  </a:cubicBezTo>
                  <a:cubicBezTo>
                    <a:pt x="1053" y="1354"/>
                    <a:pt x="1354" y="1053"/>
                    <a:pt x="1354" y="677"/>
                  </a:cubicBezTo>
                  <a:cubicBezTo>
                    <a:pt x="1354" y="301"/>
                    <a:pt x="1053"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g27c378ee255_0_75"/>
            <p:cNvSpPr/>
            <p:nvPr/>
          </p:nvSpPr>
          <p:spPr>
            <a:xfrm>
              <a:off x="1363100" y="3254800"/>
              <a:ext cx="246875" cy="238100"/>
            </a:xfrm>
            <a:custGeom>
              <a:avLst/>
              <a:gdLst/>
              <a:ahLst/>
              <a:cxnLst/>
              <a:rect l="l" t="t" r="r" b="b"/>
              <a:pathLst>
                <a:path w="9875" h="9524" extrusionOk="0">
                  <a:moveTo>
                    <a:pt x="9875" y="0"/>
                  </a:moveTo>
                  <a:lnTo>
                    <a:pt x="0" y="5689"/>
                  </a:lnTo>
                  <a:lnTo>
                    <a:pt x="0" y="9524"/>
                  </a:lnTo>
                  <a:lnTo>
                    <a:pt x="9875" y="3835"/>
                  </a:lnTo>
                  <a:lnTo>
                    <a:pt x="9875" y="0"/>
                  </a:lnTo>
                  <a:close/>
                </a:path>
              </a:pathLst>
            </a:custGeom>
            <a:gradFill>
              <a:gsLst>
                <a:gs pos="0">
                  <a:srgbClr val="31AFDD"/>
                </a:gs>
                <a:gs pos="100000">
                  <a:srgbClr val="195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27c378ee255_0_75"/>
            <p:cNvSpPr/>
            <p:nvPr/>
          </p:nvSpPr>
          <p:spPr>
            <a:xfrm>
              <a:off x="1363100" y="3405800"/>
              <a:ext cx="246875" cy="238125"/>
            </a:xfrm>
            <a:custGeom>
              <a:avLst/>
              <a:gdLst/>
              <a:ahLst/>
              <a:cxnLst/>
              <a:rect l="l" t="t" r="r" b="b"/>
              <a:pathLst>
                <a:path w="9875" h="9525" extrusionOk="0">
                  <a:moveTo>
                    <a:pt x="9875" y="0"/>
                  </a:moveTo>
                  <a:lnTo>
                    <a:pt x="0" y="5689"/>
                  </a:lnTo>
                  <a:lnTo>
                    <a:pt x="0" y="9524"/>
                  </a:lnTo>
                  <a:lnTo>
                    <a:pt x="9875" y="3835"/>
                  </a:lnTo>
                  <a:lnTo>
                    <a:pt x="9875" y="0"/>
                  </a:lnTo>
                  <a:close/>
                </a:path>
              </a:pathLst>
            </a:custGeom>
            <a:gradFill>
              <a:gsLst>
                <a:gs pos="0">
                  <a:srgbClr val="31AFDD"/>
                </a:gs>
                <a:gs pos="100000">
                  <a:srgbClr val="195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27c378ee255_0_75"/>
            <p:cNvSpPr/>
            <p:nvPr/>
          </p:nvSpPr>
          <p:spPr>
            <a:xfrm>
              <a:off x="1363100" y="3556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31AFDD"/>
                </a:gs>
                <a:gs pos="100000">
                  <a:srgbClr val="195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27c378ee255_0_75"/>
            <p:cNvSpPr/>
            <p:nvPr/>
          </p:nvSpPr>
          <p:spPr>
            <a:xfrm>
              <a:off x="1363100" y="3707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31AFDD"/>
                </a:gs>
                <a:gs pos="100000">
                  <a:srgbClr val="195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27c378ee255_0_75"/>
            <p:cNvSpPr/>
            <p:nvPr/>
          </p:nvSpPr>
          <p:spPr>
            <a:xfrm>
              <a:off x="1363100" y="3854425"/>
              <a:ext cx="246875" cy="238750"/>
            </a:xfrm>
            <a:custGeom>
              <a:avLst/>
              <a:gdLst/>
              <a:ahLst/>
              <a:cxnLst/>
              <a:rect l="l" t="t" r="r" b="b"/>
              <a:pathLst>
                <a:path w="9875" h="9550" extrusionOk="0">
                  <a:moveTo>
                    <a:pt x="9875" y="0"/>
                  </a:moveTo>
                  <a:lnTo>
                    <a:pt x="0" y="5714"/>
                  </a:lnTo>
                  <a:lnTo>
                    <a:pt x="0" y="9549"/>
                  </a:lnTo>
                  <a:lnTo>
                    <a:pt x="9875" y="3835"/>
                  </a:lnTo>
                  <a:lnTo>
                    <a:pt x="9875" y="0"/>
                  </a:lnTo>
                  <a:close/>
                </a:path>
              </a:pathLst>
            </a:custGeom>
            <a:gradFill>
              <a:gsLst>
                <a:gs pos="0">
                  <a:srgbClr val="31AFDD"/>
                </a:gs>
                <a:gs pos="100000">
                  <a:srgbClr val="195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g27c378ee255_0_75"/>
            <p:cNvSpPr/>
            <p:nvPr/>
          </p:nvSpPr>
          <p:spPr>
            <a:xfrm>
              <a:off x="918225" y="326042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g27c378ee255_0_75"/>
            <p:cNvSpPr/>
            <p:nvPr/>
          </p:nvSpPr>
          <p:spPr>
            <a:xfrm>
              <a:off x="918225" y="3429600"/>
              <a:ext cx="319575" cy="308925"/>
            </a:xfrm>
            <a:custGeom>
              <a:avLst/>
              <a:gdLst/>
              <a:ahLst/>
              <a:cxnLst/>
              <a:rect l="l" t="t" r="r" b="b"/>
              <a:pathLst>
                <a:path w="12783" h="12357" extrusionOk="0">
                  <a:moveTo>
                    <a:pt x="1" y="1"/>
                  </a:moveTo>
                  <a:lnTo>
                    <a:pt x="1" y="4963"/>
                  </a:lnTo>
                  <a:lnTo>
                    <a:pt x="12783" y="12357"/>
                  </a:lnTo>
                  <a:lnTo>
                    <a:pt x="12783" y="7394"/>
                  </a:lnTo>
                  <a:lnTo>
                    <a:pt x="1"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g27c378ee255_0_75"/>
            <p:cNvSpPr/>
            <p:nvPr/>
          </p:nvSpPr>
          <p:spPr>
            <a:xfrm>
              <a:off x="918225" y="3599400"/>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g27c378ee255_0_75"/>
            <p:cNvSpPr/>
            <p:nvPr/>
          </p:nvSpPr>
          <p:spPr>
            <a:xfrm>
              <a:off x="918225" y="376857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1" name="Google Shape;631;g27c378ee255_0_75"/>
          <p:cNvGrpSpPr/>
          <p:nvPr/>
        </p:nvGrpSpPr>
        <p:grpSpPr>
          <a:xfrm>
            <a:off x="2892535" y="2974282"/>
            <a:ext cx="1330493" cy="1677429"/>
            <a:chOff x="673875" y="2871950"/>
            <a:chExt cx="1194875" cy="1498775"/>
          </a:xfrm>
        </p:grpSpPr>
        <p:sp>
          <p:nvSpPr>
            <p:cNvPr id="632" name="Google Shape;632;g27c378ee255_0_75"/>
            <p:cNvSpPr/>
            <p:nvPr/>
          </p:nvSpPr>
          <p:spPr>
            <a:xfrm>
              <a:off x="673875" y="3990375"/>
              <a:ext cx="597125" cy="380350"/>
            </a:xfrm>
            <a:custGeom>
              <a:avLst/>
              <a:gdLst/>
              <a:ahLst/>
              <a:cxnLst/>
              <a:rect l="l" t="t" r="r" b="b"/>
              <a:pathLst>
                <a:path w="23885" h="15214" extrusionOk="0">
                  <a:moveTo>
                    <a:pt x="0" y="1"/>
                  </a:moveTo>
                  <a:lnTo>
                    <a:pt x="0" y="1404"/>
                  </a:lnTo>
                  <a:lnTo>
                    <a:pt x="23885" y="15214"/>
                  </a:lnTo>
                  <a:lnTo>
                    <a:pt x="23885" y="13810"/>
                  </a:lnTo>
                  <a:lnTo>
                    <a:pt x="0"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g27c378ee255_0_75"/>
            <p:cNvSpPr/>
            <p:nvPr/>
          </p:nvSpPr>
          <p:spPr>
            <a:xfrm>
              <a:off x="1270975" y="3990375"/>
              <a:ext cx="597775" cy="380350"/>
            </a:xfrm>
            <a:custGeom>
              <a:avLst/>
              <a:gdLst/>
              <a:ahLst/>
              <a:cxnLst/>
              <a:rect l="l" t="t" r="r" b="b"/>
              <a:pathLst>
                <a:path w="23911" h="15214" extrusionOk="0">
                  <a:moveTo>
                    <a:pt x="1" y="13810"/>
                  </a:moveTo>
                  <a:lnTo>
                    <a:pt x="1" y="15214"/>
                  </a:lnTo>
                  <a:lnTo>
                    <a:pt x="23911" y="1404"/>
                  </a:lnTo>
                  <a:lnTo>
                    <a:pt x="23911"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g27c378ee255_0_75"/>
            <p:cNvSpPr/>
            <p:nvPr/>
          </p:nvSpPr>
          <p:spPr>
            <a:xfrm>
              <a:off x="673875" y="3645150"/>
              <a:ext cx="1194875" cy="690500"/>
            </a:xfrm>
            <a:custGeom>
              <a:avLst/>
              <a:gdLst/>
              <a:ahLst/>
              <a:cxnLst/>
              <a:rect l="l" t="t" r="r" b="b"/>
              <a:pathLst>
                <a:path w="47795" h="27620" extrusionOk="0">
                  <a:moveTo>
                    <a:pt x="23885" y="0"/>
                  </a:moveTo>
                  <a:lnTo>
                    <a:pt x="0" y="13810"/>
                  </a:lnTo>
                  <a:lnTo>
                    <a:pt x="23885" y="27619"/>
                  </a:lnTo>
                  <a:lnTo>
                    <a:pt x="47795" y="13785"/>
                  </a:lnTo>
                  <a:lnTo>
                    <a:pt x="23885" y="0"/>
                  </a:lnTo>
                  <a:close/>
                </a:path>
              </a:pathLst>
            </a:cu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g27c378ee255_0_75"/>
            <p:cNvSpPr/>
            <p:nvPr/>
          </p:nvSpPr>
          <p:spPr>
            <a:xfrm>
              <a:off x="880625" y="3095025"/>
              <a:ext cx="399775" cy="1122825"/>
            </a:xfrm>
            <a:custGeom>
              <a:avLst/>
              <a:gdLst/>
              <a:ahLst/>
              <a:cxnLst/>
              <a:rect l="l" t="t" r="r" b="b"/>
              <a:pathLst>
                <a:path w="15991" h="44913" extrusionOk="0">
                  <a:moveTo>
                    <a:pt x="1" y="0"/>
                  </a:moveTo>
                  <a:lnTo>
                    <a:pt x="1" y="35840"/>
                  </a:lnTo>
                  <a:lnTo>
                    <a:pt x="15991" y="44913"/>
                  </a:lnTo>
                  <a:lnTo>
                    <a:pt x="15991" y="942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g27c378ee255_0_75"/>
            <p:cNvSpPr/>
            <p:nvPr/>
          </p:nvSpPr>
          <p:spPr>
            <a:xfrm>
              <a:off x="1280375" y="3095025"/>
              <a:ext cx="399775" cy="1122825"/>
            </a:xfrm>
            <a:custGeom>
              <a:avLst/>
              <a:gdLst/>
              <a:ahLst/>
              <a:cxnLst/>
              <a:rect l="l" t="t" r="r" b="b"/>
              <a:pathLst>
                <a:path w="15991" h="44913" extrusionOk="0">
                  <a:moveTo>
                    <a:pt x="1" y="9424"/>
                  </a:moveTo>
                  <a:lnTo>
                    <a:pt x="1" y="44913"/>
                  </a:lnTo>
                  <a:lnTo>
                    <a:pt x="15991" y="35489"/>
                  </a:lnTo>
                  <a:lnTo>
                    <a:pt x="15991"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g27c378ee255_0_75"/>
            <p:cNvSpPr/>
            <p:nvPr/>
          </p:nvSpPr>
          <p:spPr>
            <a:xfrm>
              <a:off x="880625" y="2871950"/>
              <a:ext cx="799525" cy="458675"/>
            </a:xfrm>
            <a:custGeom>
              <a:avLst/>
              <a:gdLst/>
              <a:ahLst/>
              <a:cxnLst/>
              <a:rect l="l" t="t" r="r" b="b"/>
              <a:pathLst>
                <a:path w="31981" h="18347" extrusionOk="0">
                  <a:moveTo>
                    <a:pt x="15490" y="1"/>
                  </a:moveTo>
                  <a:lnTo>
                    <a:pt x="1" y="8923"/>
                  </a:lnTo>
                  <a:lnTo>
                    <a:pt x="15991" y="18347"/>
                  </a:lnTo>
                  <a:lnTo>
                    <a:pt x="31981" y="8923"/>
                  </a:lnTo>
                  <a:lnTo>
                    <a:pt x="15490"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g27c378ee255_0_75"/>
            <p:cNvSpPr/>
            <p:nvPr/>
          </p:nvSpPr>
          <p:spPr>
            <a:xfrm>
              <a:off x="1049175" y="2876350"/>
              <a:ext cx="462425" cy="265675"/>
            </a:xfrm>
            <a:custGeom>
              <a:avLst/>
              <a:gdLst/>
              <a:ahLst/>
              <a:cxnLst/>
              <a:rect l="l" t="t" r="r" b="b"/>
              <a:pathLst>
                <a:path w="18497" h="10627" extrusionOk="0">
                  <a:moveTo>
                    <a:pt x="8948" y="0"/>
                  </a:moveTo>
                  <a:lnTo>
                    <a:pt x="1" y="5163"/>
                  </a:lnTo>
                  <a:lnTo>
                    <a:pt x="9249" y="10627"/>
                  </a:lnTo>
                  <a:lnTo>
                    <a:pt x="18497" y="5163"/>
                  </a:lnTo>
                  <a:lnTo>
                    <a:pt x="8948" y="0"/>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g27c378ee255_0_75"/>
            <p:cNvSpPr/>
            <p:nvPr/>
          </p:nvSpPr>
          <p:spPr>
            <a:xfrm>
              <a:off x="1049175" y="3006050"/>
              <a:ext cx="231225" cy="246875"/>
            </a:xfrm>
            <a:custGeom>
              <a:avLst/>
              <a:gdLst/>
              <a:ahLst/>
              <a:cxnLst/>
              <a:rect l="l" t="t" r="r" b="b"/>
              <a:pathLst>
                <a:path w="9249" h="9875" extrusionOk="0">
                  <a:moveTo>
                    <a:pt x="1" y="0"/>
                  </a:moveTo>
                  <a:lnTo>
                    <a:pt x="1" y="4361"/>
                  </a:lnTo>
                  <a:lnTo>
                    <a:pt x="9249" y="9875"/>
                  </a:lnTo>
                  <a:lnTo>
                    <a:pt x="9249" y="541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g27c378ee255_0_75"/>
            <p:cNvSpPr/>
            <p:nvPr/>
          </p:nvSpPr>
          <p:spPr>
            <a:xfrm>
              <a:off x="1280375" y="3005425"/>
              <a:ext cx="230600" cy="247500"/>
            </a:xfrm>
            <a:custGeom>
              <a:avLst/>
              <a:gdLst/>
              <a:ahLst/>
              <a:cxnLst/>
              <a:rect l="l" t="t" r="r" b="b"/>
              <a:pathLst>
                <a:path w="9224" h="9900" extrusionOk="0">
                  <a:moveTo>
                    <a:pt x="1" y="5439"/>
                  </a:moveTo>
                  <a:lnTo>
                    <a:pt x="1" y="9900"/>
                  </a:lnTo>
                  <a:lnTo>
                    <a:pt x="9099" y="4436"/>
                  </a:lnTo>
                  <a:lnTo>
                    <a:pt x="9224"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g27c378ee255_0_75"/>
            <p:cNvSpPr/>
            <p:nvPr/>
          </p:nvSpPr>
          <p:spPr>
            <a:xfrm>
              <a:off x="1143800" y="2923325"/>
              <a:ext cx="159800" cy="90250"/>
            </a:xfrm>
            <a:custGeom>
              <a:avLst/>
              <a:gdLst/>
              <a:ahLst/>
              <a:cxnLst/>
              <a:rect l="l" t="t" r="r" b="b"/>
              <a:pathLst>
                <a:path w="6392" h="3610" extrusionOk="0">
                  <a:moveTo>
                    <a:pt x="5389" y="1"/>
                  </a:moveTo>
                  <a:lnTo>
                    <a:pt x="0" y="3109"/>
                  </a:lnTo>
                  <a:lnTo>
                    <a:pt x="752" y="3610"/>
                  </a:lnTo>
                  <a:lnTo>
                    <a:pt x="6391" y="402"/>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g27c378ee255_0_75"/>
            <p:cNvSpPr/>
            <p:nvPr/>
          </p:nvSpPr>
          <p:spPr>
            <a:xfrm>
              <a:off x="1184525" y="2945900"/>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g27c378ee255_0_75"/>
            <p:cNvSpPr/>
            <p:nvPr/>
          </p:nvSpPr>
          <p:spPr>
            <a:xfrm>
              <a:off x="1225875" y="2969075"/>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g27c378ee255_0_75"/>
            <p:cNvSpPr/>
            <p:nvPr/>
          </p:nvSpPr>
          <p:spPr>
            <a:xfrm>
              <a:off x="1266600" y="2992250"/>
              <a:ext cx="159800" cy="90875"/>
            </a:xfrm>
            <a:custGeom>
              <a:avLst/>
              <a:gdLst/>
              <a:ahLst/>
              <a:cxnLst/>
              <a:rect l="l" t="t" r="r" b="b"/>
              <a:pathLst>
                <a:path w="6392" h="3635" extrusionOk="0">
                  <a:moveTo>
                    <a:pt x="5389" y="1"/>
                  </a:moveTo>
                  <a:lnTo>
                    <a:pt x="0" y="3109"/>
                  </a:lnTo>
                  <a:lnTo>
                    <a:pt x="752" y="3635"/>
                  </a:lnTo>
                  <a:lnTo>
                    <a:pt x="6391" y="427"/>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g27c378ee255_0_75"/>
            <p:cNvSpPr/>
            <p:nvPr/>
          </p:nvSpPr>
          <p:spPr>
            <a:xfrm>
              <a:off x="1222750" y="3335000"/>
              <a:ext cx="36975" cy="37600"/>
            </a:xfrm>
            <a:custGeom>
              <a:avLst/>
              <a:gdLst/>
              <a:ahLst/>
              <a:cxnLst/>
              <a:rect l="l" t="t" r="r" b="b"/>
              <a:pathLst>
                <a:path w="1479" h="1504" extrusionOk="0">
                  <a:moveTo>
                    <a:pt x="301" y="201"/>
                  </a:moveTo>
                  <a:cubicBezTo>
                    <a:pt x="0" y="426"/>
                    <a:pt x="125" y="451"/>
                    <a:pt x="125" y="827"/>
                  </a:cubicBezTo>
                  <a:lnTo>
                    <a:pt x="125" y="827"/>
                  </a:lnTo>
                  <a:cubicBezTo>
                    <a:pt x="125" y="1203"/>
                    <a:pt x="175" y="1504"/>
                    <a:pt x="526" y="1504"/>
                  </a:cubicBezTo>
                  <a:lnTo>
                    <a:pt x="526" y="1504"/>
                  </a:lnTo>
                  <a:cubicBezTo>
                    <a:pt x="902" y="1504"/>
                    <a:pt x="1479" y="1078"/>
                    <a:pt x="1479" y="702"/>
                  </a:cubicBezTo>
                  <a:lnTo>
                    <a:pt x="1479" y="702"/>
                  </a:lnTo>
                  <a:cubicBezTo>
                    <a:pt x="1479" y="451"/>
                    <a:pt x="1253" y="0"/>
                    <a:pt x="827" y="0"/>
                  </a:cubicBezTo>
                  <a:lnTo>
                    <a:pt x="827" y="0"/>
                  </a:lnTo>
                  <a:cubicBezTo>
                    <a:pt x="677" y="0"/>
                    <a:pt x="501" y="50"/>
                    <a:pt x="301" y="201"/>
                  </a:cubicBezTo>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g27c378ee255_0_75"/>
            <p:cNvSpPr/>
            <p:nvPr/>
          </p:nvSpPr>
          <p:spPr>
            <a:xfrm>
              <a:off x="1219600" y="3338750"/>
              <a:ext cx="33250" cy="33850"/>
            </a:xfrm>
            <a:custGeom>
              <a:avLst/>
              <a:gdLst/>
              <a:ahLst/>
              <a:cxnLst/>
              <a:rect l="l" t="t" r="r" b="b"/>
              <a:pathLst>
                <a:path w="1330" h="1354" extrusionOk="0">
                  <a:moveTo>
                    <a:pt x="677" y="0"/>
                  </a:moveTo>
                  <a:cubicBezTo>
                    <a:pt x="301" y="0"/>
                    <a:pt x="1" y="301"/>
                    <a:pt x="1" y="677"/>
                  </a:cubicBezTo>
                  <a:cubicBezTo>
                    <a:pt x="1" y="1053"/>
                    <a:pt x="301" y="1354"/>
                    <a:pt x="677" y="1354"/>
                  </a:cubicBezTo>
                  <a:cubicBezTo>
                    <a:pt x="1028" y="1354"/>
                    <a:pt x="1329" y="1053"/>
                    <a:pt x="1329" y="677"/>
                  </a:cubicBezTo>
                  <a:cubicBezTo>
                    <a:pt x="1329" y="301"/>
                    <a:pt x="1028"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g27c378ee255_0_75"/>
            <p:cNvSpPr/>
            <p:nvPr/>
          </p:nvSpPr>
          <p:spPr>
            <a:xfrm>
              <a:off x="894425" y="3143875"/>
              <a:ext cx="37600" cy="37625"/>
            </a:xfrm>
            <a:custGeom>
              <a:avLst/>
              <a:gdLst/>
              <a:ahLst/>
              <a:cxnLst/>
              <a:rect l="l" t="t" r="r" b="b"/>
              <a:pathLst>
                <a:path w="1504" h="1505" extrusionOk="0">
                  <a:moveTo>
                    <a:pt x="301" y="201"/>
                  </a:moveTo>
                  <a:cubicBezTo>
                    <a:pt x="0" y="402"/>
                    <a:pt x="125" y="452"/>
                    <a:pt x="125" y="828"/>
                  </a:cubicBezTo>
                  <a:lnTo>
                    <a:pt x="125" y="828"/>
                  </a:lnTo>
                  <a:cubicBezTo>
                    <a:pt x="125" y="1204"/>
                    <a:pt x="176" y="1505"/>
                    <a:pt x="551" y="1505"/>
                  </a:cubicBezTo>
                  <a:lnTo>
                    <a:pt x="551" y="1505"/>
                  </a:lnTo>
                  <a:cubicBezTo>
                    <a:pt x="927" y="1505"/>
                    <a:pt x="1504" y="1079"/>
                    <a:pt x="1504" y="703"/>
                  </a:cubicBezTo>
                  <a:lnTo>
                    <a:pt x="1504" y="703"/>
                  </a:lnTo>
                  <a:cubicBezTo>
                    <a:pt x="1504" y="427"/>
                    <a:pt x="1278" y="1"/>
                    <a:pt x="852" y="1"/>
                  </a:cubicBezTo>
                  <a:lnTo>
                    <a:pt x="852" y="1"/>
                  </a:lnTo>
                  <a:cubicBezTo>
                    <a:pt x="702"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g27c378ee255_0_75"/>
            <p:cNvSpPr/>
            <p:nvPr/>
          </p:nvSpPr>
          <p:spPr>
            <a:xfrm>
              <a:off x="891275" y="3147650"/>
              <a:ext cx="33875" cy="33850"/>
            </a:xfrm>
            <a:custGeom>
              <a:avLst/>
              <a:gdLst/>
              <a:ahLst/>
              <a:cxnLst/>
              <a:rect l="l" t="t" r="r" b="b"/>
              <a:pathLst>
                <a:path w="1355" h="1354" extrusionOk="0">
                  <a:moveTo>
                    <a:pt x="677" y="0"/>
                  </a:moveTo>
                  <a:cubicBezTo>
                    <a:pt x="302" y="0"/>
                    <a:pt x="1" y="301"/>
                    <a:pt x="1" y="677"/>
                  </a:cubicBezTo>
                  <a:cubicBezTo>
                    <a:pt x="1" y="1053"/>
                    <a:pt x="302" y="1354"/>
                    <a:pt x="677" y="1354"/>
                  </a:cubicBezTo>
                  <a:cubicBezTo>
                    <a:pt x="1053" y="1354"/>
                    <a:pt x="1354" y="1053"/>
                    <a:pt x="1354" y="677"/>
                  </a:cubicBezTo>
                  <a:cubicBezTo>
                    <a:pt x="1354" y="301"/>
                    <a:pt x="1053"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g27c378ee255_0_75"/>
            <p:cNvSpPr/>
            <p:nvPr/>
          </p:nvSpPr>
          <p:spPr>
            <a:xfrm>
              <a:off x="1222750" y="4147650"/>
              <a:ext cx="36975" cy="37000"/>
            </a:xfrm>
            <a:custGeom>
              <a:avLst/>
              <a:gdLst/>
              <a:ahLst/>
              <a:cxnLst/>
              <a:rect l="l" t="t" r="r" b="b"/>
              <a:pathLst>
                <a:path w="1479" h="1480" extrusionOk="0">
                  <a:moveTo>
                    <a:pt x="301" y="201"/>
                  </a:moveTo>
                  <a:cubicBezTo>
                    <a:pt x="0" y="402"/>
                    <a:pt x="125" y="452"/>
                    <a:pt x="125" y="803"/>
                  </a:cubicBezTo>
                  <a:lnTo>
                    <a:pt x="125" y="803"/>
                  </a:lnTo>
                  <a:cubicBezTo>
                    <a:pt x="125" y="1178"/>
                    <a:pt x="175" y="1479"/>
                    <a:pt x="526" y="1479"/>
                  </a:cubicBezTo>
                  <a:lnTo>
                    <a:pt x="526" y="1479"/>
                  </a:lnTo>
                  <a:cubicBezTo>
                    <a:pt x="902" y="1479"/>
                    <a:pt x="1479" y="1078"/>
                    <a:pt x="1479" y="702"/>
                  </a:cubicBezTo>
                  <a:lnTo>
                    <a:pt x="1479" y="702"/>
                  </a:lnTo>
                  <a:cubicBezTo>
                    <a:pt x="1479" y="427"/>
                    <a:pt x="1253" y="1"/>
                    <a:pt x="827" y="1"/>
                  </a:cubicBezTo>
                  <a:lnTo>
                    <a:pt x="827" y="1"/>
                  </a:lnTo>
                  <a:cubicBezTo>
                    <a:pt x="677"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g27c378ee255_0_75"/>
            <p:cNvSpPr/>
            <p:nvPr/>
          </p:nvSpPr>
          <p:spPr>
            <a:xfrm>
              <a:off x="1219600" y="4151400"/>
              <a:ext cx="33250" cy="33250"/>
            </a:xfrm>
            <a:custGeom>
              <a:avLst/>
              <a:gdLst/>
              <a:ahLst/>
              <a:cxnLst/>
              <a:rect l="l" t="t" r="r" b="b"/>
              <a:pathLst>
                <a:path w="1330" h="1330" extrusionOk="0">
                  <a:moveTo>
                    <a:pt x="677" y="1"/>
                  </a:moveTo>
                  <a:cubicBezTo>
                    <a:pt x="301" y="1"/>
                    <a:pt x="1" y="302"/>
                    <a:pt x="1" y="653"/>
                  </a:cubicBezTo>
                  <a:cubicBezTo>
                    <a:pt x="1" y="1028"/>
                    <a:pt x="301" y="1329"/>
                    <a:pt x="677" y="1329"/>
                  </a:cubicBezTo>
                  <a:cubicBezTo>
                    <a:pt x="1028" y="1329"/>
                    <a:pt x="1329" y="1028"/>
                    <a:pt x="1329" y="653"/>
                  </a:cubicBezTo>
                  <a:cubicBezTo>
                    <a:pt x="1329" y="302"/>
                    <a:pt x="1028"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g27c378ee255_0_75"/>
            <p:cNvSpPr/>
            <p:nvPr/>
          </p:nvSpPr>
          <p:spPr>
            <a:xfrm>
              <a:off x="894425" y="3955925"/>
              <a:ext cx="37600" cy="37625"/>
            </a:xfrm>
            <a:custGeom>
              <a:avLst/>
              <a:gdLst/>
              <a:ahLst/>
              <a:cxnLst/>
              <a:rect l="l" t="t" r="r" b="b"/>
              <a:pathLst>
                <a:path w="1504" h="1505" extrusionOk="0">
                  <a:moveTo>
                    <a:pt x="301" y="201"/>
                  </a:moveTo>
                  <a:cubicBezTo>
                    <a:pt x="0" y="426"/>
                    <a:pt x="125" y="451"/>
                    <a:pt x="125" y="827"/>
                  </a:cubicBezTo>
                  <a:lnTo>
                    <a:pt x="125" y="827"/>
                  </a:lnTo>
                  <a:cubicBezTo>
                    <a:pt x="125" y="1203"/>
                    <a:pt x="176" y="1504"/>
                    <a:pt x="551" y="1504"/>
                  </a:cubicBezTo>
                  <a:lnTo>
                    <a:pt x="551" y="1504"/>
                  </a:lnTo>
                  <a:cubicBezTo>
                    <a:pt x="927" y="1504"/>
                    <a:pt x="1504" y="1078"/>
                    <a:pt x="1504" y="702"/>
                  </a:cubicBezTo>
                  <a:lnTo>
                    <a:pt x="1504" y="702"/>
                  </a:lnTo>
                  <a:cubicBezTo>
                    <a:pt x="1504" y="426"/>
                    <a:pt x="1278" y="0"/>
                    <a:pt x="852" y="0"/>
                  </a:cubicBezTo>
                  <a:lnTo>
                    <a:pt x="852" y="0"/>
                  </a:lnTo>
                  <a:cubicBezTo>
                    <a:pt x="702" y="0"/>
                    <a:pt x="501" y="50"/>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g27c378ee255_0_75"/>
            <p:cNvSpPr/>
            <p:nvPr/>
          </p:nvSpPr>
          <p:spPr>
            <a:xfrm>
              <a:off x="891275" y="3959675"/>
              <a:ext cx="33875" cy="33875"/>
            </a:xfrm>
            <a:custGeom>
              <a:avLst/>
              <a:gdLst/>
              <a:ahLst/>
              <a:cxnLst/>
              <a:rect l="l" t="t" r="r" b="b"/>
              <a:pathLst>
                <a:path w="1355" h="1355" extrusionOk="0">
                  <a:moveTo>
                    <a:pt x="677" y="1"/>
                  </a:moveTo>
                  <a:cubicBezTo>
                    <a:pt x="302" y="1"/>
                    <a:pt x="1" y="301"/>
                    <a:pt x="1" y="677"/>
                  </a:cubicBezTo>
                  <a:cubicBezTo>
                    <a:pt x="1" y="1053"/>
                    <a:pt x="302" y="1354"/>
                    <a:pt x="677" y="1354"/>
                  </a:cubicBezTo>
                  <a:cubicBezTo>
                    <a:pt x="1053" y="1354"/>
                    <a:pt x="1354" y="1053"/>
                    <a:pt x="1354" y="677"/>
                  </a:cubicBezTo>
                  <a:cubicBezTo>
                    <a:pt x="1354" y="301"/>
                    <a:pt x="1053"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g27c378ee255_0_75"/>
            <p:cNvSpPr/>
            <p:nvPr/>
          </p:nvSpPr>
          <p:spPr>
            <a:xfrm>
              <a:off x="1363100" y="3254800"/>
              <a:ext cx="246875" cy="238100"/>
            </a:xfrm>
            <a:custGeom>
              <a:avLst/>
              <a:gdLst/>
              <a:ahLst/>
              <a:cxnLst/>
              <a:rect l="l" t="t" r="r" b="b"/>
              <a:pathLst>
                <a:path w="9875" h="9524"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g27c378ee255_0_75"/>
            <p:cNvSpPr/>
            <p:nvPr/>
          </p:nvSpPr>
          <p:spPr>
            <a:xfrm>
              <a:off x="1363100" y="3405800"/>
              <a:ext cx="246875" cy="238125"/>
            </a:xfrm>
            <a:custGeom>
              <a:avLst/>
              <a:gdLst/>
              <a:ahLst/>
              <a:cxnLst/>
              <a:rect l="l" t="t" r="r" b="b"/>
              <a:pathLst>
                <a:path w="9875" h="9525"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g27c378ee255_0_75"/>
            <p:cNvSpPr/>
            <p:nvPr/>
          </p:nvSpPr>
          <p:spPr>
            <a:xfrm>
              <a:off x="1363100" y="3556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g27c378ee255_0_75"/>
            <p:cNvSpPr/>
            <p:nvPr/>
          </p:nvSpPr>
          <p:spPr>
            <a:xfrm>
              <a:off x="1363100" y="3707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g27c378ee255_0_75"/>
            <p:cNvSpPr/>
            <p:nvPr/>
          </p:nvSpPr>
          <p:spPr>
            <a:xfrm>
              <a:off x="1363100" y="3854425"/>
              <a:ext cx="246875" cy="238750"/>
            </a:xfrm>
            <a:custGeom>
              <a:avLst/>
              <a:gdLst/>
              <a:ahLst/>
              <a:cxnLst/>
              <a:rect l="l" t="t" r="r" b="b"/>
              <a:pathLst>
                <a:path w="9875" h="9550" extrusionOk="0">
                  <a:moveTo>
                    <a:pt x="9875" y="0"/>
                  </a:moveTo>
                  <a:lnTo>
                    <a:pt x="0" y="5714"/>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g27c378ee255_0_75"/>
            <p:cNvSpPr/>
            <p:nvPr/>
          </p:nvSpPr>
          <p:spPr>
            <a:xfrm>
              <a:off x="918225" y="326042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g27c378ee255_0_75"/>
            <p:cNvSpPr/>
            <p:nvPr/>
          </p:nvSpPr>
          <p:spPr>
            <a:xfrm>
              <a:off x="918225" y="3429600"/>
              <a:ext cx="319575" cy="308925"/>
            </a:xfrm>
            <a:custGeom>
              <a:avLst/>
              <a:gdLst/>
              <a:ahLst/>
              <a:cxnLst/>
              <a:rect l="l" t="t" r="r" b="b"/>
              <a:pathLst>
                <a:path w="12783" h="12357" extrusionOk="0">
                  <a:moveTo>
                    <a:pt x="1" y="1"/>
                  </a:moveTo>
                  <a:lnTo>
                    <a:pt x="1" y="4963"/>
                  </a:lnTo>
                  <a:lnTo>
                    <a:pt x="12783" y="12357"/>
                  </a:lnTo>
                  <a:lnTo>
                    <a:pt x="12783" y="7394"/>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g27c378ee255_0_75"/>
            <p:cNvSpPr/>
            <p:nvPr/>
          </p:nvSpPr>
          <p:spPr>
            <a:xfrm>
              <a:off x="918225" y="3599400"/>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g27c378ee255_0_75"/>
            <p:cNvSpPr/>
            <p:nvPr/>
          </p:nvSpPr>
          <p:spPr>
            <a:xfrm>
              <a:off x="918225" y="376857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2" name="Google Shape;662;g27c378ee255_0_75"/>
          <p:cNvGrpSpPr/>
          <p:nvPr/>
        </p:nvGrpSpPr>
        <p:grpSpPr>
          <a:xfrm>
            <a:off x="1412690" y="3963851"/>
            <a:ext cx="1330493" cy="1677429"/>
            <a:chOff x="673875" y="2871950"/>
            <a:chExt cx="1194875" cy="1498775"/>
          </a:xfrm>
        </p:grpSpPr>
        <p:sp>
          <p:nvSpPr>
            <p:cNvPr id="663" name="Google Shape;663;g27c378ee255_0_75"/>
            <p:cNvSpPr/>
            <p:nvPr/>
          </p:nvSpPr>
          <p:spPr>
            <a:xfrm>
              <a:off x="673875" y="3990375"/>
              <a:ext cx="597125" cy="380350"/>
            </a:xfrm>
            <a:custGeom>
              <a:avLst/>
              <a:gdLst/>
              <a:ahLst/>
              <a:cxnLst/>
              <a:rect l="l" t="t" r="r" b="b"/>
              <a:pathLst>
                <a:path w="23885" h="15214" extrusionOk="0">
                  <a:moveTo>
                    <a:pt x="0" y="1"/>
                  </a:moveTo>
                  <a:lnTo>
                    <a:pt x="0" y="1404"/>
                  </a:lnTo>
                  <a:lnTo>
                    <a:pt x="23885" y="15214"/>
                  </a:lnTo>
                  <a:lnTo>
                    <a:pt x="23885" y="13810"/>
                  </a:lnTo>
                  <a:lnTo>
                    <a:pt x="0" y="1"/>
                  </a:lnTo>
                  <a:close/>
                </a:path>
              </a:pathLst>
            </a:custGeom>
            <a:gradFill>
              <a:gsLst>
                <a:gs pos="0">
                  <a:srgbClr val="1A85C8"/>
                </a:gs>
                <a:gs pos="100000">
                  <a:srgbClr val="0F3750"/>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g27c378ee255_0_75"/>
            <p:cNvSpPr/>
            <p:nvPr/>
          </p:nvSpPr>
          <p:spPr>
            <a:xfrm>
              <a:off x="1270975" y="3990375"/>
              <a:ext cx="597775" cy="380350"/>
            </a:xfrm>
            <a:custGeom>
              <a:avLst/>
              <a:gdLst/>
              <a:ahLst/>
              <a:cxnLst/>
              <a:rect l="l" t="t" r="r" b="b"/>
              <a:pathLst>
                <a:path w="23911" h="15214" extrusionOk="0">
                  <a:moveTo>
                    <a:pt x="1" y="13810"/>
                  </a:moveTo>
                  <a:lnTo>
                    <a:pt x="1" y="15214"/>
                  </a:lnTo>
                  <a:lnTo>
                    <a:pt x="23911" y="1404"/>
                  </a:lnTo>
                  <a:lnTo>
                    <a:pt x="23911"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g27c378ee255_0_75"/>
            <p:cNvSpPr/>
            <p:nvPr/>
          </p:nvSpPr>
          <p:spPr>
            <a:xfrm>
              <a:off x="673875" y="3645150"/>
              <a:ext cx="1194875" cy="690500"/>
            </a:xfrm>
            <a:custGeom>
              <a:avLst/>
              <a:gdLst/>
              <a:ahLst/>
              <a:cxnLst/>
              <a:rect l="l" t="t" r="r" b="b"/>
              <a:pathLst>
                <a:path w="47795" h="27620" extrusionOk="0">
                  <a:moveTo>
                    <a:pt x="23885" y="0"/>
                  </a:moveTo>
                  <a:lnTo>
                    <a:pt x="0" y="13810"/>
                  </a:lnTo>
                  <a:lnTo>
                    <a:pt x="23885" y="27619"/>
                  </a:lnTo>
                  <a:lnTo>
                    <a:pt x="47795" y="13785"/>
                  </a:lnTo>
                  <a:lnTo>
                    <a:pt x="23885" y="0"/>
                  </a:lnTo>
                  <a:close/>
                </a:path>
              </a:pathLst>
            </a:custGeom>
            <a:gradFill>
              <a:gsLst>
                <a:gs pos="0">
                  <a:srgbClr val="ADD8EB"/>
                </a:gs>
                <a:gs pos="100000">
                  <a:srgbClr val="4BA4CA"/>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g27c378ee255_0_75"/>
            <p:cNvSpPr/>
            <p:nvPr/>
          </p:nvSpPr>
          <p:spPr>
            <a:xfrm>
              <a:off x="880625" y="3095025"/>
              <a:ext cx="399775" cy="1122825"/>
            </a:xfrm>
            <a:custGeom>
              <a:avLst/>
              <a:gdLst/>
              <a:ahLst/>
              <a:cxnLst/>
              <a:rect l="l" t="t" r="r" b="b"/>
              <a:pathLst>
                <a:path w="15991" h="44913" extrusionOk="0">
                  <a:moveTo>
                    <a:pt x="1" y="0"/>
                  </a:moveTo>
                  <a:lnTo>
                    <a:pt x="1" y="35840"/>
                  </a:lnTo>
                  <a:lnTo>
                    <a:pt x="15991" y="44913"/>
                  </a:lnTo>
                  <a:lnTo>
                    <a:pt x="15991" y="9424"/>
                  </a:lnTo>
                  <a:lnTo>
                    <a:pt x="1" y="0"/>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g27c378ee255_0_75"/>
            <p:cNvSpPr/>
            <p:nvPr/>
          </p:nvSpPr>
          <p:spPr>
            <a:xfrm>
              <a:off x="1280375" y="3095025"/>
              <a:ext cx="399775" cy="1122825"/>
            </a:xfrm>
            <a:custGeom>
              <a:avLst/>
              <a:gdLst/>
              <a:ahLst/>
              <a:cxnLst/>
              <a:rect l="l" t="t" r="r" b="b"/>
              <a:pathLst>
                <a:path w="15991" h="44913" extrusionOk="0">
                  <a:moveTo>
                    <a:pt x="1" y="9424"/>
                  </a:moveTo>
                  <a:lnTo>
                    <a:pt x="1" y="44913"/>
                  </a:lnTo>
                  <a:lnTo>
                    <a:pt x="15991" y="35489"/>
                  </a:lnTo>
                  <a:lnTo>
                    <a:pt x="15991" y="0"/>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g27c378ee255_0_75"/>
            <p:cNvSpPr/>
            <p:nvPr/>
          </p:nvSpPr>
          <p:spPr>
            <a:xfrm>
              <a:off x="880625" y="2871950"/>
              <a:ext cx="799525" cy="458675"/>
            </a:xfrm>
            <a:custGeom>
              <a:avLst/>
              <a:gdLst/>
              <a:ahLst/>
              <a:cxnLst/>
              <a:rect l="l" t="t" r="r" b="b"/>
              <a:pathLst>
                <a:path w="31981" h="18347" extrusionOk="0">
                  <a:moveTo>
                    <a:pt x="15490" y="1"/>
                  </a:moveTo>
                  <a:lnTo>
                    <a:pt x="1" y="8923"/>
                  </a:lnTo>
                  <a:lnTo>
                    <a:pt x="15991" y="18347"/>
                  </a:lnTo>
                  <a:lnTo>
                    <a:pt x="31981" y="8923"/>
                  </a:lnTo>
                  <a:lnTo>
                    <a:pt x="15490"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g27c378ee255_0_75"/>
            <p:cNvSpPr/>
            <p:nvPr/>
          </p:nvSpPr>
          <p:spPr>
            <a:xfrm>
              <a:off x="1049175" y="2876350"/>
              <a:ext cx="462425" cy="265675"/>
            </a:xfrm>
            <a:custGeom>
              <a:avLst/>
              <a:gdLst/>
              <a:ahLst/>
              <a:cxnLst/>
              <a:rect l="l" t="t" r="r" b="b"/>
              <a:pathLst>
                <a:path w="18497" h="10627" extrusionOk="0">
                  <a:moveTo>
                    <a:pt x="8948" y="0"/>
                  </a:moveTo>
                  <a:lnTo>
                    <a:pt x="1" y="5163"/>
                  </a:lnTo>
                  <a:lnTo>
                    <a:pt x="9249" y="10627"/>
                  </a:lnTo>
                  <a:lnTo>
                    <a:pt x="18497" y="5163"/>
                  </a:lnTo>
                  <a:lnTo>
                    <a:pt x="8948" y="0"/>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g27c378ee255_0_75"/>
            <p:cNvSpPr/>
            <p:nvPr/>
          </p:nvSpPr>
          <p:spPr>
            <a:xfrm>
              <a:off x="1049175" y="3006050"/>
              <a:ext cx="231225" cy="246875"/>
            </a:xfrm>
            <a:custGeom>
              <a:avLst/>
              <a:gdLst/>
              <a:ahLst/>
              <a:cxnLst/>
              <a:rect l="l" t="t" r="r" b="b"/>
              <a:pathLst>
                <a:path w="9249" h="9875" extrusionOk="0">
                  <a:moveTo>
                    <a:pt x="1" y="0"/>
                  </a:moveTo>
                  <a:lnTo>
                    <a:pt x="1" y="4361"/>
                  </a:lnTo>
                  <a:lnTo>
                    <a:pt x="9249" y="9875"/>
                  </a:lnTo>
                  <a:lnTo>
                    <a:pt x="9249" y="5414"/>
                  </a:lnTo>
                  <a:lnTo>
                    <a:pt x="1" y="0"/>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g27c378ee255_0_75"/>
            <p:cNvSpPr/>
            <p:nvPr/>
          </p:nvSpPr>
          <p:spPr>
            <a:xfrm>
              <a:off x="1280375" y="3005425"/>
              <a:ext cx="230600" cy="247500"/>
            </a:xfrm>
            <a:custGeom>
              <a:avLst/>
              <a:gdLst/>
              <a:ahLst/>
              <a:cxnLst/>
              <a:rect l="l" t="t" r="r" b="b"/>
              <a:pathLst>
                <a:path w="9224" h="9900" extrusionOk="0">
                  <a:moveTo>
                    <a:pt x="1" y="5439"/>
                  </a:moveTo>
                  <a:lnTo>
                    <a:pt x="1" y="9900"/>
                  </a:lnTo>
                  <a:lnTo>
                    <a:pt x="9099" y="4436"/>
                  </a:lnTo>
                  <a:lnTo>
                    <a:pt x="9224" y="0"/>
                  </a:lnTo>
                  <a:close/>
                </a:path>
              </a:pathLst>
            </a:custGeom>
            <a:gradFill>
              <a:gsLst>
                <a:gs pos="0">
                  <a:srgbClr val="DBD4EB"/>
                </a:gs>
                <a:gs pos="100000">
                  <a:srgbClr val="9180BB"/>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g27c378ee255_0_75"/>
            <p:cNvSpPr/>
            <p:nvPr/>
          </p:nvSpPr>
          <p:spPr>
            <a:xfrm>
              <a:off x="1143800" y="2923325"/>
              <a:ext cx="159800" cy="90250"/>
            </a:xfrm>
            <a:custGeom>
              <a:avLst/>
              <a:gdLst/>
              <a:ahLst/>
              <a:cxnLst/>
              <a:rect l="l" t="t" r="r" b="b"/>
              <a:pathLst>
                <a:path w="6392" h="3610" extrusionOk="0">
                  <a:moveTo>
                    <a:pt x="5389" y="1"/>
                  </a:moveTo>
                  <a:lnTo>
                    <a:pt x="0" y="3109"/>
                  </a:lnTo>
                  <a:lnTo>
                    <a:pt x="752" y="3610"/>
                  </a:lnTo>
                  <a:lnTo>
                    <a:pt x="6391" y="402"/>
                  </a:lnTo>
                  <a:lnTo>
                    <a:pt x="5389" y="1"/>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g27c378ee255_0_75"/>
            <p:cNvSpPr/>
            <p:nvPr/>
          </p:nvSpPr>
          <p:spPr>
            <a:xfrm>
              <a:off x="1184525" y="2945900"/>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g27c378ee255_0_75"/>
            <p:cNvSpPr/>
            <p:nvPr/>
          </p:nvSpPr>
          <p:spPr>
            <a:xfrm>
              <a:off x="1225875" y="2969075"/>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g27c378ee255_0_75"/>
            <p:cNvSpPr/>
            <p:nvPr/>
          </p:nvSpPr>
          <p:spPr>
            <a:xfrm>
              <a:off x="1266600" y="2992250"/>
              <a:ext cx="159800" cy="90875"/>
            </a:xfrm>
            <a:custGeom>
              <a:avLst/>
              <a:gdLst/>
              <a:ahLst/>
              <a:cxnLst/>
              <a:rect l="l" t="t" r="r" b="b"/>
              <a:pathLst>
                <a:path w="6392" h="3635" extrusionOk="0">
                  <a:moveTo>
                    <a:pt x="5389" y="1"/>
                  </a:moveTo>
                  <a:lnTo>
                    <a:pt x="0" y="3109"/>
                  </a:lnTo>
                  <a:lnTo>
                    <a:pt x="752" y="3635"/>
                  </a:lnTo>
                  <a:lnTo>
                    <a:pt x="6391" y="427"/>
                  </a:lnTo>
                  <a:lnTo>
                    <a:pt x="5389" y="1"/>
                  </a:ln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g27c378ee255_0_75"/>
            <p:cNvSpPr/>
            <p:nvPr/>
          </p:nvSpPr>
          <p:spPr>
            <a:xfrm>
              <a:off x="1222750" y="3335000"/>
              <a:ext cx="36975" cy="37600"/>
            </a:xfrm>
            <a:custGeom>
              <a:avLst/>
              <a:gdLst/>
              <a:ahLst/>
              <a:cxnLst/>
              <a:rect l="l" t="t" r="r" b="b"/>
              <a:pathLst>
                <a:path w="1479" h="1504" extrusionOk="0">
                  <a:moveTo>
                    <a:pt x="301" y="201"/>
                  </a:moveTo>
                  <a:cubicBezTo>
                    <a:pt x="0" y="426"/>
                    <a:pt x="125" y="451"/>
                    <a:pt x="125" y="827"/>
                  </a:cubicBezTo>
                  <a:lnTo>
                    <a:pt x="125" y="827"/>
                  </a:lnTo>
                  <a:cubicBezTo>
                    <a:pt x="125" y="1203"/>
                    <a:pt x="175" y="1504"/>
                    <a:pt x="526" y="1504"/>
                  </a:cubicBezTo>
                  <a:lnTo>
                    <a:pt x="526" y="1504"/>
                  </a:lnTo>
                  <a:cubicBezTo>
                    <a:pt x="902" y="1504"/>
                    <a:pt x="1479" y="1078"/>
                    <a:pt x="1479" y="702"/>
                  </a:cubicBezTo>
                  <a:lnTo>
                    <a:pt x="1479" y="702"/>
                  </a:lnTo>
                  <a:cubicBezTo>
                    <a:pt x="1479" y="451"/>
                    <a:pt x="1253" y="0"/>
                    <a:pt x="827" y="0"/>
                  </a:cubicBezTo>
                  <a:lnTo>
                    <a:pt x="827" y="0"/>
                  </a:lnTo>
                  <a:cubicBezTo>
                    <a:pt x="677" y="0"/>
                    <a:pt x="501" y="50"/>
                    <a:pt x="301" y="201"/>
                  </a:cubicBezTo>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g27c378ee255_0_75"/>
            <p:cNvSpPr/>
            <p:nvPr/>
          </p:nvSpPr>
          <p:spPr>
            <a:xfrm>
              <a:off x="1219600" y="3338750"/>
              <a:ext cx="33250" cy="33850"/>
            </a:xfrm>
            <a:custGeom>
              <a:avLst/>
              <a:gdLst/>
              <a:ahLst/>
              <a:cxnLst/>
              <a:rect l="l" t="t" r="r" b="b"/>
              <a:pathLst>
                <a:path w="1330" h="1354" extrusionOk="0">
                  <a:moveTo>
                    <a:pt x="677" y="0"/>
                  </a:moveTo>
                  <a:cubicBezTo>
                    <a:pt x="301" y="0"/>
                    <a:pt x="1" y="301"/>
                    <a:pt x="1" y="677"/>
                  </a:cubicBezTo>
                  <a:cubicBezTo>
                    <a:pt x="1" y="1053"/>
                    <a:pt x="301" y="1354"/>
                    <a:pt x="677" y="1354"/>
                  </a:cubicBezTo>
                  <a:cubicBezTo>
                    <a:pt x="1028" y="1354"/>
                    <a:pt x="1329" y="1053"/>
                    <a:pt x="1329" y="677"/>
                  </a:cubicBezTo>
                  <a:cubicBezTo>
                    <a:pt x="1329" y="301"/>
                    <a:pt x="1028"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g27c378ee255_0_75"/>
            <p:cNvSpPr/>
            <p:nvPr/>
          </p:nvSpPr>
          <p:spPr>
            <a:xfrm>
              <a:off x="894425" y="3143875"/>
              <a:ext cx="37600" cy="37625"/>
            </a:xfrm>
            <a:custGeom>
              <a:avLst/>
              <a:gdLst/>
              <a:ahLst/>
              <a:cxnLst/>
              <a:rect l="l" t="t" r="r" b="b"/>
              <a:pathLst>
                <a:path w="1504" h="1505" extrusionOk="0">
                  <a:moveTo>
                    <a:pt x="301" y="201"/>
                  </a:moveTo>
                  <a:cubicBezTo>
                    <a:pt x="0" y="402"/>
                    <a:pt x="125" y="452"/>
                    <a:pt x="125" y="828"/>
                  </a:cubicBezTo>
                  <a:lnTo>
                    <a:pt x="125" y="828"/>
                  </a:lnTo>
                  <a:cubicBezTo>
                    <a:pt x="125" y="1204"/>
                    <a:pt x="176" y="1505"/>
                    <a:pt x="551" y="1505"/>
                  </a:cubicBezTo>
                  <a:lnTo>
                    <a:pt x="551" y="1505"/>
                  </a:lnTo>
                  <a:cubicBezTo>
                    <a:pt x="927" y="1505"/>
                    <a:pt x="1504" y="1079"/>
                    <a:pt x="1504" y="703"/>
                  </a:cubicBezTo>
                  <a:lnTo>
                    <a:pt x="1504" y="703"/>
                  </a:lnTo>
                  <a:cubicBezTo>
                    <a:pt x="1504" y="427"/>
                    <a:pt x="1278" y="1"/>
                    <a:pt x="852" y="1"/>
                  </a:cubicBezTo>
                  <a:lnTo>
                    <a:pt x="852" y="1"/>
                  </a:lnTo>
                  <a:cubicBezTo>
                    <a:pt x="702"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g27c378ee255_0_75"/>
            <p:cNvSpPr/>
            <p:nvPr/>
          </p:nvSpPr>
          <p:spPr>
            <a:xfrm>
              <a:off x="891275" y="3147650"/>
              <a:ext cx="33875" cy="33850"/>
            </a:xfrm>
            <a:custGeom>
              <a:avLst/>
              <a:gdLst/>
              <a:ahLst/>
              <a:cxnLst/>
              <a:rect l="l" t="t" r="r" b="b"/>
              <a:pathLst>
                <a:path w="1355" h="1354" extrusionOk="0">
                  <a:moveTo>
                    <a:pt x="677" y="0"/>
                  </a:moveTo>
                  <a:cubicBezTo>
                    <a:pt x="302" y="0"/>
                    <a:pt x="1" y="301"/>
                    <a:pt x="1" y="677"/>
                  </a:cubicBezTo>
                  <a:cubicBezTo>
                    <a:pt x="1" y="1053"/>
                    <a:pt x="302" y="1354"/>
                    <a:pt x="677" y="1354"/>
                  </a:cubicBezTo>
                  <a:cubicBezTo>
                    <a:pt x="1053" y="1354"/>
                    <a:pt x="1354" y="1053"/>
                    <a:pt x="1354" y="677"/>
                  </a:cubicBezTo>
                  <a:cubicBezTo>
                    <a:pt x="1354" y="301"/>
                    <a:pt x="1053"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g27c378ee255_0_75"/>
            <p:cNvSpPr/>
            <p:nvPr/>
          </p:nvSpPr>
          <p:spPr>
            <a:xfrm>
              <a:off x="1222750" y="4147650"/>
              <a:ext cx="36975" cy="37000"/>
            </a:xfrm>
            <a:custGeom>
              <a:avLst/>
              <a:gdLst/>
              <a:ahLst/>
              <a:cxnLst/>
              <a:rect l="l" t="t" r="r" b="b"/>
              <a:pathLst>
                <a:path w="1479" h="1480" extrusionOk="0">
                  <a:moveTo>
                    <a:pt x="301" y="201"/>
                  </a:moveTo>
                  <a:cubicBezTo>
                    <a:pt x="0" y="402"/>
                    <a:pt x="125" y="452"/>
                    <a:pt x="125" y="803"/>
                  </a:cubicBezTo>
                  <a:lnTo>
                    <a:pt x="125" y="803"/>
                  </a:lnTo>
                  <a:cubicBezTo>
                    <a:pt x="125" y="1178"/>
                    <a:pt x="175" y="1479"/>
                    <a:pt x="526" y="1479"/>
                  </a:cubicBezTo>
                  <a:lnTo>
                    <a:pt x="526" y="1479"/>
                  </a:lnTo>
                  <a:cubicBezTo>
                    <a:pt x="902" y="1479"/>
                    <a:pt x="1479" y="1078"/>
                    <a:pt x="1479" y="702"/>
                  </a:cubicBezTo>
                  <a:lnTo>
                    <a:pt x="1479" y="702"/>
                  </a:lnTo>
                  <a:cubicBezTo>
                    <a:pt x="1479" y="427"/>
                    <a:pt x="1253" y="1"/>
                    <a:pt x="827" y="1"/>
                  </a:cubicBezTo>
                  <a:lnTo>
                    <a:pt x="827" y="1"/>
                  </a:lnTo>
                  <a:cubicBezTo>
                    <a:pt x="677"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g27c378ee255_0_75"/>
            <p:cNvSpPr/>
            <p:nvPr/>
          </p:nvSpPr>
          <p:spPr>
            <a:xfrm>
              <a:off x="1219600" y="4151400"/>
              <a:ext cx="33250" cy="33250"/>
            </a:xfrm>
            <a:custGeom>
              <a:avLst/>
              <a:gdLst/>
              <a:ahLst/>
              <a:cxnLst/>
              <a:rect l="l" t="t" r="r" b="b"/>
              <a:pathLst>
                <a:path w="1330" h="1330" extrusionOk="0">
                  <a:moveTo>
                    <a:pt x="677" y="1"/>
                  </a:moveTo>
                  <a:cubicBezTo>
                    <a:pt x="301" y="1"/>
                    <a:pt x="1" y="302"/>
                    <a:pt x="1" y="653"/>
                  </a:cubicBezTo>
                  <a:cubicBezTo>
                    <a:pt x="1" y="1028"/>
                    <a:pt x="301" y="1329"/>
                    <a:pt x="677" y="1329"/>
                  </a:cubicBezTo>
                  <a:cubicBezTo>
                    <a:pt x="1028" y="1329"/>
                    <a:pt x="1329" y="1028"/>
                    <a:pt x="1329" y="653"/>
                  </a:cubicBezTo>
                  <a:cubicBezTo>
                    <a:pt x="1329" y="302"/>
                    <a:pt x="1028"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g27c378ee255_0_75"/>
            <p:cNvSpPr/>
            <p:nvPr/>
          </p:nvSpPr>
          <p:spPr>
            <a:xfrm>
              <a:off x="894425" y="3955925"/>
              <a:ext cx="37600" cy="37625"/>
            </a:xfrm>
            <a:custGeom>
              <a:avLst/>
              <a:gdLst/>
              <a:ahLst/>
              <a:cxnLst/>
              <a:rect l="l" t="t" r="r" b="b"/>
              <a:pathLst>
                <a:path w="1504" h="1505" extrusionOk="0">
                  <a:moveTo>
                    <a:pt x="301" y="201"/>
                  </a:moveTo>
                  <a:cubicBezTo>
                    <a:pt x="0" y="426"/>
                    <a:pt x="125" y="451"/>
                    <a:pt x="125" y="827"/>
                  </a:cubicBezTo>
                  <a:lnTo>
                    <a:pt x="125" y="827"/>
                  </a:lnTo>
                  <a:cubicBezTo>
                    <a:pt x="125" y="1203"/>
                    <a:pt x="176" y="1504"/>
                    <a:pt x="551" y="1504"/>
                  </a:cubicBezTo>
                  <a:lnTo>
                    <a:pt x="551" y="1504"/>
                  </a:lnTo>
                  <a:cubicBezTo>
                    <a:pt x="927" y="1504"/>
                    <a:pt x="1504" y="1078"/>
                    <a:pt x="1504" y="702"/>
                  </a:cubicBezTo>
                  <a:lnTo>
                    <a:pt x="1504" y="702"/>
                  </a:lnTo>
                  <a:cubicBezTo>
                    <a:pt x="1504" y="426"/>
                    <a:pt x="1278" y="0"/>
                    <a:pt x="852" y="0"/>
                  </a:cubicBezTo>
                  <a:lnTo>
                    <a:pt x="852" y="0"/>
                  </a:lnTo>
                  <a:cubicBezTo>
                    <a:pt x="702" y="0"/>
                    <a:pt x="501" y="50"/>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g27c378ee255_0_75"/>
            <p:cNvSpPr/>
            <p:nvPr/>
          </p:nvSpPr>
          <p:spPr>
            <a:xfrm>
              <a:off x="891275" y="3959675"/>
              <a:ext cx="33875" cy="33875"/>
            </a:xfrm>
            <a:custGeom>
              <a:avLst/>
              <a:gdLst/>
              <a:ahLst/>
              <a:cxnLst/>
              <a:rect l="l" t="t" r="r" b="b"/>
              <a:pathLst>
                <a:path w="1355" h="1355" extrusionOk="0">
                  <a:moveTo>
                    <a:pt x="677" y="1"/>
                  </a:moveTo>
                  <a:cubicBezTo>
                    <a:pt x="302" y="1"/>
                    <a:pt x="1" y="301"/>
                    <a:pt x="1" y="677"/>
                  </a:cubicBezTo>
                  <a:cubicBezTo>
                    <a:pt x="1" y="1053"/>
                    <a:pt x="302" y="1354"/>
                    <a:pt x="677" y="1354"/>
                  </a:cubicBezTo>
                  <a:cubicBezTo>
                    <a:pt x="1053" y="1354"/>
                    <a:pt x="1354" y="1053"/>
                    <a:pt x="1354" y="677"/>
                  </a:cubicBezTo>
                  <a:cubicBezTo>
                    <a:pt x="1354" y="301"/>
                    <a:pt x="1053"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g27c378ee255_0_75"/>
            <p:cNvSpPr/>
            <p:nvPr/>
          </p:nvSpPr>
          <p:spPr>
            <a:xfrm>
              <a:off x="1363100" y="3254800"/>
              <a:ext cx="246875" cy="238100"/>
            </a:xfrm>
            <a:custGeom>
              <a:avLst/>
              <a:gdLst/>
              <a:ahLst/>
              <a:cxnLst/>
              <a:rect l="l" t="t" r="r" b="b"/>
              <a:pathLst>
                <a:path w="9875" h="9524" extrusionOk="0">
                  <a:moveTo>
                    <a:pt x="9875" y="0"/>
                  </a:moveTo>
                  <a:lnTo>
                    <a:pt x="0" y="5689"/>
                  </a:lnTo>
                  <a:lnTo>
                    <a:pt x="0" y="9524"/>
                  </a:lnTo>
                  <a:lnTo>
                    <a:pt x="9875" y="3835"/>
                  </a:lnTo>
                  <a:lnTo>
                    <a:pt x="9875" y="0"/>
                  </a:lnTo>
                  <a:close/>
                </a:path>
              </a:pathLst>
            </a:custGeom>
            <a:gradFill>
              <a:gsLst>
                <a:gs pos="0">
                  <a:srgbClr val="31AFDD"/>
                </a:gs>
                <a:gs pos="100000">
                  <a:srgbClr val="195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g27c378ee255_0_75"/>
            <p:cNvSpPr/>
            <p:nvPr/>
          </p:nvSpPr>
          <p:spPr>
            <a:xfrm>
              <a:off x="1363100" y="3405800"/>
              <a:ext cx="246875" cy="238125"/>
            </a:xfrm>
            <a:custGeom>
              <a:avLst/>
              <a:gdLst/>
              <a:ahLst/>
              <a:cxnLst/>
              <a:rect l="l" t="t" r="r" b="b"/>
              <a:pathLst>
                <a:path w="9875" h="9525" extrusionOk="0">
                  <a:moveTo>
                    <a:pt x="9875" y="0"/>
                  </a:moveTo>
                  <a:lnTo>
                    <a:pt x="0" y="5689"/>
                  </a:lnTo>
                  <a:lnTo>
                    <a:pt x="0" y="9524"/>
                  </a:lnTo>
                  <a:lnTo>
                    <a:pt x="9875" y="3835"/>
                  </a:lnTo>
                  <a:lnTo>
                    <a:pt x="9875" y="0"/>
                  </a:lnTo>
                  <a:close/>
                </a:path>
              </a:pathLst>
            </a:custGeom>
            <a:gradFill>
              <a:gsLst>
                <a:gs pos="0">
                  <a:srgbClr val="31AFDD"/>
                </a:gs>
                <a:gs pos="100000">
                  <a:srgbClr val="195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27c378ee255_0_75"/>
            <p:cNvSpPr/>
            <p:nvPr/>
          </p:nvSpPr>
          <p:spPr>
            <a:xfrm>
              <a:off x="1363100" y="3556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31AFDD"/>
                </a:gs>
                <a:gs pos="100000">
                  <a:srgbClr val="195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g27c378ee255_0_75"/>
            <p:cNvSpPr/>
            <p:nvPr/>
          </p:nvSpPr>
          <p:spPr>
            <a:xfrm>
              <a:off x="1363100" y="3707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31AFDD"/>
                </a:gs>
                <a:gs pos="100000">
                  <a:srgbClr val="195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g27c378ee255_0_75"/>
            <p:cNvSpPr/>
            <p:nvPr/>
          </p:nvSpPr>
          <p:spPr>
            <a:xfrm>
              <a:off x="1363100" y="3854425"/>
              <a:ext cx="246875" cy="238750"/>
            </a:xfrm>
            <a:custGeom>
              <a:avLst/>
              <a:gdLst/>
              <a:ahLst/>
              <a:cxnLst/>
              <a:rect l="l" t="t" r="r" b="b"/>
              <a:pathLst>
                <a:path w="9875" h="9550" extrusionOk="0">
                  <a:moveTo>
                    <a:pt x="9875" y="0"/>
                  </a:moveTo>
                  <a:lnTo>
                    <a:pt x="0" y="5714"/>
                  </a:lnTo>
                  <a:lnTo>
                    <a:pt x="0" y="9549"/>
                  </a:lnTo>
                  <a:lnTo>
                    <a:pt x="9875" y="3835"/>
                  </a:lnTo>
                  <a:lnTo>
                    <a:pt x="9875" y="0"/>
                  </a:lnTo>
                  <a:close/>
                </a:path>
              </a:pathLst>
            </a:custGeom>
            <a:gradFill>
              <a:gsLst>
                <a:gs pos="0">
                  <a:srgbClr val="31AFDD"/>
                </a:gs>
                <a:gs pos="100000">
                  <a:srgbClr val="195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g27c378ee255_0_75"/>
            <p:cNvSpPr/>
            <p:nvPr/>
          </p:nvSpPr>
          <p:spPr>
            <a:xfrm>
              <a:off x="918225" y="326042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g27c378ee255_0_75"/>
            <p:cNvSpPr/>
            <p:nvPr/>
          </p:nvSpPr>
          <p:spPr>
            <a:xfrm>
              <a:off x="918225" y="3429600"/>
              <a:ext cx="319575" cy="308925"/>
            </a:xfrm>
            <a:custGeom>
              <a:avLst/>
              <a:gdLst/>
              <a:ahLst/>
              <a:cxnLst/>
              <a:rect l="l" t="t" r="r" b="b"/>
              <a:pathLst>
                <a:path w="12783" h="12357" extrusionOk="0">
                  <a:moveTo>
                    <a:pt x="1" y="1"/>
                  </a:moveTo>
                  <a:lnTo>
                    <a:pt x="1" y="4963"/>
                  </a:lnTo>
                  <a:lnTo>
                    <a:pt x="12783" y="12357"/>
                  </a:lnTo>
                  <a:lnTo>
                    <a:pt x="12783" y="7394"/>
                  </a:lnTo>
                  <a:lnTo>
                    <a:pt x="1"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g27c378ee255_0_75"/>
            <p:cNvSpPr/>
            <p:nvPr/>
          </p:nvSpPr>
          <p:spPr>
            <a:xfrm>
              <a:off x="918225" y="3599400"/>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g27c378ee255_0_75"/>
            <p:cNvSpPr/>
            <p:nvPr/>
          </p:nvSpPr>
          <p:spPr>
            <a:xfrm>
              <a:off x="918225" y="376857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3" name="Google Shape;693;g27c378ee255_0_75"/>
          <p:cNvGrpSpPr/>
          <p:nvPr/>
        </p:nvGrpSpPr>
        <p:grpSpPr>
          <a:xfrm>
            <a:off x="1076055" y="1463309"/>
            <a:ext cx="2111403" cy="1909072"/>
            <a:chOff x="763450" y="970825"/>
            <a:chExt cx="1700550" cy="1529950"/>
          </a:xfrm>
        </p:grpSpPr>
        <p:sp>
          <p:nvSpPr>
            <p:cNvPr id="694" name="Google Shape;694;g27c378ee255_0_75"/>
            <p:cNvSpPr/>
            <p:nvPr/>
          </p:nvSpPr>
          <p:spPr>
            <a:xfrm>
              <a:off x="763450" y="970825"/>
              <a:ext cx="1600300" cy="1517075"/>
            </a:xfrm>
            <a:custGeom>
              <a:avLst/>
              <a:gdLst/>
              <a:ahLst/>
              <a:cxnLst/>
              <a:rect l="l" t="t" r="r" b="b"/>
              <a:pathLst>
                <a:path w="64012" h="60683" extrusionOk="0">
                  <a:moveTo>
                    <a:pt x="33370" y="1"/>
                  </a:moveTo>
                  <a:cubicBezTo>
                    <a:pt x="31472" y="1"/>
                    <a:pt x="29377" y="603"/>
                    <a:pt x="27169" y="1885"/>
                  </a:cubicBezTo>
                  <a:cubicBezTo>
                    <a:pt x="18798" y="6722"/>
                    <a:pt x="11956" y="19429"/>
                    <a:pt x="11530" y="30707"/>
                  </a:cubicBezTo>
                  <a:cubicBezTo>
                    <a:pt x="10603" y="30782"/>
                    <a:pt x="9600" y="31083"/>
                    <a:pt x="8522" y="31710"/>
                  </a:cubicBezTo>
                  <a:cubicBezTo>
                    <a:pt x="3811" y="34416"/>
                    <a:pt x="1" y="41710"/>
                    <a:pt x="1" y="47975"/>
                  </a:cubicBezTo>
                  <a:cubicBezTo>
                    <a:pt x="1" y="51484"/>
                    <a:pt x="1179" y="53915"/>
                    <a:pt x="3059" y="54918"/>
                  </a:cubicBezTo>
                  <a:lnTo>
                    <a:pt x="3059" y="54943"/>
                  </a:lnTo>
                  <a:lnTo>
                    <a:pt x="13034" y="60682"/>
                  </a:lnTo>
                  <a:lnTo>
                    <a:pt x="13435" y="51609"/>
                  </a:lnTo>
                  <a:lnTo>
                    <a:pt x="46593" y="32461"/>
                  </a:lnTo>
                  <a:cubicBezTo>
                    <a:pt x="52909" y="28802"/>
                    <a:pt x="58046" y="19003"/>
                    <a:pt x="58046" y="10582"/>
                  </a:cubicBezTo>
                  <a:cubicBezTo>
                    <a:pt x="58046" y="10356"/>
                    <a:pt x="58021" y="10131"/>
                    <a:pt x="58021" y="9930"/>
                  </a:cubicBezTo>
                  <a:lnTo>
                    <a:pt x="64011" y="7048"/>
                  </a:lnTo>
                  <a:lnTo>
                    <a:pt x="54187" y="1384"/>
                  </a:lnTo>
                  <a:lnTo>
                    <a:pt x="54187" y="1409"/>
                  </a:lnTo>
                  <a:cubicBezTo>
                    <a:pt x="53289" y="858"/>
                    <a:pt x="52259" y="570"/>
                    <a:pt x="51133" y="570"/>
                  </a:cubicBezTo>
                  <a:cubicBezTo>
                    <a:pt x="49746" y="570"/>
                    <a:pt x="48211" y="1008"/>
                    <a:pt x="46593" y="1935"/>
                  </a:cubicBezTo>
                  <a:cubicBezTo>
                    <a:pt x="45465" y="2587"/>
                    <a:pt x="44387" y="3464"/>
                    <a:pt x="43360" y="4466"/>
                  </a:cubicBezTo>
                  <a:lnTo>
                    <a:pt x="37345" y="983"/>
                  </a:lnTo>
                  <a:lnTo>
                    <a:pt x="37319" y="1008"/>
                  </a:lnTo>
                  <a:cubicBezTo>
                    <a:pt x="36140" y="348"/>
                    <a:pt x="34812" y="1"/>
                    <a:pt x="33370" y="1"/>
                  </a:cubicBezTo>
                  <a:close/>
                </a:path>
              </a:pathLst>
            </a:custGeom>
            <a:gradFill>
              <a:gsLst>
                <a:gs pos="0">
                  <a:srgbClr val="F3788A"/>
                </a:gs>
                <a:gs pos="100000">
                  <a:srgbClr val="CC1C36"/>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g27c378ee255_0_75"/>
            <p:cNvSpPr/>
            <p:nvPr/>
          </p:nvSpPr>
          <p:spPr>
            <a:xfrm>
              <a:off x="1012825" y="1114300"/>
              <a:ext cx="1451175" cy="1386475"/>
            </a:xfrm>
            <a:custGeom>
              <a:avLst/>
              <a:gdLst/>
              <a:ahLst/>
              <a:cxnLst/>
              <a:rect l="l" t="t" r="r" b="b"/>
              <a:pathLst>
                <a:path w="58047" h="55459" extrusionOk="0">
                  <a:moveTo>
                    <a:pt x="33391" y="0"/>
                  </a:moveTo>
                  <a:cubicBezTo>
                    <a:pt x="31482" y="0"/>
                    <a:pt x="29378" y="606"/>
                    <a:pt x="27169" y="1885"/>
                  </a:cubicBezTo>
                  <a:cubicBezTo>
                    <a:pt x="18798" y="6722"/>
                    <a:pt x="11956" y="19429"/>
                    <a:pt x="11530" y="30707"/>
                  </a:cubicBezTo>
                  <a:cubicBezTo>
                    <a:pt x="10603" y="30783"/>
                    <a:pt x="9600" y="31083"/>
                    <a:pt x="8522" y="31710"/>
                  </a:cubicBezTo>
                  <a:cubicBezTo>
                    <a:pt x="3811" y="34417"/>
                    <a:pt x="1" y="41710"/>
                    <a:pt x="1" y="48001"/>
                  </a:cubicBezTo>
                  <a:cubicBezTo>
                    <a:pt x="1" y="52669"/>
                    <a:pt x="2115" y="55459"/>
                    <a:pt x="5142" y="55459"/>
                  </a:cubicBezTo>
                  <a:cubicBezTo>
                    <a:pt x="6178" y="55459"/>
                    <a:pt x="7321" y="55132"/>
                    <a:pt x="8522" y="54442"/>
                  </a:cubicBezTo>
                  <a:lnTo>
                    <a:pt x="46593" y="32462"/>
                  </a:lnTo>
                  <a:cubicBezTo>
                    <a:pt x="52909" y="28803"/>
                    <a:pt x="58046" y="19028"/>
                    <a:pt x="58046" y="10582"/>
                  </a:cubicBezTo>
                  <a:cubicBezTo>
                    <a:pt x="58046" y="4310"/>
                    <a:pt x="55196" y="568"/>
                    <a:pt x="51132" y="568"/>
                  </a:cubicBezTo>
                  <a:cubicBezTo>
                    <a:pt x="49740" y="568"/>
                    <a:pt x="48205" y="1008"/>
                    <a:pt x="46593" y="1935"/>
                  </a:cubicBezTo>
                  <a:cubicBezTo>
                    <a:pt x="44813" y="2963"/>
                    <a:pt x="43134" y="4492"/>
                    <a:pt x="41630" y="6346"/>
                  </a:cubicBezTo>
                  <a:cubicBezTo>
                    <a:pt x="40059" y="2279"/>
                    <a:pt x="37092" y="0"/>
                    <a:pt x="33391" y="0"/>
                  </a:cubicBezTo>
                  <a:close/>
                </a:path>
              </a:pathLst>
            </a:custGeom>
            <a:gradFill>
              <a:gsLst>
                <a:gs pos="0">
                  <a:srgbClr val="F3788A"/>
                </a:gs>
                <a:gs pos="100000">
                  <a:srgbClr val="CC1C36"/>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6" name="Google Shape;696;g27c378ee255_0_75"/>
          <p:cNvSpPr/>
          <p:nvPr/>
        </p:nvSpPr>
        <p:spPr>
          <a:xfrm>
            <a:off x="6531425" y="2237075"/>
            <a:ext cx="4847700" cy="1012200"/>
          </a:xfrm>
          <a:prstGeom prst="roundRect">
            <a:avLst>
              <a:gd name="adj" fmla="val 50000"/>
            </a:avLst>
          </a:prstGeom>
          <a:noFill/>
          <a:ln w="28575" cap="flat" cmpd="sng">
            <a:solidFill>
              <a:srgbClr val="980000"/>
            </a:solidFill>
            <a:prstDash val="solid"/>
            <a:round/>
            <a:headEnd type="none" w="sm" len="sm"/>
            <a:tailEnd type="none" w="sm" len="sm"/>
          </a:ln>
        </p:spPr>
        <p:txBody>
          <a:bodyPr spcFirstLastPara="1" wrap="square" lIns="45725" tIns="45725" rIns="45725" bIns="45725" anchor="ctr" anchorCtr="0">
            <a:noAutofit/>
          </a:bodyPr>
          <a:lstStyle/>
          <a:p>
            <a:pPr marL="0" marR="0" lvl="0" indent="0" algn="ctr" rtl="0">
              <a:lnSpc>
                <a:spcPct val="100000"/>
              </a:lnSpc>
              <a:spcBef>
                <a:spcPts val="0"/>
              </a:spcBef>
              <a:spcAft>
                <a:spcPts val="500"/>
              </a:spcAft>
              <a:buClr>
                <a:srgbClr val="000000"/>
              </a:buClr>
              <a:buSzPts val="1100"/>
              <a:buFont typeface="Arial"/>
              <a:buNone/>
            </a:pPr>
            <a:r>
              <a:rPr lang="en-US" sz="1600" b="1">
                <a:solidFill>
                  <a:srgbClr val="980000"/>
                </a:solidFill>
                <a:latin typeface="Roboto"/>
                <a:ea typeface="Roboto"/>
                <a:cs typeface="Roboto"/>
                <a:sym typeface="Roboto"/>
              </a:rPr>
              <a:t>Pengurangan biaya</a:t>
            </a:r>
            <a:br>
              <a:rPr lang="en-US" sz="1600" b="0" i="0" u="none" strike="noStrike" cap="none">
                <a:solidFill>
                  <a:srgbClr val="000000"/>
                </a:solidFill>
                <a:latin typeface="Roboto"/>
                <a:ea typeface="Roboto"/>
                <a:cs typeface="Roboto"/>
                <a:sym typeface="Roboto"/>
              </a:rPr>
            </a:br>
            <a:r>
              <a:rPr lang="en-US" sz="1600">
                <a:solidFill>
                  <a:schemeClr val="dk1"/>
                </a:solidFill>
              </a:rPr>
              <a:t>Mengurangi biaya operasional dengan mengurangi kebutuhan akan intervensi manual.</a:t>
            </a:r>
            <a:endParaRPr sz="1600">
              <a:latin typeface="Roboto"/>
              <a:ea typeface="Roboto"/>
              <a:cs typeface="Roboto"/>
              <a:sym typeface="Roboto"/>
            </a:endParaRPr>
          </a:p>
        </p:txBody>
      </p:sp>
      <p:cxnSp>
        <p:nvCxnSpPr>
          <p:cNvPr id="697" name="Google Shape;697;g27c378ee255_0_75"/>
          <p:cNvCxnSpPr/>
          <p:nvPr/>
        </p:nvCxnSpPr>
        <p:spPr>
          <a:xfrm rot="10800000">
            <a:off x="6028681" y="2744748"/>
            <a:ext cx="526200" cy="0"/>
          </a:xfrm>
          <a:prstGeom prst="straightConnector1">
            <a:avLst/>
          </a:prstGeom>
          <a:noFill/>
          <a:ln w="28575" cap="flat" cmpd="sng">
            <a:solidFill>
              <a:srgbClr val="980000"/>
            </a:solidFill>
            <a:prstDash val="solid"/>
            <a:round/>
            <a:headEnd type="none" w="sm" len="sm"/>
            <a:tailEnd type="oval" w="med" len="med"/>
          </a:ln>
        </p:spPr>
      </p:cxnSp>
      <p:cxnSp>
        <p:nvCxnSpPr>
          <p:cNvPr id="698" name="Google Shape;698;g27c378ee255_0_75"/>
          <p:cNvCxnSpPr/>
          <p:nvPr/>
        </p:nvCxnSpPr>
        <p:spPr>
          <a:xfrm rot="10800000">
            <a:off x="3556750" y="5341762"/>
            <a:ext cx="2998200" cy="0"/>
          </a:xfrm>
          <a:prstGeom prst="straightConnector1">
            <a:avLst/>
          </a:prstGeom>
          <a:noFill/>
          <a:ln w="28575" cap="flat" cmpd="sng">
            <a:solidFill>
              <a:srgbClr val="E69138"/>
            </a:solidFill>
            <a:prstDash val="solid"/>
            <a:round/>
            <a:headEnd type="none" w="sm" len="sm"/>
            <a:tailEnd type="oval" w="med" len="med"/>
          </a:ln>
        </p:spPr>
      </p:cxnSp>
      <p:sp>
        <p:nvSpPr>
          <p:cNvPr id="699" name="Google Shape;699;g27c378ee255_0_75"/>
          <p:cNvSpPr/>
          <p:nvPr/>
        </p:nvSpPr>
        <p:spPr>
          <a:xfrm>
            <a:off x="6531500" y="3527975"/>
            <a:ext cx="4847700" cy="1012200"/>
          </a:xfrm>
          <a:prstGeom prst="roundRect">
            <a:avLst>
              <a:gd name="adj" fmla="val 50000"/>
            </a:avLst>
          </a:prstGeom>
          <a:noFill/>
          <a:ln w="28575" cap="flat" cmpd="sng">
            <a:solidFill>
              <a:srgbClr val="DD7E6B"/>
            </a:solidFill>
            <a:prstDash val="solid"/>
            <a:round/>
            <a:headEnd type="none" w="sm" len="sm"/>
            <a:tailEnd type="none" w="sm" len="sm"/>
          </a:ln>
        </p:spPr>
        <p:txBody>
          <a:bodyPr spcFirstLastPara="1" wrap="square" lIns="45725" tIns="45725" rIns="45725" bIns="45725" anchor="ctr" anchorCtr="0">
            <a:noAutofit/>
          </a:bodyPr>
          <a:lstStyle/>
          <a:p>
            <a:pPr marL="0" marR="0" lvl="0" indent="0" algn="r" rtl="0">
              <a:lnSpc>
                <a:spcPct val="100000"/>
              </a:lnSpc>
              <a:spcBef>
                <a:spcPts val="0"/>
              </a:spcBef>
              <a:spcAft>
                <a:spcPts val="0"/>
              </a:spcAft>
              <a:buClr>
                <a:srgbClr val="000000"/>
              </a:buClr>
              <a:buSzPts val="1600"/>
              <a:buFont typeface="Arial"/>
              <a:buNone/>
            </a:pPr>
            <a:endParaRPr sz="1600" b="1">
              <a:solidFill>
                <a:srgbClr val="229FBF"/>
              </a:solidFill>
              <a:latin typeface="Roboto"/>
              <a:ea typeface="Roboto"/>
              <a:cs typeface="Roboto"/>
              <a:sym typeface="Roboto"/>
            </a:endParaRPr>
          </a:p>
          <a:p>
            <a:pPr marL="0" marR="0" lvl="0" indent="0" algn="ctr" rtl="0">
              <a:lnSpc>
                <a:spcPct val="100000"/>
              </a:lnSpc>
              <a:spcBef>
                <a:spcPts val="500"/>
              </a:spcBef>
              <a:spcAft>
                <a:spcPts val="0"/>
              </a:spcAft>
              <a:buClr>
                <a:srgbClr val="000000"/>
              </a:buClr>
              <a:buSzPts val="1600"/>
              <a:buFont typeface="Arial"/>
              <a:buNone/>
            </a:pPr>
            <a:r>
              <a:rPr lang="en-US" sz="1600" b="1">
                <a:solidFill>
                  <a:srgbClr val="DD7E6B"/>
                </a:solidFill>
                <a:latin typeface="Roboto"/>
                <a:ea typeface="Roboto"/>
                <a:cs typeface="Roboto"/>
                <a:sym typeface="Roboto"/>
              </a:rPr>
              <a:t>Peningkatan efisiensi</a:t>
            </a:r>
            <a:br>
              <a:rPr lang="en-US" sz="1600" b="0" i="0" u="none" strike="noStrike" cap="none">
                <a:solidFill>
                  <a:srgbClr val="000000"/>
                </a:solidFill>
                <a:latin typeface="Roboto"/>
                <a:ea typeface="Roboto"/>
                <a:cs typeface="Roboto"/>
                <a:sym typeface="Roboto"/>
              </a:rPr>
            </a:br>
            <a:r>
              <a:rPr lang="en-US" sz="1600">
                <a:solidFill>
                  <a:schemeClr val="dk1"/>
                </a:solidFill>
              </a:rPr>
              <a:t>Lebih efisien dengan mengurangi waktu yang dihabiskan untuk tugas-tugas manual.</a:t>
            </a:r>
            <a:endParaRPr sz="1600">
              <a:solidFill>
                <a:schemeClr val="dk1"/>
              </a:solidFill>
            </a:endParaRPr>
          </a:p>
          <a:p>
            <a:pPr marL="457200" marR="0" lvl="0" indent="0" algn="r" rtl="0">
              <a:lnSpc>
                <a:spcPct val="100000"/>
              </a:lnSpc>
              <a:spcBef>
                <a:spcPts val="500"/>
              </a:spcBef>
              <a:spcAft>
                <a:spcPts val="500"/>
              </a:spcAft>
              <a:buClr>
                <a:srgbClr val="000000"/>
              </a:buClr>
              <a:buSzPts val="1600"/>
              <a:buFont typeface="Arial"/>
              <a:buNone/>
            </a:pPr>
            <a:endParaRPr sz="1100">
              <a:latin typeface="Roboto"/>
              <a:ea typeface="Roboto"/>
              <a:cs typeface="Roboto"/>
              <a:sym typeface="Roboto"/>
            </a:endParaRPr>
          </a:p>
        </p:txBody>
      </p:sp>
      <p:cxnSp>
        <p:nvCxnSpPr>
          <p:cNvPr id="700" name="Google Shape;700;g27c378ee255_0_75"/>
          <p:cNvCxnSpPr/>
          <p:nvPr/>
        </p:nvCxnSpPr>
        <p:spPr>
          <a:xfrm rot="10800000">
            <a:off x="5148250" y="4042967"/>
            <a:ext cx="1406700" cy="300"/>
          </a:xfrm>
          <a:prstGeom prst="straightConnector1">
            <a:avLst/>
          </a:prstGeom>
          <a:noFill/>
          <a:ln w="28575" cap="flat" cmpd="sng">
            <a:solidFill>
              <a:srgbClr val="E06666"/>
            </a:solidFill>
            <a:prstDash val="solid"/>
            <a:round/>
            <a:headEnd type="none" w="sm" len="sm"/>
            <a:tailEnd type="oval" w="med" len="med"/>
          </a:ln>
        </p:spPr>
      </p:cxnSp>
      <p:sp>
        <p:nvSpPr>
          <p:cNvPr id="701" name="Google Shape;701;g27c378ee255_0_75"/>
          <p:cNvSpPr/>
          <p:nvPr/>
        </p:nvSpPr>
        <p:spPr>
          <a:xfrm>
            <a:off x="6531425" y="4818875"/>
            <a:ext cx="4847700" cy="1012200"/>
          </a:xfrm>
          <a:prstGeom prst="roundRect">
            <a:avLst>
              <a:gd name="adj" fmla="val 50000"/>
            </a:avLst>
          </a:prstGeom>
          <a:noFill/>
          <a:ln w="28575" cap="flat" cmpd="sng">
            <a:solidFill>
              <a:srgbClr val="E69138"/>
            </a:solidFill>
            <a:prstDash val="solid"/>
            <a:round/>
            <a:headEnd type="none" w="sm" len="sm"/>
            <a:tailEnd type="none" w="sm" len="sm"/>
          </a:ln>
        </p:spPr>
        <p:txBody>
          <a:bodyPr spcFirstLastPara="1" wrap="square" lIns="45725" tIns="45725" rIns="45725" bIns="45725" anchor="ctr" anchorCtr="0">
            <a:noAutofit/>
          </a:bodyPr>
          <a:lstStyle/>
          <a:p>
            <a:pPr marL="0" marR="0" lvl="0" indent="0" algn="r" rtl="0">
              <a:lnSpc>
                <a:spcPct val="100000"/>
              </a:lnSpc>
              <a:spcBef>
                <a:spcPts val="0"/>
              </a:spcBef>
              <a:spcAft>
                <a:spcPts val="0"/>
              </a:spcAft>
              <a:buClr>
                <a:srgbClr val="000000"/>
              </a:buClr>
              <a:buSzPts val="1600"/>
              <a:buFont typeface="Arial"/>
              <a:buNone/>
            </a:pPr>
            <a:endParaRPr sz="1600" b="1">
              <a:solidFill>
                <a:srgbClr val="229FBF"/>
              </a:solidFill>
              <a:latin typeface="Roboto"/>
              <a:ea typeface="Roboto"/>
              <a:cs typeface="Roboto"/>
              <a:sym typeface="Roboto"/>
            </a:endParaRPr>
          </a:p>
          <a:p>
            <a:pPr marL="0" marR="0" lvl="0" indent="0" algn="ctr" rtl="0">
              <a:lnSpc>
                <a:spcPct val="100000"/>
              </a:lnSpc>
              <a:spcBef>
                <a:spcPts val="500"/>
              </a:spcBef>
              <a:spcAft>
                <a:spcPts val="0"/>
              </a:spcAft>
              <a:buClr>
                <a:srgbClr val="000000"/>
              </a:buClr>
              <a:buSzPts val="1600"/>
              <a:buFont typeface="Arial"/>
              <a:buNone/>
            </a:pPr>
            <a:r>
              <a:rPr lang="en-US" sz="1600" b="1">
                <a:solidFill>
                  <a:srgbClr val="E69138"/>
                </a:solidFill>
                <a:latin typeface="Roboto"/>
                <a:ea typeface="Roboto"/>
                <a:cs typeface="Roboto"/>
                <a:sym typeface="Roboto"/>
              </a:rPr>
              <a:t>Peningkatan keamanan</a:t>
            </a:r>
            <a:br>
              <a:rPr lang="en-US" sz="1600" b="0" i="0" u="none" strike="noStrike" cap="none">
                <a:solidFill>
                  <a:srgbClr val="000000"/>
                </a:solidFill>
                <a:latin typeface="Roboto"/>
                <a:ea typeface="Roboto"/>
                <a:cs typeface="Roboto"/>
                <a:sym typeface="Roboto"/>
              </a:rPr>
            </a:br>
            <a:r>
              <a:rPr lang="en-US" sz="1600">
                <a:solidFill>
                  <a:schemeClr val="dk1"/>
                </a:solidFill>
              </a:rPr>
              <a:t>Meningkatkan keamanan dengan mengurangi risiko human error.</a:t>
            </a:r>
            <a:endParaRPr sz="1600">
              <a:solidFill>
                <a:schemeClr val="dk1"/>
              </a:solidFill>
            </a:endParaRPr>
          </a:p>
          <a:p>
            <a:pPr marL="457200" marR="0" lvl="0" indent="0" algn="r" rtl="0">
              <a:lnSpc>
                <a:spcPct val="100000"/>
              </a:lnSpc>
              <a:spcBef>
                <a:spcPts val="500"/>
              </a:spcBef>
              <a:spcAft>
                <a:spcPts val="500"/>
              </a:spcAft>
              <a:buClr>
                <a:srgbClr val="000000"/>
              </a:buClr>
              <a:buSzPts val="1600"/>
              <a:buFont typeface="Arial"/>
              <a:buNone/>
            </a:pPr>
            <a:endParaRPr sz="1100">
              <a:latin typeface="Roboto"/>
              <a:ea typeface="Roboto"/>
              <a:cs typeface="Roboto"/>
              <a:sym typeface="Roboto"/>
            </a:endParaRPr>
          </a:p>
        </p:txBody>
      </p:sp>
      <p:grpSp>
        <p:nvGrpSpPr>
          <p:cNvPr id="702" name="Google Shape;702;g27c378ee255_0_75"/>
          <p:cNvGrpSpPr/>
          <p:nvPr/>
        </p:nvGrpSpPr>
        <p:grpSpPr>
          <a:xfrm>
            <a:off x="4348885" y="1979282"/>
            <a:ext cx="1330493" cy="1677429"/>
            <a:chOff x="673875" y="2871950"/>
            <a:chExt cx="1194875" cy="1498775"/>
          </a:xfrm>
        </p:grpSpPr>
        <p:sp>
          <p:nvSpPr>
            <p:cNvPr id="703" name="Google Shape;703;g27c378ee255_0_75"/>
            <p:cNvSpPr/>
            <p:nvPr/>
          </p:nvSpPr>
          <p:spPr>
            <a:xfrm>
              <a:off x="673875" y="3990375"/>
              <a:ext cx="597125" cy="380350"/>
            </a:xfrm>
            <a:custGeom>
              <a:avLst/>
              <a:gdLst/>
              <a:ahLst/>
              <a:cxnLst/>
              <a:rect l="l" t="t" r="r" b="b"/>
              <a:pathLst>
                <a:path w="23885" h="15214" extrusionOk="0">
                  <a:moveTo>
                    <a:pt x="0" y="1"/>
                  </a:moveTo>
                  <a:lnTo>
                    <a:pt x="0" y="1404"/>
                  </a:lnTo>
                  <a:lnTo>
                    <a:pt x="23885" y="15214"/>
                  </a:lnTo>
                  <a:lnTo>
                    <a:pt x="23885" y="13810"/>
                  </a:lnTo>
                  <a:lnTo>
                    <a:pt x="0"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g27c378ee255_0_75"/>
            <p:cNvSpPr/>
            <p:nvPr/>
          </p:nvSpPr>
          <p:spPr>
            <a:xfrm>
              <a:off x="1270975" y="3990375"/>
              <a:ext cx="597775" cy="380350"/>
            </a:xfrm>
            <a:custGeom>
              <a:avLst/>
              <a:gdLst/>
              <a:ahLst/>
              <a:cxnLst/>
              <a:rect l="l" t="t" r="r" b="b"/>
              <a:pathLst>
                <a:path w="23911" h="15214" extrusionOk="0">
                  <a:moveTo>
                    <a:pt x="1" y="13810"/>
                  </a:moveTo>
                  <a:lnTo>
                    <a:pt x="1" y="15214"/>
                  </a:lnTo>
                  <a:lnTo>
                    <a:pt x="23911" y="1404"/>
                  </a:lnTo>
                  <a:lnTo>
                    <a:pt x="23911"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g27c378ee255_0_75"/>
            <p:cNvSpPr/>
            <p:nvPr/>
          </p:nvSpPr>
          <p:spPr>
            <a:xfrm>
              <a:off x="673875" y="3645150"/>
              <a:ext cx="1194875" cy="690500"/>
            </a:xfrm>
            <a:custGeom>
              <a:avLst/>
              <a:gdLst/>
              <a:ahLst/>
              <a:cxnLst/>
              <a:rect l="l" t="t" r="r" b="b"/>
              <a:pathLst>
                <a:path w="47795" h="27620" extrusionOk="0">
                  <a:moveTo>
                    <a:pt x="23885" y="0"/>
                  </a:moveTo>
                  <a:lnTo>
                    <a:pt x="0" y="13810"/>
                  </a:lnTo>
                  <a:lnTo>
                    <a:pt x="23885" y="27619"/>
                  </a:lnTo>
                  <a:lnTo>
                    <a:pt x="47795" y="13785"/>
                  </a:lnTo>
                  <a:lnTo>
                    <a:pt x="23885" y="0"/>
                  </a:lnTo>
                  <a:close/>
                </a:path>
              </a:pathLst>
            </a:cu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g27c378ee255_0_75"/>
            <p:cNvSpPr/>
            <p:nvPr/>
          </p:nvSpPr>
          <p:spPr>
            <a:xfrm>
              <a:off x="880625" y="3095025"/>
              <a:ext cx="399775" cy="1122825"/>
            </a:xfrm>
            <a:custGeom>
              <a:avLst/>
              <a:gdLst/>
              <a:ahLst/>
              <a:cxnLst/>
              <a:rect l="l" t="t" r="r" b="b"/>
              <a:pathLst>
                <a:path w="15991" h="44913" extrusionOk="0">
                  <a:moveTo>
                    <a:pt x="1" y="0"/>
                  </a:moveTo>
                  <a:lnTo>
                    <a:pt x="1" y="35840"/>
                  </a:lnTo>
                  <a:lnTo>
                    <a:pt x="15991" y="44913"/>
                  </a:lnTo>
                  <a:lnTo>
                    <a:pt x="15991" y="942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g27c378ee255_0_75"/>
            <p:cNvSpPr/>
            <p:nvPr/>
          </p:nvSpPr>
          <p:spPr>
            <a:xfrm>
              <a:off x="1280375" y="3095025"/>
              <a:ext cx="399775" cy="1122825"/>
            </a:xfrm>
            <a:custGeom>
              <a:avLst/>
              <a:gdLst/>
              <a:ahLst/>
              <a:cxnLst/>
              <a:rect l="l" t="t" r="r" b="b"/>
              <a:pathLst>
                <a:path w="15991" h="44913" extrusionOk="0">
                  <a:moveTo>
                    <a:pt x="1" y="9424"/>
                  </a:moveTo>
                  <a:lnTo>
                    <a:pt x="1" y="44913"/>
                  </a:lnTo>
                  <a:lnTo>
                    <a:pt x="15991" y="35489"/>
                  </a:lnTo>
                  <a:lnTo>
                    <a:pt x="15991"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g27c378ee255_0_75"/>
            <p:cNvSpPr/>
            <p:nvPr/>
          </p:nvSpPr>
          <p:spPr>
            <a:xfrm>
              <a:off x="880625" y="2871950"/>
              <a:ext cx="799525" cy="458675"/>
            </a:xfrm>
            <a:custGeom>
              <a:avLst/>
              <a:gdLst/>
              <a:ahLst/>
              <a:cxnLst/>
              <a:rect l="l" t="t" r="r" b="b"/>
              <a:pathLst>
                <a:path w="31981" h="18347" extrusionOk="0">
                  <a:moveTo>
                    <a:pt x="15490" y="1"/>
                  </a:moveTo>
                  <a:lnTo>
                    <a:pt x="1" y="8923"/>
                  </a:lnTo>
                  <a:lnTo>
                    <a:pt x="15991" y="18347"/>
                  </a:lnTo>
                  <a:lnTo>
                    <a:pt x="31981" y="8923"/>
                  </a:lnTo>
                  <a:lnTo>
                    <a:pt x="15490"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g27c378ee255_0_75"/>
            <p:cNvSpPr/>
            <p:nvPr/>
          </p:nvSpPr>
          <p:spPr>
            <a:xfrm>
              <a:off x="1049175" y="2876350"/>
              <a:ext cx="462425" cy="265675"/>
            </a:xfrm>
            <a:custGeom>
              <a:avLst/>
              <a:gdLst/>
              <a:ahLst/>
              <a:cxnLst/>
              <a:rect l="l" t="t" r="r" b="b"/>
              <a:pathLst>
                <a:path w="18497" h="10627" extrusionOk="0">
                  <a:moveTo>
                    <a:pt x="8948" y="0"/>
                  </a:moveTo>
                  <a:lnTo>
                    <a:pt x="1" y="5163"/>
                  </a:lnTo>
                  <a:lnTo>
                    <a:pt x="9249" y="10627"/>
                  </a:lnTo>
                  <a:lnTo>
                    <a:pt x="18497" y="5163"/>
                  </a:lnTo>
                  <a:lnTo>
                    <a:pt x="8948" y="0"/>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g27c378ee255_0_75"/>
            <p:cNvSpPr/>
            <p:nvPr/>
          </p:nvSpPr>
          <p:spPr>
            <a:xfrm>
              <a:off x="1049175" y="3006050"/>
              <a:ext cx="231225" cy="246875"/>
            </a:xfrm>
            <a:custGeom>
              <a:avLst/>
              <a:gdLst/>
              <a:ahLst/>
              <a:cxnLst/>
              <a:rect l="l" t="t" r="r" b="b"/>
              <a:pathLst>
                <a:path w="9249" h="9875" extrusionOk="0">
                  <a:moveTo>
                    <a:pt x="1" y="0"/>
                  </a:moveTo>
                  <a:lnTo>
                    <a:pt x="1" y="4361"/>
                  </a:lnTo>
                  <a:lnTo>
                    <a:pt x="9249" y="9875"/>
                  </a:lnTo>
                  <a:lnTo>
                    <a:pt x="9249" y="541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g27c378ee255_0_75"/>
            <p:cNvSpPr/>
            <p:nvPr/>
          </p:nvSpPr>
          <p:spPr>
            <a:xfrm>
              <a:off x="1280375" y="3005425"/>
              <a:ext cx="230600" cy="247500"/>
            </a:xfrm>
            <a:custGeom>
              <a:avLst/>
              <a:gdLst/>
              <a:ahLst/>
              <a:cxnLst/>
              <a:rect l="l" t="t" r="r" b="b"/>
              <a:pathLst>
                <a:path w="9224" h="9900" extrusionOk="0">
                  <a:moveTo>
                    <a:pt x="1" y="5439"/>
                  </a:moveTo>
                  <a:lnTo>
                    <a:pt x="1" y="9900"/>
                  </a:lnTo>
                  <a:lnTo>
                    <a:pt x="9099" y="4436"/>
                  </a:lnTo>
                  <a:lnTo>
                    <a:pt x="9224"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g27c378ee255_0_75"/>
            <p:cNvSpPr/>
            <p:nvPr/>
          </p:nvSpPr>
          <p:spPr>
            <a:xfrm>
              <a:off x="1143800" y="2923325"/>
              <a:ext cx="159800" cy="90250"/>
            </a:xfrm>
            <a:custGeom>
              <a:avLst/>
              <a:gdLst/>
              <a:ahLst/>
              <a:cxnLst/>
              <a:rect l="l" t="t" r="r" b="b"/>
              <a:pathLst>
                <a:path w="6392" h="3610" extrusionOk="0">
                  <a:moveTo>
                    <a:pt x="5389" y="1"/>
                  </a:moveTo>
                  <a:lnTo>
                    <a:pt x="0" y="3109"/>
                  </a:lnTo>
                  <a:lnTo>
                    <a:pt x="752" y="3610"/>
                  </a:lnTo>
                  <a:lnTo>
                    <a:pt x="6391" y="402"/>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g27c378ee255_0_75"/>
            <p:cNvSpPr/>
            <p:nvPr/>
          </p:nvSpPr>
          <p:spPr>
            <a:xfrm>
              <a:off x="1184525" y="2945900"/>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g27c378ee255_0_75"/>
            <p:cNvSpPr/>
            <p:nvPr/>
          </p:nvSpPr>
          <p:spPr>
            <a:xfrm>
              <a:off x="1225875" y="2969075"/>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g27c378ee255_0_75"/>
            <p:cNvSpPr/>
            <p:nvPr/>
          </p:nvSpPr>
          <p:spPr>
            <a:xfrm>
              <a:off x="1266600" y="2992250"/>
              <a:ext cx="159800" cy="90875"/>
            </a:xfrm>
            <a:custGeom>
              <a:avLst/>
              <a:gdLst/>
              <a:ahLst/>
              <a:cxnLst/>
              <a:rect l="l" t="t" r="r" b="b"/>
              <a:pathLst>
                <a:path w="6392" h="3635" extrusionOk="0">
                  <a:moveTo>
                    <a:pt x="5389" y="1"/>
                  </a:moveTo>
                  <a:lnTo>
                    <a:pt x="0" y="3109"/>
                  </a:lnTo>
                  <a:lnTo>
                    <a:pt x="752" y="3635"/>
                  </a:lnTo>
                  <a:lnTo>
                    <a:pt x="6391" y="427"/>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g27c378ee255_0_75"/>
            <p:cNvSpPr/>
            <p:nvPr/>
          </p:nvSpPr>
          <p:spPr>
            <a:xfrm>
              <a:off x="1222750" y="3335000"/>
              <a:ext cx="36975" cy="37600"/>
            </a:xfrm>
            <a:custGeom>
              <a:avLst/>
              <a:gdLst/>
              <a:ahLst/>
              <a:cxnLst/>
              <a:rect l="l" t="t" r="r" b="b"/>
              <a:pathLst>
                <a:path w="1479" h="1504" extrusionOk="0">
                  <a:moveTo>
                    <a:pt x="301" y="201"/>
                  </a:moveTo>
                  <a:cubicBezTo>
                    <a:pt x="0" y="426"/>
                    <a:pt x="125" y="451"/>
                    <a:pt x="125" y="827"/>
                  </a:cubicBezTo>
                  <a:lnTo>
                    <a:pt x="125" y="827"/>
                  </a:lnTo>
                  <a:cubicBezTo>
                    <a:pt x="125" y="1203"/>
                    <a:pt x="175" y="1504"/>
                    <a:pt x="526" y="1504"/>
                  </a:cubicBezTo>
                  <a:lnTo>
                    <a:pt x="526" y="1504"/>
                  </a:lnTo>
                  <a:cubicBezTo>
                    <a:pt x="902" y="1504"/>
                    <a:pt x="1479" y="1078"/>
                    <a:pt x="1479" y="702"/>
                  </a:cubicBezTo>
                  <a:lnTo>
                    <a:pt x="1479" y="702"/>
                  </a:lnTo>
                  <a:cubicBezTo>
                    <a:pt x="1479" y="451"/>
                    <a:pt x="1253" y="0"/>
                    <a:pt x="827" y="0"/>
                  </a:cubicBezTo>
                  <a:lnTo>
                    <a:pt x="827" y="0"/>
                  </a:lnTo>
                  <a:cubicBezTo>
                    <a:pt x="677" y="0"/>
                    <a:pt x="501" y="50"/>
                    <a:pt x="301" y="201"/>
                  </a:cubicBezTo>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g27c378ee255_0_75"/>
            <p:cNvSpPr/>
            <p:nvPr/>
          </p:nvSpPr>
          <p:spPr>
            <a:xfrm>
              <a:off x="1219600" y="3338750"/>
              <a:ext cx="33250" cy="33850"/>
            </a:xfrm>
            <a:custGeom>
              <a:avLst/>
              <a:gdLst/>
              <a:ahLst/>
              <a:cxnLst/>
              <a:rect l="l" t="t" r="r" b="b"/>
              <a:pathLst>
                <a:path w="1330" h="1354" extrusionOk="0">
                  <a:moveTo>
                    <a:pt x="677" y="0"/>
                  </a:moveTo>
                  <a:cubicBezTo>
                    <a:pt x="301" y="0"/>
                    <a:pt x="1" y="301"/>
                    <a:pt x="1" y="677"/>
                  </a:cubicBezTo>
                  <a:cubicBezTo>
                    <a:pt x="1" y="1053"/>
                    <a:pt x="301" y="1354"/>
                    <a:pt x="677" y="1354"/>
                  </a:cubicBezTo>
                  <a:cubicBezTo>
                    <a:pt x="1028" y="1354"/>
                    <a:pt x="1329" y="1053"/>
                    <a:pt x="1329" y="677"/>
                  </a:cubicBezTo>
                  <a:cubicBezTo>
                    <a:pt x="1329" y="301"/>
                    <a:pt x="1028"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g27c378ee255_0_75"/>
            <p:cNvSpPr/>
            <p:nvPr/>
          </p:nvSpPr>
          <p:spPr>
            <a:xfrm>
              <a:off x="894425" y="3143875"/>
              <a:ext cx="37600" cy="37625"/>
            </a:xfrm>
            <a:custGeom>
              <a:avLst/>
              <a:gdLst/>
              <a:ahLst/>
              <a:cxnLst/>
              <a:rect l="l" t="t" r="r" b="b"/>
              <a:pathLst>
                <a:path w="1504" h="1505" extrusionOk="0">
                  <a:moveTo>
                    <a:pt x="301" y="201"/>
                  </a:moveTo>
                  <a:cubicBezTo>
                    <a:pt x="0" y="402"/>
                    <a:pt x="125" y="452"/>
                    <a:pt x="125" y="828"/>
                  </a:cubicBezTo>
                  <a:lnTo>
                    <a:pt x="125" y="828"/>
                  </a:lnTo>
                  <a:cubicBezTo>
                    <a:pt x="125" y="1204"/>
                    <a:pt x="176" y="1505"/>
                    <a:pt x="551" y="1505"/>
                  </a:cubicBezTo>
                  <a:lnTo>
                    <a:pt x="551" y="1505"/>
                  </a:lnTo>
                  <a:cubicBezTo>
                    <a:pt x="927" y="1505"/>
                    <a:pt x="1504" y="1079"/>
                    <a:pt x="1504" y="703"/>
                  </a:cubicBezTo>
                  <a:lnTo>
                    <a:pt x="1504" y="703"/>
                  </a:lnTo>
                  <a:cubicBezTo>
                    <a:pt x="1504" y="427"/>
                    <a:pt x="1278" y="1"/>
                    <a:pt x="852" y="1"/>
                  </a:cubicBezTo>
                  <a:lnTo>
                    <a:pt x="852" y="1"/>
                  </a:lnTo>
                  <a:cubicBezTo>
                    <a:pt x="702"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g27c378ee255_0_75"/>
            <p:cNvSpPr/>
            <p:nvPr/>
          </p:nvSpPr>
          <p:spPr>
            <a:xfrm>
              <a:off x="891275" y="3147650"/>
              <a:ext cx="33875" cy="33850"/>
            </a:xfrm>
            <a:custGeom>
              <a:avLst/>
              <a:gdLst/>
              <a:ahLst/>
              <a:cxnLst/>
              <a:rect l="l" t="t" r="r" b="b"/>
              <a:pathLst>
                <a:path w="1355" h="1354" extrusionOk="0">
                  <a:moveTo>
                    <a:pt x="677" y="0"/>
                  </a:moveTo>
                  <a:cubicBezTo>
                    <a:pt x="302" y="0"/>
                    <a:pt x="1" y="301"/>
                    <a:pt x="1" y="677"/>
                  </a:cubicBezTo>
                  <a:cubicBezTo>
                    <a:pt x="1" y="1053"/>
                    <a:pt x="302" y="1354"/>
                    <a:pt x="677" y="1354"/>
                  </a:cubicBezTo>
                  <a:cubicBezTo>
                    <a:pt x="1053" y="1354"/>
                    <a:pt x="1354" y="1053"/>
                    <a:pt x="1354" y="677"/>
                  </a:cubicBezTo>
                  <a:cubicBezTo>
                    <a:pt x="1354" y="301"/>
                    <a:pt x="1053"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g27c378ee255_0_75"/>
            <p:cNvSpPr/>
            <p:nvPr/>
          </p:nvSpPr>
          <p:spPr>
            <a:xfrm>
              <a:off x="1222750" y="4147650"/>
              <a:ext cx="36975" cy="37000"/>
            </a:xfrm>
            <a:custGeom>
              <a:avLst/>
              <a:gdLst/>
              <a:ahLst/>
              <a:cxnLst/>
              <a:rect l="l" t="t" r="r" b="b"/>
              <a:pathLst>
                <a:path w="1479" h="1480" extrusionOk="0">
                  <a:moveTo>
                    <a:pt x="301" y="201"/>
                  </a:moveTo>
                  <a:cubicBezTo>
                    <a:pt x="0" y="402"/>
                    <a:pt x="125" y="452"/>
                    <a:pt x="125" y="803"/>
                  </a:cubicBezTo>
                  <a:lnTo>
                    <a:pt x="125" y="803"/>
                  </a:lnTo>
                  <a:cubicBezTo>
                    <a:pt x="125" y="1178"/>
                    <a:pt x="175" y="1479"/>
                    <a:pt x="526" y="1479"/>
                  </a:cubicBezTo>
                  <a:lnTo>
                    <a:pt x="526" y="1479"/>
                  </a:lnTo>
                  <a:cubicBezTo>
                    <a:pt x="902" y="1479"/>
                    <a:pt x="1479" y="1078"/>
                    <a:pt x="1479" y="702"/>
                  </a:cubicBezTo>
                  <a:lnTo>
                    <a:pt x="1479" y="702"/>
                  </a:lnTo>
                  <a:cubicBezTo>
                    <a:pt x="1479" y="427"/>
                    <a:pt x="1253" y="1"/>
                    <a:pt x="827" y="1"/>
                  </a:cubicBezTo>
                  <a:lnTo>
                    <a:pt x="827" y="1"/>
                  </a:lnTo>
                  <a:cubicBezTo>
                    <a:pt x="677"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g27c378ee255_0_75"/>
            <p:cNvSpPr/>
            <p:nvPr/>
          </p:nvSpPr>
          <p:spPr>
            <a:xfrm>
              <a:off x="1219600" y="4151400"/>
              <a:ext cx="33250" cy="33250"/>
            </a:xfrm>
            <a:custGeom>
              <a:avLst/>
              <a:gdLst/>
              <a:ahLst/>
              <a:cxnLst/>
              <a:rect l="l" t="t" r="r" b="b"/>
              <a:pathLst>
                <a:path w="1330" h="1330" extrusionOk="0">
                  <a:moveTo>
                    <a:pt x="677" y="1"/>
                  </a:moveTo>
                  <a:cubicBezTo>
                    <a:pt x="301" y="1"/>
                    <a:pt x="1" y="302"/>
                    <a:pt x="1" y="653"/>
                  </a:cubicBezTo>
                  <a:cubicBezTo>
                    <a:pt x="1" y="1028"/>
                    <a:pt x="301" y="1329"/>
                    <a:pt x="677" y="1329"/>
                  </a:cubicBezTo>
                  <a:cubicBezTo>
                    <a:pt x="1028" y="1329"/>
                    <a:pt x="1329" y="1028"/>
                    <a:pt x="1329" y="653"/>
                  </a:cubicBezTo>
                  <a:cubicBezTo>
                    <a:pt x="1329" y="302"/>
                    <a:pt x="1028"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g27c378ee255_0_75"/>
            <p:cNvSpPr/>
            <p:nvPr/>
          </p:nvSpPr>
          <p:spPr>
            <a:xfrm>
              <a:off x="894425" y="3955925"/>
              <a:ext cx="37600" cy="37625"/>
            </a:xfrm>
            <a:custGeom>
              <a:avLst/>
              <a:gdLst/>
              <a:ahLst/>
              <a:cxnLst/>
              <a:rect l="l" t="t" r="r" b="b"/>
              <a:pathLst>
                <a:path w="1504" h="1505" extrusionOk="0">
                  <a:moveTo>
                    <a:pt x="301" y="201"/>
                  </a:moveTo>
                  <a:cubicBezTo>
                    <a:pt x="0" y="426"/>
                    <a:pt x="125" y="451"/>
                    <a:pt x="125" y="827"/>
                  </a:cubicBezTo>
                  <a:lnTo>
                    <a:pt x="125" y="827"/>
                  </a:lnTo>
                  <a:cubicBezTo>
                    <a:pt x="125" y="1203"/>
                    <a:pt x="176" y="1504"/>
                    <a:pt x="551" y="1504"/>
                  </a:cubicBezTo>
                  <a:lnTo>
                    <a:pt x="551" y="1504"/>
                  </a:lnTo>
                  <a:cubicBezTo>
                    <a:pt x="927" y="1504"/>
                    <a:pt x="1504" y="1078"/>
                    <a:pt x="1504" y="702"/>
                  </a:cubicBezTo>
                  <a:lnTo>
                    <a:pt x="1504" y="702"/>
                  </a:lnTo>
                  <a:cubicBezTo>
                    <a:pt x="1504" y="426"/>
                    <a:pt x="1278" y="0"/>
                    <a:pt x="852" y="0"/>
                  </a:cubicBezTo>
                  <a:lnTo>
                    <a:pt x="852" y="0"/>
                  </a:lnTo>
                  <a:cubicBezTo>
                    <a:pt x="702" y="0"/>
                    <a:pt x="501" y="50"/>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g27c378ee255_0_75"/>
            <p:cNvSpPr/>
            <p:nvPr/>
          </p:nvSpPr>
          <p:spPr>
            <a:xfrm>
              <a:off x="891275" y="3959675"/>
              <a:ext cx="33875" cy="33875"/>
            </a:xfrm>
            <a:custGeom>
              <a:avLst/>
              <a:gdLst/>
              <a:ahLst/>
              <a:cxnLst/>
              <a:rect l="l" t="t" r="r" b="b"/>
              <a:pathLst>
                <a:path w="1355" h="1355" extrusionOk="0">
                  <a:moveTo>
                    <a:pt x="677" y="1"/>
                  </a:moveTo>
                  <a:cubicBezTo>
                    <a:pt x="302" y="1"/>
                    <a:pt x="1" y="301"/>
                    <a:pt x="1" y="677"/>
                  </a:cubicBezTo>
                  <a:cubicBezTo>
                    <a:pt x="1" y="1053"/>
                    <a:pt x="302" y="1354"/>
                    <a:pt x="677" y="1354"/>
                  </a:cubicBezTo>
                  <a:cubicBezTo>
                    <a:pt x="1053" y="1354"/>
                    <a:pt x="1354" y="1053"/>
                    <a:pt x="1354" y="677"/>
                  </a:cubicBezTo>
                  <a:cubicBezTo>
                    <a:pt x="1354" y="301"/>
                    <a:pt x="1053"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g27c378ee255_0_75"/>
            <p:cNvSpPr/>
            <p:nvPr/>
          </p:nvSpPr>
          <p:spPr>
            <a:xfrm>
              <a:off x="1363100" y="3254800"/>
              <a:ext cx="246875" cy="238100"/>
            </a:xfrm>
            <a:custGeom>
              <a:avLst/>
              <a:gdLst/>
              <a:ahLst/>
              <a:cxnLst/>
              <a:rect l="l" t="t" r="r" b="b"/>
              <a:pathLst>
                <a:path w="9875" h="9524"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g27c378ee255_0_75"/>
            <p:cNvSpPr/>
            <p:nvPr/>
          </p:nvSpPr>
          <p:spPr>
            <a:xfrm>
              <a:off x="1363100" y="3405800"/>
              <a:ext cx="246875" cy="238125"/>
            </a:xfrm>
            <a:custGeom>
              <a:avLst/>
              <a:gdLst/>
              <a:ahLst/>
              <a:cxnLst/>
              <a:rect l="l" t="t" r="r" b="b"/>
              <a:pathLst>
                <a:path w="9875" h="9525"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g27c378ee255_0_75"/>
            <p:cNvSpPr/>
            <p:nvPr/>
          </p:nvSpPr>
          <p:spPr>
            <a:xfrm>
              <a:off x="1363100" y="3556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g27c378ee255_0_75"/>
            <p:cNvSpPr/>
            <p:nvPr/>
          </p:nvSpPr>
          <p:spPr>
            <a:xfrm>
              <a:off x="1363100" y="3707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g27c378ee255_0_75"/>
            <p:cNvSpPr/>
            <p:nvPr/>
          </p:nvSpPr>
          <p:spPr>
            <a:xfrm>
              <a:off x="1363100" y="3854425"/>
              <a:ext cx="246875" cy="238750"/>
            </a:xfrm>
            <a:custGeom>
              <a:avLst/>
              <a:gdLst/>
              <a:ahLst/>
              <a:cxnLst/>
              <a:rect l="l" t="t" r="r" b="b"/>
              <a:pathLst>
                <a:path w="9875" h="9550" extrusionOk="0">
                  <a:moveTo>
                    <a:pt x="9875" y="0"/>
                  </a:moveTo>
                  <a:lnTo>
                    <a:pt x="0" y="5714"/>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g27c378ee255_0_75"/>
            <p:cNvSpPr/>
            <p:nvPr/>
          </p:nvSpPr>
          <p:spPr>
            <a:xfrm>
              <a:off x="918225" y="326042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g27c378ee255_0_75"/>
            <p:cNvSpPr/>
            <p:nvPr/>
          </p:nvSpPr>
          <p:spPr>
            <a:xfrm>
              <a:off x="918225" y="3429600"/>
              <a:ext cx="319575" cy="308925"/>
            </a:xfrm>
            <a:custGeom>
              <a:avLst/>
              <a:gdLst/>
              <a:ahLst/>
              <a:cxnLst/>
              <a:rect l="l" t="t" r="r" b="b"/>
              <a:pathLst>
                <a:path w="12783" h="12357" extrusionOk="0">
                  <a:moveTo>
                    <a:pt x="1" y="1"/>
                  </a:moveTo>
                  <a:lnTo>
                    <a:pt x="1" y="4963"/>
                  </a:lnTo>
                  <a:lnTo>
                    <a:pt x="12783" y="12357"/>
                  </a:lnTo>
                  <a:lnTo>
                    <a:pt x="12783" y="7394"/>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g27c378ee255_0_75"/>
            <p:cNvSpPr/>
            <p:nvPr/>
          </p:nvSpPr>
          <p:spPr>
            <a:xfrm>
              <a:off x="918225" y="3599400"/>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g27c378ee255_0_75"/>
            <p:cNvSpPr/>
            <p:nvPr/>
          </p:nvSpPr>
          <p:spPr>
            <a:xfrm>
              <a:off x="918225" y="376857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3" name="Google Shape;733;g27c378ee255_0_75"/>
          <p:cNvGrpSpPr/>
          <p:nvPr/>
        </p:nvGrpSpPr>
        <p:grpSpPr>
          <a:xfrm>
            <a:off x="1412697" y="3963857"/>
            <a:ext cx="1330493" cy="1677429"/>
            <a:chOff x="673875" y="2871950"/>
            <a:chExt cx="1194875" cy="1498775"/>
          </a:xfrm>
        </p:grpSpPr>
        <p:sp>
          <p:nvSpPr>
            <p:cNvPr id="734" name="Google Shape;734;g27c378ee255_0_75"/>
            <p:cNvSpPr/>
            <p:nvPr/>
          </p:nvSpPr>
          <p:spPr>
            <a:xfrm>
              <a:off x="673875" y="3990375"/>
              <a:ext cx="597125" cy="380350"/>
            </a:xfrm>
            <a:custGeom>
              <a:avLst/>
              <a:gdLst/>
              <a:ahLst/>
              <a:cxnLst/>
              <a:rect l="l" t="t" r="r" b="b"/>
              <a:pathLst>
                <a:path w="23885" h="15214" extrusionOk="0">
                  <a:moveTo>
                    <a:pt x="0" y="1"/>
                  </a:moveTo>
                  <a:lnTo>
                    <a:pt x="0" y="1404"/>
                  </a:lnTo>
                  <a:lnTo>
                    <a:pt x="23885" y="15214"/>
                  </a:lnTo>
                  <a:lnTo>
                    <a:pt x="23885" y="13810"/>
                  </a:lnTo>
                  <a:lnTo>
                    <a:pt x="0"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g27c378ee255_0_75"/>
            <p:cNvSpPr/>
            <p:nvPr/>
          </p:nvSpPr>
          <p:spPr>
            <a:xfrm>
              <a:off x="1270975" y="3990375"/>
              <a:ext cx="597775" cy="380350"/>
            </a:xfrm>
            <a:custGeom>
              <a:avLst/>
              <a:gdLst/>
              <a:ahLst/>
              <a:cxnLst/>
              <a:rect l="l" t="t" r="r" b="b"/>
              <a:pathLst>
                <a:path w="23911" h="15214" extrusionOk="0">
                  <a:moveTo>
                    <a:pt x="1" y="13810"/>
                  </a:moveTo>
                  <a:lnTo>
                    <a:pt x="1" y="15214"/>
                  </a:lnTo>
                  <a:lnTo>
                    <a:pt x="23911" y="1404"/>
                  </a:lnTo>
                  <a:lnTo>
                    <a:pt x="23911"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g27c378ee255_0_75"/>
            <p:cNvSpPr/>
            <p:nvPr/>
          </p:nvSpPr>
          <p:spPr>
            <a:xfrm>
              <a:off x="673875" y="3645150"/>
              <a:ext cx="1194875" cy="690500"/>
            </a:xfrm>
            <a:custGeom>
              <a:avLst/>
              <a:gdLst/>
              <a:ahLst/>
              <a:cxnLst/>
              <a:rect l="l" t="t" r="r" b="b"/>
              <a:pathLst>
                <a:path w="47795" h="27620" extrusionOk="0">
                  <a:moveTo>
                    <a:pt x="23885" y="0"/>
                  </a:moveTo>
                  <a:lnTo>
                    <a:pt x="0" y="13810"/>
                  </a:lnTo>
                  <a:lnTo>
                    <a:pt x="23885" y="27619"/>
                  </a:lnTo>
                  <a:lnTo>
                    <a:pt x="47795" y="13785"/>
                  </a:lnTo>
                  <a:lnTo>
                    <a:pt x="23885" y="0"/>
                  </a:lnTo>
                  <a:close/>
                </a:path>
              </a:pathLst>
            </a:cu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g27c378ee255_0_75"/>
            <p:cNvSpPr/>
            <p:nvPr/>
          </p:nvSpPr>
          <p:spPr>
            <a:xfrm>
              <a:off x="880625" y="3095025"/>
              <a:ext cx="399775" cy="1122825"/>
            </a:xfrm>
            <a:custGeom>
              <a:avLst/>
              <a:gdLst/>
              <a:ahLst/>
              <a:cxnLst/>
              <a:rect l="l" t="t" r="r" b="b"/>
              <a:pathLst>
                <a:path w="15991" h="44913" extrusionOk="0">
                  <a:moveTo>
                    <a:pt x="1" y="0"/>
                  </a:moveTo>
                  <a:lnTo>
                    <a:pt x="1" y="35840"/>
                  </a:lnTo>
                  <a:lnTo>
                    <a:pt x="15991" y="44913"/>
                  </a:lnTo>
                  <a:lnTo>
                    <a:pt x="15991" y="942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g27c378ee255_0_75"/>
            <p:cNvSpPr/>
            <p:nvPr/>
          </p:nvSpPr>
          <p:spPr>
            <a:xfrm>
              <a:off x="1280375" y="3095025"/>
              <a:ext cx="399775" cy="1122825"/>
            </a:xfrm>
            <a:custGeom>
              <a:avLst/>
              <a:gdLst/>
              <a:ahLst/>
              <a:cxnLst/>
              <a:rect l="l" t="t" r="r" b="b"/>
              <a:pathLst>
                <a:path w="15991" h="44913" extrusionOk="0">
                  <a:moveTo>
                    <a:pt x="1" y="9424"/>
                  </a:moveTo>
                  <a:lnTo>
                    <a:pt x="1" y="44913"/>
                  </a:lnTo>
                  <a:lnTo>
                    <a:pt x="15991" y="35489"/>
                  </a:lnTo>
                  <a:lnTo>
                    <a:pt x="15991"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g27c378ee255_0_75"/>
            <p:cNvSpPr/>
            <p:nvPr/>
          </p:nvSpPr>
          <p:spPr>
            <a:xfrm>
              <a:off x="880625" y="2871950"/>
              <a:ext cx="799525" cy="458675"/>
            </a:xfrm>
            <a:custGeom>
              <a:avLst/>
              <a:gdLst/>
              <a:ahLst/>
              <a:cxnLst/>
              <a:rect l="l" t="t" r="r" b="b"/>
              <a:pathLst>
                <a:path w="31981" h="18347" extrusionOk="0">
                  <a:moveTo>
                    <a:pt x="15490" y="1"/>
                  </a:moveTo>
                  <a:lnTo>
                    <a:pt x="1" y="8923"/>
                  </a:lnTo>
                  <a:lnTo>
                    <a:pt x="15991" y="18347"/>
                  </a:lnTo>
                  <a:lnTo>
                    <a:pt x="31981" y="8923"/>
                  </a:lnTo>
                  <a:lnTo>
                    <a:pt x="15490"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g27c378ee255_0_75"/>
            <p:cNvSpPr/>
            <p:nvPr/>
          </p:nvSpPr>
          <p:spPr>
            <a:xfrm>
              <a:off x="1049175" y="2876350"/>
              <a:ext cx="462425" cy="265675"/>
            </a:xfrm>
            <a:custGeom>
              <a:avLst/>
              <a:gdLst/>
              <a:ahLst/>
              <a:cxnLst/>
              <a:rect l="l" t="t" r="r" b="b"/>
              <a:pathLst>
                <a:path w="18497" h="10627" extrusionOk="0">
                  <a:moveTo>
                    <a:pt x="8948" y="0"/>
                  </a:moveTo>
                  <a:lnTo>
                    <a:pt x="1" y="5163"/>
                  </a:lnTo>
                  <a:lnTo>
                    <a:pt x="9249" y="10627"/>
                  </a:lnTo>
                  <a:lnTo>
                    <a:pt x="18497" y="5163"/>
                  </a:lnTo>
                  <a:lnTo>
                    <a:pt x="8948" y="0"/>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g27c378ee255_0_75"/>
            <p:cNvSpPr/>
            <p:nvPr/>
          </p:nvSpPr>
          <p:spPr>
            <a:xfrm>
              <a:off x="1049175" y="3006050"/>
              <a:ext cx="231225" cy="246875"/>
            </a:xfrm>
            <a:custGeom>
              <a:avLst/>
              <a:gdLst/>
              <a:ahLst/>
              <a:cxnLst/>
              <a:rect l="l" t="t" r="r" b="b"/>
              <a:pathLst>
                <a:path w="9249" h="9875" extrusionOk="0">
                  <a:moveTo>
                    <a:pt x="1" y="0"/>
                  </a:moveTo>
                  <a:lnTo>
                    <a:pt x="1" y="4361"/>
                  </a:lnTo>
                  <a:lnTo>
                    <a:pt x="9249" y="9875"/>
                  </a:lnTo>
                  <a:lnTo>
                    <a:pt x="9249" y="541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g27c378ee255_0_75"/>
            <p:cNvSpPr/>
            <p:nvPr/>
          </p:nvSpPr>
          <p:spPr>
            <a:xfrm>
              <a:off x="1280375" y="3005425"/>
              <a:ext cx="230600" cy="247500"/>
            </a:xfrm>
            <a:custGeom>
              <a:avLst/>
              <a:gdLst/>
              <a:ahLst/>
              <a:cxnLst/>
              <a:rect l="l" t="t" r="r" b="b"/>
              <a:pathLst>
                <a:path w="9224" h="9900" extrusionOk="0">
                  <a:moveTo>
                    <a:pt x="1" y="5439"/>
                  </a:moveTo>
                  <a:lnTo>
                    <a:pt x="1" y="9900"/>
                  </a:lnTo>
                  <a:lnTo>
                    <a:pt x="9099" y="4436"/>
                  </a:lnTo>
                  <a:lnTo>
                    <a:pt x="9224"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g27c378ee255_0_75"/>
            <p:cNvSpPr/>
            <p:nvPr/>
          </p:nvSpPr>
          <p:spPr>
            <a:xfrm>
              <a:off x="1143800" y="2923325"/>
              <a:ext cx="159800" cy="90250"/>
            </a:xfrm>
            <a:custGeom>
              <a:avLst/>
              <a:gdLst/>
              <a:ahLst/>
              <a:cxnLst/>
              <a:rect l="l" t="t" r="r" b="b"/>
              <a:pathLst>
                <a:path w="6392" h="3610" extrusionOk="0">
                  <a:moveTo>
                    <a:pt x="5389" y="1"/>
                  </a:moveTo>
                  <a:lnTo>
                    <a:pt x="0" y="3109"/>
                  </a:lnTo>
                  <a:lnTo>
                    <a:pt x="752" y="3610"/>
                  </a:lnTo>
                  <a:lnTo>
                    <a:pt x="6391" y="402"/>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g27c378ee255_0_75"/>
            <p:cNvSpPr/>
            <p:nvPr/>
          </p:nvSpPr>
          <p:spPr>
            <a:xfrm>
              <a:off x="1184525" y="2945900"/>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g27c378ee255_0_75"/>
            <p:cNvSpPr/>
            <p:nvPr/>
          </p:nvSpPr>
          <p:spPr>
            <a:xfrm>
              <a:off x="1225875" y="2969075"/>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g27c378ee255_0_75"/>
            <p:cNvSpPr/>
            <p:nvPr/>
          </p:nvSpPr>
          <p:spPr>
            <a:xfrm>
              <a:off x="1266600" y="2992250"/>
              <a:ext cx="159800" cy="90875"/>
            </a:xfrm>
            <a:custGeom>
              <a:avLst/>
              <a:gdLst/>
              <a:ahLst/>
              <a:cxnLst/>
              <a:rect l="l" t="t" r="r" b="b"/>
              <a:pathLst>
                <a:path w="6392" h="3635" extrusionOk="0">
                  <a:moveTo>
                    <a:pt x="5389" y="1"/>
                  </a:moveTo>
                  <a:lnTo>
                    <a:pt x="0" y="3109"/>
                  </a:lnTo>
                  <a:lnTo>
                    <a:pt x="752" y="3635"/>
                  </a:lnTo>
                  <a:lnTo>
                    <a:pt x="6391" y="427"/>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g27c378ee255_0_75"/>
            <p:cNvSpPr/>
            <p:nvPr/>
          </p:nvSpPr>
          <p:spPr>
            <a:xfrm>
              <a:off x="1222750" y="3335000"/>
              <a:ext cx="36975" cy="37600"/>
            </a:xfrm>
            <a:custGeom>
              <a:avLst/>
              <a:gdLst/>
              <a:ahLst/>
              <a:cxnLst/>
              <a:rect l="l" t="t" r="r" b="b"/>
              <a:pathLst>
                <a:path w="1479" h="1504" extrusionOk="0">
                  <a:moveTo>
                    <a:pt x="301" y="201"/>
                  </a:moveTo>
                  <a:cubicBezTo>
                    <a:pt x="0" y="426"/>
                    <a:pt x="125" y="451"/>
                    <a:pt x="125" y="827"/>
                  </a:cubicBezTo>
                  <a:lnTo>
                    <a:pt x="125" y="827"/>
                  </a:lnTo>
                  <a:cubicBezTo>
                    <a:pt x="125" y="1203"/>
                    <a:pt x="175" y="1504"/>
                    <a:pt x="526" y="1504"/>
                  </a:cubicBezTo>
                  <a:lnTo>
                    <a:pt x="526" y="1504"/>
                  </a:lnTo>
                  <a:cubicBezTo>
                    <a:pt x="902" y="1504"/>
                    <a:pt x="1479" y="1078"/>
                    <a:pt x="1479" y="702"/>
                  </a:cubicBezTo>
                  <a:lnTo>
                    <a:pt x="1479" y="702"/>
                  </a:lnTo>
                  <a:cubicBezTo>
                    <a:pt x="1479" y="451"/>
                    <a:pt x="1253" y="0"/>
                    <a:pt x="827" y="0"/>
                  </a:cubicBezTo>
                  <a:lnTo>
                    <a:pt x="827" y="0"/>
                  </a:lnTo>
                  <a:cubicBezTo>
                    <a:pt x="677" y="0"/>
                    <a:pt x="501" y="50"/>
                    <a:pt x="301" y="201"/>
                  </a:cubicBezTo>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g27c378ee255_0_75"/>
            <p:cNvSpPr/>
            <p:nvPr/>
          </p:nvSpPr>
          <p:spPr>
            <a:xfrm>
              <a:off x="1219600" y="3338750"/>
              <a:ext cx="33250" cy="33850"/>
            </a:xfrm>
            <a:custGeom>
              <a:avLst/>
              <a:gdLst/>
              <a:ahLst/>
              <a:cxnLst/>
              <a:rect l="l" t="t" r="r" b="b"/>
              <a:pathLst>
                <a:path w="1330" h="1354" extrusionOk="0">
                  <a:moveTo>
                    <a:pt x="677" y="0"/>
                  </a:moveTo>
                  <a:cubicBezTo>
                    <a:pt x="301" y="0"/>
                    <a:pt x="1" y="301"/>
                    <a:pt x="1" y="677"/>
                  </a:cubicBezTo>
                  <a:cubicBezTo>
                    <a:pt x="1" y="1053"/>
                    <a:pt x="301" y="1354"/>
                    <a:pt x="677" y="1354"/>
                  </a:cubicBezTo>
                  <a:cubicBezTo>
                    <a:pt x="1028" y="1354"/>
                    <a:pt x="1329" y="1053"/>
                    <a:pt x="1329" y="677"/>
                  </a:cubicBezTo>
                  <a:cubicBezTo>
                    <a:pt x="1329" y="301"/>
                    <a:pt x="1028"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g27c378ee255_0_75"/>
            <p:cNvSpPr/>
            <p:nvPr/>
          </p:nvSpPr>
          <p:spPr>
            <a:xfrm>
              <a:off x="894425" y="3143875"/>
              <a:ext cx="37600" cy="37625"/>
            </a:xfrm>
            <a:custGeom>
              <a:avLst/>
              <a:gdLst/>
              <a:ahLst/>
              <a:cxnLst/>
              <a:rect l="l" t="t" r="r" b="b"/>
              <a:pathLst>
                <a:path w="1504" h="1505" extrusionOk="0">
                  <a:moveTo>
                    <a:pt x="301" y="201"/>
                  </a:moveTo>
                  <a:cubicBezTo>
                    <a:pt x="0" y="402"/>
                    <a:pt x="125" y="452"/>
                    <a:pt x="125" y="828"/>
                  </a:cubicBezTo>
                  <a:lnTo>
                    <a:pt x="125" y="828"/>
                  </a:lnTo>
                  <a:cubicBezTo>
                    <a:pt x="125" y="1204"/>
                    <a:pt x="176" y="1505"/>
                    <a:pt x="551" y="1505"/>
                  </a:cubicBezTo>
                  <a:lnTo>
                    <a:pt x="551" y="1505"/>
                  </a:lnTo>
                  <a:cubicBezTo>
                    <a:pt x="927" y="1505"/>
                    <a:pt x="1504" y="1079"/>
                    <a:pt x="1504" y="703"/>
                  </a:cubicBezTo>
                  <a:lnTo>
                    <a:pt x="1504" y="703"/>
                  </a:lnTo>
                  <a:cubicBezTo>
                    <a:pt x="1504" y="427"/>
                    <a:pt x="1278" y="1"/>
                    <a:pt x="852" y="1"/>
                  </a:cubicBezTo>
                  <a:lnTo>
                    <a:pt x="852" y="1"/>
                  </a:lnTo>
                  <a:cubicBezTo>
                    <a:pt x="702"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g27c378ee255_0_75"/>
            <p:cNvSpPr/>
            <p:nvPr/>
          </p:nvSpPr>
          <p:spPr>
            <a:xfrm>
              <a:off x="891275" y="3147650"/>
              <a:ext cx="33875" cy="33850"/>
            </a:xfrm>
            <a:custGeom>
              <a:avLst/>
              <a:gdLst/>
              <a:ahLst/>
              <a:cxnLst/>
              <a:rect l="l" t="t" r="r" b="b"/>
              <a:pathLst>
                <a:path w="1355" h="1354" extrusionOk="0">
                  <a:moveTo>
                    <a:pt x="677" y="0"/>
                  </a:moveTo>
                  <a:cubicBezTo>
                    <a:pt x="302" y="0"/>
                    <a:pt x="1" y="301"/>
                    <a:pt x="1" y="677"/>
                  </a:cubicBezTo>
                  <a:cubicBezTo>
                    <a:pt x="1" y="1053"/>
                    <a:pt x="302" y="1354"/>
                    <a:pt x="677" y="1354"/>
                  </a:cubicBezTo>
                  <a:cubicBezTo>
                    <a:pt x="1053" y="1354"/>
                    <a:pt x="1354" y="1053"/>
                    <a:pt x="1354" y="677"/>
                  </a:cubicBezTo>
                  <a:cubicBezTo>
                    <a:pt x="1354" y="301"/>
                    <a:pt x="1053"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g27c378ee255_0_75"/>
            <p:cNvSpPr/>
            <p:nvPr/>
          </p:nvSpPr>
          <p:spPr>
            <a:xfrm>
              <a:off x="1222750" y="4147650"/>
              <a:ext cx="36975" cy="37000"/>
            </a:xfrm>
            <a:custGeom>
              <a:avLst/>
              <a:gdLst/>
              <a:ahLst/>
              <a:cxnLst/>
              <a:rect l="l" t="t" r="r" b="b"/>
              <a:pathLst>
                <a:path w="1479" h="1480" extrusionOk="0">
                  <a:moveTo>
                    <a:pt x="301" y="201"/>
                  </a:moveTo>
                  <a:cubicBezTo>
                    <a:pt x="0" y="402"/>
                    <a:pt x="125" y="452"/>
                    <a:pt x="125" y="803"/>
                  </a:cubicBezTo>
                  <a:lnTo>
                    <a:pt x="125" y="803"/>
                  </a:lnTo>
                  <a:cubicBezTo>
                    <a:pt x="125" y="1178"/>
                    <a:pt x="175" y="1479"/>
                    <a:pt x="526" y="1479"/>
                  </a:cubicBezTo>
                  <a:lnTo>
                    <a:pt x="526" y="1479"/>
                  </a:lnTo>
                  <a:cubicBezTo>
                    <a:pt x="902" y="1479"/>
                    <a:pt x="1479" y="1078"/>
                    <a:pt x="1479" y="702"/>
                  </a:cubicBezTo>
                  <a:lnTo>
                    <a:pt x="1479" y="702"/>
                  </a:lnTo>
                  <a:cubicBezTo>
                    <a:pt x="1479" y="427"/>
                    <a:pt x="1253" y="1"/>
                    <a:pt x="827" y="1"/>
                  </a:cubicBezTo>
                  <a:lnTo>
                    <a:pt x="827" y="1"/>
                  </a:lnTo>
                  <a:cubicBezTo>
                    <a:pt x="677"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g27c378ee255_0_75"/>
            <p:cNvSpPr/>
            <p:nvPr/>
          </p:nvSpPr>
          <p:spPr>
            <a:xfrm>
              <a:off x="1219600" y="4151400"/>
              <a:ext cx="33250" cy="33250"/>
            </a:xfrm>
            <a:custGeom>
              <a:avLst/>
              <a:gdLst/>
              <a:ahLst/>
              <a:cxnLst/>
              <a:rect l="l" t="t" r="r" b="b"/>
              <a:pathLst>
                <a:path w="1330" h="1330" extrusionOk="0">
                  <a:moveTo>
                    <a:pt x="677" y="1"/>
                  </a:moveTo>
                  <a:cubicBezTo>
                    <a:pt x="301" y="1"/>
                    <a:pt x="1" y="302"/>
                    <a:pt x="1" y="653"/>
                  </a:cubicBezTo>
                  <a:cubicBezTo>
                    <a:pt x="1" y="1028"/>
                    <a:pt x="301" y="1329"/>
                    <a:pt x="677" y="1329"/>
                  </a:cubicBezTo>
                  <a:cubicBezTo>
                    <a:pt x="1028" y="1329"/>
                    <a:pt x="1329" y="1028"/>
                    <a:pt x="1329" y="653"/>
                  </a:cubicBezTo>
                  <a:cubicBezTo>
                    <a:pt x="1329" y="302"/>
                    <a:pt x="1028"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g27c378ee255_0_75"/>
            <p:cNvSpPr/>
            <p:nvPr/>
          </p:nvSpPr>
          <p:spPr>
            <a:xfrm>
              <a:off x="894425" y="3955925"/>
              <a:ext cx="37600" cy="37625"/>
            </a:xfrm>
            <a:custGeom>
              <a:avLst/>
              <a:gdLst/>
              <a:ahLst/>
              <a:cxnLst/>
              <a:rect l="l" t="t" r="r" b="b"/>
              <a:pathLst>
                <a:path w="1504" h="1505" extrusionOk="0">
                  <a:moveTo>
                    <a:pt x="301" y="201"/>
                  </a:moveTo>
                  <a:cubicBezTo>
                    <a:pt x="0" y="426"/>
                    <a:pt x="125" y="451"/>
                    <a:pt x="125" y="827"/>
                  </a:cubicBezTo>
                  <a:lnTo>
                    <a:pt x="125" y="827"/>
                  </a:lnTo>
                  <a:cubicBezTo>
                    <a:pt x="125" y="1203"/>
                    <a:pt x="176" y="1504"/>
                    <a:pt x="551" y="1504"/>
                  </a:cubicBezTo>
                  <a:lnTo>
                    <a:pt x="551" y="1504"/>
                  </a:lnTo>
                  <a:cubicBezTo>
                    <a:pt x="927" y="1504"/>
                    <a:pt x="1504" y="1078"/>
                    <a:pt x="1504" y="702"/>
                  </a:cubicBezTo>
                  <a:lnTo>
                    <a:pt x="1504" y="702"/>
                  </a:lnTo>
                  <a:cubicBezTo>
                    <a:pt x="1504" y="426"/>
                    <a:pt x="1278" y="0"/>
                    <a:pt x="852" y="0"/>
                  </a:cubicBezTo>
                  <a:lnTo>
                    <a:pt x="852" y="0"/>
                  </a:lnTo>
                  <a:cubicBezTo>
                    <a:pt x="702" y="0"/>
                    <a:pt x="501" y="50"/>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g27c378ee255_0_75"/>
            <p:cNvSpPr/>
            <p:nvPr/>
          </p:nvSpPr>
          <p:spPr>
            <a:xfrm>
              <a:off x="891275" y="3959675"/>
              <a:ext cx="33875" cy="33875"/>
            </a:xfrm>
            <a:custGeom>
              <a:avLst/>
              <a:gdLst/>
              <a:ahLst/>
              <a:cxnLst/>
              <a:rect l="l" t="t" r="r" b="b"/>
              <a:pathLst>
                <a:path w="1355" h="1355" extrusionOk="0">
                  <a:moveTo>
                    <a:pt x="677" y="1"/>
                  </a:moveTo>
                  <a:cubicBezTo>
                    <a:pt x="302" y="1"/>
                    <a:pt x="1" y="301"/>
                    <a:pt x="1" y="677"/>
                  </a:cubicBezTo>
                  <a:cubicBezTo>
                    <a:pt x="1" y="1053"/>
                    <a:pt x="302" y="1354"/>
                    <a:pt x="677" y="1354"/>
                  </a:cubicBezTo>
                  <a:cubicBezTo>
                    <a:pt x="1053" y="1354"/>
                    <a:pt x="1354" y="1053"/>
                    <a:pt x="1354" y="677"/>
                  </a:cubicBezTo>
                  <a:cubicBezTo>
                    <a:pt x="1354" y="301"/>
                    <a:pt x="1053"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g27c378ee255_0_75"/>
            <p:cNvSpPr/>
            <p:nvPr/>
          </p:nvSpPr>
          <p:spPr>
            <a:xfrm>
              <a:off x="1363100" y="3254800"/>
              <a:ext cx="246875" cy="238100"/>
            </a:xfrm>
            <a:custGeom>
              <a:avLst/>
              <a:gdLst/>
              <a:ahLst/>
              <a:cxnLst/>
              <a:rect l="l" t="t" r="r" b="b"/>
              <a:pathLst>
                <a:path w="9875" h="9524"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g27c378ee255_0_75"/>
            <p:cNvSpPr/>
            <p:nvPr/>
          </p:nvSpPr>
          <p:spPr>
            <a:xfrm>
              <a:off x="1363100" y="3405800"/>
              <a:ext cx="246875" cy="238125"/>
            </a:xfrm>
            <a:custGeom>
              <a:avLst/>
              <a:gdLst/>
              <a:ahLst/>
              <a:cxnLst/>
              <a:rect l="l" t="t" r="r" b="b"/>
              <a:pathLst>
                <a:path w="9875" h="9525"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g27c378ee255_0_75"/>
            <p:cNvSpPr/>
            <p:nvPr/>
          </p:nvSpPr>
          <p:spPr>
            <a:xfrm>
              <a:off x="1363100" y="3556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g27c378ee255_0_75"/>
            <p:cNvSpPr/>
            <p:nvPr/>
          </p:nvSpPr>
          <p:spPr>
            <a:xfrm>
              <a:off x="1363100" y="3707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g27c378ee255_0_75"/>
            <p:cNvSpPr/>
            <p:nvPr/>
          </p:nvSpPr>
          <p:spPr>
            <a:xfrm>
              <a:off x="1363100" y="3854425"/>
              <a:ext cx="246875" cy="238750"/>
            </a:xfrm>
            <a:custGeom>
              <a:avLst/>
              <a:gdLst/>
              <a:ahLst/>
              <a:cxnLst/>
              <a:rect l="l" t="t" r="r" b="b"/>
              <a:pathLst>
                <a:path w="9875" h="9550" extrusionOk="0">
                  <a:moveTo>
                    <a:pt x="9875" y="0"/>
                  </a:moveTo>
                  <a:lnTo>
                    <a:pt x="0" y="5714"/>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g27c378ee255_0_75"/>
            <p:cNvSpPr/>
            <p:nvPr/>
          </p:nvSpPr>
          <p:spPr>
            <a:xfrm>
              <a:off x="918225" y="326042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g27c378ee255_0_75"/>
            <p:cNvSpPr/>
            <p:nvPr/>
          </p:nvSpPr>
          <p:spPr>
            <a:xfrm>
              <a:off x="918225" y="3429600"/>
              <a:ext cx="319575" cy="308925"/>
            </a:xfrm>
            <a:custGeom>
              <a:avLst/>
              <a:gdLst/>
              <a:ahLst/>
              <a:cxnLst/>
              <a:rect l="l" t="t" r="r" b="b"/>
              <a:pathLst>
                <a:path w="12783" h="12357" extrusionOk="0">
                  <a:moveTo>
                    <a:pt x="1" y="1"/>
                  </a:moveTo>
                  <a:lnTo>
                    <a:pt x="1" y="4963"/>
                  </a:lnTo>
                  <a:lnTo>
                    <a:pt x="12783" y="12357"/>
                  </a:lnTo>
                  <a:lnTo>
                    <a:pt x="12783" y="7394"/>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g27c378ee255_0_75"/>
            <p:cNvSpPr/>
            <p:nvPr/>
          </p:nvSpPr>
          <p:spPr>
            <a:xfrm>
              <a:off x="918225" y="3599400"/>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g27c378ee255_0_75"/>
            <p:cNvSpPr/>
            <p:nvPr/>
          </p:nvSpPr>
          <p:spPr>
            <a:xfrm>
              <a:off x="918225" y="376857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764" name="Google Shape;764;g27c378ee255_0_75"/>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g2428f191af5_0_0"/>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Self-service</a:t>
            </a:r>
            <a:endParaRPr/>
          </a:p>
        </p:txBody>
      </p:sp>
      <p:sp>
        <p:nvSpPr>
          <p:cNvPr id="770" name="Google Shape;770;g2428f191af5_0_0"/>
          <p:cNvSpPr/>
          <p:nvPr/>
        </p:nvSpPr>
        <p:spPr>
          <a:xfrm>
            <a:off x="5834817" y="2115396"/>
            <a:ext cx="669118" cy="674706"/>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71" name="Google Shape;771;g2428f191af5_0_0"/>
          <p:cNvGrpSpPr/>
          <p:nvPr/>
        </p:nvGrpSpPr>
        <p:grpSpPr>
          <a:xfrm>
            <a:off x="5980395" y="3153514"/>
            <a:ext cx="1168632" cy="1542781"/>
            <a:chOff x="4020203" y="419231"/>
            <a:chExt cx="4367084" cy="5765249"/>
          </a:xfrm>
        </p:grpSpPr>
        <p:sp>
          <p:nvSpPr>
            <p:cNvPr id="772" name="Google Shape;772;g2428f191af5_0_0"/>
            <p:cNvSpPr/>
            <p:nvPr/>
          </p:nvSpPr>
          <p:spPr>
            <a:xfrm>
              <a:off x="4045203" y="619883"/>
              <a:ext cx="4294511" cy="5398073"/>
            </a:xfrm>
            <a:custGeom>
              <a:avLst/>
              <a:gdLst/>
              <a:ahLst/>
              <a:cxnLst/>
              <a:rect l="l" t="t" r="r" b="b"/>
              <a:pathLst>
                <a:path w="4294511" h="5398073" extrusionOk="0">
                  <a:moveTo>
                    <a:pt x="1162213" y="0"/>
                  </a:moveTo>
                  <a:lnTo>
                    <a:pt x="1680726" y="0"/>
                  </a:lnTo>
                  <a:lnTo>
                    <a:pt x="1680726" y="2407824"/>
                  </a:lnTo>
                  <a:lnTo>
                    <a:pt x="1881378" y="2407824"/>
                  </a:lnTo>
                  <a:lnTo>
                    <a:pt x="1881378" y="1306295"/>
                  </a:lnTo>
                  <a:lnTo>
                    <a:pt x="2508555" y="1306295"/>
                  </a:lnTo>
                  <a:lnTo>
                    <a:pt x="2508555" y="2407824"/>
                  </a:lnTo>
                  <a:lnTo>
                    <a:pt x="2683986" y="2407824"/>
                  </a:lnTo>
                  <a:lnTo>
                    <a:pt x="2683986" y="1456809"/>
                  </a:lnTo>
                  <a:lnTo>
                    <a:pt x="3311163" y="1456809"/>
                  </a:lnTo>
                  <a:lnTo>
                    <a:pt x="3311163" y="2407824"/>
                  </a:lnTo>
                  <a:lnTo>
                    <a:pt x="3320378" y="2407824"/>
                  </a:lnTo>
                  <a:lnTo>
                    <a:pt x="3320378" y="1649240"/>
                  </a:lnTo>
                  <a:lnTo>
                    <a:pt x="3940780" y="1649240"/>
                  </a:lnTo>
                  <a:lnTo>
                    <a:pt x="3940780" y="2107035"/>
                  </a:lnTo>
                  <a:lnTo>
                    <a:pt x="4294511" y="2107035"/>
                  </a:lnTo>
                  <a:lnTo>
                    <a:pt x="4294511" y="3912904"/>
                  </a:lnTo>
                  <a:lnTo>
                    <a:pt x="3940780" y="3912904"/>
                  </a:lnTo>
                  <a:lnTo>
                    <a:pt x="3940780" y="4715513"/>
                  </a:lnTo>
                  <a:lnTo>
                    <a:pt x="3847228" y="4715513"/>
                  </a:lnTo>
                  <a:lnTo>
                    <a:pt x="3847228" y="5398073"/>
                  </a:lnTo>
                  <a:lnTo>
                    <a:pt x="1083968" y="5398073"/>
                  </a:lnTo>
                  <a:lnTo>
                    <a:pt x="1083968" y="4814946"/>
                  </a:lnTo>
                  <a:lnTo>
                    <a:pt x="959432" y="4814946"/>
                  </a:lnTo>
                  <a:lnTo>
                    <a:pt x="959432" y="4325080"/>
                  </a:lnTo>
                  <a:lnTo>
                    <a:pt x="708694" y="4325080"/>
                  </a:lnTo>
                  <a:lnTo>
                    <a:pt x="708694" y="3823450"/>
                  </a:lnTo>
                  <a:lnTo>
                    <a:pt x="457956" y="3823450"/>
                  </a:lnTo>
                  <a:lnTo>
                    <a:pt x="457956" y="3319551"/>
                  </a:lnTo>
                  <a:lnTo>
                    <a:pt x="261425" y="3319551"/>
                  </a:lnTo>
                  <a:lnTo>
                    <a:pt x="261425" y="2935233"/>
                  </a:lnTo>
                  <a:lnTo>
                    <a:pt x="0" y="2935233"/>
                  </a:lnTo>
                  <a:lnTo>
                    <a:pt x="0" y="2441147"/>
                  </a:lnTo>
                  <a:lnTo>
                    <a:pt x="627177" y="2441147"/>
                  </a:lnTo>
                  <a:lnTo>
                    <a:pt x="627177" y="2470757"/>
                  </a:lnTo>
                  <a:lnTo>
                    <a:pt x="888602" y="2470757"/>
                  </a:lnTo>
                  <a:lnTo>
                    <a:pt x="888602" y="2510208"/>
                  </a:lnTo>
                  <a:lnTo>
                    <a:pt x="1083968" y="2510208"/>
                  </a:lnTo>
                  <a:lnTo>
                    <a:pt x="1083968" y="2407824"/>
                  </a:lnTo>
                  <a:lnTo>
                    <a:pt x="1162213" y="2407824"/>
                  </a:lnTo>
                  <a:close/>
                </a:path>
              </a:pathLst>
            </a:custGeom>
            <a:solidFill>
              <a:srgbClr val="F9C272"/>
            </a:solidFill>
            <a:ln w="9525" cap="flat" cmpd="sng">
              <a:solidFill>
                <a:srgbClr val="01010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773" name="Google Shape;773;g2428f191af5_0_0"/>
            <p:cNvSpPr/>
            <p:nvPr/>
          </p:nvSpPr>
          <p:spPr>
            <a:xfrm>
              <a:off x="4020203" y="419231"/>
              <a:ext cx="4367084" cy="5765249"/>
            </a:xfrm>
            <a:custGeom>
              <a:avLst/>
              <a:gdLst/>
              <a:ahLst/>
              <a:cxnLst/>
              <a:rect l="l" t="t" r="r" b="b"/>
              <a:pathLst>
                <a:path w="4367084" h="5765249" extrusionOk="0">
                  <a:moveTo>
                    <a:pt x="3965780" y="4113557"/>
                  </a:moveTo>
                  <a:lnTo>
                    <a:pt x="4166432" y="4113557"/>
                  </a:lnTo>
                  <a:lnTo>
                    <a:pt x="4166432" y="4916165"/>
                  </a:lnTo>
                  <a:lnTo>
                    <a:pt x="3972555" y="4916165"/>
                  </a:lnTo>
                  <a:lnTo>
                    <a:pt x="3972555" y="5763466"/>
                  </a:lnTo>
                  <a:lnTo>
                    <a:pt x="3771903" y="5763466"/>
                  </a:lnTo>
                  <a:lnTo>
                    <a:pt x="3771903" y="5763465"/>
                  </a:lnTo>
                  <a:lnTo>
                    <a:pt x="1193520" y="5763465"/>
                  </a:lnTo>
                  <a:lnTo>
                    <a:pt x="1193520" y="5765249"/>
                  </a:lnTo>
                  <a:lnTo>
                    <a:pt x="992868" y="5765249"/>
                  </a:lnTo>
                  <a:lnTo>
                    <a:pt x="992868" y="5009248"/>
                  </a:lnTo>
                  <a:lnTo>
                    <a:pt x="1193520" y="5009248"/>
                  </a:lnTo>
                  <a:lnTo>
                    <a:pt x="1193520" y="5562813"/>
                  </a:lnTo>
                  <a:lnTo>
                    <a:pt x="3771903" y="5562813"/>
                  </a:lnTo>
                  <a:lnTo>
                    <a:pt x="3771903" y="4916165"/>
                  </a:lnTo>
                  <a:lnTo>
                    <a:pt x="3965780" y="4916165"/>
                  </a:lnTo>
                  <a:close/>
                  <a:moveTo>
                    <a:pt x="404924" y="3516123"/>
                  </a:moveTo>
                  <a:lnTo>
                    <a:pt x="605576" y="3516123"/>
                  </a:lnTo>
                  <a:lnTo>
                    <a:pt x="605576" y="4024102"/>
                  </a:lnTo>
                  <a:lnTo>
                    <a:pt x="794053" y="4024102"/>
                  </a:lnTo>
                  <a:lnTo>
                    <a:pt x="794053" y="4525732"/>
                  </a:lnTo>
                  <a:lnTo>
                    <a:pt x="991620" y="4525732"/>
                  </a:lnTo>
                  <a:lnTo>
                    <a:pt x="991620" y="5027362"/>
                  </a:lnTo>
                  <a:lnTo>
                    <a:pt x="790968" y="5027362"/>
                  </a:lnTo>
                  <a:lnTo>
                    <a:pt x="790968" y="4525732"/>
                  </a:lnTo>
                  <a:lnTo>
                    <a:pt x="593401" y="4525732"/>
                  </a:lnTo>
                  <a:lnTo>
                    <a:pt x="593401" y="4056122"/>
                  </a:lnTo>
                  <a:lnTo>
                    <a:pt x="404924" y="4056122"/>
                  </a:lnTo>
                  <a:close/>
                  <a:moveTo>
                    <a:pt x="4166432" y="2307688"/>
                  </a:moveTo>
                  <a:lnTo>
                    <a:pt x="4367084" y="2307688"/>
                  </a:lnTo>
                  <a:lnTo>
                    <a:pt x="4367084" y="4113556"/>
                  </a:lnTo>
                  <a:lnTo>
                    <a:pt x="4166432" y="4113556"/>
                  </a:lnTo>
                  <a:close/>
                  <a:moveTo>
                    <a:pt x="3965780" y="1906384"/>
                  </a:moveTo>
                  <a:lnTo>
                    <a:pt x="4166432" y="1906384"/>
                  </a:lnTo>
                  <a:lnTo>
                    <a:pt x="4166432" y="2307688"/>
                  </a:lnTo>
                  <a:lnTo>
                    <a:pt x="3965780" y="2307688"/>
                  </a:lnTo>
                  <a:close/>
                  <a:moveTo>
                    <a:pt x="2520856" y="1506947"/>
                  </a:moveTo>
                  <a:lnTo>
                    <a:pt x="2721508" y="1506947"/>
                  </a:lnTo>
                  <a:lnTo>
                    <a:pt x="3336164" y="1506947"/>
                  </a:lnTo>
                  <a:lnTo>
                    <a:pt x="3336164" y="1685040"/>
                  </a:lnTo>
                  <a:lnTo>
                    <a:pt x="3464150" y="1685040"/>
                  </a:lnTo>
                  <a:lnTo>
                    <a:pt x="3464150" y="1682197"/>
                  </a:lnTo>
                  <a:lnTo>
                    <a:pt x="3965780" y="1682197"/>
                  </a:lnTo>
                  <a:lnTo>
                    <a:pt x="3965780" y="1882849"/>
                  </a:lnTo>
                  <a:lnTo>
                    <a:pt x="3536816" y="1882849"/>
                  </a:lnTo>
                  <a:lnTo>
                    <a:pt x="3536816" y="2788626"/>
                  </a:lnTo>
                  <a:lnTo>
                    <a:pt x="3336164" y="2788626"/>
                  </a:lnTo>
                  <a:lnTo>
                    <a:pt x="3336164" y="1707599"/>
                  </a:lnTo>
                  <a:lnTo>
                    <a:pt x="2721508" y="1707599"/>
                  </a:lnTo>
                  <a:lnTo>
                    <a:pt x="2721508" y="2710859"/>
                  </a:lnTo>
                  <a:lnTo>
                    <a:pt x="2520856" y="2710859"/>
                  </a:lnTo>
                  <a:close/>
                  <a:moveTo>
                    <a:pt x="1705727" y="200652"/>
                  </a:moveTo>
                  <a:lnTo>
                    <a:pt x="1906379" y="200652"/>
                  </a:lnTo>
                  <a:lnTo>
                    <a:pt x="1906379" y="1306295"/>
                  </a:lnTo>
                  <a:lnTo>
                    <a:pt x="2508335" y="1306295"/>
                  </a:lnTo>
                  <a:lnTo>
                    <a:pt x="2508335" y="1506947"/>
                  </a:lnTo>
                  <a:lnTo>
                    <a:pt x="1906379" y="1506947"/>
                  </a:lnTo>
                  <a:lnTo>
                    <a:pt x="1906379" y="2608477"/>
                  </a:lnTo>
                  <a:lnTo>
                    <a:pt x="1705727" y="2608477"/>
                  </a:lnTo>
                  <a:close/>
                  <a:moveTo>
                    <a:pt x="986562" y="200652"/>
                  </a:moveTo>
                  <a:lnTo>
                    <a:pt x="1187214" y="200652"/>
                  </a:lnTo>
                  <a:lnTo>
                    <a:pt x="1187214" y="3612116"/>
                  </a:lnTo>
                  <a:lnTo>
                    <a:pt x="986562" y="3612116"/>
                  </a:lnTo>
                  <a:lnTo>
                    <a:pt x="986562" y="2838909"/>
                  </a:lnTo>
                  <a:lnTo>
                    <a:pt x="600014" y="2838909"/>
                  </a:lnTo>
                  <a:lnTo>
                    <a:pt x="600014" y="2641799"/>
                  </a:lnTo>
                  <a:lnTo>
                    <a:pt x="200652" y="2641799"/>
                  </a:lnTo>
                  <a:lnTo>
                    <a:pt x="200652" y="3118899"/>
                  </a:lnTo>
                  <a:lnTo>
                    <a:pt x="384605" y="3118899"/>
                  </a:lnTo>
                  <a:lnTo>
                    <a:pt x="384605" y="3520203"/>
                  </a:lnTo>
                  <a:lnTo>
                    <a:pt x="183953" y="3520203"/>
                  </a:lnTo>
                  <a:lnTo>
                    <a:pt x="183953" y="3141857"/>
                  </a:lnTo>
                  <a:lnTo>
                    <a:pt x="0" y="3141857"/>
                  </a:lnTo>
                  <a:lnTo>
                    <a:pt x="0" y="2439575"/>
                  </a:lnTo>
                  <a:lnTo>
                    <a:pt x="200652" y="2439575"/>
                  </a:lnTo>
                  <a:lnTo>
                    <a:pt x="200652" y="2441147"/>
                  </a:lnTo>
                  <a:lnTo>
                    <a:pt x="610687" y="2441147"/>
                  </a:lnTo>
                  <a:lnTo>
                    <a:pt x="610687" y="2638257"/>
                  </a:lnTo>
                  <a:lnTo>
                    <a:pt x="986562" y="2638257"/>
                  </a:lnTo>
                  <a:close/>
                  <a:moveTo>
                    <a:pt x="1187214" y="0"/>
                  </a:moveTo>
                  <a:lnTo>
                    <a:pt x="1688844" y="0"/>
                  </a:lnTo>
                  <a:lnTo>
                    <a:pt x="1688844" y="200652"/>
                  </a:lnTo>
                  <a:lnTo>
                    <a:pt x="1187214" y="200652"/>
                  </a:lnTo>
                  <a:close/>
                </a:path>
              </a:pathLst>
            </a:custGeom>
            <a:solidFill>
              <a:srgbClr val="F9C272"/>
            </a:solidFill>
            <a:ln w="9525" cap="flat" cmpd="sng">
              <a:solidFill>
                <a:srgbClr val="01010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nvGrpSpPr>
          <p:cNvPr id="774" name="Google Shape;774;g2428f191af5_0_0"/>
          <p:cNvGrpSpPr/>
          <p:nvPr/>
        </p:nvGrpSpPr>
        <p:grpSpPr>
          <a:xfrm>
            <a:off x="8235206" y="1429979"/>
            <a:ext cx="3420642" cy="1409017"/>
            <a:chOff x="1130190" y="3996680"/>
            <a:chExt cx="1523400" cy="1409017"/>
          </a:xfrm>
        </p:grpSpPr>
        <p:sp>
          <p:nvSpPr>
            <p:cNvPr id="775" name="Google Shape;775;g2428f191af5_0_0"/>
            <p:cNvSpPr txBox="1"/>
            <p:nvPr/>
          </p:nvSpPr>
          <p:spPr>
            <a:xfrm>
              <a:off x="1130190" y="3996680"/>
              <a:ext cx="15234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EC697C"/>
                  </a:solidFill>
                </a:rPr>
                <a:t>Portal Manajemen</a:t>
              </a:r>
              <a:endParaRPr sz="1600" b="1">
                <a:solidFill>
                  <a:srgbClr val="EC697C"/>
                </a:solidFill>
                <a:latin typeface="Arial"/>
                <a:ea typeface="Arial"/>
                <a:cs typeface="Arial"/>
                <a:sym typeface="Arial"/>
              </a:endParaRPr>
            </a:p>
          </p:txBody>
        </p:sp>
        <p:sp>
          <p:nvSpPr>
            <p:cNvPr id="776" name="Google Shape;776;g2428f191af5_0_0"/>
            <p:cNvSpPr txBox="1"/>
            <p:nvPr/>
          </p:nvSpPr>
          <p:spPr>
            <a:xfrm>
              <a:off x="1130190" y="4328397"/>
              <a:ext cx="15234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3F3F3F"/>
                  </a:solidFill>
                </a:rPr>
                <a:t>Memungkinkan pengguna pengguna akhir untuk mengakses mengelola sumber daya cloud mereka</a:t>
              </a:r>
              <a:endParaRPr sz="1600">
                <a:solidFill>
                  <a:schemeClr val="dk1"/>
                </a:solidFill>
                <a:latin typeface="Arial"/>
                <a:ea typeface="Arial"/>
                <a:cs typeface="Arial"/>
                <a:sym typeface="Arial"/>
              </a:endParaRPr>
            </a:p>
          </p:txBody>
        </p:sp>
      </p:grpSp>
      <p:grpSp>
        <p:nvGrpSpPr>
          <p:cNvPr id="777" name="Google Shape;777;g2428f191af5_0_0"/>
          <p:cNvGrpSpPr/>
          <p:nvPr/>
        </p:nvGrpSpPr>
        <p:grpSpPr>
          <a:xfrm>
            <a:off x="8943350" y="3205273"/>
            <a:ext cx="3078040" cy="1456343"/>
            <a:chOff x="1130185" y="4057726"/>
            <a:chExt cx="1523405" cy="1324671"/>
          </a:xfrm>
        </p:grpSpPr>
        <p:sp>
          <p:nvSpPr>
            <p:cNvPr id="778" name="Google Shape;778;g2428f191af5_0_0"/>
            <p:cNvSpPr txBox="1"/>
            <p:nvPr/>
          </p:nvSpPr>
          <p:spPr>
            <a:xfrm>
              <a:off x="1130185" y="4057726"/>
              <a:ext cx="1523400" cy="308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600" b="1">
                  <a:solidFill>
                    <a:srgbClr val="EC697C"/>
                  </a:solidFill>
                </a:rPr>
                <a:t>API</a:t>
              </a:r>
              <a:endParaRPr sz="1600" b="1">
                <a:solidFill>
                  <a:schemeClr val="accent5"/>
                </a:solidFill>
              </a:endParaRPr>
            </a:p>
          </p:txBody>
        </p:sp>
        <p:sp>
          <p:nvSpPr>
            <p:cNvPr id="779" name="Google Shape;779;g2428f191af5_0_0"/>
            <p:cNvSpPr txBox="1"/>
            <p:nvPr/>
          </p:nvSpPr>
          <p:spPr>
            <a:xfrm>
              <a:off x="1130190" y="4402297"/>
              <a:ext cx="1523400" cy="98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3F3F3F"/>
                  </a:solidFill>
                </a:rPr>
                <a:t>Menyediakan cara untuk pengguna akhir berinteraksi dengan sumber daya cloud melalui kode</a:t>
              </a:r>
              <a:endParaRPr sz="1600">
                <a:solidFill>
                  <a:schemeClr val="dk1"/>
                </a:solidFill>
                <a:latin typeface="Arial"/>
                <a:ea typeface="Arial"/>
                <a:cs typeface="Arial"/>
                <a:sym typeface="Arial"/>
              </a:endParaRPr>
            </a:p>
          </p:txBody>
        </p:sp>
      </p:grpSp>
      <p:grpSp>
        <p:nvGrpSpPr>
          <p:cNvPr id="780" name="Google Shape;780;g2428f191af5_0_0"/>
          <p:cNvGrpSpPr/>
          <p:nvPr/>
        </p:nvGrpSpPr>
        <p:grpSpPr>
          <a:xfrm>
            <a:off x="8235252" y="5310656"/>
            <a:ext cx="3077903" cy="1169855"/>
            <a:chOff x="1130188" y="4149080"/>
            <a:chExt cx="1781400" cy="1111184"/>
          </a:xfrm>
        </p:grpSpPr>
        <p:sp>
          <p:nvSpPr>
            <p:cNvPr id="781" name="Google Shape;781;g2428f191af5_0_0"/>
            <p:cNvSpPr txBox="1"/>
            <p:nvPr/>
          </p:nvSpPr>
          <p:spPr>
            <a:xfrm>
              <a:off x="1130188" y="4149080"/>
              <a:ext cx="1781400" cy="321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600" b="1">
                  <a:solidFill>
                    <a:srgbClr val="EC697C"/>
                  </a:solidFill>
                </a:rPr>
                <a:t>Alat Automation</a:t>
              </a:r>
              <a:endParaRPr sz="1600" b="1">
                <a:solidFill>
                  <a:schemeClr val="accent5"/>
                </a:solidFill>
              </a:endParaRPr>
            </a:p>
          </p:txBody>
        </p:sp>
        <p:sp>
          <p:nvSpPr>
            <p:cNvPr id="782" name="Google Shape;782;g2428f191af5_0_0"/>
            <p:cNvSpPr txBox="1"/>
            <p:nvPr/>
          </p:nvSpPr>
          <p:spPr>
            <a:xfrm>
              <a:off x="1130188" y="4470664"/>
              <a:ext cx="1781400" cy="78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3F3F3F"/>
                  </a:solidFill>
                </a:rPr>
                <a:t>Dapat digunakan untuk mengotomatiskan tugas-tugas terkait cloud.</a:t>
              </a:r>
              <a:endParaRPr sz="1600">
                <a:solidFill>
                  <a:schemeClr val="dk1"/>
                </a:solidFill>
                <a:latin typeface="Arial"/>
                <a:ea typeface="Arial"/>
                <a:cs typeface="Arial"/>
                <a:sym typeface="Arial"/>
              </a:endParaRPr>
            </a:p>
          </p:txBody>
        </p:sp>
      </p:grpSp>
      <p:grpSp>
        <p:nvGrpSpPr>
          <p:cNvPr id="783" name="Google Shape;783;g2428f191af5_0_0"/>
          <p:cNvGrpSpPr/>
          <p:nvPr/>
        </p:nvGrpSpPr>
        <p:grpSpPr>
          <a:xfrm flipH="1">
            <a:off x="4934821" y="1833702"/>
            <a:ext cx="3830832" cy="3792377"/>
            <a:chOff x="3099371" y="1833702"/>
            <a:chExt cx="3830832" cy="3792377"/>
          </a:xfrm>
        </p:grpSpPr>
        <p:grpSp>
          <p:nvGrpSpPr>
            <p:cNvPr id="784" name="Google Shape;784;g2428f191af5_0_0"/>
            <p:cNvGrpSpPr/>
            <p:nvPr/>
          </p:nvGrpSpPr>
          <p:grpSpPr>
            <a:xfrm>
              <a:off x="3099371" y="1833702"/>
              <a:ext cx="3830832" cy="3792377"/>
              <a:chOff x="2836276" y="1796880"/>
              <a:chExt cx="3830832" cy="3792377"/>
            </a:xfrm>
          </p:grpSpPr>
          <p:sp>
            <p:nvSpPr>
              <p:cNvPr id="785" name="Google Shape;785;g2428f191af5_0_0"/>
              <p:cNvSpPr/>
              <p:nvPr/>
            </p:nvSpPr>
            <p:spPr>
              <a:xfrm>
                <a:off x="3014664" y="1875774"/>
                <a:ext cx="3652444" cy="3713483"/>
              </a:xfrm>
              <a:custGeom>
                <a:avLst/>
                <a:gdLst/>
                <a:ahLst/>
                <a:cxnLst/>
                <a:rect l="l" t="t" r="r" b="b"/>
                <a:pathLst>
                  <a:path w="2337564" h="2376629" extrusionOk="0">
                    <a:moveTo>
                      <a:pt x="1632503" y="0"/>
                    </a:moveTo>
                    <a:lnTo>
                      <a:pt x="1973743" y="536479"/>
                    </a:lnTo>
                    <a:lnTo>
                      <a:pt x="1338632" y="566281"/>
                    </a:lnTo>
                    <a:lnTo>
                      <a:pt x="1411376" y="426106"/>
                    </a:lnTo>
                    <a:lnTo>
                      <a:pt x="1336049" y="414609"/>
                    </a:lnTo>
                    <a:cubicBezTo>
                      <a:pt x="1304807" y="411437"/>
                      <a:pt x="1273108" y="409812"/>
                      <a:pt x="1241029" y="409812"/>
                    </a:cubicBezTo>
                    <a:cubicBezTo>
                      <a:pt x="727767" y="409811"/>
                      <a:pt x="311684" y="825893"/>
                      <a:pt x="311684" y="1339156"/>
                    </a:cubicBezTo>
                    <a:cubicBezTo>
                      <a:pt x="311685" y="1852419"/>
                      <a:pt x="727767" y="2268501"/>
                      <a:pt x="1241029" y="2268501"/>
                    </a:cubicBezTo>
                    <a:lnTo>
                      <a:pt x="1276800" y="2266695"/>
                    </a:lnTo>
                    <a:lnTo>
                      <a:pt x="1283069" y="2267289"/>
                    </a:lnTo>
                    <a:cubicBezTo>
                      <a:pt x="1587888" y="2277898"/>
                      <a:pt x="1931140" y="2074979"/>
                      <a:pt x="2146453" y="1724859"/>
                    </a:cubicBezTo>
                    <a:cubicBezTo>
                      <a:pt x="2254110" y="1549799"/>
                      <a:pt x="2314494" y="1362798"/>
                      <a:pt x="2329590" y="1186157"/>
                    </a:cubicBezTo>
                    <a:lnTo>
                      <a:pt x="2331676" y="1091239"/>
                    </a:lnTo>
                    <a:lnTo>
                      <a:pt x="2337564" y="1207847"/>
                    </a:lnTo>
                    <a:cubicBezTo>
                      <a:pt x="2337564" y="1853347"/>
                      <a:pt x="1814282" y="2376629"/>
                      <a:pt x="1168782" y="2376629"/>
                    </a:cubicBezTo>
                    <a:cubicBezTo>
                      <a:pt x="523282" y="2376629"/>
                      <a:pt x="0" y="1853347"/>
                      <a:pt x="0" y="1207847"/>
                    </a:cubicBezTo>
                    <a:cubicBezTo>
                      <a:pt x="0" y="562347"/>
                      <a:pt x="523282" y="39065"/>
                      <a:pt x="1168782" y="39065"/>
                    </a:cubicBezTo>
                    <a:cubicBezTo>
                      <a:pt x="1289813" y="39065"/>
                      <a:pt x="1406548" y="57462"/>
                      <a:pt x="1516342" y="91611"/>
                    </a:cubicBezTo>
                    <a:lnTo>
                      <a:pt x="1574009" y="112718"/>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6" name="Google Shape;786;g2428f191af5_0_0"/>
              <p:cNvSpPr/>
              <p:nvPr/>
            </p:nvSpPr>
            <p:spPr>
              <a:xfrm>
                <a:off x="2836276" y="3438092"/>
                <a:ext cx="900000" cy="900000"/>
              </a:xfrm>
              <a:prstGeom prst="ellipse">
                <a:avLst/>
              </a:prstGeom>
              <a:solidFill>
                <a:srgbClr val="EC69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7" name="Google Shape;787;g2428f191af5_0_0"/>
              <p:cNvSpPr/>
              <p:nvPr/>
            </p:nvSpPr>
            <p:spPr>
              <a:xfrm>
                <a:off x="3451570" y="1796880"/>
                <a:ext cx="1260000" cy="1260000"/>
              </a:xfrm>
              <a:prstGeom prst="ellipse">
                <a:avLst/>
              </a:prstGeom>
              <a:solidFill>
                <a:srgbClr val="EC69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8" name="Google Shape;788;g2428f191af5_0_0"/>
              <p:cNvSpPr/>
              <p:nvPr/>
            </p:nvSpPr>
            <p:spPr>
              <a:xfrm>
                <a:off x="3811576" y="4997891"/>
                <a:ext cx="540000" cy="540000"/>
              </a:xfrm>
              <a:prstGeom prst="ellipse">
                <a:avLst/>
              </a:prstGeom>
              <a:solidFill>
                <a:srgbClr val="EC69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89" name="Google Shape;789;g2428f191af5_0_0"/>
            <p:cNvSpPr/>
            <p:nvPr/>
          </p:nvSpPr>
          <p:spPr>
            <a:xfrm>
              <a:off x="4188174" y="5165225"/>
              <a:ext cx="291525" cy="295218"/>
            </a:xfrm>
            <a:custGeom>
              <a:avLst/>
              <a:gdLst/>
              <a:ahLst/>
              <a:cxnLst/>
              <a:rect l="l" t="t" r="r" b="b"/>
              <a:pathLst>
                <a:path w="2844151" h="2880180" extrusionOk="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lt1"/>
            </a:solidFill>
            <a:ln w="9525" cap="flat" cmpd="sng">
              <a:solidFill>
                <a:srgbClr val="EC697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790" name="Google Shape;790;g2428f191af5_0_0"/>
            <p:cNvSpPr/>
            <p:nvPr/>
          </p:nvSpPr>
          <p:spPr>
            <a:xfrm>
              <a:off x="3974588" y="2090407"/>
              <a:ext cx="718682" cy="724684"/>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w="9525" cap="flat" cmpd="sng">
              <a:solidFill>
                <a:srgbClr val="EC697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791" name="Google Shape;791;g2428f191af5_0_0"/>
            <p:cNvSpPr/>
            <p:nvPr/>
          </p:nvSpPr>
          <p:spPr>
            <a:xfrm>
              <a:off x="3307627" y="3728625"/>
              <a:ext cx="494100" cy="392573"/>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lt1"/>
            </a:solidFill>
            <a:ln w="9525" cap="flat" cmpd="sng">
              <a:solidFill>
                <a:srgbClr val="EC697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nvGrpSpPr>
          <p:cNvPr id="792" name="Google Shape;792;g2428f191af5_0_0"/>
          <p:cNvGrpSpPr/>
          <p:nvPr/>
        </p:nvGrpSpPr>
        <p:grpSpPr>
          <a:xfrm>
            <a:off x="1067698" y="3095375"/>
            <a:ext cx="3224075" cy="1823118"/>
            <a:chOff x="787641" y="4149076"/>
            <a:chExt cx="1866000" cy="1823118"/>
          </a:xfrm>
        </p:grpSpPr>
        <p:sp>
          <p:nvSpPr>
            <p:cNvPr id="793" name="Google Shape;793;g2428f191af5_0_0"/>
            <p:cNvSpPr txBox="1"/>
            <p:nvPr/>
          </p:nvSpPr>
          <p:spPr>
            <a:xfrm>
              <a:off x="787641" y="4149076"/>
              <a:ext cx="18660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EC697C"/>
                  </a:solidFill>
                </a:rPr>
                <a:t>Definisi</a:t>
              </a:r>
              <a:endParaRPr sz="1600" b="1">
                <a:solidFill>
                  <a:srgbClr val="EC697C"/>
                </a:solidFill>
                <a:latin typeface="Arial"/>
                <a:ea typeface="Arial"/>
                <a:cs typeface="Arial"/>
                <a:sym typeface="Arial"/>
              </a:endParaRPr>
            </a:p>
          </p:txBody>
        </p:sp>
        <p:sp>
          <p:nvSpPr>
            <p:cNvPr id="794" name="Google Shape;794;g2428f191af5_0_0"/>
            <p:cNvSpPr txBox="1"/>
            <p:nvPr/>
          </p:nvSpPr>
          <p:spPr>
            <a:xfrm>
              <a:off x="787641" y="4402294"/>
              <a:ext cx="1866000" cy="1569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rgbClr val="3F3F3F"/>
                  </a:solidFill>
                </a:rPr>
                <a:t>Self-service adalah fitur cloud yang memungkinkan pengguna akhir untuk mengelola sumber daya cloud mereka sendiri tanpa bantuan dari tim IT yang didalamnya termasuk;</a:t>
              </a:r>
              <a:endParaRPr sz="1600">
                <a:solidFill>
                  <a:schemeClr val="dk1"/>
                </a:solidFill>
                <a:latin typeface="Arial"/>
                <a:ea typeface="Arial"/>
                <a:cs typeface="Arial"/>
                <a:sym typeface="Arial"/>
              </a:endParaRPr>
            </a:p>
          </p:txBody>
        </p:sp>
      </p:grpSp>
      <p:cxnSp>
        <p:nvCxnSpPr>
          <p:cNvPr id="795" name="Google Shape;795;g2428f191af5_0_0"/>
          <p:cNvCxnSpPr/>
          <p:nvPr/>
        </p:nvCxnSpPr>
        <p:spPr>
          <a:xfrm>
            <a:off x="3552600" y="1168625"/>
            <a:ext cx="5086800" cy="0"/>
          </a:xfrm>
          <a:prstGeom prst="straightConnector1">
            <a:avLst/>
          </a:prstGeom>
          <a:noFill/>
          <a:ln w="28575" cap="flat" cmpd="sng">
            <a:solidFill>
              <a:srgbClr val="EC697C"/>
            </a:solidFill>
            <a:prstDash val="solid"/>
            <a:round/>
            <a:headEnd type="none" w="med" len="med"/>
            <a:tailEnd type="none" w="med" len="med"/>
          </a:ln>
        </p:spPr>
      </p:cxnSp>
      <p:pic>
        <p:nvPicPr>
          <p:cNvPr id="796" name="Google Shape;796;g2428f191af5_0_0"/>
          <p:cNvPicPr preferRelativeResize="0"/>
          <p:nvPr/>
        </p:nvPicPr>
        <p:blipFill>
          <a:blip r:embed="rId3">
            <a:alphaModFix/>
          </a:blip>
          <a:stretch>
            <a:fillRect/>
          </a:stretch>
        </p:blipFill>
        <p:spPr>
          <a:xfrm>
            <a:off x="323525" y="6013700"/>
            <a:ext cx="2501550" cy="48372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2428f191af5_0_45"/>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Manfaat Self-service</a:t>
            </a:r>
            <a:endParaRPr/>
          </a:p>
        </p:txBody>
      </p:sp>
      <p:sp>
        <p:nvSpPr>
          <p:cNvPr id="802" name="Google Shape;802;g2428f191af5_0_45"/>
          <p:cNvSpPr/>
          <p:nvPr/>
        </p:nvSpPr>
        <p:spPr>
          <a:xfrm flipH="1">
            <a:off x="670175" y="4270806"/>
            <a:ext cx="4378500" cy="2470500"/>
          </a:xfrm>
          <a:prstGeom prst="round2DiagRect">
            <a:avLst>
              <a:gd name="adj1" fmla="val 16667"/>
              <a:gd name="adj2" fmla="val 0"/>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803" name="Google Shape;803;g2428f191af5_0_45"/>
          <p:cNvSpPr/>
          <p:nvPr/>
        </p:nvSpPr>
        <p:spPr>
          <a:xfrm flipH="1">
            <a:off x="7138475" y="1732650"/>
            <a:ext cx="4960500" cy="2140500"/>
          </a:xfrm>
          <a:prstGeom prst="round2DiagRect">
            <a:avLst>
              <a:gd name="adj1" fmla="val 16667"/>
              <a:gd name="adj2" fmla="val 0"/>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804" name="Google Shape;804;g2428f191af5_0_45"/>
          <p:cNvSpPr/>
          <p:nvPr/>
        </p:nvSpPr>
        <p:spPr>
          <a:xfrm>
            <a:off x="677650" y="1732650"/>
            <a:ext cx="4378500" cy="2140500"/>
          </a:xfrm>
          <a:prstGeom prst="round2DiagRect">
            <a:avLst>
              <a:gd name="adj1" fmla="val 16667"/>
              <a:gd name="adj2" fmla="val 0"/>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805" name="Google Shape;805;g2428f191af5_0_45"/>
          <p:cNvGrpSpPr/>
          <p:nvPr/>
        </p:nvGrpSpPr>
        <p:grpSpPr>
          <a:xfrm>
            <a:off x="874692" y="2041388"/>
            <a:ext cx="206100" cy="206100"/>
            <a:chOff x="2411760" y="3708613"/>
            <a:chExt cx="206100" cy="206100"/>
          </a:xfrm>
        </p:grpSpPr>
        <p:sp>
          <p:nvSpPr>
            <p:cNvPr id="806" name="Google Shape;806;g2428f191af5_0_45"/>
            <p:cNvSpPr/>
            <p:nvPr/>
          </p:nvSpPr>
          <p:spPr>
            <a:xfrm>
              <a:off x="2411760" y="3708613"/>
              <a:ext cx="206100" cy="206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accent1"/>
                </a:solidFill>
                <a:latin typeface="Arial"/>
                <a:ea typeface="Arial"/>
                <a:cs typeface="Arial"/>
                <a:sym typeface="Arial"/>
              </a:endParaRPr>
            </a:p>
          </p:txBody>
        </p:sp>
        <p:sp>
          <p:nvSpPr>
            <p:cNvPr id="807" name="Google Shape;807;g2428f191af5_0_45"/>
            <p:cNvSpPr/>
            <p:nvPr/>
          </p:nvSpPr>
          <p:spPr>
            <a:xfrm>
              <a:off x="2478836" y="3755880"/>
              <a:ext cx="72000" cy="108000"/>
            </a:xfrm>
            <a:prstGeom prst="chevron">
              <a:avLst>
                <a:gd name="adj" fmla="val 6522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accent1"/>
                </a:solidFill>
                <a:latin typeface="Arial"/>
                <a:ea typeface="Arial"/>
                <a:cs typeface="Arial"/>
                <a:sym typeface="Arial"/>
              </a:endParaRPr>
            </a:p>
          </p:txBody>
        </p:sp>
      </p:grpSp>
      <p:grpSp>
        <p:nvGrpSpPr>
          <p:cNvPr id="808" name="Google Shape;808;g2428f191af5_0_45"/>
          <p:cNvGrpSpPr/>
          <p:nvPr/>
        </p:nvGrpSpPr>
        <p:grpSpPr>
          <a:xfrm>
            <a:off x="1080694" y="1988817"/>
            <a:ext cx="3631003" cy="1846815"/>
            <a:chOff x="2242999" y="1880112"/>
            <a:chExt cx="2332500" cy="1846815"/>
          </a:xfrm>
        </p:grpSpPr>
        <p:sp>
          <p:nvSpPr>
            <p:cNvPr id="809" name="Google Shape;809;g2428f191af5_0_45"/>
            <p:cNvSpPr txBox="1"/>
            <p:nvPr/>
          </p:nvSpPr>
          <p:spPr>
            <a:xfrm>
              <a:off x="2242999" y="1880112"/>
              <a:ext cx="2332500" cy="3693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accent1"/>
                  </a:solidFill>
                </a:rPr>
                <a:t>Kemudahan penggunaan</a:t>
              </a:r>
              <a:endParaRPr sz="1800" b="1">
                <a:solidFill>
                  <a:schemeClr val="accent1"/>
                </a:solidFill>
                <a:latin typeface="Arial"/>
                <a:ea typeface="Arial"/>
                <a:cs typeface="Arial"/>
                <a:sym typeface="Arial"/>
              </a:endParaRPr>
            </a:p>
          </p:txBody>
        </p:sp>
        <p:sp>
          <p:nvSpPr>
            <p:cNvPr id="810" name="Google Shape;810;g2428f191af5_0_45"/>
            <p:cNvSpPr txBox="1"/>
            <p:nvPr/>
          </p:nvSpPr>
          <p:spPr>
            <a:xfrm>
              <a:off x="2242999" y="2249427"/>
              <a:ext cx="2332500" cy="1477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Arial"/>
                <a:buNone/>
              </a:pPr>
              <a:r>
                <a:rPr lang="en-US" sz="1800">
                  <a:solidFill>
                    <a:schemeClr val="dk1"/>
                  </a:solidFill>
                </a:rPr>
                <a:t>self-service dapat membuat pengelolaan sumber daya cloud lebih mudah bagi pengguna akhir yang tidak memiliki pengetahuan teknis.</a:t>
              </a:r>
              <a:endParaRPr sz="1200">
                <a:solidFill>
                  <a:schemeClr val="dk1"/>
                </a:solidFill>
              </a:endParaRPr>
            </a:p>
          </p:txBody>
        </p:sp>
      </p:grpSp>
      <p:grpSp>
        <p:nvGrpSpPr>
          <p:cNvPr id="811" name="Google Shape;811;g2428f191af5_0_45"/>
          <p:cNvGrpSpPr/>
          <p:nvPr/>
        </p:nvGrpSpPr>
        <p:grpSpPr>
          <a:xfrm>
            <a:off x="4550324" y="2271796"/>
            <a:ext cx="3366844" cy="3364560"/>
            <a:chOff x="2885723" y="1770311"/>
            <a:chExt cx="3366844" cy="3364560"/>
          </a:xfrm>
        </p:grpSpPr>
        <p:sp>
          <p:nvSpPr>
            <p:cNvPr id="812" name="Google Shape;812;g2428f191af5_0_45"/>
            <p:cNvSpPr/>
            <p:nvPr/>
          </p:nvSpPr>
          <p:spPr>
            <a:xfrm>
              <a:off x="4560454" y="1770311"/>
              <a:ext cx="1692113" cy="1682280"/>
            </a:xfrm>
            <a:custGeom>
              <a:avLst/>
              <a:gdLst/>
              <a:ahLst/>
              <a:cxnLst/>
              <a:rect l="l" t="t" r="r" b="b"/>
              <a:pathLst>
                <a:path w="1692113" h="1682280" extrusionOk="0">
                  <a:moveTo>
                    <a:pt x="0" y="1"/>
                  </a:moveTo>
                  <a:cubicBezTo>
                    <a:pt x="927789" y="-474"/>
                    <a:pt x="1683337" y="747075"/>
                    <a:pt x="1692113" y="1675816"/>
                  </a:cubicBezTo>
                  <a:lnTo>
                    <a:pt x="1008025" y="1682280"/>
                  </a:lnTo>
                  <a:cubicBezTo>
                    <a:pt x="1002797" y="1129011"/>
                    <a:pt x="552702" y="683681"/>
                    <a:pt x="0" y="6839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813" name="Google Shape;813;g2428f191af5_0_45"/>
            <p:cNvSpPr/>
            <p:nvPr/>
          </p:nvSpPr>
          <p:spPr>
            <a:xfrm rot="-5400000">
              <a:off x="2881114" y="1775228"/>
              <a:ext cx="1692113" cy="1682280"/>
            </a:xfrm>
            <a:custGeom>
              <a:avLst/>
              <a:gdLst/>
              <a:ahLst/>
              <a:cxnLst/>
              <a:rect l="l" t="t" r="r" b="b"/>
              <a:pathLst>
                <a:path w="1692113" h="1682280" extrusionOk="0">
                  <a:moveTo>
                    <a:pt x="0" y="1"/>
                  </a:moveTo>
                  <a:cubicBezTo>
                    <a:pt x="927789" y="-474"/>
                    <a:pt x="1683337" y="747075"/>
                    <a:pt x="1692113" y="1675816"/>
                  </a:cubicBezTo>
                  <a:lnTo>
                    <a:pt x="1008025" y="1682280"/>
                  </a:lnTo>
                  <a:cubicBezTo>
                    <a:pt x="1002797" y="1129011"/>
                    <a:pt x="552702" y="683681"/>
                    <a:pt x="0" y="6839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814" name="Google Shape;814;g2428f191af5_0_45"/>
            <p:cNvSpPr/>
            <p:nvPr/>
          </p:nvSpPr>
          <p:spPr>
            <a:xfrm rot="10800000">
              <a:off x="2885723" y="3452591"/>
              <a:ext cx="1692113" cy="1682280"/>
            </a:xfrm>
            <a:custGeom>
              <a:avLst/>
              <a:gdLst/>
              <a:ahLst/>
              <a:cxnLst/>
              <a:rect l="l" t="t" r="r" b="b"/>
              <a:pathLst>
                <a:path w="1692113" h="1682280" extrusionOk="0">
                  <a:moveTo>
                    <a:pt x="0" y="1"/>
                  </a:moveTo>
                  <a:cubicBezTo>
                    <a:pt x="927789" y="-474"/>
                    <a:pt x="1683337" y="747075"/>
                    <a:pt x="1692113" y="1675816"/>
                  </a:cubicBezTo>
                  <a:lnTo>
                    <a:pt x="1008025" y="1682280"/>
                  </a:lnTo>
                  <a:cubicBezTo>
                    <a:pt x="1002797" y="1129011"/>
                    <a:pt x="552702" y="683681"/>
                    <a:pt x="0" y="6839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815" name="Google Shape;815;g2428f191af5_0_45"/>
            <p:cNvSpPr txBox="1"/>
            <p:nvPr/>
          </p:nvSpPr>
          <p:spPr>
            <a:xfrm rot="2700000">
              <a:off x="5235603" y="2195710"/>
              <a:ext cx="516754" cy="5850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3200" b="1">
                <a:solidFill>
                  <a:schemeClr val="lt1"/>
                </a:solidFill>
                <a:latin typeface="Arial"/>
                <a:ea typeface="Arial"/>
                <a:cs typeface="Arial"/>
                <a:sym typeface="Arial"/>
              </a:endParaRPr>
            </a:p>
          </p:txBody>
        </p:sp>
        <p:sp>
          <p:nvSpPr>
            <p:cNvPr id="816" name="Google Shape;816;g2428f191af5_0_45"/>
            <p:cNvSpPr txBox="1"/>
            <p:nvPr/>
          </p:nvSpPr>
          <p:spPr>
            <a:xfrm rot="-2700000">
              <a:off x="3335021" y="2269060"/>
              <a:ext cx="516754" cy="5850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3200" b="1">
                <a:solidFill>
                  <a:schemeClr val="lt1"/>
                </a:solidFill>
                <a:latin typeface="Arial"/>
                <a:ea typeface="Arial"/>
                <a:cs typeface="Arial"/>
                <a:sym typeface="Arial"/>
              </a:endParaRPr>
            </a:p>
          </p:txBody>
        </p:sp>
        <p:sp>
          <p:nvSpPr>
            <p:cNvPr id="817" name="Google Shape;817;g2428f191af5_0_45"/>
            <p:cNvSpPr txBox="1"/>
            <p:nvPr/>
          </p:nvSpPr>
          <p:spPr>
            <a:xfrm rot="-8100000">
              <a:off x="3402241" y="4123732"/>
              <a:ext cx="516754" cy="5850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3200" b="1">
                <a:solidFill>
                  <a:schemeClr val="lt1"/>
                </a:solidFill>
                <a:latin typeface="Arial"/>
                <a:ea typeface="Arial"/>
                <a:cs typeface="Arial"/>
                <a:sym typeface="Arial"/>
              </a:endParaRPr>
            </a:p>
          </p:txBody>
        </p:sp>
        <p:sp>
          <p:nvSpPr>
            <p:cNvPr id="818" name="Google Shape;818;g2428f191af5_0_45"/>
            <p:cNvSpPr txBox="1"/>
            <p:nvPr/>
          </p:nvSpPr>
          <p:spPr>
            <a:xfrm>
              <a:off x="3602840" y="3129734"/>
              <a:ext cx="1938600" cy="6465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3600" b="1">
                <a:solidFill>
                  <a:schemeClr val="accent1"/>
                </a:solidFill>
                <a:latin typeface="Arial"/>
                <a:ea typeface="Arial"/>
                <a:cs typeface="Arial"/>
                <a:sym typeface="Arial"/>
              </a:endParaRPr>
            </a:p>
          </p:txBody>
        </p:sp>
      </p:grpSp>
      <p:grpSp>
        <p:nvGrpSpPr>
          <p:cNvPr id="819" name="Google Shape;819;g2428f191af5_0_45"/>
          <p:cNvGrpSpPr/>
          <p:nvPr/>
        </p:nvGrpSpPr>
        <p:grpSpPr>
          <a:xfrm>
            <a:off x="7840778" y="2018929"/>
            <a:ext cx="4055751" cy="1783557"/>
            <a:chOff x="7882280" y="1910299"/>
            <a:chExt cx="2332500" cy="1710190"/>
          </a:xfrm>
        </p:grpSpPr>
        <p:sp>
          <p:nvSpPr>
            <p:cNvPr id="820" name="Google Shape;820;g2428f191af5_0_45"/>
            <p:cNvSpPr txBox="1"/>
            <p:nvPr/>
          </p:nvSpPr>
          <p:spPr>
            <a:xfrm>
              <a:off x="7882280" y="1910299"/>
              <a:ext cx="2332500" cy="3543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accent3"/>
                  </a:solidFill>
                </a:rPr>
                <a:t>Produktivitas</a:t>
              </a:r>
              <a:endParaRPr sz="1800" b="1">
                <a:solidFill>
                  <a:schemeClr val="accent3"/>
                </a:solidFill>
                <a:latin typeface="Arial"/>
                <a:ea typeface="Arial"/>
                <a:cs typeface="Arial"/>
                <a:sym typeface="Arial"/>
              </a:endParaRPr>
            </a:p>
          </p:txBody>
        </p:sp>
        <p:sp>
          <p:nvSpPr>
            <p:cNvPr id="821" name="Google Shape;821;g2428f191af5_0_45"/>
            <p:cNvSpPr txBox="1"/>
            <p:nvPr/>
          </p:nvSpPr>
          <p:spPr>
            <a:xfrm>
              <a:off x="7882280" y="2203589"/>
              <a:ext cx="2332500" cy="1416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rPr>
                <a:t>self-service dapat membantu pengguna akhir menjadi lebih produktif dengan mengurangi waktu yang dihabiskan untuk tugas-tugas administratif.</a:t>
              </a:r>
              <a:endParaRPr sz="1800">
                <a:solidFill>
                  <a:srgbClr val="3F3F3F"/>
                </a:solidFill>
              </a:endParaRPr>
            </a:p>
          </p:txBody>
        </p:sp>
      </p:grpSp>
      <p:grpSp>
        <p:nvGrpSpPr>
          <p:cNvPr id="822" name="Google Shape;822;g2428f191af5_0_45"/>
          <p:cNvGrpSpPr/>
          <p:nvPr/>
        </p:nvGrpSpPr>
        <p:grpSpPr>
          <a:xfrm>
            <a:off x="874692" y="4451753"/>
            <a:ext cx="206100" cy="206100"/>
            <a:chOff x="2411760" y="3708613"/>
            <a:chExt cx="206100" cy="206100"/>
          </a:xfrm>
        </p:grpSpPr>
        <p:sp>
          <p:nvSpPr>
            <p:cNvPr id="823" name="Google Shape;823;g2428f191af5_0_45"/>
            <p:cNvSpPr/>
            <p:nvPr/>
          </p:nvSpPr>
          <p:spPr>
            <a:xfrm>
              <a:off x="2411760" y="3708613"/>
              <a:ext cx="206100" cy="2061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EF4A4A"/>
                </a:solidFill>
                <a:latin typeface="Arial"/>
                <a:ea typeface="Arial"/>
                <a:cs typeface="Arial"/>
                <a:sym typeface="Arial"/>
              </a:endParaRPr>
            </a:p>
          </p:txBody>
        </p:sp>
        <p:sp>
          <p:nvSpPr>
            <p:cNvPr id="824" name="Google Shape;824;g2428f191af5_0_45"/>
            <p:cNvSpPr/>
            <p:nvPr/>
          </p:nvSpPr>
          <p:spPr>
            <a:xfrm>
              <a:off x="2478836" y="3755880"/>
              <a:ext cx="72000" cy="108000"/>
            </a:xfrm>
            <a:prstGeom prst="chevron">
              <a:avLst>
                <a:gd name="adj" fmla="val 6522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EF4A4A"/>
                </a:solidFill>
                <a:latin typeface="Arial"/>
                <a:ea typeface="Arial"/>
                <a:cs typeface="Arial"/>
                <a:sym typeface="Arial"/>
              </a:endParaRPr>
            </a:p>
          </p:txBody>
        </p:sp>
      </p:grpSp>
      <p:grpSp>
        <p:nvGrpSpPr>
          <p:cNvPr id="825" name="Google Shape;825;g2428f191af5_0_45"/>
          <p:cNvGrpSpPr/>
          <p:nvPr/>
        </p:nvGrpSpPr>
        <p:grpSpPr>
          <a:xfrm>
            <a:off x="1080691" y="4398984"/>
            <a:ext cx="3786123" cy="2262261"/>
            <a:chOff x="2337663" y="4666621"/>
            <a:chExt cx="2332506" cy="2212696"/>
          </a:xfrm>
        </p:grpSpPr>
        <p:sp>
          <p:nvSpPr>
            <p:cNvPr id="826" name="Google Shape;826;g2428f191af5_0_45"/>
            <p:cNvSpPr txBox="1"/>
            <p:nvPr/>
          </p:nvSpPr>
          <p:spPr>
            <a:xfrm>
              <a:off x="2337663" y="4666621"/>
              <a:ext cx="2332500" cy="361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a:solidFill>
                    <a:schemeClr val="accent2"/>
                  </a:solidFill>
                </a:rPr>
                <a:t>Keamanan</a:t>
              </a:r>
              <a:endParaRPr sz="1800" b="1">
                <a:solidFill>
                  <a:schemeClr val="accent2"/>
                </a:solidFill>
                <a:latin typeface="Arial"/>
                <a:ea typeface="Arial"/>
                <a:cs typeface="Arial"/>
                <a:sym typeface="Arial"/>
              </a:endParaRPr>
            </a:p>
          </p:txBody>
        </p:sp>
        <p:sp>
          <p:nvSpPr>
            <p:cNvPr id="827" name="Google Shape;827;g2428f191af5_0_45"/>
            <p:cNvSpPr txBox="1"/>
            <p:nvPr/>
          </p:nvSpPr>
          <p:spPr>
            <a:xfrm>
              <a:off x="2337669" y="4959917"/>
              <a:ext cx="2332500" cy="19194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None/>
              </a:pPr>
              <a:r>
                <a:rPr lang="en-US" sz="1800">
                  <a:solidFill>
                    <a:schemeClr val="dk1"/>
                  </a:solidFill>
                </a:rPr>
                <a:t>self-service dapat membantu meningkatkan keamanan dengan memungkinkan pengguna akhir mengambil tindakan untuk melindungi sumber daya cloud mereka.</a:t>
              </a:r>
              <a:endParaRPr sz="1800">
                <a:solidFill>
                  <a:srgbClr val="3F3F3F"/>
                </a:solidFill>
                <a:latin typeface="Arial"/>
                <a:ea typeface="Arial"/>
                <a:cs typeface="Arial"/>
                <a:sym typeface="Arial"/>
              </a:endParaRPr>
            </a:p>
          </p:txBody>
        </p:sp>
      </p:grpSp>
      <p:pic>
        <p:nvPicPr>
          <p:cNvPr id="828" name="Google Shape;828;g2428f191af5_0_45"/>
          <p:cNvPicPr preferRelativeResize="0"/>
          <p:nvPr/>
        </p:nvPicPr>
        <p:blipFill>
          <a:blip r:embed="rId3">
            <a:alphaModFix/>
          </a:blip>
          <a:stretch>
            <a:fillRect/>
          </a:stretch>
        </p:blipFill>
        <p:spPr>
          <a:xfrm>
            <a:off x="9020288" y="5947250"/>
            <a:ext cx="2501550" cy="483728"/>
          </a:xfrm>
          <a:prstGeom prst="rect">
            <a:avLst/>
          </a:prstGeom>
          <a:noFill/>
          <a:ln>
            <a:noFill/>
          </a:ln>
        </p:spPr>
      </p:pic>
      <p:grpSp>
        <p:nvGrpSpPr>
          <p:cNvPr id="829" name="Google Shape;829;g2428f191af5_0_45"/>
          <p:cNvGrpSpPr/>
          <p:nvPr/>
        </p:nvGrpSpPr>
        <p:grpSpPr>
          <a:xfrm>
            <a:off x="7618756" y="2065712"/>
            <a:ext cx="206100" cy="206100"/>
            <a:chOff x="2411760" y="3708613"/>
            <a:chExt cx="206100" cy="206100"/>
          </a:xfrm>
        </p:grpSpPr>
        <p:sp>
          <p:nvSpPr>
            <p:cNvPr id="830" name="Google Shape;830;g2428f191af5_0_45"/>
            <p:cNvSpPr/>
            <p:nvPr/>
          </p:nvSpPr>
          <p:spPr>
            <a:xfrm>
              <a:off x="2411760" y="3708613"/>
              <a:ext cx="206100" cy="206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EF4A4A"/>
                </a:solidFill>
                <a:latin typeface="Arial"/>
                <a:ea typeface="Arial"/>
                <a:cs typeface="Arial"/>
                <a:sym typeface="Arial"/>
              </a:endParaRPr>
            </a:p>
          </p:txBody>
        </p:sp>
        <p:sp>
          <p:nvSpPr>
            <p:cNvPr id="831" name="Google Shape;831;g2428f191af5_0_45"/>
            <p:cNvSpPr/>
            <p:nvPr/>
          </p:nvSpPr>
          <p:spPr>
            <a:xfrm>
              <a:off x="2478836" y="3755880"/>
              <a:ext cx="72000" cy="108000"/>
            </a:xfrm>
            <a:prstGeom prst="chevron">
              <a:avLst>
                <a:gd name="adj" fmla="val 6522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EF4A4A"/>
                </a:solidFill>
                <a:latin typeface="Arial"/>
                <a:ea typeface="Arial"/>
                <a:cs typeface="Arial"/>
                <a:sym typeface="Arial"/>
              </a:endParaRPr>
            </a:p>
          </p:txBody>
        </p:sp>
      </p:grpSp>
      <p:cxnSp>
        <p:nvCxnSpPr>
          <p:cNvPr id="832" name="Google Shape;832;g2428f191af5_0_45"/>
          <p:cNvCxnSpPr/>
          <p:nvPr/>
        </p:nvCxnSpPr>
        <p:spPr>
          <a:xfrm rot="10800000" flipH="1">
            <a:off x="2680950" y="1120575"/>
            <a:ext cx="6830100" cy="4500"/>
          </a:xfrm>
          <a:prstGeom prst="straightConnector1">
            <a:avLst/>
          </a:prstGeom>
          <a:noFill/>
          <a:ln w="28575" cap="flat" cmpd="sng">
            <a:solidFill>
              <a:srgbClr val="EC697C"/>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g27be088a56b_1_0"/>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sz="4800"/>
              <a:t>Penerapan Automation dan Self-Services</a:t>
            </a:r>
            <a:endParaRPr sz="4800"/>
          </a:p>
        </p:txBody>
      </p:sp>
      <p:sp>
        <p:nvSpPr>
          <p:cNvPr id="838" name="Google Shape;838;g27be088a56b_1_0"/>
          <p:cNvSpPr/>
          <p:nvPr/>
        </p:nvSpPr>
        <p:spPr>
          <a:xfrm rot="-5400000" flipH="1">
            <a:off x="6421176" y="4480109"/>
            <a:ext cx="1074058" cy="1279393"/>
          </a:xfrm>
          <a:custGeom>
            <a:avLst/>
            <a:gdLst/>
            <a:ahLst/>
            <a:cxnLst/>
            <a:rect l="l" t="t" r="r" b="b"/>
            <a:pathLst>
              <a:path w="694060" h="935571" extrusionOk="0">
                <a:moveTo>
                  <a:pt x="0" y="406646"/>
                </a:moveTo>
                <a:lnTo>
                  <a:pt x="0" y="935571"/>
                </a:lnTo>
                <a:lnTo>
                  <a:pt x="211832" y="935571"/>
                </a:lnTo>
                <a:lnTo>
                  <a:pt x="211832" y="444434"/>
                </a:lnTo>
                <a:cubicBezTo>
                  <a:pt x="211832" y="316040"/>
                  <a:pt x="315916" y="211956"/>
                  <a:pt x="444310" y="211956"/>
                </a:cubicBezTo>
                <a:lnTo>
                  <a:pt x="694060" y="211956"/>
                </a:lnTo>
                <a:lnTo>
                  <a:pt x="694060" y="0"/>
                </a:lnTo>
                <a:lnTo>
                  <a:pt x="406646" y="0"/>
                </a:lnTo>
                <a:cubicBezTo>
                  <a:pt x="182062" y="0"/>
                  <a:pt x="0" y="182062"/>
                  <a:pt x="0" y="406646"/>
                </a:cubicBezTo>
                <a:close/>
              </a:path>
            </a:pathLst>
          </a:custGeom>
          <a:solidFill>
            <a:srgbClr val="EA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39" name="Google Shape;839;g27be088a56b_1_0"/>
          <p:cNvSpPr/>
          <p:nvPr/>
        </p:nvSpPr>
        <p:spPr>
          <a:xfrm rot="5400000">
            <a:off x="4254690" y="4482485"/>
            <a:ext cx="1894296" cy="1095103"/>
          </a:xfrm>
          <a:custGeom>
            <a:avLst/>
            <a:gdLst/>
            <a:ahLst/>
            <a:cxnLst/>
            <a:rect l="l" t="t" r="r" b="b"/>
            <a:pathLst>
              <a:path w="1462777" h="845639" extrusionOk="0">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40" name="Google Shape;840;g27be088a56b_1_0"/>
          <p:cNvSpPr/>
          <p:nvPr/>
        </p:nvSpPr>
        <p:spPr>
          <a:xfrm rot="5400000">
            <a:off x="3900765" y="3058168"/>
            <a:ext cx="3148669" cy="1687175"/>
          </a:xfrm>
          <a:custGeom>
            <a:avLst/>
            <a:gdLst/>
            <a:ahLst/>
            <a:cxnLst/>
            <a:rect l="l" t="t" r="r" b="b"/>
            <a:pathLst>
              <a:path w="2310950" h="1302838" extrusionOk="0">
                <a:moveTo>
                  <a:pt x="0" y="1249414"/>
                </a:moveTo>
                <a:lnTo>
                  <a:pt x="0" y="406646"/>
                </a:lnTo>
                <a:cubicBezTo>
                  <a:pt x="0" y="182062"/>
                  <a:pt x="182062" y="0"/>
                  <a:pt x="406646" y="0"/>
                </a:cubicBezTo>
                <a:lnTo>
                  <a:pt x="2300064" y="0"/>
                </a:lnTo>
                <a:lnTo>
                  <a:pt x="2300064" y="10886"/>
                </a:lnTo>
                <a:lnTo>
                  <a:pt x="2310950" y="10886"/>
                </a:lnTo>
                <a:lnTo>
                  <a:pt x="2310950" y="222842"/>
                </a:lnTo>
                <a:lnTo>
                  <a:pt x="455196" y="222842"/>
                </a:lnTo>
                <a:cubicBezTo>
                  <a:pt x="326802" y="222842"/>
                  <a:pt x="222718" y="326926"/>
                  <a:pt x="222718" y="455320"/>
                </a:cubicBezTo>
                <a:lnTo>
                  <a:pt x="222718" y="1302838"/>
                </a:lnTo>
                <a:lnTo>
                  <a:pt x="13824" y="1302838"/>
                </a:lnTo>
                <a:lnTo>
                  <a:pt x="13072" y="1291952"/>
                </a:lnTo>
                <a:lnTo>
                  <a:pt x="2938" y="1291952"/>
                </a:lnTo>
                <a:cubicBezTo>
                  <a:pt x="748" y="1278024"/>
                  <a:pt x="0" y="1263806"/>
                  <a:pt x="0" y="1249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41" name="Google Shape;841;g27be088a56b_1_0"/>
          <p:cNvSpPr/>
          <p:nvPr/>
        </p:nvSpPr>
        <p:spPr>
          <a:xfrm rot="-5400000" flipH="1">
            <a:off x="5094824" y="3772918"/>
            <a:ext cx="2992680" cy="1687175"/>
          </a:xfrm>
          <a:custGeom>
            <a:avLst/>
            <a:gdLst/>
            <a:ahLst/>
            <a:cxnLst/>
            <a:rect l="l" t="t" r="r" b="b"/>
            <a:pathLst>
              <a:path w="2310950" h="1302838" extrusionOk="0">
                <a:moveTo>
                  <a:pt x="0" y="1249414"/>
                </a:moveTo>
                <a:lnTo>
                  <a:pt x="0" y="406646"/>
                </a:lnTo>
                <a:cubicBezTo>
                  <a:pt x="0" y="182062"/>
                  <a:pt x="182062" y="0"/>
                  <a:pt x="406646" y="0"/>
                </a:cubicBezTo>
                <a:lnTo>
                  <a:pt x="2300064" y="0"/>
                </a:lnTo>
                <a:lnTo>
                  <a:pt x="2300064" y="10886"/>
                </a:lnTo>
                <a:lnTo>
                  <a:pt x="2310950" y="10886"/>
                </a:lnTo>
                <a:lnTo>
                  <a:pt x="2310950" y="222842"/>
                </a:lnTo>
                <a:lnTo>
                  <a:pt x="455196" y="222842"/>
                </a:lnTo>
                <a:cubicBezTo>
                  <a:pt x="326802" y="222842"/>
                  <a:pt x="222718" y="326926"/>
                  <a:pt x="222718" y="455320"/>
                </a:cubicBezTo>
                <a:lnTo>
                  <a:pt x="222718" y="1302838"/>
                </a:lnTo>
                <a:lnTo>
                  <a:pt x="13824" y="1302838"/>
                </a:lnTo>
                <a:lnTo>
                  <a:pt x="13072" y="1291952"/>
                </a:lnTo>
                <a:lnTo>
                  <a:pt x="2938" y="1291952"/>
                </a:lnTo>
                <a:cubicBezTo>
                  <a:pt x="748" y="1278024"/>
                  <a:pt x="0" y="1263806"/>
                  <a:pt x="0" y="12494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42" name="Google Shape;842;g27be088a56b_1_0"/>
          <p:cNvSpPr/>
          <p:nvPr/>
        </p:nvSpPr>
        <p:spPr>
          <a:xfrm rot="5400000">
            <a:off x="7257003" y="2982177"/>
            <a:ext cx="672300" cy="5796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43" name="Google Shape;843;g27be088a56b_1_0"/>
          <p:cNvSpPr/>
          <p:nvPr/>
        </p:nvSpPr>
        <p:spPr>
          <a:xfrm rot="5400000">
            <a:off x="7462249" y="4440383"/>
            <a:ext cx="672300" cy="579600"/>
          </a:xfrm>
          <a:prstGeom prst="triangle">
            <a:avLst>
              <a:gd name="adj" fmla="val 50000"/>
            </a:avLst>
          </a:prstGeom>
          <a:solidFill>
            <a:srgbClr val="EA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44" name="Google Shape;844;g27be088a56b_1_0"/>
          <p:cNvSpPr/>
          <p:nvPr/>
        </p:nvSpPr>
        <p:spPr>
          <a:xfrm rot="-5400000">
            <a:off x="4085705" y="3942731"/>
            <a:ext cx="672300" cy="5796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45" name="Google Shape;845;g27be088a56b_1_0"/>
          <p:cNvSpPr/>
          <p:nvPr/>
        </p:nvSpPr>
        <p:spPr>
          <a:xfrm rot="-5400000">
            <a:off x="4249146" y="2195632"/>
            <a:ext cx="672300" cy="579600"/>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46" name="Google Shape;846;g27be088a56b_1_0"/>
          <p:cNvSpPr/>
          <p:nvPr/>
        </p:nvSpPr>
        <p:spPr>
          <a:xfrm>
            <a:off x="5460275" y="5976962"/>
            <a:ext cx="287400" cy="881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7" name="Google Shape;847;g27be088a56b_1_0"/>
          <p:cNvSpPr/>
          <p:nvPr/>
        </p:nvSpPr>
        <p:spPr>
          <a:xfrm>
            <a:off x="5747577" y="5976962"/>
            <a:ext cx="287400" cy="881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8" name="Google Shape;848;g27be088a56b_1_0"/>
          <p:cNvSpPr/>
          <p:nvPr/>
        </p:nvSpPr>
        <p:spPr>
          <a:xfrm>
            <a:off x="6038102" y="5443758"/>
            <a:ext cx="287400" cy="1414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9" name="Google Shape;849;g27be088a56b_1_0"/>
          <p:cNvSpPr/>
          <p:nvPr/>
        </p:nvSpPr>
        <p:spPr>
          <a:xfrm>
            <a:off x="6323993" y="5652009"/>
            <a:ext cx="287400" cy="1206000"/>
          </a:xfrm>
          <a:prstGeom prst="rect">
            <a:avLst/>
          </a:prstGeom>
          <a:solidFill>
            <a:srgbClr val="EA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50" name="Google Shape;850;g27be088a56b_1_0"/>
          <p:cNvGrpSpPr/>
          <p:nvPr/>
        </p:nvGrpSpPr>
        <p:grpSpPr>
          <a:xfrm>
            <a:off x="8088200" y="2544111"/>
            <a:ext cx="3654855" cy="1346737"/>
            <a:chOff x="270024" y="1567968"/>
            <a:chExt cx="3180901" cy="1360203"/>
          </a:xfrm>
        </p:grpSpPr>
        <p:sp>
          <p:nvSpPr>
            <p:cNvPr id="851" name="Google Shape;851;g27be088a56b_1_0"/>
            <p:cNvSpPr txBox="1"/>
            <p:nvPr/>
          </p:nvSpPr>
          <p:spPr>
            <a:xfrm>
              <a:off x="270025" y="1911471"/>
              <a:ext cx="3180900" cy="10167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None/>
              </a:pPr>
              <a:r>
                <a:rPr lang="en-US" sz="1800">
                  <a:solidFill>
                    <a:schemeClr val="dk1"/>
                  </a:solidFill>
                </a:rPr>
                <a:t>Automation dapat digunakan untuk mengelola beban kerja secara otomatis</a:t>
              </a:r>
              <a:endParaRPr sz="1800">
                <a:solidFill>
                  <a:srgbClr val="262626"/>
                </a:solidFill>
                <a:latin typeface="Arial"/>
                <a:ea typeface="Arial"/>
                <a:cs typeface="Arial"/>
                <a:sym typeface="Arial"/>
              </a:endParaRPr>
            </a:p>
          </p:txBody>
        </p:sp>
        <p:sp>
          <p:nvSpPr>
            <p:cNvPr id="852" name="Google Shape;852;g27be088a56b_1_0"/>
            <p:cNvSpPr txBox="1"/>
            <p:nvPr/>
          </p:nvSpPr>
          <p:spPr>
            <a:xfrm>
              <a:off x="270024" y="1567968"/>
              <a:ext cx="3180900" cy="373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None/>
              </a:pPr>
              <a:r>
                <a:rPr lang="en-US" sz="1800" b="1">
                  <a:solidFill>
                    <a:schemeClr val="dk1"/>
                  </a:solidFill>
                </a:rPr>
                <a:t>Pengelolaan beban kerja</a:t>
              </a:r>
              <a:endParaRPr sz="1800" b="1">
                <a:solidFill>
                  <a:srgbClr val="262626"/>
                </a:solidFill>
                <a:latin typeface="Arial"/>
                <a:ea typeface="Arial"/>
                <a:cs typeface="Arial"/>
                <a:sym typeface="Arial"/>
              </a:endParaRPr>
            </a:p>
          </p:txBody>
        </p:sp>
      </p:grpSp>
      <p:grpSp>
        <p:nvGrpSpPr>
          <p:cNvPr id="853" name="Google Shape;853;g27be088a56b_1_0"/>
          <p:cNvGrpSpPr/>
          <p:nvPr/>
        </p:nvGrpSpPr>
        <p:grpSpPr>
          <a:xfrm>
            <a:off x="8190625" y="4545425"/>
            <a:ext cx="3895863" cy="1288849"/>
            <a:chOff x="270020" y="1626441"/>
            <a:chExt cx="3343801" cy="1301736"/>
          </a:xfrm>
        </p:grpSpPr>
        <p:sp>
          <p:nvSpPr>
            <p:cNvPr id="854" name="Google Shape;854;g27be088a56b_1_0"/>
            <p:cNvSpPr txBox="1"/>
            <p:nvPr/>
          </p:nvSpPr>
          <p:spPr>
            <a:xfrm>
              <a:off x="270021" y="1911478"/>
              <a:ext cx="3343800" cy="1016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800">
                  <a:solidFill>
                    <a:schemeClr val="dk1"/>
                  </a:solidFill>
                </a:rPr>
                <a:t>Automation dapat digunakan untuk memantau sumber daya cloud dan aplikasi secara otomatis</a:t>
              </a:r>
              <a:endParaRPr sz="1800">
                <a:solidFill>
                  <a:srgbClr val="262626"/>
                </a:solidFill>
                <a:latin typeface="Arial"/>
                <a:ea typeface="Arial"/>
                <a:cs typeface="Arial"/>
                <a:sym typeface="Arial"/>
              </a:endParaRPr>
            </a:p>
          </p:txBody>
        </p:sp>
        <p:sp>
          <p:nvSpPr>
            <p:cNvPr id="855" name="Google Shape;855;g27be088a56b_1_0"/>
            <p:cNvSpPr txBox="1"/>
            <p:nvPr/>
          </p:nvSpPr>
          <p:spPr>
            <a:xfrm>
              <a:off x="270020" y="1626441"/>
              <a:ext cx="3343800" cy="373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None/>
              </a:pPr>
              <a:r>
                <a:rPr lang="en-US" sz="1800" b="1">
                  <a:solidFill>
                    <a:schemeClr val="dk1"/>
                  </a:solidFill>
                </a:rPr>
                <a:t>Pemantauan dan peringatan</a:t>
              </a:r>
              <a:endParaRPr sz="1800" b="1">
                <a:solidFill>
                  <a:srgbClr val="262626"/>
                </a:solidFill>
                <a:latin typeface="Arial"/>
                <a:ea typeface="Arial"/>
                <a:cs typeface="Arial"/>
                <a:sym typeface="Arial"/>
              </a:endParaRPr>
            </a:p>
          </p:txBody>
        </p:sp>
      </p:grpSp>
      <p:grpSp>
        <p:nvGrpSpPr>
          <p:cNvPr id="856" name="Google Shape;856;g27be088a56b_1_0"/>
          <p:cNvGrpSpPr/>
          <p:nvPr/>
        </p:nvGrpSpPr>
        <p:grpSpPr>
          <a:xfrm>
            <a:off x="0" y="1649125"/>
            <a:ext cx="4219583" cy="1952013"/>
            <a:chOff x="205584" y="1278540"/>
            <a:chExt cx="3316500" cy="1971531"/>
          </a:xfrm>
        </p:grpSpPr>
        <p:sp>
          <p:nvSpPr>
            <p:cNvPr id="857" name="Google Shape;857;g27be088a56b_1_0"/>
            <p:cNvSpPr txBox="1"/>
            <p:nvPr/>
          </p:nvSpPr>
          <p:spPr>
            <a:xfrm>
              <a:off x="270025" y="1911471"/>
              <a:ext cx="3180900" cy="13386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None/>
              </a:pPr>
              <a:r>
                <a:rPr lang="en-US" sz="1800">
                  <a:solidFill>
                    <a:schemeClr val="dk1"/>
                  </a:solidFill>
                </a:rPr>
                <a:t>Automation dapat digunakan untuk membuat dan menghapus VM, penyimpanan, dan jaringan secara otomatis sesuai kebutuhan</a:t>
              </a:r>
              <a:endParaRPr sz="1800">
                <a:solidFill>
                  <a:srgbClr val="262626"/>
                </a:solidFill>
                <a:latin typeface="Arial"/>
                <a:ea typeface="Arial"/>
                <a:cs typeface="Arial"/>
                <a:sym typeface="Arial"/>
              </a:endParaRPr>
            </a:p>
          </p:txBody>
        </p:sp>
        <p:sp>
          <p:nvSpPr>
            <p:cNvPr id="858" name="Google Shape;858;g27be088a56b_1_0"/>
            <p:cNvSpPr txBox="1"/>
            <p:nvPr/>
          </p:nvSpPr>
          <p:spPr>
            <a:xfrm>
              <a:off x="205584" y="1278540"/>
              <a:ext cx="3316500" cy="6948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None/>
              </a:pPr>
              <a:r>
                <a:rPr lang="en-US" sz="1800" b="1">
                  <a:solidFill>
                    <a:schemeClr val="dk1"/>
                  </a:solidFill>
                </a:rPr>
                <a:t>Pembuatan dan penghapusan sumber daya cloud</a:t>
              </a:r>
              <a:endParaRPr sz="1800" b="1">
                <a:solidFill>
                  <a:srgbClr val="262626"/>
                </a:solidFill>
                <a:latin typeface="Arial"/>
                <a:ea typeface="Arial"/>
                <a:cs typeface="Arial"/>
                <a:sym typeface="Arial"/>
              </a:endParaRPr>
            </a:p>
          </p:txBody>
        </p:sp>
      </p:grpSp>
      <p:grpSp>
        <p:nvGrpSpPr>
          <p:cNvPr id="859" name="Google Shape;859;g27be088a56b_1_0"/>
          <p:cNvGrpSpPr/>
          <p:nvPr/>
        </p:nvGrpSpPr>
        <p:grpSpPr>
          <a:xfrm>
            <a:off x="203801" y="4120395"/>
            <a:ext cx="3774457" cy="1685600"/>
            <a:chOff x="270024" y="1671304"/>
            <a:chExt cx="3180901" cy="596567"/>
          </a:xfrm>
        </p:grpSpPr>
        <p:sp>
          <p:nvSpPr>
            <p:cNvPr id="860" name="Google Shape;860;g27be088a56b_1_0"/>
            <p:cNvSpPr txBox="1"/>
            <p:nvPr/>
          </p:nvSpPr>
          <p:spPr>
            <a:xfrm>
              <a:off x="270025" y="1911471"/>
              <a:ext cx="3180900" cy="3564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None/>
              </a:pPr>
              <a:r>
                <a:rPr lang="en-US" sz="1800">
                  <a:solidFill>
                    <a:schemeClr val="dk1"/>
                  </a:solidFill>
                </a:rPr>
                <a:t>Automation dapat digunakan untuk menyebarkan dan mengkonfigurasi aplikasi secara otomatis</a:t>
              </a:r>
              <a:endParaRPr sz="1800">
                <a:solidFill>
                  <a:srgbClr val="262626"/>
                </a:solidFill>
                <a:latin typeface="Arial"/>
                <a:ea typeface="Arial"/>
                <a:cs typeface="Arial"/>
                <a:sym typeface="Arial"/>
              </a:endParaRPr>
            </a:p>
          </p:txBody>
        </p:sp>
        <p:sp>
          <p:nvSpPr>
            <p:cNvPr id="861" name="Google Shape;861;g27be088a56b_1_0"/>
            <p:cNvSpPr txBox="1"/>
            <p:nvPr/>
          </p:nvSpPr>
          <p:spPr>
            <a:xfrm>
              <a:off x="270024" y="1671304"/>
              <a:ext cx="3180900" cy="2436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None/>
              </a:pPr>
              <a:r>
                <a:rPr lang="en-US" sz="1800" b="1">
                  <a:solidFill>
                    <a:schemeClr val="dk1"/>
                  </a:solidFill>
                </a:rPr>
                <a:t>Penyebaran dan konfigurasi aplikasi</a:t>
              </a:r>
              <a:endParaRPr sz="1800" b="1">
                <a:solidFill>
                  <a:srgbClr val="262626"/>
                </a:solidFill>
                <a:latin typeface="Arial"/>
                <a:ea typeface="Arial"/>
                <a:cs typeface="Arial"/>
                <a:sym typeface="Arial"/>
              </a:endParaRPr>
            </a:p>
          </p:txBody>
        </p:sp>
      </p:grpSp>
      <p:pic>
        <p:nvPicPr>
          <p:cNvPr id="862" name="Google Shape;862;g27be088a56b_1_0"/>
          <p:cNvPicPr preferRelativeResize="0"/>
          <p:nvPr/>
        </p:nvPicPr>
        <p:blipFill>
          <a:blip r:embed="rId3">
            <a:alphaModFix/>
          </a:blip>
          <a:stretch>
            <a:fillRect/>
          </a:stretch>
        </p:blipFill>
        <p:spPr>
          <a:xfrm>
            <a:off x="9285200" y="6013700"/>
            <a:ext cx="2501550" cy="483728"/>
          </a:xfrm>
          <a:prstGeom prst="rect">
            <a:avLst/>
          </a:prstGeom>
          <a:noFill/>
          <a:ln>
            <a:noFill/>
          </a:ln>
        </p:spPr>
      </p:pic>
      <p:cxnSp>
        <p:nvCxnSpPr>
          <p:cNvPr id="863" name="Google Shape;863;g27be088a56b_1_0"/>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g27c378ee255_0_80"/>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Kesimpulan</a:t>
            </a:r>
            <a:endParaRPr/>
          </a:p>
        </p:txBody>
      </p:sp>
      <p:pic>
        <p:nvPicPr>
          <p:cNvPr id="869" name="Google Shape;869;g27c378ee255_0_80"/>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870" name="Google Shape;870;g27c378ee255_0_80"/>
          <p:cNvSpPr txBox="1"/>
          <p:nvPr/>
        </p:nvSpPr>
        <p:spPr>
          <a:xfrm>
            <a:off x="2234700" y="1309013"/>
            <a:ext cx="7722600" cy="1736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a:solidFill>
                  <a:schemeClr val="dk1"/>
                </a:solidFill>
              </a:rPr>
              <a:t>Implementasi Automation dan self-service adalah fitur penting dari komputasi awan yang dapat membantu organisasi dan pengguna akhir untuk meningkatkan efisiensi, produktivitas, dan keamanan.</a:t>
            </a:r>
            <a:endParaRPr sz="1800">
              <a:solidFill>
                <a:schemeClr val="dk1"/>
              </a:solidFill>
            </a:endParaRPr>
          </a:p>
          <a:p>
            <a:pPr marL="0" lvl="0" indent="0" algn="ctr"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r>
              <a:rPr lang="en-US" sz="1800" b="1" i="1">
                <a:solidFill>
                  <a:schemeClr val="dk1"/>
                </a:solidFill>
              </a:rPr>
              <a:t>Tips Implementasi :</a:t>
            </a:r>
            <a:endParaRPr sz="1800" b="1" i="1">
              <a:solidFill>
                <a:schemeClr val="dk1"/>
              </a:solidFill>
            </a:endParaRPr>
          </a:p>
        </p:txBody>
      </p:sp>
      <p:sp>
        <p:nvSpPr>
          <p:cNvPr id="871" name="Google Shape;871;g27c378ee255_0_80"/>
          <p:cNvSpPr/>
          <p:nvPr/>
        </p:nvSpPr>
        <p:spPr>
          <a:xfrm>
            <a:off x="3973550" y="3176126"/>
            <a:ext cx="4153449" cy="2201979"/>
          </a:xfrm>
          <a:custGeom>
            <a:avLst/>
            <a:gdLst/>
            <a:ahLst/>
            <a:cxnLst/>
            <a:rect l="l" t="t" r="r" b="b"/>
            <a:pathLst>
              <a:path w="116392" h="61706" extrusionOk="0">
                <a:moveTo>
                  <a:pt x="57369" y="39174"/>
                </a:moveTo>
                <a:cubicBezTo>
                  <a:pt x="58798" y="39174"/>
                  <a:pt x="59925" y="40326"/>
                  <a:pt x="59925" y="41730"/>
                </a:cubicBezTo>
                <a:cubicBezTo>
                  <a:pt x="59925" y="43159"/>
                  <a:pt x="58798" y="44286"/>
                  <a:pt x="57369" y="44286"/>
                </a:cubicBezTo>
                <a:cubicBezTo>
                  <a:pt x="55965" y="44286"/>
                  <a:pt x="54813" y="43159"/>
                  <a:pt x="54813" y="41730"/>
                </a:cubicBezTo>
                <a:cubicBezTo>
                  <a:pt x="54813" y="40326"/>
                  <a:pt x="55965" y="39174"/>
                  <a:pt x="57369" y="39174"/>
                </a:cubicBezTo>
                <a:close/>
                <a:moveTo>
                  <a:pt x="6441" y="39925"/>
                </a:moveTo>
                <a:cubicBezTo>
                  <a:pt x="7845" y="39925"/>
                  <a:pt x="8998" y="41078"/>
                  <a:pt x="8998" y="42482"/>
                </a:cubicBezTo>
                <a:cubicBezTo>
                  <a:pt x="8998" y="43885"/>
                  <a:pt x="7845" y="45038"/>
                  <a:pt x="6441" y="45038"/>
                </a:cubicBezTo>
                <a:cubicBezTo>
                  <a:pt x="5013" y="45038"/>
                  <a:pt x="3885" y="43885"/>
                  <a:pt x="3885" y="42482"/>
                </a:cubicBezTo>
                <a:cubicBezTo>
                  <a:pt x="3885" y="41078"/>
                  <a:pt x="5013" y="39925"/>
                  <a:pt x="6441" y="39925"/>
                </a:cubicBezTo>
                <a:close/>
                <a:moveTo>
                  <a:pt x="37995" y="0"/>
                </a:moveTo>
                <a:cubicBezTo>
                  <a:pt x="27469" y="0"/>
                  <a:pt x="18822" y="8196"/>
                  <a:pt x="18096" y="18522"/>
                </a:cubicBezTo>
                <a:cubicBezTo>
                  <a:pt x="10251" y="20402"/>
                  <a:pt x="4537" y="27519"/>
                  <a:pt x="4537" y="35715"/>
                </a:cubicBezTo>
                <a:cubicBezTo>
                  <a:pt x="4537" y="35915"/>
                  <a:pt x="4562" y="36116"/>
                  <a:pt x="4612" y="36291"/>
                </a:cubicBezTo>
                <a:cubicBezTo>
                  <a:pt x="1955" y="37093"/>
                  <a:pt x="0" y="39550"/>
                  <a:pt x="0" y="42482"/>
                </a:cubicBezTo>
                <a:cubicBezTo>
                  <a:pt x="0" y="46041"/>
                  <a:pt x="2882" y="48923"/>
                  <a:pt x="6441" y="48923"/>
                </a:cubicBezTo>
                <a:cubicBezTo>
                  <a:pt x="10000" y="48923"/>
                  <a:pt x="12882" y="46041"/>
                  <a:pt x="12882" y="42482"/>
                </a:cubicBezTo>
                <a:cubicBezTo>
                  <a:pt x="12882" y="39575"/>
                  <a:pt x="10953" y="37118"/>
                  <a:pt x="8321" y="36316"/>
                </a:cubicBezTo>
                <a:cubicBezTo>
                  <a:pt x="8371" y="36141"/>
                  <a:pt x="8421" y="35940"/>
                  <a:pt x="8421" y="35715"/>
                </a:cubicBezTo>
                <a:cubicBezTo>
                  <a:pt x="8421" y="28898"/>
                  <a:pt x="13509" y="23008"/>
                  <a:pt x="20251" y="22056"/>
                </a:cubicBezTo>
                <a:cubicBezTo>
                  <a:pt x="21203" y="21930"/>
                  <a:pt x="21930" y="21103"/>
                  <a:pt x="21930" y="20126"/>
                </a:cubicBezTo>
                <a:lnTo>
                  <a:pt x="21930" y="19950"/>
                </a:lnTo>
                <a:cubicBezTo>
                  <a:pt x="21930" y="11103"/>
                  <a:pt x="29123" y="3885"/>
                  <a:pt x="37995" y="3885"/>
                </a:cubicBezTo>
                <a:cubicBezTo>
                  <a:pt x="44612" y="3885"/>
                  <a:pt x="50427" y="7845"/>
                  <a:pt x="52858" y="13960"/>
                </a:cubicBezTo>
                <a:cubicBezTo>
                  <a:pt x="53058" y="14487"/>
                  <a:pt x="53509" y="14913"/>
                  <a:pt x="54061" y="15088"/>
                </a:cubicBezTo>
                <a:cubicBezTo>
                  <a:pt x="54248" y="15151"/>
                  <a:pt x="54445" y="15181"/>
                  <a:pt x="54644" y="15181"/>
                </a:cubicBezTo>
                <a:cubicBezTo>
                  <a:pt x="55003" y="15181"/>
                  <a:pt x="55367" y="15081"/>
                  <a:pt x="55690" y="14888"/>
                </a:cubicBezTo>
                <a:cubicBezTo>
                  <a:pt x="57820" y="13559"/>
                  <a:pt x="60201" y="12883"/>
                  <a:pt x="62757" y="12883"/>
                </a:cubicBezTo>
                <a:cubicBezTo>
                  <a:pt x="68522" y="12883"/>
                  <a:pt x="73710" y="16492"/>
                  <a:pt x="75665" y="21855"/>
                </a:cubicBezTo>
                <a:cubicBezTo>
                  <a:pt x="75865" y="22356"/>
                  <a:pt x="76241" y="22757"/>
                  <a:pt x="76742" y="22958"/>
                </a:cubicBezTo>
                <a:cubicBezTo>
                  <a:pt x="76979" y="23064"/>
                  <a:pt x="77233" y="23115"/>
                  <a:pt x="77485" y="23115"/>
                </a:cubicBezTo>
                <a:cubicBezTo>
                  <a:pt x="77766" y="23115"/>
                  <a:pt x="78045" y="23052"/>
                  <a:pt x="78296" y="22933"/>
                </a:cubicBezTo>
                <a:cubicBezTo>
                  <a:pt x="79775" y="22256"/>
                  <a:pt x="81429" y="21905"/>
                  <a:pt x="83033" y="21905"/>
                </a:cubicBezTo>
                <a:cubicBezTo>
                  <a:pt x="88096" y="21905"/>
                  <a:pt x="92507" y="25138"/>
                  <a:pt x="94011" y="29950"/>
                </a:cubicBezTo>
                <a:cubicBezTo>
                  <a:pt x="94278" y="30773"/>
                  <a:pt x="95034" y="31308"/>
                  <a:pt x="95851" y="31308"/>
                </a:cubicBezTo>
                <a:cubicBezTo>
                  <a:pt x="96030" y="31308"/>
                  <a:pt x="96212" y="31283"/>
                  <a:pt x="96392" y="31229"/>
                </a:cubicBezTo>
                <a:cubicBezTo>
                  <a:pt x="97169" y="31028"/>
                  <a:pt x="97971" y="30903"/>
                  <a:pt x="98798" y="30903"/>
                </a:cubicBezTo>
                <a:cubicBezTo>
                  <a:pt x="103710" y="30903"/>
                  <a:pt x="113259" y="35414"/>
                  <a:pt x="112482" y="47820"/>
                </a:cubicBezTo>
                <a:cubicBezTo>
                  <a:pt x="112482" y="47870"/>
                  <a:pt x="112457" y="51981"/>
                  <a:pt x="109625" y="54838"/>
                </a:cubicBezTo>
                <a:cubicBezTo>
                  <a:pt x="107670" y="56818"/>
                  <a:pt x="106041" y="57820"/>
                  <a:pt x="102307" y="57820"/>
                </a:cubicBezTo>
                <a:lnTo>
                  <a:pt x="38321" y="57820"/>
                </a:lnTo>
                <a:cubicBezTo>
                  <a:pt x="38296" y="57820"/>
                  <a:pt x="36467" y="57795"/>
                  <a:pt x="34687" y="56893"/>
                </a:cubicBezTo>
                <a:cubicBezTo>
                  <a:pt x="32356" y="55740"/>
                  <a:pt x="31253" y="53735"/>
                  <a:pt x="31253" y="50753"/>
                </a:cubicBezTo>
                <a:cubicBezTo>
                  <a:pt x="31253" y="43935"/>
                  <a:pt x="37594" y="43685"/>
                  <a:pt x="38321" y="43685"/>
                </a:cubicBezTo>
                <a:lnTo>
                  <a:pt x="51229" y="43685"/>
                </a:lnTo>
                <a:cubicBezTo>
                  <a:pt x="52056" y="46291"/>
                  <a:pt x="54512" y="48171"/>
                  <a:pt x="57369" y="48171"/>
                </a:cubicBezTo>
                <a:cubicBezTo>
                  <a:pt x="60928" y="48171"/>
                  <a:pt x="63835" y="45289"/>
                  <a:pt x="63835" y="41730"/>
                </a:cubicBezTo>
                <a:cubicBezTo>
                  <a:pt x="63835" y="38171"/>
                  <a:pt x="60928" y="35289"/>
                  <a:pt x="57369" y="35289"/>
                </a:cubicBezTo>
                <a:cubicBezTo>
                  <a:pt x="54512" y="35289"/>
                  <a:pt x="52056" y="37194"/>
                  <a:pt x="51229" y="39800"/>
                </a:cubicBezTo>
                <a:lnTo>
                  <a:pt x="38321" y="39800"/>
                </a:lnTo>
                <a:cubicBezTo>
                  <a:pt x="34512" y="39800"/>
                  <a:pt x="27369" y="42081"/>
                  <a:pt x="27369" y="50753"/>
                </a:cubicBezTo>
                <a:cubicBezTo>
                  <a:pt x="27369" y="59399"/>
                  <a:pt x="34512" y="61705"/>
                  <a:pt x="38321" y="61705"/>
                </a:cubicBezTo>
                <a:lnTo>
                  <a:pt x="102307" y="61705"/>
                </a:lnTo>
                <a:cubicBezTo>
                  <a:pt x="107119" y="61705"/>
                  <a:pt x="109675" y="60302"/>
                  <a:pt x="112382" y="57570"/>
                </a:cubicBezTo>
                <a:cubicBezTo>
                  <a:pt x="116392" y="53509"/>
                  <a:pt x="116367" y="48021"/>
                  <a:pt x="116367" y="47795"/>
                </a:cubicBezTo>
                <a:cubicBezTo>
                  <a:pt x="116367" y="42933"/>
                  <a:pt x="114186" y="34662"/>
                  <a:pt x="110176" y="31404"/>
                </a:cubicBezTo>
                <a:cubicBezTo>
                  <a:pt x="106893" y="28697"/>
                  <a:pt x="102532" y="27018"/>
                  <a:pt x="98798" y="27018"/>
                </a:cubicBezTo>
                <a:cubicBezTo>
                  <a:pt x="98221" y="27018"/>
                  <a:pt x="97670" y="27068"/>
                  <a:pt x="97093" y="27143"/>
                </a:cubicBezTo>
                <a:cubicBezTo>
                  <a:pt x="94662" y="21605"/>
                  <a:pt x="89224" y="18021"/>
                  <a:pt x="83033" y="18021"/>
                </a:cubicBezTo>
                <a:cubicBezTo>
                  <a:pt x="81529" y="18021"/>
                  <a:pt x="80001" y="18246"/>
                  <a:pt x="78547" y="18697"/>
                </a:cubicBezTo>
                <a:cubicBezTo>
                  <a:pt x="75590" y="12833"/>
                  <a:pt x="69474" y="8998"/>
                  <a:pt x="62757" y="8998"/>
                </a:cubicBezTo>
                <a:cubicBezTo>
                  <a:pt x="60226" y="8998"/>
                  <a:pt x="57795" y="9524"/>
                  <a:pt x="55564" y="10552"/>
                </a:cubicBezTo>
                <a:cubicBezTo>
                  <a:pt x="52156" y="4086"/>
                  <a:pt x="45489" y="0"/>
                  <a:pt x="37995" y="0"/>
                </a:cubicBezTo>
                <a:close/>
              </a:path>
            </a:pathLst>
          </a:custGeom>
          <a:gradFill>
            <a:gsLst>
              <a:gs pos="0">
                <a:srgbClr val="DB0000"/>
              </a:gs>
              <a:gs pos="100000">
                <a:srgbClr val="54030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2" name="Google Shape;872;g27c378ee255_0_80"/>
          <p:cNvGrpSpPr/>
          <p:nvPr/>
        </p:nvGrpSpPr>
        <p:grpSpPr>
          <a:xfrm>
            <a:off x="6533064" y="4373208"/>
            <a:ext cx="484667" cy="551449"/>
            <a:chOff x="1529350" y="258825"/>
            <a:chExt cx="423475" cy="481825"/>
          </a:xfrm>
        </p:grpSpPr>
        <p:sp>
          <p:nvSpPr>
            <p:cNvPr id="873" name="Google Shape;873;g27c378ee255_0_80"/>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874" name="Google Shape;874;g27c378ee255_0_80"/>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nvGrpSpPr>
          <p:cNvPr id="875" name="Google Shape;875;g27c378ee255_0_80"/>
          <p:cNvGrpSpPr/>
          <p:nvPr/>
        </p:nvGrpSpPr>
        <p:grpSpPr>
          <a:xfrm>
            <a:off x="4025883" y="5138489"/>
            <a:ext cx="370895" cy="430800"/>
            <a:chOff x="4492800" y="2027925"/>
            <a:chExt cx="414825" cy="481825"/>
          </a:xfrm>
        </p:grpSpPr>
        <p:sp>
          <p:nvSpPr>
            <p:cNvPr id="876" name="Google Shape;876;g27c378ee255_0_80"/>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877" name="Google Shape;877;g27c378ee255_0_80"/>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nvGrpSpPr>
          <p:cNvPr id="878" name="Google Shape;878;g27c378ee255_0_80"/>
          <p:cNvGrpSpPr/>
          <p:nvPr/>
        </p:nvGrpSpPr>
        <p:grpSpPr>
          <a:xfrm>
            <a:off x="5082417" y="3573987"/>
            <a:ext cx="413808" cy="363659"/>
            <a:chOff x="2085450" y="2057100"/>
            <a:chExt cx="481900" cy="423500"/>
          </a:xfrm>
        </p:grpSpPr>
        <p:sp>
          <p:nvSpPr>
            <p:cNvPr id="879" name="Google Shape;879;g27c378ee255_0_80"/>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880" name="Google Shape;880;g27c378ee255_0_80"/>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881" name="Google Shape;881;g27c378ee255_0_80"/>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sp>
        <p:nvSpPr>
          <p:cNvPr id="882" name="Google Shape;882;g27c378ee255_0_80"/>
          <p:cNvSpPr txBox="1"/>
          <p:nvPr/>
        </p:nvSpPr>
        <p:spPr>
          <a:xfrm>
            <a:off x="8671390" y="3479150"/>
            <a:ext cx="1840800" cy="649500"/>
          </a:xfrm>
          <a:prstGeom prst="rect">
            <a:avLst/>
          </a:prstGeom>
          <a:noFill/>
          <a:ln>
            <a:noFill/>
          </a:ln>
        </p:spPr>
        <p:txBody>
          <a:bodyPr spcFirstLastPara="1" wrap="square" lIns="91425" tIns="91425" rIns="182875" bIns="91425" anchor="ctr" anchorCtr="0">
            <a:noAutofit/>
          </a:bodyPr>
          <a:lstStyle/>
          <a:p>
            <a:pPr marL="0" lvl="0" indent="0" algn="ctr" rtl="0">
              <a:lnSpc>
                <a:spcPct val="115000"/>
              </a:lnSpc>
              <a:spcBef>
                <a:spcPts val="0"/>
              </a:spcBef>
              <a:spcAft>
                <a:spcPts val="0"/>
              </a:spcAft>
              <a:buNone/>
            </a:pPr>
            <a:r>
              <a:rPr lang="en-US" sz="1600">
                <a:solidFill>
                  <a:schemeClr val="dk1"/>
                </a:solidFill>
              </a:rPr>
              <a:t>Gunakan alat dan sumber daya yang tepat.</a:t>
            </a:r>
            <a:endParaRPr sz="1600" b="0" i="0" u="none" strike="noStrike" cap="none">
              <a:solidFill>
                <a:srgbClr val="000000"/>
              </a:solidFill>
              <a:latin typeface="Roboto"/>
              <a:ea typeface="Roboto"/>
              <a:cs typeface="Roboto"/>
              <a:sym typeface="Roboto"/>
            </a:endParaRPr>
          </a:p>
        </p:txBody>
      </p:sp>
      <p:sp>
        <p:nvSpPr>
          <p:cNvPr id="883" name="Google Shape;883;g27c378ee255_0_80"/>
          <p:cNvSpPr txBox="1"/>
          <p:nvPr/>
        </p:nvSpPr>
        <p:spPr>
          <a:xfrm>
            <a:off x="1585026" y="3479150"/>
            <a:ext cx="2092800" cy="649500"/>
          </a:xfrm>
          <a:prstGeom prst="rect">
            <a:avLst/>
          </a:prstGeom>
          <a:noFill/>
          <a:ln>
            <a:noFill/>
          </a:ln>
        </p:spPr>
        <p:txBody>
          <a:bodyPr spcFirstLastPara="1" wrap="square" lIns="91425" tIns="91425" rIns="182875" bIns="91425" anchor="ctr" anchorCtr="0">
            <a:noAutofit/>
          </a:bodyPr>
          <a:lstStyle/>
          <a:p>
            <a:pPr marL="0" lvl="0" indent="0" algn="ctr" rtl="0">
              <a:lnSpc>
                <a:spcPct val="115000"/>
              </a:lnSpc>
              <a:spcBef>
                <a:spcPts val="0"/>
              </a:spcBef>
              <a:spcAft>
                <a:spcPts val="0"/>
              </a:spcAft>
              <a:buNone/>
            </a:pPr>
            <a:r>
              <a:rPr lang="en-US" sz="1600">
                <a:solidFill>
                  <a:schemeClr val="dk1"/>
                </a:solidFill>
              </a:rPr>
              <a:t>Mulailah dengan proyek kecil yang berdampak besar.</a:t>
            </a:r>
            <a:endParaRPr sz="1600" b="0" i="0" u="none" strike="noStrike" cap="none">
              <a:solidFill>
                <a:srgbClr val="000000"/>
              </a:solidFill>
              <a:latin typeface="Roboto"/>
              <a:ea typeface="Roboto"/>
              <a:cs typeface="Roboto"/>
              <a:sym typeface="Roboto"/>
            </a:endParaRPr>
          </a:p>
        </p:txBody>
      </p:sp>
      <p:sp>
        <p:nvSpPr>
          <p:cNvPr id="884" name="Google Shape;884;g27c378ee255_0_80"/>
          <p:cNvSpPr txBox="1"/>
          <p:nvPr/>
        </p:nvSpPr>
        <p:spPr>
          <a:xfrm>
            <a:off x="1585025" y="5281975"/>
            <a:ext cx="2186700" cy="649500"/>
          </a:xfrm>
          <a:prstGeom prst="rect">
            <a:avLst/>
          </a:prstGeom>
          <a:noFill/>
          <a:ln>
            <a:noFill/>
          </a:ln>
        </p:spPr>
        <p:txBody>
          <a:bodyPr spcFirstLastPara="1" wrap="square" lIns="91425" tIns="91425" rIns="182875" bIns="91425" anchor="ctr" anchorCtr="0">
            <a:noAutofit/>
          </a:bodyPr>
          <a:lstStyle/>
          <a:p>
            <a:pPr marL="0" lvl="0" indent="0" algn="ctr" rtl="0">
              <a:lnSpc>
                <a:spcPct val="115000"/>
              </a:lnSpc>
              <a:spcBef>
                <a:spcPts val="0"/>
              </a:spcBef>
              <a:spcAft>
                <a:spcPts val="0"/>
              </a:spcAft>
              <a:buNone/>
            </a:pPr>
            <a:r>
              <a:rPr lang="en-US" sz="1600">
                <a:solidFill>
                  <a:schemeClr val="dk1"/>
                </a:solidFill>
              </a:rPr>
              <a:t>Dapatkan dukungan dari tim TI dan pengguna akhir.</a:t>
            </a:r>
            <a:endParaRPr sz="1600" b="0" i="0" u="none" strike="noStrike" cap="none">
              <a:solidFill>
                <a:srgbClr val="000000"/>
              </a:solidFill>
              <a:latin typeface="Roboto"/>
              <a:ea typeface="Roboto"/>
              <a:cs typeface="Roboto"/>
              <a:sym typeface="Roboto"/>
            </a:endParaRPr>
          </a:p>
        </p:txBody>
      </p:sp>
      <p:sp>
        <p:nvSpPr>
          <p:cNvPr id="885" name="Google Shape;885;g27c378ee255_0_80"/>
          <p:cNvSpPr/>
          <p:nvPr/>
        </p:nvSpPr>
        <p:spPr>
          <a:xfrm>
            <a:off x="2435986" y="2901575"/>
            <a:ext cx="484800" cy="434100"/>
          </a:xfrm>
          <a:prstGeom prst="roundRect">
            <a:avLst>
              <a:gd name="adj" fmla="val 50000"/>
            </a:avLst>
          </a:pr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Roboto"/>
                <a:ea typeface="Roboto"/>
                <a:cs typeface="Roboto"/>
                <a:sym typeface="Roboto"/>
              </a:rPr>
              <a:t>1</a:t>
            </a:r>
            <a:endParaRPr sz="1200" b="0" i="0" u="none" strike="noStrike" cap="none">
              <a:solidFill>
                <a:srgbClr val="FFFFFF"/>
              </a:solidFill>
              <a:latin typeface="Arial"/>
              <a:ea typeface="Arial"/>
              <a:cs typeface="Arial"/>
              <a:sym typeface="Arial"/>
            </a:endParaRPr>
          </a:p>
        </p:txBody>
      </p:sp>
      <p:sp>
        <p:nvSpPr>
          <p:cNvPr id="886" name="Google Shape;886;g27c378ee255_0_80"/>
          <p:cNvSpPr/>
          <p:nvPr/>
        </p:nvSpPr>
        <p:spPr>
          <a:xfrm>
            <a:off x="2428330" y="4704400"/>
            <a:ext cx="478800" cy="434100"/>
          </a:xfrm>
          <a:prstGeom prst="roundRect">
            <a:avLst>
              <a:gd name="adj" fmla="val 50000"/>
            </a:avLst>
          </a:pr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Roboto"/>
                <a:ea typeface="Roboto"/>
                <a:cs typeface="Roboto"/>
                <a:sym typeface="Roboto"/>
              </a:rPr>
              <a:t>3</a:t>
            </a:r>
            <a:endParaRPr sz="1200" b="0" i="0" u="none" strike="noStrike" cap="none">
              <a:solidFill>
                <a:srgbClr val="FFFFFF"/>
              </a:solidFill>
              <a:latin typeface="Arial"/>
              <a:ea typeface="Arial"/>
              <a:cs typeface="Arial"/>
              <a:sym typeface="Arial"/>
            </a:endParaRPr>
          </a:p>
        </p:txBody>
      </p:sp>
      <p:sp>
        <p:nvSpPr>
          <p:cNvPr id="887" name="Google Shape;887;g27c378ee255_0_80"/>
          <p:cNvSpPr/>
          <p:nvPr/>
        </p:nvSpPr>
        <p:spPr>
          <a:xfrm>
            <a:off x="9349392" y="2901575"/>
            <a:ext cx="484800" cy="434100"/>
          </a:xfrm>
          <a:prstGeom prst="roundRect">
            <a:avLst>
              <a:gd name="adj" fmla="val 50000"/>
            </a:avLst>
          </a:pr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Roboto"/>
                <a:ea typeface="Roboto"/>
                <a:cs typeface="Roboto"/>
                <a:sym typeface="Roboto"/>
              </a:rPr>
              <a:t>2</a:t>
            </a:r>
            <a:endParaRPr sz="1200" b="0" i="0" u="none" strike="noStrike" cap="none">
              <a:solidFill>
                <a:srgbClr val="FFFFFF"/>
              </a:solidFill>
              <a:latin typeface="Arial"/>
              <a:ea typeface="Arial"/>
              <a:cs typeface="Arial"/>
              <a:sym typeface="Arial"/>
            </a:endParaRPr>
          </a:p>
        </p:txBody>
      </p:sp>
      <p:sp>
        <p:nvSpPr>
          <p:cNvPr id="888" name="Google Shape;888;g27c378ee255_0_80"/>
          <p:cNvSpPr txBox="1"/>
          <p:nvPr/>
        </p:nvSpPr>
        <p:spPr>
          <a:xfrm>
            <a:off x="8671390" y="5281975"/>
            <a:ext cx="1840800" cy="649500"/>
          </a:xfrm>
          <a:prstGeom prst="rect">
            <a:avLst/>
          </a:prstGeom>
          <a:noFill/>
          <a:ln>
            <a:noFill/>
          </a:ln>
        </p:spPr>
        <p:txBody>
          <a:bodyPr spcFirstLastPara="1" wrap="square" lIns="91425" tIns="91425" rIns="182875" bIns="91425" anchor="ctr" anchorCtr="0">
            <a:noAutofit/>
          </a:bodyPr>
          <a:lstStyle/>
          <a:p>
            <a:pPr marL="0" lvl="0" indent="0" algn="ctr" rtl="0">
              <a:lnSpc>
                <a:spcPct val="115000"/>
              </a:lnSpc>
              <a:spcBef>
                <a:spcPts val="0"/>
              </a:spcBef>
              <a:spcAft>
                <a:spcPts val="0"/>
              </a:spcAft>
              <a:buNone/>
            </a:pPr>
            <a:r>
              <a:rPr lang="en-US" sz="1600">
                <a:solidFill>
                  <a:schemeClr val="dk1"/>
                </a:solidFill>
              </a:rPr>
              <a:t>Uji dan evaluasi secara terus-menerus. </a:t>
            </a:r>
            <a:endParaRPr sz="1600" b="0" i="0" u="none" strike="noStrike" cap="none">
              <a:solidFill>
                <a:srgbClr val="000000"/>
              </a:solidFill>
              <a:latin typeface="Roboto"/>
              <a:ea typeface="Roboto"/>
              <a:cs typeface="Roboto"/>
              <a:sym typeface="Roboto"/>
            </a:endParaRPr>
          </a:p>
        </p:txBody>
      </p:sp>
      <p:sp>
        <p:nvSpPr>
          <p:cNvPr id="889" name="Google Shape;889;g27c378ee255_0_80"/>
          <p:cNvSpPr/>
          <p:nvPr/>
        </p:nvSpPr>
        <p:spPr>
          <a:xfrm>
            <a:off x="9349392" y="4704400"/>
            <a:ext cx="484800" cy="434100"/>
          </a:xfrm>
          <a:prstGeom prst="roundRect">
            <a:avLst>
              <a:gd name="adj" fmla="val 50000"/>
            </a:avLst>
          </a:pr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Roboto"/>
                <a:ea typeface="Roboto"/>
                <a:cs typeface="Roboto"/>
                <a:sym typeface="Roboto"/>
              </a:rPr>
              <a:t>4</a:t>
            </a:r>
            <a:endParaRPr sz="1200" b="0" i="0" u="none" strike="noStrike" cap="none">
              <a:solidFill>
                <a:srgbClr val="FFFFFF"/>
              </a:solidFill>
              <a:latin typeface="Arial"/>
              <a:ea typeface="Arial"/>
              <a:cs typeface="Arial"/>
              <a:sym typeface="Arial"/>
            </a:endParaRPr>
          </a:p>
        </p:txBody>
      </p:sp>
      <p:grpSp>
        <p:nvGrpSpPr>
          <p:cNvPr id="890" name="Google Shape;890;g27c378ee255_0_80"/>
          <p:cNvGrpSpPr/>
          <p:nvPr/>
        </p:nvGrpSpPr>
        <p:grpSpPr>
          <a:xfrm>
            <a:off x="7525704" y="3592637"/>
            <a:ext cx="478772" cy="478772"/>
            <a:chOff x="-63250675" y="4110200"/>
            <a:chExt cx="317425" cy="317425"/>
          </a:xfrm>
        </p:grpSpPr>
        <p:sp>
          <p:nvSpPr>
            <p:cNvPr id="891" name="Google Shape;891;g27c378ee255_0_80"/>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g27c378ee255_0_80"/>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g27c378ee255_0_80"/>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g27c378ee255_0_80"/>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g27c378ee255_0_80"/>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g27c378ee255_0_80"/>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g27c378ee255_0_80"/>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g27c378ee255_0_80"/>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g27c378ee255_0_80"/>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gradFill>
              <a:gsLst>
                <a:gs pos="0">
                  <a:srgbClr val="FDECDB"/>
                </a:gs>
                <a:gs pos="100000">
                  <a:srgbClr val="F0A96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900" name="Google Shape;900;g27c378ee255_0_80"/>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g27cd0e2b776_0_10"/>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Penjelasan</a:t>
            </a:r>
            <a:endParaRPr/>
          </a:p>
        </p:txBody>
      </p:sp>
      <p:pic>
        <p:nvPicPr>
          <p:cNvPr id="913" name="Google Shape;913;g27cd0e2b776_0_10"/>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914" name="Google Shape;914;g27cd0e2b776_0_10"/>
          <p:cNvSpPr txBox="1"/>
          <p:nvPr/>
        </p:nvSpPr>
        <p:spPr>
          <a:xfrm>
            <a:off x="882775" y="1510050"/>
            <a:ext cx="6254400" cy="49626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AutoNum type="arabicPeriod"/>
            </a:pPr>
            <a:r>
              <a:rPr lang="en-US" sz="1600" b="1" i="1" u="sng">
                <a:solidFill>
                  <a:schemeClr val="dk1"/>
                </a:solidFill>
              </a:rPr>
              <a:t>Automation</a:t>
            </a:r>
            <a:r>
              <a:rPr lang="en-US" sz="1600" b="1">
                <a:solidFill>
                  <a:schemeClr val="dk1"/>
                </a:solidFill>
              </a:rPr>
              <a:t> </a:t>
            </a:r>
            <a:r>
              <a:rPr lang="en-US" sz="1600">
                <a:solidFill>
                  <a:schemeClr val="dk1"/>
                </a:solidFill>
              </a:rPr>
              <a:t>adalah penggunaan teknologi untuk menjalankan tugas-tugas secara otomatis tanpa campur tangan manusia. </a:t>
            </a:r>
            <a:r>
              <a:rPr lang="en-US" sz="1600" b="1" i="1" u="sng">
                <a:solidFill>
                  <a:schemeClr val="dk1"/>
                </a:solidFill>
              </a:rPr>
              <a:t>Self-service</a:t>
            </a:r>
            <a:r>
              <a:rPr lang="en-US" sz="1600">
                <a:solidFill>
                  <a:schemeClr val="dk1"/>
                </a:solidFill>
              </a:rPr>
              <a:t> adalah fitur cloud yang memungkinkan pengguna akhir untuk mengelola sumber daya cloud mereka sendiri tanpa bantuan dari tim TI.</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US" sz="1600">
                <a:solidFill>
                  <a:schemeClr val="dk1"/>
                </a:solidFill>
              </a:rPr>
              <a:t>salah satu manfaat utama Automation adalah meningkatkan produktivitas dan mengotomatiskan tugas-tugas yang berulang. Automation dapat memungkinkan pekerjaan yang lebih cepat dan efisien, tetapi ini</a:t>
            </a:r>
            <a:r>
              <a:rPr lang="en-US" sz="1600" b="1">
                <a:solidFill>
                  <a:schemeClr val="dk1"/>
                </a:solidFill>
              </a:rPr>
              <a:t> </a:t>
            </a:r>
            <a:r>
              <a:rPr lang="en-US" sz="1600" b="1" i="1" u="sng">
                <a:solidFill>
                  <a:schemeClr val="dk1"/>
                </a:solidFill>
              </a:rPr>
              <a:t>tidak berarti bahwa itu meningkatkan kualitas kerja secara otomatis</a:t>
            </a:r>
            <a:r>
              <a:rPr lang="en-US" sz="1600">
                <a:solidFill>
                  <a:schemeClr val="dk1"/>
                </a:solidFill>
              </a:rPr>
              <a:t>. </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US" sz="1600">
                <a:solidFill>
                  <a:schemeClr val="dk1"/>
                </a:solidFill>
              </a:rPr>
              <a:t>Self-service dalam Cloud Computing memiliki beberapa manfaat, termasuk mengurangi biaya operasional, meningkatkan efisiensi organisasi, dan meningkatkan keamanan dengan mengurangi risiko human error. Oleh karena itu, </a:t>
            </a:r>
            <a:r>
              <a:rPr lang="en-US" sz="1600" b="1" i="1" u="sng">
                <a:solidFill>
                  <a:schemeClr val="dk1"/>
                </a:solidFill>
              </a:rPr>
              <a:t>pilihan d) adalah jawaban yang benar.</a:t>
            </a:r>
            <a:endParaRPr sz="1600" b="1" i="1" u="sng">
              <a:solidFill>
                <a:schemeClr val="dk1"/>
              </a:solidFill>
            </a:endParaRPr>
          </a:p>
        </p:txBody>
      </p:sp>
      <p:grpSp>
        <p:nvGrpSpPr>
          <p:cNvPr id="915" name="Google Shape;915;g27cd0e2b776_0_10"/>
          <p:cNvGrpSpPr/>
          <p:nvPr/>
        </p:nvGrpSpPr>
        <p:grpSpPr>
          <a:xfrm>
            <a:off x="7475648" y="1510052"/>
            <a:ext cx="3236491" cy="4733543"/>
            <a:chOff x="1102710" y="665240"/>
            <a:chExt cx="3690833" cy="5398042"/>
          </a:xfrm>
        </p:grpSpPr>
        <p:sp>
          <p:nvSpPr>
            <p:cNvPr id="916" name="Google Shape;916;g27cd0e2b776_0_10"/>
            <p:cNvSpPr/>
            <p:nvPr/>
          </p:nvSpPr>
          <p:spPr>
            <a:xfrm rot="413639" flipH="1">
              <a:off x="1521625" y="1772638"/>
              <a:ext cx="2853273" cy="4134347"/>
            </a:xfrm>
            <a:custGeom>
              <a:avLst/>
              <a:gdLst/>
              <a:ahLst/>
              <a:cxnLst/>
              <a:rect l="l" t="t" r="r" b="b"/>
              <a:pathLst>
                <a:path w="2854049" h="4135471" extrusionOk="0">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1">
                <a:solidFill>
                  <a:schemeClr val="dk1"/>
                </a:solidFill>
                <a:latin typeface="Arial"/>
                <a:ea typeface="Arial"/>
                <a:cs typeface="Arial"/>
                <a:sym typeface="Arial"/>
              </a:endParaRPr>
            </a:p>
          </p:txBody>
        </p:sp>
        <p:sp>
          <p:nvSpPr>
            <p:cNvPr id="917" name="Google Shape;917;g27cd0e2b776_0_10"/>
            <p:cNvSpPr/>
            <p:nvPr/>
          </p:nvSpPr>
          <p:spPr>
            <a:xfrm flipH="1">
              <a:off x="1102710" y="665240"/>
              <a:ext cx="3690833" cy="2411266"/>
            </a:xfrm>
            <a:custGeom>
              <a:avLst/>
              <a:gdLst/>
              <a:ahLst/>
              <a:cxnLst/>
              <a:rect l="l" t="t" r="r" b="b"/>
              <a:pathLst>
                <a:path w="3095038" h="2022026" extrusionOk="0">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g24253a8d4a0_0_80"/>
          <p:cNvSpPr txBox="1"/>
          <p:nvPr/>
        </p:nvSpPr>
        <p:spPr>
          <a:xfrm>
            <a:off x="3934850" y="4944775"/>
            <a:ext cx="7851900" cy="831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800" b="1">
                <a:solidFill>
                  <a:schemeClr val="lt1"/>
                </a:solidFill>
              </a:rPr>
              <a:t>Federated Cloud Services</a:t>
            </a:r>
            <a:endParaRPr sz="4800" b="1">
              <a:solidFill>
                <a:schemeClr val="lt1"/>
              </a:solidFill>
              <a:latin typeface="Arial"/>
              <a:ea typeface="Arial"/>
              <a:cs typeface="Arial"/>
              <a:sym typeface="Arial"/>
            </a:endParaRPr>
          </a:p>
        </p:txBody>
      </p:sp>
      <p:pic>
        <p:nvPicPr>
          <p:cNvPr id="923" name="Google Shape;923;g24253a8d4a0_0_80"/>
          <p:cNvPicPr preferRelativeResize="0"/>
          <p:nvPr/>
        </p:nvPicPr>
        <p:blipFill>
          <a:blip r:embed="rId3">
            <a:alphaModFix/>
          </a:blip>
          <a:stretch>
            <a:fillRect/>
          </a:stretch>
        </p:blipFill>
        <p:spPr>
          <a:xfrm>
            <a:off x="9285200" y="394225"/>
            <a:ext cx="2501550" cy="4837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43b61fd798_0_0"/>
          <p:cNvSpPr txBox="1">
            <a:spLocks noGrp="1"/>
          </p:cNvSpPr>
          <p:nvPr>
            <p:ph type="body" idx="1"/>
          </p:nvPr>
        </p:nvSpPr>
        <p:spPr>
          <a:xfrm>
            <a:off x="309454" y="2089859"/>
            <a:ext cx="11573100" cy="7242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a:t>Apa yang kamu pikirkan ketika mendengar kalimat Technical Perspectives of Cloud Computing?</a:t>
            </a:r>
            <a:endParaRPr/>
          </a:p>
        </p:txBody>
      </p:sp>
      <p:pic>
        <p:nvPicPr>
          <p:cNvPr id="165" name="Google Shape;165;g243b61fd798_0_0"/>
          <p:cNvPicPr preferRelativeResize="0"/>
          <p:nvPr/>
        </p:nvPicPr>
        <p:blipFill>
          <a:blip r:embed="rId3">
            <a:alphaModFix/>
          </a:blip>
          <a:stretch>
            <a:fillRect/>
          </a:stretch>
        </p:blipFill>
        <p:spPr>
          <a:xfrm>
            <a:off x="9285200" y="6013700"/>
            <a:ext cx="2501550" cy="4837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g2428f191af5_0_84"/>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Federated Cloud Services</a:t>
            </a:r>
            <a:endParaRPr/>
          </a:p>
        </p:txBody>
      </p:sp>
      <p:pic>
        <p:nvPicPr>
          <p:cNvPr id="929" name="Google Shape;929;g2428f191af5_0_84"/>
          <p:cNvPicPr preferRelativeResize="0"/>
          <p:nvPr/>
        </p:nvPicPr>
        <p:blipFill>
          <a:blip r:embed="rId3">
            <a:alphaModFix/>
          </a:blip>
          <a:stretch>
            <a:fillRect/>
          </a:stretch>
        </p:blipFill>
        <p:spPr>
          <a:xfrm>
            <a:off x="9285200" y="6013700"/>
            <a:ext cx="2501550" cy="483728"/>
          </a:xfrm>
          <a:prstGeom prst="rect">
            <a:avLst/>
          </a:prstGeom>
          <a:noFill/>
          <a:ln>
            <a:noFill/>
          </a:ln>
        </p:spPr>
      </p:pic>
      <p:cxnSp>
        <p:nvCxnSpPr>
          <p:cNvPr id="930" name="Google Shape;930;g2428f191af5_0_84"/>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
        <p:nvSpPr>
          <p:cNvPr id="931" name="Google Shape;931;g2428f191af5_0_84"/>
          <p:cNvSpPr/>
          <p:nvPr/>
        </p:nvSpPr>
        <p:spPr>
          <a:xfrm>
            <a:off x="2477976" y="1965073"/>
            <a:ext cx="1371571" cy="745838"/>
          </a:xfrm>
          <a:custGeom>
            <a:avLst/>
            <a:gdLst/>
            <a:ahLst/>
            <a:cxnLst/>
            <a:rect l="l" t="t" r="r" b="b"/>
            <a:pathLst>
              <a:path w="49046" h="26945" extrusionOk="0">
                <a:moveTo>
                  <a:pt x="27948" y="1"/>
                </a:moveTo>
                <a:cubicBezTo>
                  <a:pt x="22807" y="1"/>
                  <a:pt x="18324" y="2900"/>
                  <a:pt x="16051" y="7148"/>
                </a:cubicBezTo>
                <a:cubicBezTo>
                  <a:pt x="15784" y="7132"/>
                  <a:pt x="15518" y="7117"/>
                  <a:pt x="15252" y="7117"/>
                </a:cubicBezTo>
                <a:cubicBezTo>
                  <a:pt x="9860" y="7117"/>
                  <a:pt x="5471" y="11427"/>
                  <a:pt x="5345" y="16788"/>
                </a:cubicBezTo>
                <a:cubicBezTo>
                  <a:pt x="5251" y="16788"/>
                  <a:pt x="5173" y="16772"/>
                  <a:pt x="5079" y="16772"/>
                </a:cubicBezTo>
                <a:cubicBezTo>
                  <a:pt x="2273" y="16772"/>
                  <a:pt x="0" y="19045"/>
                  <a:pt x="0" y="21851"/>
                </a:cubicBezTo>
                <a:cubicBezTo>
                  <a:pt x="0" y="24656"/>
                  <a:pt x="2273" y="26945"/>
                  <a:pt x="5079" y="26945"/>
                </a:cubicBezTo>
                <a:lnTo>
                  <a:pt x="39139" y="26945"/>
                </a:lnTo>
                <a:cubicBezTo>
                  <a:pt x="44610" y="26945"/>
                  <a:pt x="49045" y="22509"/>
                  <a:pt x="49045" y="17023"/>
                </a:cubicBezTo>
                <a:cubicBezTo>
                  <a:pt x="49045" y="11788"/>
                  <a:pt x="44986" y="7509"/>
                  <a:pt x="39845" y="7148"/>
                </a:cubicBezTo>
                <a:cubicBezTo>
                  <a:pt x="37587" y="2900"/>
                  <a:pt x="33105" y="1"/>
                  <a:pt x="27948" y="1"/>
                </a:cubicBezTo>
                <a:close/>
              </a:path>
            </a:pathLst>
          </a:custGeom>
          <a:gradFill>
            <a:gsLst>
              <a:gs pos="0">
                <a:srgbClr val="F3788A"/>
              </a:gs>
              <a:gs pos="100000">
                <a:srgbClr val="CC1C36"/>
              </a:gs>
            </a:gsLst>
            <a:path path="circle">
              <a:fillToRect l="50000" t="50000" r="50000" b="50000"/>
            </a:path>
            <a:tileRect/>
          </a:gradFill>
          <a:ln w="28575" cap="flat" cmpd="sng">
            <a:solidFill>
              <a:srgbClr val="85200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a:t>Cloud 1</a:t>
            </a:r>
            <a:endParaRPr sz="1800" b="0" i="0" u="none" strike="noStrike" cap="none">
              <a:solidFill>
                <a:srgbClr val="000000"/>
              </a:solidFill>
              <a:latin typeface="Arial"/>
              <a:ea typeface="Arial"/>
              <a:cs typeface="Arial"/>
              <a:sym typeface="Arial"/>
            </a:endParaRPr>
          </a:p>
        </p:txBody>
      </p:sp>
      <p:sp>
        <p:nvSpPr>
          <p:cNvPr id="932" name="Google Shape;932;g2428f191af5_0_84"/>
          <p:cNvSpPr/>
          <p:nvPr/>
        </p:nvSpPr>
        <p:spPr>
          <a:xfrm>
            <a:off x="4445964" y="3546785"/>
            <a:ext cx="1371571" cy="745838"/>
          </a:xfrm>
          <a:custGeom>
            <a:avLst/>
            <a:gdLst/>
            <a:ahLst/>
            <a:cxnLst/>
            <a:rect l="l" t="t" r="r" b="b"/>
            <a:pathLst>
              <a:path w="49046" h="26945" extrusionOk="0">
                <a:moveTo>
                  <a:pt x="27948" y="1"/>
                </a:moveTo>
                <a:cubicBezTo>
                  <a:pt x="22807" y="1"/>
                  <a:pt x="18324" y="2900"/>
                  <a:pt x="16051" y="7148"/>
                </a:cubicBezTo>
                <a:cubicBezTo>
                  <a:pt x="15784" y="7132"/>
                  <a:pt x="15518" y="7117"/>
                  <a:pt x="15252" y="7117"/>
                </a:cubicBezTo>
                <a:cubicBezTo>
                  <a:pt x="9860" y="7117"/>
                  <a:pt x="5471" y="11427"/>
                  <a:pt x="5345" y="16788"/>
                </a:cubicBezTo>
                <a:cubicBezTo>
                  <a:pt x="5251" y="16788"/>
                  <a:pt x="5173" y="16772"/>
                  <a:pt x="5079" y="16772"/>
                </a:cubicBezTo>
                <a:cubicBezTo>
                  <a:pt x="2273" y="16772"/>
                  <a:pt x="0" y="19045"/>
                  <a:pt x="0" y="21851"/>
                </a:cubicBezTo>
                <a:cubicBezTo>
                  <a:pt x="0" y="24656"/>
                  <a:pt x="2273" y="26945"/>
                  <a:pt x="5079" y="26945"/>
                </a:cubicBezTo>
                <a:lnTo>
                  <a:pt x="39139" y="26945"/>
                </a:lnTo>
                <a:cubicBezTo>
                  <a:pt x="44610" y="26945"/>
                  <a:pt x="49045" y="22509"/>
                  <a:pt x="49045" y="17023"/>
                </a:cubicBezTo>
                <a:cubicBezTo>
                  <a:pt x="49045" y="11788"/>
                  <a:pt x="44986" y="7509"/>
                  <a:pt x="39845" y="7148"/>
                </a:cubicBezTo>
                <a:cubicBezTo>
                  <a:pt x="37587" y="2900"/>
                  <a:pt x="33105" y="1"/>
                  <a:pt x="27948" y="1"/>
                </a:cubicBezTo>
                <a:close/>
              </a:path>
            </a:pathLst>
          </a:custGeom>
          <a:gradFill>
            <a:gsLst>
              <a:gs pos="0">
                <a:srgbClr val="FABFA4"/>
              </a:gs>
              <a:gs pos="100000">
                <a:srgbClr val="ED6B2E"/>
              </a:gs>
            </a:gsLst>
            <a:path path="circle">
              <a:fillToRect l="50000" t="50000" r="50000" b="50000"/>
            </a:path>
            <a:tileRect/>
          </a:grad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a:t>Cloud 2</a:t>
            </a:r>
            <a:endParaRPr sz="1800" b="0" i="0" u="none" strike="noStrike" cap="none">
              <a:solidFill>
                <a:srgbClr val="000000"/>
              </a:solidFill>
              <a:latin typeface="Arial"/>
              <a:ea typeface="Arial"/>
              <a:cs typeface="Arial"/>
              <a:sym typeface="Arial"/>
            </a:endParaRPr>
          </a:p>
        </p:txBody>
      </p:sp>
      <p:sp>
        <p:nvSpPr>
          <p:cNvPr id="933" name="Google Shape;933;g2428f191af5_0_84"/>
          <p:cNvSpPr/>
          <p:nvPr/>
        </p:nvSpPr>
        <p:spPr>
          <a:xfrm>
            <a:off x="2477964" y="5267873"/>
            <a:ext cx="1371571" cy="745838"/>
          </a:xfrm>
          <a:custGeom>
            <a:avLst/>
            <a:gdLst/>
            <a:ahLst/>
            <a:cxnLst/>
            <a:rect l="l" t="t" r="r" b="b"/>
            <a:pathLst>
              <a:path w="49046" h="26945" extrusionOk="0">
                <a:moveTo>
                  <a:pt x="27948" y="1"/>
                </a:moveTo>
                <a:cubicBezTo>
                  <a:pt x="22807" y="1"/>
                  <a:pt x="18324" y="2900"/>
                  <a:pt x="16051" y="7148"/>
                </a:cubicBezTo>
                <a:cubicBezTo>
                  <a:pt x="15784" y="7132"/>
                  <a:pt x="15518" y="7117"/>
                  <a:pt x="15252" y="7117"/>
                </a:cubicBezTo>
                <a:cubicBezTo>
                  <a:pt x="9860" y="7117"/>
                  <a:pt x="5471" y="11427"/>
                  <a:pt x="5345" y="16788"/>
                </a:cubicBezTo>
                <a:cubicBezTo>
                  <a:pt x="5251" y="16788"/>
                  <a:pt x="5173" y="16772"/>
                  <a:pt x="5079" y="16772"/>
                </a:cubicBezTo>
                <a:cubicBezTo>
                  <a:pt x="2273" y="16772"/>
                  <a:pt x="0" y="19045"/>
                  <a:pt x="0" y="21851"/>
                </a:cubicBezTo>
                <a:cubicBezTo>
                  <a:pt x="0" y="24656"/>
                  <a:pt x="2273" y="26945"/>
                  <a:pt x="5079" y="26945"/>
                </a:cubicBezTo>
                <a:lnTo>
                  <a:pt x="39139" y="26945"/>
                </a:lnTo>
                <a:cubicBezTo>
                  <a:pt x="44610" y="26945"/>
                  <a:pt x="49045" y="22509"/>
                  <a:pt x="49045" y="17023"/>
                </a:cubicBezTo>
                <a:cubicBezTo>
                  <a:pt x="49045" y="11788"/>
                  <a:pt x="44986" y="7509"/>
                  <a:pt x="39845" y="7148"/>
                </a:cubicBezTo>
                <a:cubicBezTo>
                  <a:pt x="37587" y="2900"/>
                  <a:pt x="33105" y="1"/>
                  <a:pt x="27948" y="1"/>
                </a:cubicBezTo>
                <a:close/>
              </a:path>
            </a:pathLst>
          </a:custGeom>
          <a:gradFill>
            <a:gsLst>
              <a:gs pos="0">
                <a:srgbClr val="F3788A"/>
              </a:gs>
              <a:gs pos="100000">
                <a:srgbClr val="CC1C36"/>
              </a:gs>
            </a:gsLst>
            <a:path path="circle">
              <a:fillToRect l="50000" t="50000" r="50000" b="50000"/>
            </a:path>
            <a:tileRect/>
          </a:gradFill>
          <a:ln w="28575" cap="flat" cmpd="sng">
            <a:solidFill>
              <a:srgbClr val="85200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a:t>Cloud 3</a:t>
            </a:r>
            <a:endParaRPr sz="1800" b="0" i="0" u="none" strike="noStrike" cap="none">
              <a:solidFill>
                <a:srgbClr val="000000"/>
              </a:solidFill>
              <a:latin typeface="Arial"/>
              <a:ea typeface="Arial"/>
              <a:cs typeface="Arial"/>
              <a:sym typeface="Arial"/>
            </a:endParaRPr>
          </a:p>
        </p:txBody>
      </p:sp>
      <p:sp>
        <p:nvSpPr>
          <p:cNvPr id="934" name="Google Shape;934;g2428f191af5_0_84"/>
          <p:cNvSpPr/>
          <p:nvPr/>
        </p:nvSpPr>
        <p:spPr>
          <a:xfrm>
            <a:off x="415789" y="3546785"/>
            <a:ext cx="1371571" cy="745838"/>
          </a:xfrm>
          <a:custGeom>
            <a:avLst/>
            <a:gdLst/>
            <a:ahLst/>
            <a:cxnLst/>
            <a:rect l="l" t="t" r="r" b="b"/>
            <a:pathLst>
              <a:path w="49046" h="26945" extrusionOk="0">
                <a:moveTo>
                  <a:pt x="27948" y="1"/>
                </a:moveTo>
                <a:cubicBezTo>
                  <a:pt x="22807" y="1"/>
                  <a:pt x="18324" y="2900"/>
                  <a:pt x="16051" y="7148"/>
                </a:cubicBezTo>
                <a:cubicBezTo>
                  <a:pt x="15784" y="7132"/>
                  <a:pt x="15518" y="7117"/>
                  <a:pt x="15252" y="7117"/>
                </a:cubicBezTo>
                <a:cubicBezTo>
                  <a:pt x="9860" y="7117"/>
                  <a:pt x="5471" y="11427"/>
                  <a:pt x="5345" y="16788"/>
                </a:cubicBezTo>
                <a:cubicBezTo>
                  <a:pt x="5251" y="16788"/>
                  <a:pt x="5173" y="16772"/>
                  <a:pt x="5079" y="16772"/>
                </a:cubicBezTo>
                <a:cubicBezTo>
                  <a:pt x="2273" y="16772"/>
                  <a:pt x="0" y="19045"/>
                  <a:pt x="0" y="21851"/>
                </a:cubicBezTo>
                <a:cubicBezTo>
                  <a:pt x="0" y="24656"/>
                  <a:pt x="2273" y="26945"/>
                  <a:pt x="5079" y="26945"/>
                </a:cubicBezTo>
                <a:lnTo>
                  <a:pt x="39139" y="26945"/>
                </a:lnTo>
                <a:cubicBezTo>
                  <a:pt x="44610" y="26945"/>
                  <a:pt x="49045" y="22509"/>
                  <a:pt x="49045" y="17023"/>
                </a:cubicBezTo>
                <a:cubicBezTo>
                  <a:pt x="49045" y="11788"/>
                  <a:pt x="44986" y="7509"/>
                  <a:pt x="39845" y="7148"/>
                </a:cubicBezTo>
                <a:cubicBezTo>
                  <a:pt x="37587" y="2900"/>
                  <a:pt x="33105" y="1"/>
                  <a:pt x="27948" y="1"/>
                </a:cubicBezTo>
                <a:close/>
              </a:path>
            </a:pathLst>
          </a:custGeom>
          <a:gradFill>
            <a:gsLst>
              <a:gs pos="0">
                <a:srgbClr val="FABFA4"/>
              </a:gs>
              <a:gs pos="100000">
                <a:srgbClr val="ED6B2E"/>
              </a:gs>
            </a:gsLst>
            <a:path path="circle">
              <a:fillToRect l="50000" t="50000" r="50000" b="50000"/>
            </a:path>
            <a:tileRect/>
          </a:grad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a:t>Cloud 4</a:t>
            </a:r>
            <a:endParaRPr sz="1800" b="0" i="0" u="none" strike="noStrike" cap="none">
              <a:solidFill>
                <a:srgbClr val="000000"/>
              </a:solidFill>
              <a:latin typeface="Arial"/>
              <a:ea typeface="Arial"/>
              <a:cs typeface="Arial"/>
              <a:sym typeface="Arial"/>
            </a:endParaRPr>
          </a:p>
        </p:txBody>
      </p:sp>
      <p:cxnSp>
        <p:nvCxnSpPr>
          <p:cNvPr id="935" name="Google Shape;935;g2428f191af5_0_84"/>
          <p:cNvCxnSpPr/>
          <p:nvPr/>
        </p:nvCxnSpPr>
        <p:spPr>
          <a:xfrm>
            <a:off x="3159244" y="4631510"/>
            <a:ext cx="9000" cy="548700"/>
          </a:xfrm>
          <a:prstGeom prst="straightConnector1">
            <a:avLst/>
          </a:prstGeom>
          <a:noFill/>
          <a:ln w="25400" cap="flat" cmpd="sng">
            <a:solidFill>
              <a:schemeClr val="accent3"/>
            </a:solidFill>
            <a:prstDash val="solid"/>
            <a:miter lim="800000"/>
            <a:headEnd type="triangle" w="med" len="med"/>
            <a:tailEnd type="none" w="sm" len="sm"/>
          </a:ln>
        </p:spPr>
      </p:cxnSp>
      <p:cxnSp>
        <p:nvCxnSpPr>
          <p:cNvPr id="936" name="Google Shape;936;g2428f191af5_0_84"/>
          <p:cNvCxnSpPr/>
          <p:nvPr/>
        </p:nvCxnSpPr>
        <p:spPr>
          <a:xfrm rot="10800000" flipH="1">
            <a:off x="3811469" y="3984885"/>
            <a:ext cx="548700" cy="9000"/>
          </a:xfrm>
          <a:prstGeom prst="straightConnector1">
            <a:avLst/>
          </a:prstGeom>
          <a:noFill/>
          <a:ln w="25400" cap="flat" cmpd="sng">
            <a:solidFill>
              <a:srgbClr val="E69138"/>
            </a:solidFill>
            <a:prstDash val="solid"/>
            <a:miter lim="800000"/>
            <a:headEnd type="triangle" w="med" len="med"/>
            <a:tailEnd type="none" w="sm" len="sm"/>
          </a:ln>
        </p:spPr>
      </p:cxnSp>
      <p:cxnSp>
        <p:nvCxnSpPr>
          <p:cNvPr id="937" name="Google Shape;937;g2428f191af5_0_84"/>
          <p:cNvCxnSpPr/>
          <p:nvPr/>
        </p:nvCxnSpPr>
        <p:spPr>
          <a:xfrm rot="10800000">
            <a:off x="3159256" y="2825210"/>
            <a:ext cx="9000" cy="548700"/>
          </a:xfrm>
          <a:prstGeom prst="straightConnector1">
            <a:avLst/>
          </a:prstGeom>
          <a:noFill/>
          <a:ln w="25400" cap="flat" cmpd="sng">
            <a:solidFill>
              <a:schemeClr val="accent3"/>
            </a:solidFill>
            <a:prstDash val="solid"/>
            <a:miter lim="800000"/>
            <a:headEnd type="triangle" w="med" len="med"/>
            <a:tailEnd type="none" w="sm" len="sm"/>
          </a:ln>
        </p:spPr>
      </p:cxnSp>
      <p:cxnSp>
        <p:nvCxnSpPr>
          <p:cNvPr id="938" name="Google Shape;938;g2428f191af5_0_84"/>
          <p:cNvCxnSpPr/>
          <p:nvPr/>
        </p:nvCxnSpPr>
        <p:spPr>
          <a:xfrm flipH="1">
            <a:off x="1920244" y="3984885"/>
            <a:ext cx="548700" cy="9000"/>
          </a:xfrm>
          <a:prstGeom prst="straightConnector1">
            <a:avLst/>
          </a:prstGeom>
          <a:noFill/>
          <a:ln w="25400" cap="flat" cmpd="sng">
            <a:solidFill>
              <a:srgbClr val="E69138"/>
            </a:solidFill>
            <a:prstDash val="solid"/>
            <a:miter lim="800000"/>
            <a:headEnd type="triangle" w="med" len="med"/>
            <a:tailEnd type="none" w="sm" len="sm"/>
          </a:ln>
        </p:spPr>
      </p:cxnSp>
      <p:sp>
        <p:nvSpPr>
          <p:cNvPr id="939" name="Google Shape;939;g2428f191af5_0_84"/>
          <p:cNvSpPr txBox="1"/>
          <p:nvPr/>
        </p:nvSpPr>
        <p:spPr>
          <a:xfrm>
            <a:off x="6096000" y="2141888"/>
            <a:ext cx="5105700" cy="3555600"/>
          </a:xfrm>
          <a:prstGeom prst="rect">
            <a:avLst/>
          </a:prstGeom>
          <a:noFill/>
          <a:ln>
            <a:noFill/>
          </a:ln>
        </p:spPr>
        <p:txBody>
          <a:bodyPr spcFirstLastPara="1" wrap="square" lIns="91425" tIns="45700" rIns="91425" bIns="45700" anchor="t" anchorCtr="0">
            <a:spAutoFit/>
          </a:bodyPr>
          <a:lstStyle/>
          <a:p>
            <a:pPr marL="0" lvl="0" indent="457200" algn="just" rtl="0">
              <a:lnSpc>
                <a:spcPct val="115000"/>
              </a:lnSpc>
              <a:spcBef>
                <a:spcPts val="0"/>
              </a:spcBef>
              <a:spcAft>
                <a:spcPts val="0"/>
              </a:spcAft>
              <a:buClr>
                <a:srgbClr val="000000"/>
              </a:buClr>
              <a:buSzPts val="1100"/>
              <a:buFont typeface="Arial"/>
              <a:buNone/>
            </a:pPr>
            <a:r>
              <a:rPr lang="en-US" sz="1800">
                <a:solidFill>
                  <a:schemeClr val="dk1"/>
                </a:solidFill>
              </a:rPr>
              <a:t>Federated cloud services adalah model komputasi awan yang memungkinkan organisasi untuk menggunakan sumber daya cloud dari berbagai penyedia layanan cloud. Salah satu cara mengimplementasikannya adalah dengan menggunakan arsitektur cloud-to-cloud yang memungkinkan organisasi untuk menghubungkan sumber daya cloud dari berbagai penyedia menggunakan protokol standar, seperti OpenStack, Amazon Web Services (AWS), dan Microsoft Azure</a:t>
            </a:r>
            <a:endParaRPr sz="1800">
              <a:solidFill>
                <a:schemeClr val="dk1"/>
              </a:solidFill>
            </a:endParaRPr>
          </a:p>
        </p:txBody>
      </p:sp>
      <p:grpSp>
        <p:nvGrpSpPr>
          <p:cNvPr id="940" name="Google Shape;940;g2428f191af5_0_84"/>
          <p:cNvGrpSpPr/>
          <p:nvPr/>
        </p:nvGrpSpPr>
        <p:grpSpPr>
          <a:xfrm>
            <a:off x="2601843" y="3488205"/>
            <a:ext cx="1123837" cy="1002366"/>
            <a:chOff x="2388943" y="3394368"/>
            <a:chExt cx="1123837" cy="1002366"/>
          </a:xfrm>
        </p:grpSpPr>
        <p:grpSp>
          <p:nvGrpSpPr>
            <p:cNvPr id="941" name="Google Shape;941;g2428f191af5_0_84"/>
            <p:cNvGrpSpPr/>
            <p:nvPr/>
          </p:nvGrpSpPr>
          <p:grpSpPr>
            <a:xfrm>
              <a:off x="2693743" y="3394368"/>
              <a:ext cx="548687" cy="683741"/>
              <a:chOff x="673875" y="2871950"/>
              <a:chExt cx="1194875" cy="1498775"/>
            </a:xfrm>
          </p:grpSpPr>
          <p:sp>
            <p:nvSpPr>
              <p:cNvPr id="942" name="Google Shape;942;g2428f191af5_0_84"/>
              <p:cNvSpPr/>
              <p:nvPr/>
            </p:nvSpPr>
            <p:spPr>
              <a:xfrm>
                <a:off x="673875" y="3990375"/>
                <a:ext cx="597125" cy="380350"/>
              </a:xfrm>
              <a:custGeom>
                <a:avLst/>
                <a:gdLst/>
                <a:ahLst/>
                <a:cxnLst/>
                <a:rect l="l" t="t" r="r" b="b"/>
                <a:pathLst>
                  <a:path w="23885" h="15214" extrusionOk="0">
                    <a:moveTo>
                      <a:pt x="0" y="1"/>
                    </a:moveTo>
                    <a:lnTo>
                      <a:pt x="0" y="1404"/>
                    </a:lnTo>
                    <a:lnTo>
                      <a:pt x="23885" y="15214"/>
                    </a:lnTo>
                    <a:lnTo>
                      <a:pt x="23885" y="13810"/>
                    </a:lnTo>
                    <a:lnTo>
                      <a:pt x="0"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g2428f191af5_0_84"/>
              <p:cNvSpPr/>
              <p:nvPr/>
            </p:nvSpPr>
            <p:spPr>
              <a:xfrm>
                <a:off x="1270975" y="3990375"/>
                <a:ext cx="597775" cy="380350"/>
              </a:xfrm>
              <a:custGeom>
                <a:avLst/>
                <a:gdLst/>
                <a:ahLst/>
                <a:cxnLst/>
                <a:rect l="l" t="t" r="r" b="b"/>
                <a:pathLst>
                  <a:path w="23911" h="15214" extrusionOk="0">
                    <a:moveTo>
                      <a:pt x="1" y="13810"/>
                    </a:moveTo>
                    <a:lnTo>
                      <a:pt x="1" y="15214"/>
                    </a:lnTo>
                    <a:lnTo>
                      <a:pt x="23911" y="1404"/>
                    </a:lnTo>
                    <a:lnTo>
                      <a:pt x="23911"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g2428f191af5_0_84"/>
              <p:cNvSpPr/>
              <p:nvPr/>
            </p:nvSpPr>
            <p:spPr>
              <a:xfrm>
                <a:off x="673875" y="3645150"/>
                <a:ext cx="1194875" cy="690500"/>
              </a:xfrm>
              <a:custGeom>
                <a:avLst/>
                <a:gdLst/>
                <a:ahLst/>
                <a:cxnLst/>
                <a:rect l="l" t="t" r="r" b="b"/>
                <a:pathLst>
                  <a:path w="47795" h="27620" extrusionOk="0">
                    <a:moveTo>
                      <a:pt x="23885" y="0"/>
                    </a:moveTo>
                    <a:lnTo>
                      <a:pt x="0" y="13810"/>
                    </a:lnTo>
                    <a:lnTo>
                      <a:pt x="23885" y="27619"/>
                    </a:lnTo>
                    <a:lnTo>
                      <a:pt x="47795" y="13785"/>
                    </a:lnTo>
                    <a:lnTo>
                      <a:pt x="23885" y="0"/>
                    </a:lnTo>
                    <a:close/>
                  </a:path>
                </a:pathLst>
              </a:cu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g2428f191af5_0_84"/>
              <p:cNvSpPr/>
              <p:nvPr/>
            </p:nvSpPr>
            <p:spPr>
              <a:xfrm>
                <a:off x="880625" y="3095025"/>
                <a:ext cx="399775" cy="1122825"/>
              </a:xfrm>
              <a:custGeom>
                <a:avLst/>
                <a:gdLst/>
                <a:ahLst/>
                <a:cxnLst/>
                <a:rect l="l" t="t" r="r" b="b"/>
                <a:pathLst>
                  <a:path w="15991" h="44913" extrusionOk="0">
                    <a:moveTo>
                      <a:pt x="1" y="0"/>
                    </a:moveTo>
                    <a:lnTo>
                      <a:pt x="1" y="35840"/>
                    </a:lnTo>
                    <a:lnTo>
                      <a:pt x="15991" y="44913"/>
                    </a:lnTo>
                    <a:lnTo>
                      <a:pt x="15991" y="942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g2428f191af5_0_84"/>
              <p:cNvSpPr/>
              <p:nvPr/>
            </p:nvSpPr>
            <p:spPr>
              <a:xfrm>
                <a:off x="1280375" y="3095025"/>
                <a:ext cx="399775" cy="1122825"/>
              </a:xfrm>
              <a:custGeom>
                <a:avLst/>
                <a:gdLst/>
                <a:ahLst/>
                <a:cxnLst/>
                <a:rect l="l" t="t" r="r" b="b"/>
                <a:pathLst>
                  <a:path w="15991" h="44913" extrusionOk="0">
                    <a:moveTo>
                      <a:pt x="1" y="9424"/>
                    </a:moveTo>
                    <a:lnTo>
                      <a:pt x="1" y="44913"/>
                    </a:lnTo>
                    <a:lnTo>
                      <a:pt x="15991" y="35489"/>
                    </a:lnTo>
                    <a:lnTo>
                      <a:pt x="15991"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g2428f191af5_0_84"/>
              <p:cNvSpPr/>
              <p:nvPr/>
            </p:nvSpPr>
            <p:spPr>
              <a:xfrm>
                <a:off x="880625" y="2871950"/>
                <a:ext cx="799525" cy="458675"/>
              </a:xfrm>
              <a:custGeom>
                <a:avLst/>
                <a:gdLst/>
                <a:ahLst/>
                <a:cxnLst/>
                <a:rect l="l" t="t" r="r" b="b"/>
                <a:pathLst>
                  <a:path w="31981" h="18347" extrusionOk="0">
                    <a:moveTo>
                      <a:pt x="15490" y="1"/>
                    </a:moveTo>
                    <a:lnTo>
                      <a:pt x="1" y="8923"/>
                    </a:lnTo>
                    <a:lnTo>
                      <a:pt x="15991" y="18347"/>
                    </a:lnTo>
                    <a:lnTo>
                      <a:pt x="31981" y="8923"/>
                    </a:lnTo>
                    <a:lnTo>
                      <a:pt x="15490"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g2428f191af5_0_84"/>
              <p:cNvSpPr/>
              <p:nvPr/>
            </p:nvSpPr>
            <p:spPr>
              <a:xfrm>
                <a:off x="1049175" y="2876350"/>
                <a:ext cx="462425" cy="265675"/>
              </a:xfrm>
              <a:custGeom>
                <a:avLst/>
                <a:gdLst/>
                <a:ahLst/>
                <a:cxnLst/>
                <a:rect l="l" t="t" r="r" b="b"/>
                <a:pathLst>
                  <a:path w="18497" h="10627" extrusionOk="0">
                    <a:moveTo>
                      <a:pt x="8948" y="0"/>
                    </a:moveTo>
                    <a:lnTo>
                      <a:pt x="1" y="5163"/>
                    </a:lnTo>
                    <a:lnTo>
                      <a:pt x="9249" y="10627"/>
                    </a:lnTo>
                    <a:lnTo>
                      <a:pt x="18497" y="5163"/>
                    </a:lnTo>
                    <a:lnTo>
                      <a:pt x="8948" y="0"/>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g2428f191af5_0_84"/>
              <p:cNvSpPr/>
              <p:nvPr/>
            </p:nvSpPr>
            <p:spPr>
              <a:xfrm>
                <a:off x="1049175" y="3006050"/>
                <a:ext cx="231225" cy="246875"/>
              </a:xfrm>
              <a:custGeom>
                <a:avLst/>
                <a:gdLst/>
                <a:ahLst/>
                <a:cxnLst/>
                <a:rect l="l" t="t" r="r" b="b"/>
                <a:pathLst>
                  <a:path w="9249" h="9875" extrusionOk="0">
                    <a:moveTo>
                      <a:pt x="1" y="0"/>
                    </a:moveTo>
                    <a:lnTo>
                      <a:pt x="1" y="4361"/>
                    </a:lnTo>
                    <a:lnTo>
                      <a:pt x="9249" y="9875"/>
                    </a:lnTo>
                    <a:lnTo>
                      <a:pt x="9249" y="541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g2428f191af5_0_84"/>
              <p:cNvSpPr/>
              <p:nvPr/>
            </p:nvSpPr>
            <p:spPr>
              <a:xfrm>
                <a:off x="1280375" y="3005425"/>
                <a:ext cx="230600" cy="247500"/>
              </a:xfrm>
              <a:custGeom>
                <a:avLst/>
                <a:gdLst/>
                <a:ahLst/>
                <a:cxnLst/>
                <a:rect l="l" t="t" r="r" b="b"/>
                <a:pathLst>
                  <a:path w="9224" h="9900" extrusionOk="0">
                    <a:moveTo>
                      <a:pt x="1" y="5439"/>
                    </a:moveTo>
                    <a:lnTo>
                      <a:pt x="1" y="9900"/>
                    </a:lnTo>
                    <a:lnTo>
                      <a:pt x="9099" y="4436"/>
                    </a:lnTo>
                    <a:lnTo>
                      <a:pt x="9224"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g2428f191af5_0_84"/>
              <p:cNvSpPr/>
              <p:nvPr/>
            </p:nvSpPr>
            <p:spPr>
              <a:xfrm>
                <a:off x="1143800" y="2923325"/>
                <a:ext cx="159800" cy="90250"/>
              </a:xfrm>
              <a:custGeom>
                <a:avLst/>
                <a:gdLst/>
                <a:ahLst/>
                <a:cxnLst/>
                <a:rect l="l" t="t" r="r" b="b"/>
                <a:pathLst>
                  <a:path w="6392" h="3610" extrusionOk="0">
                    <a:moveTo>
                      <a:pt x="5389" y="1"/>
                    </a:moveTo>
                    <a:lnTo>
                      <a:pt x="0" y="3109"/>
                    </a:lnTo>
                    <a:lnTo>
                      <a:pt x="752" y="3610"/>
                    </a:lnTo>
                    <a:lnTo>
                      <a:pt x="6391" y="402"/>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g2428f191af5_0_84"/>
              <p:cNvSpPr/>
              <p:nvPr/>
            </p:nvSpPr>
            <p:spPr>
              <a:xfrm>
                <a:off x="1184525" y="2945900"/>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g2428f191af5_0_84"/>
              <p:cNvSpPr/>
              <p:nvPr/>
            </p:nvSpPr>
            <p:spPr>
              <a:xfrm>
                <a:off x="1225875" y="2969075"/>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g2428f191af5_0_84"/>
              <p:cNvSpPr/>
              <p:nvPr/>
            </p:nvSpPr>
            <p:spPr>
              <a:xfrm>
                <a:off x="1266600" y="2992250"/>
                <a:ext cx="159800" cy="90875"/>
              </a:xfrm>
              <a:custGeom>
                <a:avLst/>
                <a:gdLst/>
                <a:ahLst/>
                <a:cxnLst/>
                <a:rect l="l" t="t" r="r" b="b"/>
                <a:pathLst>
                  <a:path w="6392" h="3635" extrusionOk="0">
                    <a:moveTo>
                      <a:pt x="5389" y="1"/>
                    </a:moveTo>
                    <a:lnTo>
                      <a:pt x="0" y="3109"/>
                    </a:lnTo>
                    <a:lnTo>
                      <a:pt x="752" y="3635"/>
                    </a:lnTo>
                    <a:lnTo>
                      <a:pt x="6391" y="427"/>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g2428f191af5_0_84"/>
              <p:cNvSpPr/>
              <p:nvPr/>
            </p:nvSpPr>
            <p:spPr>
              <a:xfrm>
                <a:off x="1222750" y="3335000"/>
                <a:ext cx="36975" cy="37600"/>
              </a:xfrm>
              <a:custGeom>
                <a:avLst/>
                <a:gdLst/>
                <a:ahLst/>
                <a:cxnLst/>
                <a:rect l="l" t="t" r="r" b="b"/>
                <a:pathLst>
                  <a:path w="1479" h="1504" extrusionOk="0">
                    <a:moveTo>
                      <a:pt x="301" y="201"/>
                    </a:moveTo>
                    <a:cubicBezTo>
                      <a:pt x="0" y="426"/>
                      <a:pt x="125" y="451"/>
                      <a:pt x="125" y="827"/>
                    </a:cubicBezTo>
                    <a:lnTo>
                      <a:pt x="125" y="827"/>
                    </a:lnTo>
                    <a:cubicBezTo>
                      <a:pt x="125" y="1203"/>
                      <a:pt x="175" y="1504"/>
                      <a:pt x="526" y="1504"/>
                    </a:cubicBezTo>
                    <a:lnTo>
                      <a:pt x="526" y="1504"/>
                    </a:lnTo>
                    <a:cubicBezTo>
                      <a:pt x="902" y="1504"/>
                      <a:pt x="1479" y="1078"/>
                      <a:pt x="1479" y="702"/>
                    </a:cubicBezTo>
                    <a:lnTo>
                      <a:pt x="1479" y="702"/>
                    </a:lnTo>
                    <a:cubicBezTo>
                      <a:pt x="1479" y="451"/>
                      <a:pt x="1253" y="0"/>
                      <a:pt x="827" y="0"/>
                    </a:cubicBezTo>
                    <a:lnTo>
                      <a:pt x="827" y="0"/>
                    </a:lnTo>
                    <a:cubicBezTo>
                      <a:pt x="677" y="0"/>
                      <a:pt x="501" y="50"/>
                      <a:pt x="301" y="201"/>
                    </a:cubicBezTo>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g2428f191af5_0_84"/>
              <p:cNvSpPr/>
              <p:nvPr/>
            </p:nvSpPr>
            <p:spPr>
              <a:xfrm>
                <a:off x="1219600" y="3338750"/>
                <a:ext cx="33250" cy="33850"/>
              </a:xfrm>
              <a:custGeom>
                <a:avLst/>
                <a:gdLst/>
                <a:ahLst/>
                <a:cxnLst/>
                <a:rect l="l" t="t" r="r" b="b"/>
                <a:pathLst>
                  <a:path w="1330" h="1354" extrusionOk="0">
                    <a:moveTo>
                      <a:pt x="677" y="0"/>
                    </a:moveTo>
                    <a:cubicBezTo>
                      <a:pt x="301" y="0"/>
                      <a:pt x="1" y="301"/>
                      <a:pt x="1" y="677"/>
                    </a:cubicBezTo>
                    <a:cubicBezTo>
                      <a:pt x="1" y="1053"/>
                      <a:pt x="301" y="1354"/>
                      <a:pt x="677" y="1354"/>
                    </a:cubicBezTo>
                    <a:cubicBezTo>
                      <a:pt x="1028" y="1354"/>
                      <a:pt x="1329" y="1053"/>
                      <a:pt x="1329" y="677"/>
                    </a:cubicBezTo>
                    <a:cubicBezTo>
                      <a:pt x="1329" y="301"/>
                      <a:pt x="1028"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g2428f191af5_0_84"/>
              <p:cNvSpPr/>
              <p:nvPr/>
            </p:nvSpPr>
            <p:spPr>
              <a:xfrm>
                <a:off x="894425" y="3143875"/>
                <a:ext cx="37600" cy="37625"/>
              </a:xfrm>
              <a:custGeom>
                <a:avLst/>
                <a:gdLst/>
                <a:ahLst/>
                <a:cxnLst/>
                <a:rect l="l" t="t" r="r" b="b"/>
                <a:pathLst>
                  <a:path w="1504" h="1505" extrusionOk="0">
                    <a:moveTo>
                      <a:pt x="301" y="201"/>
                    </a:moveTo>
                    <a:cubicBezTo>
                      <a:pt x="0" y="402"/>
                      <a:pt x="125" y="452"/>
                      <a:pt x="125" y="828"/>
                    </a:cubicBezTo>
                    <a:lnTo>
                      <a:pt x="125" y="828"/>
                    </a:lnTo>
                    <a:cubicBezTo>
                      <a:pt x="125" y="1204"/>
                      <a:pt x="176" y="1505"/>
                      <a:pt x="551" y="1505"/>
                    </a:cubicBezTo>
                    <a:lnTo>
                      <a:pt x="551" y="1505"/>
                    </a:lnTo>
                    <a:cubicBezTo>
                      <a:pt x="927" y="1505"/>
                      <a:pt x="1504" y="1079"/>
                      <a:pt x="1504" y="703"/>
                    </a:cubicBezTo>
                    <a:lnTo>
                      <a:pt x="1504" y="703"/>
                    </a:lnTo>
                    <a:cubicBezTo>
                      <a:pt x="1504" y="427"/>
                      <a:pt x="1278" y="1"/>
                      <a:pt x="852" y="1"/>
                    </a:cubicBezTo>
                    <a:lnTo>
                      <a:pt x="852" y="1"/>
                    </a:lnTo>
                    <a:cubicBezTo>
                      <a:pt x="702"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g2428f191af5_0_84"/>
              <p:cNvSpPr/>
              <p:nvPr/>
            </p:nvSpPr>
            <p:spPr>
              <a:xfrm>
                <a:off x="891275" y="3147650"/>
                <a:ext cx="33875" cy="33850"/>
              </a:xfrm>
              <a:custGeom>
                <a:avLst/>
                <a:gdLst/>
                <a:ahLst/>
                <a:cxnLst/>
                <a:rect l="l" t="t" r="r" b="b"/>
                <a:pathLst>
                  <a:path w="1355" h="1354" extrusionOk="0">
                    <a:moveTo>
                      <a:pt x="677" y="0"/>
                    </a:moveTo>
                    <a:cubicBezTo>
                      <a:pt x="302" y="0"/>
                      <a:pt x="1" y="301"/>
                      <a:pt x="1" y="677"/>
                    </a:cubicBezTo>
                    <a:cubicBezTo>
                      <a:pt x="1" y="1053"/>
                      <a:pt x="302" y="1354"/>
                      <a:pt x="677" y="1354"/>
                    </a:cubicBezTo>
                    <a:cubicBezTo>
                      <a:pt x="1053" y="1354"/>
                      <a:pt x="1354" y="1053"/>
                      <a:pt x="1354" y="677"/>
                    </a:cubicBezTo>
                    <a:cubicBezTo>
                      <a:pt x="1354" y="301"/>
                      <a:pt x="1053"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g2428f191af5_0_84"/>
              <p:cNvSpPr/>
              <p:nvPr/>
            </p:nvSpPr>
            <p:spPr>
              <a:xfrm>
                <a:off x="1222750" y="4147650"/>
                <a:ext cx="36975" cy="37000"/>
              </a:xfrm>
              <a:custGeom>
                <a:avLst/>
                <a:gdLst/>
                <a:ahLst/>
                <a:cxnLst/>
                <a:rect l="l" t="t" r="r" b="b"/>
                <a:pathLst>
                  <a:path w="1479" h="1480" extrusionOk="0">
                    <a:moveTo>
                      <a:pt x="301" y="201"/>
                    </a:moveTo>
                    <a:cubicBezTo>
                      <a:pt x="0" y="402"/>
                      <a:pt x="125" y="452"/>
                      <a:pt x="125" y="803"/>
                    </a:cubicBezTo>
                    <a:lnTo>
                      <a:pt x="125" y="803"/>
                    </a:lnTo>
                    <a:cubicBezTo>
                      <a:pt x="125" y="1178"/>
                      <a:pt x="175" y="1479"/>
                      <a:pt x="526" y="1479"/>
                    </a:cubicBezTo>
                    <a:lnTo>
                      <a:pt x="526" y="1479"/>
                    </a:lnTo>
                    <a:cubicBezTo>
                      <a:pt x="902" y="1479"/>
                      <a:pt x="1479" y="1078"/>
                      <a:pt x="1479" y="702"/>
                    </a:cubicBezTo>
                    <a:lnTo>
                      <a:pt x="1479" y="702"/>
                    </a:lnTo>
                    <a:cubicBezTo>
                      <a:pt x="1479" y="427"/>
                      <a:pt x="1253" y="1"/>
                      <a:pt x="827" y="1"/>
                    </a:cubicBezTo>
                    <a:lnTo>
                      <a:pt x="827" y="1"/>
                    </a:lnTo>
                    <a:cubicBezTo>
                      <a:pt x="677"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g2428f191af5_0_84"/>
              <p:cNvSpPr/>
              <p:nvPr/>
            </p:nvSpPr>
            <p:spPr>
              <a:xfrm>
                <a:off x="1219600" y="4151400"/>
                <a:ext cx="33250" cy="33250"/>
              </a:xfrm>
              <a:custGeom>
                <a:avLst/>
                <a:gdLst/>
                <a:ahLst/>
                <a:cxnLst/>
                <a:rect l="l" t="t" r="r" b="b"/>
                <a:pathLst>
                  <a:path w="1330" h="1330" extrusionOk="0">
                    <a:moveTo>
                      <a:pt x="677" y="1"/>
                    </a:moveTo>
                    <a:cubicBezTo>
                      <a:pt x="301" y="1"/>
                      <a:pt x="1" y="302"/>
                      <a:pt x="1" y="653"/>
                    </a:cubicBezTo>
                    <a:cubicBezTo>
                      <a:pt x="1" y="1028"/>
                      <a:pt x="301" y="1329"/>
                      <a:pt x="677" y="1329"/>
                    </a:cubicBezTo>
                    <a:cubicBezTo>
                      <a:pt x="1028" y="1329"/>
                      <a:pt x="1329" y="1028"/>
                      <a:pt x="1329" y="653"/>
                    </a:cubicBezTo>
                    <a:cubicBezTo>
                      <a:pt x="1329" y="302"/>
                      <a:pt x="1028"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g2428f191af5_0_84"/>
              <p:cNvSpPr/>
              <p:nvPr/>
            </p:nvSpPr>
            <p:spPr>
              <a:xfrm>
                <a:off x="894425" y="3955925"/>
                <a:ext cx="37600" cy="37625"/>
              </a:xfrm>
              <a:custGeom>
                <a:avLst/>
                <a:gdLst/>
                <a:ahLst/>
                <a:cxnLst/>
                <a:rect l="l" t="t" r="r" b="b"/>
                <a:pathLst>
                  <a:path w="1504" h="1505" extrusionOk="0">
                    <a:moveTo>
                      <a:pt x="301" y="201"/>
                    </a:moveTo>
                    <a:cubicBezTo>
                      <a:pt x="0" y="426"/>
                      <a:pt x="125" y="451"/>
                      <a:pt x="125" y="827"/>
                    </a:cubicBezTo>
                    <a:lnTo>
                      <a:pt x="125" y="827"/>
                    </a:lnTo>
                    <a:cubicBezTo>
                      <a:pt x="125" y="1203"/>
                      <a:pt x="176" y="1504"/>
                      <a:pt x="551" y="1504"/>
                    </a:cubicBezTo>
                    <a:lnTo>
                      <a:pt x="551" y="1504"/>
                    </a:lnTo>
                    <a:cubicBezTo>
                      <a:pt x="927" y="1504"/>
                      <a:pt x="1504" y="1078"/>
                      <a:pt x="1504" y="702"/>
                    </a:cubicBezTo>
                    <a:lnTo>
                      <a:pt x="1504" y="702"/>
                    </a:lnTo>
                    <a:cubicBezTo>
                      <a:pt x="1504" y="426"/>
                      <a:pt x="1278" y="0"/>
                      <a:pt x="852" y="0"/>
                    </a:cubicBezTo>
                    <a:lnTo>
                      <a:pt x="852" y="0"/>
                    </a:lnTo>
                    <a:cubicBezTo>
                      <a:pt x="702" y="0"/>
                      <a:pt x="501" y="50"/>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g2428f191af5_0_84"/>
              <p:cNvSpPr/>
              <p:nvPr/>
            </p:nvSpPr>
            <p:spPr>
              <a:xfrm>
                <a:off x="891275" y="3959675"/>
                <a:ext cx="33875" cy="33875"/>
              </a:xfrm>
              <a:custGeom>
                <a:avLst/>
                <a:gdLst/>
                <a:ahLst/>
                <a:cxnLst/>
                <a:rect l="l" t="t" r="r" b="b"/>
                <a:pathLst>
                  <a:path w="1355" h="1355" extrusionOk="0">
                    <a:moveTo>
                      <a:pt x="677" y="1"/>
                    </a:moveTo>
                    <a:cubicBezTo>
                      <a:pt x="302" y="1"/>
                      <a:pt x="1" y="301"/>
                      <a:pt x="1" y="677"/>
                    </a:cubicBezTo>
                    <a:cubicBezTo>
                      <a:pt x="1" y="1053"/>
                      <a:pt x="302" y="1354"/>
                      <a:pt x="677" y="1354"/>
                    </a:cubicBezTo>
                    <a:cubicBezTo>
                      <a:pt x="1053" y="1354"/>
                      <a:pt x="1354" y="1053"/>
                      <a:pt x="1354" y="677"/>
                    </a:cubicBezTo>
                    <a:cubicBezTo>
                      <a:pt x="1354" y="301"/>
                      <a:pt x="1053"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g2428f191af5_0_84"/>
              <p:cNvSpPr/>
              <p:nvPr/>
            </p:nvSpPr>
            <p:spPr>
              <a:xfrm>
                <a:off x="1363100" y="3254800"/>
                <a:ext cx="246875" cy="238100"/>
              </a:xfrm>
              <a:custGeom>
                <a:avLst/>
                <a:gdLst/>
                <a:ahLst/>
                <a:cxnLst/>
                <a:rect l="l" t="t" r="r" b="b"/>
                <a:pathLst>
                  <a:path w="9875" h="9524"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g2428f191af5_0_84"/>
              <p:cNvSpPr/>
              <p:nvPr/>
            </p:nvSpPr>
            <p:spPr>
              <a:xfrm>
                <a:off x="1363100" y="3405800"/>
                <a:ext cx="246875" cy="238125"/>
              </a:xfrm>
              <a:custGeom>
                <a:avLst/>
                <a:gdLst/>
                <a:ahLst/>
                <a:cxnLst/>
                <a:rect l="l" t="t" r="r" b="b"/>
                <a:pathLst>
                  <a:path w="9875" h="9525"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g2428f191af5_0_84"/>
              <p:cNvSpPr/>
              <p:nvPr/>
            </p:nvSpPr>
            <p:spPr>
              <a:xfrm>
                <a:off x="1363100" y="3556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g2428f191af5_0_84"/>
              <p:cNvSpPr/>
              <p:nvPr/>
            </p:nvSpPr>
            <p:spPr>
              <a:xfrm>
                <a:off x="1363100" y="3707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g2428f191af5_0_84"/>
              <p:cNvSpPr/>
              <p:nvPr/>
            </p:nvSpPr>
            <p:spPr>
              <a:xfrm>
                <a:off x="1363100" y="3854425"/>
                <a:ext cx="246875" cy="238750"/>
              </a:xfrm>
              <a:custGeom>
                <a:avLst/>
                <a:gdLst/>
                <a:ahLst/>
                <a:cxnLst/>
                <a:rect l="l" t="t" r="r" b="b"/>
                <a:pathLst>
                  <a:path w="9875" h="9550" extrusionOk="0">
                    <a:moveTo>
                      <a:pt x="9875" y="0"/>
                    </a:moveTo>
                    <a:lnTo>
                      <a:pt x="0" y="5714"/>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g2428f191af5_0_84"/>
              <p:cNvSpPr/>
              <p:nvPr/>
            </p:nvSpPr>
            <p:spPr>
              <a:xfrm>
                <a:off x="918225" y="326042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g2428f191af5_0_84"/>
              <p:cNvSpPr/>
              <p:nvPr/>
            </p:nvSpPr>
            <p:spPr>
              <a:xfrm>
                <a:off x="918225" y="3429600"/>
                <a:ext cx="319575" cy="308925"/>
              </a:xfrm>
              <a:custGeom>
                <a:avLst/>
                <a:gdLst/>
                <a:ahLst/>
                <a:cxnLst/>
                <a:rect l="l" t="t" r="r" b="b"/>
                <a:pathLst>
                  <a:path w="12783" h="12357" extrusionOk="0">
                    <a:moveTo>
                      <a:pt x="1" y="1"/>
                    </a:moveTo>
                    <a:lnTo>
                      <a:pt x="1" y="4963"/>
                    </a:lnTo>
                    <a:lnTo>
                      <a:pt x="12783" y="12357"/>
                    </a:lnTo>
                    <a:lnTo>
                      <a:pt x="12783" y="7394"/>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g2428f191af5_0_84"/>
              <p:cNvSpPr/>
              <p:nvPr/>
            </p:nvSpPr>
            <p:spPr>
              <a:xfrm>
                <a:off x="918225" y="3599400"/>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g2428f191af5_0_84"/>
              <p:cNvSpPr/>
              <p:nvPr/>
            </p:nvSpPr>
            <p:spPr>
              <a:xfrm>
                <a:off x="918225" y="376857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2" name="Google Shape;972;g2428f191af5_0_84"/>
            <p:cNvGrpSpPr/>
            <p:nvPr/>
          </p:nvGrpSpPr>
          <p:grpSpPr>
            <a:xfrm>
              <a:off x="2964093" y="3548793"/>
              <a:ext cx="548687" cy="683741"/>
              <a:chOff x="673875" y="2871950"/>
              <a:chExt cx="1194875" cy="1498775"/>
            </a:xfrm>
          </p:grpSpPr>
          <p:sp>
            <p:nvSpPr>
              <p:cNvPr id="973" name="Google Shape;973;g2428f191af5_0_84"/>
              <p:cNvSpPr/>
              <p:nvPr/>
            </p:nvSpPr>
            <p:spPr>
              <a:xfrm>
                <a:off x="673875" y="3990375"/>
                <a:ext cx="597125" cy="380350"/>
              </a:xfrm>
              <a:custGeom>
                <a:avLst/>
                <a:gdLst/>
                <a:ahLst/>
                <a:cxnLst/>
                <a:rect l="l" t="t" r="r" b="b"/>
                <a:pathLst>
                  <a:path w="23885" h="15214" extrusionOk="0">
                    <a:moveTo>
                      <a:pt x="0" y="1"/>
                    </a:moveTo>
                    <a:lnTo>
                      <a:pt x="0" y="1404"/>
                    </a:lnTo>
                    <a:lnTo>
                      <a:pt x="23885" y="15214"/>
                    </a:lnTo>
                    <a:lnTo>
                      <a:pt x="23885" y="13810"/>
                    </a:lnTo>
                    <a:lnTo>
                      <a:pt x="0"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g2428f191af5_0_84"/>
              <p:cNvSpPr/>
              <p:nvPr/>
            </p:nvSpPr>
            <p:spPr>
              <a:xfrm>
                <a:off x="1270975" y="3990375"/>
                <a:ext cx="597775" cy="380350"/>
              </a:xfrm>
              <a:custGeom>
                <a:avLst/>
                <a:gdLst/>
                <a:ahLst/>
                <a:cxnLst/>
                <a:rect l="l" t="t" r="r" b="b"/>
                <a:pathLst>
                  <a:path w="23911" h="15214" extrusionOk="0">
                    <a:moveTo>
                      <a:pt x="1" y="13810"/>
                    </a:moveTo>
                    <a:lnTo>
                      <a:pt x="1" y="15214"/>
                    </a:lnTo>
                    <a:lnTo>
                      <a:pt x="23911" y="1404"/>
                    </a:lnTo>
                    <a:lnTo>
                      <a:pt x="23911"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g2428f191af5_0_84"/>
              <p:cNvSpPr/>
              <p:nvPr/>
            </p:nvSpPr>
            <p:spPr>
              <a:xfrm>
                <a:off x="673875" y="3645150"/>
                <a:ext cx="1194875" cy="690500"/>
              </a:xfrm>
              <a:custGeom>
                <a:avLst/>
                <a:gdLst/>
                <a:ahLst/>
                <a:cxnLst/>
                <a:rect l="l" t="t" r="r" b="b"/>
                <a:pathLst>
                  <a:path w="47795" h="27620" extrusionOk="0">
                    <a:moveTo>
                      <a:pt x="23885" y="0"/>
                    </a:moveTo>
                    <a:lnTo>
                      <a:pt x="0" y="13810"/>
                    </a:lnTo>
                    <a:lnTo>
                      <a:pt x="23885" y="27619"/>
                    </a:lnTo>
                    <a:lnTo>
                      <a:pt x="47795" y="13785"/>
                    </a:lnTo>
                    <a:lnTo>
                      <a:pt x="23885" y="0"/>
                    </a:lnTo>
                    <a:close/>
                  </a:path>
                </a:pathLst>
              </a:cu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g2428f191af5_0_84"/>
              <p:cNvSpPr/>
              <p:nvPr/>
            </p:nvSpPr>
            <p:spPr>
              <a:xfrm>
                <a:off x="880625" y="3095025"/>
                <a:ext cx="399775" cy="1122825"/>
              </a:xfrm>
              <a:custGeom>
                <a:avLst/>
                <a:gdLst/>
                <a:ahLst/>
                <a:cxnLst/>
                <a:rect l="l" t="t" r="r" b="b"/>
                <a:pathLst>
                  <a:path w="15991" h="44913" extrusionOk="0">
                    <a:moveTo>
                      <a:pt x="1" y="0"/>
                    </a:moveTo>
                    <a:lnTo>
                      <a:pt x="1" y="35840"/>
                    </a:lnTo>
                    <a:lnTo>
                      <a:pt x="15991" y="44913"/>
                    </a:lnTo>
                    <a:lnTo>
                      <a:pt x="15991" y="942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g2428f191af5_0_84"/>
              <p:cNvSpPr/>
              <p:nvPr/>
            </p:nvSpPr>
            <p:spPr>
              <a:xfrm>
                <a:off x="1280375" y="3095025"/>
                <a:ext cx="399775" cy="1122825"/>
              </a:xfrm>
              <a:custGeom>
                <a:avLst/>
                <a:gdLst/>
                <a:ahLst/>
                <a:cxnLst/>
                <a:rect l="l" t="t" r="r" b="b"/>
                <a:pathLst>
                  <a:path w="15991" h="44913" extrusionOk="0">
                    <a:moveTo>
                      <a:pt x="1" y="9424"/>
                    </a:moveTo>
                    <a:lnTo>
                      <a:pt x="1" y="44913"/>
                    </a:lnTo>
                    <a:lnTo>
                      <a:pt x="15991" y="35489"/>
                    </a:lnTo>
                    <a:lnTo>
                      <a:pt x="15991"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g2428f191af5_0_84"/>
              <p:cNvSpPr/>
              <p:nvPr/>
            </p:nvSpPr>
            <p:spPr>
              <a:xfrm>
                <a:off x="880625" y="2871950"/>
                <a:ext cx="799525" cy="458675"/>
              </a:xfrm>
              <a:custGeom>
                <a:avLst/>
                <a:gdLst/>
                <a:ahLst/>
                <a:cxnLst/>
                <a:rect l="l" t="t" r="r" b="b"/>
                <a:pathLst>
                  <a:path w="31981" h="18347" extrusionOk="0">
                    <a:moveTo>
                      <a:pt x="15490" y="1"/>
                    </a:moveTo>
                    <a:lnTo>
                      <a:pt x="1" y="8923"/>
                    </a:lnTo>
                    <a:lnTo>
                      <a:pt x="15991" y="18347"/>
                    </a:lnTo>
                    <a:lnTo>
                      <a:pt x="31981" y="8923"/>
                    </a:lnTo>
                    <a:lnTo>
                      <a:pt x="15490"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g2428f191af5_0_84"/>
              <p:cNvSpPr/>
              <p:nvPr/>
            </p:nvSpPr>
            <p:spPr>
              <a:xfrm>
                <a:off x="1049175" y="2876350"/>
                <a:ext cx="462425" cy="265675"/>
              </a:xfrm>
              <a:custGeom>
                <a:avLst/>
                <a:gdLst/>
                <a:ahLst/>
                <a:cxnLst/>
                <a:rect l="l" t="t" r="r" b="b"/>
                <a:pathLst>
                  <a:path w="18497" h="10627" extrusionOk="0">
                    <a:moveTo>
                      <a:pt x="8948" y="0"/>
                    </a:moveTo>
                    <a:lnTo>
                      <a:pt x="1" y="5163"/>
                    </a:lnTo>
                    <a:lnTo>
                      <a:pt x="9249" y="10627"/>
                    </a:lnTo>
                    <a:lnTo>
                      <a:pt x="18497" y="5163"/>
                    </a:lnTo>
                    <a:lnTo>
                      <a:pt x="8948" y="0"/>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g2428f191af5_0_84"/>
              <p:cNvSpPr/>
              <p:nvPr/>
            </p:nvSpPr>
            <p:spPr>
              <a:xfrm>
                <a:off x="1049175" y="3006050"/>
                <a:ext cx="231225" cy="246875"/>
              </a:xfrm>
              <a:custGeom>
                <a:avLst/>
                <a:gdLst/>
                <a:ahLst/>
                <a:cxnLst/>
                <a:rect l="l" t="t" r="r" b="b"/>
                <a:pathLst>
                  <a:path w="9249" h="9875" extrusionOk="0">
                    <a:moveTo>
                      <a:pt x="1" y="0"/>
                    </a:moveTo>
                    <a:lnTo>
                      <a:pt x="1" y="4361"/>
                    </a:lnTo>
                    <a:lnTo>
                      <a:pt x="9249" y="9875"/>
                    </a:lnTo>
                    <a:lnTo>
                      <a:pt x="9249" y="541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g2428f191af5_0_84"/>
              <p:cNvSpPr/>
              <p:nvPr/>
            </p:nvSpPr>
            <p:spPr>
              <a:xfrm>
                <a:off x="1280375" y="3005425"/>
                <a:ext cx="230600" cy="247500"/>
              </a:xfrm>
              <a:custGeom>
                <a:avLst/>
                <a:gdLst/>
                <a:ahLst/>
                <a:cxnLst/>
                <a:rect l="l" t="t" r="r" b="b"/>
                <a:pathLst>
                  <a:path w="9224" h="9900" extrusionOk="0">
                    <a:moveTo>
                      <a:pt x="1" y="5439"/>
                    </a:moveTo>
                    <a:lnTo>
                      <a:pt x="1" y="9900"/>
                    </a:lnTo>
                    <a:lnTo>
                      <a:pt x="9099" y="4436"/>
                    </a:lnTo>
                    <a:lnTo>
                      <a:pt x="9224"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g2428f191af5_0_84"/>
              <p:cNvSpPr/>
              <p:nvPr/>
            </p:nvSpPr>
            <p:spPr>
              <a:xfrm>
                <a:off x="1143800" y="2923325"/>
                <a:ext cx="159800" cy="90250"/>
              </a:xfrm>
              <a:custGeom>
                <a:avLst/>
                <a:gdLst/>
                <a:ahLst/>
                <a:cxnLst/>
                <a:rect l="l" t="t" r="r" b="b"/>
                <a:pathLst>
                  <a:path w="6392" h="3610" extrusionOk="0">
                    <a:moveTo>
                      <a:pt x="5389" y="1"/>
                    </a:moveTo>
                    <a:lnTo>
                      <a:pt x="0" y="3109"/>
                    </a:lnTo>
                    <a:lnTo>
                      <a:pt x="752" y="3610"/>
                    </a:lnTo>
                    <a:lnTo>
                      <a:pt x="6391" y="402"/>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g2428f191af5_0_84"/>
              <p:cNvSpPr/>
              <p:nvPr/>
            </p:nvSpPr>
            <p:spPr>
              <a:xfrm>
                <a:off x="1184525" y="2945900"/>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g2428f191af5_0_84"/>
              <p:cNvSpPr/>
              <p:nvPr/>
            </p:nvSpPr>
            <p:spPr>
              <a:xfrm>
                <a:off x="1225875" y="2969075"/>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g2428f191af5_0_84"/>
              <p:cNvSpPr/>
              <p:nvPr/>
            </p:nvSpPr>
            <p:spPr>
              <a:xfrm>
                <a:off x="1266600" y="2992250"/>
                <a:ext cx="159800" cy="90875"/>
              </a:xfrm>
              <a:custGeom>
                <a:avLst/>
                <a:gdLst/>
                <a:ahLst/>
                <a:cxnLst/>
                <a:rect l="l" t="t" r="r" b="b"/>
                <a:pathLst>
                  <a:path w="6392" h="3635" extrusionOk="0">
                    <a:moveTo>
                      <a:pt x="5389" y="1"/>
                    </a:moveTo>
                    <a:lnTo>
                      <a:pt x="0" y="3109"/>
                    </a:lnTo>
                    <a:lnTo>
                      <a:pt x="752" y="3635"/>
                    </a:lnTo>
                    <a:lnTo>
                      <a:pt x="6391" y="427"/>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g2428f191af5_0_84"/>
              <p:cNvSpPr/>
              <p:nvPr/>
            </p:nvSpPr>
            <p:spPr>
              <a:xfrm>
                <a:off x="1222750" y="3335000"/>
                <a:ext cx="36975" cy="37600"/>
              </a:xfrm>
              <a:custGeom>
                <a:avLst/>
                <a:gdLst/>
                <a:ahLst/>
                <a:cxnLst/>
                <a:rect l="l" t="t" r="r" b="b"/>
                <a:pathLst>
                  <a:path w="1479" h="1504" extrusionOk="0">
                    <a:moveTo>
                      <a:pt x="301" y="201"/>
                    </a:moveTo>
                    <a:cubicBezTo>
                      <a:pt x="0" y="426"/>
                      <a:pt x="125" y="451"/>
                      <a:pt x="125" y="827"/>
                    </a:cubicBezTo>
                    <a:lnTo>
                      <a:pt x="125" y="827"/>
                    </a:lnTo>
                    <a:cubicBezTo>
                      <a:pt x="125" y="1203"/>
                      <a:pt x="175" y="1504"/>
                      <a:pt x="526" y="1504"/>
                    </a:cubicBezTo>
                    <a:lnTo>
                      <a:pt x="526" y="1504"/>
                    </a:lnTo>
                    <a:cubicBezTo>
                      <a:pt x="902" y="1504"/>
                      <a:pt x="1479" y="1078"/>
                      <a:pt x="1479" y="702"/>
                    </a:cubicBezTo>
                    <a:lnTo>
                      <a:pt x="1479" y="702"/>
                    </a:lnTo>
                    <a:cubicBezTo>
                      <a:pt x="1479" y="451"/>
                      <a:pt x="1253" y="0"/>
                      <a:pt x="827" y="0"/>
                    </a:cubicBezTo>
                    <a:lnTo>
                      <a:pt x="827" y="0"/>
                    </a:lnTo>
                    <a:cubicBezTo>
                      <a:pt x="677" y="0"/>
                      <a:pt x="501" y="50"/>
                      <a:pt x="301" y="201"/>
                    </a:cubicBezTo>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g2428f191af5_0_84"/>
              <p:cNvSpPr/>
              <p:nvPr/>
            </p:nvSpPr>
            <p:spPr>
              <a:xfrm>
                <a:off x="1219600" y="3338750"/>
                <a:ext cx="33250" cy="33850"/>
              </a:xfrm>
              <a:custGeom>
                <a:avLst/>
                <a:gdLst/>
                <a:ahLst/>
                <a:cxnLst/>
                <a:rect l="l" t="t" r="r" b="b"/>
                <a:pathLst>
                  <a:path w="1330" h="1354" extrusionOk="0">
                    <a:moveTo>
                      <a:pt x="677" y="0"/>
                    </a:moveTo>
                    <a:cubicBezTo>
                      <a:pt x="301" y="0"/>
                      <a:pt x="1" y="301"/>
                      <a:pt x="1" y="677"/>
                    </a:cubicBezTo>
                    <a:cubicBezTo>
                      <a:pt x="1" y="1053"/>
                      <a:pt x="301" y="1354"/>
                      <a:pt x="677" y="1354"/>
                    </a:cubicBezTo>
                    <a:cubicBezTo>
                      <a:pt x="1028" y="1354"/>
                      <a:pt x="1329" y="1053"/>
                      <a:pt x="1329" y="677"/>
                    </a:cubicBezTo>
                    <a:cubicBezTo>
                      <a:pt x="1329" y="301"/>
                      <a:pt x="1028"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g2428f191af5_0_84"/>
              <p:cNvSpPr/>
              <p:nvPr/>
            </p:nvSpPr>
            <p:spPr>
              <a:xfrm>
                <a:off x="894425" y="3143875"/>
                <a:ext cx="37600" cy="37625"/>
              </a:xfrm>
              <a:custGeom>
                <a:avLst/>
                <a:gdLst/>
                <a:ahLst/>
                <a:cxnLst/>
                <a:rect l="l" t="t" r="r" b="b"/>
                <a:pathLst>
                  <a:path w="1504" h="1505" extrusionOk="0">
                    <a:moveTo>
                      <a:pt x="301" y="201"/>
                    </a:moveTo>
                    <a:cubicBezTo>
                      <a:pt x="0" y="402"/>
                      <a:pt x="125" y="452"/>
                      <a:pt x="125" y="828"/>
                    </a:cubicBezTo>
                    <a:lnTo>
                      <a:pt x="125" y="828"/>
                    </a:lnTo>
                    <a:cubicBezTo>
                      <a:pt x="125" y="1204"/>
                      <a:pt x="176" y="1505"/>
                      <a:pt x="551" y="1505"/>
                    </a:cubicBezTo>
                    <a:lnTo>
                      <a:pt x="551" y="1505"/>
                    </a:lnTo>
                    <a:cubicBezTo>
                      <a:pt x="927" y="1505"/>
                      <a:pt x="1504" y="1079"/>
                      <a:pt x="1504" y="703"/>
                    </a:cubicBezTo>
                    <a:lnTo>
                      <a:pt x="1504" y="703"/>
                    </a:lnTo>
                    <a:cubicBezTo>
                      <a:pt x="1504" y="427"/>
                      <a:pt x="1278" y="1"/>
                      <a:pt x="852" y="1"/>
                    </a:cubicBezTo>
                    <a:lnTo>
                      <a:pt x="852" y="1"/>
                    </a:lnTo>
                    <a:cubicBezTo>
                      <a:pt x="702"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g2428f191af5_0_84"/>
              <p:cNvSpPr/>
              <p:nvPr/>
            </p:nvSpPr>
            <p:spPr>
              <a:xfrm>
                <a:off x="891275" y="3147650"/>
                <a:ext cx="33875" cy="33850"/>
              </a:xfrm>
              <a:custGeom>
                <a:avLst/>
                <a:gdLst/>
                <a:ahLst/>
                <a:cxnLst/>
                <a:rect l="l" t="t" r="r" b="b"/>
                <a:pathLst>
                  <a:path w="1355" h="1354" extrusionOk="0">
                    <a:moveTo>
                      <a:pt x="677" y="0"/>
                    </a:moveTo>
                    <a:cubicBezTo>
                      <a:pt x="302" y="0"/>
                      <a:pt x="1" y="301"/>
                      <a:pt x="1" y="677"/>
                    </a:cubicBezTo>
                    <a:cubicBezTo>
                      <a:pt x="1" y="1053"/>
                      <a:pt x="302" y="1354"/>
                      <a:pt x="677" y="1354"/>
                    </a:cubicBezTo>
                    <a:cubicBezTo>
                      <a:pt x="1053" y="1354"/>
                      <a:pt x="1354" y="1053"/>
                      <a:pt x="1354" y="677"/>
                    </a:cubicBezTo>
                    <a:cubicBezTo>
                      <a:pt x="1354" y="301"/>
                      <a:pt x="1053"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g2428f191af5_0_84"/>
              <p:cNvSpPr/>
              <p:nvPr/>
            </p:nvSpPr>
            <p:spPr>
              <a:xfrm>
                <a:off x="1222750" y="4147650"/>
                <a:ext cx="36975" cy="37000"/>
              </a:xfrm>
              <a:custGeom>
                <a:avLst/>
                <a:gdLst/>
                <a:ahLst/>
                <a:cxnLst/>
                <a:rect l="l" t="t" r="r" b="b"/>
                <a:pathLst>
                  <a:path w="1479" h="1480" extrusionOk="0">
                    <a:moveTo>
                      <a:pt x="301" y="201"/>
                    </a:moveTo>
                    <a:cubicBezTo>
                      <a:pt x="0" y="402"/>
                      <a:pt x="125" y="452"/>
                      <a:pt x="125" y="803"/>
                    </a:cubicBezTo>
                    <a:lnTo>
                      <a:pt x="125" y="803"/>
                    </a:lnTo>
                    <a:cubicBezTo>
                      <a:pt x="125" y="1178"/>
                      <a:pt x="175" y="1479"/>
                      <a:pt x="526" y="1479"/>
                    </a:cubicBezTo>
                    <a:lnTo>
                      <a:pt x="526" y="1479"/>
                    </a:lnTo>
                    <a:cubicBezTo>
                      <a:pt x="902" y="1479"/>
                      <a:pt x="1479" y="1078"/>
                      <a:pt x="1479" y="702"/>
                    </a:cubicBezTo>
                    <a:lnTo>
                      <a:pt x="1479" y="702"/>
                    </a:lnTo>
                    <a:cubicBezTo>
                      <a:pt x="1479" y="427"/>
                      <a:pt x="1253" y="1"/>
                      <a:pt x="827" y="1"/>
                    </a:cubicBezTo>
                    <a:lnTo>
                      <a:pt x="827" y="1"/>
                    </a:lnTo>
                    <a:cubicBezTo>
                      <a:pt x="677"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g2428f191af5_0_84"/>
              <p:cNvSpPr/>
              <p:nvPr/>
            </p:nvSpPr>
            <p:spPr>
              <a:xfrm>
                <a:off x="1219600" y="4151400"/>
                <a:ext cx="33250" cy="33250"/>
              </a:xfrm>
              <a:custGeom>
                <a:avLst/>
                <a:gdLst/>
                <a:ahLst/>
                <a:cxnLst/>
                <a:rect l="l" t="t" r="r" b="b"/>
                <a:pathLst>
                  <a:path w="1330" h="1330" extrusionOk="0">
                    <a:moveTo>
                      <a:pt x="677" y="1"/>
                    </a:moveTo>
                    <a:cubicBezTo>
                      <a:pt x="301" y="1"/>
                      <a:pt x="1" y="302"/>
                      <a:pt x="1" y="653"/>
                    </a:cubicBezTo>
                    <a:cubicBezTo>
                      <a:pt x="1" y="1028"/>
                      <a:pt x="301" y="1329"/>
                      <a:pt x="677" y="1329"/>
                    </a:cubicBezTo>
                    <a:cubicBezTo>
                      <a:pt x="1028" y="1329"/>
                      <a:pt x="1329" y="1028"/>
                      <a:pt x="1329" y="653"/>
                    </a:cubicBezTo>
                    <a:cubicBezTo>
                      <a:pt x="1329" y="302"/>
                      <a:pt x="1028"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g2428f191af5_0_84"/>
              <p:cNvSpPr/>
              <p:nvPr/>
            </p:nvSpPr>
            <p:spPr>
              <a:xfrm>
                <a:off x="894425" y="3955925"/>
                <a:ext cx="37600" cy="37625"/>
              </a:xfrm>
              <a:custGeom>
                <a:avLst/>
                <a:gdLst/>
                <a:ahLst/>
                <a:cxnLst/>
                <a:rect l="l" t="t" r="r" b="b"/>
                <a:pathLst>
                  <a:path w="1504" h="1505" extrusionOk="0">
                    <a:moveTo>
                      <a:pt x="301" y="201"/>
                    </a:moveTo>
                    <a:cubicBezTo>
                      <a:pt x="0" y="426"/>
                      <a:pt x="125" y="451"/>
                      <a:pt x="125" y="827"/>
                    </a:cubicBezTo>
                    <a:lnTo>
                      <a:pt x="125" y="827"/>
                    </a:lnTo>
                    <a:cubicBezTo>
                      <a:pt x="125" y="1203"/>
                      <a:pt x="176" y="1504"/>
                      <a:pt x="551" y="1504"/>
                    </a:cubicBezTo>
                    <a:lnTo>
                      <a:pt x="551" y="1504"/>
                    </a:lnTo>
                    <a:cubicBezTo>
                      <a:pt x="927" y="1504"/>
                      <a:pt x="1504" y="1078"/>
                      <a:pt x="1504" y="702"/>
                    </a:cubicBezTo>
                    <a:lnTo>
                      <a:pt x="1504" y="702"/>
                    </a:lnTo>
                    <a:cubicBezTo>
                      <a:pt x="1504" y="426"/>
                      <a:pt x="1278" y="0"/>
                      <a:pt x="852" y="0"/>
                    </a:cubicBezTo>
                    <a:lnTo>
                      <a:pt x="852" y="0"/>
                    </a:lnTo>
                    <a:cubicBezTo>
                      <a:pt x="702" y="0"/>
                      <a:pt x="501" y="50"/>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g2428f191af5_0_84"/>
              <p:cNvSpPr/>
              <p:nvPr/>
            </p:nvSpPr>
            <p:spPr>
              <a:xfrm>
                <a:off x="891275" y="3959675"/>
                <a:ext cx="33875" cy="33875"/>
              </a:xfrm>
              <a:custGeom>
                <a:avLst/>
                <a:gdLst/>
                <a:ahLst/>
                <a:cxnLst/>
                <a:rect l="l" t="t" r="r" b="b"/>
                <a:pathLst>
                  <a:path w="1355" h="1355" extrusionOk="0">
                    <a:moveTo>
                      <a:pt x="677" y="1"/>
                    </a:moveTo>
                    <a:cubicBezTo>
                      <a:pt x="302" y="1"/>
                      <a:pt x="1" y="301"/>
                      <a:pt x="1" y="677"/>
                    </a:cubicBezTo>
                    <a:cubicBezTo>
                      <a:pt x="1" y="1053"/>
                      <a:pt x="302" y="1354"/>
                      <a:pt x="677" y="1354"/>
                    </a:cubicBezTo>
                    <a:cubicBezTo>
                      <a:pt x="1053" y="1354"/>
                      <a:pt x="1354" y="1053"/>
                      <a:pt x="1354" y="677"/>
                    </a:cubicBezTo>
                    <a:cubicBezTo>
                      <a:pt x="1354" y="301"/>
                      <a:pt x="1053"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g2428f191af5_0_84"/>
              <p:cNvSpPr/>
              <p:nvPr/>
            </p:nvSpPr>
            <p:spPr>
              <a:xfrm>
                <a:off x="1363100" y="3254800"/>
                <a:ext cx="246875" cy="238100"/>
              </a:xfrm>
              <a:custGeom>
                <a:avLst/>
                <a:gdLst/>
                <a:ahLst/>
                <a:cxnLst/>
                <a:rect l="l" t="t" r="r" b="b"/>
                <a:pathLst>
                  <a:path w="9875" h="9524"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g2428f191af5_0_84"/>
              <p:cNvSpPr/>
              <p:nvPr/>
            </p:nvSpPr>
            <p:spPr>
              <a:xfrm>
                <a:off x="1363100" y="3405800"/>
                <a:ext cx="246875" cy="238125"/>
              </a:xfrm>
              <a:custGeom>
                <a:avLst/>
                <a:gdLst/>
                <a:ahLst/>
                <a:cxnLst/>
                <a:rect l="l" t="t" r="r" b="b"/>
                <a:pathLst>
                  <a:path w="9875" h="9525"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g2428f191af5_0_84"/>
              <p:cNvSpPr/>
              <p:nvPr/>
            </p:nvSpPr>
            <p:spPr>
              <a:xfrm>
                <a:off x="1363100" y="3556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g2428f191af5_0_84"/>
              <p:cNvSpPr/>
              <p:nvPr/>
            </p:nvSpPr>
            <p:spPr>
              <a:xfrm>
                <a:off x="1363100" y="3707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g2428f191af5_0_84"/>
              <p:cNvSpPr/>
              <p:nvPr/>
            </p:nvSpPr>
            <p:spPr>
              <a:xfrm>
                <a:off x="1363100" y="3854425"/>
                <a:ext cx="246875" cy="238750"/>
              </a:xfrm>
              <a:custGeom>
                <a:avLst/>
                <a:gdLst/>
                <a:ahLst/>
                <a:cxnLst/>
                <a:rect l="l" t="t" r="r" b="b"/>
                <a:pathLst>
                  <a:path w="9875" h="9550" extrusionOk="0">
                    <a:moveTo>
                      <a:pt x="9875" y="0"/>
                    </a:moveTo>
                    <a:lnTo>
                      <a:pt x="0" y="5714"/>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g2428f191af5_0_84"/>
              <p:cNvSpPr/>
              <p:nvPr/>
            </p:nvSpPr>
            <p:spPr>
              <a:xfrm>
                <a:off x="918225" y="326042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g2428f191af5_0_84"/>
              <p:cNvSpPr/>
              <p:nvPr/>
            </p:nvSpPr>
            <p:spPr>
              <a:xfrm>
                <a:off x="918225" y="3429600"/>
                <a:ext cx="319575" cy="308925"/>
              </a:xfrm>
              <a:custGeom>
                <a:avLst/>
                <a:gdLst/>
                <a:ahLst/>
                <a:cxnLst/>
                <a:rect l="l" t="t" r="r" b="b"/>
                <a:pathLst>
                  <a:path w="12783" h="12357" extrusionOk="0">
                    <a:moveTo>
                      <a:pt x="1" y="1"/>
                    </a:moveTo>
                    <a:lnTo>
                      <a:pt x="1" y="4963"/>
                    </a:lnTo>
                    <a:lnTo>
                      <a:pt x="12783" y="12357"/>
                    </a:lnTo>
                    <a:lnTo>
                      <a:pt x="12783" y="7394"/>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g2428f191af5_0_84"/>
              <p:cNvSpPr/>
              <p:nvPr/>
            </p:nvSpPr>
            <p:spPr>
              <a:xfrm>
                <a:off x="918225" y="3599400"/>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g2428f191af5_0_84"/>
              <p:cNvSpPr/>
              <p:nvPr/>
            </p:nvSpPr>
            <p:spPr>
              <a:xfrm>
                <a:off x="918225" y="376857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03" name="Google Shape;1003;g2428f191af5_0_84"/>
            <p:cNvGrpSpPr/>
            <p:nvPr/>
          </p:nvGrpSpPr>
          <p:grpSpPr>
            <a:xfrm>
              <a:off x="2388943" y="3546768"/>
              <a:ext cx="548687" cy="683741"/>
              <a:chOff x="673875" y="2871950"/>
              <a:chExt cx="1194875" cy="1498775"/>
            </a:xfrm>
          </p:grpSpPr>
          <p:sp>
            <p:nvSpPr>
              <p:cNvPr id="1004" name="Google Shape;1004;g2428f191af5_0_84"/>
              <p:cNvSpPr/>
              <p:nvPr/>
            </p:nvSpPr>
            <p:spPr>
              <a:xfrm>
                <a:off x="673875" y="3990375"/>
                <a:ext cx="597125" cy="380350"/>
              </a:xfrm>
              <a:custGeom>
                <a:avLst/>
                <a:gdLst/>
                <a:ahLst/>
                <a:cxnLst/>
                <a:rect l="l" t="t" r="r" b="b"/>
                <a:pathLst>
                  <a:path w="23885" h="15214" extrusionOk="0">
                    <a:moveTo>
                      <a:pt x="0" y="1"/>
                    </a:moveTo>
                    <a:lnTo>
                      <a:pt x="0" y="1404"/>
                    </a:lnTo>
                    <a:lnTo>
                      <a:pt x="23885" y="15214"/>
                    </a:lnTo>
                    <a:lnTo>
                      <a:pt x="23885" y="13810"/>
                    </a:lnTo>
                    <a:lnTo>
                      <a:pt x="0"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g2428f191af5_0_84"/>
              <p:cNvSpPr/>
              <p:nvPr/>
            </p:nvSpPr>
            <p:spPr>
              <a:xfrm>
                <a:off x="1270975" y="3990375"/>
                <a:ext cx="597775" cy="380350"/>
              </a:xfrm>
              <a:custGeom>
                <a:avLst/>
                <a:gdLst/>
                <a:ahLst/>
                <a:cxnLst/>
                <a:rect l="l" t="t" r="r" b="b"/>
                <a:pathLst>
                  <a:path w="23911" h="15214" extrusionOk="0">
                    <a:moveTo>
                      <a:pt x="1" y="13810"/>
                    </a:moveTo>
                    <a:lnTo>
                      <a:pt x="1" y="15214"/>
                    </a:lnTo>
                    <a:lnTo>
                      <a:pt x="23911" y="1404"/>
                    </a:lnTo>
                    <a:lnTo>
                      <a:pt x="23911"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g2428f191af5_0_84"/>
              <p:cNvSpPr/>
              <p:nvPr/>
            </p:nvSpPr>
            <p:spPr>
              <a:xfrm>
                <a:off x="673875" y="3645150"/>
                <a:ext cx="1194875" cy="690500"/>
              </a:xfrm>
              <a:custGeom>
                <a:avLst/>
                <a:gdLst/>
                <a:ahLst/>
                <a:cxnLst/>
                <a:rect l="l" t="t" r="r" b="b"/>
                <a:pathLst>
                  <a:path w="47795" h="27620" extrusionOk="0">
                    <a:moveTo>
                      <a:pt x="23885" y="0"/>
                    </a:moveTo>
                    <a:lnTo>
                      <a:pt x="0" y="13810"/>
                    </a:lnTo>
                    <a:lnTo>
                      <a:pt x="23885" y="27619"/>
                    </a:lnTo>
                    <a:lnTo>
                      <a:pt x="47795" y="13785"/>
                    </a:lnTo>
                    <a:lnTo>
                      <a:pt x="23885" y="0"/>
                    </a:lnTo>
                    <a:close/>
                  </a:path>
                </a:pathLst>
              </a:cu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g2428f191af5_0_84"/>
              <p:cNvSpPr/>
              <p:nvPr/>
            </p:nvSpPr>
            <p:spPr>
              <a:xfrm>
                <a:off x="880625" y="3095025"/>
                <a:ext cx="399775" cy="1122825"/>
              </a:xfrm>
              <a:custGeom>
                <a:avLst/>
                <a:gdLst/>
                <a:ahLst/>
                <a:cxnLst/>
                <a:rect l="l" t="t" r="r" b="b"/>
                <a:pathLst>
                  <a:path w="15991" h="44913" extrusionOk="0">
                    <a:moveTo>
                      <a:pt x="1" y="0"/>
                    </a:moveTo>
                    <a:lnTo>
                      <a:pt x="1" y="35840"/>
                    </a:lnTo>
                    <a:lnTo>
                      <a:pt x="15991" y="44913"/>
                    </a:lnTo>
                    <a:lnTo>
                      <a:pt x="15991" y="942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g2428f191af5_0_84"/>
              <p:cNvSpPr/>
              <p:nvPr/>
            </p:nvSpPr>
            <p:spPr>
              <a:xfrm>
                <a:off x="1280375" y="3095025"/>
                <a:ext cx="399775" cy="1122825"/>
              </a:xfrm>
              <a:custGeom>
                <a:avLst/>
                <a:gdLst/>
                <a:ahLst/>
                <a:cxnLst/>
                <a:rect l="l" t="t" r="r" b="b"/>
                <a:pathLst>
                  <a:path w="15991" h="44913" extrusionOk="0">
                    <a:moveTo>
                      <a:pt x="1" y="9424"/>
                    </a:moveTo>
                    <a:lnTo>
                      <a:pt x="1" y="44913"/>
                    </a:lnTo>
                    <a:lnTo>
                      <a:pt x="15991" y="35489"/>
                    </a:lnTo>
                    <a:lnTo>
                      <a:pt x="15991"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g2428f191af5_0_84"/>
              <p:cNvSpPr/>
              <p:nvPr/>
            </p:nvSpPr>
            <p:spPr>
              <a:xfrm>
                <a:off x="880625" y="2871950"/>
                <a:ext cx="799525" cy="458675"/>
              </a:xfrm>
              <a:custGeom>
                <a:avLst/>
                <a:gdLst/>
                <a:ahLst/>
                <a:cxnLst/>
                <a:rect l="l" t="t" r="r" b="b"/>
                <a:pathLst>
                  <a:path w="31981" h="18347" extrusionOk="0">
                    <a:moveTo>
                      <a:pt x="15490" y="1"/>
                    </a:moveTo>
                    <a:lnTo>
                      <a:pt x="1" y="8923"/>
                    </a:lnTo>
                    <a:lnTo>
                      <a:pt x="15991" y="18347"/>
                    </a:lnTo>
                    <a:lnTo>
                      <a:pt x="31981" y="8923"/>
                    </a:lnTo>
                    <a:lnTo>
                      <a:pt x="15490"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g2428f191af5_0_84"/>
              <p:cNvSpPr/>
              <p:nvPr/>
            </p:nvSpPr>
            <p:spPr>
              <a:xfrm>
                <a:off x="1049175" y="2876350"/>
                <a:ext cx="462425" cy="265675"/>
              </a:xfrm>
              <a:custGeom>
                <a:avLst/>
                <a:gdLst/>
                <a:ahLst/>
                <a:cxnLst/>
                <a:rect l="l" t="t" r="r" b="b"/>
                <a:pathLst>
                  <a:path w="18497" h="10627" extrusionOk="0">
                    <a:moveTo>
                      <a:pt x="8948" y="0"/>
                    </a:moveTo>
                    <a:lnTo>
                      <a:pt x="1" y="5163"/>
                    </a:lnTo>
                    <a:lnTo>
                      <a:pt x="9249" y="10627"/>
                    </a:lnTo>
                    <a:lnTo>
                      <a:pt x="18497" y="5163"/>
                    </a:lnTo>
                    <a:lnTo>
                      <a:pt x="8948" y="0"/>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g2428f191af5_0_84"/>
              <p:cNvSpPr/>
              <p:nvPr/>
            </p:nvSpPr>
            <p:spPr>
              <a:xfrm>
                <a:off x="1049175" y="3006050"/>
                <a:ext cx="231225" cy="246875"/>
              </a:xfrm>
              <a:custGeom>
                <a:avLst/>
                <a:gdLst/>
                <a:ahLst/>
                <a:cxnLst/>
                <a:rect l="l" t="t" r="r" b="b"/>
                <a:pathLst>
                  <a:path w="9249" h="9875" extrusionOk="0">
                    <a:moveTo>
                      <a:pt x="1" y="0"/>
                    </a:moveTo>
                    <a:lnTo>
                      <a:pt x="1" y="4361"/>
                    </a:lnTo>
                    <a:lnTo>
                      <a:pt x="9249" y="9875"/>
                    </a:lnTo>
                    <a:lnTo>
                      <a:pt x="9249" y="541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g2428f191af5_0_84"/>
              <p:cNvSpPr/>
              <p:nvPr/>
            </p:nvSpPr>
            <p:spPr>
              <a:xfrm>
                <a:off x="1280375" y="3005425"/>
                <a:ext cx="230600" cy="247500"/>
              </a:xfrm>
              <a:custGeom>
                <a:avLst/>
                <a:gdLst/>
                <a:ahLst/>
                <a:cxnLst/>
                <a:rect l="l" t="t" r="r" b="b"/>
                <a:pathLst>
                  <a:path w="9224" h="9900" extrusionOk="0">
                    <a:moveTo>
                      <a:pt x="1" y="5439"/>
                    </a:moveTo>
                    <a:lnTo>
                      <a:pt x="1" y="9900"/>
                    </a:lnTo>
                    <a:lnTo>
                      <a:pt x="9099" y="4436"/>
                    </a:lnTo>
                    <a:lnTo>
                      <a:pt x="9224"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g2428f191af5_0_84"/>
              <p:cNvSpPr/>
              <p:nvPr/>
            </p:nvSpPr>
            <p:spPr>
              <a:xfrm>
                <a:off x="1143800" y="2923325"/>
                <a:ext cx="159800" cy="90250"/>
              </a:xfrm>
              <a:custGeom>
                <a:avLst/>
                <a:gdLst/>
                <a:ahLst/>
                <a:cxnLst/>
                <a:rect l="l" t="t" r="r" b="b"/>
                <a:pathLst>
                  <a:path w="6392" h="3610" extrusionOk="0">
                    <a:moveTo>
                      <a:pt x="5389" y="1"/>
                    </a:moveTo>
                    <a:lnTo>
                      <a:pt x="0" y="3109"/>
                    </a:lnTo>
                    <a:lnTo>
                      <a:pt x="752" y="3610"/>
                    </a:lnTo>
                    <a:lnTo>
                      <a:pt x="6391" y="402"/>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g2428f191af5_0_84"/>
              <p:cNvSpPr/>
              <p:nvPr/>
            </p:nvSpPr>
            <p:spPr>
              <a:xfrm>
                <a:off x="1184525" y="2945900"/>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g2428f191af5_0_84"/>
              <p:cNvSpPr/>
              <p:nvPr/>
            </p:nvSpPr>
            <p:spPr>
              <a:xfrm>
                <a:off x="1225875" y="2969075"/>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g2428f191af5_0_84"/>
              <p:cNvSpPr/>
              <p:nvPr/>
            </p:nvSpPr>
            <p:spPr>
              <a:xfrm>
                <a:off x="1266600" y="2992250"/>
                <a:ext cx="159800" cy="90875"/>
              </a:xfrm>
              <a:custGeom>
                <a:avLst/>
                <a:gdLst/>
                <a:ahLst/>
                <a:cxnLst/>
                <a:rect l="l" t="t" r="r" b="b"/>
                <a:pathLst>
                  <a:path w="6392" h="3635" extrusionOk="0">
                    <a:moveTo>
                      <a:pt x="5389" y="1"/>
                    </a:moveTo>
                    <a:lnTo>
                      <a:pt x="0" y="3109"/>
                    </a:lnTo>
                    <a:lnTo>
                      <a:pt x="752" y="3635"/>
                    </a:lnTo>
                    <a:lnTo>
                      <a:pt x="6391" y="427"/>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g2428f191af5_0_84"/>
              <p:cNvSpPr/>
              <p:nvPr/>
            </p:nvSpPr>
            <p:spPr>
              <a:xfrm>
                <a:off x="1222750" y="3335000"/>
                <a:ext cx="36975" cy="37600"/>
              </a:xfrm>
              <a:custGeom>
                <a:avLst/>
                <a:gdLst/>
                <a:ahLst/>
                <a:cxnLst/>
                <a:rect l="l" t="t" r="r" b="b"/>
                <a:pathLst>
                  <a:path w="1479" h="1504" extrusionOk="0">
                    <a:moveTo>
                      <a:pt x="301" y="201"/>
                    </a:moveTo>
                    <a:cubicBezTo>
                      <a:pt x="0" y="426"/>
                      <a:pt x="125" y="451"/>
                      <a:pt x="125" y="827"/>
                    </a:cubicBezTo>
                    <a:lnTo>
                      <a:pt x="125" y="827"/>
                    </a:lnTo>
                    <a:cubicBezTo>
                      <a:pt x="125" y="1203"/>
                      <a:pt x="175" y="1504"/>
                      <a:pt x="526" y="1504"/>
                    </a:cubicBezTo>
                    <a:lnTo>
                      <a:pt x="526" y="1504"/>
                    </a:lnTo>
                    <a:cubicBezTo>
                      <a:pt x="902" y="1504"/>
                      <a:pt x="1479" y="1078"/>
                      <a:pt x="1479" y="702"/>
                    </a:cubicBezTo>
                    <a:lnTo>
                      <a:pt x="1479" y="702"/>
                    </a:lnTo>
                    <a:cubicBezTo>
                      <a:pt x="1479" y="451"/>
                      <a:pt x="1253" y="0"/>
                      <a:pt x="827" y="0"/>
                    </a:cubicBezTo>
                    <a:lnTo>
                      <a:pt x="827" y="0"/>
                    </a:lnTo>
                    <a:cubicBezTo>
                      <a:pt x="677" y="0"/>
                      <a:pt x="501" y="50"/>
                      <a:pt x="301" y="201"/>
                    </a:cubicBezTo>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g2428f191af5_0_84"/>
              <p:cNvSpPr/>
              <p:nvPr/>
            </p:nvSpPr>
            <p:spPr>
              <a:xfrm>
                <a:off x="1219600" y="3338750"/>
                <a:ext cx="33250" cy="33850"/>
              </a:xfrm>
              <a:custGeom>
                <a:avLst/>
                <a:gdLst/>
                <a:ahLst/>
                <a:cxnLst/>
                <a:rect l="l" t="t" r="r" b="b"/>
                <a:pathLst>
                  <a:path w="1330" h="1354" extrusionOk="0">
                    <a:moveTo>
                      <a:pt x="677" y="0"/>
                    </a:moveTo>
                    <a:cubicBezTo>
                      <a:pt x="301" y="0"/>
                      <a:pt x="1" y="301"/>
                      <a:pt x="1" y="677"/>
                    </a:cubicBezTo>
                    <a:cubicBezTo>
                      <a:pt x="1" y="1053"/>
                      <a:pt x="301" y="1354"/>
                      <a:pt x="677" y="1354"/>
                    </a:cubicBezTo>
                    <a:cubicBezTo>
                      <a:pt x="1028" y="1354"/>
                      <a:pt x="1329" y="1053"/>
                      <a:pt x="1329" y="677"/>
                    </a:cubicBezTo>
                    <a:cubicBezTo>
                      <a:pt x="1329" y="301"/>
                      <a:pt x="1028"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g2428f191af5_0_84"/>
              <p:cNvSpPr/>
              <p:nvPr/>
            </p:nvSpPr>
            <p:spPr>
              <a:xfrm>
                <a:off x="894425" y="3143875"/>
                <a:ext cx="37600" cy="37625"/>
              </a:xfrm>
              <a:custGeom>
                <a:avLst/>
                <a:gdLst/>
                <a:ahLst/>
                <a:cxnLst/>
                <a:rect l="l" t="t" r="r" b="b"/>
                <a:pathLst>
                  <a:path w="1504" h="1505" extrusionOk="0">
                    <a:moveTo>
                      <a:pt x="301" y="201"/>
                    </a:moveTo>
                    <a:cubicBezTo>
                      <a:pt x="0" y="402"/>
                      <a:pt x="125" y="452"/>
                      <a:pt x="125" y="828"/>
                    </a:cubicBezTo>
                    <a:lnTo>
                      <a:pt x="125" y="828"/>
                    </a:lnTo>
                    <a:cubicBezTo>
                      <a:pt x="125" y="1204"/>
                      <a:pt x="176" y="1505"/>
                      <a:pt x="551" y="1505"/>
                    </a:cubicBezTo>
                    <a:lnTo>
                      <a:pt x="551" y="1505"/>
                    </a:lnTo>
                    <a:cubicBezTo>
                      <a:pt x="927" y="1505"/>
                      <a:pt x="1504" y="1079"/>
                      <a:pt x="1504" y="703"/>
                    </a:cubicBezTo>
                    <a:lnTo>
                      <a:pt x="1504" y="703"/>
                    </a:lnTo>
                    <a:cubicBezTo>
                      <a:pt x="1504" y="427"/>
                      <a:pt x="1278" y="1"/>
                      <a:pt x="852" y="1"/>
                    </a:cubicBezTo>
                    <a:lnTo>
                      <a:pt x="852" y="1"/>
                    </a:lnTo>
                    <a:cubicBezTo>
                      <a:pt x="702"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g2428f191af5_0_84"/>
              <p:cNvSpPr/>
              <p:nvPr/>
            </p:nvSpPr>
            <p:spPr>
              <a:xfrm>
                <a:off x="891275" y="3147650"/>
                <a:ext cx="33875" cy="33850"/>
              </a:xfrm>
              <a:custGeom>
                <a:avLst/>
                <a:gdLst/>
                <a:ahLst/>
                <a:cxnLst/>
                <a:rect l="l" t="t" r="r" b="b"/>
                <a:pathLst>
                  <a:path w="1355" h="1354" extrusionOk="0">
                    <a:moveTo>
                      <a:pt x="677" y="0"/>
                    </a:moveTo>
                    <a:cubicBezTo>
                      <a:pt x="302" y="0"/>
                      <a:pt x="1" y="301"/>
                      <a:pt x="1" y="677"/>
                    </a:cubicBezTo>
                    <a:cubicBezTo>
                      <a:pt x="1" y="1053"/>
                      <a:pt x="302" y="1354"/>
                      <a:pt x="677" y="1354"/>
                    </a:cubicBezTo>
                    <a:cubicBezTo>
                      <a:pt x="1053" y="1354"/>
                      <a:pt x="1354" y="1053"/>
                      <a:pt x="1354" y="677"/>
                    </a:cubicBezTo>
                    <a:cubicBezTo>
                      <a:pt x="1354" y="301"/>
                      <a:pt x="1053"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g2428f191af5_0_84"/>
              <p:cNvSpPr/>
              <p:nvPr/>
            </p:nvSpPr>
            <p:spPr>
              <a:xfrm>
                <a:off x="1222750" y="4147650"/>
                <a:ext cx="36975" cy="37000"/>
              </a:xfrm>
              <a:custGeom>
                <a:avLst/>
                <a:gdLst/>
                <a:ahLst/>
                <a:cxnLst/>
                <a:rect l="l" t="t" r="r" b="b"/>
                <a:pathLst>
                  <a:path w="1479" h="1480" extrusionOk="0">
                    <a:moveTo>
                      <a:pt x="301" y="201"/>
                    </a:moveTo>
                    <a:cubicBezTo>
                      <a:pt x="0" y="402"/>
                      <a:pt x="125" y="452"/>
                      <a:pt x="125" y="803"/>
                    </a:cubicBezTo>
                    <a:lnTo>
                      <a:pt x="125" y="803"/>
                    </a:lnTo>
                    <a:cubicBezTo>
                      <a:pt x="125" y="1178"/>
                      <a:pt x="175" y="1479"/>
                      <a:pt x="526" y="1479"/>
                    </a:cubicBezTo>
                    <a:lnTo>
                      <a:pt x="526" y="1479"/>
                    </a:lnTo>
                    <a:cubicBezTo>
                      <a:pt x="902" y="1479"/>
                      <a:pt x="1479" y="1078"/>
                      <a:pt x="1479" y="702"/>
                    </a:cubicBezTo>
                    <a:lnTo>
                      <a:pt x="1479" y="702"/>
                    </a:lnTo>
                    <a:cubicBezTo>
                      <a:pt x="1479" y="427"/>
                      <a:pt x="1253" y="1"/>
                      <a:pt x="827" y="1"/>
                    </a:cubicBezTo>
                    <a:lnTo>
                      <a:pt x="827" y="1"/>
                    </a:lnTo>
                    <a:cubicBezTo>
                      <a:pt x="677"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g2428f191af5_0_84"/>
              <p:cNvSpPr/>
              <p:nvPr/>
            </p:nvSpPr>
            <p:spPr>
              <a:xfrm>
                <a:off x="1219600" y="4151400"/>
                <a:ext cx="33250" cy="33250"/>
              </a:xfrm>
              <a:custGeom>
                <a:avLst/>
                <a:gdLst/>
                <a:ahLst/>
                <a:cxnLst/>
                <a:rect l="l" t="t" r="r" b="b"/>
                <a:pathLst>
                  <a:path w="1330" h="1330" extrusionOk="0">
                    <a:moveTo>
                      <a:pt x="677" y="1"/>
                    </a:moveTo>
                    <a:cubicBezTo>
                      <a:pt x="301" y="1"/>
                      <a:pt x="1" y="302"/>
                      <a:pt x="1" y="653"/>
                    </a:cubicBezTo>
                    <a:cubicBezTo>
                      <a:pt x="1" y="1028"/>
                      <a:pt x="301" y="1329"/>
                      <a:pt x="677" y="1329"/>
                    </a:cubicBezTo>
                    <a:cubicBezTo>
                      <a:pt x="1028" y="1329"/>
                      <a:pt x="1329" y="1028"/>
                      <a:pt x="1329" y="653"/>
                    </a:cubicBezTo>
                    <a:cubicBezTo>
                      <a:pt x="1329" y="302"/>
                      <a:pt x="1028"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g2428f191af5_0_84"/>
              <p:cNvSpPr/>
              <p:nvPr/>
            </p:nvSpPr>
            <p:spPr>
              <a:xfrm>
                <a:off x="894425" y="3955925"/>
                <a:ext cx="37600" cy="37625"/>
              </a:xfrm>
              <a:custGeom>
                <a:avLst/>
                <a:gdLst/>
                <a:ahLst/>
                <a:cxnLst/>
                <a:rect l="l" t="t" r="r" b="b"/>
                <a:pathLst>
                  <a:path w="1504" h="1505" extrusionOk="0">
                    <a:moveTo>
                      <a:pt x="301" y="201"/>
                    </a:moveTo>
                    <a:cubicBezTo>
                      <a:pt x="0" y="426"/>
                      <a:pt x="125" y="451"/>
                      <a:pt x="125" y="827"/>
                    </a:cubicBezTo>
                    <a:lnTo>
                      <a:pt x="125" y="827"/>
                    </a:lnTo>
                    <a:cubicBezTo>
                      <a:pt x="125" y="1203"/>
                      <a:pt x="176" y="1504"/>
                      <a:pt x="551" y="1504"/>
                    </a:cubicBezTo>
                    <a:lnTo>
                      <a:pt x="551" y="1504"/>
                    </a:lnTo>
                    <a:cubicBezTo>
                      <a:pt x="927" y="1504"/>
                      <a:pt x="1504" y="1078"/>
                      <a:pt x="1504" y="702"/>
                    </a:cubicBezTo>
                    <a:lnTo>
                      <a:pt x="1504" y="702"/>
                    </a:lnTo>
                    <a:cubicBezTo>
                      <a:pt x="1504" y="426"/>
                      <a:pt x="1278" y="0"/>
                      <a:pt x="852" y="0"/>
                    </a:cubicBezTo>
                    <a:lnTo>
                      <a:pt x="852" y="0"/>
                    </a:lnTo>
                    <a:cubicBezTo>
                      <a:pt x="702" y="0"/>
                      <a:pt x="501" y="50"/>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g2428f191af5_0_84"/>
              <p:cNvSpPr/>
              <p:nvPr/>
            </p:nvSpPr>
            <p:spPr>
              <a:xfrm>
                <a:off x="891275" y="3959675"/>
                <a:ext cx="33875" cy="33875"/>
              </a:xfrm>
              <a:custGeom>
                <a:avLst/>
                <a:gdLst/>
                <a:ahLst/>
                <a:cxnLst/>
                <a:rect l="l" t="t" r="r" b="b"/>
                <a:pathLst>
                  <a:path w="1355" h="1355" extrusionOk="0">
                    <a:moveTo>
                      <a:pt x="677" y="1"/>
                    </a:moveTo>
                    <a:cubicBezTo>
                      <a:pt x="302" y="1"/>
                      <a:pt x="1" y="301"/>
                      <a:pt x="1" y="677"/>
                    </a:cubicBezTo>
                    <a:cubicBezTo>
                      <a:pt x="1" y="1053"/>
                      <a:pt x="302" y="1354"/>
                      <a:pt x="677" y="1354"/>
                    </a:cubicBezTo>
                    <a:cubicBezTo>
                      <a:pt x="1053" y="1354"/>
                      <a:pt x="1354" y="1053"/>
                      <a:pt x="1354" y="677"/>
                    </a:cubicBezTo>
                    <a:cubicBezTo>
                      <a:pt x="1354" y="301"/>
                      <a:pt x="1053"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g2428f191af5_0_84"/>
              <p:cNvSpPr/>
              <p:nvPr/>
            </p:nvSpPr>
            <p:spPr>
              <a:xfrm>
                <a:off x="1363100" y="3254800"/>
                <a:ext cx="246875" cy="238100"/>
              </a:xfrm>
              <a:custGeom>
                <a:avLst/>
                <a:gdLst/>
                <a:ahLst/>
                <a:cxnLst/>
                <a:rect l="l" t="t" r="r" b="b"/>
                <a:pathLst>
                  <a:path w="9875" h="9524"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g2428f191af5_0_84"/>
              <p:cNvSpPr/>
              <p:nvPr/>
            </p:nvSpPr>
            <p:spPr>
              <a:xfrm>
                <a:off x="1363100" y="3405800"/>
                <a:ext cx="246875" cy="238125"/>
              </a:xfrm>
              <a:custGeom>
                <a:avLst/>
                <a:gdLst/>
                <a:ahLst/>
                <a:cxnLst/>
                <a:rect l="l" t="t" r="r" b="b"/>
                <a:pathLst>
                  <a:path w="9875" h="9525"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g2428f191af5_0_84"/>
              <p:cNvSpPr/>
              <p:nvPr/>
            </p:nvSpPr>
            <p:spPr>
              <a:xfrm>
                <a:off x="1363100" y="3556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g2428f191af5_0_84"/>
              <p:cNvSpPr/>
              <p:nvPr/>
            </p:nvSpPr>
            <p:spPr>
              <a:xfrm>
                <a:off x="1363100" y="3707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g2428f191af5_0_84"/>
              <p:cNvSpPr/>
              <p:nvPr/>
            </p:nvSpPr>
            <p:spPr>
              <a:xfrm>
                <a:off x="1363100" y="3854425"/>
                <a:ext cx="246875" cy="238750"/>
              </a:xfrm>
              <a:custGeom>
                <a:avLst/>
                <a:gdLst/>
                <a:ahLst/>
                <a:cxnLst/>
                <a:rect l="l" t="t" r="r" b="b"/>
                <a:pathLst>
                  <a:path w="9875" h="9550" extrusionOk="0">
                    <a:moveTo>
                      <a:pt x="9875" y="0"/>
                    </a:moveTo>
                    <a:lnTo>
                      <a:pt x="0" y="5714"/>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g2428f191af5_0_84"/>
              <p:cNvSpPr/>
              <p:nvPr/>
            </p:nvSpPr>
            <p:spPr>
              <a:xfrm>
                <a:off x="918225" y="326042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g2428f191af5_0_84"/>
              <p:cNvSpPr/>
              <p:nvPr/>
            </p:nvSpPr>
            <p:spPr>
              <a:xfrm>
                <a:off x="918225" y="3429600"/>
                <a:ext cx="319575" cy="308925"/>
              </a:xfrm>
              <a:custGeom>
                <a:avLst/>
                <a:gdLst/>
                <a:ahLst/>
                <a:cxnLst/>
                <a:rect l="l" t="t" r="r" b="b"/>
                <a:pathLst>
                  <a:path w="12783" h="12357" extrusionOk="0">
                    <a:moveTo>
                      <a:pt x="1" y="1"/>
                    </a:moveTo>
                    <a:lnTo>
                      <a:pt x="1" y="4963"/>
                    </a:lnTo>
                    <a:lnTo>
                      <a:pt x="12783" y="12357"/>
                    </a:lnTo>
                    <a:lnTo>
                      <a:pt x="12783" y="7394"/>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g2428f191af5_0_84"/>
              <p:cNvSpPr/>
              <p:nvPr/>
            </p:nvSpPr>
            <p:spPr>
              <a:xfrm>
                <a:off x="918225" y="3599400"/>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g2428f191af5_0_84"/>
              <p:cNvSpPr/>
              <p:nvPr/>
            </p:nvSpPr>
            <p:spPr>
              <a:xfrm>
                <a:off x="918225" y="376857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4" name="Google Shape;1034;g2428f191af5_0_84"/>
            <p:cNvGrpSpPr/>
            <p:nvPr/>
          </p:nvGrpSpPr>
          <p:grpSpPr>
            <a:xfrm>
              <a:off x="2677493" y="3712993"/>
              <a:ext cx="548687" cy="683741"/>
              <a:chOff x="673875" y="2871950"/>
              <a:chExt cx="1194875" cy="1498775"/>
            </a:xfrm>
          </p:grpSpPr>
          <p:sp>
            <p:nvSpPr>
              <p:cNvPr id="1035" name="Google Shape;1035;g2428f191af5_0_84"/>
              <p:cNvSpPr/>
              <p:nvPr/>
            </p:nvSpPr>
            <p:spPr>
              <a:xfrm>
                <a:off x="673875" y="3990375"/>
                <a:ext cx="597125" cy="380350"/>
              </a:xfrm>
              <a:custGeom>
                <a:avLst/>
                <a:gdLst/>
                <a:ahLst/>
                <a:cxnLst/>
                <a:rect l="l" t="t" r="r" b="b"/>
                <a:pathLst>
                  <a:path w="23885" h="15214" extrusionOk="0">
                    <a:moveTo>
                      <a:pt x="0" y="1"/>
                    </a:moveTo>
                    <a:lnTo>
                      <a:pt x="0" y="1404"/>
                    </a:lnTo>
                    <a:lnTo>
                      <a:pt x="23885" y="15214"/>
                    </a:lnTo>
                    <a:lnTo>
                      <a:pt x="23885" y="13810"/>
                    </a:lnTo>
                    <a:lnTo>
                      <a:pt x="0"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g2428f191af5_0_84"/>
              <p:cNvSpPr/>
              <p:nvPr/>
            </p:nvSpPr>
            <p:spPr>
              <a:xfrm>
                <a:off x="1270975" y="3990375"/>
                <a:ext cx="597775" cy="380350"/>
              </a:xfrm>
              <a:custGeom>
                <a:avLst/>
                <a:gdLst/>
                <a:ahLst/>
                <a:cxnLst/>
                <a:rect l="l" t="t" r="r" b="b"/>
                <a:pathLst>
                  <a:path w="23911" h="15214" extrusionOk="0">
                    <a:moveTo>
                      <a:pt x="1" y="13810"/>
                    </a:moveTo>
                    <a:lnTo>
                      <a:pt x="1" y="15214"/>
                    </a:lnTo>
                    <a:lnTo>
                      <a:pt x="23911" y="1404"/>
                    </a:lnTo>
                    <a:lnTo>
                      <a:pt x="23911"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g2428f191af5_0_84"/>
              <p:cNvSpPr/>
              <p:nvPr/>
            </p:nvSpPr>
            <p:spPr>
              <a:xfrm>
                <a:off x="673875" y="3645150"/>
                <a:ext cx="1194875" cy="690500"/>
              </a:xfrm>
              <a:custGeom>
                <a:avLst/>
                <a:gdLst/>
                <a:ahLst/>
                <a:cxnLst/>
                <a:rect l="l" t="t" r="r" b="b"/>
                <a:pathLst>
                  <a:path w="47795" h="27620" extrusionOk="0">
                    <a:moveTo>
                      <a:pt x="23885" y="0"/>
                    </a:moveTo>
                    <a:lnTo>
                      <a:pt x="0" y="13810"/>
                    </a:lnTo>
                    <a:lnTo>
                      <a:pt x="23885" y="27619"/>
                    </a:lnTo>
                    <a:lnTo>
                      <a:pt x="47795" y="13785"/>
                    </a:lnTo>
                    <a:lnTo>
                      <a:pt x="23885" y="0"/>
                    </a:lnTo>
                    <a:close/>
                  </a:path>
                </a:pathLst>
              </a:cu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g2428f191af5_0_84"/>
              <p:cNvSpPr/>
              <p:nvPr/>
            </p:nvSpPr>
            <p:spPr>
              <a:xfrm>
                <a:off x="880625" y="3095025"/>
                <a:ext cx="399775" cy="1122825"/>
              </a:xfrm>
              <a:custGeom>
                <a:avLst/>
                <a:gdLst/>
                <a:ahLst/>
                <a:cxnLst/>
                <a:rect l="l" t="t" r="r" b="b"/>
                <a:pathLst>
                  <a:path w="15991" h="44913" extrusionOk="0">
                    <a:moveTo>
                      <a:pt x="1" y="0"/>
                    </a:moveTo>
                    <a:lnTo>
                      <a:pt x="1" y="35840"/>
                    </a:lnTo>
                    <a:lnTo>
                      <a:pt x="15991" y="44913"/>
                    </a:lnTo>
                    <a:lnTo>
                      <a:pt x="15991" y="942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g2428f191af5_0_84"/>
              <p:cNvSpPr/>
              <p:nvPr/>
            </p:nvSpPr>
            <p:spPr>
              <a:xfrm>
                <a:off x="1280375" y="3095025"/>
                <a:ext cx="399775" cy="1122825"/>
              </a:xfrm>
              <a:custGeom>
                <a:avLst/>
                <a:gdLst/>
                <a:ahLst/>
                <a:cxnLst/>
                <a:rect l="l" t="t" r="r" b="b"/>
                <a:pathLst>
                  <a:path w="15991" h="44913" extrusionOk="0">
                    <a:moveTo>
                      <a:pt x="1" y="9424"/>
                    </a:moveTo>
                    <a:lnTo>
                      <a:pt x="1" y="44913"/>
                    </a:lnTo>
                    <a:lnTo>
                      <a:pt x="15991" y="35489"/>
                    </a:lnTo>
                    <a:lnTo>
                      <a:pt x="15991"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g2428f191af5_0_84"/>
              <p:cNvSpPr/>
              <p:nvPr/>
            </p:nvSpPr>
            <p:spPr>
              <a:xfrm>
                <a:off x="880625" y="2871950"/>
                <a:ext cx="799525" cy="458675"/>
              </a:xfrm>
              <a:custGeom>
                <a:avLst/>
                <a:gdLst/>
                <a:ahLst/>
                <a:cxnLst/>
                <a:rect l="l" t="t" r="r" b="b"/>
                <a:pathLst>
                  <a:path w="31981" h="18347" extrusionOk="0">
                    <a:moveTo>
                      <a:pt x="15490" y="1"/>
                    </a:moveTo>
                    <a:lnTo>
                      <a:pt x="1" y="8923"/>
                    </a:lnTo>
                    <a:lnTo>
                      <a:pt x="15991" y="18347"/>
                    </a:lnTo>
                    <a:lnTo>
                      <a:pt x="31981" y="8923"/>
                    </a:lnTo>
                    <a:lnTo>
                      <a:pt x="15490" y="1"/>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g2428f191af5_0_84"/>
              <p:cNvSpPr/>
              <p:nvPr/>
            </p:nvSpPr>
            <p:spPr>
              <a:xfrm>
                <a:off x="1049175" y="2876350"/>
                <a:ext cx="462425" cy="265675"/>
              </a:xfrm>
              <a:custGeom>
                <a:avLst/>
                <a:gdLst/>
                <a:ahLst/>
                <a:cxnLst/>
                <a:rect l="l" t="t" r="r" b="b"/>
                <a:pathLst>
                  <a:path w="18497" h="10627" extrusionOk="0">
                    <a:moveTo>
                      <a:pt x="8948" y="0"/>
                    </a:moveTo>
                    <a:lnTo>
                      <a:pt x="1" y="5163"/>
                    </a:lnTo>
                    <a:lnTo>
                      <a:pt x="9249" y="10627"/>
                    </a:lnTo>
                    <a:lnTo>
                      <a:pt x="18497" y="5163"/>
                    </a:lnTo>
                    <a:lnTo>
                      <a:pt x="8948" y="0"/>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g2428f191af5_0_84"/>
              <p:cNvSpPr/>
              <p:nvPr/>
            </p:nvSpPr>
            <p:spPr>
              <a:xfrm>
                <a:off x="1049175" y="3006050"/>
                <a:ext cx="231225" cy="246875"/>
              </a:xfrm>
              <a:custGeom>
                <a:avLst/>
                <a:gdLst/>
                <a:ahLst/>
                <a:cxnLst/>
                <a:rect l="l" t="t" r="r" b="b"/>
                <a:pathLst>
                  <a:path w="9249" h="9875" extrusionOk="0">
                    <a:moveTo>
                      <a:pt x="1" y="0"/>
                    </a:moveTo>
                    <a:lnTo>
                      <a:pt x="1" y="4361"/>
                    </a:lnTo>
                    <a:lnTo>
                      <a:pt x="9249" y="9875"/>
                    </a:lnTo>
                    <a:lnTo>
                      <a:pt x="9249" y="5414"/>
                    </a:lnTo>
                    <a:lnTo>
                      <a:pt x="1"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g2428f191af5_0_84"/>
              <p:cNvSpPr/>
              <p:nvPr/>
            </p:nvSpPr>
            <p:spPr>
              <a:xfrm>
                <a:off x="1280375" y="3005425"/>
                <a:ext cx="230600" cy="247500"/>
              </a:xfrm>
              <a:custGeom>
                <a:avLst/>
                <a:gdLst/>
                <a:ahLst/>
                <a:cxnLst/>
                <a:rect l="l" t="t" r="r" b="b"/>
                <a:pathLst>
                  <a:path w="9224" h="9900" extrusionOk="0">
                    <a:moveTo>
                      <a:pt x="1" y="5439"/>
                    </a:moveTo>
                    <a:lnTo>
                      <a:pt x="1" y="9900"/>
                    </a:lnTo>
                    <a:lnTo>
                      <a:pt x="9099" y="4436"/>
                    </a:lnTo>
                    <a:lnTo>
                      <a:pt x="9224" y="0"/>
                    </a:lnTo>
                    <a:close/>
                  </a:path>
                </a:pathLst>
              </a:custGeom>
              <a:gradFill>
                <a:gsLst>
                  <a:gs pos="0">
                    <a:srgbClr val="FABFA4"/>
                  </a:gs>
                  <a:gs pos="100000">
                    <a:srgbClr val="ED6B2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g2428f191af5_0_84"/>
              <p:cNvSpPr/>
              <p:nvPr/>
            </p:nvSpPr>
            <p:spPr>
              <a:xfrm>
                <a:off x="1143800" y="2923325"/>
                <a:ext cx="159800" cy="90250"/>
              </a:xfrm>
              <a:custGeom>
                <a:avLst/>
                <a:gdLst/>
                <a:ahLst/>
                <a:cxnLst/>
                <a:rect l="l" t="t" r="r" b="b"/>
                <a:pathLst>
                  <a:path w="6392" h="3610" extrusionOk="0">
                    <a:moveTo>
                      <a:pt x="5389" y="1"/>
                    </a:moveTo>
                    <a:lnTo>
                      <a:pt x="0" y="3109"/>
                    </a:lnTo>
                    <a:lnTo>
                      <a:pt x="752" y="3610"/>
                    </a:lnTo>
                    <a:lnTo>
                      <a:pt x="6391" y="402"/>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g2428f191af5_0_84"/>
              <p:cNvSpPr/>
              <p:nvPr/>
            </p:nvSpPr>
            <p:spPr>
              <a:xfrm>
                <a:off x="1184525" y="2945900"/>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g2428f191af5_0_84"/>
              <p:cNvSpPr/>
              <p:nvPr/>
            </p:nvSpPr>
            <p:spPr>
              <a:xfrm>
                <a:off x="1225875" y="2969075"/>
                <a:ext cx="159800" cy="90875"/>
              </a:xfrm>
              <a:custGeom>
                <a:avLst/>
                <a:gdLst/>
                <a:ahLst/>
                <a:cxnLst/>
                <a:rect l="l" t="t" r="r" b="b"/>
                <a:pathLst>
                  <a:path w="6392" h="3635" extrusionOk="0">
                    <a:moveTo>
                      <a:pt x="5389" y="0"/>
                    </a:moveTo>
                    <a:lnTo>
                      <a:pt x="0" y="3133"/>
                    </a:lnTo>
                    <a:lnTo>
                      <a:pt x="752" y="3634"/>
                    </a:lnTo>
                    <a:lnTo>
                      <a:pt x="6391" y="426"/>
                    </a:lnTo>
                    <a:lnTo>
                      <a:pt x="5389"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g2428f191af5_0_84"/>
              <p:cNvSpPr/>
              <p:nvPr/>
            </p:nvSpPr>
            <p:spPr>
              <a:xfrm>
                <a:off x="1266600" y="2992250"/>
                <a:ext cx="159800" cy="90875"/>
              </a:xfrm>
              <a:custGeom>
                <a:avLst/>
                <a:gdLst/>
                <a:ahLst/>
                <a:cxnLst/>
                <a:rect l="l" t="t" r="r" b="b"/>
                <a:pathLst>
                  <a:path w="6392" h="3635" extrusionOk="0">
                    <a:moveTo>
                      <a:pt x="5389" y="1"/>
                    </a:moveTo>
                    <a:lnTo>
                      <a:pt x="0" y="3109"/>
                    </a:lnTo>
                    <a:lnTo>
                      <a:pt x="752" y="3635"/>
                    </a:lnTo>
                    <a:lnTo>
                      <a:pt x="6391" y="427"/>
                    </a:lnTo>
                    <a:lnTo>
                      <a:pt x="5389" y="1"/>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g2428f191af5_0_84"/>
              <p:cNvSpPr/>
              <p:nvPr/>
            </p:nvSpPr>
            <p:spPr>
              <a:xfrm>
                <a:off x="1222750" y="3335000"/>
                <a:ext cx="36975" cy="37600"/>
              </a:xfrm>
              <a:custGeom>
                <a:avLst/>
                <a:gdLst/>
                <a:ahLst/>
                <a:cxnLst/>
                <a:rect l="l" t="t" r="r" b="b"/>
                <a:pathLst>
                  <a:path w="1479" h="1504" extrusionOk="0">
                    <a:moveTo>
                      <a:pt x="301" y="201"/>
                    </a:moveTo>
                    <a:cubicBezTo>
                      <a:pt x="0" y="426"/>
                      <a:pt x="125" y="451"/>
                      <a:pt x="125" y="827"/>
                    </a:cubicBezTo>
                    <a:lnTo>
                      <a:pt x="125" y="827"/>
                    </a:lnTo>
                    <a:cubicBezTo>
                      <a:pt x="125" y="1203"/>
                      <a:pt x="175" y="1504"/>
                      <a:pt x="526" y="1504"/>
                    </a:cubicBezTo>
                    <a:lnTo>
                      <a:pt x="526" y="1504"/>
                    </a:lnTo>
                    <a:cubicBezTo>
                      <a:pt x="902" y="1504"/>
                      <a:pt x="1479" y="1078"/>
                      <a:pt x="1479" y="702"/>
                    </a:cubicBezTo>
                    <a:lnTo>
                      <a:pt x="1479" y="702"/>
                    </a:lnTo>
                    <a:cubicBezTo>
                      <a:pt x="1479" y="451"/>
                      <a:pt x="1253" y="0"/>
                      <a:pt x="827" y="0"/>
                    </a:cubicBezTo>
                    <a:lnTo>
                      <a:pt x="827" y="0"/>
                    </a:lnTo>
                    <a:cubicBezTo>
                      <a:pt x="677" y="0"/>
                      <a:pt x="501" y="50"/>
                      <a:pt x="301" y="201"/>
                    </a:cubicBezTo>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g2428f191af5_0_84"/>
              <p:cNvSpPr/>
              <p:nvPr/>
            </p:nvSpPr>
            <p:spPr>
              <a:xfrm>
                <a:off x="1219600" y="3338750"/>
                <a:ext cx="33250" cy="33850"/>
              </a:xfrm>
              <a:custGeom>
                <a:avLst/>
                <a:gdLst/>
                <a:ahLst/>
                <a:cxnLst/>
                <a:rect l="l" t="t" r="r" b="b"/>
                <a:pathLst>
                  <a:path w="1330" h="1354" extrusionOk="0">
                    <a:moveTo>
                      <a:pt x="677" y="0"/>
                    </a:moveTo>
                    <a:cubicBezTo>
                      <a:pt x="301" y="0"/>
                      <a:pt x="1" y="301"/>
                      <a:pt x="1" y="677"/>
                    </a:cubicBezTo>
                    <a:cubicBezTo>
                      <a:pt x="1" y="1053"/>
                      <a:pt x="301" y="1354"/>
                      <a:pt x="677" y="1354"/>
                    </a:cubicBezTo>
                    <a:cubicBezTo>
                      <a:pt x="1028" y="1354"/>
                      <a:pt x="1329" y="1053"/>
                      <a:pt x="1329" y="677"/>
                    </a:cubicBezTo>
                    <a:cubicBezTo>
                      <a:pt x="1329" y="301"/>
                      <a:pt x="1028"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g2428f191af5_0_84"/>
              <p:cNvSpPr/>
              <p:nvPr/>
            </p:nvSpPr>
            <p:spPr>
              <a:xfrm>
                <a:off x="894425" y="3143875"/>
                <a:ext cx="37600" cy="37625"/>
              </a:xfrm>
              <a:custGeom>
                <a:avLst/>
                <a:gdLst/>
                <a:ahLst/>
                <a:cxnLst/>
                <a:rect l="l" t="t" r="r" b="b"/>
                <a:pathLst>
                  <a:path w="1504" h="1505" extrusionOk="0">
                    <a:moveTo>
                      <a:pt x="301" y="201"/>
                    </a:moveTo>
                    <a:cubicBezTo>
                      <a:pt x="0" y="402"/>
                      <a:pt x="125" y="452"/>
                      <a:pt x="125" y="828"/>
                    </a:cubicBezTo>
                    <a:lnTo>
                      <a:pt x="125" y="828"/>
                    </a:lnTo>
                    <a:cubicBezTo>
                      <a:pt x="125" y="1204"/>
                      <a:pt x="176" y="1505"/>
                      <a:pt x="551" y="1505"/>
                    </a:cubicBezTo>
                    <a:lnTo>
                      <a:pt x="551" y="1505"/>
                    </a:lnTo>
                    <a:cubicBezTo>
                      <a:pt x="927" y="1505"/>
                      <a:pt x="1504" y="1079"/>
                      <a:pt x="1504" y="703"/>
                    </a:cubicBezTo>
                    <a:lnTo>
                      <a:pt x="1504" y="703"/>
                    </a:lnTo>
                    <a:cubicBezTo>
                      <a:pt x="1504" y="427"/>
                      <a:pt x="1278" y="1"/>
                      <a:pt x="852" y="1"/>
                    </a:cubicBezTo>
                    <a:lnTo>
                      <a:pt x="852" y="1"/>
                    </a:lnTo>
                    <a:cubicBezTo>
                      <a:pt x="702"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g2428f191af5_0_84"/>
              <p:cNvSpPr/>
              <p:nvPr/>
            </p:nvSpPr>
            <p:spPr>
              <a:xfrm>
                <a:off x="891275" y="3147650"/>
                <a:ext cx="33875" cy="33850"/>
              </a:xfrm>
              <a:custGeom>
                <a:avLst/>
                <a:gdLst/>
                <a:ahLst/>
                <a:cxnLst/>
                <a:rect l="l" t="t" r="r" b="b"/>
                <a:pathLst>
                  <a:path w="1355" h="1354" extrusionOk="0">
                    <a:moveTo>
                      <a:pt x="677" y="0"/>
                    </a:moveTo>
                    <a:cubicBezTo>
                      <a:pt x="302" y="0"/>
                      <a:pt x="1" y="301"/>
                      <a:pt x="1" y="677"/>
                    </a:cubicBezTo>
                    <a:cubicBezTo>
                      <a:pt x="1" y="1053"/>
                      <a:pt x="302" y="1354"/>
                      <a:pt x="677" y="1354"/>
                    </a:cubicBezTo>
                    <a:cubicBezTo>
                      <a:pt x="1053" y="1354"/>
                      <a:pt x="1354" y="1053"/>
                      <a:pt x="1354" y="677"/>
                    </a:cubicBezTo>
                    <a:cubicBezTo>
                      <a:pt x="1354" y="301"/>
                      <a:pt x="1053" y="0"/>
                      <a:pt x="677" y="0"/>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g2428f191af5_0_84"/>
              <p:cNvSpPr/>
              <p:nvPr/>
            </p:nvSpPr>
            <p:spPr>
              <a:xfrm>
                <a:off x="1222750" y="4147650"/>
                <a:ext cx="36975" cy="37000"/>
              </a:xfrm>
              <a:custGeom>
                <a:avLst/>
                <a:gdLst/>
                <a:ahLst/>
                <a:cxnLst/>
                <a:rect l="l" t="t" r="r" b="b"/>
                <a:pathLst>
                  <a:path w="1479" h="1480" extrusionOk="0">
                    <a:moveTo>
                      <a:pt x="301" y="201"/>
                    </a:moveTo>
                    <a:cubicBezTo>
                      <a:pt x="0" y="402"/>
                      <a:pt x="125" y="452"/>
                      <a:pt x="125" y="803"/>
                    </a:cubicBezTo>
                    <a:lnTo>
                      <a:pt x="125" y="803"/>
                    </a:lnTo>
                    <a:cubicBezTo>
                      <a:pt x="125" y="1178"/>
                      <a:pt x="175" y="1479"/>
                      <a:pt x="526" y="1479"/>
                    </a:cubicBezTo>
                    <a:lnTo>
                      <a:pt x="526" y="1479"/>
                    </a:lnTo>
                    <a:cubicBezTo>
                      <a:pt x="902" y="1479"/>
                      <a:pt x="1479" y="1078"/>
                      <a:pt x="1479" y="702"/>
                    </a:cubicBezTo>
                    <a:lnTo>
                      <a:pt x="1479" y="702"/>
                    </a:lnTo>
                    <a:cubicBezTo>
                      <a:pt x="1479" y="427"/>
                      <a:pt x="1253" y="1"/>
                      <a:pt x="827" y="1"/>
                    </a:cubicBezTo>
                    <a:lnTo>
                      <a:pt x="827" y="1"/>
                    </a:lnTo>
                    <a:cubicBezTo>
                      <a:pt x="677" y="1"/>
                      <a:pt x="501" y="51"/>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g2428f191af5_0_84"/>
              <p:cNvSpPr/>
              <p:nvPr/>
            </p:nvSpPr>
            <p:spPr>
              <a:xfrm>
                <a:off x="1219600" y="4151400"/>
                <a:ext cx="33250" cy="33250"/>
              </a:xfrm>
              <a:custGeom>
                <a:avLst/>
                <a:gdLst/>
                <a:ahLst/>
                <a:cxnLst/>
                <a:rect l="l" t="t" r="r" b="b"/>
                <a:pathLst>
                  <a:path w="1330" h="1330" extrusionOk="0">
                    <a:moveTo>
                      <a:pt x="677" y="1"/>
                    </a:moveTo>
                    <a:cubicBezTo>
                      <a:pt x="301" y="1"/>
                      <a:pt x="1" y="302"/>
                      <a:pt x="1" y="653"/>
                    </a:cubicBezTo>
                    <a:cubicBezTo>
                      <a:pt x="1" y="1028"/>
                      <a:pt x="301" y="1329"/>
                      <a:pt x="677" y="1329"/>
                    </a:cubicBezTo>
                    <a:cubicBezTo>
                      <a:pt x="1028" y="1329"/>
                      <a:pt x="1329" y="1028"/>
                      <a:pt x="1329" y="653"/>
                    </a:cubicBezTo>
                    <a:cubicBezTo>
                      <a:pt x="1329" y="302"/>
                      <a:pt x="1028"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g2428f191af5_0_84"/>
              <p:cNvSpPr/>
              <p:nvPr/>
            </p:nvSpPr>
            <p:spPr>
              <a:xfrm>
                <a:off x="894425" y="3955925"/>
                <a:ext cx="37600" cy="37625"/>
              </a:xfrm>
              <a:custGeom>
                <a:avLst/>
                <a:gdLst/>
                <a:ahLst/>
                <a:cxnLst/>
                <a:rect l="l" t="t" r="r" b="b"/>
                <a:pathLst>
                  <a:path w="1504" h="1505" extrusionOk="0">
                    <a:moveTo>
                      <a:pt x="301" y="201"/>
                    </a:moveTo>
                    <a:cubicBezTo>
                      <a:pt x="0" y="426"/>
                      <a:pt x="125" y="451"/>
                      <a:pt x="125" y="827"/>
                    </a:cubicBezTo>
                    <a:lnTo>
                      <a:pt x="125" y="827"/>
                    </a:lnTo>
                    <a:cubicBezTo>
                      <a:pt x="125" y="1203"/>
                      <a:pt x="176" y="1504"/>
                      <a:pt x="551" y="1504"/>
                    </a:cubicBezTo>
                    <a:lnTo>
                      <a:pt x="551" y="1504"/>
                    </a:lnTo>
                    <a:cubicBezTo>
                      <a:pt x="927" y="1504"/>
                      <a:pt x="1504" y="1078"/>
                      <a:pt x="1504" y="702"/>
                    </a:cubicBezTo>
                    <a:lnTo>
                      <a:pt x="1504" y="702"/>
                    </a:lnTo>
                    <a:cubicBezTo>
                      <a:pt x="1504" y="426"/>
                      <a:pt x="1278" y="0"/>
                      <a:pt x="852" y="0"/>
                    </a:cubicBezTo>
                    <a:lnTo>
                      <a:pt x="852" y="0"/>
                    </a:lnTo>
                    <a:cubicBezTo>
                      <a:pt x="702" y="0"/>
                      <a:pt x="501" y="50"/>
                      <a:pt x="301" y="201"/>
                    </a:cubicBezTo>
                    <a:close/>
                  </a:path>
                </a:pathLst>
              </a:custGeom>
              <a:solidFill>
                <a:srgbClr val="AAAA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g2428f191af5_0_84"/>
              <p:cNvSpPr/>
              <p:nvPr/>
            </p:nvSpPr>
            <p:spPr>
              <a:xfrm>
                <a:off x="891275" y="3959675"/>
                <a:ext cx="33875" cy="33875"/>
              </a:xfrm>
              <a:custGeom>
                <a:avLst/>
                <a:gdLst/>
                <a:ahLst/>
                <a:cxnLst/>
                <a:rect l="l" t="t" r="r" b="b"/>
                <a:pathLst>
                  <a:path w="1355" h="1355" extrusionOk="0">
                    <a:moveTo>
                      <a:pt x="677" y="1"/>
                    </a:moveTo>
                    <a:cubicBezTo>
                      <a:pt x="302" y="1"/>
                      <a:pt x="1" y="301"/>
                      <a:pt x="1" y="677"/>
                    </a:cubicBezTo>
                    <a:cubicBezTo>
                      <a:pt x="1" y="1053"/>
                      <a:pt x="302" y="1354"/>
                      <a:pt x="677" y="1354"/>
                    </a:cubicBezTo>
                    <a:cubicBezTo>
                      <a:pt x="1053" y="1354"/>
                      <a:pt x="1354" y="1053"/>
                      <a:pt x="1354" y="677"/>
                    </a:cubicBezTo>
                    <a:cubicBezTo>
                      <a:pt x="1354" y="301"/>
                      <a:pt x="1053" y="1"/>
                      <a:pt x="677" y="1"/>
                    </a:cubicBezTo>
                    <a:close/>
                  </a:path>
                </a:pathLst>
              </a:custGeom>
              <a:gradFill>
                <a:gsLst>
                  <a:gs pos="0">
                    <a:srgbClr val="1A85C8"/>
                  </a:gs>
                  <a:gs pos="100000">
                    <a:srgbClr val="0F375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g2428f191af5_0_84"/>
              <p:cNvSpPr/>
              <p:nvPr/>
            </p:nvSpPr>
            <p:spPr>
              <a:xfrm>
                <a:off x="1363100" y="3254800"/>
                <a:ext cx="246875" cy="238100"/>
              </a:xfrm>
              <a:custGeom>
                <a:avLst/>
                <a:gdLst/>
                <a:ahLst/>
                <a:cxnLst/>
                <a:rect l="l" t="t" r="r" b="b"/>
                <a:pathLst>
                  <a:path w="9875" h="9524"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g2428f191af5_0_84"/>
              <p:cNvSpPr/>
              <p:nvPr/>
            </p:nvSpPr>
            <p:spPr>
              <a:xfrm>
                <a:off x="1363100" y="3405800"/>
                <a:ext cx="246875" cy="238125"/>
              </a:xfrm>
              <a:custGeom>
                <a:avLst/>
                <a:gdLst/>
                <a:ahLst/>
                <a:cxnLst/>
                <a:rect l="l" t="t" r="r" b="b"/>
                <a:pathLst>
                  <a:path w="9875" h="9525" extrusionOk="0">
                    <a:moveTo>
                      <a:pt x="9875" y="0"/>
                    </a:moveTo>
                    <a:lnTo>
                      <a:pt x="0" y="5689"/>
                    </a:lnTo>
                    <a:lnTo>
                      <a:pt x="0" y="9524"/>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g2428f191af5_0_84"/>
              <p:cNvSpPr/>
              <p:nvPr/>
            </p:nvSpPr>
            <p:spPr>
              <a:xfrm>
                <a:off x="1363100" y="3556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g2428f191af5_0_84"/>
              <p:cNvSpPr/>
              <p:nvPr/>
            </p:nvSpPr>
            <p:spPr>
              <a:xfrm>
                <a:off x="1363100" y="3707175"/>
                <a:ext cx="246875" cy="238750"/>
              </a:xfrm>
              <a:custGeom>
                <a:avLst/>
                <a:gdLst/>
                <a:ahLst/>
                <a:cxnLst/>
                <a:rect l="l" t="t" r="r" b="b"/>
                <a:pathLst>
                  <a:path w="9875" h="9550" extrusionOk="0">
                    <a:moveTo>
                      <a:pt x="9875" y="0"/>
                    </a:moveTo>
                    <a:lnTo>
                      <a:pt x="0" y="5715"/>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g2428f191af5_0_84"/>
              <p:cNvSpPr/>
              <p:nvPr/>
            </p:nvSpPr>
            <p:spPr>
              <a:xfrm>
                <a:off x="1363100" y="3854425"/>
                <a:ext cx="246875" cy="238750"/>
              </a:xfrm>
              <a:custGeom>
                <a:avLst/>
                <a:gdLst/>
                <a:ahLst/>
                <a:cxnLst/>
                <a:rect l="l" t="t" r="r" b="b"/>
                <a:pathLst>
                  <a:path w="9875" h="9550" extrusionOk="0">
                    <a:moveTo>
                      <a:pt x="9875" y="0"/>
                    </a:moveTo>
                    <a:lnTo>
                      <a:pt x="0" y="5714"/>
                    </a:lnTo>
                    <a:lnTo>
                      <a:pt x="0" y="9549"/>
                    </a:lnTo>
                    <a:lnTo>
                      <a:pt x="9875" y="3835"/>
                    </a:lnTo>
                    <a:lnTo>
                      <a:pt x="9875" y="0"/>
                    </a:lnTo>
                    <a:close/>
                  </a:path>
                </a:pathLst>
              </a:cu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g2428f191af5_0_84"/>
              <p:cNvSpPr/>
              <p:nvPr/>
            </p:nvSpPr>
            <p:spPr>
              <a:xfrm>
                <a:off x="918225" y="326042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g2428f191af5_0_84"/>
              <p:cNvSpPr/>
              <p:nvPr/>
            </p:nvSpPr>
            <p:spPr>
              <a:xfrm>
                <a:off x="918225" y="3429600"/>
                <a:ext cx="319575" cy="308925"/>
              </a:xfrm>
              <a:custGeom>
                <a:avLst/>
                <a:gdLst/>
                <a:ahLst/>
                <a:cxnLst/>
                <a:rect l="l" t="t" r="r" b="b"/>
                <a:pathLst>
                  <a:path w="12783" h="12357" extrusionOk="0">
                    <a:moveTo>
                      <a:pt x="1" y="1"/>
                    </a:moveTo>
                    <a:lnTo>
                      <a:pt x="1" y="4963"/>
                    </a:lnTo>
                    <a:lnTo>
                      <a:pt x="12783" y="12357"/>
                    </a:lnTo>
                    <a:lnTo>
                      <a:pt x="12783" y="7394"/>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g2428f191af5_0_84"/>
              <p:cNvSpPr/>
              <p:nvPr/>
            </p:nvSpPr>
            <p:spPr>
              <a:xfrm>
                <a:off x="918225" y="3599400"/>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g2428f191af5_0_84"/>
              <p:cNvSpPr/>
              <p:nvPr/>
            </p:nvSpPr>
            <p:spPr>
              <a:xfrm>
                <a:off x="918225" y="3768575"/>
                <a:ext cx="319575" cy="308300"/>
              </a:xfrm>
              <a:custGeom>
                <a:avLst/>
                <a:gdLst/>
                <a:ahLst/>
                <a:cxnLst/>
                <a:rect l="l" t="t" r="r" b="b"/>
                <a:pathLst>
                  <a:path w="12783" h="12332" extrusionOk="0">
                    <a:moveTo>
                      <a:pt x="1" y="1"/>
                    </a:moveTo>
                    <a:lnTo>
                      <a:pt x="1" y="4963"/>
                    </a:lnTo>
                    <a:lnTo>
                      <a:pt x="12783" y="12331"/>
                    </a:lnTo>
                    <a:lnTo>
                      <a:pt x="12783" y="7369"/>
                    </a:lnTo>
                    <a:lnTo>
                      <a:pt x="1" y="1"/>
                    </a:lnTo>
                    <a:close/>
                  </a:path>
                </a:pathLst>
              </a:custGeom>
              <a:gradFill>
                <a:gsLst>
                  <a:gs pos="0">
                    <a:srgbClr val="FABFA4"/>
                  </a:gs>
                  <a:gs pos="100000">
                    <a:srgbClr val="ED6B2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g2428f191af5_0_354"/>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Manfaat Federated Cloud Services</a:t>
            </a:r>
            <a:endParaRPr/>
          </a:p>
        </p:txBody>
      </p:sp>
      <p:sp>
        <p:nvSpPr>
          <p:cNvPr id="1070" name="Google Shape;1070;g2428f191af5_0_354"/>
          <p:cNvSpPr/>
          <p:nvPr/>
        </p:nvSpPr>
        <p:spPr>
          <a:xfrm rot="10800000">
            <a:off x="5620594" y="2914575"/>
            <a:ext cx="2095500" cy="2829000"/>
          </a:xfrm>
          <a:prstGeom prst="upArrow">
            <a:avLst>
              <a:gd name="adj1" fmla="val 50000"/>
              <a:gd name="adj2" fmla="val 4181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71" name="Google Shape;1071;g2428f191af5_0_354"/>
          <p:cNvPicPr preferRelativeResize="0"/>
          <p:nvPr/>
        </p:nvPicPr>
        <p:blipFill rotWithShape="1">
          <a:blip r:embed="rId3">
            <a:alphaModFix/>
          </a:blip>
          <a:srcRect/>
          <a:stretch/>
        </p:blipFill>
        <p:spPr>
          <a:xfrm>
            <a:off x="6417903" y="2849197"/>
            <a:ext cx="2289900" cy="2247000"/>
          </a:xfrm>
          <a:prstGeom prst="rect">
            <a:avLst/>
          </a:prstGeom>
          <a:noFill/>
          <a:ln>
            <a:noFill/>
          </a:ln>
        </p:spPr>
      </p:pic>
      <p:sp>
        <p:nvSpPr>
          <p:cNvPr id="1072" name="Google Shape;1072;g2428f191af5_0_354"/>
          <p:cNvSpPr/>
          <p:nvPr/>
        </p:nvSpPr>
        <p:spPr>
          <a:xfrm>
            <a:off x="6719043" y="3128962"/>
            <a:ext cx="1687500" cy="168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3" name="Google Shape;1073;g2428f191af5_0_354"/>
          <p:cNvSpPr/>
          <p:nvPr/>
        </p:nvSpPr>
        <p:spPr>
          <a:xfrm>
            <a:off x="6967314" y="3377233"/>
            <a:ext cx="1191000" cy="1191000"/>
          </a:xfrm>
          <a:prstGeom prst="ellipse">
            <a:avLst/>
          </a:prstGeom>
          <a:solidFill>
            <a:schemeClr val="accen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4" name="Google Shape;1074;g2428f191af5_0_354"/>
          <p:cNvSpPr/>
          <p:nvPr/>
        </p:nvSpPr>
        <p:spPr>
          <a:xfrm>
            <a:off x="4475906" y="1962150"/>
            <a:ext cx="2095500" cy="2829000"/>
          </a:xfrm>
          <a:prstGeom prst="upArrow">
            <a:avLst>
              <a:gd name="adj1" fmla="val 50000"/>
              <a:gd name="adj2" fmla="val 41819"/>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75" name="Google Shape;1075;g2428f191af5_0_354"/>
          <p:cNvPicPr preferRelativeResize="0"/>
          <p:nvPr/>
        </p:nvPicPr>
        <p:blipFill rotWithShape="1">
          <a:blip r:embed="rId4">
            <a:alphaModFix/>
          </a:blip>
          <a:srcRect/>
          <a:stretch/>
        </p:blipFill>
        <p:spPr>
          <a:xfrm>
            <a:off x="3482985" y="2610129"/>
            <a:ext cx="2289000" cy="2246400"/>
          </a:xfrm>
          <a:prstGeom prst="rect">
            <a:avLst/>
          </a:prstGeom>
          <a:noFill/>
          <a:ln>
            <a:noFill/>
          </a:ln>
        </p:spPr>
      </p:pic>
      <p:sp>
        <p:nvSpPr>
          <p:cNvPr id="1076" name="Google Shape;1076;g2428f191af5_0_354"/>
          <p:cNvSpPr/>
          <p:nvPr/>
        </p:nvSpPr>
        <p:spPr>
          <a:xfrm>
            <a:off x="3785343" y="2889149"/>
            <a:ext cx="1687500" cy="168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7" name="Google Shape;1077;g2428f191af5_0_354"/>
          <p:cNvSpPr/>
          <p:nvPr/>
        </p:nvSpPr>
        <p:spPr>
          <a:xfrm>
            <a:off x="4033613" y="3137420"/>
            <a:ext cx="1191000" cy="1191000"/>
          </a:xfrm>
          <a:prstGeom prst="ellipse">
            <a:avLst/>
          </a:prstGeom>
          <a:solidFill>
            <a:schemeClr val="accent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078" name="Google Shape;1078;g2428f191af5_0_354"/>
          <p:cNvCxnSpPr/>
          <p:nvPr/>
        </p:nvCxnSpPr>
        <p:spPr>
          <a:xfrm>
            <a:off x="7733818" y="5796208"/>
            <a:ext cx="3546600" cy="0"/>
          </a:xfrm>
          <a:prstGeom prst="straightConnector1">
            <a:avLst/>
          </a:prstGeom>
          <a:noFill/>
          <a:ln w="25400" cap="flat" cmpd="sng">
            <a:solidFill>
              <a:schemeClr val="accent1"/>
            </a:solidFill>
            <a:prstDash val="solid"/>
            <a:miter lim="800000"/>
            <a:headEnd type="oval" w="med" len="med"/>
            <a:tailEnd type="oval" w="med" len="med"/>
          </a:ln>
        </p:spPr>
      </p:cxnSp>
      <p:grpSp>
        <p:nvGrpSpPr>
          <p:cNvPr id="1079" name="Google Shape;1079;g2428f191af5_0_354"/>
          <p:cNvGrpSpPr/>
          <p:nvPr/>
        </p:nvGrpSpPr>
        <p:grpSpPr>
          <a:xfrm>
            <a:off x="8737020" y="3673564"/>
            <a:ext cx="2543622" cy="1961124"/>
            <a:chOff x="1005509" y="1379161"/>
            <a:chExt cx="1982404" cy="1961124"/>
          </a:xfrm>
        </p:grpSpPr>
        <p:sp>
          <p:nvSpPr>
            <p:cNvPr id="1080" name="Google Shape;1080;g2428f191af5_0_354"/>
            <p:cNvSpPr txBox="1"/>
            <p:nvPr/>
          </p:nvSpPr>
          <p:spPr>
            <a:xfrm>
              <a:off x="1005509" y="1379161"/>
              <a:ext cx="1982400" cy="33870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b="1">
                  <a:solidFill>
                    <a:schemeClr val="accent1"/>
                  </a:solidFill>
                </a:rPr>
                <a:t>Efisiensi</a:t>
              </a:r>
              <a:endParaRPr sz="1600" b="1">
                <a:solidFill>
                  <a:schemeClr val="accent1"/>
                </a:solidFill>
                <a:latin typeface="Arial"/>
                <a:ea typeface="Arial"/>
                <a:cs typeface="Arial"/>
                <a:sym typeface="Arial"/>
              </a:endParaRPr>
            </a:p>
          </p:txBody>
        </p:sp>
        <p:sp>
          <p:nvSpPr>
            <p:cNvPr id="1081" name="Google Shape;1081;g2428f191af5_0_354"/>
            <p:cNvSpPr txBox="1"/>
            <p:nvPr/>
          </p:nvSpPr>
          <p:spPr>
            <a:xfrm>
              <a:off x="1005513" y="1770385"/>
              <a:ext cx="1982400" cy="1569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3F3F3F"/>
                  </a:solidFill>
                </a:rPr>
                <a:t>Organisasi dapat menggabungkan sumber daya cloud dari berbagai penyedia guna mendapatkan harga yang lebih baik.</a:t>
              </a:r>
              <a:endParaRPr sz="1600">
                <a:solidFill>
                  <a:srgbClr val="3F3F3F"/>
                </a:solidFill>
                <a:latin typeface="Arial"/>
                <a:ea typeface="Arial"/>
                <a:cs typeface="Arial"/>
                <a:sym typeface="Arial"/>
              </a:endParaRPr>
            </a:p>
          </p:txBody>
        </p:sp>
      </p:grpSp>
      <p:cxnSp>
        <p:nvCxnSpPr>
          <p:cNvPr id="1082" name="Google Shape;1082;g2428f191af5_0_354"/>
          <p:cNvCxnSpPr/>
          <p:nvPr/>
        </p:nvCxnSpPr>
        <p:spPr>
          <a:xfrm>
            <a:off x="911589" y="1962150"/>
            <a:ext cx="3546600" cy="0"/>
          </a:xfrm>
          <a:prstGeom prst="straightConnector1">
            <a:avLst/>
          </a:prstGeom>
          <a:noFill/>
          <a:ln w="25400" cap="flat" cmpd="sng">
            <a:solidFill>
              <a:schemeClr val="accent3"/>
            </a:solidFill>
            <a:prstDash val="solid"/>
            <a:miter lim="800000"/>
            <a:headEnd type="oval" w="med" len="med"/>
            <a:tailEnd type="oval" w="med" len="med"/>
          </a:ln>
        </p:spPr>
      </p:cxnSp>
      <p:grpSp>
        <p:nvGrpSpPr>
          <p:cNvPr id="1083" name="Google Shape;1083;g2428f191af5_0_354"/>
          <p:cNvGrpSpPr/>
          <p:nvPr/>
        </p:nvGrpSpPr>
        <p:grpSpPr>
          <a:xfrm>
            <a:off x="911628" y="2154160"/>
            <a:ext cx="2528156" cy="2180883"/>
            <a:chOff x="1005509" y="1940411"/>
            <a:chExt cx="1982401" cy="2180883"/>
          </a:xfrm>
        </p:grpSpPr>
        <p:sp>
          <p:nvSpPr>
            <p:cNvPr id="1084" name="Google Shape;1084;g2428f191af5_0_354"/>
            <p:cNvSpPr txBox="1"/>
            <p:nvPr/>
          </p:nvSpPr>
          <p:spPr>
            <a:xfrm>
              <a:off x="1005509" y="1940411"/>
              <a:ext cx="1982400" cy="338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chemeClr val="accent3"/>
                  </a:solidFill>
                </a:rPr>
                <a:t>Fleksibilitas dan Agility</a:t>
              </a:r>
              <a:endParaRPr sz="1600" b="1">
                <a:solidFill>
                  <a:schemeClr val="accent3"/>
                </a:solidFill>
                <a:latin typeface="Arial"/>
                <a:ea typeface="Arial"/>
                <a:cs typeface="Arial"/>
                <a:sym typeface="Arial"/>
              </a:endParaRPr>
            </a:p>
          </p:txBody>
        </p:sp>
        <p:sp>
          <p:nvSpPr>
            <p:cNvPr id="1085" name="Google Shape;1085;g2428f191af5_0_354"/>
            <p:cNvSpPr txBox="1"/>
            <p:nvPr/>
          </p:nvSpPr>
          <p:spPr>
            <a:xfrm>
              <a:off x="1005510" y="2305094"/>
              <a:ext cx="19824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3F3F3F"/>
                  </a:solidFill>
                </a:rPr>
                <a:t>Organisasi dapat memilih penyedia layanan cloud yang sesuai dengan kebutuhan. Organisasi juga lebih cepat beradaptasi dengan kebutuhan bisnis</a:t>
              </a:r>
              <a:endParaRPr sz="1600">
                <a:solidFill>
                  <a:srgbClr val="3F3F3F"/>
                </a:solidFill>
                <a:latin typeface="Arial"/>
                <a:ea typeface="Arial"/>
                <a:cs typeface="Arial"/>
                <a:sym typeface="Arial"/>
              </a:endParaRPr>
            </a:p>
          </p:txBody>
        </p:sp>
      </p:grpSp>
      <p:sp>
        <p:nvSpPr>
          <p:cNvPr id="1086" name="Google Shape;1086;g2428f191af5_0_354"/>
          <p:cNvSpPr/>
          <p:nvPr/>
        </p:nvSpPr>
        <p:spPr>
          <a:xfrm>
            <a:off x="4296400" y="3400604"/>
            <a:ext cx="664200" cy="664200"/>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87" name="Google Shape;1087;g2428f191af5_0_354"/>
          <p:cNvSpPr/>
          <p:nvPr/>
        </p:nvSpPr>
        <p:spPr>
          <a:xfrm>
            <a:off x="7170674" y="3783850"/>
            <a:ext cx="779735" cy="375572"/>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pic>
        <p:nvPicPr>
          <p:cNvPr id="1088" name="Google Shape;1088;g2428f191af5_0_354"/>
          <p:cNvPicPr preferRelativeResize="0"/>
          <p:nvPr/>
        </p:nvPicPr>
        <p:blipFill>
          <a:blip r:embed="rId5">
            <a:alphaModFix/>
          </a:blip>
          <a:stretch>
            <a:fillRect/>
          </a:stretch>
        </p:blipFill>
        <p:spPr>
          <a:xfrm>
            <a:off x="323525" y="6013700"/>
            <a:ext cx="2501550" cy="48372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g27be088a56b_1_32"/>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sz="3600"/>
              <a:t>Aplikasi yang Menggunakan Federated Cloud Services</a:t>
            </a:r>
            <a:endParaRPr sz="3100"/>
          </a:p>
        </p:txBody>
      </p:sp>
      <p:sp>
        <p:nvSpPr>
          <p:cNvPr id="1094" name="Google Shape;1094;g27be088a56b_1_32"/>
          <p:cNvSpPr/>
          <p:nvPr/>
        </p:nvSpPr>
        <p:spPr>
          <a:xfrm rot="5400000">
            <a:off x="4254690" y="4482485"/>
            <a:ext cx="1894296" cy="1095103"/>
          </a:xfrm>
          <a:custGeom>
            <a:avLst/>
            <a:gdLst/>
            <a:ahLst/>
            <a:cxnLst/>
            <a:rect l="l" t="t" r="r" b="b"/>
            <a:pathLst>
              <a:path w="1462777" h="845639" extrusionOk="0">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095" name="Google Shape;1095;g27be088a56b_1_32"/>
          <p:cNvSpPr/>
          <p:nvPr/>
        </p:nvSpPr>
        <p:spPr>
          <a:xfrm rot="5400000">
            <a:off x="3900765" y="3058168"/>
            <a:ext cx="3148669" cy="1687175"/>
          </a:xfrm>
          <a:custGeom>
            <a:avLst/>
            <a:gdLst/>
            <a:ahLst/>
            <a:cxnLst/>
            <a:rect l="l" t="t" r="r" b="b"/>
            <a:pathLst>
              <a:path w="2310950" h="1302838" extrusionOk="0">
                <a:moveTo>
                  <a:pt x="0" y="1249414"/>
                </a:moveTo>
                <a:lnTo>
                  <a:pt x="0" y="406646"/>
                </a:lnTo>
                <a:cubicBezTo>
                  <a:pt x="0" y="182062"/>
                  <a:pt x="182062" y="0"/>
                  <a:pt x="406646" y="0"/>
                </a:cubicBezTo>
                <a:lnTo>
                  <a:pt x="2300064" y="0"/>
                </a:lnTo>
                <a:lnTo>
                  <a:pt x="2300064" y="10886"/>
                </a:lnTo>
                <a:lnTo>
                  <a:pt x="2310950" y="10886"/>
                </a:lnTo>
                <a:lnTo>
                  <a:pt x="2310950" y="222842"/>
                </a:lnTo>
                <a:lnTo>
                  <a:pt x="455196" y="222842"/>
                </a:lnTo>
                <a:cubicBezTo>
                  <a:pt x="326802" y="222842"/>
                  <a:pt x="222718" y="326926"/>
                  <a:pt x="222718" y="455320"/>
                </a:cubicBezTo>
                <a:lnTo>
                  <a:pt x="222718" y="1302838"/>
                </a:lnTo>
                <a:lnTo>
                  <a:pt x="13824" y="1302838"/>
                </a:lnTo>
                <a:lnTo>
                  <a:pt x="13072" y="1291952"/>
                </a:lnTo>
                <a:lnTo>
                  <a:pt x="2938" y="1291952"/>
                </a:lnTo>
                <a:cubicBezTo>
                  <a:pt x="748" y="1278024"/>
                  <a:pt x="0" y="1263806"/>
                  <a:pt x="0" y="1249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096" name="Google Shape;1096;g27be088a56b_1_32"/>
          <p:cNvSpPr/>
          <p:nvPr/>
        </p:nvSpPr>
        <p:spPr>
          <a:xfrm rot="5400000">
            <a:off x="7257003" y="2982177"/>
            <a:ext cx="672300" cy="5796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097" name="Google Shape;1097;g27be088a56b_1_32"/>
          <p:cNvSpPr/>
          <p:nvPr/>
        </p:nvSpPr>
        <p:spPr>
          <a:xfrm rot="-5400000">
            <a:off x="4085705" y="3942731"/>
            <a:ext cx="672300" cy="5796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098" name="Google Shape;1098;g27be088a56b_1_32"/>
          <p:cNvSpPr/>
          <p:nvPr/>
        </p:nvSpPr>
        <p:spPr>
          <a:xfrm rot="-5400000" flipH="1">
            <a:off x="5094824" y="3772918"/>
            <a:ext cx="2992680" cy="1687175"/>
          </a:xfrm>
          <a:custGeom>
            <a:avLst/>
            <a:gdLst/>
            <a:ahLst/>
            <a:cxnLst/>
            <a:rect l="l" t="t" r="r" b="b"/>
            <a:pathLst>
              <a:path w="2310950" h="1302838" extrusionOk="0">
                <a:moveTo>
                  <a:pt x="0" y="1249414"/>
                </a:moveTo>
                <a:lnTo>
                  <a:pt x="0" y="406646"/>
                </a:lnTo>
                <a:cubicBezTo>
                  <a:pt x="0" y="182062"/>
                  <a:pt x="182062" y="0"/>
                  <a:pt x="406646" y="0"/>
                </a:cubicBezTo>
                <a:lnTo>
                  <a:pt x="2300064" y="0"/>
                </a:lnTo>
                <a:lnTo>
                  <a:pt x="2300064" y="10886"/>
                </a:lnTo>
                <a:lnTo>
                  <a:pt x="2310950" y="10886"/>
                </a:lnTo>
                <a:lnTo>
                  <a:pt x="2310950" y="222842"/>
                </a:lnTo>
                <a:lnTo>
                  <a:pt x="455196" y="222842"/>
                </a:lnTo>
                <a:cubicBezTo>
                  <a:pt x="326802" y="222842"/>
                  <a:pt x="222718" y="326926"/>
                  <a:pt x="222718" y="455320"/>
                </a:cubicBezTo>
                <a:lnTo>
                  <a:pt x="222718" y="1302838"/>
                </a:lnTo>
                <a:lnTo>
                  <a:pt x="13824" y="1302838"/>
                </a:lnTo>
                <a:lnTo>
                  <a:pt x="13072" y="1291952"/>
                </a:lnTo>
                <a:lnTo>
                  <a:pt x="2938" y="1291952"/>
                </a:lnTo>
                <a:cubicBezTo>
                  <a:pt x="748" y="1278024"/>
                  <a:pt x="0" y="1263806"/>
                  <a:pt x="0" y="12494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099" name="Google Shape;1099;g27be088a56b_1_32"/>
          <p:cNvSpPr/>
          <p:nvPr/>
        </p:nvSpPr>
        <p:spPr>
          <a:xfrm rot="-5400000">
            <a:off x="4249146" y="2195632"/>
            <a:ext cx="672300" cy="579600"/>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100" name="Google Shape;1100;g27be088a56b_1_32"/>
          <p:cNvSpPr/>
          <p:nvPr/>
        </p:nvSpPr>
        <p:spPr>
          <a:xfrm>
            <a:off x="5460275" y="5976962"/>
            <a:ext cx="287400" cy="881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1" name="Google Shape;1101;g27be088a56b_1_32"/>
          <p:cNvSpPr/>
          <p:nvPr/>
        </p:nvSpPr>
        <p:spPr>
          <a:xfrm>
            <a:off x="5747577" y="5976962"/>
            <a:ext cx="287400" cy="881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2" name="Google Shape;1102;g27be088a56b_1_32"/>
          <p:cNvSpPr/>
          <p:nvPr/>
        </p:nvSpPr>
        <p:spPr>
          <a:xfrm>
            <a:off x="6038102" y="5443758"/>
            <a:ext cx="287400" cy="1414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103" name="Google Shape;1103;g27be088a56b_1_32"/>
          <p:cNvGrpSpPr/>
          <p:nvPr/>
        </p:nvGrpSpPr>
        <p:grpSpPr>
          <a:xfrm>
            <a:off x="8088202" y="2496321"/>
            <a:ext cx="3398475" cy="1576022"/>
            <a:chOff x="270024" y="1519691"/>
            <a:chExt cx="3180901" cy="1591780"/>
          </a:xfrm>
        </p:grpSpPr>
        <p:sp>
          <p:nvSpPr>
            <p:cNvPr id="1104" name="Google Shape;1104;g27be088a56b_1_32"/>
            <p:cNvSpPr txBox="1"/>
            <p:nvPr/>
          </p:nvSpPr>
          <p:spPr>
            <a:xfrm>
              <a:off x="270025" y="1911471"/>
              <a:ext cx="3180900" cy="1200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600">
                  <a:solidFill>
                    <a:schemeClr val="dk1"/>
                  </a:solidFill>
                </a:rPr>
                <a:t>Federated cloud services dapat digunakan untuk menjalankan aplikasi IoT, seperti pengumpulan data dan analisis data</a:t>
              </a:r>
              <a:endParaRPr sz="1600">
                <a:solidFill>
                  <a:srgbClr val="262626"/>
                </a:solidFill>
                <a:latin typeface="Arial"/>
                <a:ea typeface="Arial"/>
                <a:cs typeface="Arial"/>
                <a:sym typeface="Arial"/>
              </a:endParaRPr>
            </a:p>
          </p:txBody>
        </p:sp>
        <p:sp>
          <p:nvSpPr>
            <p:cNvPr id="1105" name="Google Shape;1105;g27be088a56b_1_32"/>
            <p:cNvSpPr txBox="1"/>
            <p:nvPr/>
          </p:nvSpPr>
          <p:spPr>
            <a:xfrm>
              <a:off x="270024" y="1519691"/>
              <a:ext cx="3180900" cy="34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262626"/>
                  </a:solidFill>
                </a:rPr>
                <a:t>Aplikasi IoT</a:t>
              </a:r>
              <a:endParaRPr sz="1600" b="1">
                <a:solidFill>
                  <a:srgbClr val="262626"/>
                </a:solidFill>
                <a:latin typeface="Arial"/>
                <a:ea typeface="Arial"/>
                <a:cs typeface="Arial"/>
                <a:sym typeface="Arial"/>
              </a:endParaRPr>
            </a:p>
          </p:txBody>
        </p:sp>
      </p:grpSp>
      <p:grpSp>
        <p:nvGrpSpPr>
          <p:cNvPr id="1106" name="Google Shape;1106;g27be088a56b_1_32"/>
          <p:cNvGrpSpPr/>
          <p:nvPr/>
        </p:nvGrpSpPr>
        <p:grpSpPr>
          <a:xfrm>
            <a:off x="694449" y="1902261"/>
            <a:ext cx="3437600" cy="1526734"/>
            <a:chOff x="270024" y="1569471"/>
            <a:chExt cx="3180901" cy="1542000"/>
          </a:xfrm>
        </p:grpSpPr>
        <p:sp>
          <p:nvSpPr>
            <p:cNvPr id="1107" name="Google Shape;1107;g27be088a56b_1_32"/>
            <p:cNvSpPr txBox="1"/>
            <p:nvPr/>
          </p:nvSpPr>
          <p:spPr>
            <a:xfrm>
              <a:off x="270025" y="1911471"/>
              <a:ext cx="3180900" cy="12000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None/>
              </a:pPr>
              <a:r>
                <a:rPr lang="en-US" sz="1600">
                  <a:solidFill>
                    <a:schemeClr val="dk1"/>
                  </a:solidFill>
                </a:rPr>
                <a:t>Federated cloud services dapat digunakan untuk menjalankan aplikasi bisnis, seperti ERP, CRM, dan SCM</a:t>
              </a:r>
              <a:endParaRPr sz="1600">
                <a:solidFill>
                  <a:srgbClr val="262626"/>
                </a:solidFill>
                <a:latin typeface="Arial"/>
                <a:ea typeface="Arial"/>
                <a:cs typeface="Arial"/>
                <a:sym typeface="Arial"/>
              </a:endParaRPr>
            </a:p>
          </p:txBody>
        </p:sp>
        <p:sp>
          <p:nvSpPr>
            <p:cNvPr id="1108" name="Google Shape;1108;g27be088a56b_1_32"/>
            <p:cNvSpPr txBox="1"/>
            <p:nvPr/>
          </p:nvSpPr>
          <p:spPr>
            <a:xfrm>
              <a:off x="270024" y="1569471"/>
              <a:ext cx="3180900" cy="342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262626"/>
                  </a:solidFill>
                </a:rPr>
                <a:t>Aplikasi Bisnis</a:t>
              </a:r>
              <a:endParaRPr sz="1600" b="1">
                <a:solidFill>
                  <a:srgbClr val="262626"/>
                </a:solidFill>
                <a:latin typeface="Arial"/>
                <a:ea typeface="Arial"/>
                <a:cs typeface="Arial"/>
                <a:sym typeface="Arial"/>
              </a:endParaRPr>
            </a:p>
          </p:txBody>
        </p:sp>
      </p:grpSp>
      <p:grpSp>
        <p:nvGrpSpPr>
          <p:cNvPr id="1109" name="Google Shape;1109;g27be088a56b_1_32"/>
          <p:cNvGrpSpPr/>
          <p:nvPr/>
        </p:nvGrpSpPr>
        <p:grpSpPr>
          <a:xfrm>
            <a:off x="540615" y="4063221"/>
            <a:ext cx="3437600" cy="1483072"/>
            <a:chOff x="270024" y="1613570"/>
            <a:chExt cx="3180901" cy="1497901"/>
          </a:xfrm>
        </p:grpSpPr>
        <p:sp>
          <p:nvSpPr>
            <p:cNvPr id="1110" name="Google Shape;1110;g27be088a56b_1_32"/>
            <p:cNvSpPr txBox="1"/>
            <p:nvPr/>
          </p:nvSpPr>
          <p:spPr>
            <a:xfrm>
              <a:off x="270025" y="1911471"/>
              <a:ext cx="3180900" cy="12000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None/>
              </a:pPr>
              <a:r>
                <a:rPr lang="en-US" sz="1600">
                  <a:solidFill>
                    <a:schemeClr val="dk1"/>
                  </a:solidFill>
                </a:rPr>
                <a:t>Federated cloud services dapat digunakan untuk menjalankan aplikasi analitik, seperti big data dan machine learning</a:t>
              </a:r>
              <a:endParaRPr sz="1600">
                <a:solidFill>
                  <a:srgbClr val="262626"/>
                </a:solidFill>
                <a:latin typeface="Arial"/>
                <a:ea typeface="Arial"/>
                <a:cs typeface="Arial"/>
                <a:sym typeface="Arial"/>
              </a:endParaRPr>
            </a:p>
          </p:txBody>
        </p:sp>
        <p:sp>
          <p:nvSpPr>
            <p:cNvPr id="1111" name="Google Shape;1111;g27be088a56b_1_32"/>
            <p:cNvSpPr txBox="1"/>
            <p:nvPr/>
          </p:nvSpPr>
          <p:spPr>
            <a:xfrm>
              <a:off x="270024" y="1613570"/>
              <a:ext cx="3180900" cy="342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262626"/>
                  </a:solidFill>
                </a:rPr>
                <a:t>Aplikasi Analitik</a:t>
              </a:r>
              <a:endParaRPr sz="1600" b="1">
                <a:solidFill>
                  <a:srgbClr val="262626"/>
                </a:solidFill>
                <a:latin typeface="Arial"/>
                <a:ea typeface="Arial"/>
                <a:cs typeface="Arial"/>
                <a:sym typeface="Arial"/>
              </a:endParaRPr>
            </a:p>
          </p:txBody>
        </p:sp>
      </p:grpSp>
      <p:pic>
        <p:nvPicPr>
          <p:cNvPr id="1112" name="Google Shape;1112;g27be088a56b_1_32"/>
          <p:cNvPicPr preferRelativeResize="0"/>
          <p:nvPr/>
        </p:nvPicPr>
        <p:blipFill>
          <a:blip r:embed="rId3">
            <a:alphaModFix/>
          </a:blip>
          <a:stretch>
            <a:fillRect/>
          </a:stretch>
        </p:blipFill>
        <p:spPr>
          <a:xfrm>
            <a:off x="9285200" y="6013700"/>
            <a:ext cx="2501550" cy="483728"/>
          </a:xfrm>
          <a:prstGeom prst="rect">
            <a:avLst/>
          </a:prstGeom>
          <a:noFill/>
          <a:ln>
            <a:noFill/>
          </a:ln>
        </p:spPr>
      </p:pic>
      <p:cxnSp>
        <p:nvCxnSpPr>
          <p:cNvPr id="1113" name="Google Shape;1113;g27be088a56b_1_32"/>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g27c378ee255_0_85"/>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Contoh Penerapan</a:t>
            </a:r>
            <a:endParaRPr/>
          </a:p>
        </p:txBody>
      </p:sp>
      <p:pic>
        <p:nvPicPr>
          <p:cNvPr id="1119" name="Google Shape;1119;g27c378ee255_0_85"/>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1120" name="Google Shape;1120;g27c378ee255_0_85"/>
          <p:cNvSpPr/>
          <p:nvPr/>
        </p:nvSpPr>
        <p:spPr>
          <a:xfrm rot="-5400000">
            <a:off x="2374029" y="3794665"/>
            <a:ext cx="1813112" cy="1573661"/>
          </a:xfrm>
          <a:custGeom>
            <a:avLst/>
            <a:gdLst/>
            <a:ahLst/>
            <a:cxnLst/>
            <a:rect l="l" t="t" r="r" b="b"/>
            <a:pathLst>
              <a:path w="83075" h="58889" fill="none" extrusionOk="0">
                <a:moveTo>
                  <a:pt x="83075" y="0"/>
                </a:moveTo>
                <a:lnTo>
                  <a:pt x="83075" y="46067"/>
                </a:lnTo>
                <a:lnTo>
                  <a:pt x="1" y="46067"/>
                </a:lnTo>
                <a:lnTo>
                  <a:pt x="1" y="58888"/>
                </a:lnTo>
              </a:path>
            </a:pathLst>
          </a:custGeom>
          <a:gradFill>
            <a:gsLst>
              <a:gs pos="0">
                <a:srgbClr val="DB0000"/>
              </a:gs>
              <a:gs pos="100000">
                <a:srgbClr val="540303"/>
              </a:gs>
            </a:gsLst>
            <a:lin ang="5400012" scaled="0"/>
          </a:gradFill>
          <a:ln w="19600" cap="rnd" cmpd="sng">
            <a:solidFill>
              <a:srgbClr val="8520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g27c378ee255_0_85"/>
          <p:cNvSpPr/>
          <p:nvPr/>
        </p:nvSpPr>
        <p:spPr>
          <a:xfrm rot="-5400000">
            <a:off x="2977449" y="2584934"/>
            <a:ext cx="1837384" cy="342663"/>
          </a:xfrm>
          <a:custGeom>
            <a:avLst/>
            <a:gdLst/>
            <a:ahLst/>
            <a:cxnLst/>
            <a:rect l="l" t="t" r="r" b="b"/>
            <a:pathLst>
              <a:path w="82793" h="12823" fill="none" extrusionOk="0">
                <a:moveTo>
                  <a:pt x="82792" y="12822"/>
                </a:moveTo>
                <a:lnTo>
                  <a:pt x="82792" y="1"/>
                </a:lnTo>
                <a:lnTo>
                  <a:pt x="1" y="1"/>
                </a:lnTo>
                <a:lnTo>
                  <a:pt x="1" y="12556"/>
                </a:lnTo>
              </a:path>
            </a:pathLst>
          </a:custGeom>
          <a:gradFill>
            <a:gsLst>
              <a:gs pos="0">
                <a:srgbClr val="DB0000"/>
              </a:gs>
              <a:gs pos="100000">
                <a:srgbClr val="540303"/>
              </a:gs>
            </a:gsLst>
            <a:lin ang="5400012" scaled="0"/>
          </a:gradFill>
          <a:ln w="19600" cap="rnd" cmpd="sng">
            <a:solidFill>
              <a:srgbClr val="8520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g27c378ee255_0_85"/>
          <p:cNvSpPr txBox="1"/>
          <p:nvPr/>
        </p:nvSpPr>
        <p:spPr>
          <a:xfrm>
            <a:off x="6063519" y="1507693"/>
            <a:ext cx="5331600" cy="663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b="1">
                <a:solidFill>
                  <a:schemeClr val="dk1"/>
                </a:solidFill>
              </a:rPr>
              <a:t>Perusahaan:</a:t>
            </a:r>
            <a:r>
              <a:rPr lang="en-US" sz="1800">
                <a:solidFill>
                  <a:schemeClr val="dk1"/>
                </a:solidFill>
              </a:rPr>
              <a:t> Penggunaan AWS, Azure, Google Cloud Platform</a:t>
            </a:r>
            <a:endParaRPr sz="1800" b="0" i="0" u="none" strike="noStrike" cap="none">
              <a:solidFill>
                <a:srgbClr val="000000"/>
              </a:solidFill>
              <a:latin typeface="Roboto"/>
              <a:ea typeface="Roboto"/>
              <a:cs typeface="Roboto"/>
              <a:sym typeface="Roboto"/>
            </a:endParaRPr>
          </a:p>
        </p:txBody>
      </p:sp>
      <p:sp>
        <p:nvSpPr>
          <p:cNvPr id="1123" name="Google Shape;1123;g27c378ee255_0_85"/>
          <p:cNvSpPr txBox="1"/>
          <p:nvPr/>
        </p:nvSpPr>
        <p:spPr>
          <a:xfrm>
            <a:off x="6063525" y="3276675"/>
            <a:ext cx="5757000" cy="663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b="1">
                <a:solidFill>
                  <a:schemeClr val="dk1"/>
                </a:solidFill>
              </a:rPr>
              <a:t>Organisasi pemerintah</a:t>
            </a:r>
            <a:r>
              <a:rPr lang="en-US" sz="1800">
                <a:solidFill>
                  <a:schemeClr val="dk1"/>
                </a:solidFill>
              </a:rPr>
              <a:t>: Penggunaan layanan cloud publik dan privat</a:t>
            </a:r>
            <a:endParaRPr sz="1800" b="0" i="0" u="none" strike="noStrike" cap="none">
              <a:solidFill>
                <a:srgbClr val="000000"/>
              </a:solidFill>
              <a:latin typeface="Roboto"/>
              <a:ea typeface="Roboto"/>
              <a:cs typeface="Roboto"/>
              <a:sym typeface="Roboto"/>
            </a:endParaRPr>
          </a:p>
        </p:txBody>
      </p:sp>
      <p:sp>
        <p:nvSpPr>
          <p:cNvPr id="1124" name="Google Shape;1124;g27c378ee255_0_85"/>
          <p:cNvSpPr txBox="1"/>
          <p:nvPr/>
        </p:nvSpPr>
        <p:spPr>
          <a:xfrm>
            <a:off x="6063515" y="5118720"/>
            <a:ext cx="5331600" cy="663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b="1">
                <a:solidFill>
                  <a:schemeClr val="dk1"/>
                </a:solidFill>
              </a:rPr>
              <a:t>Perguruan tinggi</a:t>
            </a:r>
            <a:r>
              <a:rPr lang="en-US" sz="1800">
                <a:solidFill>
                  <a:schemeClr val="dk1"/>
                </a:solidFill>
              </a:rPr>
              <a:t>: Penggunaan penyedia layanan cloud</a:t>
            </a:r>
            <a:endParaRPr sz="1800" b="0" i="0" u="none" strike="noStrike" cap="none">
              <a:solidFill>
                <a:srgbClr val="000000"/>
              </a:solidFill>
              <a:latin typeface="Roboto"/>
              <a:ea typeface="Roboto"/>
              <a:cs typeface="Roboto"/>
              <a:sym typeface="Roboto"/>
            </a:endParaRPr>
          </a:p>
        </p:txBody>
      </p:sp>
      <p:sp>
        <p:nvSpPr>
          <p:cNvPr id="1125" name="Google Shape;1125;g27c378ee255_0_85"/>
          <p:cNvSpPr/>
          <p:nvPr/>
        </p:nvSpPr>
        <p:spPr>
          <a:xfrm rot="-5400000">
            <a:off x="5325890" y="1631316"/>
            <a:ext cx="663270" cy="415759"/>
          </a:xfrm>
          <a:prstGeom prst="flowChartMagneticDisk">
            <a:avLst/>
          </a:prstGeom>
          <a:gradFill>
            <a:gsLst>
              <a:gs pos="0">
                <a:srgbClr val="FABFA4"/>
              </a:gs>
              <a:gs pos="100000">
                <a:srgbClr val="ED6B2E"/>
              </a:gs>
            </a:gsLst>
            <a:path path="circle">
              <a:fillToRect l="50000" t="50000" r="50000" b="50000"/>
            </a:path>
            <a:tileRect/>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g27c378ee255_0_85"/>
          <p:cNvSpPr/>
          <p:nvPr/>
        </p:nvSpPr>
        <p:spPr>
          <a:xfrm rot="-5400000">
            <a:off x="4951601" y="1631316"/>
            <a:ext cx="663270" cy="415759"/>
          </a:xfrm>
          <a:prstGeom prst="flowChartMagneticDisk">
            <a:avLst/>
          </a:prstGeom>
          <a:gradFill>
            <a:gsLst>
              <a:gs pos="0">
                <a:srgbClr val="FABFA4"/>
              </a:gs>
              <a:gs pos="100000">
                <a:srgbClr val="ED6B2E"/>
              </a:gs>
            </a:gsLst>
            <a:path path="circle">
              <a:fillToRect l="50000" t="50000" r="50000" b="50000"/>
            </a:path>
            <a:tileRect/>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g27c378ee255_0_85"/>
          <p:cNvSpPr/>
          <p:nvPr/>
        </p:nvSpPr>
        <p:spPr>
          <a:xfrm rot="-5400000">
            <a:off x="4577311" y="1631316"/>
            <a:ext cx="663270" cy="415759"/>
          </a:xfrm>
          <a:prstGeom prst="flowChartMagneticDisk">
            <a:avLst/>
          </a:prstGeom>
          <a:gradFill>
            <a:gsLst>
              <a:gs pos="0">
                <a:srgbClr val="FABFA4"/>
              </a:gs>
              <a:gs pos="100000">
                <a:srgbClr val="ED6B2E"/>
              </a:gs>
            </a:gsLst>
            <a:path path="circle">
              <a:fillToRect l="50000" t="50000" r="50000" b="50000"/>
            </a:path>
            <a:tileRect/>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g27c378ee255_0_85"/>
          <p:cNvSpPr/>
          <p:nvPr/>
        </p:nvSpPr>
        <p:spPr>
          <a:xfrm>
            <a:off x="692539" y="2438223"/>
            <a:ext cx="1650030" cy="885211"/>
          </a:xfrm>
          <a:custGeom>
            <a:avLst/>
            <a:gdLst/>
            <a:ahLst/>
            <a:cxnLst/>
            <a:rect l="l" t="t" r="r" b="b"/>
            <a:pathLst>
              <a:path w="49046" h="26945" extrusionOk="0">
                <a:moveTo>
                  <a:pt x="27948" y="1"/>
                </a:moveTo>
                <a:cubicBezTo>
                  <a:pt x="22807" y="1"/>
                  <a:pt x="18324" y="2900"/>
                  <a:pt x="16051" y="7148"/>
                </a:cubicBezTo>
                <a:cubicBezTo>
                  <a:pt x="15784" y="7132"/>
                  <a:pt x="15518" y="7117"/>
                  <a:pt x="15252" y="7117"/>
                </a:cubicBezTo>
                <a:cubicBezTo>
                  <a:pt x="9860" y="7117"/>
                  <a:pt x="5471" y="11427"/>
                  <a:pt x="5345" y="16788"/>
                </a:cubicBezTo>
                <a:cubicBezTo>
                  <a:pt x="5251" y="16788"/>
                  <a:pt x="5173" y="16772"/>
                  <a:pt x="5079" y="16772"/>
                </a:cubicBezTo>
                <a:cubicBezTo>
                  <a:pt x="2273" y="16772"/>
                  <a:pt x="0" y="19045"/>
                  <a:pt x="0" y="21851"/>
                </a:cubicBezTo>
                <a:cubicBezTo>
                  <a:pt x="0" y="24656"/>
                  <a:pt x="2273" y="26945"/>
                  <a:pt x="5079" y="26945"/>
                </a:cubicBezTo>
                <a:lnTo>
                  <a:pt x="39139" y="26945"/>
                </a:lnTo>
                <a:cubicBezTo>
                  <a:pt x="44610" y="26945"/>
                  <a:pt x="49045" y="22509"/>
                  <a:pt x="49045" y="17023"/>
                </a:cubicBezTo>
                <a:cubicBezTo>
                  <a:pt x="49045" y="11788"/>
                  <a:pt x="44986" y="7509"/>
                  <a:pt x="39845" y="7148"/>
                </a:cubicBezTo>
                <a:cubicBezTo>
                  <a:pt x="37587" y="2900"/>
                  <a:pt x="33105" y="1"/>
                  <a:pt x="27948" y="1"/>
                </a:cubicBezTo>
                <a:close/>
              </a:path>
            </a:pathLst>
          </a:custGeom>
          <a:gradFill>
            <a:gsLst>
              <a:gs pos="0">
                <a:srgbClr val="F3788A"/>
              </a:gs>
              <a:gs pos="100000">
                <a:srgbClr val="CC1C36"/>
              </a:gs>
            </a:gsLst>
            <a:path path="circle">
              <a:fillToRect l="50000" t="50000" r="50000" b="50000"/>
            </a:path>
            <a:tileRect/>
          </a:gradFill>
          <a:ln w="28575" cap="flat" cmpd="sng">
            <a:solidFill>
              <a:srgbClr val="8520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g27c378ee255_0_85"/>
          <p:cNvSpPr/>
          <p:nvPr/>
        </p:nvSpPr>
        <p:spPr>
          <a:xfrm rot="-5400000">
            <a:off x="5325890" y="3374695"/>
            <a:ext cx="663270" cy="415759"/>
          </a:xfrm>
          <a:prstGeom prst="flowChartMagneticDisk">
            <a:avLst/>
          </a:prstGeom>
          <a:gradFill>
            <a:gsLst>
              <a:gs pos="0">
                <a:srgbClr val="FFF6DB"/>
              </a:gs>
              <a:gs pos="100000">
                <a:srgbClr val="FAD25C"/>
              </a:gs>
            </a:gsLst>
            <a:path path="circle">
              <a:fillToRect l="50000" t="50000" r="50000" b="50000"/>
            </a:path>
            <a:tileRect/>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g27c378ee255_0_85"/>
          <p:cNvSpPr/>
          <p:nvPr/>
        </p:nvSpPr>
        <p:spPr>
          <a:xfrm rot="-5400000">
            <a:off x="4951601" y="3374695"/>
            <a:ext cx="663270" cy="415759"/>
          </a:xfrm>
          <a:prstGeom prst="flowChartMagneticDisk">
            <a:avLst/>
          </a:prstGeom>
          <a:gradFill>
            <a:gsLst>
              <a:gs pos="0">
                <a:srgbClr val="FABFA4"/>
              </a:gs>
              <a:gs pos="100000">
                <a:srgbClr val="ED6B2E"/>
              </a:gs>
            </a:gsLst>
            <a:path path="circle">
              <a:fillToRect l="50000" t="50000" r="50000" b="50000"/>
            </a:path>
            <a:tileRect/>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g27c378ee255_0_85"/>
          <p:cNvSpPr/>
          <p:nvPr/>
        </p:nvSpPr>
        <p:spPr>
          <a:xfrm rot="-5400000">
            <a:off x="4577311" y="3374695"/>
            <a:ext cx="663270" cy="415759"/>
          </a:xfrm>
          <a:prstGeom prst="flowChartMagneticDisk">
            <a:avLst/>
          </a:prstGeom>
          <a:gradFill>
            <a:gsLst>
              <a:gs pos="0">
                <a:srgbClr val="FABFA4"/>
              </a:gs>
              <a:gs pos="100000">
                <a:srgbClr val="ED6B2E"/>
              </a:gs>
            </a:gsLst>
            <a:path path="circle">
              <a:fillToRect l="50000" t="50000" r="50000" b="50000"/>
            </a:path>
            <a:tileRect/>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g27c378ee255_0_85"/>
          <p:cNvSpPr/>
          <p:nvPr/>
        </p:nvSpPr>
        <p:spPr>
          <a:xfrm rot="-5400000">
            <a:off x="5325890" y="5198596"/>
            <a:ext cx="663270" cy="415759"/>
          </a:xfrm>
          <a:prstGeom prst="flowChartMagneticDisk">
            <a:avLst/>
          </a:prstGeom>
          <a:gradFill>
            <a:gsLst>
              <a:gs pos="0">
                <a:srgbClr val="FFF6DB"/>
              </a:gs>
              <a:gs pos="100000">
                <a:srgbClr val="FAD25C"/>
              </a:gs>
            </a:gsLst>
            <a:path path="circle">
              <a:fillToRect l="50000" t="50000" r="50000" b="50000"/>
            </a:path>
            <a:tileRect/>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g27c378ee255_0_85"/>
          <p:cNvSpPr/>
          <p:nvPr/>
        </p:nvSpPr>
        <p:spPr>
          <a:xfrm rot="-5400000">
            <a:off x="4951601" y="5198596"/>
            <a:ext cx="663270" cy="415759"/>
          </a:xfrm>
          <a:prstGeom prst="flowChartMagneticDisk">
            <a:avLst/>
          </a:prstGeom>
          <a:gradFill>
            <a:gsLst>
              <a:gs pos="0">
                <a:srgbClr val="FFF6DB"/>
              </a:gs>
              <a:gs pos="100000">
                <a:srgbClr val="FAD25C"/>
              </a:gs>
            </a:gsLst>
            <a:path path="circle">
              <a:fillToRect l="50000" t="50000" r="50000" b="50000"/>
            </a:path>
            <a:tileRect/>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g27c378ee255_0_85"/>
          <p:cNvSpPr/>
          <p:nvPr/>
        </p:nvSpPr>
        <p:spPr>
          <a:xfrm rot="-5400000">
            <a:off x="4577311" y="5198596"/>
            <a:ext cx="663270" cy="415759"/>
          </a:xfrm>
          <a:prstGeom prst="flowChartMagneticDisk">
            <a:avLst/>
          </a:prstGeom>
          <a:gradFill>
            <a:gsLst>
              <a:gs pos="0">
                <a:srgbClr val="FABFA4"/>
              </a:gs>
              <a:gs pos="100000">
                <a:srgbClr val="ED6B2E"/>
              </a:gs>
            </a:gsLst>
            <a:path path="circle">
              <a:fillToRect l="50000" t="50000" r="50000" b="50000"/>
            </a:path>
            <a:tileRect/>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g27c378ee255_0_85"/>
          <p:cNvSpPr/>
          <p:nvPr/>
        </p:nvSpPr>
        <p:spPr>
          <a:xfrm>
            <a:off x="3983631" y="1725262"/>
            <a:ext cx="233400" cy="228000"/>
          </a:xfrm>
          <a:prstGeom prst="ellipse">
            <a:avLst/>
          </a:prstGeom>
          <a:gradFill>
            <a:gsLst>
              <a:gs pos="0">
                <a:srgbClr val="F48208"/>
              </a:gs>
              <a:gs pos="100000">
                <a:srgbClr val="703E08"/>
              </a:gs>
            </a:gsLst>
            <a:lin ang="5400012" scaled="0"/>
          </a:gradFill>
          <a:ln w="19050" cap="flat" cmpd="sng">
            <a:solidFill>
              <a:srgbClr val="8520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g27c378ee255_0_85"/>
          <p:cNvSpPr/>
          <p:nvPr/>
        </p:nvSpPr>
        <p:spPr>
          <a:xfrm>
            <a:off x="3983631" y="3541081"/>
            <a:ext cx="233400" cy="228000"/>
          </a:xfrm>
          <a:prstGeom prst="ellipse">
            <a:avLst/>
          </a:prstGeom>
          <a:gradFill>
            <a:gsLst>
              <a:gs pos="0">
                <a:srgbClr val="F48208"/>
              </a:gs>
              <a:gs pos="100000">
                <a:srgbClr val="703E08"/>
              </a:gs>
            </a:gsLst>
            <a:lin ang="5400012" scaled="0"/>
          </a:gradFill>
          <a:ln w="19050" cap="flat" cmpd="sng">
            <a:solidFill>
              <a:srgbClr val="8520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g27c378ee255_0_85"/>
          <p:cNvSpPr/>
          <p:nvPr/>
        </p:nvSpPr>
        <p:spPr>
          <a:xfrm>
            <a:off x="3983631" y="5356901"/>
            <a:ext cx="233400" cy="228000"/>
          </a:xfrm>
          <a:prstGeom prst="ellipse">
            <a:avLst/>
          </a:prstGeom>
          <a:gradFill>
            <a:gsLst>
              <a:gs pos="0">
                <a:srgbClr val="F48208"/>
              </a:gs>
              <a:gs pos="100000">
                <a:srgbClr val="703E08"/>
              </a:gs>
            </a:gsLst>
            <a:lin ang="5400012" scaled="0"/>
          </a:gradFill>
          <a:ln w="19050" cap="flat" cmpd="sng">
            <a:solidFill>
              <a:srgbClr val="8520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g27c378ee255_0_85"/>
          <p:cNvSpPr txBox="1"/>
          <p:nvPr/>
        </p:nvSpPr>
        <p:spPr>
          <a:xfrm>
            <a:off x="633225" y="3432272"/>
            <a:ext cx="1768800" cy="44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500" b="1">
                <a:solidFill>
                  <a:srgbClr val="125E8D"/>
                </a:solidFill>
                <a:latin typeface="Roboto"/>
                <a:ea typeface="Roboto"/>
                <a:cs typeface="Roboto"/>
                <a:sym typeface="Roboto"/>
              </a:rPr>
              <a:t>Federated Cloud</a:t>
            </a:r>
            <a:endParaRPr sz="1500" b="1">
              <a:solidFill>
                <a:srgbClr val="125E8D"/>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US" sz="1500" b="1">
                <a:solidFill>
                  <a:srgbClr val="125E8D"/>
                </a:solidFill>
                <a:latin typeface="Roboto"/>
                <a:ea typeface="Roboto"/>
                <a:cs typeface="Roboto"/>
                <a:sym typeface="Roboto"/>
              </a:rPr>
              <a:t>Services</a:t>
            </a:r>
            <a:endParaRPr sz="1500" b="1">
              <a:solidFill>
                <a:srgbClr val="125E8D"/>
              </a:solidFill>
              <a:latin typeface="Roboto"/>
              <a:ea typeface="Roboto"/>
              <a:cs typeface="Roboto"/>
              <a:sym typeface="Roboto"/>
            </a:endParaRPr>
          </a:p>
        </p:txBody>
      </p:sp>
      <p:cxnSp>
        <p:nvCxnSpPr>
          <p:cNvPr id="1139" name="Google Shape;1139;g27c378ee255_0_85"/>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g2428f191af5_0_381"/>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Kesimpulan</a:t>
            </a:r>
            <a:endParaRPr/>
          </a:p>
        </p:txBody>
      </p:sp>
      <p:pic>
        <p:nvPicPr>
          <p:cNvPr id="1145" name="Google Shape;1145;g2428f191af5_0_381"/>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1146" name="Google Shape;1146;g2428f191af5_0_381"/>
          <p:cNvSpPr txBox="1"/>
          <p:nvPr/>
        </p:nvSpPr>
        <p:spPr>
          <a:xfrm>
            <a:off x="697325" y="2923235"/>
            <a:ext cx="6192900" cy="173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rPr>
              <a:t>Secara keseluruhan, federated cloud services adalah model komputasi awan yang menawarkan berbagai manfaat bagi organisasi. Model ini dapat membantu organisasi untuk memaksimalkan sumber daya mereka dan meningkatkan efisiensi dan agility mereka.</a:t>
            </a:r>
            <a:endParaRPr sz="1800">
              <a:solidFill>
                <a:schemeClr val="dk1"/>
              </a:solidFill>
            </a:endParaRPr>
          </a:p>
        </p:txBody>
      </p:sp>
      <p:sp>
        <p:nvSpPr>
          <p:cNvPr id="1147" name="Google Shape;1147;g2428f191af5_0_381"/>
          <p:cNvSpPr/>
          <p:nvPr/>
        </p:nvSpPr>
        <p:spPr>
          <a:xfrm>
            <a:off x="7633300" y="2496351"/>
            <a:ext cx="4153449" cy="2201979"/>
          </a:xfrm>
          <a:custGeom>
            <a:avLst/>
            <a:gdLst/>
            <a:ahLst/>
            <a:cxnLst/>
            <a:rect l="l" t="t" r="r" b="b"/>
            <a:pathLst>
              <a:path w="116392" h="61706" extrusionOk="0">
                <a:moveTo>
                  <a:pt x="57369" y="39174"/>
                </a:moveTo>
                <a:cubicBezTo>
                  <a:pt x="58798" y="39174"/>
                  <a:pt x="59925" y="40326"/>
                  <a:pt x="59925" y="41730"/>
                </a:cubicBezTo>
                <a:cubicBezTo>
                  <a:pt x="59925" y="43159"/>
                  <a:pt x="58798" y="44286"/>
                  <a:pt x="57369" y="44286"/>
                </a:cubicBezTo>
                <a:cubicBezTo>
                  <a:pt x="55965" y="44286"/>
                  <a:pt x="54813" y="43159"/>
                  <a:pt x="54813" y="41730"/>
                </a:cubicBezTo>
                <a:cubicBezTo>
                  <a:pt x="54813" y="40326"/>
                  <a:pt x="55965" y="39174"/>
                  <a:pt x="57369" y="39174"/>
                </a:cubicBezTo>
                <a:close/>
                <a:moveTo>
                  <a:pt x="6441" y="39925"/>
                </a:moveTo>
                <a:cubicBezTo>
                  <a:pt x="7845" y="39925"/>
                  <a:pt x="8998" y="41078"/>
                  <a:pt x="8998" y="42482"/>
                </a:cubicBezTo>
                <a:cubicBezTo>
                  <a:pt x="8998" y="43885"/>
                  <a:pt x="7845" y="45038"/>
                  <a:pt x="6441" y="45038"/>
                </a:cubicBezTo>
                <a:cubicBezTo>
                  <a:pt x="5013" y="45038"/>
                  <a:pt x="3885" y="43885"/>
                  <a:pt x="3885" y="42482"/>
                </a:cubicBezTo>
                <a:cubicBezTo>
                  <a:pt x="3885" y="41078"/>
                  <a:pt x="5013" y="39925"/>
                  <a:pt x="6441" y="39925"/>
                </a:cubicBezTo>
                <a:close/>
                <a:moveTo>
                  <a:pt x="37995" y="0"/>
                </a:moveTo>
                <a:cubicBezTo>
                  <a:pt x="27469" y="0"/>
                  <a:pt x="18822" y="8196"/>
                  <a:pt x="18096" y="18522"/>
                </a:cubicBezTo>
                <a:cubicBezTo>
                  <a:pt x="10251" y="20402"/>
                  <a:pt x="4537" y="27519"/>
                  <a:pt x="4537" y="35715"/>
                </a:cubicBezTo>
                <a:cubicBezTo>
                  <a:pt x="4537" y="35915"/>
                  <a:pt x="4562" y="36116"/>
                  <a:pt x="4612" y="36291"/>
                </a:cubicBezTo>
                <a:cubicBezTo>
                  <a:pt x="1955" y="37093"/>
                  <a:pt x="0" y="39550"/>
                  <a:pt x="0" y="42482"/>
                </a:cubicBezTo>
                <a:cubicBezTo>
                  <a:pt x="0" y="46041"/>
                  <a:pt x="2882" y="48923"/>
                  <a:pt x="6441" y="48923"/>
                </a:cubicBezTo>
                <a:cubicBezTo>
                  <a:pt x="10000" y="48923"/>
                  <a:pt x="12882" y="46041"/>
                  <a:pt x="12882" y="42482"/>
                </a:cubicBezTo>
                <a:cubicBezTo>
                  <a:pt x="12882" y="39575"/>
                  <a:pt x="10953" y="37118"/>
                  <a:pt x="8321" y="36316"/>
                </a:cubicBezTo>
                <a:cubicBezTo>
                  <a:pt x="8371" y="36141"/>
                  <a:pt x="8421" y="35940"/>
                  <a:pt x="8421" y="35715"/>
                </a:cubicBezTo>
                <a:cubicBezTo>
                  <a:pt x="8421" y="28898"/>
                  <a:pt x="13509" y="23008"/>
                  <a:pt x="20251" y="22056"/>
                </a:cubicBezTo>
                <a:cubicBezTo>
                  <a:pt x="21203" y="21930"/>
                  <a:pt x="21930" y="21103"/>
                  <a:pt x="21930" y="20126"/>
                </a:cubicBezTo>
                <a:lnTo>
                  <a:pt x="21930" y="19950"/>
                </a:lnTo>
                <a:cubicBezTo>
                  <a:pt x="21930" y="11103"/>
                  <a:pt x="29123" y="3885"/>
                  <a:pt x="37995" y="3885"/>
                </a:cubicBezTo>
                <a:cubicBezTo>
                  <a:pt x="44612" y="3885"/>
                  <a:pt x="50427" y="7845"/>
                  <a:pt x="52858" y="13960"/>
                </a:cubicBezTo>
                <a:cubicBezTo>
                  <a:pt x="53058" y="14487"/>
                  <a:pt x="53509" y="14913"/>
                  <a:pt x="54061" y="15088"/>
                </a:cubicBezTo>
                <a:cubicBezTo>
                  <a:pt x="54248" y="15151"/>
                  <a:pt x="54445" y="15181"/>
                  <a:pt x="54644" y="15181"/>
                </a:cubicBezTo>
                <a:cubicBezTo>
                  <a:pt x="55003" y="15181"/>
                  <a:pt x="55367" y="15081"/>
                  <a:pt x="55690" y="14888"/>
                </a:cubicBezTo>
                <a:cubicBezTo>
                  <a:pt x="57820" y="13559"/>
                  <a:pt x="60201" y="12883"/>
                  <a:pt x="62757" y="12883"/>
                </a:cubicBezTo>
                <a:cubicBezTo>
                  <a:pt x="68522" y="12883"/>
                  <a:pt x="73710" y="16492"/>
                  <a:pt x="75665" y="21855"/>
                </a:cubicBezTo>
                <a:cubicBezTo>
                  <a:pt x="75865" y="22356"/>
                  <a:pt x="76241" y="22757"/>
                  <a:pt x="76742" y="22958"/>
                </a:cubicBezTo>
                <a:cubicBezTo>
                  <a:pt x="76979" y="23064"/>
                  <a:pt x="77233" y="23115"/>
                  <a:pt x="77485" y="23115"/>
                </a:cubicBezTo>
                <a:cubicBezTo>
                  <a:pt x="77766" y="23115"/>
                  <a:pt x="78045" y="23052"/>
                  <a:pt x="78296" y="22933"/>
                </a:cubicBezTo>
                <a:cubicBezTo>
                  <a:pt x="79775" y="22256"/>
                  <a:pt x="81429" y="21905"/>
                  <a:pt x="83033" y="21905"/>
                </a:cubicBezTo>
                <a:cubicBezTo>
                  <a:pt x="88096" y="21905"/>
                  <a:pt x="92507" y="25138"/>
                  <a:pt x="94011" y="29950"/>
                </a:cubicBezTo>
                <a:cubicBezTo>
                  <a:pt x="94278" y="30773"/>
                  <a:pt x="95034" y="31308"/>
                  <a:pt x="95851" y="31308"/>
                </a:cubicBezTo>
                <a:cubicBezTo>
                  <a:pt x="96030" y="31308"/>
                  <a:pt x="96212" y="31283"/>
                  <a:pt x="96392" y="31229"/>
                </a:cubicBezTo>
                <a:cubicBezTo>
                  <a:pt x="97169" y="31028"/>
                  <a:pt x="97971" y="30903"/>
                  <a:pt x="98798" y="30903"/>
                </a:cubicBezTo>
                <a:cubicBezTo>
                  <a:pt x="103710" y="30903"/>
                  <a:pt x="113259" y="35414"/>
                  <a:pt x="112482" y="47820"/>
                </a:cubicBezTo>
                <a:cubicBezTo>
                  <a:pt x="112482" y="47870"/>
                  <a:pt x="112457" y="51981"/>
                  <a:pt x="109625" y="54838"/>
                </a:cubicBezTo>
                <a:cubicBezTo>
                  <a:pt x="107670" y="56818"/>
                  <a:pt x="106041" y="57820"/>
                  <a:pt x="102307" y="57820"/>
                </a:cubicBezTo>
                <a:lnTo>
                  <a:pt x="38321" y="57820"/>
                </a:lnTo>
                <a:cubicBezTo>
                  <a:pt x="38296" y="57820"/>
                  <a:pt x="36467" y="57795"/>
                  <a:pt x="34687" y="56893"/>
                </a:cubicBezTo>
                <a:cubicBezTo>
                  <a:pt x="32356" y="55740"/>
                  <a:pt x="31253" y="53735"/>
                  <a:pt x="31253" y="50753"/>
                </a:cubicBezTo>
                <a:cubicBezTo>
                  <a:pt x="31253" y="43935"/>
                  <a:pt x="37594" y="43685"/>
                  <a:pt x="38321" y="43685"/>
                </a:cubicBezTo>
                <a:lnTo>
                  <a:pt x="51229" y="43685"/>
                </a:lnTo>
                <a:cubicBezTo>
                  <a:pt x="52056" y="46291"/>
                  <a:pt x="54512" y="48171"/>
                  <a:pt x="57369" y="48171"/>
                </a:cubicBezTo>
                <a:cubicBezTo>
                  <a:pt x="60928" y="48171"/>
                  <a:pt x="63835" y="45289"/>
                  <a:pt x="63835" y="41730"/>
                </a:cubicBezTo>
                <a:cubicBezTo>
                  <a:pt x="63835" y="38171"/>
                  <a:pt x="60928" y="35289"/>
                  <a:pt x="57369" y="35289"/>
                </a:cubicBezTo>
                <a:cubicBezTo>
                  <a:pt x="54512" y="35289"/>
                  <a:pt x="52056" y="37194"/>
                  <a:pt x="51229" y="39800"/>
                </a:cubicBezTo>
                <a:lnTo>
                  <a:pt x="38321" y="39800"/>
                </a:lnTo>
                <a:cubicBezTo>
                  <a:pt x="34512" y="39800"/>
                  <a:pt x="27369" y="42081"/>
                  <a:pt x="27369" y="50753"/>
                </a:cubicBezTo>
                <a:cubicBezTo>
                  <a:pt x="27369" y="59399"/>
                  <a:pt x="34512" y="61705"/>
                  <a:pt x="38321" y="61705"/>
                </a:cubicBezTo>
                <a:lnTo>
                  <a:pt x="102307" y="61705"/>
                </a:lnTo>
                <a:cubicBezTo>
                  <a:pt x="107119" y="61705"/>
                  <a:pt x="109675" y="60302"/>
                  <a:pt x="112382" y="57570"/>
                </a:cubicBezTo>
                <a:cubicBezTo>
                  <a:pt x="116392" y="53509"/>
                  <a:pt x="116367" y="48021"/>
                  <a:pt x="116367" y="47795"/>
                </a:cubicBezTo>
                <a:cubicBezTo>
                  <a:pt x="116367" y="42933"/>
                  <a:pt x="114186" y="34662"/>
                  <a:pt x="110176" y="31404"/>
                </a:cubicBezTo>
                <a:cubicBezTo>
                  <a:pt x="106893" y="28697"/>
                  <a:pt x="102532" y="27018"/>
                  <a:pt x="98798" y="27018"/>
                </a:cubicBezTo>
                <a:cubicBezTo>
                  <a:pt x="98221" y="27018"/>
                  <a:pt x="97670" y="27068"/>
                  <a:pt x="97093" y="27143"/>
                </a:cubicBezTo>
                <a:cubicBezTo>
                  <a:pt x="94662" y="21605"/>
                  <a:pt x="89224" y="18021"/>
                  <a:pt x="83033" y="18021"/>
                </a:cubicBezTo>
                <a:cubicBezTo>
                  <a:pt x="81529" y="18021"/>
                  <a:pt x="80001" y="18246"/>
                  <a:pt x="78547" y="18697"/>
                </a:cubicBezTo>
                <a:cubicBezTo>
                  <a:pt x="75590" y="12833"/>
                  <a:pt x="69474" y="8998"/>
                  <a:pt x="62757" y="8998"/>
                </a:cubicBezTo>
                <a:cubicBezTo>
                  <a:pt x="60226" y="8998"/>
                  <a:pt x="57795" y="9524"/>
                  <a:pt x="55564" y="10552"/>
                </a:cubicBezTo>
                <a:cubicBezTo>
                  <a:pt x="52156" y="4086"/>
                  <a:pt x="45489" y="0"/>
                  <a:pt x="37995" y="0"/>
                </a:cubicBezTo>
                <a:close/>
              </a:path>
            </a:pathLst>
          </a:custGeom>
          <a:gradFill>
            <a:gsLst>
              <a:gs pos="0">
                <a:srgbClr val="DB0000"/>
              </a:gs>
              <a:gs pos="100000">
                <a:srgbClr val="54030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48" name="Google Shape;1148;g2428f191af5_0_381"/>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g27cd0e2b776_0_5"/>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Penjelasan</a:t>
            </a:r>
            <a:endParaRPr/>
          </a:p>
        </p:txBody>
      </p:sp>
      <p:pic>
        <p:nvPicPr>
          <p:cNvPr id="1161" name="Google Shape;1161;g27cd0e2b776_0_5"/>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1162" name="Google Shape;1162;g27cd0e2b776_0_5"/>
          <p:cNvSpPr txBox="1"/>
          <p:nvPr/>
        </p:nvSpPr>
        <p:spPr>
          <a:xfrm>
            <a:off x="739450" y="1493425"/>
            <a:ext cx="6242700" cy="4962600"/>
          </a:xfrm>
          <a:prstGeom prst="rect">
            <a:avLst/>
          </a:prstGeom>
          <a:noFill/>
          <a:ln>
            <a:noFill/>
          </a:ln>
        </p:spPr>
        <p:txBody>
          <a:bodyPr spcFirstLastPara="1" wrap="square" lIns="91425" tIns="91425" rIns="91425" bIns="91425" anchor="t" anchorCtr="0">
            <a:spAutoFit/>
          </a:bodyPr>
          <a:lstStyle/>
          <a:p>
            <a:pPr marL="457200" lvl="0" indent="-330200" algn="just" rtl="0">
              <a:lnSpc>
                <a:spcPct val="115000"/>
              </a:lnSpc>
              <a:spcBef>
                <a:spcPts val="0"/>
              </a:spcBef>
              <a:spcAft>
                <a:spcPts val="0"/>
              </a:spcAft>
              <a:buClr>
                <a:schemeClr val="dk1"/>
              </a:buClr>
              <a:buSzPts val="1600"/>
              <a:buAutoNum type="arabicPeriod"/>
            </a:pPr>
            <a:r>
              <a:rPr lang="en-US" sz="1600">
                <a:solidFill>
                  <a:schemeClr val="dk1"/>
                </a:solidFill>
              </a:rPr>
              <a:t>Federated cloud services memungkinkan organisasi untuk menggunakan sumber daya cloud dari </a:t>
            </a:r>
            <a:r>
              <a:rPr lang="en-US" sz="1600" b="1" i="1" u="sng">
                <a:solidFill>
                  <a:schemeClr val="dk1"/>
                </a:solidFill>
              </a:rPr>
              <a:t>beberapa penyedia layanan cloud yang berbeda</a:t>
            </a:r>
            <a:r>
              <a:rPr lang="en-US" sz="1600" b="1">
                <a:solidFill>
                  <a:schemeClr val="dk1"/>
                </a:solidFill>
              </a:rPr>
              <a:t>.</a:t>
            </a:r>
            <a:r>
              <a:rPr lang="en-US" sz="1600">
                <a:solidFill>
                  <a:schemeClr val="dk1"/>
                </a:solidFill>
              </a:rPr>
              <a:t> Ini memberikan fleksibilitas dalam memilih penyedia layanan cloud yang sesuai dengan kebutuhan organisasi.</a:t>
            </a:r>
            <a:endParaRPr sz="1600">
              <a:solidFill>
                <a:schemeClr val="dk1"/>
              </a:solidFill>
            </a:endParaRPr>
          </a:p>
          <a:p>
            <a:pPr marL="457200" lvl="0" indent="0" algn="just" rtl="0">
              <a:lnSpc>
                <a:spcPct val="115000"/>
              </a:lnSpc>
              <a:spcBef>
                <a:spcPts val="0"/>
              </a:spcBef>
              <a:spcAft>
                <a:spcPts val="0"/>
              </a:spcAft>
              <a:buNone/>
            </a:pPr>
            <a:endParaRPr sz="1600">
              <a:solidFill>
                <a:schemeClr val="dk1"/>
              </a:solidFill>
            </a:endParaRPr>
          </a:p>
          <a:p>
            <a:pPr marL="457200" lvl="0" indent="-330200" algn="just" rtl="0">
              <a:lnSpc>
                <a:spcPct val="115000"/>
              </a:lnSpc>
              <a:spcBef>
                <a:spcPts val="0"/>
              </a:spcBef>
              <a:spcAft>
                <a:spcPts val="0"/>
              </a:spcAft>
              <a:buClr>
                <a:schemeClr val="dk1"/>
              </a:buClr>
              <a:buSzPts val="1600"/>
              <a:buAutoNum type="arabicPeriod"/>
            </a:pPr>
            <a:r>
              <a:rPr lang="en-US" sz="1600">
                <a:solidFill>
                  <a:schemeClr val="dk1"/>
                </a:solidFill>
              </a:rPr>
              <a:t>Arsitektur cloud-to-cloud memungkinkan organisasi untuk mengintegrasikan sumber daya cloud dari </a:t>
            </a:r>
            <a:r>
              <a:rPr lang="en-US" sz="1600" b="1" i="1" u="sng">
                <a:solidFill>
                  <a:schemeClr val="dk1"/>
                </a:solidFill>
              </a:rPr>
              <a:t>beberapa penyedia layanan cloud </a:t>
            </a:r>
            <a:r>
              <a:rPr lang="en-US" sz="1600">
                <a:solidFill>
                  <a:schemeClr val="dk1"/>
                </a:solidFill>
              </a:rPr>
              <a:t>dengan menggunakan protokol standar. </a:t>
            </a:r>
            <a:endParaRPr sz="1600">
              <a:solidFill>
                <a:schemeClr val="dk1"/>
              </a:solidFill>
            </a:endParaRPr>
          </a:p>
          <a:p>
            <a:pPr marL="457200" lvl="0" indent="0" algn="just" rtl="0">
              <a:lnSpc>
                <a:spcPct val="115000"/>
              </a:lnSpc>
              <a:spcBef>
                <a:spcPts val="0"/>
              </a:spcBef>
              <a:spcAft>
                <a:spcPts val="0"/>
              </a:spcAft>
              <a:buNone/>
            </a:pPr>
            <a:endParaRPr sz="1600">
              <a:solidFill>
                <a:schemeClr val="dk1"/>
              </a:solidFill>
            </a:endParaRPr>
          </a:p>
          <a:p>
            <a:pPr marL="457200" lvl="0" indent="-330200" algn="just" rtl="0">
              <a:lnSpc>
                <a:spcPct val="115000"/>
              </a:lnSpc>
              <a:spcBef>
                <a:spcPts val="0"/>
              </a:spcBef>
              <a:spcAft>
                <a:spcPts val="0"/>
              </a:spcAft>
              <a:buClr>
                <a:schemeClr val="dk1"/>
              </a:buClr>
              <a:buSzPts val="1600"/>
              <a:buAutoNum type="arabicPeriod"/>
            </a:pPr>
            <a:r>
              <a:rPr lang="en-US" sz="1600">
                <a:solidFill>
                  <a:schemeClr val="dk1"/>
                </a:solidFill>
              </a:rPr>
              <a:t>Salah satu manfaat utama dari Federated Cloud Services adalah fleksibilitas dalam memilih penyedia layanan cloud yang sesuai dengan kebutuhan organisasi. Ini memungkinkan organisasi untuk mengoptimalkan penggunaan sumber daya cloud. Oleh karena itu, </a:t>
            </a:r>
            <a:r>
              <a:rPr lang="en-US" sz="1600" b="1" i="1" u="sng">
                <a:solidFill>
                  <a:schemeClr val="dk1"/>
                </a:solidFill>
              </a:rPr>
              <a:t>pilihan b) adalah jawaban yang benar.</a:t>
            </a:r>
            <a:endParaRPr sz="1600" b="1" i="1" u="sng">
              <a:solidFill>
                <a:schemeClr val="dk1"/>
              </a:solidFill>
            </a:endParaRPr>
          </a:p>
        </p:txBody>
      </p:sp>
      <p:grpSp>
        <p:nvGrpSpPr>
          <p:cNvPr id="1163" name="Google Shape;1163;g27cd0e2b776_0_5"/>
          <p:cNvGrpSpPr/>
          <p:nvPr/>
        </p:nvGrpSpPr>
        <p:grpSpPr>
          <a:xfrm>
            <a:off x="7298373" y="1341027"/>
            <a:ext cx="3236491" cy="4733543"/>
            <a:chOff x="1102710" y="665240"/>
            <a:chExt cx="3690833" cy="5398042"/>
          </a:xfrm>
        </p:grpSpPr>
        <p:sp>
          <p:nvSpPr>
            <p:cNvPr id="1164" name="Google Shape;1164;g27cd0e2b776_0_5"/>
            <p:cNvSpPr/>
            <p:nvPr/>
          </p:nvSpPr>
          <p:spPr>
            <a:xfrm rot="413639" flipH="1">
              <a:off x="1521625" y="1772638"/>
              <a:ext cx="2853273" cy="4134347"/>
            </a:xfrm>
            <a:custGeom>
              <a:avLst/>
              <a:gdLst/>
              <a:ahLst/>
              <a:cxnLst/>
              <a:rect l="l" t="t" r="r" b="b"/>
              <a:pathLst>
                <a:path w="2854049" h="4135471" extrusionOk="0">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1">
                <a:solidFill>
                  <a:schemeClr val="dk1"/>
                </a:solidFill>
                <a:latin typeface="Arial"/>
                <a:ea typeface="Arial"/>
                <a:cs typeface="Arial"/>
                <a:sym typeface="Arial"/>
              </a:endParaRPr>
            </a:p>
          </p:txBody>
        </p:sp>
        <p:sp>
          <p:nvSpPr>
            <p:cNvPr id="1165" name="Google Shape;1165;g27cd0e2b776_0_5"/>
            <p:cNvSpPr/>
            <p:nvPr/>
          </p:nvSpPr>
          <p:spPr>
            <a:xfrm flipH="1">
              <a:off x="1102710" y="665240"/>
              <a:ext cx="3690833" cy="2411266"/>
            </a:xfrm>
            <a:custGeom>
              <a:avLst/>
              <a:gdLst/>
              <a:ahLst/>
              <a:cxnLst/>
              <a:rect l="l" t="t" r="r" b="b"/>
              <a:pathLst>
                <a:path w="3095038" h="2022026" extrusionOk="0">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g24253a8d4a0_0_85"/>
          <p:cNvSpPr txBox="1"/>
          <p:nvPr/>
        </p:nvSpPr>
        <p:spPr>
          <a:xfrm>
            <a:off x="6872425" y="4944775"/>
            <a:ext cx="4771800" cy="831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800" b="1">
                <a:solidFill>
                  <a:schemeClr val="lt1"/>
                </a:solidFill>
              </a:rPr>
              <a:t>Standardization</a:t>
            </a:r>
            <a:endParaRPr sz="4800" b="1">
              <a:solidFill>
                <a:schemeClr val="lt1"/>
              </a:solidFill>
              <a:latin typeface="Arial"/>
              <a:ea typeface="Arial"/>
              <a:cs typeface="Arial"/>
              <a:sym typeface="Arial"/>
            </a:endParaRPr>
          </a:p>
        </p:txBody>
      </p:sp>
      <p:pic>
        <p:nvPicPr>
          <p:cNvPr id="1171" name="Google Shape;1171;g24253a8d4a0_0_85"/>
          <p:cNvPicPr preferRelativeResize="0"/>
          <p:nvPr/>
        </p:nvPicPr>
        <p:blipFill>
          <a:blip r:embed="rId3">
            <a:alphaModFix/>
          </a:blip>
          <a:stretch>
            <a:fillRect/>
          </a:stretch>
        </p:blipFill>
        <p:spPr>
          <a:xfrm>
            <a:off x="9285200" y="394225"/>
            <a:ext cx="2501550" cy="48372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g27c45591382_0_24"/>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Cloud Security Alliance</a:t>
            </a:r>
            <a:endParaRPr/>
          </a:p>
        </p:txBody>
      </p:sp>
      <p:sp>
        <p:nvSpPr>
          <p:cNvPr id="1177" name="Google Shape;1177;g27c45591382_0_24"/>
          <p:cNvSpPr/>
          <p:nvPr/>
        </p:nvSpPr>
        <p:spPr>
          <a:xfrm flipH="1">
            <a:off x="325400" y="4337250"/>
            <a:ext cx="4891500" cy="2160300"/>
          </a:xfrm>
          <a:prstGeom prst="round2DiagRect">
            <a:avLst>
              <a:gd name="adj1" fmla="val 16667"/>
              <a:gd name="adj2" fmla="val 0"/>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78" name="Google Shape;1178;g27c45591382_0_24"/>
          <p:cNvSpPr/>
          <p:nvPr/>
        </p:nvSpPr>
        <p:spPr>
          <a:xfrm flipH="1">
            <a:off x="7293150" y="1570500"/>
            <a:ext cx="4439400" cy="2304300"/>
          </a:xfrm>
          <a:prstGeom prst="round2DiagRect">
            <a:avLst>
              <a:gd name="adj1" fmla="val 16667"/>
              <a:gd name="adj2" fmla="val 0"/>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79" name="Google Shape;1179;g27c45591382_0_24"/>
          <p:cNvSpPr/>
          <p:nvPr/>
        </p:nvSpPr>
        <p:spPr>
          <a:xfrm>
            <a:off x="332950" y="1570500"/>
            <a:ext cx="4596900" cy="2304300"/>
          </a:xfrm>
          <a:prstGeom prst="round2DiagRect">
            <a:avLst>
              <a:gd name="adj1" fmla="val 16667"/>
              <a:gd name="adj2" fmla="val 0"/>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1180" name="Google Shape;1180;g27c45591382_0_24"/>
          <p:cNvGrpSpPr/>
          <p:nvPr/>
        </p:nvGrpSpPr>
        <p:grpSpPr>
          <a:xfrm>
            <a:off x="530005" y="1879238"/>
            <a:ext cx="206100" cy="206100"/>
            <a:chOff x="2411760" y="3708613"/>
            <a:chExt cx="206100" cy="206100"/>
          </a:xfrm>
        </p:grpSpPr>
        <p:sp>
          <p:nvSpPr>
            <p:cNvPr id="1181" name="Google Shape;1181;g27c45591382_0_24"/>
            <p:cNvSpPr/>
            <p:nvPr/>
          </p:nvSpPr>
          <p:spPr>
            <a:xfrm>
              <a:off x="2411760" y="3708613"/>
              <a:ext cx="206100" cy="206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accent1"/>
                </a:solidFill>
                <a:latin typeface="Arial"/>
                <a:ea typeface="Arial"/>
                <a:cs typeface="Arial"/>
                <a:sym typeface="Arial"/>
              </a:endParaRPr>
            </a:p>
          </p:txBody>
        </p:sp>
        <p:sp>
          <p:nvSpPr>
            <p:cNvPr id="1182" name="Google Shape;1182;g27c45591382_0_24"/>
            <p:cNvSpPr/>
            <p:nvPr/>
          </p:nvSpPr>
          <p:spPr>
            <a:xfrm>
              <a:off x="2478836" y="3755880"/>
              <a:ext cx="72000" cy="108000"/>
            </a:xfrm>
            <a:prstGeom prst="chevron">
              <a:avLst>
                <a:gd name="adj" fmla="val 6522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accent1"/>
                </a:solidFill>
                <a:latin typeface="Arial"/>
                <a:ea typeface="Arial"/>
                <a:cs typeface="Arial"/>
                <a:sym typeface="Arial"/>
              </a:endParaRPr>
            </a:p>
          </p:txBody>
        </p:sp>
      </p:grpSp>
      <p:grpSp>
        <p:nvGrpSpPr>
          <p:cNvPr id="1183" name="Google Shape;1183;g27c45591382_0_24"/>
          <p:cNvGrpSpPr/>
          <p:nvPr/>
        </p:nvGrpSpPr>
        <p:grpSpPr>
          <a:xfrm>
            <a:off x="736060" y="1826687"/>
            <a:ext cx="3975513" cy="2047990"/>
            <a:chOff x="2242999" y="1880112"/>
            <a:chExt cx="2332500" cy="2047990"/>
          </a:xfrm>
        </p:grpSpPr>
        <p:sp>
          <p:nvSpPr>
            <p:cNvPr id="1184" name="Google Shape;1184;g27c45591382_0_24"/>
            <p:cNvSpPr txBox="1"/>
            <p:nvPr/>
          </p:nvSpPr>
          <p:spPr>
            <a:xfrm>
              <a:off x="2242999" y="1880112"/>
              <a:ext cx="23325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b="1">
                  <a:solidFill>
                    <a:schemeClr val="accent1"/>
                  </a:solidFill>
                </a:rPr>
                <a:t>Cloud Control Matrix</a:t>
              </a:r>
              <a:endParaRPr sz="1400" b="1">
                <a:solidFill>
                  <a:schemeClr val="accent1"/>
                </a:solidFill>
                <a:latin typeface="Arial"/>
                <a:ea typeface="Arial"/>
                <a:cs typeface="Arial"/>
                <a:sym typeface="Arial"/>
              </a:endParaRPr>
            </a:p>
          </p:txBody>
        </p:sp>
        <p:sp>
          <p:nvSpPr>
            <p:cNvPr id="1185" name="Google Shape;1185;g27c45591382_0_24"/>
            <p:cNvSpPr txBox="1"/>
            <p:nvPr/>
          </p:nvSpPr>
          <p:spPr>
            <a:xfrm>
              <a:off x="2242999" y="2173402"/>
              <a:ext cx="2332500" cy="1754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600">
                  <a:solidFill>
                    <a:schemeClr val="dk1"/>
                  </a:solidFill>
                </a:rPr>
                <a:t>Dirancang untuk memberikan keamanan dasar dengan beberapa prinsip untuk memandu penyedia layanan dan membantu konsumen dalam menilai risiko keamanan yang ada ketika memilih penyedia layanan cloud</a:t>
              </a:r>
              <a:endParaRPr sz="1200">
                <a:solidFill>
                  <a:srgbClr val="3F3F3F"/>
                </a:solidFill>
              </a:endParaRPr>
            </a:p>
          </p:txBody>
        </p:sp>
      </p:grpSp>
      <p:grpSp>
        <p:nvGrpSpPr>
          <p:cNvPr id="1186" name="Google Shape;1186;g27c45591382_0_24"/>
          <p:cNvGrpSpPr/>
          <p:nvPr/>
        </p:nvGrpSpPr>
        <p:grpSpPr>
          <a:xfrm>
            <a:off x="4507174" y="2338246"/>
            <a:ext cx="3366844" cy="3364560"/>
            <a:chOff x="2885723" y="1770311"/>
            <a:chExt cx="3366844" cy="3364560"/>
          </a:xfrm>
        </p:grpSpPr>
        <p:sp>
          <p:nvSpPr>
            <p:cNvPr id="1187" name="Google Shape;1187;g27c45591382_0_24"/>
            <p:cNvSpPr/>
            <p:nvPr/>
          </p:nvSpPr>
          <p:spPr>
            <a:xfrm>
              <a:off x="4560454" y="1770311"/>
              <a:ext cx="1692113" cy="1682280"/>
            </a:xfrm>
            <a:custGeom>
              <a:avLst/>
              <a:gdLst/>
              <a:ahLst/>
              <a:cxnLst/>
              <a:rect l="l" t="t" r="r" b="b"/>
              <a:pathLst>
                <a:path w="1692113" h="1682280" extrusionOk="0">
                  <a:moveTo>
                    <a:pt x="0" y="1"/>
                  </a:moveTo>
                  <a:cubicBezTo>
                    <a:pt x="927789" y="-474"/>
                    <a:pt x="1683337" y="747075"/>
                    <a:pt x="1692113" y="1675816"/>
                  </a:cubicBezTo>
                  <a:lnTo>
                    <a:pt x="1008025" y="1682280"/>
                  </a:lnTo>
                  <a:cubicBezTo>
                    <a:pt x="1002797" y="1129011"/>
                    <a:pt x="552702" y="683681"/>
                    <a:pt x="0" y="6839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188" name="Google Shape;1188;g27c45591382_0_24"/>
            <p:cNvSpPr/>
            <p:nvPr/>
          </p:nvSpPr>
          <p:spPr>
            <a:xfrm rot="-5400000">
              <a:off x="2881114" y="1775228"/>
              <a:ext cx="1692113" cy="1682280"/>
            </a:xfrm>
            <a:custGeom>
              <a:avLst/>
              <a:gdLst/>
              <a:ahLst/>
              <a:cxnLst/>
              <a:rect l="l" t="t" r="r" b="b"/>
              <a:pathLst>
                <a:path w="1692113" h="1682280" extrusionOk="0">
                  <a:moveTo>
                    <a:pt x="0" y="1"/>
                  </a:moveTo>
                  <a:cubicBezTo>
                    <a:pt x="927789" y="-474"/>
                    <a:pt x="1683337" y="747075"/>
                    <a:pt x="1692113" y="1675816"/>
                  </a:cubicBezTo>
                  <a:lnTo>
                    <a:pt x="1008025" y="1682280"/>
                  </a:lnTo>
                  <a:cubicBezTo>
                    <a:pt x="1002797" y="1129011"/>
                    <a:pt x="552702" y="683681"/>
                    <a:pt x="0" y="6839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189" name="Google Shape;1189;g27c45591382_0_24"/>
            <p:cNvSpPr/>
            <p:nvPr/>
          </p:nvSpPr>
          <p:spPr>
            <a:xfrm rot="10800000">
              <a:off x="2885723" y="3452591"/>
              <a:ext cx="1692113" cy="1682280"/>
            </a:xfrm>
            <a:custGeom>
              <a:avLst/>
              <a:gdLst/>
              <a:ahLst/>
              <a:cxnLst/>
              <a:rect l="l" t="t" r="r" b="b"/>
              <a:pathLst>
                <a:path w="1692113" h="1682280" extrusionOk="0">
                  <a:moveTo>
                    <a:pt x="0" y="1"/>
                  </a:moveTo>
                  <a:cubicBezTo>
                    <a:pt x="927789" y="-474"/>
                    <a:pt x="1683337" y="747075"/>
                    <a:pt x="1692113" y="1675816"/>
                  </a:cubicBezTo>
                  <a:lnTo>
                    <a:pt x="1008025" y="1682280"/>
                  </a:lnTo>
                  <a:cubicBezTo>
                    <a:pt x="1002797" y="1129011"/>
                    <a:pt x="552702" y="683681"/>
                    <a:pt x="0" y="6839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190" name="Google Shape;1190;g27c45591382_0_24"/>
            <p:cNvSpPr txBox="1"/>
            <p:nvPr/>
          </p:nvSpPr>
          <p:spPr>
            <a:xfrm rot="2700000">
              <a:off x="5235603" y="2195710"/>
              <a:ext cx="516754" cy="5850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3200" b="1">
                <a:solidFill>
                  <a:schemeClr val="lt1"/>
                </a:solidFill>
                <a:latin typeface="Arial"/>
                <a:ea typeface="Arial"/>
                <a:cs typeface="Arial"/>
                <a:sym typeface="Arial"/>
              </a:endParaRPr>
            </a:p>
          </p:txBody>
        </p:sp>
        <p:sp>
          <p:nvSpPr>
            <p:cNvPr id="1191" name="Google Shape;1191;g27c45591382_0_24"/>
            <p:cNvSpPr txBox="1"/>
            <p:nvPr/>
          </p:nvSpPr>
          <p:spPr>
            <a:xfrm rot="-2700000">
              <a:off x="3335021" y="2269060"/>
              <a:ext cx="516754" cy="5850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3200" b="1">
                <a:solidFill>
                  <a:schemeClr val="lt1"/>
                </a:solidFill>
                <a:latin typeface="Arial"/>
                <a:ea typeface="Arial"/>
                <a:cs typeface="Arial"/>
                <a:sym typeface="Arial"/>
              </a:endParaRPr>
            </a:p>
          </p:txBody>
        </p:sp>
        <p:sp>
          <p:nvSpPr>
            <p:cNvPr id="1192" name="Google Shape;1192;g27c45591382_0_24"/>
            <p:cNvSpPr txBox="1"/>
            <p:nvPr/>
          </p:nvSpPr>
          <p:spPr>
            <a:xfrm rot="-8100000">
              <a:off x="3402241" y="4123732"/>
              <a:ext cx="516754" cy="5850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3200" b="1">
                <a:solidFill>
                  <a:schemeClr val="lt1"/>
                </a:solidFill>
                <a:latin typeface="Arial"/>
                <a:ea typeface="Arial"/>
                <a:cs typeface="Arial"/>
                <a:sym typeface="Arial"/>
              </a:endParaRPr>
            </a:p>
          </p:txBody>
        </p:sp>
        <p:sp>
          <p:nvSpPr>
            <p:cNvPr id="1193" name="Google Shape;1193;g27c45591382_0_24"/>
            <p:cNvSpPr txBox="1"/>
            <p:nvPr/>
          </p:nvSpPr>
          <p:spPr>
            <a:xfrm>
              <a:off x="3602840" y="3129734"/>
              <a:ext cx="1938600" cy="6465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3600" b="1">
                <a:solidFill>
                  <a:schemeClr val="accent1"/>
                </a:solidFill>
                <a:latin typeface="Arial"/>
                <a:ea typeface="Arial"/>
                <a:cs typeface="Arial"/>
                <a:sym typeface="Arial"/>
              </a:endParaRPr>
            </a:p>
          </p:txBody>
        </p:sp>
      </p:grpSp>
      <p:grpSp>
        <p:nvGrpSpPr>
          <p:cNvPr id="1194" name="Google Shape;1194;g27c45591382_0_24"/>
          <p:cNvGrpSpPr/>
          <p:nvPr/>
        </p:nvGrpSpPr>
        <p:grpSpPr>
          <a:xfrm>
            <a:off x="8116925" y="1856800"/>
            <a:ext cx="3427810" cy="1764791"/>
            <a:chOff x="7882279" y="1910294"/>
            <a:chExt cx="2688900" cy="1764791"/>
          </a:xfrm>
        </p:grpSpPr>
        <p:sp>
          <p:nvSpPr>
            <p:cNvPr id="1195" name="Google Shape;1195;g27c45591382_0_24"/>
            <p:cNvSpPr txBox="1"/>
            <p:nvPr/>
          </p:nvSpPr>
          <p:spPr>
            <a:xfrm>
              <a:off x="7882279" y="1910294"/>
              <a:ext cx="2688900" cy="338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chemeClr val="accent3"/>
                  </a:solidFill>
                </a:rPr>
                <a:t>Top Threats to Cloud Computing</a:t>
              </a:r>
              <a:endParaRPr sz="1600" b="1">
                <a:solidFill>
                  <a:schemeClr val="accent3"/>
                </a:solidFill>
                <a:latin typeface="Arial"/>
                <a:ea typeface="Arial"/>
                <a:cs typeface="Arial"/>
                <a:sym typeface="Arial"/>
              </a:endParaRPr>
            </a:p>
          </p:txBody>
        </p:sp>
        <p:sp>
          <p:nvSpPr>
            <p:cNvPr id="1196" name="Google Shape;1196;g27c45591382_0_24"/>
            <p:cNvSpPr txBox="1"/>
            <p:nvPr/>
          </p:nvSpPr>
          <p:spPr>
            <a:xfrm>
              <a:off x="7882279" y="2203585"/>
              <a:ext cx="2688900" cy="1471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600">
                  <a:solidFill>
                    <a:schemeClr val="dk1"/>
                  </a:solidFill>
                </a:rPr>
                <a:t>Membantu organisasi dalam menganalisis faktor manajemen risiko yang terkait dengan penerapan strategi cloud computing</a:t>
              </a:r>
              <a:endParaRPr sz="1600">
                <a:solidFill>
                  <a:schemeClr val="dk1"/>
                </a:solidFill>
              </a:endParaRPr>
            </a:p>
            <a:p>
              <a:pPr marL="0" marR="0" lvl="0" indent="0" algn="l" rtl="0">
                <a:spcBef>
                  <a:spcPts val="0"/>
                </a:spcBef>
                <a:spcAft>
                  <a:spcPts val="0"/>
                </a:spcAft>
                <a:buNone/>
              </a:pPr>
              <a:endParaRPr sz="1600">
                <a:solidFill>
                  <a:srgbClr val="3F3F3F"/>
                </a:solidFill>
              </a:endParaRPr>
            </a:p>
          </p:txBody>
        </p:sp>
      </p:grpSp>
      <p:grpSp>
        <p:nvGrpSpPr>
          <p:cNvPr id="1197" name="Google Shape;1197;g27c45591382_0_24"/>
          <p:cNvGrpSpPr/>
          <p:nvPr/>
        </p:nvGrpSpPr>
        <p:grpSpPr>
          <a:xfrm>
            <a:off x="530005" y="4670603"/>
            <a:ext cx="206100" cy="206100"/>
            <a:chOff x="2411760" y="3708613"/>
            <a:chExt cx="206100" cy="206100"/>
          </a:xfrm>
        </p:grpSpPr>
        <p:sp>
          <p:nvSpPr>
            <p:cNvPr id="1198" name="Google Shape;1198;g27c45591382_0_24"/>
            <p:cNvSpPr/>
            <p:nvPr/>
          </p:nvSpPr>
          <p:spPr>
            <a:xfrm>
              <a:off x="2411760" y="3708613"/>
              <a:ext cx="206100" cy="2061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EF4A4A"/>
                </a:solidFill>
                <a:latin typeface="Arial"/>
                <a:ea typeface="Arial"/>
                <a:cs typeface="Arial"/>
                <a:sym typeface="Arial"/>
              </a:endParaRPr>
            </a:p>
          </p:txBody>
        </p:sp>
        <p:sp>
          <p:nvSpPr>
            <p:cNvPr id="1199" name="Google Shape;1199;g27c45591382_0_24"/>
            <p:cNvSpPr/>
            <p:nvPr/>
          </p:nvSpPr>
          <p:spPr>
            <a:xfrm>
              <a:off x="2478836" y="3755880"/>
              <a:ext cx="72000" cy="108000"/>
            </a:xfrm>
            <a:prstGeom prst="chevron">
              <a:avLst>
                <a:gd name="adj" fmla="val 6522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EF4A4A"/>
                </a:solidFill>
                <a:latin typeface="Arial"/>
                <a:ea typeface="Arial"/>
                <a:cs typeface="Arial"/>
                <a:sym typeface="Arial"/>
              </a:endParaRPr>
            </a:p>
          </p:txBody>
        </p:sp>
      </p:grpSp>
      <p:grpSp>
        <p:nvGrpSpPr>
          <p:cNvPr id="1200" name="Google Shape;1200;g27c45591382_0_24"/>
          <p:cNvGrpSpPr/>
          <p:nvPr/>
        </p:nvGrpSpPr>
        <p:grpSpPr>
          <a:xfrm>
            <a:off x="736077" y="4617950"/>
            <a:ext cx="3817107" cy="1764788"/>
            <a:chOff x="2337673" y="4666629"/>
            <a:chExt cx="2735101" cy="1764788"/>
          </a:xfrm>
        </p:grpSpPr>
        <p:sp>
          <p:nvSpPr>
            <p:cNvPr id="1201" name="Google Shape;1201;g27c45591382_0_24"/>
            <p:cNvSpPr txBox="1"/>
            <p:nvPr/>
          </p:nvSpPr>
          <p:spPr>
            <a:xfrm>
              <a:off x="2337673" y="4666629"/>
              <a:ext cx="2735100" cy="338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chemeClr val="accent2"/>
                  </a:solidFill>
                </a:rPr>
                <a:t>Cloud Audit</a:t>
              </a:r>
              <a:endParaRPr sz="1600" b="1">
                <a:solidFill>
                  <a:schemeClr val="accent2"/>
                </a:solidFill>
                <a:latin typeface="Arial"/>
                <a:ea typeface="Arial"/>
                <a:cs typeface="Arial"/>
                <a:sym typeface="Arial"/>
              </a:endParaRPr>
            </a:p>
          </p:txBody>
        </p:sp>
        <p:sp>
          <p:nvSpPr>
            <p:cNvPr id="1202" name="Google Shape;1202;g27c45591382_0_24"/>
            <p:cNvSpPr txBox="1"/>
            <p:nvPr/>
          </p:nvSpPr>
          <p:spPr>
            <a:xfrm>
              <a:off x="2337674" y="4959917"/>
              <a:ext cx="2735100" cy="1471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600">
                  <a:solidFill>
                    <a:schemeClr val="dk1"/>
                  </a:solidFill>
                </a:rPr>
                <a:t>Interface umum bagi penyedia layanan cloud untuk mengotomatisasi penilaian, dan mengaudit infrastruktur (IaaS), platform (PaaS), serta aplikasi (SaaS) mereka</a:t>
              </a:r>
              <a:endParaRPr sz="1600">
                <a:solidFill>
                  <a:srgbClr val="3F3F3F"/>
                </a:solidFill>
                <a:latin typeface="Arial"/>
                <a:ea typeface="Arial"/>
                <a:cs typeface="Arial"/>
                <a:sym typeface="Arial"/>
              </a:endParaRPr>
            </a:p>
          </p:txBody>
        </p:sp>
      </p:grpSp>
      <p:pic>
        <p:nvPicPr>
          <p:cNvPr id="1203" name="Google Shape;1203;g27c45591382_0_24"/>
          <p:cNvPicPr preferRelativeResize="0"/>
          <p:nvPr/>
        </p:nvPicPr>
        <p:blipFill>
          <a:blip r:embed="rId3">
            <a:alphaModFix/>
          </a:blip>
          <a:stretch>
            <a:fillRect/>
          </a:stretch>
        </p:blipFill>
        <p:spPr>
          <a:xfrm>
            <a:off x="9285200" y="6013700"/>
            <a:ext cx="2501550" cy="483728"/>
          </a:xfrm>
          <a:prstGeom prst="rect">
            <a:avLst/>
          </a:prstGeom>
          <a:noFill/>
          <a:ln>
            <a:noFill/>
          </a:ln>
        </p:spPr>
      </p:pic>
      <p:grpSp>
        <p:nvGrpSpPr>
          <p:cNvPr id="1204" name="Google Shape;1204;g27c45591382_0_24"/>
          <p:cNvGrpSpPr/>
          <p:nvPr/>
        </p:nvGrpSpPr>
        <p:grpSpPr>
          <a:xfrm>
            <a:off x="7883669" y="2132162"/>
            <a:ext cx="206100" cy="206100"/>
            <a:chOff x="2411760" y="3708613"/>
            <a:chExt cx="206100" cy="206100"/>
          </a:xfrm>
        </p:grpSpPr>
        <p:sp>
          <p:nvSpPr>
            <p:cNvPr id="1205" name="Google Shape;1205;g27c45591382_0_24"/>
            <p:cNvSpPr/>
            <p:nvPr/>
          </p:nvSpPr>
          <p:spPr>
            <a:xfrm>
              <a:off x="2411760" y="3708613"/>
              <a:ext cx="206100" cy="206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EF4A4A"/>
                </a:solidFill>
                <a:latin typeface="Arial"/>
                <a:ea typeface="Arial"/>
                <a:cs typeface="Arial"/>
                <a:sym typeface="Arial"/>
              </a:endParaRPr>
            </a:p>
          </p:txBody>
        </p:sp>
        <p:sp>
          <p:nvSpPr>
            <p:cNvPr id="1206" name="Google Shape;1206;g27c45591382_0_24"/>
            <p:cNvSpPr/>
            <p:nvPr/>
          </p:nvSpPr>
          <p:spPr>
            <a:xfrm>
              <a:off x="2478836" y="3755880"/>
              <a:ext cx="72000" cy="108000"/>
            </a:xfrm>
            <a:prstGeom prst="chevron">
              <a:avLst>
                <a:gd name="adj" fmla="val 6522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EF4A4A"/>
                </a:solidFill>
                <a:latin typeface="Arial"/>
                <a:ea typeface="Arial"/>
                <a:cs typeface="Arial"/>
                <a:sym typeface="Arial"/>
              </a:endParaRPr>
            </a:p>
          </p:txBody>
        </p:sp>
      </p:grpSp>
      <p:cxnSp>
        <p:nvCxnSpPr>
          <p:cNvPr id="1207" name="Google Shape;1207;g27c45591382_0_24"/>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g27c378ee255_0_90"/>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Cloud Standards Customer Council</a:t>
            </a:r>
            <a:endParaRPr/>
          </a:p>
        </p:txBody>
      </p:sp>
      <p:pic>
        <p:nvPicPr>
          <p:cNvPr id="1213" name="Google Shape;1213;g27c378ee255_0_90"/>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1214" name="Google Shape;1214;g27c378ee255_0_90"/>
          <p:cNvSpPr txBox="1"/>
          <p:nvPr/>
        </p:nvSpPr>
        <p:spPr>
          <a:xfrm>
            <a:off x="2183525" y="4082325"/>
            <a:ext cx="78531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a:solidFill>
                  <a:schemeClr val="dk1"/>
                </a:solidFill>
              </a:rPr>
              <a:t>Sebuah organisasi yang didirikan dengan fokus utama untuk memberikan pendidikan kepada end user mengenai tahapan adopsi layanan cloud, aspek keamanan, dan kemampuan interoperabilitas saat mereka berpindah ke layanan cloud.</a:t>
            </a:r>
            <a:endParaRPr sz="2000">
              <a:solidFill>
                <a:schemeClr val="dk1"/>
              </a:solidFill>
            </a:endParaRPr>
          </a:p>
        </p:txBody>
      </p:sp>
      <p:pic>
        <p:nvPicPr>
          <p:cNvPr id="1215" name="Google Shape;1215;g27c378ee255_0_90"/>
          <p:cNvPicPr preferRelativeResize="0"/>
          <p:nvPr/>
        </p:nvPicPr>
        <p:blipFill>
          <a:blip r:embed="rId4">
            <a:alphaModFix/>
          </a:blip>
          <a:stretch>
            <a:fillRect/>
          </a:stretch>
        </p:blipFill>
        <p:spPr>
          <a:xfrm>
            <a:off x="4276850" y="1693809"/>
            <a:ext cx="3638287" cy="2134641"/>
          </a:xfrm>
          <a:prstGeom prst="rect">
            <a:avLst/>
          </a:prstGeom>
          <a:noFill/>
          <a:ln w="9525" cap="flat" cmpd="sng">
            <a:solidFill>
              <a:srgbClr val="A61C00"/>
            </a:solidFill>
            <a:prstDash val="solid"/>
            <a:round/>
            <a:headEnd type="none" w="sm" len="sm"/>
            <a:tailEnd type="none" w="sm" len="sm"/>
          </a:ln>
        </p:spPr>
      </p:pic>
      <p:cxnSp>
        <p:nvCxnSpPr>
          <p:cNvPr id="1216" name="Google Shape;1216;g27c378ee255_0_90"/>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g2428512ef52_0_0"/>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Distributed Management Task Force</a:t>
            </a:r>
            <a:endParaRPr/>
          </a:p>
        </p:txBody>
      </p:sp>
      <p:pic>
        <p:nvPicPr>
          <p:cNvPr id="1222" name="Google Shape;1222;g2428512ef52_0_0"/>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1223" name="Google Shape;1223;g2428512ef52_0_0"/>
          <p:cNvSpPr txBox="1"/>
          <p:nvPr/>
        </p:nvSpPr>
        <p:spPr>
          <a:xfrm>
            <a:off x="2183525" y="4082325"/>
            <a:ext cx="78531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a:solidFill>
                  <a:schemeClr val="dk1"/>
                </a:solidFill>
              </a:rPr>
              <a:t>Sebuah organisasi yang secara efektif mengimplementasikan standar manajemen interoperabilitas cloud antara konsumen dan penyedia layanan cloud dengan tujuan menciptakan standar untuk mengoptimalkan pemanfaatan layanan cloud.</a:t>
            </a:r>
            <a:endParaRPr sz="2000">
              <a:solidFill>
                <a:schemeClr val="dk1"/>
              </a:solidFill>
            </a:endParaRPr>
          </a:p>
        </p:txBody>
      </p:sp>
      <p:cxnSp>
        <p:nvCxnSpPr>
          <p:cNvPr id="1224" name="Google Shape;1224;g2428512ef52_0_0"/>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pic>
        <p:nvPicPr>
          <p:cNvPr id="1225" name="Google Shape;1225;g2428512ef52_0_0"/>
          <p:cNvPicPr preferRelativeResize="0"/>
          <p:nvPr/>
        </p:nvPicPr>
        <p:blipFill>
          <a:blip r:embed="rId4">
            <a:alphaModFix/>
          </a:blip>
          <a:stretch>
            <a:fillRect/>
          </a:stretch>
        </p:blipFill>
        <p:spPr>
          <a:xfrm>
            <a:off x="3596833" y="1211000"/>
            <a:ext cx="5035160" cy="226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p:nvPr/>
        </p:nvSpPr>
        <p:spPr>
          <a:xfrm>
            <a:off x="5923225" y="4944775"/>
            <a:ext cx="6459300" cy="15699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800" b="1">
                <a:solidFill>
                  <a:schemeClr val="lt1"/>
                </a:solidFill>
              </a:rPr>
              <a:t>The Cloud Deployment Models</a:t>
            </a:r>
            <a:endParaRPr sz="4800" b="1">
              <a:solidFill>
                <a:schemeClr val="lt1"/>
              </a:solidFill>
              <a:latin typeface="Arial"/>
              <a:ea typeface="Arial"/>
              <a:cs typeface="Arial"/>
              <a:sym typeface="Arial"/>
            </a:endParaRPr>
          </a:p>
        </p:txBody>
      </p:sp>
      <p:pic>
        <p:nvPicPr>
          <p:cNvPr id="172" name="Google Shape;172;p4"/>
          <p:cNvPicPr preferRelativeResize="0"/>
          <p:nvPr/>
        </p:nvPicPr>
        <p:blipFill>
          <a:blip r:embed="rId3">
            <a:alphaModFix/>
          </a:blip>
          <a:stretch>
            <a:fillRect/>
          </a:stretch>
        </p:blipFill>
        <p:spPr>
          <a:xfrm>
            <a:off x="9285200" y="394225"/>
            <a:ext cx="2501550" cy="48372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g27ca98feb33_0_27"/>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None/>
            </a:pPr>
            <a:r>
              <a:rPr lang="en-US"/>
              <a:t>The Green Grid</a:t>
            </a:r>
            <a:endParaRPr/>
          </a:p>
        </p:txBody>
      </p:sp>
      <p:pic>
        <p:nvPicPr>
          <p:cNvPr id="1231" name="Google Shape;1231;g27ca98feb33_0_27"/>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1232" name="Google Shape;1232;g27ca98feb33_0_27"/>
          <p:cNvSpPr txBox="1"/>
          <p:nvPr/>
        </p:nvSpPr>
        <p:spPr>
          <a:xfrm>
            <a:off x="3344375" y="4213350"/>
            <a:ext cx="5531400" cy="1200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a:solidFill>
                  <a:schemeClr val="dk1"/>
                </a:solidFill>
              </a:rPr>
              <a:t>Sebuah organisasi yang didirikan untuk membuat standar pemanfaatan sumber daya cloud secara maksimal.</a:t>
            </a:r>
            <a:endParaRPr sz="2000"/>
          </a:p>
        </p:txBody>
      </p:sp>
      <p:pic>
        <p:nvPicPr>
          <p:cNvPr id="1233" name="Google Shape;1233;g27ca98feb33_0_27"/>
          <p:cNvPicPr preferRelativeResize="0"/>
          <p:nvPr/>
        </p:nvPicPr>
        <p:blipFill>
          <a:blip r:embed="rId4">
            <a:alphaModFix/>
          </a:blip>
          <a:stretch>
            <a:fillRect/>
          </a:stretch>
        </p:blipFill>
        <p:spPr>
          <a:xfrm>
            <a:off x="4845225" y="1731497"/>
            <a:ext cx="2501550" cy="2056052"/>
          </a:xfrm>
          <a:prstGeom prst="rect">
            <a:avLst/>
          </a:prstGeom>
          <a:noFill/>
          <a:ln w="9525" cap="flat" cmpd="sng">
            <a:solidFill>
              <a:srgbClr val="A61C00"/>
            </a:solidFill>
            <a:prstDash val="solid"/>
            <a:round/>
            <a:headEnd type="none" w="sm" len="sm"/>
            <a:tailEnd type="none" w="sm" len="sm"/>
          </a:ln>
        </p:spPr>
      </p:pic>
      <p:cxnSp>
        <p:nvCxnSpPr>
          <p:cNvPr id="1234" name="Google Shape;1234;g27ca98feb33_0_27"/>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g27ca98feb33_0_35"/>
          <p:cNvSpPr txBox="1">
            <a:spLocks noGrp="1"/>
          </p:cNvSpPr>
          <p:nvPr>
            <p:ph type="body" idx="1"/>
          </p:nvPr>
        </p:nvSpPr>
        <p:spPr>
          <a:xfrm>
            <a:off x="323525" y="339500"/>
            <a:ext cx="11673900" cy="724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a:t>NIST</a:t>
            </a:r>
            <a:endParaRPr/>
          </a:p>
        </p:txBody>
      </p:sp>
      <p:pic>
        <p:nvPicPr>
          <p:cNvPr id="1240" name="Google Shape;1240;g27ca98feb33_0_35"/>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1241" name="Google Shape;1241;g27ca98feb33_0_35"/>
          <p:cNvSpPr txBox="1"/>
          <p:nvPr/>
        </p:nvSpPr>
        <p:spPr>
          <a:xfrm>
            <a:off x="2822951" y="4509825"/>
            <a:ext cx="6582900" cy="1200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a:solidFill>
                  <a:schemeClr val="dk1"/>
                </a:solidFill>
              </a:rPr>
              <a:t>National Institute of Standards and Technology (NIST) didirikan untuk mengatur arsitektur cloud, strategi deployment, dan keamanan layanan cloud gabungan.</a:t>
            </a:r>
            <a:endParaRPr sz="2000">
              <a:solidFill>
                <a:schemeClr val="dk1"/>
              </a:solidFill>
            </a:endParaRPr>
          </a:p>
        </p:txBody>
      </p:sp>
      <p:pic>
        <p:nvPicPr>
          <p:cNvPr id="1242" name="Google Shape;1242;g27ca98feb33_0_35"/>
          <p:cNvPicPr preferRelativeResize="0"/>
          <p:nvPr/>
        </p:nvPicPr>
        <p:blipFill>
          <a:blip r:embed="rId4">
            <a:alphaModFix/>
          </a:blip>
          <a:stretch>
            <a:fillRect/>
          </a:stretch>
        </p:blipFill>
        <p:spPr>
          <a:xfrm>
            <a:off x="4808025" y="1702625"/>
            <a:ext cx="2575952" cy="2574551"/>
          </a:xfrm>
          <a:prstGeom prst="rect">
            <a:avLst/>
          </a:prstGeom>
          <a:noFill/>
          <a:ln w="9525" cap="flat" cmpd="sng">
            <a:solidFill>
              <a:srgbClr val="A61C00"/>
            </a:solidFill>
            <a:prstDash val="solid"/>
            <a:round/>
            <a:headEnd type="none" w="sm" len="sm"/>
            <a:tailEnd type="none" w="sm" len="sm"/>
          </a:ln>
        </p:spPr>
      </p:pic>
      <p:cxnSp>
        <p:nvCxnSpPr>
          <p:cNvPr id="1243" name="Google Shape;1243;g27ca98feb33_0_35"/>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g2428512ef52_0_10"/>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Cloud Computing Standard</a:t>
            </a:r>
            <a:endParaRPr/>
          </a:p>
        </p:txBody>
      </p:sp>
      <p:sp>
        <p:nvSpPr>
          <p:cNvPr id="1249" name="Google Shape;1249;g2428512ef52_0_10"/>
          <p:cNvSpPr/>
          <p:nvPr/>
        </p:nvSpPr>
        <p:spPr>
          <a:xfrm rot="10800000">
            <a:off x="5620594" y="2914575"/>
            <a:ext cx="2095500" cy="2829000"/>
          </a:xfrm>
          <a:prstGeom prst="upArrow">
            <a:avLst>
              <a:gd name="adj1" fmla="val 50000"/>
              <a:gd name="adj2" fmla="val 4181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50" name="Google Shape;1250;g2428512ef52_0_10"/>
          <p:cNvPicPr preferRelativeResize="0"/>
          <p:nvPr/>
        </p:nvPicPr>
        <p:blipFill rotWithShape="1">
          <a:blip r:embed="rId3">
            <a:alphaModFix/>
          </a:blip>
          <a:srcRect/>
          <a:stretch/>
        </p:blipFill>
        <p:spPr>
          <a:xfrm>
            <a:off x="6417903" y="2849197"/>
            <a:ext cx="2289900" cy="2247000"/>
          </a:xfrm>
          <a:prstGeom prst="rect">
            <a:avLst/>
          </a:prstGeom>
          <a:noFill/>
          <a:ln>
            <a:noFill/>
          </a:ln>
        </p:spPr>
      </p:pic>
      <p:sp>
        <p:nvSpPr>
          <p:cNvPr id="1251" name="Google Shape;1251;g2428512ef52_0_10"/>
          <p:cNvSpPr/>
          <p:nvPr/>
        </p:nvSpPr>
        <p:spPr>
          <a:xfrm>
            <a:off x="6719043" y="3128962"/>
            <a:ext cx="1687500" cy="168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2" name="Google Shape;1252;g2428512ef52_0_10"/>
          <p:cNvSpPr/>
          <p:nvPr/>
        </p:nvSpPr>
        <p:spPr>
          <a:xfrm>
            <a:off x="6967314" y="3377233"/>
            <a:ext cx="1191000" cy="1191000"/>
          </a:xfrm>
          <a:prstGeom prst="ellipse">
            <a:avLst/>
          </a:prstGeom>
          <a:solidFill>
            <a:schemeClr val="accen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3" name="Google Shape;1253;g2428512ef52_0_10"/>
          <p:cNvSpPr/>
          <p:nvPr/>
        </p:nvSpPr>
        <p:spPr>
          <a:xfrm>
            <a:off x="4475906" y="1962150"/>
            <a:ext cx="2095500" cy="2829000"/>
          </a:xfrm>
          <a:prstGeom prst="upArrow">
            <a:avLst>
              <a:gd name="adj1" fmla="val 50000"/>
              <a:gd name="adj2" fmla="val 41819"/>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54" name="Google Shape;1254;g2428512ef52_0_10"/>
          <p:cNvPicPr preferRelativeResize="0"/>
          <p:nvPr/>
        </p:nvPicPr>
        <p:blipFill rotWithShape="1">
          <a:blip r:embed="rId4">
            <a:alphaModFix/>
          </a:blip>
          <a:srcRect/>
          <a:stretch/>
        </p:blipFill>
        <p:spPr>
          <a:xfrm>
            <a:off x="3482985" y="2610129"/>
            <a:ext cx="2289000" cy="2246400"/>
          </a:xfrm>
          <a:prstGeom prst="rect">
            <a:avLst/>
          </a:prstGeom>
          <a:noFill/>
          <a:ln>
            <a:noFill/>
          </a:ln>
        </p:spPr>
      </p:pic>
      <p:sp>
        <p:nvSpPr>
          <p:cNvPr id="1255" name="Google Shape;1255;g2428512ef52_0_10"/>
          <p:cNvSpPr/>
          <p:nvPr/>
        </p:nvSpPr>
        <p:spPr>
          <a:xfrm>
            <a:off x="3785343" y="2889149"/>
            <a:ext cx="1687500" cy="1687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6" name="Google Shape;1256;g2428512ef52_0_10"/>
          <p:cNvSpPr/>
          <p:nvPr/>
        </p:nvSpPr>
        <p:spPr>
          <a:xfrm>
            <a:off x="4033613" y="3137420"/>
            <a:ext cx="1191000" cy="1191000"/>
          </a:xfrm>
          <a:prstGeom prst="ellipse">
            <a:avLst/>
          </a:prstGeom>
          <a:solidFill>
            <a:schemeClr val="accent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257" name="Google Shape;1257;g2428512ef52_0_10"/>
          <p:cNvCxnSpPr/>
          <p:nvPr/>
        </p:nvCxnSpPr>
        <p:spPr>
          <a:xfrm>
            <a:off x="7962418" y="5796208"/>
            <a:ext cx="3546600" cy="0"/>
          </a:xfrm>
          <a:prstGeom prst="straightConnector1">
            <a:avLst/>
          </a:prstGeom>
          <a:noFill/>
          <a:ln w="25400" cap="flat" cmpd="sng">
            <a:solidFill>
              <a:schemeClr val="accent1"/>
            </a:solidFill>
            <a:prstDash val="solid"/>
            <a:miter lim="800000"/>
            <a:headEnd type="oval" w="med" len="med"/>
            <a:tailEnd type="oval" w="med" len="med"/>
          </a:ln>
        </p:spPr>
      </p:cxnSp>
      <p:grpSp>
        <p:nvGrpSpPr>
          <p:cNvPr id="1258" name="Google Shape;1258;g2428512ef52_0_10"/>
          <p:cNvGrpSpPr/>
          <p:nvPr/>
        </p:nvGrpSpPr>
        <p:grpSpPr>
          <a:xfrm>
            <a:off x="8532252" y="2349025"/>
            <a:ext cx="2926412" cy="3781672"/>
            <a:chOff x="707174" y="492622"/>
            <a:chExt cx="2280736" cy="3781672"/>
          </a:xfrm>
        </p:grpSpPr>
        <p:sp>
          <p:nvSpPr>
            <p:cNvPr id="1259" name="Google Shape;1259;g2428512ef52_0_10"/>
            <p:cNvSpPr txBox="1"/>
            <p:nvPr/>
          </p:nvSpPr>
          <p:spPr>
            <a:xfrm>
              <a:off x="707174" y="492622"/>
              <a:ext cx="2280600" cy="33870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b="1">
                  <a:solidFill>
                    <a:schemeClr val="accent1"/>
                  </a:solidFill>
                </a:rPr>
                <a:t>Standards for Public Cloud</a:t>
              </a:r>
              <a:endParaRPr sz="1600" b="1">
                <a:solidFill>
                  <a:schemeClr val="accent1"/>
                </a:solidFill>
                <a:latin typeface="Arial"/>
                <a:ea typeface="Arial"/>
                <a:cs typeface="Arial"/>
                <a:sym typeface="Arial"/>
              </a:endParaRPr>
            </a:p>
          </p:txBody>
        </p:sp>
        <p:sp>
          <p:nvSpPr>
            <p:cNvPr id="1260" name="Google Shape;1260;g2428512ef52_0_10"/>
            <p:cNvSpPr txBox="1"/>
            <p:nvPr/>
          </p:nvSpPr>
          <p:spPr>
            <a:xfrm>
              <a:off x="1005510" y="857294"/>
              <a:ext cx="1982400" cy="3417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100"/>
                <a:buFont typeface="Arial"/>
                <a:buNone/>
              </a:pPr>
              <a:r>
                <a:rPr lang="en-US" sz="1600">
                  <a:solidFill>
                    <a:srgbClr val="3F3F3F"/>
                  </a:solidFill>
                </a:rPr>
                <a:t>Public cloud mengikuti standar audit dan compliance measures, seperti SAS 70. Selain itu, public cloud juga harus mempunyai sertifikasi Audit ISO 27001 untuk proses manajemen keamanan, dan kontrol ISO 27002 untuk subset yang relevan.</a:t>
              </a:r>
              <a:endParaRPr sz="1600">
                <a:solidFill>
                  <a:srgbClr val="3F3F3F"/>
                </a:solidFill>
              </a:endParaRPr>
            </a:p>
            <a:p>
              <a:pPr marL="0" marR="0" lvl="0" indent="0" algn="r" rtl="0">
                <a:spcBef>
                  <a:spcPts val="0"/>
                </a:spcBef>
                <a:spcAft>
                  <a:spcPts val="0"/>
                </a:spcAft>
                <a:buClr>
                  <a:schemeClr val="dk1"/>
                </a:buClr>
                <a:buSzPts val="1100"/>
                <a:buFont typeface="Arial"/>
                <a:buNone/>
              </a:pPr>
              <a:endParaRPr sz="1200">
                <a:solidFill>
                  <a:srgbClr val="3F3F3F"/>
                </a:solidFill>
              </a:endParaRPr>
            </a:p>
            <a:p>
              <a:pPr marL="0" marR="0" lvl="0" indent="0" algn="r" rtl="0">
                <a:spcBef>
                  <a:spcPts val="0"/>
                </a:spcBef>
                <a:spcAft>
                  <a:spcPts val="0"/>
                </a:spcAft>
                <a:buNone/>
              </a:pPr>
              <a:endParaRPr sz="1200">
                <a:solidFill>
                  <a:srgbClr val="3F3F3F"/>
                </a:solidFill>
              </a:endParaRPr>
            </a:p>
          </p:txBody>
        </p:sp>
      </p:grpSp>
      <p:cxnSp>
        <p:nvCxnSpPr>
          <p:cNvPr id="1261" name="Google Shape;1261;g2428512ef52_0_10"/>
          <p:cNvCxnSpPr/>
          <p:nvPr/>
        </p:nvCxnSpPr>
        <p:spPr>
          <a:xfrm>
            <a:off x="911589" y="1962150"/>
            <a:ext cx="3546600" cy="0"/>
          </a:xfrm>
          <a:prstGeom prst="straightConnector1">
            <a:avLst/>
          </a:prstGeom>
          <a:noFill/>
          <a:ln w="25400" cap="flat" cmpd="sng">
            <a:solidFill>
              <a:schemeClr val="accent3"/>
            </a:solidFill>
            <a:prstDash val="solid"/>
            <a:miter lim="800000"/>
            <a:headEnd type="oval" w="med" len="med"/>
            <a:tailEnd type="oval" w="med" len="med"/>
          </a:ln>
        </p:spPr>
      </p:cxnSp>
      <p:grpSp>
        <p:nvGrpSpPr>
          <p:cNvPr id="1262" name="Google Shape;1262;g2428512ef52_0_10"/>
          <p:cNvGrpSpPr/>
          <p:nvPr/>
        </p:nvGrpSpPr>
        <p:grpSpPr>
          <a:xfrm>
            <a:off x="911625" y="2154150"/>
            <a:ext cx="2926431" cy="4027993"/>
            <a:chOff x="1005507" y="1940401"/>
            <a:chExt cx="2294700" cy="4027993"/>
          </a:xfrm>
        </p:grpSpPr>
        <p:sp>
          <p:nvSpPr>
            <p:cNvPr id="1263" name="Google Shape;1263;g2428512ef52_0_10"/>
            <p:cNvSpPr txBox="1"/>
            <p:nvPr/>
          </p:nvSpPr>
          <p:spPr>
            <a:xfrm>
              <a:off x="1005507" y="1940401"/>
              <a:ext cx="2294700" cy="338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chemeClr val="accent3"/>
                  </a:solidFill>
                </a:rPr>
                <a:t>Standards for Private Cloud</a:t>
              </a:r>
              <a:endParaRPr sz="1600" b="1">
                <a:solidFill>
                  <a:schemeClr val="accent3"/>
                </a:solidFill>
                <a:latin typeface="Arial"/>
                <a:ea typeface="Arial"/>
                <a:cs typeface="Arial"/>
                <a:sym typeface="Arial"/>
              </a:endParaRPr>
            </a:p>
          </p:txBody>
        </p:sp>
        <p:sp>
          <p:nvSpPr>
            <p:cNvPr id="1264" name="Google Shape;1264;g2428512ef52_0_10"/>
            <p:cNvSpPr txBox="1"/>
            <p:nvPr/>
          </p:nvSpPr>
          <p:spPr>
            <a:xfrm>
              <a:off x="1005510" y="2305094"/>
              <a:ext cx="19824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US" sz="1600">
                  <a:solidFill>
                    <a:srgbClr val="3F3F3F"/>
                  </a:solidFill>
                </a:rPr>
                <a:t>Private cloud dijalankan dengan mematuhi standar wajib bagi organisasi/perusahaan yang terkait, seperti ISO standards dan Infrastructure Library (ITIL). Private cloud juga harus mengikuti standar untuk backup, security, documentation, dan persyaratan Service Level Agreement (SLA).</a:t>
              </a:r>
              <a:endParaRPr sz="1600">
                <a:solidFill>
                  <a:srgbClr val="3F3F3F"/>
                </a:solidFill>
              </a:endParaRPr>
            </a:p>
            <a:p>
              <a:pPr marL="0" marR="0" lvl="0" indent="0" algn="l" rtl="0">
                <a:spcBef>
                  <a:spcPts val="0"/>
                </a:spcBef>
                <a:spcAft>
                  <a:spcPts val="0"/>
                </a:spcAft>
                <a:buClr>
                  <a:schemeClr val="dk1"/>
                </a:buClr>
                <a:buSzPts val="1100"/>
                <a:buFont typeface="Arial"/>
                <a:buNone/>
              </a:pPr>
              <a:endParaRPr sz="1200">
                <a:solidFill>
                  <a:srgbClr val="3F3F3F"/>
                </a:solidFill>
              </a:endParaRPr>
            </a:p>
            <a:p>
              <a:pPr marL="0" marR="0" lvl="0" indent="0" algn="l" rtl="0">
                <a:spcBef>
                  <a:spcPts val="0"/>
                </a:spcBef>
                <a:spcAft>
                  <a:spcPts val="0"/>
                </a:spcAft>
                <a:buNone/>
              </a:pPr>
              <a:endParaRPr sz="1200">
                <a:solidFill>
                  <a:srgbClr val="3F3F3F"/>
                </a:solidFill>
              </a:endParaRPr>
            </a:p>
          </p:txBody>
        </p:sp>
      </p:grpSp>
      <p:pic>
        <p:nvPicPr>
          <p:cNvPr id="1265" name="Google Shape;1265;g2428512ef52_0_10"/>
          <p:cNvPicPr preferRelativeResize="0"/>
          <p:nvPr/>
        </p:nvPicPr>
        <p:blipFill>
          <a:blip r:embed="rId5">
            <a:alphaModFix/>
          </a:blip>
          <a:stretch>
            <a:fillRect/>
          </a:stretch>
        </p:blipFill>
        <p:spPr>
          <a:xfrm>
            <a:off x="4265375" y="3371225"/>
            <a:ext cx="724200" cy="724200"/>
          </a:xfrm>
          <a:prstGeom prst="rect">
            <a:avLst/>
          </a:prstGeom>
          <a:noFill/>
          <a:ln>
            <a:noFill/>
          </a:ln>
        </p:spPr>
      </p:pic>
      <p:pic>
        <p:nvPicPr>
          <p:cNvPr id="1266" name="Google Shape;1266;g2428512ef52_0_10"/>
          <p:cNvPicPr preferRelativeResize="0"/>
          <p:nvPr/>
        </p:nvPicPr>
        <p:blipFill>
          <a:blip r:embed="rId6">
            <a:alphaModFix/>
          </a:blip>
          <a:stretch>
            <a:fillRect/>
          </a:stretch>
        </p:blipFill>
        <p:spPr>
          <a:xfrm>
            <a:off x="7150053" y="3559973"/>
            <a:ext cx="825500" cy="825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g27c378ee255_0_109"/>
          <p:cNvSpPr txBox="1"/>
          <p:nvPr/>
        </p:nvSpPr>
        <p:spPr>
          <a:xfrm>
            <a:off x="7237850" y="575775"/>
            <a:ext cx="4561200" cy="70800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4000">
                <a:solidFill>
                  <a:schemeClr val="lt1"/>
                </a:solidFill>
              </a:rPr>
              <a:t>Acknowledgment </a:t>
            </a:r>
            <a:endParaRPr sz="4000">
              <a:solidFill>
                <a:schemeClr val="lt1"/>
              </a:solidFill>
              <a:latin typeface="Arial"/>
              <a:ea typeface="Arial"/>
              <a:cs typeface="Arial"/>
              <a:sym typeface="Arial"/>
            </a:endParaRPr>
          </a:p>
        </p:txBody>
      </p:sp>
      <p:sp>
        <p:nvSpPr>
          <p:cNvPr id="1272" name="Google Shape;1272;g27c378ee255_0_109"/>
          <p:cNvSpPr txBox="1"/>
          <p:nvPr/>
        </p:nvSpPr>
        <p:spPr>
          <a:xfrm>
            <a:off x="897868" y="2550489"/>
            <a:ext cx="5799300" cy="1200600"/>
          </a:xfrm>
          <a:prstGeom prst="rect">
            <a:avLst/>
          </a:prstGeom>
          <a:noFill/>
          <a:ln>
            <a:noFill/>
          </a:ln>
        </p:spPr>
        <p:txBody>
          <a:bodyPr spcFirstLastPara="1" wrap="square" lIns="91425" tIns="45700" rIns="91425" bIns="45700" anchor="ctr" anchorCtr="0">
            <a:spAutoFit/>
          </a:bodyPr>
          <a:lstStyle/>
          <a:p>
            <a:pPr marL="457200" lvl="0" indent="-330200" algn="l" rtl="0">
              <a:lnSpc>
                <a:spcPct val="90000"/>
              </a:lnSpc>
              <a:spcBef>
                <a:spcPts val="0"/>
              </a:spcBef>
              <a:spcAft>
                <a:spcPts val="0"/>
              </a:spcAft>
              <a:buClr>
                <a:schemeClr val="lt1"/>
              </a:buClr>
              <a:buSzPts val="1600"/>
              <a:buChar char="●"/>
            </a:pPr>
            <a:r>
              <a:rPr lang="en-US" sz="1600" b="1">
                <a:solidFill>
                  <a:schemeClr val="lt1"/>
                </a:solidFill>
              </a:rPr>
              <a:t>Public Cloud VS Private Cloud VS Hybrid Cloud</a:t>
            </a:r>
            <a:br>
              <a:rPr lang="en-US" sz="1600"/>
            </a:br>
            <a:r>
              <a:rPr lang="en-US" sz="1600" u="sng">
                <a:solidFill>
                  <a:srgbClr val="ADD8EB"/>
                </a:solidFill>
                <a:hlinkClick r:id="rId3">
                  <a:extLst>
                    <a:ext uri="{A12FA001-AC4F-418D-AE19-62706E023703}">
                      <ahyp:hlinkClr xmlns:ahyp="http://schemas.microsoft.com/office/drawing/2018/hyperlinkcolor" val="tx"/>
                    </a:ext>
                  </a:extLst>
                </a:hlinkClick>
              </a:rPr>
              <a:t>https://www.youtube.com/watch?v=3WIJ4axzFlU</a:t>
            </a:r>
            <a:r>
              <a:rPr lang="en-US" sz="1600" u="sng">
                <a:solidFill>
                  <a:schemeClr val="dk2"/>
                </a:solidFill>
              </a:rPr>
              <a:t> </a:t>
            </a:r>
            <a:endParaRPr sz="1600" u="sng">
              <a:solidFill>
                <a:schemeClr val="dk2"/>
              </a:solidFill>
            </a:endParaRPr>
          </a:p>
          <a:p>
            <a:pPr marL="0" lvl="0" indent="0" algn="l" rtl="0">
              <a:lnSpc>
                <a:spcPct val="90000"/>
              </a:lnSpc>
              <a:spcBef>
                <a:spcPts val="0"/>
              </a:spcBef>
              <a:spcAft>
                <a:spcPts val="0"/>
              </a:spcAft>
              <a:buNone/>
            </a:pPr>
            <a:endParaRPr sz="1600" u="sng">
              <a:solidFill>
                <a:schemeClr val="dk2"/>
              </a:solidFill>
            </a:endParaRPr>
          </a:p>
          <a:p>
            <a:pPr marL="457200" lvl="0" indent="-330200" algn="l" rtl="0">
              <a:lnSpc>
                <a:spcPct val="90000"/>
              </a:lnSpc>
              <a:spcBef>
                <a:spcPts val="0"/>
              </a:spcBef>
              <a:spcAft>
                <a:spcPts val="0"/>
              </a:spcAft>
              <a:buClr>
                <a:schemeClr val="lt1"/>
              </a:buClr>
              <a:buSzPts val="1600"/>
              <a:buChar char="●"/>
            </a:pPr>
            <a:r>
              <a:rPr lang="en-US" sz="1600" b="1">
                <a:solidFill>
                  <a:schemeClr val="lt1"/>
                </a:solidFill>
              </a:rPr>
              <a:t>Why automation?</a:t>
            </a:r>
            <a:br>
              <a:rPr lang="en-US" sz="1600">
                <a:solidFill>
                  <a:schemeClr val="dk1"/>
                </a:solidFill>
              </a:rPr>
            </a:br>
            <a:r>
              <a:rPr lang="en-US" sz="1600" u="sng">
                <a:solidFill>
                  <a:srgbClr val="ADD8EB"/>
                </a:solidFill>
                <a:hlinkClick r:id="rId3">
                  <a:extLst>
                    <a:ext uri="{A12FA001-AC4F-418D-AE19-62706E023703}">
                      <ahyp:hlinkClr xmlns:ahyp="http://schemas.microsoft.com/office/drawing/2018/hyperlinkcolor" val="tx"/>
                    </a:ext>
                  </a:extLst>
                </a:hlinkClick>
              </a:rPr>
              <a:t>https://www.youtube.com/watch?v=AtvW3WzIPwY</a:t>
            </a:r>
            <a:r>
              <a:rPr lang="en-US" sz="1600" u="sng">
                <a:solidFill>
                  <a:srgbClr val="ADD8EB"/>
                </a:solidFill>
              </a:rPr>
              <a:t> </a:t>
            </a:r>
            <a:endParaRPr sz="1600" u="sng">
              <a:solidFill>
                <a:srgbClr val="ADD8EB"/>
              </a:solidFill>
            </a:endParaRPr>
          </a:p>
        </p:txBody>
      </p:sp>
      <p:pic>
        <p:nvPicPr>
          <p:cNvPr id="1273" name="Google Shape;1273;g27c378ee255_0_109"/>
          <p:cNvPicPr preferRelativeResize="0"/>
          <p:nvPr/>
        </p:nvPicPr>
        <p:blipFill>
          <a:blip r:embed="rId4">
            <a:alphaModFix/>
          </a:blip>
          <a:stretch>
            <a:fillRect/>
          </a:stretch>
        </p:blipFill>
        <p:spPr>
          <a:xfrm>
            <a:off x="323525" y="575775"/>
            <a:ext cx="2501550" cy="48372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g27c378ee255_0_120"/>
          <p:cNvSpPr txBox="1"/>
          <p:nvPr/>
        </p:nvSpPr>
        <p:spPr>
          <a:xfrm>
            <a:off x="705395" y="445155"/>
            <a:ext cx="3683700" cy="1323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000">
                <a:solidFill>
                  <a:schemeClr val="lt1"/>
                </a:solidFill>
              </a:rPr>
              <a:t>DAFTAR PUSTAKA</a:t>
            </a:r>
            <a:endParaRPr sz="4000">
              <a:solidFill>
                <a:schemeClr val="lt1"/>
              </a:solidFill>
              <a:latin typeface="Arial"/>
              <a:ea typeface="Arial"/>
              <a:cs typeface="Arial"/>
              <a:sym typeface="Arial"/>
            </a:endParaRPr>
          </a:p>
        </p:txBody>
      </p:sp>
      <p:pic>
        <p:nvPicPr>
          <p:cNvPr id="1279" name="Google Shape;1279;g27c378ee255_0_120"/>
          <p:cNvPicPr preferRelativeResize="0"/>
          <p:nvPr/>
        </p:nvPicPr>
        <p:blipFill>
          <a:blip r:embed="rId3">
            <a:alphaModFix/>
          </a:blip>
          <a:stretch>
            <a:fillRect/>
          </a:stretch>
        </p:blipFill>
        <p:spPr>
          <a:xfrm>
            <a:off x="9285200" y="394225"/>
            <a:ext cx="2501550" cy="483728"/>
          </a:xfrm>
          <a:prstGeom prst="rect">
            <a:avLst/>
          </a:prstGeom>
          <a:noFill/>
          <a:ln>
            <a:noFill/>
          </a:ln>
        </p:spPr>
      </p:pic>
      <p:sp>
        <p:nvSpPr>
          <p:cNvPr id="1280" name="Google Shape;1280;g27c378ee255_0_120"/>
          <p:cNvSpPr txBox="1"/>
          <p:nvPr/>
        </p:nvSpPr>
        <p:spPr>
          <a:xfrm>
            <a:off x="4731000" y="877950"/>
            <a:ext cx="7461000" cy="58122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lt1"/>
              </a:buClr>
              <a:buSzPts val="1600"/>
              <a:buChar char="●"/>
            </a:pPr>
            <a:r>
              <a:rPr lang="en-US" sz="1600" b="1">
                <a:solidFill>
                  <a:schemeClr val="lt1"/>
                </a:solidFill>
              </a:rPr>
              <a:t>The Cloud Deployment Models</a:t>
            </a:r>
            <a:endParaRPr sz="1600" b="1">
              <a:solidFill>
                <a:schemeClr val="lt1"/>
              </a:solidFill>
            </a:endParaRPr>
          </a:p>
          <a:p>
            <a:pPr marL="0" lvl="0" indent="0" algn="l" rtl="0">
              <a:lnSpc>
                <a:spcPct val="115000"/>
              </a:lnSpc>
              <a:spcBef>
                <a:spcPts val="0"/>
              </a:spcBef>
              <a:spcAft>
                <a:spcPts val="0"/>
              </a:spcAft>
              <a:buNone/>
            </a:pPr>
            <a:r>
              <a:rPr lang="en-US" sz="1600" u="sng">
                <a:solidFill>
                  <a:srgbClr val="ADD8EB"/>
                </a:solidFill>
                <a:hlinkClick r:id="rId4">
                  <a:extLst>
                    <a:ext uri="{A12FA001-AC4F-418D-AE19-62706E023703}">
                      <ahyp:hlinkClr xmlns:ahyp="http://schemas.microsoft.com/office/drawing/2018/hyperlinkcolor" val="tx"/>
                    </a:ext>
                  </a:extLst>
                </a:hlinkClick>
              </a:rPr>
              <a:t>Cloud Deployment Models (geeksforgeeks.com)</a:t>
            </a:r>
            <a:r>
              <a:rPr lang="en-US" sz="1600" b="1">
                <a:solidFill>
                  <a:srgbClr val="ADD8EB"/>
                </a:solidFill>
              </a:rPr>
              <a:t> </a:t>
            </a:r>
            <a:endParaRPr sz="1600" b="1">
              <a:solidFill>
                <a:srgbClr val="ADD8EB"/>
              </a:solidFill>
            </a:endParaRPr>
          </a:p>
          <a:p>
            <a:pPr marL="0" lvl="0" indent="0" algn="l" rtl="0">
              <a:lnSpc>
                <a:spcPct val="115000"/>
              </a:lnSpc>
              <a:spcBef>
                <a:spcPts val="0"/>
              </a:spcBef>
              <a:spcAft>
                <a:spcPts val="0"/>
              </a:spcAft>
              <a:buNone/>
            </a:pPr>
            <a:r>
              <a:rPr lang="en-US" sz="1600" u="sng">
                <a:solidFill>
                  <a:srgbClr val="ADD8EB"/>
                </a:solidFill>
                <a:hlinkClick r:id="rId5">
                  <a:extLst>
                    <a:ext uri="{A12FA001-AC4F-418D-AE19-62706E023703}">
                      <ahyp:hlinkClr xmlns:ahyp="http://schemas.microsoft.com/office/drawing/2018/hyperlinkcolor" val="tx"/>
                    </a:ext>
                  </a:extLst>
                </a:hlinkClick>
              </a:rPr>
              <a:t>Perbedaan Public, Private, dan Hybrid Cloud yang Perlu Anda Tahu (indonesiancloud.com)</a:t>
            </a:r>
            <a:endParaRPr sz="1600">
              <a:solidFill>
                <a:srgbClr val="ADD8EB"/>
              </a:solidFill>
            </a:endParaRPr>
          </a:p>
          <a:p>
            <a:pPr marL="0" lvl="0" indent="0" algn="l" rtl="0">
              <a:lnSpc>
                <a:spcPct val="115000"/>
              </a:lnSpc>
              <a:spcBef>
                <a:spcPts val="0"/>
              </a:spcBef>
              <a:spcAft>
                <a:spcPts val="0"/>
              </a:spcAft>
              <a:buNone/>
            </a:pPr>
            <a:r>
              <a:rPr lang="en-US" sz="1600" u="sng">
                <a:solidFill>
                  <a:srgbClr val="ADD8EB"/>
                </a:solidFill>
                <a:hlinkClick r:id="rId6">
                  <a:extLst>
                    <a:ext uri="{A12FA001-AC4F-418D-AE19-62706E023703}">
                      <ahyp:hlinkClr xmlns:ahyp="http://schemas.microsoft.com/office/drawing/2018/hyperlinkcolor" val="tx"/>
                    </a:ext>
                  </a:extLst>
                </a:hlinkClick>
              </a:rPr>
              <a:t>Cloud Deployment Models (guru99.com)</a:t>
            </a:r>
            <a:endParaRPr sz="1600">
              <a:solidFill>
                <a:srgbClr val="ADD8EB"/>
              </a:solidFill>
            </a:endParaRPr>
          </a:p>
          <a:p>
            <a:pPr marL="0" lvl="0" indent="0" algn="l" rtl="0">
              <a:lnSpc>
                <a:spcPct val="115000"/>
              </a:lnSpc>
              <a:spcBef>
                <a:spcPts val="0"/>
              </a:spcBef>
              <a:spcAft>
                <a:spcPts val="0"/>
              </a:spcAft>
              <a:buNone/>
            </a:pPr>
            <a:endParaRPr sz="1600" b="1">
              <a:solidFill>
                <a:schemeClr val="lt1"/>
              </a:solidFill>
            </a:endParaRPr>
          </a:p>
          <a:p>
            <a:pPr marL="457200" lvl="0" indent="-330200" algn="l" rtl="0">
              <a:lnSpc>
                <a:spcPct val="115000"/>
              </a:lnSpc>
              <a:spcBef>
                <a:spcPts val="0"/>
              </a:spcBef>
              <a:spcAft>
                <a:spcPts val="0"/>
              </a:spcAft>
              <a:buClr>
                <a:schemeClr val="lt1"/>
              </a:buClr>
              <a:buSzPts val="1600"/>
              <a:buChar char="●"/>
            </a:pPr>
            <a:r>
              <a:rPr lang="en-US" sz="1600" b="1">
                <a:solidFill>
                  <a:schemeClr val="lt1"/>
                </a:solidFill>
              </a:rPr>
              <a:t>Network Requirements for Cloud Deployment</a:t>
            </a:r>
            <a:endParaRPr sz="1600" b="1">
              <a:solidFill>
                <a:schemeClr val="lt1"/>
              </a:solidFill>
            </a:endParaRPr>
          </a:p>
          <a:p>
            <a:pPr marL="0" lvl="0" indent="0" algn="l" rtl="0">
              <a:lnSpc>
                <a:spcPct val="115000"/>
              </a:lnSpc>
              <a:spcBef>
                <a:spcPts val="0"/>
              </a:spcBef>
              <a:spcAft>
                <a:spcPts val="0"/>
              </a:spcAft>
              <a:buNone/>
            </a:pPr>
            <a:r>
              <a:rPr lang="en-US" sz="1600" u="sng">
                <a:solidFill>
                  <a:srgbClr val="ADD8EB"/>
                </a:solidFill>
                <a:latin typeface="Roboto"/>
                <a:ea typeface="Roboto"/>
                <a:cs typeface="Roboto"/>
                <a:sym typeface="Roboto"/>
                <a:hlinkClick r:id="rId7">
                  <a:extLst>
                    <a:ext uri="{A12FA001-AC4F-418D-AE19-62706E023703}">
                      <ahyp:hlinkClr xmlns:ahyp="http://schemas.microsoft.com/office/drawing/2018/hyperlinkcolor" val="tx"/>
                    </a:ext>
                  </a:extLst>
                </a:hlinkClick>
              </a:rPr>
              <a:t>Cloud Computing: Automating the Virtualized Data Center</a:t>
            </a:r>
            <a:endParaRPr sz="1600">
              <a:solidFill>
                <a:srgbClr val="ADD8EB"/>
              </a:solidFill>
            </a:endParaRPr>
          </a:p>
          <a:p>
            <a:pPr marL="0" lvl="0" indent="0" algn="l" rtl="0">
              <a:lnSpc>
                <a:spcPct val="115000"/>
              </a:lnSpc>
              <a:spcBef>
                <a:spcPts val="0"/>
              </a:spcBef>
              <a:spcAft>
                <a:spcPts val="0"/>
              </a:spcAft>
              <a:buNone/>
            </a:pPr>
            <a:r>
              <a:rPr lang="en-US" sz="1600" u="sng">
                <a:solidFill>
                  <a:srgbClr val="ADD8EB"/>
                </a:solidFill>
                <a:latin typeface="Roboto"/>
                <a:ea typeface="Roboto"/>
                <a:cs typeface="Roboto"/>
                <a:sym typeface="Roboto"/>
                <a:hlinkClick r:id="rId8">
                  <a:extLst>
                    <a:ext uri="{A12FA001-AC4F-418D-AE19-62706E023703}">
                      <ahyp:hlinkClr xmlns:ahyp="http://schemas.microsoft.com/office/drawing/2018/hyperlinkcolor" val="tx"/>
                    </a:ext>
                  </a:extLst>
                </a:hlinkClick>
              </a:rPr>
              <a:t>Cloud Computing: Concepts, Technology &amp; Architecture</a:t>
            </a:r>
            <a:endParaRPr sz="1600">
              <a:solidFill>
                <a:srgbClr val="ADD8EB"/>
              </a:solidFill>
            </a:endParaRPr>
          </a:p>
          <a:p>
            <a:pPr marL="0" lvl="0" indent="0" algn="l" rtl="0">
              <a:lnSpc>
                <a:spcPct val="115000"/>
              </a:lnSpc>
              <a:spcBef>
                <a:spcPts val="0"/>
              </a:spcBef>
              <a:spcAft>
                <a:spcPts val="0"/>
              </a:spcAft>
              <a:buNone/>
            </a:pPr>
            <a:endParaRPr sz="1600">
              <a:solidFill>
                <a:schemeClr val="lt1"/>
              </a:solidFill>
            </a:endParaRPr>
          </a:p>
          <a:p>
            <a:pPr marL="457200" lvl="0" indent="-330200" algn="l" rtl="0">
              <a:lnSpc>
                <a:spcPct val="115000"/>
              </a:lnSpc>
              <a:spcBef>
                <a:spcPts val="0"/>
              </a:spcBef>
              <a:spcAft>
                <a:spcPts val="0"/>
              </a:spcAft>
              <a:buClr>
                <a:schemeClr val="lt1"/>
              </a:buClr>
              <a:buSzPts val="1600"/>
              <a:buChar char="●"/>
            </a:pPr>
            <a:r>
              <a:rPr lang="en-US" sz="1600" b="1">
                <a:solidFill>
                  <a:schemeClr val="lt1"/>
                </a:solidFill>
              </a:rPr>
              <a:t>Automation and Self Service in Cloud Computing</a:t>
            </a:r>
            <a:endParaRPr sz="1600" b="1">
              <a:solidFill>
                <a:schemeClr val="lt1"/>
              </a:solidFill>
            </a:endParaRPr>
          </a:p>
          <a:p>
            <a:pPr marL="0" lvl="0" indent="0" algn="l" rtl="0">
              <a:lnSpc>
                <a:spcPct val="115000"/>
              </a:lnSpc>
              <a:spcBef>
                <a:spcPts val="0"/>
              </a:spcBef>
              <a:spcAft>
                <a:spcPts val="0"/>
              </a:spcAft>
              <a:buNone/>
            </a:pPr>
            <a:r>
              <a:rPr lang="en-US" sz="1600" u="sng">
                <a:solidFill>
                  <a:srgbClr val="ADD8EB"/>
                </a:solidFill>
                <a:hlinkClick r:id="rId9">
                  <a:extLst>
                    <a:ext uri="{A12FA001-AC4F-418D-AE19-62706E023703}">
                      <ahyp:hlinkClr xmlns:ahyp="http://schemas.microsoft.com/office/drawing/2018/hyperlinkcolor" val="tx"/>
                    </a:ext>
                  </a:extLst>
                </a:hlinkClick>
              </a:rPr>
              <a:t>Cloud Computing: Automating the Virtualized Data Center (oreilly.com)</a:t>
            </a:r>
            <a:endParaRPr sz="1600" u="sng">
              <a:solidFill>
                <a:srgbClr val="ADD8EB"/>
              </a:solidFill>
            </a:endParaRPr>
          </a:p>
          <a:p>
            <a:pPr marL="0" lvl="0" indent="0" algn="l" rtl="0">
              <a:lnSpc>
                <a:spcPct val="115000"/>
              </a:lnSpc>
              <a:spcBef>
                <a:spcPts val="0"/>
              </a:spcBef>
              <a:spcAft>
                <a:spcPts val="0"/>
              </a:spcAft>
              <a:buNone/>
            </a:pPr>
            <a:r>
              <a:rPr lang="en-US" sz="1600" u="sng">
                <a:solidFill>
                  <a:srgbClr val="ADD8EB"/>
                </a:solidFill>
                <a:hlinkClick r:id="rId10">
                  <a:extLst>
                    <a:ext uri="{A12FA001-AC4F-418D-AE19-62706E023703}">
                      <ahyp:hlinkClr xmlns:ahyp="http://schemas.microsoft.com/office/drawing/2018/hyperlinkcolor" val="tx"/>
                    </a:ext>
                  </a:extLst>
                </a:hlinkClick>
              </a:rPr>
              <a:t>Cloud Computing: Concepts, Technology &amp; Architecture (oreilly.com)</a:t>
            </a:r>
            <a:endParaRPr sz="1600">
              <a:solidFill>
                <a:srgbClr val="ADD8EB"/>
              </a:solidFill>
            </a:endParaRPr>
          </a:p>
          <a:p>
            <a:pPr marL="0" lvl="0" indent="0" algn="l" rtl="0">
              <a:lnSpc>
                <a:spcPct val="115000"/>
              </a:lnSpc>
              <a:spcBef>
                <a:spcPts val="0"/>
              </a:spcBef>
              <a:spcAft>
                <a:spcPts val="0"/>
              </a:spcAft>
              <a:buNone/>
            </a:pPr>
            <a:endParaRPr sz="1600">
              <a:solidFill>
                <a:schemeClr val="lt1"/>
              </a:solidFill>
            </a:endParaRPr>
          </a:p>
          <a:p>
            <a:pPr marL="457200" lvl="0" indent="-330200" algn="l" rtl="0">
              <a:lnSpc>
                <a:spcPct val="115000"/>
              </a:lnSpc>
              <a:spcBef>
                <a:spcPts val="0"/>
              </a:spcBef>
              <a:spcAft>
                <a:spcPts val="0"/>
              </a:spcAft>
              <a:buClr>
                <a:schemeClr val="lt1"/>
              </a:buClr>
              <a:buSzPts val="1600"/>
              <a:buChar char="●"/>
            </a:pPr>
            <a:r>
              <a:rPr lang="en-US" sz="1600" b="1">
                <a:solidFill>
                  <a:schemeClr val="lt1"/>
                </a:solidFill>
              </a:rPr>
              <a:t>Federated Cloud Services</a:t>
            </a:r>
            <a:endParaRPr sz="1600" b="1">
              <a:solidFill>
                <a:schemeClr val="lt1"/>
              </a:solidFill>
            </a:endParaRPr>
          </a:p>
          <a:p>
            <a:pPr marL="0" lvl="0" indent="0" algn="l" rtl="0">
              <a:lnSpc>
                <a:spcPct val="115000"/>
              </a:lnSpc>
              <a:spcBef>
                <a:spcPts val="0"/>
              </a:spcBef>
              <a:spcAft>
                <a:spcPts val="0"/>
              </a:spcAft>
              <a:buNone/>
            </a:pPr>
            <a:r>
              <a:rPr lang="en-US" sz="1600" u="sng">
                <a:solidFill>
                  <a:srgbClr val="ADD8EB"/>
                </a:solidFill>
                <a:latin typeface="Roboto"/>
                <a:ea typeface="Roboto"/>
                <a:cs typeface="Roboto"/>
                <a:sym typeface="Roboto"/>
                <a:hlinkClick r:id="rId11">
                  <a:extLst>
                    <a:ext uri="{A12FA001-AC4F-418D-AE19-62706E023703}">
                      <ahyp:hlinkClr xmlns:ahyp="http://schemas.microsoft.com/office/drawing/2018/hyperlinkcolor" val="tx"/>
                    </a:ext>
                  </a:extLst>
                </a:hlinkClick>
              </a:rPr>
              <a:t>Federated cloud service management and IoT</a:t>
            </a:r>
            <a:endParaRPr sz="1600">
              <a:solidFill>
                <a:srgbClr val="ADD8EB"/>
              </a:solidFill>
            </a:endParaRPr>
          </a:p>
          <a:p>
            <a:pPr marL="0" lvl="0" indent="0" algn="l" rtl="0">
              <a:lnSpc>
                <a:spcPct val="115000"/>
              </a:lnSpc>
              <a:spcBef>
                <a:spcPts val="0"/>
              </a:spcBef>
              <a:spcAft>
                <a:spcPts val="0"/>
              </a:spcAft>
              <a:buNone/>
            </a:pPr>
            <a:r>
              <a:rPr lang="en-US" sz="1600" u="sng">
                <a:solidFill>
                  <a:srgbClr val="ADD8EB"/>
                </a:solidFill>
                <a:hlinkClick r:id="rId10">
                  <a:extLst>
                    <a:ext uri="{A12FA001-AC4F-418D-AE19-62706E023703}">
                      <ahyp:hlinkClr xmlns:ahyp="http://schemas.microsoft.com/office/drawing/2018/hyperlinkcolor" val="tx"/>
                    </a:ext>
                  </a:extLst>
                </a:hlinkClick>
              </a:rPr>
              <a:t>Cloud Computing: Concepts, Technology &amp; Architecture (oreilly.com)</a:t>
            </a:r>
            <a:endParaRPr sz="1600">
              <a:solidFill>
                <a:srgbClr val="ADD8EB"/>
              </a:solidFill>
            </a:endParaRPr>
          </a:p>
          <a:p>
            <a:pPr marL="0" lvl="0" indent="0" algn="l" rtl="0">
              <a:lnSpc>
                <a:spcPct val="115000"/>
              </a:lnSpc>
              <a:spcBef>
                <a:spcPts val="0"/>
              </a:spcBef>
              <a:spcAft>
                <a:spcPts val="0"/>
              </a:spcAft>
              <a:buNone/>
            </a:pPr>
            <a:endParaRPr sz="1600">
              <a:solidFill>
                <a:schemeClr val="lt1"/>
              </a:solidFill>
            </a:endParaRPr>
          </a:p>
          <a:p>
            <a:pPr marL="457200" lvl="0" indent="-330200" algn="l" rtl="0">
              <a:lnSpc>
                <a:spcPct val="115000"/>
              </a:lnSpc>
              <a:spcBef>
                <a:spcPts val="0"/>
              </a:spcBef>
              <a:spcAft>
                <a:spcPts val="0"/>
              </a:spcAft>
              <a:buClr>
                <a:schemeClr val="lt1"/>
              </a:buClr>
              <a:buSzPts val="1600"/>
              <a:buChar char="●"/>
            </a:pPr>
            <a:r>
              <a:rPr lang="en-US" sz="1600" b="1">
                <a:solidFill>
                  <a:schemeClr val="lt1"/>
                </a:solidFill>
              </a:rPr>
              <a:t>Standardization</a:t>
            </a:r>
            <a:endParaRPr sz="1600" b="1">
              <a:solidFill>
                <a:schemeClr val="lt1"/>
              </a:solidFill>
            </a:endParaRPr>
          </a:p>
          <a:p>
            <a:pPr marL="0" lvl="0" indent="0" algn="l" rtl="0">
              <a:lnSpc>
                <a:spcPct val="115000"/>
              </a:lnSpc>
              <a:spcBef>
                <a:spcPts val="0"/>
              </a:spcBef>
              <a:spcAft>
                <a:spcPts val="0"/>
              </a:spcAft>
              <a:buNone/>
            </a:pPr>
            <a:r>
              <a:rPr lang="en-US" sz="1600">
                <a:solidFill>
                  <a:srgbClr val="ADD8EB"/>
                </a:solidFill>
              </a:rPr>
              <a:t>CompTIA Cloud Essential</a:t>
            </a:r>
            <a:endParaRPr sz="1600">
              <a:solidFill>
                <a:srgbClr val="ADD8EB"/>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grpSp>
        <p:nvGrpSpPr>
          <p:cNvPr id="1285" name="Google Shape;1285;p44"/>
          <p:cNvGrpSpPr/>
          <p:nvPr/>
        </p:nvGrpSpPr>
        <p:grpSpPr>
          <a:xfrm>
            <a:off x="1" y="5008928"/>
            <a:ext cx="12191999" cy="1318987"/>
            <a:chOff x="1" y="4959383"/>
            <a:chExt cx="12191999" cy="1318987"/>
          </a:xfrm>
        </p:grpSpPr>
        <p:sp>
          <p:nvSpPr>
            <p:cNvPr id="1286" name="Google Shape;1286;p44"/>
            <p:cNvSpPr txBox="1"/>
            <p:nvPr/>
          </p:nvSpPr>
          <p:spPr>
            <a:xfrm>
              <a:off x="1" y="4959383"/>
              <a:ext cx="12191999" cy="10156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6000">
                  <a:solidFill>
                    <a:schemeClr val="lt1"/>
                  </a:solidFill>
                  <a:latin typeface="Arial"/>
                  <a:ea typeface="Arial"/>
                  <a:cs typeface="Arial"/>
                  <a:sym typeface="Arial"/>
                </a:rPr>
                <a:t>THANK YOU</a:t>
              </a:r>
              <a:endParaRPr sz="6000">
                <a:solidFill>
                  <a:schemeClr val="lt1"/>
                </a:solidFill>
                <a:latin typeface="Arial"/>
                <a:ea typeface="Arial"/>
                <a:cs typeface="Arial"/>
                <a:sym typeface="Arial"/>
              </a:endParaRPr>
            </a:p>
          </p:txBody>
        </p:sp>
        <p:sp>
          <p:nvSpPr>
            <p:cNvPr id="1287" name="Google Shape;1287;p44"/>
            <p:cNvSpPr txBox="1"/>
            <p:nvPr/>
          </p:nvSpPr>
          <p:spPr>
            <a:xfrm>
              <a:off x="148" y="5898714"/>
              <a:ext cx="12191852" cy="37965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867">
                <a:solidFill>
                  <a:schemeClr val="lt1"/>
                </a:solidFill>
                <a:latin typeface="Arial"/>
                <a:ea typeface="Arial"/>
                <a:cs typeface="Arial"/>
                <a:sym typeface="Arial"/>
              </a:endParaRPr>
            </a:p>
          </p:txBody>
        </p:sp>
      </p:grpSp>
      <p:pic>
        <p:nvPicPr>
          <p:cNvPr id="1288" name="Google Shape;1288;p44"/>
          <p:cNvPicPr preferRelativeResize="0"/>
          <p:nvPr/>
        </p:nvPicPr>
        <p:blipFill>
          <a:blip r:embed="rId3">
            <a:alphaModFix/>
          </a:blip>
          <a:stretch>
            <a:fillRect/>
          </a:stretch>
        </p:blipFill>
        <p:spPr>
          <a:xfrm>
            <a:off x="9285200" y="394225"/>
            <a:ext cx="2501550" cy="48372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g245385935a0_0_0"/>
          <p:cNvSpPr txBox="1">
            <a:spLocks noGrp="1"/>
          </p:cNvSpPr>
          <p:nvPr>
            <p:ph type="body" idx="1"/>
          </p:nvPr>
        </p:nvSpPr>
        <p:spPr>
          <a:xfrm>
            <a:off x="323525" y="339500"/>
            <a:ext cx="11673900" cy="724200"/>
          </a:xfrm>
          <a:prstGeom prst="rect">
            <a:avLst/>
          </a:prstGeom>
          <a:noFill/>
          <a:ln>
            <a:noFill/>
          </a:ln>
        </p:spPr>
        <p:txBody>
          <a:bodyPr spcFirstLastPara="1" wrap="square" lIns="91425" tIns="45700" rIns="91425" bIns="45700" anchor="ctr" anchorCtr="0">
            <a:noAutofit/>
          </a:bodyPr>
          <a:lstStyle/>
          <a:p>
            <a:pPr marL="0" indent="0">
              <a:lnSpc>
                <a:spcPct val="115000"/>
              </a:lnSpc>
              <a:spcBef>
                <a:spcPts val="0"/>
              </a:spcBef>
            </a:pPr>
            <a:r>
              <a:rPr lang="en-US" dirty="0"/>
              <a:t>Slide </a:t>
            </a:r>
            <a:r>
              <a:rPr lang="en-US" dirty="0" err="1"/>
              <a:t>Kontributor</a:t>
            </a:r>
            <a:r>
              <a:rPr lang="en-US" dirty="0"/>
              <a:t> </a:t>
            </a:r>
          </a:p>
        </p:txBody>
      </p:sp>
      <p:pic>
        <p:nvPicPr>
          <p:cNvPr id="1294" name="Google Shape;1294;g245385935a0_0_0"/>
          <p:cNvPicPr preferRelativeResize="0"/>
          <p:nvPr/>
        </p:nvPicPr>
        <p:blipFill>
          <a:blip r:embed="rId3">
            <a:alphaModFix/>
          </a:blip>
          <a:stretch>
            <a:fillRect/>
          </a:stretch>
        </p:blipFill>
        <p:spPr>
          <a:xfrm>
            <a:off x="9285200" y="6013700"/>
            <a:ext cx="2501550" cy="483728"/>
          </a:xfrm>
          <a:prstGeom prst="rect">
            <a:avLst/>
          </a:prstGeom>
          <a:noFill/>
          <a:ln>
            <a:noFill/>
          </a:ln>
        </p:spPr>
      </p:pic>
      <p:sp>
        <p:nvSpPr>
          <p:cNvPr id="1295" name="Google Shape;1295;g245385935a0_0_0"/>
          <p:cNvSpPr txBox="1"/>
          <p:nvPr/>
        </p:nvSpPr>
        <p:spPr>
          <a:xfrm>
            <a:off x="323525" y="1351375"/>
            <a:ext cx="11463300" cy="2414477"/>
          </a:xfrm>
          <a:prstGeom prst="rect">
            <a:avLst/>
          </a:prstGeom>
          <a:noFill/>
          <a:ln>
            <a:noFill/>
          </a:ln>
        </p:spPr>
        <p:txBody>
          <a:bodyPr spcFirstLastPara="1" wrap="square" lIns="91425" tIns="91425" rIns="91425" bIns="91425" anchor="t" anchorCtr="0">
            <a:spAutoFit/>
          </a:bodyPr>
          <a:lstStyle/>
          <a:p>
            <a:pPr marL="285750" indent="-285750" algn="just">
              <a:lnSpc>
                <a:spcPct val="114999"/>
              </a:lnSpc>
              <a:buChar char="•"/>
            </a:pPr>
            <a:r>
              <a:rPr lang="id-ID" sz="1800" dirty="0"/>
              <a:t>Sylvia Febrianti - 5027221019 </a:t>
            </a:r>
            <a:endParaRPr lang="id-ID"/>
          </a:p>
          <a:p>
            <a:pPr marL="285750" indent="-285750" algn="just">
              <a:lnSpc>
                <a:spcPct val="114999"/>
              </a:lnSpc>
              <a:buChar char="•"/>
            </a:pPr>
            <a:r>
              <a:rPr lang="id-ID" sz="1800" dirty="0"/>
              <a:t>Steven </a:t>
            </a:r>
            <a:r>
              <a:rPr lang="id-ID" sz="1800" dirty="0" err="1"/>
              <a:t>Figo</a:t>
            </a:r>
            <a:r>
              <a:rPr lang="id-ID" sz="1800" dirty="0"/>
              <a:t> - 5027221021 </a:t>
            </a:r>
          </a:p>
          <a:p>
            <a:pPr marL="285750" indent="-285750" algn="just">
              <a:lnSpc>
                <a:spcPct val="114999"/>
              </a:lnSpc>
              <a:buChar char="•"/>
            </a:pPr>
            <a:r>
              <a:rPr lang="id-ID" sz="1800" dirty="0"/>
              <a:t>Salsabila Amalia - 5027221023 </a:t>
            </a:r>
          </a:p>
          <a:p>
            <a:pPr marL="285750" indent="-285750" algn="just">
              <a:lnSpc>
                <a:spcPct val="114999"/>
              </a:lnSpc>
              <a:buChar char="•"/>
            </a:pPr>
            <a:r>
              <a:rPr lang="id-ID" sz="1800" dirty="0"/>
              <a:t>M. Faishal R.  - 5027221026</a:t>
            </a:r>
          </a:p>
          <a:p>
            <a:pPr marL="285750" indent="-285750" algn="just">
              <a:lnSpc>
                <a:spcPct val="114999"/>
              </a:lnSpc>
              <a:buChar char="•"/>
            </a:pPr>
            <a:r>
              <a:rPr lang="id-ID" sz="1800" dirty="0"/>
              <a:t>Samuel Yuma  - 5027221029</a:t>
            </a:r>
          </a:p>
          <a:p>
            <a:pPr marL="285750" indent="-285750" algn="just">
              <a:lnSpc>
                <a:spcPct val="114999"/>
              </a:lnSpc>
              <a:buChar char="•"/>
            </a:pPr>
            <a:endParaRPr lang="id-ID" sz="1800" dirty="0"/>
          </a:p>
          <a:p>
            <a:pPr marL="285750" indent="-285750" algn="just">
              <a:lnSpc>
                <a:spcPct val="114999"/>
              </a:lnSpc>
              <a:buChar char="•"/>
            </a:pPr>
            <a:endParaRPr lang="id-ID" sz="1800" dirty="0"/>
          </a:p>
        </p:txBody>
      </p:sp>
      <p:cxnSp>
        <p:nvCxnSpPr>
          <p:cNvPr id="1296" name="Google Shape;1296;g245385935a0_0_0"/>
          <p:cNvCxnSpPr/>
          <p:nvPr/>
        </p:nvCxnSpPr>
        <p:spPr>
          <a:xfrm rot="10800000" flipH="1">
            <a:off x="2822950" y="1171975"/>
            <a:ext cx="6582900" cy="9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4252ccb7d2_0_56"/>
          <p:cNvSpPr txBox="1">
            <a:spLocks noGrp="1"/>
          </p:cNvSpPr>
          <p:nvPr>
            <p:ph type="body" idx="1"/>
          </p:nvPr>
        </p:nvSpPr>
        <p:spPr>
          <a:xfrm>
            <a:off x="323529" y="339509"/>
            <a:ext cx="11573100" cy="72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Font typeface="Arial"/>
              <a:buNone/>
            </a:pPr>
            <a:r>
              <a:rPr lang="en-US" sz="4200"/>
              <a:t>Public Cloud VS Private Cloud VS Hybrid Cloud</a:t>
            </a:r>
            <a:endParaRPr sz="4200"/>
          </a:p>
        </p:txBody>
      </p:sp>
      <p:cxnSp>
        <p:nvCxnSpPr>
          <p:cNvPr id="179" name="Google Shape;179;g24252ccb7d2_0_56"/>
          <p:cNvCxnSpPr/>
          <p:nvPr/>
        </p:nvCxnSpPr>
        <p:spPr>
          <a:xfrm rot="10800000" flipH="1">
            <a:off x="2975350" y="1171975"/>
            <a:ext cx="6582900" cy="9000"/>
          </a:xfrm>
          <a:prstGeom prst="straightConnector1">
            <a:avLst/>
          </a:prstGeom>
          <a:noFill/>
          <a:ln w="28575" cap="flat" cmpd="sng">
            <a:solidFill>
              <a:schemeClr val="dk2"/>
            </a:solidFill>
            <a:prstDash val="solid"/>
            <a:round/>
            <a:headEnd type="none" w="med" len="med"/>
            <a:tailEnd type="none" w="med" len="med"/>
          </a:ln>
        </p:spPr>
      </p:cxnSp>
      <p:pic>
        <p:nvPicPr>
          <p:cNvPr id="180" name="Google Shape;180;g24252ccb7d2_0_56" descr="This video compares and contrasts public, private and hybrid clouds: the basic elements of each, the features and benefits that each delivers, and how each type meets specific business needs." title="Public Cloud vs Private Cloud vs Hybrid Cloud">
            <a:hlinkClick r:id="rId3"/>
          </p:cNvPr>
          <p:cNvPicPr preferRelativeResize="0"/>
          <p:nvPr/>
        </p:nvPicPr>
        <p:blipFill>
          <a:blip r:embed="rId4">
            <a:alphaModFix/>
          </a:blip>
          <a:stretch>
            <a:fillRect/>
          </a:stretch>
        </p:blipFill>
        <p:spPr>
          <a:xfrm>
            <a:off x="1877563" y="1289250"/>
            <a:ext cx="8778475" cy="4937900"/>
          </a:xfrm>
          <a:prstGeom prst="rect">
            <a:avLst/>
          </a:prstGeom>
          <a:noFill/>
          <a:ln>
            <a:noFill/>
          </a:ln>
        </p:spPr>
      </p:pic>
      <p:pic>
        <p:nvPicPr>
          <p:cNvPr id="181" name="Google Shape;181;g24252ccb7d2_0_56"/>
          <p:cNvPicPr preferRelativeResize="0"/>
          <p:nvPr/>
        </p:nvPicPr>
        <p:blipFill>
          <a:blip r:embed="rId5">
            <a:alphaModFix/>
          </a:blip>
          <a:stretch>
            <a:fillRect/>
          </a:stretch>
        </p:blipFill>
        <p:spPr>
          <a:xfrm>
            <a:off x="9285200" y="6013700"/>
            <a:ext cx="2501550" cy="483728"/>
          </a:xfrm>
          <a:prstGeom prst="rect">
            <a:avLst/>
          </a:prstGeom>
          <a:noFill/>
          <a:ln>
            <a:noFill/>
          </a:ln>
        </p:spPr>
      </p:pic>
      <p:sp>
        <p:nvSpPr>
          <p:cNvPr id="182" name="Google Shape;182;g24252ccb7d2_0_56"/>
          <p:cNvSpPr txBox="1"/>
          <p:nvPr/>
        </p:nvSpPr>
        <p:spPr>
          <a:xfrm>
            <a:off x="92175" y="6335425"/>
            <a:ext cx="6336000" cy="406200"/>
          </a:xfrm>
          <a:prstGeom prst="rect">
            <a:avLst/>
          </a:prstGeom>
          <a:noFill/>
          <a:ln>
            <a:noFill/>
          </a:ln>
        </p:spPr>
        <p:txBody>
          <a:bodyPr spcFirstLastPara="1" wrap="square" lIns="91425" tIns="91425" rIns="91425" bIns="91425" anchor="t" anchorCtr="0">
            <a:spAutoFit/>
          </a:bodyPr>
          <a:lstStyle/>
          <a:p>
            <a:pPr marL="457200" lvl="0" indent="-330200" algn="l" rtl="0">
              <a:lnSpc>
                <a:spcPct val="90000"/>
              </a:lnSpc>
              <a:spcBef>
                <a:spcPts val="0"/>
              </a:spcBef>
              <a:spcAft>
                <a:spcPts val="0"/>
              </a:spcAft>
              <a:buClr>
                <a:schemeClr val="dk1"/>
              </a:buClr>
              <a:buSzPts val="1600"/>
              <a:buChar char="●"/>
            </a:pPr>
            <a:r>
              <a:rPr lang="en-US" sz="1600" u="sng">
                <a:solidFill>
                  <a:schemeClr val="dk1"/>
                </a:solidFill>
                <a:hlinkClick r:id="rId6">
                  <a:extLst>
                    <a:ext uri="{A12FA001-AC4F-418D-AE19-62706E023703}">
                      <ahyp:hlinkClr xmlns:ahyp="http://schemas.microsoft.com/office/drawing/2018/hyperlinkcolor" val="tx"/>
                    </a:ext>
                  </a:extLst>
                </a:hlinkClick>
              </a:rPr>
              <a:t>https://www.youtube.com/watch?v=3WIJ4axzFlU</a:t>
            </a:r>
            <a:r>
              <a:rPr lang="en-US" sz="1600" u="sng">
                <a:solidFill>
                  <a:schemeClr val="dk1"/>
                </a:solidFill>
              </a:rPr>
              <a:t>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4252ccb7d2_0_81"/>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Public Cloud</a:t>
            </a:r>
            <a:endParaRPr/>
          </a:p>
        </p:txBody>
      </p:sp>
      <p:sp>
        <p:nvSpPr>
          <p:cNvPr id="188" name="Google Shape;188;g24252ccb7d2_0_81"/>
          <p:cNvSpPr/>
          <p:nvPr/>
        </p:nvSpPr>
        <p:spPr>
          <a:xfrm rot="-2700000" flipH="1">
            <a:off x="3768984" y="5236596"/>
            <a:ext cx="572756" cy="5727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189" name="Google Shape;189;g24252ccb7d2_0_81"/>
          <p:cNvCxnSpPr/>
          <p:nvPr/>
        </p:nvCxnSpPr>
        <p:spPr>
          <a:xfrm rot="-2700000">
            <a:off x="4238900" y="4992845"/>
            <a:ext cx="719976" cy="0"/>
          </a:xfrm>
          <a:prstGeom prst="straightConnector1">
            <a:avLst/>
          </a:prstGeom>
          <a:noFill/>
          <a:ln w="25400" cap="flat" cmpd="sng">
            <a:solidFill>
              <a:schemeClr val="accent5"/>
            </a:solidFill>
            <a:prstDash val="solid"/>
            <a:miter lim="800000"/>
            <a:headEnd type="triangle" w="med" len="med"/>
            <a:tailEnd type="none" w="sm" len="sm"/>
          </a:ln>
        </p:spPr>
      </p:cxnSp>
      <p:sp>
        <p:nvSpPr>
          <p:cNvPr id="190" name="Google Shape;190;g24252ccb7d2_0_81"/>
          <p:cNvSpPr/>
          <p:nvPr/>
        </p:nvSpPr>
        <p:spPr>
          <a:xfrm rot="2700000" flipH="1">
            <a:off x="3765786" y="2187054"/>
            <a:ext cx="572756" cy="5727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191" name="Google Shape;191;g24252ccb7d2_0_81"/>
          <p:cNvCxnSpPr/>
          <p:nvPr/>
        </p:nvCxnSpPr>
        <p:spPr>
          <a:xfrm rot="2700000">
            <a:off x="4222305" y="3016960"/>
            <a:ext cx="719976" cy="0"/>
          </a:xfrm>
          <a:prstGeom prst="straightConnector1">
            <a:avLst/>
          </a:prstGeom>
          <a:noFill/>
          <a:ln w="25400" cap="flat" cmpd="sng">
            <a:solidFill>
              <a:schemeClr val="accent5"/>
            </a:solidFill>
            <a:prstDash val="solid"/>
            <a:miter lim="800000"/>
            <a:headEnd type="triangle" w="med" len="med"/>
            <a:tailEnd type="none" w="sm" len="sm"/>
          </a:ln>
        </p:spPr>
      </p:cxnSp>
      <p:sp>
        <p:nvSpPr>
          <p:cNvPr id="192" name="Google Shape;192;g24252ccb7d2_0_81"/>
          <p:cNvSpPr/>
          <p:nvPr/>
        </p:nvSpPr>
        <p:spPr>
          <a:xfrm flipH="1">
            <a:off x="3085867" y="3687208"/>
            <a:ext cx="573000" cy="573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193" name="Google Shape;193;g24252ccb7d2_0_81"/>
          <p:cNvCxnSpPr/>
          <p:nvPr/>
        </p:nvCxnSpPr>
        <p:spPr>
          <a:xfrm>
            <a:off x="3771690" y="3983060"/>
            <a:ext cx="720000" cy="0"/>
          </a:xfrm>
          <a:prstGeom prst="straightConnector1">
            <a:avLst/>
          </a:prstGeom>
          <a:noFill/>
          <a:ln w="25400" cap="flat" cmpd="sng">
            <a:solidFill>
              <a:schemeClr val="accent5"/>
            </a:solidFill>
            <a:prstDash val="solid"/>
            <a:miter lim="800000"/>
            <a:headEnd type="triangle" w="med" len="med"/>
            <a:tailEnd type="none" w="sm" len="sm"/>
          </a:ln>
        </p:spPr>
      </p:cxnSp>
      <p:sp>
        <p:nvSpPr>
          <p:cNvPr id="194" name="Google Shape;194;g24252ccb7d2_0_81"/>
          <p:cNvSpPr/>
          <p:nvPr/>
        </p:nvSpPr>
        <p:spPr>
          <a:xfrm rot="-2700000">
            <a:off x="7839252" y="2187054"/>
            <a:ext cx="572756" cy="57275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195" name="Google Shape;195;g24252ccb7d2_0_81"/>
          <p:cNvCxnSpPr/>
          <p:nvPr/>
        </p:nvCxnSpPr>
        <p:spPr>
          <a:xfrm rot="8100000">
            <a:off x="7235513" y="3016960"/>
            <a:ext cx="719976" cy="0"/>
          </a:xfrm>
          <a:prstGeom prst="straightConnector1">
            <a:avLst/>
          </a:prstGeom>
          <a:noFill/>
          <a:ln w="25400" cap="flat" cmpd="sng">
            <a:solidFill>
              <a:schemeClr val="accent3"/>
            </a:solidFill>
            <a:prstDash val="solid"/>
            <a:miter lim="800000"/>
            <a:headEnd type="triangle" w="med" len="med"/>
            <a:tailEnd type="none" w="sm" len="sm"/>
          </a:ln>
        </p:spPr>
      </p:cxnSp>
      <p:sp>
        <p:nvSpPr>
          <p:cNvPr id="196" name="Google Shape;196;g24252ccb7d2_0_81"/>
          <p:cNvSpPr/>
          <p:nvPr/>
        </p:nvSpPr>
        <p:spPr>
          <a:xfrm>
            <a:off x="8518928" y="3687208"/>
            <a:ext cx="573000" cy="573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197" name="Google Shape;197;g24252ccb7d2_0_81"/>
          <p:cNvCxnSpPr/>
          <p:nvPr/>
        </p:nvCxnSpPr>
        <p:spPr>
          <a:xfrm rot="10800000">
            <a:off x="7686105" y="3983060"/>
            <a:ext cx="720000" cy="0"/>
          </a:xfrm>
          <a:prstGeom prst="straightConnector1">
            <a:avLst/>
          </a:prstGeom>
          <a:noFill/>
          <a:ln w="25400" cap="flat" cmpd="sng">
            <a:solidFill>
              <a:schemeClr val="accent3"/>
            </a:solidFill>
            <a:prstDash val="solid"/>
            <a:miter lim="800000"/>
            <a:headEnd type="triangle" w="med" len="med"/>
            <a:tailEnd type="none" w="sm" len="sm"/>
          </a:ln>
        </p:spPr>
      </p:cxnSp>
      <p:sp>
        <p:nvSpPr>
          <p:cNvPr id="198" name="Google Shape;198;g24252ccb7d2_0_81"/>
          <p:cNvSpPr/>
          <p:nvPr/>
        </p:nvSpPr>
        <p:spPr>
          <a:xfrm>
            <a:off x="5873498" y="3448437"/>
            <a:ext cx="436837" cy="1100772"/>
          </a:xfrm>
          <a:custGeom>
            <a:avLst/>
            <a:gdLst/>
            <a:ahLst/>
            <a:cxnLst/>
            <a:rect l="l" t="t" r="r" b="b"/>
            <a:pathLst>
              <a:path w="436837" h="1100772" extrusionOk="0">
                <a:moveTo>
                  <a:pt x="218419" y="0"/>
                </a:moveTo>
                <a:lnTo>
                  <a:pt x="298285" y="96799"/>
                </a:lnTo>
                <a:cubicBezTo>
                  <a:pt x="385760" y="226278"/>
                  <a:pt x="436837" y="382367"/>
                  <a:pt x="436837" y="550386"/>
                </a:cubicBezTo>
                <a:cubicBezTo>
                  <a:pt x="436837" y="718405"/>
                  <a:pt x="385760" y="874494"/>
                  <a:pt x="298285" y="1003973"/>
                </a:cubicBezTo>
                <a:lnTo>
                  <a:pt x="218419" y="1100772"/>
                </a:lnTo>
                <a:lnTo>
                  <a:pt x="138552" y="1003973"/>
                </a:lnTo>
                <a:cubicBezTo>
                  <a:pt x="51078" y="874494"/>
                  <a:pt x="0" y="718405"/>
                  <a:pt x="0" y="550386"/>
                </a:cubicBezTo>
                <a:cubicBezTo>
                  <a:pt x="0" y="382367"/>
                  <a:pt x="51078" y="226278"/>
                  <a:pt x="138552" y="96799"/>
                </a:cubicBezTo>
                <a:lnTo>
                  <a:pt x="218419" y="0"/>
                </a:lnTo>
                <a:close/>
              </a:path>
            </a:pathLst>
          </a:custGeom>
          <a:solidFill>
            <a:srgbClr val="9D9A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99" name="Google Shape;199;g24252ccb7d2_0_81"/>
          <p:cNvSpPr/>
          <p:nvPr/>
        </p:nvSpPr>
        <p:spPr>
          <a:xfrm>
            <a:off x="4687801" y="3187556"/>
            <a:ext cx="1404116" cy="1622534"/>
          </a:xfrm>
          <a:custGeom>
            <a:avLst/>
            <a:gdLst/>
            <a:ahLst/>
            <a:cxnLst/>
            <a:rect l="l" t="t" r="r" b="b"/>
            <a:pathLst>
              <a:path w="1404116" h="1622534" extrusionOk="0">
                <a:moveTo>
                  <a:pt x="811267" y="0"/>
                </a:moveTo>
                <a:cubicBezTo>
                  <a:pt x="1035292" y="0"/>
                  <a:pt x="1238109" y="90804"/>
                  <a:pt x="1384919" y="237615"/>
                </a:cubicBezTo>
                <a:lnTo>
                  <a:pt x="1404116" y="260881"/>
                </a:lnTo>
                <a:lnTo>
                  <a:pt x="1324249" y="357680"/>
                </a:lnTo>
                <a:cubicBezTo>
                  <a:pt x="1236775" y="487159"/>
                  <a:pt x="1185697" y="643248"/>
                  <a:pt x="1185697" y="811267"/>
                </a:cubicBezTo>
                <a:cubicBezTo>
                  <a:pt x="1185697" y="979286"/>
                  <a:pt x="1236775" y="1135375"/>
                  <a:pt x="1324249" y="1264854"/>
                </a:cubicBezTo>
                <a:lnTo>
                  <a:pt x="1404116" y="1361653"/>
                </a:lnTo>
                <a:lnTo>
                  <a:pt x="1384919" y="1384919"/>
                </a:lnTo>
                <a:cubicBezTo>
                  <a:pt x="1238109" y="1531730"/>
                  <a:pt x="1035292" y="1622534"/>
                  <a:pt x="811267" y="1622534"/>
                </a:cubicBezTo>
                <a:cubicBezTo>
                  <a:pt x="363217" y="1622534"/>
                  <a:pt x="0" y="1259317"/>
                  <a:pt x="0" y="811267"/>
                </a:cubicBezTo>
                <a:cubicBezTo>
                  <a:pt x="0" y="363217"/>
                  <a:pt x="363217" y="0"/>
                  <a:pt x="8112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00" name="Google Shape;200;g24252ccb7d2_0_81"/>
          <p:cNvSpPr/>
          <p:nvPr/>
        </p:nvSpPr>
        <p:spPr>
          <a:xfrm>
            <a:off x="6091917" y="3187556"/>
            <a:ext cx="1404115" cy="1622534"/>
          </a:xfrm>
          <a:custGeom>
            <a:avLst/>
            <a:gdLst/>
            <a:ahLst/>
            <a:cxnLst/>
            <a:rect l="l" t="t" r="r" b="b"/>
            <a:pathLst>
              <a:path w="1404115" h="1622534" extrusionOk="0">
                <a:moveTo>
                  <a:pt x="592848" y="0"/>
                </a:moveTo>
                <a:cubicBezTo>
                  <a:pt x="1040898" y="0"/>
                  <a:pt x="1404115" y="363217"/>
                  <a:pt x="1404115" y="811267"/>
                </a:cubicBezTo>
                <a:cubicBezTo>
                  <a:pt x="1404115" y="1259317"/>
                  <a:pt x="1040898" y="1622534"/>
                  <a:pt x="592848" y="1622534"/>
                </a:cubicBezTo>
                <a:cubicBezTo>
                  <a:pt x="368823" y="1622534"/>
                  <a:pt x="166006" y="1531730"/>
                  <a:pt x="19196" y="1384919"/>
                </a:cubicBezTo>
                <a:lnTo>
                  <a:pt x="0" y="1361653"/>
                </a:lnTo>
                <a:lnTo>
                  <a:pt x="79866" y="1264854"/>
                </a:lnTo>
                <a:cubicBezTo>
                  <a:pt x="167341" y="1135375"/>
                  <a:pt x="218418" y="979286"/>
                  <a:pt x="218418" y="811267"/>
                </a:cubicBezTo>
                <a:cubicBezTo>
                  <a:pt x="218418" y="643248"/>
                  <a:pt x="167341" y="487159"/>
                  <a:pt x="79866" y="357680"/>
                </a:cubicBezTo>
                <a:lnTo>
                  <a:pt x="0" y="260881"/>
                </a:lnTo>
                <a:lnTo>
                  <a:pt x="19196" y="237615"/>
                </a:lnTo>
                <a:cubicBezTo>
                  <a:pt x="166006" y="90804"/>
                  <a:pt x="368823" y="0"/>
                  <a:pt x="59284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201" name="Google Shape;201;g24252ccb7d2_0_81"/>
          <p:cNvGrpSpPr/>
          <p:nvPr/>
        </p:nvGrpSpPr>
        <p:grpSpPr>
          <a:xfrm>
            <a:off x="-141080" y="3166538"/>
            <a:ext cx="3114123" cy="1978825"/>
            <a:chOff x="329113" y="3908067"/>
            <a:chExt cx="1868100" cy="1978825"/>
          </a:xfrm>
        </p:grpSpPr>
        <p:sp>
          <p:nvSpPr>
            <p:cNvPr id="202" name="Google Shape;202;g24252ccb7d2_0_81"/>
            <p:cNvSpPr txBox="1"/>
            <p:nvPr/>
          </p:nvSpPr>
          <p:spPr>
            <a:xfrm>
              <a:off x="333688" y="4242892"/>
              <a:ext cx="1862100" cy="16440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Clr>
                  <a:schemeClr val="dk1"/>
                </a:buClr>
                <a:buSzPts val="1100"/>
                <a:buFont typeface="Arial"/>
                <a:buNone/>
              </a:pPr>
              <a:r>
                <a:rPr lang="en-US" sz="1800">
                  <a:solidFill>
                    <a:schemeClr val="dk1"/>
                  </a:solidFill>
                </a:rPr>
                <a:t>Pengguna tidak perlu melakukan pemeliharaan karena pemeliharaan dilakukan oleh penyedia layanan.</a:t>
              </a:r>
              <a:endParaRPr>
                <a:solidFill>
                  <a:srgbClr val="3F3F3F"/>
                </a:solidFill>
              </a:endParaRPr>
            </a:p>
          </p:txBody>
        </p:sp>
        <p:sp>
          <p:nvSpPr>
            <p:cNvPr id="203" name="Google Shape;203;g24252ccb7d2_0_81"/>
            <p:cNvSpPr txBox="1"/>
            <p:nvPr/>
          </p:nvSpPr>
          <p:spPr>
            <a:xfrm>
              <a:off x="329113" y="3908067"/>
              <a:ext cx="1868100" cy="369300"/>
            </a:xfrm>
            <a:prstGeom prst="rect">
              <a:avLst/>
            </a:prstGeom>
            <a:noFill/>
            <a:ln>
              <a:noFill/>
            </a:ln>
          </p:spPr>
          <p:txBody>
            <a:bodyPr spcFirstLastPara="1" wrap="square" lIns="108000" tIns="45700" rIns="108000" bIns="45700" anchor="t" anchorCtr="0">
              <a:spAutoFit/>
            </a:bodyPr>
            <a:lstStyle/>
            <a:p>
              <a:pPr marL="0" lvl="0" indent="0" algn="r" rtl="0">
                <a:spcBef>
                  <a:spcPts val="0"/>
                </a:spcBef>
                <a:spcAft>
                  <a:spcPts val="0"/>
                </a:spcAft>
                <a:buClr>
                  <a:schemeClr val="dk1"/>
                </a:buClr>
                <a:buFont typeface="Arial"/>
                <a:buNone/>
              </a:pPr>
              <a:r>
                <a:rPr lang="en-US" sz="1800" b="1">
                  <a:solidFill>
                    <a:srgbClr val="262626"/>
                  </a:solidFill>
                </a:rPr>
                <a:t>Tanpa pemeliharaan</a:t>
              </a:r>
              <a:endParaRPr sz="1800" b="1">
                <a:solidFill>
                  <a:srgbClr val="3F3F3F"/>
                </a:solidFill>
                <a:latin typeface="Arial"/>
                <a:ea typeface="Arial"/>
                <a:cs typeface="Arial"/>
                <a:sym typeface="Arial"/>
              </a:endParaRPr>
            </a:p>
          </p:txBody>
        </p:sp>
      </p:grpSp>
      <p:grpSp>
        <p:nvGrpSpPr>
          <p:cNvPr id="204" name="Google Shape;204;g24252ccb7d2_0_81"/>
          <p:cNvGrpSpPr/>
          <p:nvPr/>
        </p:nvGrpSpPr>
        <p:grpSpPr>
          <a:xfrm>
            <a:off x="-260648" y="1440054"/>
            <a:ext cx="3910205" cy="1648665"/>
            <a:chOff x="575693" y="3633236"/>
            <a:chExt cx="1626000" cy="1648665"/>
          </a:xfrm>
        </p:grpSpPr>
        <p:sp>
          <p:nvSpPr>
            <p:cNvPr id="205" name="Google Shape;205;g24252ccb7d2_0_81"/>
            <p:cNvSpPr txBox="1"/>
            <p:nvPr/>
          </p:nvSpPr>
          <p:spPr>
            <a:xfrm>
              <a:off x="580043" y="3956801"/>
              <a:ext cx="1617300" cy="13251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SzPts val="1100"/>
                <a:buNone/>
              </a:pPr>
              <a:r>
                <a:rPr lang="en-US" sz="1800">
                  <a:solidFill>
                    <a:schemeClr val="dk1"/>
                  </a:solidFill>
                </a:rPr>
                <a:t>Karena public cloud merupakan layanan dengan sistem bayar per penggunaan dan tidak ada biaya awal yang besar</a:t>
              </a:r>
              <a:endParaRPr sz="1800">
                <a:solidFill>
                  <a:srgbClr val="3F3F3F"/>
                </a:solidFill>
              </a:endParaRPr>
            </a:p>
          </p:txBody>
        </p:sp>
        <p:sp>
          <p:nvSpPr>
            <p:cNvPr id="206" name="Google Shape;206;g24252ccb7d2_0_81"/>
            <p:cNvSpPr txBox="1"/>
            <p:nvPr/>
          </p:nvSpPr>
          <p:spPr>
            <a:xfrm>
              <a:off x="575693" y="3633236"/>
              <a:ext cx="1626000" cy="369300"/>
            </a:xfrm>
            <a:prstGeom prst="rect">
              <a:avLst/>
            </a:prstGeom>
            <a:noFill/>
            <a:ln>
              <a:noFill/>
            </a:ln>
          </p:spPr>
          <p:txBody>
            <a:bodyPr spcFirstLastPara="1" wrap="square" lIns="108000" tIns="45700" rIns="108000" bIns="45700" anchor="t" anchorCtr="0">
              <a:spAutoFit/>
            </a:bodyPr>
            <a:lstStyle/>
            <a:p>
              <a:pPr marL="0" lvl="0" indent="0" algn="r" rtl="0">
                <a:spcBef>
                  <a:spcPts val="0"/>
                </a:spcBef>
                <a:spcAft>
                  <a:spcPts val="0"/>
                </a:spcAft>
                <a:buClr>
                  <a:schemeClr val="dk1"/>
                </a:buClr>
                <a:buFont typeface="Arial"/>
                <a:buNone/>
              </a:pPr>
              <a:r>
                <a:rPr lang="en-US" sz="1800" b="1">
                  <a:solidFill>
                    <a:srgbClr val="262626"/>
                  </a:solidFill>
                </a:rPr>
                <a:t>Biaya investasi ringan</a:t>
              </a:r>
              <a:endParaRPr sz="1800" b="1">
                <a:solidFill>
                  <a:srgbClr val="3F3F3F"/>
                </a:solidFill>
                <a:latin typeface="Arial"/>
                <a:ea typeface="Arial"/>
                <a:cs typeface="Arial"/>
                <a:sym typeface="Arial"/>
              </a:endParaRPr>
            </a:p>
          </p:txBody>
        </p:sp>
      </p:grpSp>
      <p:grpSp>
        <p:nvGrpSpPr>
          <p:cNvPr id="207" name="Google Shape;207;g24252ccb7d2_0_81"/>
          <p:cNvGrpSpPr/>
          <p:nvPr/>
        </p:nvGrpSpPr>
        <p:grpSpPr>
          <a:xfrm>
            <a:off x="-47275" y="5223173"/>
            <a:ext cx="3782350" cy="1320490"/>
            <a:chOff x="577700" y="4305011"/>
            <a:chExt cx="1628007" cy="1320490"/>
          </a:xfrm>
        </p:grpSpPr>
        <p:sp>
          <p:nvSpPr>
            <p:cNvPr id="208" name="Google Shape;208;g24252ccb7d2_0_81"/>
            <p:cNvSpPr txBox="1"/>
            <p:nvPr/>
          </p:nvSpPr>
          <p:spPr>
            <a:xfrm>
              <a:off x="588407" y="4619001"/>
              <a:ext cx="1617300" cy="10065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Clr>
                  <a:schemeClr val="dk1"/>
                </a:buClr>
                <a:buSzPts val="1100"/>
                <a:buFont typeface="Arial"/>
                <a:buNone/>
              </a:pPr>
              <a:r>
                <a:rPr lang="en-US" sz="1800">
                  <a:solidFill>
                    <a:schemeClr val="dk1"/>
                  </a:solidFill>
                </a:rPr>
                <a:t>Sumber daya dapat diakses sesuai permintaan untuk memenuhi kebutuhan perusahaan</a:t>
              </a:r>
              <a:endParaRPr sz="1600">
                <a:solidFill>
                  <a:srgbClr val="3F3F3F"/>
                </a:solidFill>
              </a:endParaRPr>
            </a:p>
          </p:txBody>
        </p:sp>
        <p:sp>
          <p:nvSpPr>
            <p:cNvPr id="209" name="Google Shape;209;g24252ccb7d2_0_81"/>
            <p:cNvSpPr txBox="1"/>
            <p:nvPr/>
          </p:nvSpPr>
          <p:spPr>
            <a:xfrm>
              <a:off x="577700" y="4305011"/>
              <a:ext cx="1626000" cy="369300"/>
            </a:xfrm>
            <a:prstGeom prst="rect">
              <a:avLst/>
            </a:prstGeom>
            <a:noFill/>
            <a:ln>
              <a:noFill/>
            </a:ln>
          </p:spPr>
          <p:txBody>
            <a:bodyPr spcFirstLastPara="1" wrap="square" lIns="108000" tIns="45700" rIns="108000" bIns="45700" anchor="t" anchorCtr="0">
              <a:spAutoFit/>
            </a:bodyPr>
            <a:lstStyle/>
            <a:p>
              <a:pPr marL="0" lvl="0" indent="0" algn="r" rtl="0">
                <a:spcBef>
                  <a:spcPts val="0"/>
                </a:spcBef>
                <a:spcAft>
                  <a:spcPts val="0"/>
                </a:spcAft>
                <a:buClr>
                  <a:schemeClr val="dk1"/>
                </a:buClr>
                <a:buFont typeface="Arial"/>
                <a:buNone/>
              </a:pPr>
              <a:r>
                <a:rPr lang="en-US" sz="1800" b="1">
                  <a:solidFill>
                    <a:srgbClr val="262626"/>
                  </a:solidFill>
                </a:rPr>
                <a:t>Skalabilitas</a:t>
              </a:r>
              <a:endParaRPr sz="1700" b="1">
                <a:solidFill>
                  <a:srgbClr val="3F3F3F"/>
                </a:solidFill>
                <a:latin typeface="Arial"/>
                <a:ea typeface="Arial"/>
                <a:cs typeface="Arial"/>
                <a:sym typeface="Arial"/>
              </a:endParaRPr>
            </a:p>
          </p:txBody>
        </p:sp>
      </p:grpSp>
      <p:grpSp>
        <p:nvGrpSpPr>
          <p:cNvPr id="210" name="Google Shape;210;g24252ccb7d2_0_81"/>
          <p:cNvGrpSpPr/>
          <p:nvPr/>
        </p:nvGrpSpPr>
        <p:grpSpPr>
          <a:xfrm>
            <a:off x="9205448" y="3441725"/>
            <a:ext cx="2988093" cy="2290500"/>
            <a:chOff x="575684" y="4105540"/>
            <a:chExt cx="2186996" cy="2290500"/>
          </a:xfrm>
        </p:grpSpPr>
        <p:sp>
          <p:nvSpPr>
            <p:cNvPr id="211" name="Google Shape;211;g24252ccb7d2_0_81"/>
            <p:cNvSpPr txBox="1"/>
            <p:nvPr/>
          </p:nvSpPr>
          <p:spPr>
            <a:xfrm>
              <a:off x="579580" y="4752040"/>
              <a:ext cx="2183100" cy="1644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800">
                  <a:solidFill>
                    <a:schemeClr val="dk1"/>
                  </a:solidFill>
                </a:rPr>
                <a:t>karena public cloud diakses oleh banyak orang, sehingga tidak dapat dikustomisasi sesuai dengan kebutuhan pribadi</a:t>
              </a:r>
              <a:endParaRPr sz="1800">
                <a:solidFill>
                  <a:srgbClr val="3F3F3F"/>
                </a:solidFill>
              </a:endParaRPr>
            </a:p>
          </p:txBody>
        </p:sp>
        <p:sp>
          <p:nvSpPr>
            <p:cNvPr id="212" name="Google Shape;212;g24252ccb7d2_0_81"/>
            <p:cNvSpPr txBox="1"/>
            <p:nvPr/>
          </p:nvSpPr>
          <p:spPr>
            <a:xfrm>
              <a:off x="575684" y="4105540"/>
              <a:ext cx="2183100" cy="6465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Clr>
                  <a:schemeClr val="dk1"/>
                </a:buClr>
                <a:buFont typeface="Arial"/>
                <a:buNone/>
              </a:pPr>
              <a:r>
                <a:rPr lang="en-US" sz="1800" b="1">
                  <a:solidFill>
                    <a:srgbClr val="262626"/>
                  </a:solidFill>
                </a:rPr>
                <a:t>Sulit untuk melakukan kustomisasi</a:t>
              </a:r>
              <a:endParaRPr sz="1800" b="1">
                <a:solidFill>
                  <a:srgbClr val="3F3F3F"/>
                </a:solidFill>
                <a:latin typeface="Arial"/>
                <a:ea typeface="Arial"/>
                <a:cs typeface="Arial"/>
                <a:sym typeface="Arial"/>
              </a:endParaRPr>
            </a:p>
          </p:txBody>
        </p:sp>
      </p:grpSp>
      <p:grpSp>
        <p:nvGrpSpPr>
          <p:cNvPr id="213" name="Google Shape;213;g24252ccb7d2_0_81"/>
          <p:cNvGrpSpPr/>
          <p:nvPr/>
        </p:nvGrpSpPr>
        <p:grpSpPr>
          <a:xfrm>
            <a:off x="8530822" y="1452000"/>
            <a:ext cx="3579126" cy="1694388"/>
            <a:chOff x="575684" y="3645018"/>
            <a:chExt cx="2040900" cy="1694388"/>
          </a:xfrm>
        </p:grpSpPr>
        <p:sp>
          <p:nvSpPr>
            <p:cNvPr id="214" name="Google Shape;214;g24252ccb7d2_0_81"/>
            <p:cNvSpPr txBox="1"/>
            <p:nvPr/>
          </p:nvSpPr>
          <p:spPr>
            <a:xfrm>
              <a:off x="579082" y="4014305"/>
              <a:ext cx="2030100" cy="13251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800">
                  <a:solidFill>
                    <a:schemeClr val="dk1"/>
                  </a:solidFill>
                </a:rPr>
                <a:t>Public cloud mempunyai sumber daya yang bersifat publik sehingga tidak ada jaminan keamanan yang tinggi</a:t>
              </a:r>
              <a:endParaRPr sz="1800">
                <a:solidFill>
                  <a:srgbClr val="3F3F3F"/>
                </a:solidFill>
                <a:latin typeface="Arial"/>
                <a:ea typeface="Arial"/>
                <a:cs typeface="Arial"/>
                <a:sym typeface="Arial"/>
              </a:endParaRPr>
            </a:p>
          </p:txBody>
        </p:sp>
        <p:sp>
          <p:nvSpPr>
            <p:cNvPr id="215" name="Google Shape;215;g24252ccb7d2_0_81"/>
            <p:cNvSpPr txBox="1"/>
            <p:nvPr/>
          </p:nvSpPr>
          <p:spPr>
            <a:xfrm>
              <a:off x="575684" y="3645018"/>
              <a:ext cx="20409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None/>
              </a:pPr>
              <a:r>
                <a:rPr lang="en-US" sz="1800" b="1">
                  <a:solidFill>
                    <a:srgbClr val="262626"/>
                  </a:solidFill>
                </a:rPr>
                <a:t>Kurang aman</a:t>
              </a:r>
              <a:endParaRPr sz="1800" b="1">
                <a:solidFill>
                  <a:srgbClr val="262626"/>
                </a:solidFill>
              </a:endParaRPr>
            </a:p>
          </p:txBody>
        </p:sp>
      </p:grpSp>
      <p:sp>
        <p:nvSpPr>
          <p:cNvPr id="216" name="Google Shape;216;g24252ccb7d2_0_81"/>
          <p:cNvSpPr/>
          <p:nvPr/>
        </p:nvSpPr>
        <p:spPr>
          <a:xfrm>
            <a:off x="5226680" y="3694251"/>
            <a:ext cx="558900" cy="558900"/>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accent2"/>
              </a:solidFill>
              <a:latin typeface="Arial"/>
              <a:ea typeface="Arial"/>
              <a:cs typeface="Arial"/>
              <a:sym typeface="Arial"/>
            </a:endParaRPr>
          </a:p>
        </p:txBody>
      </p:sp>
      <p:sp>
        <p:nvSpPr>
          <p:cNvPr id="217" name="Google Shape;217;g24252ccb7d2_0_81"/>
          <p:cNvSpPr/>
          <p:nvPr/>
        </p:nvSpPr>
        <p:spPr>
          <a:xfrm>
            <a:off x="6398247" y="3694251"/>
            <a:ext cx="558900" cy="558900"/>
          </a:xfrm>
          <a:custGeom>
            <a:avLst/>
            <a:gdLst/>
            <a:ahLst/>
            <a:cxnLst/>
            <a:rect l="l" t="t" r="r" b="b"/>
            <a:pathLst>
              <a:path w="3240000" h="3240000" extrusionOk="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accent1"/>
              </a:solidFill>
              <a:latin typeface="Arial"/>
              <a:ea typeface="Arial"/>
              <a:cs typeface="Arial"/>
              <a:sym typeface="Arial"/>
            </a:endParaRPr>
          </a:p>
        </p:txBody>
      </p:sp>
      <p:pic>
        <p:nvPicPr>
          <p:cNvPr id="218" name="Google Shape;218;g24252ccb7d2_0_81"/>
          <p:cNvPicPr preferRelativeResize="0"/>
          <p:nvPr/>
        </p:nvPicPr>
        <p:blipFill>
          <a:blip r:embed="rId3">
            <a:alphaModFix/>
          </a:blip>
          <a:stretch>
            <a:fillRect/>
          </a:stretch>
        </p:blipFill>
        <p:spPr>
          <a:xfrm>
            <a:off x="9285200" y="6013700"/>
            <a:ext cx="2501550" cy="483728"/>
          </a:xfrm>
          <a:prstGeom prst="rect">
            <a:avLst/>
          </a:prstGeom>
          <a:noFill/>
          <a:ln>
            <a:noFill/>
          </a:ln>
        </p:spPr>
      </p:pic>
      <p:cxnSp>
        <p:nvCxnSpPr>
          <p:cNvPr id="219" name="Google Shape;219;g24252ccb7d2_0_81"/>
          <p:cNvCxnSpPr/>
          <p:nvPr/>
        </p:nvCxnSpPr>
        <p:spPr>
          <a:xfrm rot="10800000" flipH="1">
            <a:off x="2975350" y="1171975"/>
            <a:ext cx="6582900" cy="9000"/>
          </a:xfrm>
          <a:prstGeom prst="straightConnector1">
            <a:avLst/>
          </a:prstGeom>
          <a:noFill/>
          <a:ln w="28575" cap="flat" cmpd="sng">
            <a:solidFill>
              <a:schemeClr val="dk2"/>
            </a:solidFill>
            <a:prstDash val="solid"/>
            <a:round/>
            <a:headEnd type="none" w="med" len="med"/>
            <a:tailEnd type="none" w="med" len="med"/>
          </a:ln>
        </p:spPr>
      </p:cxnSp>
      <p:pic>
        <p:nvPicPr>
          <p:cNvPr id="220" name="Google Shape;220;g24252ccb7d2_0_81"/>
          <p:cNvPicPr preferRelativeResize="0"/>
          <p:nvPr/>
        </p:nvPicPr>
        <p:blipFill>
          <a:blip r:embed="rId4">
            <a:alphaModFix/>
          </a:blip>
          <a:stretch>
            <a:fillRect/>
          </a:stretch>
        </p:blipFill>
        <p:spPr>
          <a:xfrm>
            <a:off x="3820350" y="2319813"/>
            <a:ext cx="470000" cy="307225"/>
          </a:xfrm>
          <a:prstGeom prst="rect">
            <a:avLst/>
          </a:prstGeom>
          <a:noFill/>
          <a:ln>
            <a:noFill/>
          </a:ln>
        </p:spPr>
      </p:pic>
      <p:pic>
        <p:nvPicPr>
          <p:cNvPr id="221" name="Google Shape;221;g24252ccb7d2_0_81"/>
          <p:cNvPicPr preferRelativeResize="0"/>
          <p:nvPr/>
        </p:nvPicPr>
        <p:blipFill>
          <a:blip r:embed="rId5">
            <a:alphaModFix/>
          </a:blip>
          <a:stretch>
            <a:fillRect/>
          </a:stretch>
        </p:blipFill>
        <p:spPr>
          <a:xfrm>
            <a:off x="3168475" y="3766363"/>
            <a:ext cx="407825" cy="391875"/>
          </a:xfrm>
          <a:prstGeom prst="rect">
            <a:avLst/>
          </a:prstGeom>
          <a:noFill/>
          <a:ln>
            <a:noFill/>
          </a:ln>
        </p:spPr>
      </p:pic>
      <p:pic>
        <p:nvPicPr>
          <p:cNvPr id="222" name="Google Shape;222;g24252ccb7d2_0_81"/>
          <p:cNvPicPr preferRelativeResize="0"/>
          <p:nvPr/>
        </p:nvPicPr>
        <p:blipFill>
          <a:blip r:embed="rId6">
            <a:alphaModFix/>
          </a:blip>
          <a:stretch>
            <a:fillRect/>
          </a:stretch>
        </p:blipFill>
        <p:spPr>
          <a:xfrm>
            <a:off x="3851440" y="5342491"/>
            <a:ext cx="407825" cy="360974"/>
          </a:xfrm>
          <a:prstGeom prst="rect">
            <a:avLst/>
          </a:prstGeom>
          <a:noFill/>
          <a:ln>
            <a:noFill/>
          </a:ln>
        </p:spPr>
      </p:pic>
      <p:pic>
        <p:nvPicPr>
          <p:cNvPr id="223" name="Google Shape;223;g24252ccb7d2_0_81"/>
          <p:cNvPicPr preferRelativeResize="0"/>
          <p:nvPr/>
        </p:nvPicPr>
        <p:blipFill>
          <a:blip r:embed="rId7">
            <a:alphaModFix/>
          </a:blip>
          <a:stretch>
            <a:fillRect/>
          </a:stretch>
        </p:blipFill>
        <p:spPr>
          <a:xfrm>
            <a:off x="7907214" y="2307084"/>
            <a:ext cx="436825" cy="332684"/>
          </a:xfrm>
          <a:prstGeom prst="rect">
            <a:avLst/>
          </a:prstGeom>
          <a:noFill/>
          <a:ln>
            <a:noFill/>
          </a:ln>
        </p:spPr>
      </p:pic>
      <p:pic>
        <p:nvPicPr>
          <p:cNvPr id="224" name="Google Shape;224;g24252ccb7d2_0_81"/>
          <p:cNvPicPr preferRelativeResize="0"/>
          <p:nvPr/>
        </p:nvPicPr>
        <p:blipFill>
          <a:blip r:embed="rId8">
            <a:alphaModFix/>
          </a:blip>
          <a:stretch>
            <a:fillRect/>
          </a:stretch>
        </p:blipFill>
        <p:spPr>
          <a:xfrm>
            <a:off x="8625286" y="3793211"/>
            <a:ext cx="360975" cy="36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4253a8d4a0_0_91"/>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Private Cloud</a:t>
            </a:r>
            <a:endParaRPr/>
          </a:p>
        </p:txBody>
      </p:sp>
      <p:pic>
        <p:nvPicPr>
          <p:cNvPr id="230" name="Google Shape;230;g24253a8d4a0_0_91"/>
          <p:cNvPicPr preferRelativeResize="0"/>
          <p:nvPr/>
        </p:nvPicPr>
        <p:blipFill>
          <a:blip r:embed="rId3">
            <a:alphaModFix/>
          </a:blip>
          <a:stretch>
            <a:fillRect/>
          </a:stretch>
        </p:blipFill>
        <p:spPr>
          <a:xfrm>
            <a:off x="9285200" y="6089900"/>
            <a:ext cx="2501550" cy="483728"/>
          </a:xfrm>
          <a:prstGeom prst="rect">
            <a:avLst/>
          </a:prstGeom>
          <a:noFill/>
          <a:ln>
            <a:noFill/>
          </a:ln>
        </p:spPr>
      </p:pic>
      <p:cxnSp>
        <p:nvCxnSpPr>
          <p:cNvPr id="231" name="Google Shape;231;g24253a8d4a0_0_91"/>
          <p:cNvCxnSpPr/>
          <p:nvPr/>
        </p:nvCxnSpPr>
        <p:spPr>
          <a:xfrm rot="10800000" flipH="1">
            <a:off x="2975350" y="1171975"/>
            <a:ext cx="6582900" cy="9000"/>
          </a:xfrm>
          <a:prstGeom prst="straightConnector1">
            <a:avLst/>
          </a:prstGeom>
          <a:noFill/>
          <a:ln w="28575" cap="flat" cmpd="sng">
            <a:solidFill>
              <a:schemeClr val="dk2"/>
            </a:solidFill>
            <a:prstDash val="solid"/>
            <a:round/>
            <a:headEnd type="none" w="med" len="med"/>
            <a:tailEnd type="none" w="med" len="med"/>
          </a:ln>
        </p:spPr>
      </p:cxnSp>
      <p:grpSp>
        <p:nvGrpSpPr>
          <p:cNvPr id="232" name="Google Shape;232;g24253a8d4a0_0_91"/>
          <p:cNvGrpSpPr/>
          <p:nvPr/>
        </p:nvGrpSpPr>
        <p:grpSpPr>
          <a:xfrm>
            <a:off x="1199029" y="1383775"/>
            <a:ext cx="9858981" cy="5343045"/>
            <a:chOff x="581748" y="308254"/>
            <a:chExt cx="8298806" cy="4365946"/>
          </a:xfrm>
        </p:grpSpPr>
        <p:cxnSp>
          <p:nvCxnSpPr>
            <p:cNvPr id="233" name="Google Shape;233;g24253a8d4a0_0_91"/>
            <p:cNvCxnSpPr/>
            <p:nvPr/>
          </p:nvCxnSpPr>
          <p:spPr>
            <a:xfrm rot="10800000">
              <a:off x="2608323" y="3068489"/>
              <a:ext cx="0" cy="802500"/>
            </a:xfrm>
            <a:prstGeom prst="straightConnector1">
              <a:avLst/>
            </a:prstGeom>
            <a:noFill/>
            <a:ln w="28575" cap="flat" cmpd="sng">
              <a:solidFill>
                <a:schemeClr val="accent3"/>
              </a:solidFill>
              <a:prstDash val="solid"/>
              <a:round/>
              <a:headEnd type="none" w="sm" len="sm"/>
              <a:tailEnd type="oval" w="med" len="med"/>
            </a:ln>
          </p:spPr>
        </p:cxnSp>
        <p:cxnSp>
          <p:nvCxnSpPr>
            <p:cNvPr id="234" name="Google Shape;234;g24253a8d4a0_0_91"/>
            <p:cNvCxnSpPr/>
            <p:nvPr/>
          </p:nvCxnSpPr>
          <p:spPr>
            <a:xfrm>
              <a:off x="3895491" y="2982003"/>
              <a:ext cx="1816200" cy="0"/>
            </a:xfrm>
            <a:prstGeom prst="straightConnector1">
              <a:avLst/>
            </a:prstGeom>
            <a:noFill/>
            <a:ln w="28575" cap="flat" cmpd="sng">
              <a:solidFill>
                <a:schemeClr val="accent3"/>
              </a:solidFill>
              <a:prstDash val="solid"/>
              <a:round/>
              <a:headEnd type="none" w="sm" len="sm"/>
              <a:tailEnd type="oval" w="med" len="med"/>
            </a:ln>
          </p:spPr>
        </p:cxnSp>
        <p:cxnSp>
          <p:nvCxnSpPr>
            <p:cNvPr id="235" name="Google Shape;235;g24253a8d4a0_0_91"/>
            <p:cNvCxnSpPr/>
            <p:nvPr/>
          </p:nvCxnSpPr>
          <p:spPr>
            <a:xfrm>
              <a:off x="581748" y="2612342"/>
              <a:ext cx="8011200" cy="0"/>
            </a:xfrm>
            <a:prstGeom prst="straightConnector1">
              <a:avLst/>
            </a:prstGeom>
            <a:noFill/>
            <a:ln w="19050" cap="flat" cmpd="sng">
              <a:solidFill>
                <a:schemeClr val="dk1"/>
              </a:solidFill>
              <a:prstDash val="solid"/>
              <a:round/>
              <a:headEnd type="oval" w="med" len="med"/>
              <a:tailEnd type="oval" w="med" len="med"/>
            </a:ln>
          </p:spPr>
        </p:cxnSp>
        <p:sp>
          <p:nvSpPr>
            <p:cNvPr id="236" name="Google Shape;236;g24253a8d4a0_0_91"/>
            <p:cNvSpPr/>
            <p:nvPr/>
          </p:nvSpPr>
          <p:spPr>
            <a:xfrm rot="10800000" flipH="1">
              <a:off x="1362071" y="2774970"/>
              <a:ext cx="2626733" cy="863353"/>
            </a:xfrm>
            <a:custGeom>
              <a:avLst/>
              <a:gdLst/>
              <a:ahLst/>
              <a:cxnLst/>
              <a:rect l="l" t="t" r="r" b="b"/>
              <a:pathLst>
                <a:path w="42353" h="13920" extrusionOk="0">
                  <a:moveTo>
                    <a:pt x="28434" y="1"/>
                  </a:moveTo>
                  <a:cubicBezTo>
                    <a:pt x="24390" y="1"/>
                    <a:pt x="20754" y="1725"/>
                    <a:pt x="18214" y="4468"/>
                  </a:cubicBezTo>
                  <a:cubicBezTo>
                    <a:pt x="17227" y="4139"/>
                    <a:pt x="16177" y="3966"/>
                    <a:pt x="15080" y="3966"/>
                  </a:cubicBezTo>
                  <a:cubicBezTo>
                    <a:pt x="11647" y="3966"/>
                    <a:pt x="8622" y="5706"/>
                    <a:pt x="6819" y="8355"/>
                  </a:cubicBezTo>
                  <a:cubicBezTo>
                    <a:pt x="6459" y="8277"/>
                    <a:pt x="6067" y="8245"/>
                    <a:pt x="5675" y="8245"/>
                  </a:cubicBezTo>
                  <a:cubicBezTo>
                    <a:pt x="2540" y="8245"/>
                    <a:pt x="1" y="10785"/>
                    <a:pt x="1" y="13919"/>
                  </a:cubicBezTo>
                  <a:lnTo>
                    <a:pt x="42353" y="13919"/>
                  </a:lnTo>
                  <a:cubicBezTo>
                    <a:pt x="42353" y="6239"/>
                    <a:pt x="36115" y="1"/>
                    <a:pt x="28434" y="1"/>
                  </a:cubicBezTo>
                  <a:close/>
                </a:path>
              </a:pathLst>
            </a:custGeom>
            <a:gradFill>
              <a:gsLst>
                <a:gs pos="0">
                  <a:srgbClr val="F3788A"/>
                </a:gs>
                <a:gs pos="100000">
                  <a:srgbClr val="CC1C36"/>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7" name="Google Shape;237;g24253a8d4a0_0_91"/>
            <p:cNvCxnSpPr/>
            <p:nvPr/>
          </p:nvCxnSpPr>
          <p:spPr>
            <a:xfrm>
              <a:off x="6056730" y="1477058"/>
              <a:ext cx="0" cy="802500"/>
            </a:xfrm>
            <a:prstGeom prst="straightConnector1">
              <a:avLst/>
            </a:prstGeom>
            <a:noFill/>
            <a:ln w="28575" cap="flat" cmpd="sng">
              <a:solidFill>
                <a:schemeClr val="dk2"/>
              </a:solidFill>
              <a:prstDash val="solid"/>
              <a:round/>
              <a:headEnd type="none" w="sm" len="sm"/>
              <a:tailEnd type="oval" w="med" len="med"/>
            </a:ln>
          </p:spPr>
        </p:cxnSp>
        <p:cxnSp>
          <p:nvCxnSpPr>
            <p:cNvPr id="238" name="Google Shape;238;g24253a8d4a0_0_91"/>
            <p:cNvCxnSpPr/>
            <p:nvPr/>
          </p:nvCxnSpPr>
          <p:spPr>
            <a:xfrm rot="10800000">
              <a:off x="6867990" y="1355692"/>
              <a:ext cx="0" cy="525000"/>
            </a:xfrm>
            <a:prstGeom prst="straightConnector1">
              <a:avLst/>
            </a:prstGeom>
            <a:noFill/>
            <a:ln w="28575" cap="flat" cmpd="sng">
              <a:solidFill>
                <a:schemeClr val="dk2"/>
              </a:solidFill>
              <a:prstDash val="solid"/>
              <a:round/>
              <a:headEnd type="none" w="sm" len="sm"/>
              <a:tailEnd type="oval" w="med" len="med"/>
            </a:ln>
          </p:spPr>
        </p:cxnSp>
        <p:sp>
          <p:nvSpPr>
            <p:cNvPr id="239" name="Google Shape;239;g24253a8d4a0_0_91"/>
            <p:cNvSpPr/>
            <p:nvPr/>
          </p:nvSpPr>
          <p:spPr>
            <a:xfrm>
              <a:off x="5372919" y="1601104"/>
              <a:ext cx="2626733" cy="863353"/>
            </a:xfrm>
            <a:custGeom>
              <a:avLst/>
              <a:gdLst/>
              <a:ahLst/>
              <a:cxnLst/>
              <a:rect l="l" t="t" r="r" b="b"/>
              <a:pathLst>
                <a:path w="42353" h="13920" extrusionOk="0">
                  <a:moveTo>
                    <a:pt x="28434" y="1"/>
                  </a:moveTo>
                  <a:cubicBezTo>
                    <a:pt x="24390" y="1"/>
                    <a:pt x="20754" y="1725"/>
                    <a:pt x="18214" y="4468"/>
                  </a:cubicBezTo>
                  <a:cubicBezTo>
                    <a:pt x="17227" y="4139"/>
                    <a:pt x="16177" y="3966"/>
                    <a:pt x="15080" y="3966"/>
                  </a:cubicBezTo>
                  <a:cubicBezTo>
                    <a:pt x="11647" y="3966"/>
                    <a:pt x="8622" y="5706"/>
                    <a:pt x="6819" y="8355"/>
                  </a:cubicBezTo>
                  <a:cubicBezTo>
                    <a:pt x="6459" y="8277"/>
                    <a:pt x="6067" y="8245"/>
                    <a:pt x="5675" y="8245"/>
                  </a:cubicBezTo>
                  <a:cubicBezTo>
                    <a:pt x="2540" y="8245"/>
                    <a:pt x="1" y="10785"/>
                    <a:pt x="1" y="13919"/>
                  </a:cubicBezTo>
                  <a:lnTo>
                    <a:pt x="42353" y="13919"/>
                  </a:lnTo>
                  <a:cubicBezTo>
                    <a:pt x="42353" y="6239"/>
                    <a:pt x="36115" y="1"/>
                    <a:pt x="28434" y="1"/>
                  </a:cubicBezTo>
                  <a:close/>
                </a:path>
              </a:pathLst>
            </a:custGeom>
            <a:gradFill>
              <a:gsLst>
                <a:gs pos="0">
                  <a:srgbClr val="2C68B2"/>
                </a:gs>
                <a:gs pos="100000">
                  <a:srgbClr val="162B46"/>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24253a8d4a0_0_91"/>
            <p:cNvSpPr/>
            <p:nvPr/>
          </p:nvSpPr>
          <p:spPr>
            <a:xfrm>
              <a:off x="3308765" y="839219"/>
              <a:ext cx="2130900" cy="9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800" i="0" u="none" strike="noStrike" cap="none">
                  <a:solidFill>
                    <a:srgbClr val="000000"/>
                  </a:solidFill>
                  <a:latin typeface="Roboto"/>
                  <a:ea typeface="Roboto"/>
                  <a:cs typeface="Roboto"/>
                  <a:sym typeface="Roboto"/>
                </a:rPr>
                <a:t>Pengguna merupakan satu-satunya pemilik properti sehingga memegang kendali penuh.</a:t>
              </a:r>
              <a:endParaRPr sz="1800" i="0" u="none" strike="noStrike" cap="none">
                <a:solidFill>
                  <a:srgbClr val="000000"/>
                </a:solidFill>
                <a:latin typeface="Roboto"/>
                <a:ea typeface="Roboto"/>
                <a:cs typeface="Roboto"/>
                <a:sym typeface="Roboto"/>
              </a:endParaRPr>
            </a:p>
          </p:txBody>
        </p:sp>
        <p:sp>
          <p:nvSpPr>
            <p:cNvPr id="241" name="Google Shape;241;g24253a8d4a0_0_91"/>
            <p:cNvSpPr/>
            <p:nvPr/>
          </p:nvSpPr>
          <p:spPr>
            <a:xfrm>
              <a:off x="3810552" y="403381"/>
              <a:ext cx="1174200" cy="3246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24253a8d4a0_0_91"/>
            <p:cNvSpPr txBox="1"/>
            <p:nvPr/>
          </p:nvSpPr>
          <p:spPr>
            <a:xfrm>
              <a:off x="3886974" y="403381"/>
              <a:ext cx="974400" cy="3246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000"/>
                <a:buFont typeface="Arial"/>
                <a:buNone/>
              </a:pPr>
              <a:r>
                <a:rPr lang="en-US" sz="1800" b="1" i="0" u="none" strike="noStrike" cap="none">
                  <a:solidFill>
                    <a:srgbClr val="FFFFFF"/>
                  </a:solidFill>
                  <a:latin typeface="Roboto"/>
                  <a:ea typeface="Roboto"/>
                  <a:cs typeface="Roboto"/>
                  <a:sym typeface="Roboto"/>
                </a:rPr>
                <a:t>Kontrol </a:t>
              </a:r>
              <a:endParaRPr sz="1800" b="1" i="0" u="none" strike="noStrike" cap="none">
                <a:solidFill>
                  <a:srgbClr val="FFFFFF"/>
                </a:solidFill>
                <a:latin typeface="Roboto"/>
                <a:ea typeface="Roboto"/>
                <a:cs typeface="Roboto"/>
                <a:sym typeface="Roboto"/>
              </a:endParaRPr>
            </a:p>
          </p:txBody>
        </p:sp>
        <p:sp>
          <p:nvSpPr>
            <p:cNvPr id="243" name="Google Shape;243;g24253a8d4a0_0_91"/>
            <p:cNvSpPr/>
            <p:nvPr/>
          </p:nvSpPr>
          <p:spPr>
            <a:xfrm>
              <a:off x="734247" y="1834269"/>
              <a:ext cx="2710200" cy="50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i="0" u="none" strike="noStrike" cap="none">
                  <a:solidFill>
                    <a:srgbClr val="000000"/>
                  </a:solidFill>
                </a:rPr>
                <a:t>Digunakan untuk menyimpan informasi perusahaan yang hanya dapat diakses oleh staf berwenang.</a:t>
              </a:r>
              <a:endParaRPr sz="1800" i="0" u="none" strike="noStrike" cap="none">
                <a:solidFill>
                  <a:srgbClr val="000000"/>
                </a:solidFill>
              </a:endParaRPr>
            </a:p>
          </p:txBody>
        </p:sp>
        <p:sp>
          <p:nvSpPr>
            <p:cNvPr id="244" name="Google Shape;244;g24253a8d4a0_0_91"/>
            <p:cNvSpPr/>
            <p:nvPr/>
          </p:nvSpPr>
          <p:spPr>
            <a:xfrm>
              <a:off x="1458430" y="1240404"/>
              <a:ext cx="1149900" cy="3246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24253a8d4a0_0_91"/>
            <p:cNvSpPr txBox="1"/>
            <p:nvPr/>
          </p:nvSpPr>
          <p:spPr>
            <a:xfrm>
              <a:off x="1444774" y="1240405"/>
              <a:ext cx="1177200" cy="3246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000"/>
                <a:buFont typeface="Arial"/>
                <a:buNone/>
              </a:pPr>
              <a:r>
                <a:rPr lang="en-US" sz="1800" b="1" i="0" u="none" strike="noStrike" cap="none">
                  <a:solidFill>
                    <a:srgbClr val="FFFFFF"/>
                  </a:solidFill>
                  <a:latin typeface="Roboto"/>
                  <a:ea typeface="Roboto"/>
                  <a:cs typeface="Roboto"/>
                  <a:sym typeface="Roboto"/>
                </a:rPr>
                <a:t>Keamanan </a:t>
              </a:r>
              <a:endParaRPr sz="1800" b="1" i="0" u="none" strike="noStrike" cap="none">
                <a:solidFill>
                  <a:srgbClr val="FFFFFF"/>
                </a:solidFill>
                <a:latin typeface="Roboto"/>
                <a:ea typeface="Roboto"/>
                <a:cs typeface="Roboto"/>
                <a:sym typeface="Roboto"/>
              </a:endParaRPr>
            </a:p>
          </p:txBody>
        </p:sp>
        <p:sp>
          <p:nvSpPr>
            <p:cNvPr id="246" name="Google Shape;246;g24253a8d4a0_0_91"/>
            <p:cNvSpPr/>
            <p:nvPr/>
          </p:nvSpPr>
          <p:spPr>
            <a:xfrm>
              <a:off x="4984754" y="735448"/>
              <a:ext cx="3895800" cy="508800"/>
            </a:xfrm>
            <a:prstGeom prst="rect">
              <a:avLst/>
            </a:prstGeom>
            <a:noFill/>
            <a:ln>
              <a:noFill/>
            </a:ln>
          </p:spPr>
          <p:txBody>
            <a:bodyPr spcFirstLastPara="1" wrap="square" lIns="91425" tIns="91425" rIns="91425" bIns="91425" anchor="ctr" anchorCtr="0">
              <a:noAutofit/>
            </a:bodyPr>
            <a:lstStyle/>
            <a:p>
              <a:pPr marL="491388" marR="0" lvl="0" indent="0" algn="ctr" rtl="0">
                <a:lnSpc>
                  <a:spcPct val="100000"/>
                </a:lnSpc>
                <a:spcBef>
                  <a:spcPts val="0"/>
                </a:spcBef>
                <a:spcAft>
                  <a:spcPts val="0"/>
                </a:spcAft>
                <a:buNone/>
              </a:pPr>
              <a:r>
                <a:rPr lang="en-US" sz="1800" i="0" u="none" strike="noStrike" cap="none">
                  <a:solidFill>
                    <a:srgbClr val="000000"/>
                  </a:solidFill>
                </a:rPr>
                <a:t>Dirancang untuk bekerja dengan sistem lama yang tidak dapat mengakses public cloud.</a:t>
              </a:r>
              <a:endParaRPr sz="1800"/>
            </a:p>
          </p:txBody>
        </p:sp>
        <p:cxnSp>
          <p:nvCxnSpPr>
            <p:cNvPr id="247" name="Google Shape;247;g24253a8d4a0_0_91"/>
            <p:cNvCxnSpPr/>
            <p:nvPr/>
          </p:nvCxnSpPr>
          <p:spPr>
            <a:xfrm rot="10800000">
              <a:off x="3792877" y="2288450"/>
              <a:ext cx="1682700" cy="0"/>
            </a:xfrm>
            <a:prstGeom prst="straightConnector1">
              <a:avLst/>
            </a:prstGeom>
            <a:noFill/>
            <a:ln w="28575" cap="flat" cmpd="sng">
              <a:solidFill>
                <a:schemeClr val="dk2"/>
              </a:solidFill>
              <a:prstDash val="solid"/>
              <a:round/>
              <a:headEnd type="none" w="sm" len="sm"/>
              <a:tailEnd type="oval" w="med" len="med"/>
            </a:ln>
          </p:spPr>
        </p:cxnSp>
        <p:cxnSp>
          <p:nvCxnSpPr>
            <p:cNvPr id="248" name="Google Shape;248;g24253a8d4a0_0_91"/>
            <p:cNvCxnSpPr/>
            <p:nvPr/>
          </p:nvCxnSpPr>
          <p:spPr>
            <a:xfrm rot="10800000">
              <a:off x="5556016" y="1488772"/>
              <a:ext cx="500700" cy="0"/>
            </a:xfrm>
            <a:prstGeom prst="straightConnector1">
              <a:avLst/>
            </a:prstGeom>
            <a:noFill/>
            <a:ln w="28575" cap="flat" cmpd="sng">
              <a:solidFill>
                <a:schemeClr val="dk2"/>
              </a:solidFill>
              <a:prstDash val="solid"/>
              <a:round/>
              <a:headEnd type="none" w="sm" len="sm"/>
              <a:tailEnd type="oval" w="med" len="med"/>
            </a:ln>
          </p:spPr>
        </p:cxnSp>
        <p:sp>
          <p:nvSpPr>
            <p:cNvPr id="249" name="Google Shape;249;g24253a8d4a0_0_91"/>
            <p:cNvSpPr/>
            <p:nvPr/>
          </p:nvSpPr>
          <p:spPr>
            <a:xfrm>
              <a:off x="2137384" y="4165400"/>
              <a:ext cx="4120500" cy="508800"/>
            </a:xfrm>
            <a:prstGeom prst="rect">
              <a:avLst/>
            </a:prstGeom>
            <a:noFill/>
            <a:ln>
              <a:noFill/>
            </a:ln>
          </p:spPr>
          <p:txBody>
            <a:bodyPr spcFirstLastPara="1" wrap="square" lIns="91425" tIns="91425" rIns="91425" bIns="91425" anchor="ctr" anchorCtr="0">
              <a:noAutofit/>
            </a:bodyPr>
            <a:lstStyle/>
            <a:p>
              <a:pPr marL="491388" marR="0" lvl="0" indent="0" algn="ctr" rtl="0">
                <a:lnSpc>
                  <a:spcPct val="100000"/>
                </a:lnSpc>
                <a:spcBef>
                  <a:spcPts val="0"/>
                </a:spcBef>
                <a:spcAft>
                  <a:spcPts val="0"/>
                </a:spcAft>
                <a:buNone/>
              </a:pPr>
              <a:r>
                <a:rPr lang="en-US" sz="1800" i="0" u="none" strike="noStrike" cap="none">
                  <a:solidFill>
                    <a:srgbClr val="000000"/>
                  </a:solidFill>
                </a:rPr>
                <a:t>Lebih mahal jika dibandingkan dengan public cloud karena menyediakan fasilitas yang dapat dipersonalisasi.</a:t>
              </a:r>
              <a:endParaRPr sz="1200" i="0" u="none" strike="noStrike" cap="none">
                <a:solidFill>
                  <a:srgbClr val="000000"/>
                </a:solidFill>
                <a:latin typeface="Roboto"/>
                <a:ea typeface="Roboto"/>
                <a:cs typeface="Roboto"/>
                <a:sym typeface="Roboto"/>
              </a:endParaRPr>
            </a:p>
          </p:txBody>
        </p:sp>
        <p:sp>
          <p:nvSpPr>
            <p:cNvPr id="250" name="Google Shape;250;g24253a8d4a0_0_91"/>
            <p:cNvSpPr/>
            <p:nvPr/>
          </p:nvSpPr>
          <p:spPr>
            <a:xfrm>
              <a:off x="3787067" y="3675537"/>
              <a:ext cx="1174200" cy="324600"/>
            </a:xfrm>
            <a:prstGeom prst="roundRect">
              <a:avLst>
                <a:gd name="adj" fmla="val 50000"/>
              </a:avLst>
            </a:prstGeom>
            <a:solidFill>
              <a:srgbClr val="98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24253a8d4a0_0_91"/>
            <p:cNvSpPr txBox="1"/>
            <p:nvPr/>
          </p:nvSpPr>
          <p:spPr>
            <a:xfrm>
              <a:off x="3910444" y="3675537"/>
              <a:ext cx="974400" cy="3246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000"/>
                <a:buFont typeface="Arial"/>
                <a:buNone/>
              </a:pPr>
              <a:r>
                <a:rPr lang="en-US" sz="1800" b="1" i="0" u="none" strike="noStrike" cap="none">
                  <a:solidFill>
                    <a:srgbClr val="FFFFFF"/>
                  </a:solidFill>
                  <a:latin typeface="Roboto"/>
                  <a:ea typeface="Roboto"/>
                  <a:cs typeface="Roboto"/>
                  <a:sym typeface="Roboto"/>
                </a:rPr>
                <a:t>Mahal</a:t>
              </a:r>
              <a:endParaRPr sz="1800" b="1" i="0" u="none" strike="noStrike" cap="none">
                <a:solidFill>
                  <a:srgbClr val="FFFFFF"/>
                </a:solidFill>
                <a:latin typeface="Roboto"/>
                <a:ea typeface="Roboto"/>
                <a:cs typeface="Roboto"/>
                <a:sym typeface="Roboto"/>
              </a:endParaRPr>
            </a:p>
          </p:txBody>
        </p:sp>
        <p:sp>
          <p:nvSpPr>
            <p:cNvPr id="252" name="Google Shape;252;g24253a8d4a0_0_91"/>
            <p:cNvSpPr/>
            <p:nvPr/>
          </p:nvSpPr>
          <p:spPr>
            <a:xfrm>
              <a:off x="5372927" y="3209239"/>
              <a:ext cx="3130500" cy="802500"/>
            </a:xfrm>
            <a:prstGeom prst="rect">
              <a:avLst/>
            </a:prstGeom>
            <a:noFill/>
            <a:ln>
              <a:noFill/>
            </a:ln>
          </p:spPr>
          <p:txBody>
            <a:bodyPr spcFirstLastPara="1" wrap="square" lIns="91425" tIns="91425" rIns="91425" bIns="91425" anchor="ctr" anchorCtr="0">
              <a:noAutofit/>
            </a:bodyPr>
            <a:lstStyle/>
            <a:p>
              <a:pPr marL="491388" marR="0" lvl="0" indent="0" algn="ctr" rtl="0">
                <a:lnSpc>
                  <a:spcPct val="100000"/>
                </a:lnSpc>
                <a:spcBef>
                  <a:spcPts val="0"/>
                </a:spcBef>
                <a:spcAft>
                  <a:spcPts val="0"/>
                </a:spcAft>
                <a:buNone/>
              </a:pPr>
              <a:r>
                <a:rPr lang="en-US" sz="1800" i="0" u="none" strike="noStrike" cap="none">
                  <a:solidFill>
                    <a:srgbClr val="000000"/>
                  </a:solidFill>
                </a:rPr>
                <a:t>Dapat diubah ukurannya dalam batasan tertentu karena memiliki jumlah klien yang lebih terbatas.</a:t>
              </a:r>
              <a:endParaRPr sz="1800"/>
            </a:p>
          </p:txBody>
        </p:sp>
        <p:sp>
          <p:nvSpPr>
            <p:cNvPr id="253" name="Google Shape;253;g24253a8d4a0_0_91"/>
            <p:cNvSpPr/>
            <p:nvPr/>
          </p:nvSpPr>
          <p:spPr>
            <a:xfrm>
              <a:off x="6527999" y="2674613"/>
              <a:ext cx="1149900" cy="472500"/>
            </a:xfrm>
            <a:prstGeom prst="roundRect">
              <a:avLst>
                <a:gd name="adj" fmla="val 50000"/>
              </a:avLst>
            </a:prstGeom>
            <a:solidFill>
              <a:srgbClr val="98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4" name="Google Shape;254;g24253a8d4a0_0_91"/>
            <p:cNvCxnSpPr/>
            <p:nvPr/>
          </p:nvCxnSpPr>
          <p:spPr>
            <a:xfrm>
              <a:off x="2600555" y="3856779"/>
              <a:ext cx="843900" cy="0"/>
            </a:xfrm>
            <a:prstGeom prst="straightConnector1">
              <a:avLst/>
            </a:prstGeom>
            <a:noFill/>
            <a:ln w="28575" cap="flat" cmpd="sng">
              <a:solidFill>
                <a:schemeClr val="accent3"/>
              </a:solidFill>
              <a:prstDash val="solid"/>
              <a:round/>
              <a:headEnd type="none" w="sm" len="sm"/>
              <a:tailEnd type="oval" w="med" len="med"/>
            </a:ln>
          </p:spPr>
        </p:cxnSp>
        <p:sp>
          <p:nvSpPr>
            <p:cNvPr id="255" name="Google Shape;255;g24253a8d4a0_0_91"/>
            <p:cNvSpPr/>
            <p:nvPr/>
          </p:nvSpPr>
          <p:spPr>
            <a:xfrm>
              <a:off x="6720845" y="1648420"/>
              <a:ext cx="2943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FFFFFF"/>
                  </a:solidFill>
                  <a:latin typeface="Arial"/>
                  <a:ea typeface="Arial"/>
                  <a:cs typeface="Arial"/>
                  <a:sym typeface="Arial"/>
                </a:rPr>
                <a:t>+</a:t>
              </a:r>
              <a:endParaRPr/>
            </a:p>
          </p:txBody>
        </p:sp>
        <p:sp>
          <p:nvSpPr>
            <p:cNvPr id="256" name="Google Shape;256;g24253a8d4a0_0_91"/>
            <p:cNvSpPr txBox="1"/>
            <p:nvPr/>
          </p:nvSpPr>
          <p:spPr>
            <a:xfrm>
              <a:off x="1714944" y="2563962"/>
              <a:ext cx="1974600" cy="754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rgbClr val="FFFFFF"/>
                  </a:solidFill>
                  <a:latin typeface="Arial"/>
                  <a:ea typeface="Arial"/>
                  <a:cs typeface="Arial"/>
                  <a:sym typeface="Arial"/>
                </a:rPr>
                <a:t>-</a:t>
              </a:r>
              <a:endParaRPr sz="5400" b="1" i="0" u="none" strike="noStrike" cap="none">
                <a:solidFill>
                  <a:srgbClr val="FFFFFF"/>
                </a:solidFill>
                <a:latin typeface="Arial"/>
                <a:ea typeface="Arial"/>
                <a:cs typeface="Arial"/>
                <a:sym typeface="Arial"/>
              </a:endParaRPr>
            </a:p>
          </p:txBody>
        </p:sp>
        <p:sp>
          <p:nvSpPr>
            <p:cNvPr id="257" name="Google Shape;257;g24253a8d4a0_0_91"/>
            <p:cNvSpPr txBox="1"/>
            <p:nvPr/>
          </p:nvSpPr>
          <p:spPr>
            <a:xfrm>
              <a:off x="6514343" y="2717360"/>
              <a:ext cx="1177200" cy="3246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000"/>
                <a:buFont typeface="Arial"/>
                <a:buNone/>
              </a:pPr>
              <a:r>
                <a:rPr lang="en-US" sz="1800" b="1" i="0" u="none" strike="noStrike" cap="none">
                  <a:solidFill>
                    <a:srgbClr val="FFFFFF"/>
                  </a:solidFill>
                  <a:latin typeface="Roboto"/>
                  <a:ea typeface="Roboto"/>
                  <a:cs typeface="Roboto"/>
                  <a:sym typeface="Roboto"/>
                </a:rPr>
                <a:t>Kurang terukur</a:t>
              </a:r>
              <a:endParaRPr sz="1800" b="1" i="0" u="none" strike="noStrike" cap="none">
                <a:solidFill>
                  <a:srgbClr val="FFFFFF"/>
                </a:solidFill>
                <a:latin typeface="Roboto"/>
                <a:ea typeface="Roboto"/>
                <a:cs typeface="Roboto"/>
                <a:sym typeface="Roboto"/>
              </a:endParaRPr>
            </a:p>
          </p:txBody>
        </p:sp>
        <p:sp>
          <p:nvSpPr>
            <p:cNvPr id="258" name="Google Shape;258;g24253a8d4a0_0_91"/>
            <p:cNvSpPr/>
            <p:nvPr/>
          </p:nvSpPr>
          <p:spPr>
            <a:xfrm>
              <a:off x="5876568" y="308254"/>
              <a:ext cx="2626800" cy="3246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9" name="Google Shape;259;g24253a8d4a0_0_91"/>
          <p:cNvSpPr txBox="1"/>
          <p:nvPr/>
        </p:nvSpPr>
        <p:spPr>
          <a:xfrm>
            <a:off x="7588575" y="1383775"/>
            <a:ext cx="2910300" cy="3972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Clr>
                <a:srgbClr val="000000"/>
              </a:buClr>
              <a:buSzPts val="1000"/>
              <a:buFont typeface="Arial"/>
              <a:buNone/>
            </a:pPr>
            <a:r>
              <a:rPr lang="en-US" sz="1800" b="1" i="0" u="none" strike="noStrike" cap="none">
                <a:solidFill>
                  <a:srgbClr val="FFFFFF"/>
                </a:solidFill>
                <a:latin typeface="Roboto"/>
                <a:ea typeface="Roboto"/>
                <a:cs typeface="Roboto"/>
                <a:sym typeface="Roboto"/>
              </a:rPr>
              <a:t>Mendukung sistem lama</a:t>
            </a:r>
            <a:endParaRPr sz="1800" b="1" i="0" u="none" strike="noStrike" cap="none">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4253a8d4a0_0_126"/>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None/>
            </a:pPr>
            <a:r>
              <a:rPr lang="en-US"/>
              <a:t>Hybrid Cloud</a:t>
            </a:r>
            <a:endParaRPr/>
          </a:p>
        </p:txBody>
      </p:sp>
      <p:sp>
        <p:nvSpPr>
          <p:cNvPr id="265" name="Google Shape;265;g24253a8d4a0_0_126"/>
          <p:cNvSpPr/>
          <p:nvPr/>
        </p:nvSpPr>
        <p:spPr>
          <a:xfrm rot="-2700000" flipH="1">
            <a:off x="3768984" y="5236596"/>
            <a:ext cx="572756" cy="5727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266" name="Google Shape;266;g24253a8d4a0_0_126"/>
          <p:cNvCxnSpPr/>
          <p:nvPr/>
        </p:nvCxnSpPr>
        <p:spPr>
          <a:xfrm rot="-2700000">
            <a:off x="4238900" y="4992845"/>
            <a:ext cx="719976" cy="0"/>
          </a:xfrm>
          <a:prstGeom prst="straightConnector1">
            <a:avLst/>
          </a:prstGeom>
          <a:noFill/>
          <a:ln w="25400" cap="flat" cmpd="sng">
            <a:solidFill>
              <a:schemeClr val="accent5"/>
            </a:solidFill>
            <a:prstDash val="solid"/>
            <a:miter lim="800000"/>
            <a:headEnd type="triangle" w="med" len="med"/>
            <a:tailEnd type="none" w="sm" len="sm"/>
          </a:ln>
        </p:spPr>
      </p:cxnSp>
      <p:sp>
        <p:nvSpPr>
          <p:cNvPr id="267" name="Google Shape;267;g24253a8d4a0_0_126"/>
          <p:cNvSpPr/>
          <p:nvPr/>
        </p:nvSpPr>
        <p:spPr>
          <a:xfrm rot="2700000" flipH="1">
            <a:off x="3765786" y="2187054"/>
            <a:ext cx="572756" cy="5727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268" name="Google Shape;268;g24253a8d4a0_0_126"/>
          <p:cNvCxnSpPr/>
          <p:nvPr/>
        </p:nvCxnSpPr>
        <p:spPr>
          <a:xfrm rot="2700000">
            <a:off x="4222305" y="3016960"/>
            <a:ext cx="719976" cy="0"/>
          </a:xfrm>
          <a:prstGeom prst="straightConnector1">
            <a:avLst/>
          </a:prstGeom>
          <a:noFill/>
          <a:ln w="25400" cap="flat" cmpd="sng">
            <a:solidFill>
              <a:schemeClr val="accent5"/>
            </a:solidFill>
            <a:prstDash val="solid"/>
            <a:miter lim="800000"/>
            <a:headEnd type="triangle" w="med" len="med"/>
            <a:tailEnd type="none" w="sm" len="sm"/>
          </a:ln>
        </p:spPr>
      </p:cxnSp>
      <p:sp>
        <p:nvSpPr>
          <p:cNvPr id="269" name="Google Shape;269;g24253a8d4a0_0_126"/>
          <p:cNvSpPr/>
          <p:nvPr/>
        </p:nvSpPr>
        <p:spPr>
          <a:xfrm flipH="1">
            <a:off x="3085867" y="3687208"/>
            <a:ext cx="573000" cy="573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270" name="Google Shape;270;g24253a8d4a0_0_126"/>
          <p:cNvCxnSpPr/>
          <p:nvPr/>
        </p:nvCxnSpPr>
        <p:spPr>
          <a:xfrm>
            <a:off x="3771690" y="3983060"/>
            <a:ext cx="720000" cy="0"/>
          </a:xfrm>
          <a:prstGeom prst="straightConnector1">
            <a:avLst/>
          </a:prstGeom>
          <a:noFill/>
          <a:ln w="25400" cap="flat" cmpd="sng">
            <a:solidFill>
              <a:schemeClr val="accent5"/>
            </a:solidFill>
            <a:prstDash val="solid"/>
            <a:miter lim="800000"/>
            <a:headEnd type="triangle" w="med" len="med"/>
            <a:tailEnd type="none" w="sm" len="sm"/>
          </a:ln>
        </p:spPr>
      </p:cxnSp>
      <p:sp>
        <p:nvSpPr>
          <p:cNvPr id="271" name="Google Shape;271;g24253a8d4a0_0_126"/>
          <p:cNvSpPr/>
          <p:nvPr/>
        </p:nvSpPr>
        <p:spPr>
          <a:xfrm rot="-2700000">
            <a:off x="7839252" y="2187054"/>
            <a:ext cx="572756" cy="57275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272" name="Google Shape;272;g24253a8d4a0_0_126"/>
          <p:cNvCxnSpPr/>
          <p:nvPr/>
        </p:nvCxnSpPr>
        <p:spPr>
          <a:xfrm rot="8100000">
            <a:off x="7235513" y="3016960"/>
            <a:ext cx="719976" cy="0"/>
          </a:xfrm>
          <a:prstGeom prst="straightConnector1">
            <a:avLst/>
          </a:prstGeom>
          <a:noFill/>
          <a:ln w="25400" cap="flat" cmpd="sng">
            <a:solidFill>
              <a:schemeClr val="accent3"/>
            </a:solidFill>
            <a:prstDash val="solid"/>
            <a:miter lim="800000"/>
            <a:headEnd type="triangle" w="med" len="med"/>
            <a:tailEnd type="none" w="sm" len="sm"/>
          </a:ln>
        </p:spPr>
      </p:cxnSp>
      <p:sp>
        <p:nvSpPr>
          <p:cNvPr id="273" name="Google Shape;273;g24253a8d4a0_0_126"/>
          <p:cNvSpPr/>
          <p:nvPr/>
        </p:nvSpPr>
        <p:spPr>
          <a:xfrm>
            <a:off x="8518928" y="3687208"/>
            <a:ext cx="573000" cy="573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cxnSp>
        <p:nvCxnSpPr>
          <p:cNvPr id="274" name="Google Shape;274;g24253a8d4a0_0_126"/>
          <p:cNvCxnSpPr/>
          <p:nvPr/>
        </p:nvCxnSpPr>
        <p:spPr>
          <a:xfrm rot="10800000">
            <a:off x="7686105" y="3983060"/>
            <a:ext cx="720000" cy="0"/>
          </a:xfrm>
          <a:prstGeom prst="straightConnector1">
            <a:avLst/>
          </a:prstGeom>
          <a:noFill/>
          <a:ln w="25400" cap="flat" cmpd="sng">
            <a:solidFill>
              <a:schemeClr val="accent3"/>
            </a:solidFill>
            <a:prstDash val="solid"/>
            <a:miter lim="800000"/>
            <a:headEnd type="triangle" w="med" len="med"/>
            <a:tailEnd type="none" w="sm" len="sm"/>
          </a:ln>
        </p:spPr>
      </p:cxnSp>
      <p:sp>
        <p:nvSpPr>
          <p:cNvPr id="275" name="Google Shape;275;g24253a8d4a0_0_126"/>
          <p:cNvSpPr/>
          <p:nvPr/>
        </p:nvSpPr>
        <p:spPr>
          <a:xfrm>
            <a:off x="5873498" y="3448437"/>
            <a:ext cx="436837" cy="1100772"/>
          </a:xfrm>
          <a:custGeom>
            <a:avLst/>
            <a:gdLst/>
            <a:ahLst/>
            <a:cxnLst/>
            <a:rect l="l" t="t" r="r" b="b"/>
            <a:pathLst>
              <a:path w="436837" h="1100772" extrusionOk="0">
                <a:moveTo>
                  <a:pt x="218419" y="0"/>
                </a:moveTo>
                <a:lnTo>
                  <a:pt x="298285" y="96799"/>
                </a:lnTo>
                <a:cubicBezTo>
                  <a:pt x="385760" y="226278"/>
                  <a:pt x="436837" y="382367"/>
                  <a:pt x="436837" y="550386"/>
                </a:cubicBezTo>
                <a:cubicBezTo>
                  <a:pt x="436837" y="718405"/>
                  <a:pt x="385760" y="874494"/>
                  <a:pt x="298285" y="1003973"/>
                </a:cubicBezTo>
                <a:lnTo>
                  <a:pt x="218419" y="1100772"/>
                </a:lnTo>
                <a:lnTo>
                  <a:pt x="138552" y="1003973"/>
                </a:lnTo>
                <a:cubicBezTo>
                  <a:pt x="51078" y="874494"/>
                  <a:pt x="0" y="718405"/>
                  <a:pt x="0" y="550386"/>
                </a:cubicBezTo>
                <a:cubicBezTo>
                  <a:pt x="0" y="382367"/>
                  <a:pt x="51078" y="226278"/>
                  <a:pt x="138552" y="96799"/>
                </a:cubicBezTo>
                <a:lnTo>
                  <a:pt x="218419" y="0"/>
                </a:lnTo>
                <a:close/>
              </a:path>
            </a:pathLst>
          </a:custGeom>
          <a:solidFill>
            <a:srgbClr val="AAAA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76" name="Google Shape;276;g24253a8d4a0_0_126"/>
          <p:cNvSpPr/>
          <p:nvPr/>
        </p:nvSpPr>
        <p:spPr>
          <a:xfrm>
            <a:off x="4687801" y="3187556"/>
            <a:ext cx="1404116" cy="1622534"/>
          </a:xfrm>
          <a:custGeom>
            <a:avLst/>
            <a:gdLst/>
            <a:ahLst/>
            <a:cxnLst/>
            <a:rect l="l" t="t" r="r" b="b"/>
            <a:pathLst>
              <a:path w="1404116" h="1622534" extrusionOk="0">
                <a:moveTo>
                  <a:pt x="811267" y="0"/>
                </a:moveTo>
                <a:cubicBezTo>
                  <a:pt x="1035292" y="0"/>
                  <a:pt x="1238109" y="90804"/>
                  <a:pt x="1384919" y="237615"/>
                </a:cubicBezTo>
                <a:lnTo>
                  <a:pt x="1404116" y="260881"/>
                </a:lnTo>
                <a:lnTo>
                  <a:pt x="1324249" y="357680"/>
                </a:lnTo>
                <a:cubicBezTo>
                  <a:pt x="1236775" y="487159"/>
                  <a:pt x="1185697" y="643248"/>
                  <a:pt x="1185697" y="811267"/>
                </a:cubicBezTo>
                <a:cubicBezTo>
                  <a:pt x="1185697" y="979286"/>
                  <a:pt x="1236775" y="1135375"/>
                  <a:pt x="1324249" y="1264854"/>
                </a:cubicBezTo>
                <a:lnTo>
                  <a:pt x="1404116" y="1361653"/>
                </a:lnTo>
                <a:lnTo>
                  <a:pt x="1384919" y="1384919"/>
                </a:lnTo>
                <a:cubicBezTo>
                  <a:pt x="1238109" y="1531730"/>
                  <a:pt x="1035292" y="1622534"/>
                  <a:pt x="811267" y="1622534"/>
                </a:cubicBezTo>
                <a:cubicBezTo>
                  <a:pt x="363217" y="1622534"/>
                  <a:pt x="0" y="1259317"/>
                  <a:pt x="0" y="811267"/>
                </a:cubicBezTo>
                <a:cubicBezTo>
                  <a:pt x="0" y="363217"/>
                  <a:pt x="363217" y="0"/>
                  <a:pt x="8112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77" name="Google Shape;277;g24253a8d4a0_0_126"/>
          <p:cNvSpPr/>
          <p:nvPr/>
        </p:nvSpPr>
        <p:spPr>
          <a:xfrm>
            <a:off x="6091917" y="3187556"/>
            <a:ext cx="1404115" cy="1622534"/>
          </a:xfrm>
          <a:custGeom>
            <a:avLst/>
            <a:gdLst/>
            <a:ahLst/>
            <a:cxnLst/>
            <a:rect l="l" t="t" r="r" b="b"/>
            <a:pathLst>
              <a:path w="1404115" h="1622534" extrusionOk="0">
                <a:moveTo>
                  <a:pt x="592848" y="0"/>
                </a:moveTo>
                <a:cubicBezTo>
                  <a:pt x="1040898" y="0"/>
                  <a:pt x="1404115" y="363217"/>
                  <a:pt x="1404115" y="811267"/>
                </a:cubicBezTo>
                <a:cubicBezTo>
                  <a:pt x="1404115" y="1259317"/>
                  <a:pt x="1040898" y="1622534"/>
                  <a:pt x="592848" y="1622534"/>
                </a:cubicBezTo>
                <a:cubicBezTo>
                  <a:pt x="368823" y="1622534"/>
                  <a:pt x="166006" y="1531730"/>
                  <a:pt x="19196" y="1384919"/>
                </a:cubicBezTo>
                <a:lnTo>
                  <a:pt x="0" y="1361653"/>
                </a:lnTo>
                <a:lnTo>
                  <a:pt x="79866" y="1264854"/>
                </a:lnTo>
                <a:cubicBezTo>
                  <a:pt x="167341" y="1135375"/>
                  <a:pt x="218418" y="979286"/>
                  <a:pt x="218418" y="811267"/>
                </a:cubicBezTo>
                <a:cubicBezTo>
                  <a:pt x="218418" y="643248"/>
                  <a:pt x="167341" y="487159"/>
                  <a:pt x="79866" y="357680"/>
                </a:cubicBezTo>
                <a:lnTo>
                  <a:pt x="0" y="260881"/>
                </a:lnTo>
                <a:lnTo>
                  <a:pt x="19196" y="237615"/>
                </a:lnTo>
                <a:cubicBezTo>
                  <a:pt x="166006" y="90804"/>
                  <a:pt x="368823" y="0"/>
                  <a:pt x="592848" y="0"/>
                </a:cubicBezTo>
                <a:close/>
              </a:path>
            </a:pathLst>
          </a:custGeom>
          <a:solidFill>
            <a:srgbClr val="EF4A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278" name="Google Shape;278;g24253a8d4a0_0_126"/>
          <p:cNvGrpSpPr/>
          <p:nvPr/>
        </p:nvGrpSpPr>
        <p:grpSpPr>
          <a:xfrm>
            <a:off x="-105506" y="3278783"/>
            <a:ext cx="3083855" cy="2330565"/>
            <a:chOff x="570299" y="3942536"/>
            <a:chExt cx="1626248" cy="2330565"/>
          </a:xfrm>
        </p:grpSpPr>
        <p:sp>
          <p:nvSpPr>
            <p:cNvPr id="279" name="Google Shape;279;g24253a8d4a0_0_126"/>
            <p:cNvSpPr txBox="1"/>
            <p:nvPr/>
          </p:nvSpPr>
          <p:spPr>
            <a:xfrm>
              <a:off x="570299" y="4310501"/>
              <a:ext cx="1617300" cy="19626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None/>
              </a:pPr>
              <a:r>
                <a:rPr lang="en-US" sz="1800">
                  <a:solidFill>
                    <a:schemeClr val="dk1"/>
                  </a:solidFill>
                </a:rPr>
                <a:t>Menyimpan data-data sensitif didalam private cloud, sementara data lainnya dalam public cloud agar menghemat biaya.</a:t>
              </a:r>
              <a:endParaRPr sz="1800">
                <a:solidFill>
                  <a:schemeClr val="dk1"/>
                </a:solidFill>
              </a:endParaRPr>
            </a:p>
            <a:p>
              <a:pPr marL="0" marR="0" lvl="0" indent="0" algn="r" rtl="0">
                <a:spcBef>
                  <a:spcPts val="0"/>
                </a:spcBef>
                <a:spcAft>
                  <a:spcPts val="0"/>
                </a:spcAft>
                <a:buNone/>
              </a:pPr>
              <a:endParaRPr sz="1800">
                <a:solidFill>
                  <a:srgbClr val="3F3F3F"/>
                </a:solidFill>
              </a:endParaRPr>
            </a:p>
          </p:txBody>
        </p:sp>
        <p:sp>
          <p:nvSpPr>
            <p:cNvPr id="280" name="Google Shape;280;g24253a8d4a0_0_126"/>
            <p:cNvSpPr txBox="1"/>
            <p:nvPr/>
          </p:nvSpPr>
          <p:spPr>
            <a:xfrm>
              <a:off x="570547" y="3942536"/>
              <a:ext cx="1626000" cy="369300"/>
            </a:xfrm>
            <a:prstGeom prst="rect">
              <a:avLst/>
            </a:prstGeom>
            <a:noFill/>
            <a:ln>
              <a:noFill/>
            </a:ln>
          </p:spPr>
          <p:txBody>
            <a:bodyPr spcFirstLastPara="1" wrap="square" lIns="108000" tIns="45700" rIns="108000" bIns="45700" anchor="t" anchorCtr="0">
              <a:spAutoFit/>
            </a:bodyPr>
            <a:lstStyle/>
            <a:p>
              <a:pPr marL="0" lvl="0" indent="0" algn="r" rtl="0">
                <a:spcBef>
                  <a:spcPts val="0"/>
                </a:spcBef>
                <a:spcAft>
                  <a:spcPts val="0"/>
                </a:spcAft>
                <a:buClr>
                  <a:schemeClr val="dk1"/>
                </a:buClr>
                <a:buFont typeface="Arial"/>
                <a:buNone/>
              </a:pPr>
              <a:r>
                <a:rPr lang="en-US" sz="1800" b="1">
                  <a:solidFill>
                    <a:srgbClr val="262626"/>
                  </a:solidFill>
                </a:rPr>
                <a:t>Biaya terkendali</a:t>
              </a:r>
              <a:endParaRPr sz="1800" b="1">
                <a:solidFill>
                  <a:srgbClr val="3F3F3F"/>
                </a:solidFill>
                <a:latin typeface="Arial"/>
                <a:ea typeface="Arial"/>
                <a:cs typeface="Arial"/>
                <a:sym typeface="Arial"/>
              </a:endParaRPr>
            </a:p>
          </p:txBody>
        </p:sp>
      </p:grpSp>
      <p:grpSp>
        <p:nvGrpSpPr>
          <p:cNvPr id="281" name="Google Shape;281;g24253a8d4a0_0_126"/>
          <p:cNvGrpSpPr/>
          <p:nvPr/>
        </p:nvGrpSpPr>
        <p:grpSpPr>
          <a:xfrm>
            <a:off x="70624" y="1223225"/>
            <a:ext cx="3578593" cy="2013288"/>
            <a:chOff x="418098" y="3416420"/>
            <a:chExt cx="1783500" cy="2013288"/>
          </a:xfrm>
        </p:grpSpPr>
        <p:sp>
          <p:nvSpPr>
            <p:cNvPr id="282" name="Google Shape;282;g24253a8d4a0_0_126"/>
            <p:cNvSpPr txBox="1"/>
            <p:nvPr/>
          </p:nvSpPr>
          <p:spPr>
            <a:xfrm>
              <a:off x="421067" y="3785708"/>
              <a:ext cx="1773900" cy="16440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None/>
              </a:pPr>
              <a:r>
                <a:rPr lang="en-US" sz="1800">
                  <a:solidFill>
                    <a:schemeClr val="dk1"/>
                  </a:solidFill>
                </a:rPr>
                <a:t>Hybrid cloud dapat dikostumisasi sesuai dengan kebutuhan khusus perusahaan dalam mendistribusikan beban kerja di berbagai infrastruktur.</a:t>
              </a:r>
              <a:endParaRPr sz="1800">
                <a:solidFill>
                  <a:srgbClr val="3F3F3F"/>
                </a:solidFill>
              </a:endParaRPr>
            </a:p>
          </p:txBody>
        </p:sp>
        <p:sp>
          <p:nvSpPr>
            <p:cNvPr id="283" name="Google Shape;283;g24253a8d4a0_0_126"/>
            <p:cNvSpPr txBox="1"/>
            <p:nvPr/>
          </p:nvSpPr>
          <p:spPr>
            <a:xfrm>
              <a:off x="418098" y="3416420"/>
              <a:ext cx="1783500" cy="369300"/>
            </a:xfrm>
            <a:prstGeom prst="rect">
              <a:avLst/>
            </a:prstGeom>
            <a:noFill/>
            <a:ln>
              <a:noFill/>
            </a:ln>
          </p:spPr>
          <p:txBody>
            <a:bodyPr spcFirstLastPara="1" wrap="square" lIns="108000" tIns="45700" rIns="108000" bIns="45700" anchor="t" anchorCtr="0">
              <a:spAutoFit/>
            </a:bodyPr>
            <a:lstStyle/>
            <a:p>
              <a:pPr marL="0" lvl="0" indent="0" algn="r" rtl="0">
                <a:spcBef>
                  <a:spcPts val="0"/>
                </a:spcBef>
                <a:spcAft>
                  <a:spcPts val="0"/>
                </a:spcAft>
                <a:buClr>
                  <a:schemeClr val="dk1"/>
                </a:buClr>
                <a:buFont typeface="Arial"/>
                <a:buNone/>
              </a:pPr>
              <a:r>
                <a:rPr lang="en-US" sz="1800" b="1">
                  <a:solidFill>
                    <a:srgbClr val="262626"/>
                  </a:solidFill>
                </a:rPr>
                <a:t>Fleksibilitas dan kontrol</a:t>
              </a:r>
              <a:endParaRPr sz="1800" b="1">
                <a:solidFill>
                  <a:srgbClr val="3F3F3F"/>
                </a:solidFill>
                <a:latin typeface="Arial"/>
                <a:ea typeface="Arial"/>
                <a:cs typeface="Arial"/>
                <a:sym typeface="Arial"/>
              </a:endParaRPr>
            </a:p>
          </p:txBody>
        </p:sp>
      </p:grpSp>
      <p:grpSp>
        <p:nvGrpSpPr>
          <p:cNvPr id="284" name="Google Shape;284;g24253a8d4a0_0_126"/>
          <p:cNvGrpSpPr/>
          <p:nvPr/>
        </p:nvGrpSpPr>
        <p:grpSpPr>
          <a:xfrm>
            <a:off x="-119908" y="5445527"/>
            <a:ext cx="3755580" cy="1331615"/>
            <a:chOff x="569697" y="4070186"/>
            <a:chExt cx="1626003" cy="1331615"/>
          </a:xfrm>
        </p:grpSpPr>
        <p:sp>
          <p:nvSpPr>
            <p:cNvPr id="285" name="Google Shape;285;g24253a8d4a0_0_126"/>
            <p:cNvSpPr txBox="1"/>
            <p:nvPr/>
          </p:nvSpPr>
          <p:spPr>
            <a:xfrm>
              <a:off x="578400" y="4395301"/>
              <a:ext cx="1617300" cy="10065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0"/>
                </a:spcBef>
                <a:spcAft>
                  <a:spcPts val="0"/>
                </a:spcAft>
                <a:buNone/>
              </a:pPr>
              <a:r>
                <a:rPr lang="en-US" sz="1800">
                  <a:solidFill>
                    <a:schemeClr val="dk1"/>
                  </a:solidFill>
                </a:rPr>
                <a:t>Data-data dapat disimpan secara terpisah agar kemungkinan terjadinya pencurian berkurang.</a:t>
              </a:r>
              <a:endParaRPr sz="1800">
                <a:solidFill>
                  <a:srgbClr val="3F3F3F"/>
                </a:solidFill>
              </a:endParaRPr>
            </a:p>
          </p:txBody>
        </p:sp>
        <p:sp>
          <p:nvSpPr>
            <p:cNvPr id="286" name="Google Shape;286;g24253a8d4a0_0_126"/>
            <p:cNvSpPr txBox="1"/>
            <p:nvPr/>
          </p:nvSpPr>
          <p:spPr>
            <a:xfrm>
              <a:off x="569697" y="4070186"/>
              <a:ext cx="1626000" cy="369300"/>
            </a:xfrm>
            <a:prstGeom prst="rect">
              <a:avLst/>
            </a:prstGeom>
            <a:noFill/>
            <a:ln>
              <a:noFill/>
            </a:ln>
          </p:spPr>
          <p:txBody>
            <a:bodyPr spcFirstLastPara="1" wrap="square" lIns="108000" tIns="45700" rIns="108000" bIns="45700" anchor="t" anchorCtr="0">
              <a:spAutoFit/>
            </a:bodyPr>
            <a:lstStyle/>
            <a:p>
              <a:pPr marL="0" lvl="0" indent="0" algn="r" rtl="0">
                <a:spcBef>
                  <a:spcPts val="0"/>
                </a:spcBef>
                <a:spcAft>
                  <a:spcPts val="0"/>
                </a:spcAft>
                <a:buClr>
                  <a:schemeClr val="dk1"/>
                </a:buClr>
                <a:buFont typeface="Arial"/>
                <a:buNone/>
              </a:pPr>
              <a:r>
                <a:rPr lang="en-US" sz="1800" b="1">
                  <a:solidFill>
                    <a:srgbClr val="262626"/>
                  </a:solidFill>
                </a:rPr>
                <a:t>Keamanan</a:t>
              </a:r>
              <a:endParaRPr sz="1800" b="1">
                <a:solidFill>
                  <a:srgbClr val="3F3F3F"/>
                </a:solidFill>
                <a:latin typeface="Arial"/>
                <a:ea typeface="Arial"/>
                <a:cs typeface="Arial"/>
                <a:sym typeface="Arial"/>
              </a:endParaRPr>
            </a:p>
          </p:txBody>
        </p:sp>
      </p:grpSp>
      <p:grpSp>
        <p:nvGrpSpPr>
          <p:cNvPr id="287" name="Google Shape;287;g24253a8d4a0_0_126"/>
          <p:cNvGrpSpPr/>
          <p:nvPr/>
        </p:nvGrpSpPr>
        <p:grpSpPr>
          <a:xfrm>
            <a:off x="9205475" y="3548700"/>
            <a:ext cx="2904718" cy="1417875"/>
            <a:chOff x="575684" y="4212515"/>
            <a:chExt cx="2185807" cy="1417875"/>
          </a:xfrm>
        </p:grpSpPr>
        <p:sp>
          <p:nvSpPr>
            <p:cNvPr id="288" name="Google Shape;288;g24253a8d4a0_0_126"/>
            <p:cNvSpPr txBox="1"/>
            <p:nvPr/>
          </p:nvSpPr>
          <p:spPr>
            <a:xfrm>
              <a:off x="578391" y="4623890"/>
              <a:ext cx="2183100" cy="1006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800">
                  <a:solidFill>
                    <a:schemeClr val="dk1"/>
                  </a:solidFill>
                </a:rPr>
                <a:t>Dapat terjadinya latensi dikarenakan transmisi melewati public cloud.</a:t>
              </a:r>
              <a:endParaRPr sz="1800">
                <a:solidFill>
                  <a:srgbClr val="3F3F3F"/>
                </a:solidFill>
              </a:endParaRPr>
            </a:p>
          </p:txBody>
        </p:sp>
        <p:sp>
          <p:nvSpPr>
            <p:cNvPr id="289" name="Google Shape;289;g24253a8d4a0_0_126"/>
            <p:cNvSpPr txBox="1"/>
            <p:nvPr/>
          </p:nvSpPr>
          <p:spPr>
            <a:xfrm>
              <a:off x="575684" y="4212515"/>
              <a:ext cx="21831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Clr>
                  <a:schemeClr val="dk1"/>
                </a:buClr>
                <a:buFont typeface="Arial"/>
                <a:buNone/>
              </a:pPr>
              <a:r>
                <a:rPr lang="en-US" sz="1800" b="1">
                  <a:solidFill>
                    <a:srgbClr val="262626"/>
                  </a:solidFill>
                </a:rPr>
                <a:t>Transmisi data lambat</a:t>
              </a:r>
              <a:endParaRPr sz="1800" b="1">
                <a:solidFill>
                  <a:srgbClr val="3F3F3F"/>
                </a:solidFill>
                <a:latin typeface="Arial"/>
                <a:ea typeface="Arial"/>
                <a:cs typeface="Arial"/>
                <a:sym typeface="Arial"/>
              </a:endParaRPr>
            </a:p>
          </p:txBody>
        </p:sp>
      </p:grpSp>
      <p:grpSp>
        <p:nvGrpSpPr>
          <p:cNvPr id="290" name="Google Shape;290;g24253a8d4a0_0_126"/>
          <p:cNvGrpSpPr/>
          <p:nvPr/>
        </p:nvGrpSpPr>
        <p:grpSpPr>
          <a:xfrm>
            <a:off x="8530800" y="1299422"/>
            <a:ext cx="3512485" cy="2013556"/>
            <a:chOff x="575693" y="3492345"/>
            <a:chExt cx="1626000" cy="2013556"/>
          </a:xfrm>
        </p:grpSpPr>
        <p:sp>
          <p:nvSpPr>
            <p:cNvPr id="291" name="Google Shape;291;g24253a8d4a0_0_126"/>
            <p:cNvSpPr txBox="1"/>
            <p:nvPr/>
          </p:nvSpPr>
          <p:spPr>
            <a:xfrm>
              <a:off x="578400" y="3861901"/>
              <a:ext cx="1617300" cy="1644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800">
                  <a:solidFill>
                    <a:schemeClr val="dk1"/>
                  </a:solidFill>
                </a:rPr>
                <a:t>Dikarenakan hybrid cloud merupakan kombinasi dari private cloud dan public cloud, menjadikan pengelolaan hybrid cloud menjadi lebih sulit.</a:t>
              </a:r>
              <a:endParaRPr sz="1800">
                <a:solidFill>
                  <a:srgbClr val="3F3F3F"/>
                </a:solidFill>
                <a:latin typeface="Arial"/>
                <a:ea typeface="Arial"/>
                <a:cs typeface="Arial"/>
                <a:sym typeface="Arial"/>
              </a:endParaRPr>
            </a:p>
          </p:txBody>
        </p:sp>
        <p:sp>
          <p:nvSpPr>
            <p:cNvPr id="292" name="Google Shape;292;g24253a8d4a0_0_126"/>
            <p:cNvSpPr txBox="1"/>
            <p:nvPr/>
          </p:nvSpPr>
          <p:spPr>
            <a:xfrm>
              <a:off x="575693" y="3492345"/>
              <a:ext cx="16260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Clr>
                  <a:schemeClr val="dk1"/>
                </a:buClr>
                <a:buFont typeface="Arial"/>
                <a:buNone/>
              </a:pPr>
              <a:r>
                <a:rPr lang="en-US" sz="1800" b="1">
                  <a:solidFill>
                    <a:srgbClr val="262626"/>
                  </a:solidFill>
                </a:rPr>
                <a:t>Sulit untuk dikelola</a:t>
              </a:r>
              <a:endParaRPr sz="1800" b="1">
                <a:solidFill>
                  <a:srgbClr val="262626"/>
                </a:solidFill>
              </a:endParaRPr>
            </a:p>
          </p:txBody>
        </p:sp>
      </p:grpSp>
      <p:sp>
        <p:nvSpPr>
          <p:cNvPr id="293" name="Google Shape;293;g24253a8d4a0_0_126"/>
          <p:cNvSpPr/>
          <p:nvPr/>
        </p:nvSpPr>
        <p:spPr>
          <a:xfrm>
            <a:off x="5226680" y="3694251"/>
            <a:ext cx="558900" cy="558900"/>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accent2"/>
              </a:solidFill>
              <a:latin typeface="Arial"/>
              <a:ea typeface="Arial"/>
              <a:cs typeface="Arial"/>
              <a:sym typeface="Arial"/>
            </a:endParaRPr>
          </a:p>
        </p:txBody>
      </p:sp>
      <p:sp>
        <p:nvSpPr>
          <p:cNvPr id="294" name="Google Shape;294;g24253a8d4a0_0_126"/>
          <p:cNvSpPr/>
          <p:nvPr/>
        </p:nvSpPr>
        <p:spPr>
          <a:xfrm>
            <a:off x="6398247" y="3694251"/>
            <a:ext cx="558900" cy="558900"/>
          </a:xfrm>
          <a:custGeom>
            <a:avLst/>
            <a:gdLst/>
            <a:ahLst/>
            <a:cxnLst/>
            <a:rect l="l" t="t" r="r" b="b"/>
            <a:pathLst>
              <a:path w="3240000" h="3240000" extrusionOk="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accent1"/>
              </a:solidFill>
              <a:latin typeface="Arial"/>
              <a:ea typeface="Arial"/>
              <a:cs typeface="Arial"/>
              <a:sym typeface="Arial"/>
            </a:endParaRPr>
          </a:p>
        </p:txBody>
      </p:sp>
      <p:pic>
        <p:nvPicPr>
          <p:cNvPr id="295" name="Google Shape;295;g24253a8d4a0_0_126"/>
          <p:cNvPicPr preferRelativeResize="0"/>
          <p:nvPr/>
        </p:nvPicPr>
        <p:blipFill>
          <a:blip r:embed="rId3">
            <a:alphaModFix/>
          </a:blip>
          <a:stretch>
            <a:fillRect/>
          </a:stretch>
        </p:blipFill>
        <p:spPr>
          <a:xfrm>
            <a:off x="9285200" y="6013700"/>
            <a:ext cx="2501550" cy="483728"/>
          </a:xfrm>
          <a:prstGeom prst="rect">
            <a:avLst/>
          </a:prstGeom>
          <a:noFill/>
          <a:ln>
            <a:noFill/>
          </a:ln>
        </p:spPr>
      </p:pic>
      <p:cxnSp>
        <p:nvCxnSpPr>
          <p:cNvPr id="296" name="Google Shape;296;g24253a8d4a0_0_126"/>
          <p:cNvCxnSpPr/>
          <p:nvPr/>
        </p:nvCxnSpPr>
        <p:spPr>
          <a:xfrm rot="10800000" flipH="1">
            <a:off x="2975350" y="1171975"/>
            <a:ext cx="6582900" cy="9000"/>
          </a:xfrm>
          <a:prstGeom prst="straightConnector1">
            <a:avLst/>
          </a:prstGeom>
          <a:noFill/>
          <a:ln w="28575" cap="flat" cmpd="sng">
            <a:solidFill>
              <a:schemeClr val="dk2"/>
            </a:solidFill>
            <a:prstDash val="solid"/>
            <a:round/>
            <a:headEnd type="none" w="med" len="med"/>
            <a:tailEnd type="none" w="med" len="med"/>
          </a:ln>
        </p:spPr>
      </p:cxnSp>
      <p:pic>
        <p:nvPicPr>
          <p:cNvPr id="297" name="Google Shape;297;g24253a8d4a0_0_126"/>
          <p:cNvPicPr preferRelativeResize="0"/>
          <p:nvPr/>
        </p:nvPicPr>
        <p:blipFill>
          <a:blip r:embed="rId4">
            <a:alphaModFix/>
          </a:blip>
          <a:stretch>
            <a:fillRect/>
          </a:stretch>
        </p:blipFill>
        <p:spPr>
          <a:xfrm>
            <a:off x="3833763" y="2254140"/>
            <a:ext cx="436825" cy="438574"/>
          </a:xfrm>
          <a:prstGeom prst="rect">
            <a:avLst/>
          </a:prstGeom>
          <a:noFill/>
          <a:ln>
            <a:noFill/>
          </a:ln>
        </p:spPr>
      </p:pic>
      <p:pic>
        <p:nvPicPr>
          <p:cNvPr id="298" name="Google Shape;298;g24253a8d4a0_0_126"/>
          <p:cNvPicPr preferRelativeResize="0"/>
          <p:nvPr/>
        </p:nvPicPr>
        <p:blipFill>
          <a:blip r:embed="rId5">
            <a:alphaModFix/>
          </a:blip>
          <a:stretch>
            <a:fillRect/>
          </a:stretch>
        </p:blipFill>
        <p:spPr>
          <a:xfrm>
            <a:off x="3140025" y="3820088"/>
            <a:ext cx="470000" cy="307225"/>
          </a:xfrm>
          <a:prstGeom prst="rect">
            <a:avLst/>
          </a:prstGeom>
          <a:noFill/>
          <a:ln>
            <a:noFill/>
          </a:ln>
        </p:spPr>
      </p:pic>
      <p:pic>
        <p:nvPicPr>
          <p:cNvPr id="299" name="Google Shape;299;g24253a8d4a0_0_126"/>
          <p:cNvPicPr preferRelativeResize="0"/>
          <p:nvPr/>
        </p:nvPicPr>
        <p:blipFill>
          <a:blip r:embed="rId6">
            <a:alphaModFix/>
          </a:blip>
          <a:stretch>
            <a:fillRect/>
          </a:stretch>
        </p:blipFill>
        <p:spPr>
          <a:xfrm>
            <a:off x="3861474" y="5286313"/>
            <a:ext cx="387775" cy="473325"/>
          </a:xfrm>
          <a:prstGeom prst="rect">
            <a:avLst/>
          </a:prstGeom>
          <a:noFill/>
          <a:ln>
            <a:noFill/>
          </a:ln>
        </p:spPr>
      </p:pic>
      <p:pic>
        <p:nvPicPr>
          <p:cNvPr id="300" name="Google Shape;300;g24253a8d4a0_0_126"/>
          <p:cNvPicPr preferRelativeResize="0"/>
          <p:nvPr/>
        </p:nvPicPr>
        <p:blipFill>
          <a:blip r:embed="rId7">
            <a:alphaModFix/>
          </a:blip>
          <a:stretch>
            <a:fillRect/>
          </a:stretch>
        </p:blipFill>
        <p:spPr>
          <a:xfrm>
            <a:off x="8611903" y="3779824"/>
            <a:ext cx="387775" cy="387775"/>
          </a:xfrm>
          <a:prstGeom prst="rect">
            <a:avLst/>
          </a:prstGeom>
          <a:noFill/>
          <a:ln>
            <a:noFill/>
          </a:ln>
        </p:spPr>
      </p:pic>
      <p:pic>
        <p:nvPicPr>
          <p:cNvPr id="301" name="Google Shape;301;g24253a8d4a0_0_126"/>
          <p:cNvPicPr preferRelativeResize="0"/>
          <p:nvPr/>
        </p:nvPicPr>
        <p:blipFill>
          <a:blip r:embed="rId8">
            <a:alphaModFix/>
          </a:blip>
          <a:stretch>
            <a:fillRect/>
          </a:stretch>
        </p:blipFill>
        <p:spPr>
          <a:xfrm>
            <a:off x="7924263" y="2273800"/>
            <a:ext cx="402725" cy="399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4253a8d4a0_0_16"/>
          <p:cNvSpPr txBox="1">
            <a:spLocks noGrp="1"/>
          </p:cNvSpPr>
          <p:nvPr>
            <p:ph type="body" idx="1"/>
          </p:nvPr>
        </p:nvSpPr>
        <p:spPr>
          <a:xfrm>
            <a:off x="323529" y="339509"/>
            <a:ext cx="11573100" cy="72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5400"/>
              <a:buFont typeface="Arial"/>
              <a:buNone/>
            </a:pPr>
            <a:r>
              <a:rPr lang="en-US"/>
              <a:t>Community Cloud</a:t>
            </a:r>
            <a:endParaRPr/>
          </a:p>
        </p:txBody>
      </p:sp>
      <p:sp>
        <p:nvSpPr>
          <p:cNvPr id="308" name="Google Shape;308;g24253a8d4a0_0_16"/>
          <p:cNvSpPr txBox="1"/>
          <p:nvPr/>
        </p:nvSpPr>
        <p:spPr>
          <a:xfrm>
            <a:off x="5753475" y="2902925"/>
            <a:ext cx="4974000" cy="1810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800">
                <a:solidFill>
                  <a:schemeClr val="dk1"/>
                </a:solidFill>
              </a:rPr>
              <a:t>Community cloud merupakan infrastruktur berbasis cloud yang memungkinkan sejumlah organisasi untuk berbagi sumber daya dan layanan sesuai dengan persyaratan yang telah disepakati bersama dan standar yang berlaku</a:t>
            </a:r>
            <a:endParaRPr sz="1800">
              <a:solidFill>
                <a:srgbClr val="262626"/>
              </a:solidFill>
            </a:endParaRPr>
          </a:p>
          <a:p>
            <a:pPr marL="0" lvl="0" indent="0" algn="l" rtl="0">
              <a:spcBef>
                <a:spcPts val="0"/>
              </a:spcBef>
              <a:spcAft>
                <a:spcPts val="0"/>
              </a:spcAft>
              <a:buNone/>
            </a:pPr>
            <a:endParaRPr/>
          </a:p>
        </p:txBody>
      </p:sp>
      <p:pic>
        <p:nvPicPr>
          <p:cNvPr id="309" name="Google Shape;309;g24253a8d4a0_0_16"/>
          <p:cNvPicPr preferRelativeResize="0"/>
          <p:nvPr/>
        </p:nvPicPr>
        <p:blipFill>
          <a:blip r:embed="rId3">
            <a:alphaModFix/>
          </a:blip>
          <a:stretch>
            <a:fillRect/>
          </a:stretch>
        </p:blipFill>
        <p:spPr>
          <a:xfrm>
            <a:off x="9285200" y="6013700"/>
            <a:ext cx="2501550" cy="483728"/>
          </a:xfrm>
          <a:prstGeom prst="rect">
            <a:avLst/>
          </a:prstGeom>
          <a:noFill/>
          <a:ln>
            <a:noFill/>
          </a:ln>
        </p:spPr>
      </p:pic>
      <p:cxnSp>
        <p:nvCxnSpPr>
          <p:cNvPr id="310" name="Google Shape;310;g24253a8d4a0_0_16"/>
          <p:cNvCxnSpPr/>
          <p:nvPr/>
        </p:nvCxnSpPr>
        <p:spPr>
          <a:xfrm rot="10800000" flipH="1">
            <a:off x="2975350" y="1171975"/>
            <a:ext cx="6582900" cy="9000"/>
          </a:xfrm>
          <a:prstGeom prst="straightConnector1">
            <a:avLst/>
          </a:prstGeom>
          <a:noFill/>
          <a:ln w="28575" cap="flat" cmpd="sng">
            <a:solidFill>
              <a:schemeClr val="dk2"/>
            </a:solidFill>
            <a:prstDash val="solid"/>
            <a:round/>
            <a:headEnd type="none" w="med" len="med"/>
            <a:tailEnd type="none" w="med" len="med"/>
          </a:ln>
        </p:spPr>
      </p:cxnSp>
      <p:pic>
        <p:nvPicPr>
          <p:cNvPr id="311" name="Google Shape;311;g24253a8d4a0_0_16"/>
          <p:cNvPicPr preferRelativeResize="0"/>
          <p:nvPr/>
        </p:nvPicPr>
        <p:blipFill>
          <a:blip r:embed="rId4">
            <a:alphaModFix/>
          </a:blip>
          <a:stretch>
            <a:fillRect/>
          </a:stretch>
        </p:blipFill>
        <p:spPr>
          <a:xfrm>
            <a:off x="859175" y="1760300"/>
            <a:ext cx="4124325" cy="4095750"/>
          </a:xfrm>
          <a:prstGeom prst="rect">
            <a:avLst/>
          </a:prstGeom>
          <a:noFill/>
          <a:ln>
            <a:noFill/>
          </a:ln>
        </p:spPr>
      </p:pic>
    </p:spTree>
  </p:cSld>
  <p:clrMapOvr>
    <a:masterClrMapping/>
  </p:clrMapOvr>
</p:sld>
</file>

<file path=ppt/theme/theme1.xml><?xml version="1.0" encoding="utf-8"?>
<a:theme xmlns:a="http://schemas.openxmlformats.org/drawingml/2006/main" name="Cover and End Slide Master">
  <a:themeElements>
    <a:clrScheme name="ALLPPT-122">
      <a:dk1>
        <a:srgbClr val="000000"/>
      </a:dk1>
      <a:lt1>
        <a:srgbClr val="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122">
      <a:dk1>
        <a:srgbClr val="000000"/>
      </a:dk1>
      <a:lt1>
        <a:srgbClr val="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628">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Layar Lebar</PresentationFormat>
  <Slides>46</Slides>
  <Notes>46</Notes>
  <HiddenSlides>0</HiddenSlides>
  <ScaleCrop>false</ScaleCrop>
  <HeadingPairs>
    <vt:vector size="4" baseType="variant">
      <vt:variant>
        <vt:lpstr>Tema</vt:lpstr>
      </vt:variant>
      <vt:variant>
        <vt:i4>3</vt:i4>
      </vt:variant>
      <vt:variant>
        <vt:lpstr>Judul Slide</vt:lpstr>
      </vt:variant>
      <vt:variant>
        <vt:i4>46</vt:i4>
      </vt:variant>
    </vt:vector>
  </HeadingPairs>
  <TitlesOfParts>
    <vt:vector size="49" baseType="lpstr">
      <vt:lpstr>Cover and End Slide Master</vt:lpstr>
      <vt:lpstr>Contents Slide Master</vt:lpstr>
      <vt:lpstr>Section Break Slide Master</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dc:creator>Allppt.com</dc:creator>
  <cp:revision>34</cp:revision>
  <dcterms:created xsi:type="dcterms:W3CDTF">2020-01-20T05:08:25Z</dcterms:created>
  <dcterms:modified xsi:type="dcterms:W3CDTF">2023-11-02T01:56:03Z</dcterms:modified>
</cp:coreProperties>
</file>