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B59D98-6199-4D44-B2E6-8982C4D78982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B6C3FA-F296-4F54-A8B8-B6E422F2F433}">
      <dgm:prSet phldrT="[Text]" custT="1"/>
      <dgm:spPr/>
      <dgm:t>
        <a:bodyPr/>
        <a:lstStyle/>
        <a:p>
          <a:r>
            <a:rPr lang="en-US" sz="3200" dirty="0" err="1" smtClean="0"/>
            <a:t>Peran</a:t>
          </a:r>
          <a:r>
            <a:rPr lang="en-US" sz="3200" dirty="0" smtClean="0"/>
            <a:t> guru</a:t>
          </a:r>
          <a:endParaRPr lang="en-US" sz="3200" dirty="0"/>
        </a:p>
      </dgm:t>
    </dgm:pt>
    <dgm:pt modelId="{783C627F-A0E2-4913-A417-01ED91FBA939}" type="parTrans" cxnId="{B0C1AB30-311A-4F96-8C8B-864096BDB987}">
      <dgm:prSet/>
      <dgm:spPr/>
      <dgm:t>
        <a:bodyPr/>
        <a:lstStyle/>
        <a:p>
          <a:endParaRPr lang="en-US"/>
        </a:p>
      </dgm:t>
    </dgm:pt>
    <dgm:pt modelId="{B488F1C6-51D6-496D-8F28-782769785CD8}" type="sibTrans" cxnId="{B0C1AB30-311A-4F96-8C8B-864096BDB987}">
      <dgm:prSet/>
      <dgm:spPr/>
      <dgm:t>
        <a:bodyPr/>
        <a:lstStyle/>
        <a:p>
          <a:endParaRPr lang="en-US"/>
        </a:p>
      </dgm:t>
    </dgm:pt>
    <dgm:pt modelId="{D4A026BA-F19E-4146-9E95-DA3E120A7E2C}">
      <dgm:prSet phldrT="[Text]"/>
      <dgm:spPr/>
      <dgm:t>
        <a:bodyPr/>
        <a:lstStyle/>
        <a:p>
          <a:r>
            <a:rPr lang="en-US" dirty="0" err="1" smtClean="0"/>
            <a:t>Memperhatikan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bersikap</a:t>
          </a:r>
          <a:r>
            <a:rPr lang="en-US" dirty="0" smtClean="0"/>
            <a:t> </a:t>
          </a:r>
          <a:r>
            <a:rPr lang="en-US" dirty="0" err="1" smtClean="0"/>
            <a:t>positif</a:t>
          </a:r>
          <a:endParaRPr lang="en-US" dirty="0"/>
        </a:p>
      </dgm:t>
    </dgm:pt>
    <dgm:pt modelId="{20F768BE-F3E0-4C9C-B1F6-2D82CE5D02EA}" type="parTrans" cxnId="{B64F32CE-A25C-4C8D-A0D1-45BE543F3245}">
      <dgm:prSet/>
      <dgm:spPr/>
      <dgm:t>
        <a:bodyPr/>
        <a:lstStyle/>
        <a:p>
          <a:endParaRPr lang="en-US"/>
        </a:p>
      </dgm:t>
    </dgm:pt>
    <dgm:pt modelId="{D4DFAFC7-797E-466B-85FF-B598569297F9}" type="sibTrans" cxnId="{B64F32CE-A25C-4C8D-A0D1-45BE543F3245}">
      <dgm:prSet/>
      <dgm:spPr/>
      <dgm:t>
        <a:bodyPr/>
        <a:lstStyle/>
        <a:p>
          <a:endParaRPr lang="en-US"/>
        </a:p>
      </dgm:t>
    </dgm:pt>
    <dgm:pt modelId="{97881E3B-6AE3-4718-AA54-1A5817FF1DF3}">
      <dgm:prSet phldrT="[Text]"/>
      <dgm:spPr/>
      <dgm:t>
        <a:bodyPr/>
        <a:lstStyle/>
        <a:p>
          <a:r>
            <a:rPr lang="en-US" dirty="0" err="1" smtClean="0"/>
            <a:t>Mempersiapkan</a:t>
          </a:r>
          <a:r>
            <a:rPr lang="en-US" dirty="0" smtClean="0"/>
            <a:t> </a:t>
          </a:r>
          <a:r>
            <a:rPr lang="en-US" dirty="0" err="1" smtClean="0"/>
            <a:t>baik</a:t>
          </a:r>
          <a:r>
            <a:rPr lang="en-US" dirty="0" smtClean="0"/>
            <a:t> </a:t>
          </a:r>
          <a:r>
            <a:rPr lang="en-US" dirty="0" err="1" smtClean="0"/>
            <a:t>isi</a:t>
          </a:r>
          <a:r>
            <a:rPr lang="en-US" dirty="0" smtClean="0"/>
            <a:t> </a:t>
          </a:r>
          <a:r>
            <a:rPr lang="en-US" dirty="0" err="1" smtClean="0"/>
            <a:t>materi</a:t>
          </a:r>
          <a:r>
            <a:rPr lang="en-US" dirty="0" smtClean="0"/>
            <a:t> </a:t>
          </a:r>
          <a:r>
            <a:rPr lang="en-US" dirty="0" err="1" smtClean="0"/>
            <a:t>pelajaran</a:t>
          </a:r>
          <a:r>
            <a:rPr lang="en-US" dirty="0" smtClean="0"/>
            <a:t> </a:t>
          </a:r>
          <a:r>
            <a:rPr lang="en-US" dirty="0" err="1" smtClean="0"/>
            <a:t>maupun</a:t>
          </a:r>
          <a:r>
            <a:rPr lang="en-US" dirty="0" smtClean="0"/>
            <a:t> </a:t>
          </a:r>
          <a:r>
            <a:rPr lang="en-US" dirty="0" err="1" smtClean="0"/>
            <a:t>praktek</a:t>
          </a:r>
          <a:r>
            <a:rPr lang="en-US" dirty="0" smtClean="0"/>
            <a:t> </a:t>
          </a:r>
          <a:r>
            <a:rPr lang="en-US" dirty="0" err="1" smtClean="0"/>
            <a:t>pembelajarannya</a:t>
          </a:r>
          <a:endParaRPr lang="en-US" dirty="0"/>
        </a:p>
      </dgm:t>
    </dgm:pt>
    <dgm:pt modelId="{31995F47-54D4-4B82-8853-324CE3F8A862}" type="parTrans" cxnId="{C00AF229-7087-4D60-9BBD-D3DE8EEE0DDF}">
      <dgm:prSet/>
      <dgm:spPr/>
      <dgm:t>
        <a:bodyPr/>
        <a:lstStyle/>
        <a:p>
          <a:endParaRPr lang="en-US"/>
        </a:p>
      </dgm:t>
    </dgm:pt>
    <dgm:pt modelId="{20C1AFA7-F0D5-4AB4-B72A-CFFE57E88222}" type="sibTrans" cxnId="{C00AF229-7087-4D60-9BBD-D3DE8EEE0DDF}">
      <dgm:prSet/>
      <dgm:spPr/>
      <dgm:t>
        <a:bodyPr/>
        <a:lstStyle/>
        <a:p>
          <a:endParaRPr lang="en-US"/>
        </a:p>
      </dgm:t>
    </dgm:pt>
    <dgm:pt modelId="{912A00FE-049C-4FA6-944B-DA5AFE4427CA}">
      <dgm:prSet phldrT="[Text]"/>
      <dgm:spPr/>
      <dgm:t>
        <a:bodyPr/>
        <a:lstStyle/>
        <a:p>
          <a:endParaRPr lang="en-US" dirty="0"/>
        </a:p>
      </dgm:t>
    </dgm:pt>
    <dgm:pt modelId="{16B01A49-AD7D-4E4D-B71D-E14E2416EA37}" type="parTrans" cxnId="{D5F304B8-2C48-41E6-B0DE-4AB2EAA46C1D}">
      <dgm:prSet/>
      <dgm:spPr/>
      <dgm:t>
        <a:bodyPr/>
        <a:lstStyle/>
        <a:p>
          <a:endParaRPr lang="en-US"/>
        </a:p>
      </dgm:t>
    </dgm:pt>
    <dgm:pt modelId="{8686D17F-0D40-43A5-9FE6-AF682F3F7D58}" type="sibTrans" cxnId="{D5F304B8-2C48-41E6-B0DE-4AB2EAA46C1D}">
      <dgm:prSet/>
      <dgm:spPr/>
      <dgm:t>
        <a:bodyPr/>
        <a:lstStyle/>
        <a:p>
          <a:endParaRPr lang="en-US"/>
        </a:p>
      </dgm:t>
    </dgm:pt>
    <dgm:pt modelId="{471EADC2-ABD2-49BE-B41C-A1A212F99E17}">
      <dgm:prSet phldrT="[Text]"/>
      <dgm:spPr/>
      <dgm:t>
        <a:bodyPr/>
        <a:lstStyle/>
        <a:p>
          <a:r>
            <a:rPr lang="en-US" dirty="0" err="1" smtClean="0"/>
            <a:t>Memiliki</a:t>
          </a:r>
          <a:r>
            <a:rPr lang="en-US" dirty="0" smtClean="0"/>
            <a:t> </a:t>
          </a:r>
          <a:r>
            <a:rPr lang="en-US" dirty="0" err="1" smtClean="0"/>
            <a:t>ekspektasi</a:t>
          </a:r>
          <a:r>
            <a:rPr lang="en-US" dirty="0" smtClean="0"/>
            <a:t> yang </a:t>
          </a:r>
          <a:r>
            <a:rPr lang="en-US" dirty="0" err="1" smtClean="0"/>
            <a:t>tinggi</a:t>
          </a:r>
          <a:r>
            <a:rPr lang="en-US" dirty="0" smtClean="0"/>
            <a:t> </a:t>
          </a:r>
          <a:r>
            <a:rPr lang="en-US" dirty="0" err="1" smtClean="0"/>
            <a:t>terhadap</a:t>
          </a:r>
          <a:r>
            <a:rPr lang="en-US" dirty="0" smtClean="0"/>
            <a:t> </a:t>
          </a:r>
          <a:r>
            <a:rPr lang="en-US" dirty="0" err="1" smtClean="0"/>
            <a:t>siswanya</a:t>
          </a:r>
          <a:endParaRPr lang="en-US" dirty="0"/>
        </a:p>
      </dgm:t>
    </dgm:pt>
    <dgm:pt modelId="{8AC1EA22-0C7C-4032-99FD-E20B282AE1A5}" type="parTrans" cxnId="{7CC30422-1E96-4F2D-A76C-F95C11C33524}">
      <dgm:prSet/>
      <dgm:spPr/>
      <dgm:t>
        <a:bodyPr/>
        <a:lstStyle/>
        <a:p>
          <a:endParaRPr lang="en-US"/>
        </a:p>
      </dgm:t>
    </dgm:pt>
    <dgm:pt modelId="{55810050-FF13-4E2F-BD41-B3C54BF2AA3B}" type="sibTrans" cxnId="{7CC30422-1E96-4F2D-A76C-F95C11C33524}">
      <dgm:prSet/>
      <dgm:spPr/>
      <dgm:t>
        <a:bodyPr/>
        <a:lstStyle/>
        <a:p>
          <a:endParaRPr lang="en-US"/>
        </a:p>
      </dgm:t>
    </dgm:pt>
    <dgm:pt modelId="{0787781D-E6C1-4ABC-81B0-F1C9C00CC732}">
      <dgm:prSet phldrT="[Text]"/>
      <dgm:spPr/>
      <dgm:t>
        <a:bodyPr/>
        <a:lstStyle/>
        <a:p>
          <a:r>
            <a:rPr lang="en-US" dirty="0" err="1" smtClean="0"/>
            <a:t>Memiliki</a:t>
          </a:r>
          <a:r>
            <a:rPr lang="en-US" dirty="0" smtClean="0"/>
            <a:t> </a:t>
          </a:r>
          <a:r>
            <a:rPr lang="en-US" dirty="0" err="1" smtClean="0"/>
            <a:t>sensitivitas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sadar</a:t>
          </a:r>
          <a:r>
            <a:rPr lang="en-US" dirty="0" smtClean="0"/>
            <a:t>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adanya</a:t>
          </a:r>
          <a:r>
            <a:rPr lang="en-US" dirty="0" smtClean="0"/>
            <a:t> </a:t>
          </a:r>
          <a:r>
            <a:rPr lang="en-US" dirty="0" err="1" smtClean="0"/>
            <a:t>hubungan</a:t>
          </a:r>
          <a:r>
            <a:rPr lang="en-US" dirty="0" smtClean="0"/>
            <a:t> </a:t>
          </a:r>
          <a:r>
            <a:rPr lang="en-US" dirty="0" err="1" smtClean="0"/>
            <a:t>antar</a:t>
          </a:r>
          <a:r>
            <a:rPr lang="en-US" dirty="0" smtClean="0"/>
            <a:t> guru, </a:t>
          </a:r>
          <a:r>
            <a:rPr lang="en-US" dirty="0" err="1" smtClean="0"/>
            <a:t>siswa</a:t>
          </a:r>
          <a:r>
            <a:rPr lang="en-US" dirty="0" smtClean="0"/>
            <a:t> </a:t>
          </a:r>
          <a:r>
            <a:rPr lang="en-US" dirty="0" err="1" smtClean="0"/>
            <a:t>serta</a:t>
          </a:r>
          <a:r>
            <a:rPr lang="en-US" dirty="0" smtClean="0"/>
            <a:t> </a:t>
          </a:r>
          <a:r>
            <a:rPr lang="en-US" dirty="0" err="1" smtClean="0"/>
            <a:t>tugas</a:t>
          </a:r>
          <a:r>
            <a:rPr lang="en-US" dirty="0" smtClean="0"/>
            <a:t> </a:t>
          </a:r>
          <a:r>
            <a:rPr lang="en-US" dirty="0" err="1" smtClean="0"/>
            <a:t>masing-masing</a:t>
          </a:r>
          <a:endParaRPr lang="en-US" dirty="0"/>
        </a:p>
      </dgm:t>
    </dgm:pt>
    <dgm:pt modelId="{BA2563C4-E915-4D7C-9210-87ECD551E62B}" type="parTrans" cxnId="{D1CC6CB5-0134-4F03-A31B-30836134C9D5}">
      <dgm:prSet/>
      <dgm:spPr/>
      <dgm:t>
        <a:bodyPr/>
        <a:lstStyle/>
        <a:p>
          <a:endParaRPr lang="en-US"/>
        </a:p>
      </dgm:t>
    </dgm:pt>
    <dgm:pt modelId="{FCF34B53-125E-472F-B1BD-2070744003E6}" type="sibTrans" cxnId="{D1CC6CB5-0134-4F03-A31B-30836134C9D5}">
      <dgm:prSet/>
      <dgm:spPr/>
      <dgm:t>
        <a:bodyPr/>
        <a:lstStyle/>
        <a:p>
          <a:endParaRPr lang="en-US"/>
        </a:p>
      </dgm:t>
    </dgm:pt>
    <dgm:pt modelId="{92C4C73E-8AA8-4611-8A98-5A96CF326C1F}">
      <dgm:prSet phldrT="[Text]"/>
      <dgm:spPr/>
      <dgm:t>
        <a:bodyPr/>
        <a:lstStyle/>
        <a:p>
          <a:r>
            <a:rPr lang="en-US" dirty="0" err="1" smtClean="0"/>
            <a:t>Konsisten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memberikan</a:t>
          </a:r>
          <a:r>
            <a:rPr lang="en-US" dirty="0" smtClean="0"/>
            <a:t> </a:t>
          </a:r>
          <a:r>
            <a:rPr lang="en-US" dirty="0" err="1" smtClean="0"/>
            <a:t>umpan</a:t>
          </a:r>
          <a:r>
            <a:rPr lang="en-US" dirty="0" smtClean="0"/>
            <a:t> </a:t>
          </a:r>
          <a:r>
            <a:rPr lang="en-US" dirty="0" err="1" smtClean="0"/>
            <a:t>balik</a:t>
          </a:r>
          <a:r>
            <a:rPr lang="en-US" dirty="0" smtClean="0"/>
            <a:t> </a:t>
          </a:r>
          <a:r>
            <a:rPr lang="en-US" dirty="0" err="1" smtClean="0"/>
            <a:t>positif</a:t>
          </a:r>
          <a:r>
            <a:rPr lang="en-US" dirty="0" smtClean="0"/>
            <a:t> </a:t>
          </a:r>
          <a:r>
            <a:rPr lang="en-US" dirty="0" err="1" smtClean="0"/>
            <a:t>kepada</a:t>
          </a:r>
          <a:r>
            <a:rPr lang="en-US" dirty="0" smtClean="0"/>
            <a:t> </a:t>
          </a:r>
          <a:r>
            <a:rPr lang="en-US" dirty="0" err="1" smtClean="0"/>
            <a:t>siswa</a:t>
          </a:r>
          <a:r>
            <a:rPr lang="en-US" dirty="0" smtClean="0"/>
            <a:t>.</a:t>
          </a:r>
          <a:endParaRPr lang="en-US" dirty="0"/>
        </a:p>
      </dgm:t>
    </dgm:pt>
    <dgm:pt modelId="{6B8D9834-7E62-4C40-96F1-44874FC86DF8}" type="parTrans" cxnId="{EA9C06E4-907F-40A8-8E99-73FB07D98E28}">
      <dgm:prSet/>
      <dgm:spPr/>
      <dgm:t>
        <a:bodyPr/>
        <a:lstStyle/>
        <a:p>
          <a:endParaRPr lang="en-US"/>
        </a:p>
      </dgm:t>
    </dgm:pt>
    <dgm:pt modelId="{42A8EC22-4E88-44BC-AACA-3816D3CBB6E5}" type="sibTrans" cxnId="{EA9C06E4-907F-40A8-8E99-73FB07D98E28}">
      <dgm:prSet/>
      <dgm:spPr/>
      <dgm:t>
        <a:bodyPr/>
        <a:lstStyle/>
        <a:p>
          <a:endParaRPr lang="en-US"/>
        </a:p>
      </dgm:t>
    </dgm:pt>
    <dgm:pt modelId="{12DA29D4-5A71-4868-A34A-C261696F4213}" type="pres">
      <dgm:prSet presAssocID="{D6B59D98-6199-4D44-B2E6-8982C4D7898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A0AEC714-44D0-4A96-A335-B99886E5A12B}" type="pres">
      <dgm:prSet presAssocID="{39B6C3FA-F296-4F54-A8B8-B6E422F2F433}" presName="circle1" presStyleLbl="node1" presStyleIdx="0" presStyleCnt="1"/>
      <dgm:spPr/>
    </dgm:pt>
    <dgm:pt modelId="{D3D44708-B648-489C-B719-722F333C43E0}" type="pres">
      <dgm:prSet presAssocID="{39B6C3FA-F296-4F54-A8B8-B6E422F2F433}" presName="space" presStyleCnt="0"/>
      <dgm:spPr/>
    </dgm:pt>
    <dgm:pt modelId="{E3592E42-665E-4C9D-9DFD-1613457FA2F6}" type="pres">
      <dgm:prSet presAssocID="{39B6C3FA-F296-4F54-A8B8-B6E422F2F433}" presName="rect1" presStyleLbl="alignAcc1" presStyleIdx="0" presStyleCnt="1" custScaleX="120818"/>
      <dgm:spPr/>
    </dgm:pt>
    <dgm:pt modelId="{794BE6ED-93E0-4A94-BD18-38C5968EE493}" type="pres">
      <dgm:prSet presAssocID="{39B6C3FA-F296-4F54-A8B8-B6E422F2F433}" presName="rect1ParTx" presStyleLbl="alignAcc1" presStyleIdx="0" presStyleCnt="1">
        <dgm:presLayoutVars>
          <dgm:chMax val="1"/>
          <dgm:bulletEnabled val="1"/>
        </dgm:presLayoutVars>
      </dgm:prSet>
      <dgm:spPr/>
    </dgm:pt>
    <dgm:pt modelId="{DD22285A-7943-4FEA-BBED-D134396C641F}" type="pres">
      <dgm:prSet presAssocID="{39B6C3FA-F296-4F54-A8B8-B6E422F2F433}" presName="rect1Ch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F304B8-2C48-41E6-B0DE-4AB2EAA46C1D}" srcId="{39B6C3FA-F296-4F54-A8B8-B6E422F2F433}" destId="{912A00FE-049C-4FA6-944B-DA5AFE4427CA}" srcOrd="5" destOrd="0" parTransId="{16B01A49-AD7D-4E4D-B71D-E14E2416EA37}" sibTransId="{8686D17F-0D40-43A5-9FE6-AF682F3F7D58}"/>
    <dgm:cxn modelId="{1C151881-9284-499F-A067-79DB0310462B}" type="presOf" srcId="{471EADC2-ABD2-49BE-B41C-A1A212F99E17}" destId="{DD22285A-7943-4FEA-BBED-D134396C641F}" srcOrd="0" destOrd="2" presId="urn:microsoft.com/office/officeart/2005/8/layout/target3"/>
    <dgm:cxn modelId="{6514FC3C-311F-4E68-BA8E-9E11C0DDC3BD}" type="presOf" srcId="{39B6C3FA-F296-4F54-A8B8-B6E422F2F433}" destId="{794BE6ED-93E0-4A94-BD18-38C5968EE493}" srcOrd="1" destOrd="0" presId="urn:microsoft.com/office/officeart/2005/8/layout/target3"/>
    <dgm:cxn modelId="{C8147DBC-1194-401B-88C8-7811FCEB58C2}" type="presOf" srcId="{D6B59D98-6199-4D44-B2E6-8982C4D78982}" destId="{12DA29D4-5A71-4868-A34A-C261696F4213}" srcOrd="0" destOrd="0" presId="urn:microsoft.com/office/officeart/2005/8/layout/target3"/>
    <dgm:cxn modelId="{EA9C06E4-907F-40A8-8E99-73FB07D98E28}" srcId="{39B6C3FA-F296-4F54-A8B8-B6E422F2F433}" destId="{92C4C73E-8AA8-4611-8A98-5A96CF326C1F}" srcOrd="4" destOrd="0" parTransId="{6B8D9834-7E62-4C40-96F1-44874FC86DF8}" sibTransId="{42A8EC22-4E88-44BC-AACA-3816D3CBB6E5}"/>
    <dgm:cxn modelId="{B0C1AB30-311A-4F96-8C8B-864096BDB987}" srcId="{D6B59D98-6199-4D44-B2E6-8982C4D78982}" destId="{39B6C3FA-F296-4F54-A8B8-B6E422F2F433}" srcOrd="0" destOrd="0" parTransId="{783C627F-A0E2-4913-A417-01ED91FBA939}" sibTransId="{B488F1C6-51D6-496D-8F28-782769785CD8}"/>
    <dgm:cxn modelId="{C00AF229-7087-4D60-9BBD-D3DE8EEE0DDF}" srcId="{39B6C3FA-F296-4F54-A8B8-B6E422F2F433}" destId="{97881E3B-6AE3-4718-AA54-1A5817FF1DF3}" srcOrd="1" destOrd="0" parTransId="{31995F47-54D4-4B82-8853-324CE3F8A862}" sibTransId="{20C1AFA7-F0D5-4AB4-B72A-CFFE57E88222}"/>
    <dgm:cxn modelId="{B64F32CE-A25C-4C8D-A0D1-45BE543F3245}" srcId="{39B6C3FA-F296-4F54-A8B8-B6E422F2F433}" destId="{D4A026BA-F19E-4146-9E95-DA3E120A7E2C}" srcOrd="0" destOrd="0" parTransId="{20F768BE-F3E0-4C9C-B1F6-2D82CE5D02EA}" sibTransId="{D4DFAFC7-797E-466B-85FF-B598569297F9}"/>
    <dgm:cxn modelId="{D1CC6CB5-0134-4F03-A31B-30836134C9D5}" srcId="{39B6C3FA-F296-4F54-A8B8-B6E422F2F433}" destId="{0787781D-E6C1-4ABC-81B0-F1C9C00CC732}" srcOrd="3" destOrd="0" parTransId="{BA2563C4-E915-4D7C-9210-87ECD551E62B}" sibTransId="{FCF34B53-125E-472F-B1BD-2070744003E6}"/>
    <dgm:cxn modelId="{2D67A274-5234-4521-9BC8-7B6C3A19C604}" type="presOf" srcId="{92C4C73E-8AA8-4611-8A98-5A96CF326C1F}" destId="{DD22285A-7943-4FEA-BBED-D134396C641F}" srcOrd="0" destOrd="4" presId="urn:microsoft.com/office/officeart/2005/8/layout/target3"/>
    <dgm:cxn modelId="{D480FBD0-2B84-477C-B0DE-0B1C390FA52D}" type="presOf" srcId="{D4A026BA-F19E-4146-9E95-DA3E120A7E2C}" destId="{DD22285A-7943-4FEA-BBED-D134396C641F}" srcOrd="0" destOrd="0" presId="urn:microsoft.com/office/officeart/2005/8/layout/target3"/>
    <dgm:cxn modelId="{7CC30422-1E96-4F2D-A76C-F95C11C33524}" srcId="{39B6C3FA-F296-4F54-A8B8-B6E422F2F433}" destId="{471EADC2-ABD2-49BE-B41C-A1A212F99E17}" srcOrd="2" destOrd="0" parTransId="{8AC1EA22-0C7C-4032-99FD-E20B282AE1A5}" sibTransId="{55810050-FF13-4E2F-BD41-B3C54BF2AA3B}"/>
    <dgm:cxn modelId="{F8178565-2CD1-45F3-AEE6-64050E4481CE}" type="presOf" srcId="{39B6C3FA-F296-4F54-A8B8-B6E422F2F433}" destId="{E3592E42-665E-4C9D-9DFD-1613457FA2F6}" srcOrd="0" destOrd="0" presId="urn:microsoft.com/office/officeart/2005/8/layout/target3"/>
    <dgm:cxn modelId="{B6E4A355-9E02-4B61-B767-1056ED279E17}" type="presOf" srcId="{97881E3B-6AE3-4718-AA54-1A5817FF1DF3}" destId="{DD22285A-7943-4FEA-BBED-D134396C641F}" srcOrd="0" destOrd="1" presId="urn:microsoft.com/office/officeart/2005/8/layout/target3"/>
    <dgm:cxn modelId="{90C0B04A-5439-4A79-AE8A-550371AA781F}" type="presOf" srcId="{912A00FE-049C-4FA6-944B-DA5AFE4427CA}" destId="{DD22285A-7943-4FEA-BBED-D134396C641F}" srcOrd="0" destOrd="5" presId="urn:microsoft.com/office/officeart/2005/8/layout/target3"/>
    <dgm:cxn modelId="{40BBE9A7-B169-43A6-ADC8-EC7FA2CAB90C}" type="presOf" srcId="{0787781D-E6C1-4ABC-81B0-F1C9C00CC732}" destId="{DD22285A-7943-4FEA-BBED-D134396C641F}" srcOrd="0" destOrd="3" presId="urn:microsoft.com/office/officeart/2005/8/layout/target3"/>
    <dgm:cxn modelId="{19E75E4B-1FC8-40A2-982C-2EF3E1C032B1}" type="presParOf" srcId="{12DA29D4-5A71-4868-A34A-C261696F4213}" destId="{A0AEC714-44D0-4A96-A335-B99886E5A12B}" srcOrd="0" destOrd="0" presId="urn:microsoft.com/office/officeart/2005/8/layout/target3"/>
    <dgm:cxn modelId="{89839DD7-E8F2-4054-AE94-9965BF350B8D}" type="presParOf" srcId="{12DA29D4-5A71-4868-A34A-C261696F4213}" destId="{D3D44708-B648-489C-B719-722F333C43E0}" srcOrd="1" destOrd="0" presId="urn:microsoft.com/office/officeart/2005/8/layout/target3"/>
    <dgm:cxn modelId="{8B4600D0-6839-49FF-B29A-AF75F03CFB0D}" type="presParOf" srcId="{12DA29D4-5A71-4868-A34A-C261696F4213}" destId="{E3592E42-665E-4C9D-9DFD-1613457FA2F6}" srcOrd="2" destOrd="0" presId="urn:microsoft.com/office/officeart/2005/8/layout/target3"/>
    <dgm:cxn modelId="{B16E852D-7ED6-449B-9EE3-BEE78ABC3B71}" type="presParOf" srcId="{12DA29D4-5A71-4868-A34A-C261696F4213}" destId="{794BE6ED-93E0-4A94-BD18-38C5968EE493}" srcOrd="3" destOrd="0" presId="urn:microsoft.com/office/officeart/2005/8/layout/target3"/>
    <dgm:cxn modelId="{594CEECC-081A-4D29-9DAA-65C78CC02903}" type="presParOf" srcId="{12DA29D4-5A71-4868-A34A-C261696F4213}" destId="{DD22285A-7943-4FEA-BBED-D134396C641F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AEC714-44D0-4A96-A335-B99886E5A12B}">
      <dsp:nvSpPr>
        <dsp:cNvPr id="0" name=""/>
        <dsp:cNvSpPr/>
      </dsp:nvSpPr>
      <dsp:spPr>
        <a:xfrm>
          <a:off x="-427946" y="0"/>
          <a:ext cx="4662151" cy="466215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592E42-665E-4C9D-9DFD-1613457FA2F6}">
      <dsp:nvSpPr>
        <dsp:cNvPr id="0" name=""/>
        <dsp:cNvSpPr/>
      </dsp:nvSpPr>
      <dsp:spPr>
        <a:xfrm>
          <a:off x="1047236" y="0"/>
          <a:ext cx="9934409" cy="4662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Peran</a:t>
          </a:r>
          <a:r>
            <a:rPr lang="en-US" sz="3200" kern="1200" dirty="0" smtClean="0"/>
            <a:t> guru</a:t>
          </a:r>
          <a:endParaRPr lang="en-US" sz="3200" kern="1200" dirty="0"/>
        </a:p>
      </dsp:txBody>
      <dsp:txXfrm>
        <a:off x="1047236" y="0"/>
        <a:ext cx="4967204" cy="4662151"/>
      </dsp:txXfrm>
    </dsp:sp>
    <dsp:sp modelId="{DD22285A-7943-4FEA-BBED-D134396C641F}">
      <dsp:nvSpPr>
        <dsp:cNvPr id="0" name=""/>
        <dsp:cNvSpPr/>
      </dsp:nvSpPr>
      <dsp:spPr>
        <a:xfrm>
          <a:off x="6014441" y="0"/>
          <a:ext cx="4111312" cy="4662151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Memperhatikan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bersikap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positif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Mempersiapkan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baik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isi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materi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pelajaran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maupun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praktek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pembelajarannya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Memiliki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ekspektasi</a:t>
          </a:r>
          <a:r>
            <a:rPr lang="en-US" sz="2000" kern="1200" dirty="0" smtClean="0"/>
            <a:t> yang </a:t>
          </a:r>
          <a:r>
            <a:rPr lang="en-US" sz="2000" kern="1200" dirty="0" err="1" smtClean="0"/>
            <a:t>tinggi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terhadap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siswanya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Memiliki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sensitivitas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sadar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adanya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hubungan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antar</a:t>
          </a:r>
          <a:r>
            <a:rPr lang="en-US" sz="2000" kern="1200" dirty="0" smtClean="0"/>
            <a:t> guru, </a:t>
          </a:r>
          <a:r>
            <a:rPr lang="en-US" sz="2000" kern="1200" dirty="0" err="1" smtClean="0"/>
            <a:t>siswa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serta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tugas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masing-masing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Konsisten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memberikan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umpan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balik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positif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kepada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siswa</a:t>
          </a:r>
          <a:r>
            <a:rPr lang="en-US" sz="2000" kern="1200" dirty="0" smtClean="0"/>
            <a:t>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6014441" y="0"/>
        <a:ext cx="4111312" cy="4662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MEDIA PEMBELAJARAN KONTEKSTUAL  BERBASIS INFORMASI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Aslan</a:t>
            </a:r>
            <a:r>
              <a:rPr lang="en-US" dirty="0" smtClean="0"/>
              <a:t>, </a:t>
            </a:r>
            <a:r>
              <a:rPr lang="en-US" dirty="0" err="1" smtClean="0"/>
              <a:t>M.Pd.I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237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Rekaman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endParaRPr lang="en-US" sz="2400" dirty="0" smtClean="0"/>
          </a:p>
          <a:p>
            <a:r>
              <a:rPr lang="en-US" sz="2400" dirty="0" err="1" smtClean="0"/>
              <a:t>Membimbing</a:t>
            </a:r>
            <a:r>
              <a:rPr lang="en-US" sz="2400" dirty="0" smtClean="0"/>
              <a:t>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materi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visualisasi</a:t>
            </a:r>
            <a:endParaRPr lang="en-US" sz="2400" dirty="0" smtClean="0"/>
          </a:p>
          <a:p>
            <a:r>
              <a:rPr lang="en-US" sz="2400" dirty="0" err="1" smtClean="0"/>
              <a:t>Prinsipnya</a:t>
            </a:r>
            <a:r>
              <a:rPr lang="en-US" sz="2400" dirty="0" smtClean="0"/>
              <a:t> </a:t>
            </a:r>
            <a:r>
              <a:rPr lang="en-US" sz="2400" dirty="0" err="1" smtClean="0"/>
              <a:t>hampir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nonton</a:t>
            </a:r>
            <a:r>
              <a:rPr lang="en-US" sz="2400" dirty="0" smtClean="0"/>
              <a:t> film</a:t>
            </a:r>
          </a:p>
          <a:p>
            <a:r>
              <a:rPr lang="en-US" sz="2400" dirty="0" smtClean="0"/>
              <a:t>Video dapat 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download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situs</a:t>
            </a:r>
            <a:r>
              <a:rPr lang="en-US" sz="2400" dirty="0" smtClean="0"/>
              <a:t> share video</a:t>
            </a:r>
          </a:p>
          <a:p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 smtClean="0"/>
              <a:t>disesuaikan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materi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proses editing.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7889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sz="3200" dirty="0" err="1" smtClean="0"/>
              <a:t>Pemanfaatan</a:t>
            </a:r>
            <a:r>
              <a:rPr lang="en-US" sz="3200" dirty="0" smtClean="0"/>
              <a:t> internet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media </a:t>
            </a:r>
            <a:r>
              <a:rPr lang="en-US" sz="3200" dirty="0" err="1" smtClean="0"/>
              <a:t>pembelajaran</a:t>
            </a:r>
            <a:r>
              <a:rPr lang="en-US" sz="3200" dirty="0" smtClean="0"/>
              <a:t> </a:t>
            </a:r>
            <a:r>
              <a:rPr lang="en-US" sz="3200" dirty="0" err="1" smtClean="0"/>
              <a:t>mengkondisikan</a:t>
            </a:r>
            <a:r>
              <a:rPr lang="en-US" sz="3200" dirty="0" smtClean="0"/>
              <a:t> </a:t>
            </a:r>
            <a:r>
              <a:rPr lang="en-US" sz="3200" dirty="0" err="1" smtClean="0"/>
              <a:t>siswa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belajar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mandiri</a:t>
            </a:r>
            <a:endParaRPr lang="en-US" sz="3200" dirty="0" smtClean="0"/>
          </a:p>
          <a:p>
            <a:pPr algn="just"/>
            <a:r>
              <a:rPr lang="en-US" sz="3200" dirty="0" err="1" smtClean="0"/>
              <a:t>Siswa</a:t>
            </a:r>
            <a:r>
              <a:rPr lang="en-US" sz="3200" dirty="0" smtClean="0"/>
              <a:t> dapat </a:t>
            </a:r>
            <a:r>
              <a:rPr lang="en-US" sz="3200" dirty="0" err="1" smtClean="0"/>
              <a:t>mengakses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online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berbagai</a:t>
            </a:r>
            <a:r>
              <a:rPr lang="en-US" sz="3200" dirty="0" smtClean="0"/>
              <a:t> </a:t>
            </a:r>
            <a:r>
              <a:rPr lang="en-US" sz="3200" dirty="0" err="1" smtClean="0"/>
              <a:t>perpustakaan</a:t>
            </a:r>
            <a:r>
              <a:rPr lang="en-US" sz="3200" dirty="0" smtClean="0"/>
              <a:t>, museum, database,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mendapatkan</a:t>
            </a:r>
            <a:r>
              <a:rPr lang="en-US" sz="3200" dirty="0" smtClean="0"/>
              <a:t> </a:t>
            </a:r>
            <a:r>
              <a:rPr lang="en-US" sz="3200" dirty="0" err="1" smtClean="0"/>
              <a:t>sumber</a:t>
            </a:r>
            <a:r>
              <a:rPr lang="en-US" sz="3200" dirty="0" smtClean="0"/>
              <a:t> primer </a:t>
            </a:r>
            <a:r>
              <a:rPr lang="en-US" sz="3200" dirty="0" err="1" smtClean="0"/>
              <a:t>tentang</a:t>
            </a:r>
            <a:r>
              <a:rPr lang="en-US" sz="3200" dirty="0" smtClean="0"/>
              <a:t> </a:t>
            </a:r>
            <a:r>
              <a:rPr lang="en-US" sz="3200" dirty="0" err="1" smtClean="0"/>
              <a:t>berbagai</a:t>
            </a:r>
            <a:r>
              <a:rPr lang="en-US" sz="3200" dirty="0" smtClean="0"/>
              <a:t> </a:t>
            </a:r>
            <a:r>
              <a:rPr lang="en-US" sz="3200" dirty="0" err="1" smtClean="0"/>
              <a:t>peristiwa</a:t>
            </a:r>
            <a:r>
              <a:rPr lang="en-US" sz="3200" dirty="0" smtClean="0"/>
              <a:t> </a:t>
            </a:r>
            <a:r>
              <a:rPr lang="en-US" sz="3200" dirty="0" err="1" smtClean="0"/>
              <a:t>sejarah</a:t>
            </a:r>
            <a:r>
              <a:rPr lang="en-US" sz="3200" dirty="0" smtClean="0"/>
              <a:t>, </a:t>
            </a:r>
            <a:r>
              <a:rPr lang="en-US" sz="3200" dirty="0" err="1" smtClean="0"/>
              <a:t>biografi</a:t>
            </a:r>
            <a:r>
              <a:rPr lang="en-US" sz="3200" dirty="0" smtClean="0"/>
              <a:t>, </a:t>
            </a:r>
            <a:r>
              <a:rPr lang="en-US" sz="3200" dirty="0" err="1" smtClean="0"/>
              <a:t>rekaman</a:t>
            </a:r>
            <a:r>
              <a:rPr lang="en-US" sz="3200" dirty="0" smtClean="0"/>
              <a:t>, </a:t>
            </a:r>
            <a:r>
              <a:rPr lang="en-US" sz="3200" dirty="0" err="1" smtClean="0"/>
              <a:t>laporan</a:t>
            </a:r>
            <a:r>
              <a:rPr lang="en-US" sz="3200" dirty="0" smtClean="0"/>
              <a:t>, data statistic.</a:t>
            </a:r>
          </a:p>
          <a:p>
            <a:pPr algn="just"/>
            <a:r>
              <a:rPr lang="en-US" sz="3200" dirty="0" err="1" smtClean="0"/>
              <a:t>Siswa</a:t>
            </a:r>
            <a:r>
              <a:rPr lang="en-US" sz="3200" dirty="0" smtClean="0"/>
              <a:t> dapat </a:t>
            </a:r>
            <a:r>
              <a:rPr lang="en-US" sz="3200" dirty="0" err="1" smtClean="0"/>
              <a:t>berperan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seorang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</a:t>
            </a:r>
            <a:r>
              <a:rPr lang="en-US" sz="3200" dirty="0" smtClean="0"/>
              <a:t>,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seorang</a:t>
            </a:r>
            <a:r>
              <a:rPr lang="en-US" sz="3200" dirty="0" smtClean="0"/>
              <a:t> </a:t>
            </a:r>
            <a:r>
              <a:rPr lang="en-US" sz="3200" dirty="0" err="1" smtClean="0"/>
              <a:t>analis</a:t>
            </a:r>
            <a:r>
              <a:rPr lang="en-US" sz="3200" dirty="0" smtClean="0"/>
              <a:t>,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hanya</a:t>
            </a:r>
            <a:r>
              <a:rPr lang="en-US" sz="3200" dirty="0" smtClean="0"/>
              <a:t> </a:t>
            </a:r>
            <a:r>
              <a:rPr lang="en-US" sz="3200" dirty="0" err="1" smtClean="0"/>
              <a:t>konsumen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informasi</a:t>
            </a:r>
            <a:r>
              <a:rPr lang="en-US" sz="3200" dirty="0" smtClean="0"/>
              <a:t> </a:t>
            </a:r>
            <a:r>
              <a:rPr lang="en-US" sz="3200" dirty="0" err="1" smtClean="0"/>
              <a:t>saja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err="1" smtClean="0"/>
              <a:t>Macam</a:t>
            </a:r>
            <a:r>
              <a:rPr lang="en-US" sz="3200" dirty="0" smtClean="0"/>
              <a:t> media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internet; email, chatting, video/teleconference, blog, e-learning, web, </a:t>
            </a:r>
            <a:r>
              <a:rPr lang="en-US" sz="3200" dirty="0" err="1" smtClean="0"/>
              <a:t>dll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5883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SEKIAN DAN TERIMA KASIH!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6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guru </a:t>
            </a:r>
            <a:r>
              <a:rPr lang="en-US" dirty="0" err="1" smtClean="0"/>
              <a:t>dalam</a:t>
            </a:r>
            <a:r>
              <a:rPr lang="en-US" dirty="0" smtClean="0"/>
              <a:t> media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Salah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rendahnya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di Indonesia </a:t>
            </a:r>
            <a:r>
              <a:rPr lang="en-US" dirty="0" err="1" smtClean="0"/>
              <a:t>adalah</a:t>
            </a:r>
            <a:r>
              <a:rPr lang="en-US" dirty="0" smtClean="0"/>
              <a:t> guru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kreativitas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media </a:t>
            </a:r>
            <a:r>
              <a:rPr lang="en-US" dirty="0" err="1" smtClean="0"/>
              <a:t>interaktif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Multimedia </a:t>
            </a:r>
            <a:r>
              <a:rPr lang="en-US" dirty="0" err="1" smtClean="0"/>
              <a:t>interaktif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guru dapat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/ </a:t>
            </a:r>
            <a:r>
              <a:rPr lang="en-US" dirty="0" err="1" smtClean="0"/>
              <a:t>gairah</a:t>
            </a:r>
            <a:r>
              <a:rPr lang="en-US" dirty="0" smtClean="0"/>
              <a:t> </a:t>
            </a:r>
            <a:r>
              <a:rPr lang="en-US" dirty="0" err="1" smtClean="0"/>
              <a:t>sisa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Banyak</a:t>
            </a:r>
            <a:r>
              <a:rPr lang="en-US" dirty="0" smtClean="0"/>
              <a:t> media </a:t>
            </a:r>
            <a:r>
              <a:rPr lang="en-US" dirty="0" err="1" smtClean="0"/>
              <a:t>pembelajaran</a:t>
            </a:r>
            <a:r>
              <a:rPr lang="en-US" dirty="0" smtClean="0"/>
              <a:t> yang dapat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guru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guru yang professional.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74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Guru,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1730"/>
              </p:ext>
            </p:extLst>
          </p:nvPr>
        </p:nvGraphicFramePr>
        <p:xfrm>
          <a:off x="819150" y="1764406"/>
          <a:ext cx="10553700" cy="4662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426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Tertarik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topic yang </a:t>
            </a:r>
            <a:r>
              <a:rPr lang="en-US" sz="2800" dirty="0" err="1" smtClean="0"/>
              <a:t>sedang</a:t>
            </a:r>
            <a:r>
              <a:rPr lang="en-US" sz="2800" dirty="0" smtClean="0"/>
              <a:t> </a:t>
            </a:r>
            <a:r>
              <a:rPr lang="en-US" sz="2800" dirty="0" err="1" smtClean="0"/>
              <a:t>dibahas</a:t>
            </a:r>
            <a:endParaRPr lang="en-US" sz="2800" dirty="0" smtClean="0"/>
          </a:p>
          <a:p>
            <a:r>
              <a:rPr lang="en-US" sz="2800" dirty="0" smtClean="0"/>
              <a:t>Dapat </a:t>
            </a:r>
            <a:r>
              <a:rPr lang="en-US" sz="2800" dirty="0" err="1" smtClean="0"/>
              <a:t>melihat</a:t>
            </a:r>
            <a:r>
              <a:rPr lang="en-US" sz="2800" dirty="0" smtClean="0"/>
              <a:t> </a:t>
            </a:r>
            <a:r>
              <a:rPr lang="en-US" sz="2800" dirty="0" err="1" smtClean="0"/>
              <a:t>relevansi</a:t>
            </a:r>
            <a:r>
              <a:rPr lang="en-US" sz="2800" dirty="0" smtClean="0"/>
              <a:t> topic yang </a:t>
            </a:r>
            <a:r>
              <a:rPr lang="en-US" sz="2800" dirty="0" err="1" smtClean="0"/>
              <a:t>sedang</a:t>
            </a:r>
            <a:r>
              <a:rPr lang="en-US" sz="2800" dirty="0" smtClean="0"/>
              <a:t> </a:t>
            </a:r>
            <a:r>
              <a:rPr lang="en-US" sz="2800" dirty="0" err="1" smtClean="0"/>
              <a:t>dibahas</a:t>
            </a:r>
            <a:endParaRPr lang="en-US" sz="2800" dirty="0" smtClean="0"/>
          </a:p>
          <a:p>
            <a:r>
              <a:rPr lang="en-US" sz="2800" dirty="0" err="1" smtClean="0"/>
              <a:t>Merasa</a:t>
            </a:r>
            <a:r>
              <a:rPr lang="en-US" sz="2800" dirty="0" smtClean="0"/>
              <a:t> </a:t>
            </a:r>
            <a:r>
              <a:rPr lang="en-US" sz="2800" dirty="0" err="1" smtClean="0"/>
              <a:t>aman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sekolah</a:t>
            </a:r>
            <a:endParaRPr lang="en-US" sz="2800" dirty="0" smtClean="0"/>
          </a:p>
          <a:p>
            <a:r>
              <a:rPr lang="en-US" sz="2800" dirty="0" err="1" smtClean="0"/>
              <a:t>Terlibat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pengambilan</a:t>
            </a:r>
            <a:r>
              <a:rPr lang="en-US" sz="2800" dirty="0" smtClean="0"/>
              <a:t> </a:t>
            </a:r>
            <a:r>
              <a:rPr lang="en-US" sz="2800" dirty="0" err="1" smtClean="0"/>
              <a:t>keputusan</a:t>
            </a:r>
            <a:r>
              <a:rPr lang="en-US" sz="2800" dirty="0" smtClean="0"/>
              <a:t> </a:t>
            </a:r>
            <a:r>
              <a:rPr lang="en-US" sz="2800" dirty="0" err="1" smtClean="0"/>
              <a:t>belajarnya</a:t>
            </a:r>
            <a:endParaRPr lang="en-US" sz="2800" dirty="0" smtClean="0"/>
          </a:p>
          <a:p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motivasi</a:t>
            </a:r>
            <a:endParaRPr lang="en-US" sz="2800" dirty="0" smtClean="0"/>
          </a:p>
          <a:p>
            <a:r>
              <a:rPr lang="en-US" sz="2800" dirty="0" err="1" smtClean="0"/>
              <a:t>Melihat</a:t>
            </a:r>
            <a:r>
              <a:rPr lang="en-US" sz="2800" dirty="0" smtClean="0"/>
              <a:t> </a:t>
            </a: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pendekatan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pengalaman</a:t>
            </a:r>
            <a:r>
              <a:rPr lang="en-US" sz="2800" dirty="0" smtClean="0"/>
              <a:t> </a:t>
            </a:r>
            <a:r>
              <a:rPr lang="en-US" sz="2800" dirty="0" err="1" smtClean="0"/>
              <a:t>belajar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dicapai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018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Spesifik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dapat </a:t>
            </a:r>
            <a:r>
              <a:rPr lang="en-US" sz="3200" dirty="0" err="1" smtClean="0"/>
              <a:t>dikelola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baik</a:t>
            </a:r>
            <a:endParaRPr lang="en-US" sz="3200" dirty="0" smtClean="0"/>
          </a:p>
          <a:p>
            <a:r>
              <a:rPr lang="en-US" sz="3200" dirty="0" err="1" smtClean="0"/>
              <a:t>Kemampuan</a:t>
            </a:r>
            <a:r>
              <a:rPr lang="en-US" sz="3200" dirty="0" smtClean="0"/>
              <a:t> yang dapat </a:t>
            </a:r>
            <a:r>
              <a:rPr lang="en-US" sz="3200" dirty="0" err="1" smtClean="0"/>
              <a:t>dicapai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menarik</a:t>
            </a:r>
            <a:r>
              <a:rPr lang="en-US" sz="3200" dirty="0" smtClean="0"/>
              <a:t> </a:t>
            </a:r>
            <a:r>
              <a:rPr lang="en-US" sz="3200" dirty="0" err="1" smtClean="0"/>
              <a:t>bagi</a:t>
            </a:r>
            <a:r>
              <a:rPr lang="en-US" sz="3200" dirty="0" smtClean="0"/>
              <a:t> </a:t>
            </a:r>
            <a:r>
              <a:rPr lang="en-US" sz="3200" dirty="0" err="1" smtClean="0"/>
              <a:t>siswa</a:t>
            </a:r>
            <a:endParaRPr lang="en-US" sz="3200" dirty="0" smtClean="0"/>
          </a:p>
          <a:p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aktif</a:t>
            </a:r>
            <a:r>
              <a:rPr lang="en-US" sz="3200" dirty="0" smtClean="0"/>
              <a:t> </a:t>
            </a:r>
            <a:r>
              <a:rPr lang="en-US" sz="3200" dirty="0" err="1" smtClean="0"/>
              <a:t>melibatkan</a:t>
            </a:r>
            <a:r>
              <a:rPr lang="en-US" sz="3200" dirty="0" smtClean="0"/>
              <a:t> </a:t>
            </a:r>
            <a:r>
              <a:rPr lang="en-US" sz="3200" dirty="0" err="1" smtClean="0"/>
              <a:t>siswa</a:t>
            </a:r>
            <a:endParaRPr lang="en-US" sz="3200" dirty="0" smtClean="0"/>
          </a:p>
          <a:p>
            <a:r>
              <a:rPr lang="en-US" sz="3200" dirty="0" err="1" smtClean="0"/>
              <a:t>Bersifat</a:t>
            </a:r>
            <a:r>
              <a:rPr lang="en-US" sz="3200" dirty="0" smtClean="0"/>
              <a:t> </a:t>
            </a:r>
            <a:r>
              <a:rPr lang="en-US" sz="3200" dirty="0" err="1" smtClean="0"/>
              <a:t>menantang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relevan</a:t>
            </a:r>
            <a:r>
              <a:rPr lang="en-US" sz="3200" dirty="0" smtClean="0"/>
              <a:t> </a:t>
            </a:r>
            <a:r>
              <a:rPr lang="en-US" sz="3200" dirty="0" err="1" smtClean="0"/>
              <a:t>bagi</a:t>
            </a:r>
            <a:r>
              <a:rPr lang="en-US" sz="3200" dirty="0" smtClean="0"/>
              <a:t> </a:t>
            </a:r>
            <a:r>
              <a:rPr lang="en-US" sz="3200" dirty="0" err="1" smtClean="0"/>
              <a:t>kebutuhan</a:t>
            </a:r>
            <a:r>
              <a:rPr lang="en-US" sz="3200" dirty="0" smtClean="0"/>
              <a:t> </a:t>
            </a:r>
            <a:r>
              <a:rPr lang="en-US" sz="3200" dirty="0" err="1" smtClean="0"/>
              <a:t>siswa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0613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Hal-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media </a:t>
            </a:r>
            <a:r>
              <a:rPr lang="en-US" dirty="0" err="1" smtClean="0"/>
              <a:t>oleh</a:t>
            </a:r>
            <a:r>
              <a:rPr lang="en-US" dirty="0" smtClean="0"/>
              <a:t> guru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CIRI UTAMA MEDIA YAKNI SUARA, VISUAL DAN GERAK</a:t>
            </a:r>
          </a:p>
          <a:p>
            <a:r>
              <a:rPr lang="en-US" sz="3200" dirty="0" smtClean="0"/>
              <a:t>KLASIFIKASI MEDIA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- </a:t>
            </a:r>
            <a:r>
              <a:rPr lang="en-US" sz="3200" dirty="0" err="1" smtClean="0"/>
              <a:t>audia</a:t>
            </a:r>
            <a:r>
              <a:rPr lang="en-US" sz="3200" dirty="0" smtClean="0"/>
              <a:t> visual </a:t>
            </a:r>
            <a:r>
              <a:rPr lang="en-US" sz="3200" dirty="0" err="1" smtClean="0"/>
              <a:t>gerak</a:t>
            </a:r>
            <a:r>
              <a:rPr lang="en-US" sz="3200" dirty="0" smtClean="0"/>
              <a:t>/</a:t>
            </a:r>
            <a:r>
              <a:rPr lang="en-US" sz="3200" dirty="0" err="1" smtClean="0"/>
              <a:t>diam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Visual </a:t>
            </a:r>
            <a:r>
              <a:rPr lang="en-US" sz="3200" dirty="0" err="1" smtClean="0"/>
              <a:t>gerak</a:t>
            </a:r>
            <a:r>
              <a:rPr lang="en-US" sz="3200" dirty="0" smtClean="0"/>
              <a:t>/ </a:t>
            </a:r>
            <a:r>
              <a:rPr lang="en-US" sz="3200" dirty="0" err="1" smtClean="0"/>
              <a:t>diam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Audia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cetak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7366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Tujuan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ingin</a:t>
            </a:r>
            <a:r>
              <a:rPr lang="en-US" sz="2800" dirty="0" smtClean="0"/>
              <a:t> </a:t>
            </a:r>
            <a:r>
              <a:rPr lang="en-US" sz="2800" dirty="0" err="1" smtClean="0"/>
              <a:t>dicapai</a:t>
            </a:r>
            <a:endParaRPr lang="en-US" sz="2800" dirty="0" smtClean="0"/>
          </a:p>
          <a:p>
            <a:r>
              <a:rPr lang="en-US" sz="2800" dirty="0" err="1" smtClean="0"/>
              <a:t>Karakteristik</a:t>
            </a:r>
            <a:r>
              <a:rPr lang="en-US" sz="2800" dirty="0" smtClean="0"/>
              <a:t> </a:t>
            </a:r>
            <a:r>
              <a:rPr lang="en-US" sz="2800" dirty="0" err="1" smtClean="0"/>
              <a:t>siswa</a:t>
            </a:r>
            <a:r>
              <a:rPr lang="en-US" sz="2800" dirty="0" smtClean="0"/>
              <a:t>/ </a:t>
            </a:r>
            <a:r>
              <a:rPr lang="en-US" sz="2800" dirty="0" err="1" smtClean="0"/>
              <a:t>sasaran</a:t>
            </a:r>
            <a:endParaRPr lang="en-US" sz="2800" dirty="0" smtClean="0"/>
          </a:p>
          <a:p>
            <a:r>
              <a:rPr lang="en-US" sz="2800" dirty="0" err="1" smtClean="0"/>
              <a:t>Jenis</a:t>
            </a:r>
            <a:r>
              <a:rPr lang="en-US" sz="2800" dirty="0" smtClean="0"/>
              <a:t> </a:t>
            </a:r>
            <a:r>
              <a:rPr lang="en-US" sz="2800" dirty="0" err="1" smtClean="0"/>
              <a:t>rangsangan</a:t>
            </a:r>
            <a:r>
              <a:rPr lang="en-US" sz="2800" dirty="0" smtClean="0"/>
              <a:t> </a:t>
            </a:r>
            <a:r>
              <a:rPr lang="en-US" sz="2800" dirty="0" err="1" smtClean="0"/>
              <a:t>belajar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diinginkan</a:t>
            </a:r>
            <a:r>
              <a:rPr lang="en-US" sz="2800" dirty="0" smtClean="0"/>
              <a:t> (audio, visual, </a:t>
            </a:r>
            <a:r>
              <a:rPr lang="en-US" sz="2800" dirty="0" err="1" smtClean="0"/>
              <a:t>gerak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Keadaan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setempat</a:t>
            </a:r>
            <a:endParaRPr lang="en-US" sz="2800" dirty="0" smtClean="0"/>
          </a:p>
          <a:p>
            <a:r>
              <a:rPr lang="en-US" sz="2800" dirty="0" err="1" smtClean="0"/>
              <a:t>Luasnya</a:t>
            </a:r>
            <a:r>
              <a:rPr lang="en-US" sz="2800" dirty="0" smtClean="0"/>
              <a:t> </a:t>
            </a:r>
            <a:r>
              <a:rPr lang="en-US" sz="2800" dirty="0" err="1" smtClean="0"/>
              <a:t>jangkauan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ingin</a:t>
            </a:r>
            <a:r>
              <a:rPr lang="en-US" sz="2800" dirty="0" smtClean="0"/>
              <a:t> </a:t>
            </a:r>
            <a:r>
              <a:rPr lang="en-US" sz="2800" dirty="0" err="1" smtClean="0"/>
              <a:t>dilayani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842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err="1" smtClean="0"/>
              <a:t>Contoh</a:t>
            </a:r>
            <a:r>
              <a:rPr lang="en-US" sz="3500" dirty="0" smtClean="0"/>
              <a:t> </a:t>
            </a:r>
            <a:r>
              <a:rPr lang="en-US" sz="3500" dirty="0" err="1" smtClean="0"/>
              <a:t>dari</a:t>
            </a:r>
            <a:r>
              <a:rPr lang="en-US" sz="3500" dirty="0" smtClean="0"/>
              <a:t> </a:t>
            </a:r>
            <a:r>
              <a:rPr lang="en-US" sz="3500" dirty="0" err="1" smtClean="0"/>
              <a:t>pengembangan</a:t>
            </a:r>
            <a:r>
              <a:rPr lang="en-US" sz="3500" dirty="0" smtClean="0"/>
              <a:t> media yang </a:t>
            </a:r>
            <a:r>
              <a:rPr lang="en-US" sz="3500" dirty="0" err="1" smtClean="0"/>
              <a:t>bisa</a:t>
            </a:r>
            <a:r>
              <a:rPr lang="en-US" sz="3500" dirty="0" smtClean="0"/>
              <a:t> </a:t>
            </a:r>
            <a:r>
              <a:rPr lang="en-US" sz="3500" dirty="0" err="1" smtClean="0"/>
              <a:t>kita</a:t>
            </a:r>
            <a:r>
              <a:rPr lang="en-US" sz="3500" dirty="0" smtClean="0"/>
              <a:t> </a:t>
            </a:r>
            <a:r>
              <a:rPr lang="en-US" sz="3500" dirty="0" err="1" smtClean="0"/>
              <a:t>gunakan</a:t>
            </a:r>
            <a:r>
              <a:rPr lang="en-US" sz="3500" dirty="0" smtClean="0"/>
              <a:t> </a:t>
            </a:r>
            <a:r>
              <a:rPr lang="en-US" sz="3500" dirty="0" err="1" smtClean="0"/>
              <a:t>adalah</a:t>
            </a:r>
            <a:r>
              <a:rPr lang="en-US" sz="3500" dirty="0" smtClean="0"/>
              <a:t> media computer.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Presentasi</a:t>
            </a:r>
            <a:r>
              <a:rPr lang="en-US" sz="3200" dirty="0" smtClean="0"/>
              <a:t> power point (yang </a:t>
            </a:r>
            <a:r>
              <a:rPr lang="en-US" sz="3200" dirty="0" err="1" smtClean="0"/>
              <a:t>kita</a:t>
            </a:r>
            <a:r>
              <a:rPr lang="en-US" sz="3200" dirty="0" smtClean="0"/>
              <a:t> </a:t>
            </a:r>
            <a:r>
              <a:rPr lang="en-US" sz="3200" dirty="0" err="1" smtClean="0"/>
              <a:t>lakukan</a:t>
            </a:r>
            <a:r>
              <a:rPr lang="en-US" sz="3200" dirty="0" smtClean="0"/>
              <a:t> </a:t>
            </a:r>
            <a:r>
              <a:rPr lang="en-US" sz="3200" dirty="0" err="1" smtClean="0"/>
              <a:t>saat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CD/ Multimedia </a:t>
            </a:r>
            <a:r>
              <a:rPr lang="en-US" sz="3200" dirty="0" err="1" smtClean="0"/>
              <a:t>pembelajaran</a:t>
            </a:r>
            <a:r>
              <a:rPr lang="en-US" sz="3200" dirty="0" smtClean="0"/>
              <a:t> </a:t>
            </a:r>
            <a:r>
              <a:rPr lang="en-US" sz="3200" dirty="0" err="1" smtClean="0"/>
              <a:t>interaktif</a:t>
            </a:r>
            <a:endParaRPr lang="en-US" sz="3200" dirty="0" smtClean="0"/>
          </a:p>
          <a:p>
            <a:r>
              <a:rPr lang="en-US" sz="3200" dirty="0" smtClean="0"/>
              <a:t>Video </a:t>
            </a:r>
            <a:r>
              <a:rPr lang="en-US" sz="3200" dirty="0" err="1" smtClean="0"/>
              <a:t>pembelajaran</a:t>
            </a:r>
            <a:endParaRPr lang="en-US" sz="3200" dirty="0" smtClean="0"/>
          </a:p>
          <a:p>
            <a:r>
              <a:rPr lang="en-US" sz="3200" dirty="0" smtClean="0"/>
              <a:t>Internet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766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CD/ Multimedia </a:t>
            </a:r>
            <a:r>
              <a:rPr lang="en-US" sz="3400" dirty="0" err="1"/>
              <a:t>pembelajaran</a:t>
            </a:r>
            <a:r>
              <a:rPr lang="en-US" sz="3400" dirty="0"/>
              <a:t> </a:t>
            </a:r>
            <a:r>
              <a:rPr lang="en-US" sz="3400" dirty="0" err="1" smtClean="0"/>
              <a:t>interaktif</a:t>
            </a:r>
            <a:r>
              <a:rPr lang="en-US" sz="3400" dirty="0" smtClean="0"/>
              <a:t> (</a:t>
            </a:r>
            <a:r>
              <a:rPr lang="en-US" sz="3400" dirty="0" err="1" smtClean="0"/>
              <a:t>cirinya</a:t>
            </a:r>
            <a:r>
              <a:rPr lang="en-US" sz="3400" dirty="0" smtClean="0"/>
              <a:t> </a:t>
            </a:r>
            <a:r>
              <a:rPr lang="en-US" sz="3400" dirty="0" err="1" smtClean="0"/>
              <a:t>mempunyai</a:t>
            </a:r>
            <a:r>
              <a:rPr lang="en-US" sz="3400" dirty="0" smtClean="0"/>
              <a:t> </a:t>
            </a:r>
            <a:r>
              <a:rPr lang="en-US" sz="3400" dirty="0" err="1" smtClean="0"/>
              <a:t>suara</a:t>
            </a:r>
            <a:r>
              <a:rPr lang="en-US" sz="3400" dirty="0" smtClean="0"/>
              <a:t>, </a:t>
            </a:r>
            <a:r>
              <a:rPr lang="en-US" sz="3400" dirty="0" err="1" smtClean="0"/>
              <a:t>animasi</a:t>
            </a:r>
            <a:r>
              <a:rPr lang="en-US" sz="3400" dirty="0" smtClean="0"/>
              <a:t>, video </a:t>
            </a:r>
            <a:r>
              <a:rPr lang="en-US" sz="3400" dirty="0" err="1" smtClean="0"/>
              <a:t>dan</a:t>
            </a:r>
            <a:r>
              <a:rPr lang="en-US" sz="3400" dirty="0" smtClean="0"/>
              <a:t> </a:t>
            </a:r>
            <a:r>
              <a:rPr lang="en-US" sz="3400" dirty="0" err="1" smtClean="0"/>
              <a:t>teks</a:t>
            </a:r>
            <a:r>
              <a:rPr lang="en-US" sz="3400" dirty="0" smtClean="0"/>
              <a:t>)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845" y="1327486"/>
            <a:ext cx="11579476" cy="520210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Modelnya</a:t>
            </a:r>
            <a:r>
              <a:rPr lang="en-US" sz="2800" dirty="0" smtClean="0"/>
              <a:t> </a:t>
            </a:r>
            <a:r>
              <a:rPr lang="en-US" sz="2800" dirty="0" err="1" smtClean="0"/>
              <a:t>terdiri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:</a:t>
            </a:r>
          </a:p>
          <a:p>
            <a:pPr marL="514350" indent="-514350" algn="just">
              <a:buAutoNum type="arabicParenR"/>
            </a:pPr>
            <a:r>
              <a:rPr lang="en-US" sz="2800" dirty="0" smtClean="0"/>
              <a:t>Model drill=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pengalaman</a:t>
            </a:r>
            <a:r>
              <a:rPr lang="en-US" sz="2800" dirty="0" smtClean="0"/>
              <a:t> </a:t>
            </a:r>
            <a:r>
              <a:rPr lang="en-US" sz="2800" dirty="0" err="1" smtClean="0"/>
              <a:t>belajar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kongkrit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penciptaan</a:t>
            </a:r>
            <a:r>
              <a:rPr lang="en-US" sz="2800" dirty="0" smtClean="0"/>
              <a:t> </a:t>
            </a:r>
            <a:r>
              <a:rPr lang="en-US" sz="2800" dirty="0" err="1" smtClean="0"/>
              <a:t>tiruan-tiruan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pengalaman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mendekati</a:t>
            </a:r>
            <a:r>
              <a:rPr lang="en-US" sz="2800" dirty="0" smtClean="0"/>
              <a:t> </a:t>
            </a:r>
            <a:r>
              <a:rPr lang="en-US" sz="2800" dirty="0" err="1" smtClean="0"/>
              <a:t>suasana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sebenarnya</a:t>
            </a:r>
            <a:r>
              <a:rPr lang="en-US" sz="2800" dirty="0" smtClean="0"/>
              <a:t>.</a:t>
            </a:r>
          </a:p>
          <a:p>
            <a:pPr marL="514350" indent="-514350" algn="just">
              <a:buAutoNum type="arabicParenR"/>
            </a:pPr>
            <a:r>
              <a:rPr lang="en-US" sz="2800" dirty="0" smtClean="0"/>
              <a:t>Model tutorial=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perangkat</a:t>
            </a:r>
            <a:r>
              <a:rPr lang="en-US" sz="2800" dirty="0" smtClean="0"/>
              <a:t> </a:t>
            </a:r>
            <a:r>
              <a:rPr lang="en-US" sz="2800" dirty="0" err="1" smtClean="0"/>
              <a:t>lunas</a:t>
            </a:r>
            <a:r>
              <a:rPr lang="en-US" sz="2800" dirty="0" smtClean="0"/>
              <a:t> </a:t>
            </a:r>
            <a:r>
              <a:rPr lang="en-US" sz="2800" dirty="0" err="1" smtClean="0"/>
              <a:t>berupa</a:t>
            </a:r>
            <a:r>
              <a:rPr lang="en-US" sz="2800" dirty="0" smtClean="0"/>
              <a:t> program computer yang </a:t>
            </a:r>
            <a:r>
              <a:rPr lang="en-US" sz="2800" dirty="0" err="1" smtClean="0"/>
              <a:t>berisi</a:t>
            </a:r>
            <a:r>
              <a:rPr lang="en-US" sz="2800" dirty="0" smtClean="0"/>
              <a:t> </a:t>
            </a:r>
            <a:r>
              <a:rPr lang="en-US" sz="2800" dirty="0" err="1" smtClean="0"/>
              <a:t>materi</a:t>
            </a:r>
            <a:r>
              <a:rPr lang="en-US" sz="2800" dirty="0" smtClean="0"/>
              <a:t> </a:t>
            </a:r>
            <a:r>
              <a:rPr lang="en-US" sz="2800" dirty="0" err="1" smtClean="0"/>
              <a:t>pelajaran</a:t>
            </a:r>
            <a:r>
              <a:rPr lang="en-US" sz="2800" dirty="0" smtClean="0"/>
              <a:t>.</a:t>
            </a:r>
          </a:p>
          <a:p>
            <a:pPr marL="514350" indent="-514350" algn="just">
              <a:buAutoNum type="arabicParenR"/>
            </a:pPr>
            <a:r>
              <a:rPr lang="en-US" sz="2800" dirty="0" smtClean="0"/>
              <a:t>Model </a:t>
            </a:r>
            <a:r>
              <a:rPr lang="en-US" sz="2800" dirty="0" err="1" smtClean="0"/>
              <a:t>simulasi</a:t>
            </a:r>
            <a:r>
              <a:rPr lang="en-US" sz="2800" dirty="0" smtClean="0"/>
              <a:t>=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pengalaman</a:t>
            </a:r>
            <a:r>
              <a:rPr lang="en-US" sz="2800" dirty="0" smtClean="0"/>
              <a:t> </a:t>
            </a:r>
            <a:r>
              <a:rPr lang="en-US" sz="2800" dirty="0" err="1" smtClean="0"/>
              <a:t>belajar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kongkrit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penciptaan</a:t>
            </a:r>
            <a:r>
              <a:rPr lang="en-US" sz="2800" dirty="0" smtClean="0"/>
              <a:t> </a:t>
            </a:r>
            <a:r>
              <a:rPr lang="en-US" sz="2800" dirty="0" err="1" smtClean="0"/>
              <a:t>tiruan-tiruan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pengalaman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mendekati</a:t>
            </a:r>
            <a:r>
              <a:rPr lang="en-US" sz="2800" dirty="0" smtClean="0"/>
              <a:t> </a:t>
            </a:r>
            <a:r>
              <a:rPr lang="en-US" sz="2800" dirty="0" err="1" smtClean="0"/>
              <a:t>suasana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sebenarnya</a:t>
            </a:r>
            <a:r>
              <a:rPr lang="en-US" sz="2800" dirty="0" smtClean="0"/>
              <a:t>.</a:t>
            </a:r>
          </a:p>
          <a:p>
            <a:pPr marL="514350" indent="-514350" algn="just">
              <a:buAutoNum type="arabicParenR"/>
            </a:pPr>
            <a:r>
              <a:rPr lang="en-US" sz="2800" dirty="0" smtClean="0"/>
              <a:t>Model games= model </a:t>
            </a:r>
            <a:r>
              <a:rPr lang="en-US" sz="2800" dirty="0" err="1" smtClean="0"/>
              <a:t>permainan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dikembangkan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</a:t>
            </a:r>
            <a:r>
              <a:rPr lang="en-US" sz="2800" dirty="0" err="1" smtClean="0"/>
              <a:t>menyenangkan</a:t>
            </a:r>
            <a:r>
              <a:rPr lang="en-US" sz="2800" dirty="0" smtClean="0"/>
              <a:t> </a:t>
            </a:r>
            <a:r>
              <a:rPr lang="en-US" sz="2800" dirty="0" err="1" smtClean="0"/>
              <a:t>dimana</a:t>
            </a:r>
            <a:r>
              <a:rPr lang="en-US" sz="2800" dirty="0" smtClean="0"/>
              <a:t> </a:t>
            </a:r>
            <a:r>
              <a:rPr lang="en-US" sz="2800" dirty="0" err="1" smtClean="0"/>
              <a:t>peserta</a:t>
            </a:r>
            <a:r>
              <a:rPr lang="en-US" sz="2800" dirty="0" smtClean="0"/>
              <a:t> </a:t>
            </a:r>
            <a:r>
              <a:rPr lang="en-US" sz="2800" dirty="0" err="1" smtClean="0"/>
              <a:t>didik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dihadapkan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petunjuk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aturan</a:t>
            </a:r>
            <a:r>
              <a:rPr lang="en-US" sz="2800" dirty="0"/>
              <a:t> </a:t>
            </a:r>
            <a:r>
              <a:rPr lang="en-US" sz="2800" dirty="0" err="1" smtClean="0"/>
              <a:t>permainan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2811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46</TotalTime>
  <Words>507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Quotable</vt:lpstr>
      <vt:lpstr>MEDIA PEMBELAJARAN KONTEKSTUAL  BERBASIS INFORMASI TEKNOLOGI</vt:lpstr>
      <vt:lpstr>Peran guru dalam media pembelajaran </vt:lpstr>
      <vt:lpstr>Guru, Peserta didik dan Pembelajaran</vt:lpstr>
      <vt:lpstr>Peran siswa </vt:lpstr>
      <vt:lpstr>Tugas pembelajaran </vt:lpstr>
      <vt:lpstr>Hal-hal yang perlu diperhatikan dalam pemilihan media oleh guru</vt:lpstr>
      <vt:lpstr>Pertimbangan dalam pemilihan media</vt:lpstr>
      <vt:lpstr>Contoh dari pengembangan media yang bisa kita gunakan adalah media computer.</vt:lpstr>
      <vt:lpstr>CD/ Multimedia pembelajaran interaktif (cirinya mempunyai suara, animasi, video dan teks)</vt:lpstr>
      <vt:lpstr>Video pembelajaran</vt:lpstr>
      <vt:lpstr>Internet </vt:lpstr>
      <vt:lpstr>SEKIAN DAN TERIMA KASIH!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PEMBELAJARAN KONTEKSTUAL  BERBASIS INFORMASI TEKNOLOGI</dc:title>
  <dc:creator>ASLAN</dc:creator>
  <cp:lastModifiedBy>ASLAN</cp:lastModifiedBy>
  <cp:revision>8</cp:revision>
  <dcterms:created xsi:type="dcterms:W3CDTF">2023-09-21T08:05:14Z</dcterms:created>
  <dcterms:modified xsi:type="dcterms:W3CDTF">2023-09-21T08:51:18Z</dcterms:modified>
</cp:coreProperties>
</file>