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7/31/2019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</a:t>
            </a:r>
          </a:p>
          <a:p>
            <a:r>
              <a:rPr lang="en-US" dirty="0" err="1" smtClean="0"/>
              <a:t>Rahmat</a:t>
            </a:r>
            <a:r>
              <a:rPr lang="en-US" dirty="0" smtClean="0"/>
              <a:t> </a:t>
            </a:r>
            <a:r>
              <a:rPr lang="en-US" dirty="0" err="1" smtClean="0"/>
              <a:t>Jatmika</a:t>
            </a:r>
            <a:r>
              <a:rPr lang="en-US" dirty="0" smtClean="0"/>
              <a:t> SE MBA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86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para </a:t>
            </a:r>
            <a:r>
              <a:rPr lang="en-US" dirty="0" err="1" smtClean="0"/>
              <a:t>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				</a:t>
            </a:r>
            <a:r>
              <a:rPr lang="en-US" sz="3600" dirty="0" smtClean="0">
                <a:solidFill>
                  <a:srgbClr val="7030A0"/>
                </a:solidFill>
              </a:rPr>
              <a:t>George R Terry</a:t>
            </a:r>
            <a:endParaRPr lang="en-US" sz="2800" dirty="0" smtClean="0">
              <a:solidFill>
                <a:srgbClr val="7030A0"/>
              </a:solidFill>
            </a:endParaRPr>
          </a:p>
          <a:p>
            <a:r>
              <a:rPr lang="en-US" sz="3600" dirty="0" smtClean="0"/>
              <a:t>Planning (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Organizing (</a:t>
            </a:r>
            <a:r>
              <a:rPr lang="en-US" sz="3600" dirty="0" err="1" smtClean="0"/>
              <a:t>Pengorganisasian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Actuating (</a:t>
            </a:r>
            <a:r>
              <a:rPr lang="en-US" sz="3600" dirty="0" err="1" smtClean="0"/>
              <a:t>Penggerakan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Controlling (</a:t>
            </a:r>
            <a:r>
              <a:rPr lang="en-US" sz="3600" dirty="0" err="1" smtClean="0"/>
              <a:t>Pengawasan</a:t>
            </a:r>
            <a:r>
              <a:rPr lang="en-US" sz="3600" dirty="0" smtClean="0"/>
              <a:t>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268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para </a:t>
            </a:r>
            <a:r>
              <a:rPr lang="en-US" dirty="0" err="1" smtClean="0"/>
              <a:t>ahli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dirty="0" smtClean="0">
                <a:solidFill>
                  <a:srgbClr val="7030A0"/>
                </a:solidFill>
              </a:rPr>
              <a:t>John F. </a:t>
            </a:r>
            <a:r>
              <a:rPr lang="en-US" sz="3200" dirty="0" err="1" smtClean="0">
                <a:solidFill>
                  <a:srgbClr val="7030A0"/>
                </a:solidFill>
              </a:rPr>
              <a:t>Mee</a:t>
            </a:r>
            <a:endParaRPr lang="en-US" sz="3200" dirty="0" smtClean="0">
              <a:solidFill>
                <a:srgbClr val="7030A0"/>
              </a:solidFill>
            </a:endParaRPr>
          </a:p>
          <a:p>
            <a:pPr algn="just"/>
            <a:r>
              <a:rPr lang="en-US" sz="3200" dirty="0" err="1" smtClean="0"/>
              <a:t>Seni</a:t>
            </a:r>
            <a:r>
              <a:rPr lang="en-US" sz="3200" dirty="0" smtClean="0"/>
              <a:t>/ </a:t>
            </a:r>
            <a:r>
              <a:rPr lang="en-US" sz="3200" dirty="0" err="1" smtClean="0"/>
              <a:t>Kecakapan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mencapai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maksimal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usaha</a:t>
            </a:r>
            <a:r>
              <a:rPr lang="en-US" sz="3200" dirty="0" smtClean="0"/>
              <a:t> minimal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pemimpin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pekerja</a:t>
            </a:r>
            <a:r>
              <a:rPr lang="en-US" sz="3200" dirty="0" smtClean="0"/>
              <a:t>,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terbaik</a:t>
            </a:r>
            <a:r>
              <a:rPr lang="en-US" sz="3200" dirty="0" smtClean="0"/>
              <a:t> </a:t>
            </a:r>
            <a:r>
              <a:rPr lang="en-US" sz="3200" dirty="0" err="1" smtClean="0"/>
              <a:t>kepada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masyarakat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899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4000" dirty="0" err="1"/>
              <a:t>Buatlah</a:t>
            </a:r>
            <a:r>
              <a:rPr lang="en-US" sz="4000" dirty="0"/>
              <a:t> </a:t>
            </a:r>
            <a:r>
              <a:rPr lang="en-US" sz="4000" dirty="0" err="1"/>
              <a:t>kelompok</a:t>
            </a:r>
            <a:r>
              <a:rPr lang="en-US" sz="4000" dirty="0"/>
              <a:t> yang </a:t>
            </a:r>
            <a:r>
              <a:rPr lang="en-US" sz="4000" dirty="0" err="1"/>
              <a:t>terdiri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5 orang </a:t>
            </a:r>
            <a:r>
              <a:rPr lang="en-US" sz="4000" dirty="0" err="1"/>
              <a:t>atau</a:t>
            </a:r>
            <a:r>
              <a:rPr lang="en-US" sz="4000" dirty="0"/>
              <a:t> 6 orang </a:t>
            </a:r>
            <a:r>
              <a:rPr lang="en-US" sz="4000" dirty="0" err="1"/>
              <a:t>dalam</a:t>
            </a:r>
            <a:r>
              <a:rPr lang="en-US" sz="4000" dirty="0"/>
              <a:t> 1 </a:t>
            </a:r>
            <a:r>
              <a:rPr lang="en-US" sz="4000" dirty="0" err="1"/>
              <a:t>kelompok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7030A0"/>
                </a:solidFill>
              </a:rPr>
              <a:t>(</a:t>
            </a:r>
            <a:r>
              <a:rPr lang="en-US" sz="4000" dirty="0" err="1">
                <a:solidFill>
                  <a:srgbClr val="7030A0"/>
                </a:solidFill>
              </a:rPr>
              <a:t>Bebas</a:t>
            </a:r>
            <a:r>
              <a:rPr lang="en-US" sz="4000" dirty="0">
                <a:solidFill>
                  <a:srgbClr val="7030A0"/>
                </a:solidFill>
              </a:rPr>
              <a:t> </a:t>
            </a:r>
            <a:r>
              <a:rPr lang="en-US" sz="4000" dirty="0" err="1">
                <a:solidFill>
                  <a:srgbClr val="7030A0"/>
                </a:solidFill>
              </a:rPr>
              <a:t>anggota</a:t>
            </a:r>
            <a:r>
              <a:rPr lang="en-US" sz="4000" dirty="0">
                <a:solidFill>
                  <a:srgbClr val="7030A0"/>
                </a:solidFill>
              </a:rPr>
              <a:t>)</a:t>
            </a:r>
          </a:p>
          <a:p>
            <a:pPr algn="just"/>
            <a:r>
              <a:rPr lang="en-US" sz="4000" dirty="0" err="1" smtClean="0"/>
              <a:t>Buatlah</a:t>
            </a:r>
            <a:r>
              <a:rPr lang="en-US" sz="4000" dirty="0" smtClean="0"/>
              <a:t> </a:t>
            </a:r>
            <a:r>
              <a:rPr lang="en-US" sz="4000" dirty="0" err="1" smtClean="0"/>
              <a:t>contoh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lakukan</a:t>
            </a:r>
            <a:r>
              <a:rPr lang="en-US" sz="4000" dirty="0" smtClean="0"/>
              <a:t> (</a:t>
            </a:r>
            <a:r>
              <a:rPr lang="en-US" sz="4000" dirty="0" err="1" smtClean="0"/>
              <a:t>boleh</a:t>
            </a:r>
            <a:r>
              <a:rPr lang="en-US" sz="4000" dirty="0" smtClean="0"/>
              <a:t> </a:t>
            </a:r>
            <a:r>
              <a:rPr lang="en-US" sz="4000" dirty="0" err="1" smtClean="0"/>
              <a:t>barang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)</a:t>
            </a:r>
          </a:p>
          <a:p>
            <a:pPr algn="just"/>
            <a:r>
              <a:rPr lang="en-US" sz="4000" dirty="0" err="1" smtClean="0"/>
              <a:t>Buatlah</a:t>
            </a:r>
            <a:r>
              <a:rPr lang="en-US" sz="4000" dirty="0" smtClean="0"/>
              <a:t> </a:t>
            </a:r>
            <a:r>
              <a:rPr lang="en-US" sz="4000" dirty="0" smtClean="0"/>
              <a:t>POAC </a:t>
            </a:r>
            <a:r>
              <a:rPr lang="en-US" sz="4000" dirty="0"/>
              <a:t>(Planning, Organizing, Actuating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smtClean="0"/>
              <a:t>Controlling</a:t>
            </a:r>
            <a:r>
              <a:rPr lang="en-US" sz="4000" dirty="0" smtClean="0"/>
              <a:t>) </a:t>
            </a:r>
            <a:r>
              <a:rPr lang="en-US" sz="4000" dirty="0" err="1" smtClean="0"/>
              <a:t>menurut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7030A0"/>
                </a:solidFill>
              </a:rPr>
              <a:t>George F </a:t>
            </a:r>
            <a:r>
              <a:rPr lang="en-US" sz="4000" dirty="0" smtClean="0">
                <a:solidFill>
                  <a:srgbClr val="7030A0"/>
                </a:solidFill>
              </a:rPr>
              <a:t>Terry </a:t>
            </a:r>
            <a:r>
              <a:rPr lang="en-US" sz="4000" dirty="0" smtClean="0"/>
              <a:t>yang </a:t>
            </a:r>
            <a:r>
              <a:rPr lang="en-US" sz="4000" dirty="0" err="1" smtClean="0"/>
              <a:t>ada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contoh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2422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42</TotalTime>
  <Words>94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Wood Type</vt:lpstr>
      <vt:lpstr>Manajemen pemasaran</vt:lpstr>
      <vt:lpstr>Manajemen menurut para ahli</vt:lpstr>
      <vt:lpstr>Manajemen menurut para ahli</vt:lpstr>
      <vt:lpstr>QUIZ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pemasaran</dc:title>
  <dc:creator>mika bladuss</dc:creator>
  <cp:lastModifiedBy>mika bladuss</cp:lastModifiedBy>
  <cp:revision>3</cp:revision>
  <dcterms:created xsi:type="dcterms:W3CDTF">2019-06-25T06:41:11Z</dcterms:created>
  <dcterms:modified xsi:type="dcterms:W3CDTF">2019-07-31T03:54:08Z</dcterms:modified>
</cp:coreProperties>
</file>