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715"/>
  </p:normalViewPr>
  <p:slideViewPr>
    <p:cSldViewPr>
      <p:cViewPr varScale="1">
        <p:scale>
          <a:sx n="122" d="100"/>
          <a:sy n="122" d="100"/>
        </p:scale>
        <p:origin x="16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F15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F15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F15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1523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21336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  <a:path w="2133600" h="6858000">
                <a:moveTo>
                  <a:pt x="2133600" y="0"/>
                </a:moveTo>
                <a:lnTo>
                  <a:pt x="1981200" y="0"/>
                </a:lnTo>
                <a:lnTo>
                  <a:pt x="1981200" y="6858000"/>
                </a:lnTo>
                <a:lnTo>
                  <a:pt x="2133600" y="6858000"/>
                </a:lnTo>
                <a:lnTo>
                  <a:pt x="21336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6400" y="0"/>
            <a:ext cx="3048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43200" y="0"/>
            <a:ext cx="685800" cy="6858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3600" y="0"/>
            <a:ext cx="609600" cy="6858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2000" y="0"/>
            <a:ext cx="914400" cy="68580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00" y="0"/>
            <a:ext cx="304800" cy="68580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57200" cy="685800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962400" y="0"/>
            <a:ext cx="459105" cy="6858000"/>
          </a:xfrm>
          <a:custGeom>
            <a:avLst/>
            <a:gdLst/>
            <a:ahLst/>
            <a:cxnLst/>
            <a:rect l="l" t="t" r="r" b="b"/>
            <a:pathLst>
              <a:path w="459104" h="6858000">
                <a:moveTo>
                  <a:pt x="0" y="6858000"/>
                </a:moveTo>
                <a:lnTo>
                  <a:pt x="458724" y="6858000"/>
                </a:lnTo>
                <a:lnTo>
                  <a:pt x="458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10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29000" y="0"/>
            <a:ext cx="381000" cy="68580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5277611" y="0"/>
            <a:ext cx="287020" cy="6858000"/>
          </a:xfrm>
          <a:custGeom>
            <a:avLst/>
            <a:gdLst/>
            <a:ahLst/>
            <a:cxnLst/>
            <a:rect l="l" t="t" r="r" b="b"/>
            <a:pathLst>
              <a:path w="287020" h="6858000">
                <a:moveTo>
                  <a:pt x="0" y="6858000"/>
                </a:moveTo>
                <a:lnTo>
                  <a:pt x="286512" y="6858000"/>
                </a:lnTo>
                <a:lnTo>
                  <a:pt x="2865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21123" y="0"/>
            <a:ext cx="856488" cy="685800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981200" y="0"/>
            <a:ext cx="3583304" cy="6858000"/>
          </a:xfrm>
          <a:custGeom>
            <a:avLst/>
            <a:gdLst/>
            <a:ahLst/>
            <a:cxnLst/>
            <a:rect l="l" t="t" r="r" b="b"/>
            <a:pathLst>
              <a:path w="3583304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  <a:path w="3583304" h="6858000">
                <a:moveTo>
                  <a:pt x="3582924" y="0"/>
                </a:moveTo>
                <a:lnTo>
                  <a:pt x="3258312" y="0"/>
                </a:lnTo>
                <a:lnTo>
                  <a:pt x="3258312" y="6858000"/>
                </a:lnTo>
                <a:lnTo>
                  <a:pt x="3582924" y="6858000"/>
                </a:lnTo>
                <a:lnTo>
                  <a:pt x="3582924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554723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64123" y="0"/>
            <a:ext cx="990600" cy="68580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97523" y="0"/>
            <a:ext cx="838200" cy="685800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7316723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07323" y="1523"/>
            <a:ext cx="838200" cy="685647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16723" y="0"/>
            <a:ext cx="1066800" cy="68580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35723" y="0"/>
            <a:ext cx="381000" cy="68580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55008" y="0"/>
            <a:ext cx="242315" cy="68580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56659" y="0"/>
            <a:ext cx="533400" cy="6858000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523" y="6150864"/>
            <a:ext cx="9142730" cy="707390"/>
          </a:xfrm>
          <a:custGeom>
            <a:avLst/>
            <a:gdLst/>
            <a:ahLst/>
            <a:cxnLst/>
            <a:rect l="l" t="t" r="r" b="b"/>
            <a:pathLst>
              <a:path w="9142730" h="707390">
                <a:moveTo>
                  <a:pt x="0" y="152552"/>
                </a:moveTo>
                <a:lnTo>
                  <a:pt x="0" y="707132"/>
                </a:lnTo>
                <a:lnTo>
                  <a:pt x="9142476" y="707132"/>
                </a:lnTo>
                <a:lnTo>
                  <a:pt x="9142476" y="236766"/>
                </a:lnTo>
                <a:lnTo>
                  <a:pt x="1305179" y="236766"/>
                </a:lnTo>
                <a:lnTo>
                  <a:pt x="1124140" y="219290"/>
                </a:lnTo>
                <a:lnTo>
                  <a:pt x="1038402" y="203403"/>
                </a:lnTo>
                <a:lnTo>
                  <a:pt x="971715" y="185915"/>
                </a:lnTo>
                <a:lnTo>
                  <a:pt x="190525" y="185915"/>
                </a:lnTo>
                <a:lnTo>
                  <a:pt x="142900" y="177977"/>
                </a:lnTo>
                <a:lnTo>
                  <a:pt x="104792" y="177977"/>
                </a:lnTo>
                <a:lnTo>
                  <a:pt x="66686" y="170027"/>
                </a:lnTo>
                <a:lnTo>
                  <a:pt x="38106" y="162090"/>
                </a:lnTo>
                <a:lnTo>
                  <a:pt x="0" y="152552"/>
                </a:lnTo>
                <a:close/>
              </a:path>
              <a:path w="9142730" h="707390">
                <a:moveTo>
                  <a:pt x="2219706" y="69913"/>
                </a:moveTo>
                <a:lnTo>
                  <a:pt x="2133981" y="69913"/>
                </a:lnTo>
                <a:lnTo>
                  <a:pt x="2114931" y="79451"/>
                </a:lnTo>
                <a:lnTo>
                  <a:pt x="2076831" y="87401"/>
                </a:lnTo>
                <a:lnTo>
                  <a:pt x="2000631" y="111239"/>
                </a:lnTo>
                <a:lnTo>
                  <a:pt x="1933956" y="136664"/>
                </a:lnTo>
                <a:lnTo>
                  <a:pt x="1867153" y="152552"/>
                </a:lnTo>
                <a:lnTo>
                  <a:pt x="1810003" y="170027"/>
                </a:lnTo>
                <a:lnTo>
                  <a:pt x="1743328" y="185915"/>
                </a:lnTo>
                <a:lnTo>
                  <a:pt x="1686178" y="203403"/>
                </a:lnTo>
                <a:lnTo>
                  <a:pt x="1619504" y="211340"/>
                </a:lnTo>
                <a:lnTo>
                  <a:pt x="1505204" y="227241"/>
                </a:lnTo>
                <a:lnTo>
                  <a:pt x="1400429" y="236766"/>
                </a:lnTo>
                <a:lnTo>
                  <a:pt x="9142476" y="236766"/>
                </a:lnTo>
                <a:lnTo>
                  <a:pt x="9142476" y="203403"/>
                </a:lnTo>
                <a:lnTo>
                  <a:pt x="4429887" y="203403"/>
                </a:lnTo>
                <a:lnTo>
                  <a:pt x="4391787" y="195453"/>
                </a:lnTo>
                <a:lnTo>
                  <a:pt x="4353687" y="185915"/>
                </a:lnTo>
                <a:lnTo>
                  <a:pt x="4313713" y="174802"/>
                </a:lnTo>
                <a:lnTo>
                  <a:pt x="3826510" y="174802"/>
                </a:lnTo>
                <a:lnTo>
                  <a:pt x="3769360" y="170027"/>
                </a:lnTo>
                <a:lnTo>
                  <a:pt x="3728085" y="163677"/>
                </a:lnTo>
                <a:lnTo>
                  <a:pt x="3724649" y="162090"/>
                </a:lnTo>
                <a:lnTo>
                  <a:pt x="2610231" y="162090"/>
                </a:lnTo>
                <a:lnTo>
                  <a:pt x="2543556" y="152552"/>
                </a:lnTo>
                <a:lnTo>
                  <a:pt x="2476881" y="144602"/>
                </a:lnTo>
                <a:lnTo>
                  <a:pt x="2419731" y="136664"/>
                </a:lnTo>
                <a:lnTo>
                  <a:pt x="2391156" y="136664"/>
                </a:lnTo>
                <a:lnTo>
                  <a:pt x="2353056" y="120764"/>
                </a:lnTo>
                <a:lnTo>
                  <a:pt x="2343531" y="111239"/>
                </a:lnTo>
                <a:lnTo>
                  <a:pt x="2314956" y="103289"/>
                </a:lnTo>
                <a:lnTo>
                  <a:pt x="2286381" y="87401"/>
                </a:lnTo>
                <a:lnTo>
                  <a:pt x="2267331" y="79451"/>
                </a:lnTo>
                <a:lnTo>
                  <a:pt x="2238756" y="79451"/>
                </a:lnTo>
                <a:lnTo>
                  <a:pt x="2219706" y="69913"/>
                </a:lnTo>
                <a:close/>
              </a:path>
              <a:path w="9142730" h="707390">
                <a:moveTo>
                  <a:pt x="5706364" y="79451"/>
                </a:moveTo>
                <a:lnTo>
                  <a:pt x="5563489" y="79451"/>
                </a:lnTo>
                <a:lnTo>
                  <a:pt x="5544439" y="87401"/>
                </a:lnTo>
                <a:lnTo>
                  <a:pt x="5525389" y="87401"/>
                </a:lnTo>
                <a:lnTo>
                  <a:pt x="5506339" y="103289"/>
                </a:lnTo>
                <a:lnTo>
                  <a:pt x="5487289" y="111239"/>
                </a:lnTo>
                <a:lnTo>
                  <a:pt x="5477764" y="111239"/>
                </a:lnTo>
                <a:lnTo>
                  <a:pt x="5430139" y="120764"/>
                </a:lnTo>
                <a:lnTo>
                  <a:pt x="5287264" y="128714"/>
                </a:lnTo>
                <a:lnTo>
                  <a:pt x="5087239" y="144602"/>
                </a:lnTo>
                <a:lnTo>
                  <a:pt x="4963414" y="162090"/>
                </a:lnTo>
                <a:lnTo>
                  <a:pt x="4839462" y="177977"/>
                </a:lnTo>
                <a:lnTo>
                  <a:pt x="4715637" y="195453"/>
                </a:lnTo>
                <a:lnTo>
                  <a:pt x="4610862" y="203403"/>
                </a:lnTo>
                <a:lnTo>
                  <a:pt x="9142476" y="203403"/>
                </a:lnTo>
                <a:lnTo>
                  <a:pt x="9142476" y="177977"/>
                </a:lnTo>
                <a:lnTo>
                  <a:pt x="7526020" y="177977"/>
                </a:lnTo>
                <a:lnTo>
                  <a:pt x="7487920" y="170027"/>
                </a:lnTo>
                <a:lnTo>
                  <a:pt x="7459345" y="162090"/>
                </a:lnTo>
                <a:lnTo>
                  <a:pt x="6049391" y="162090"/>
                </a:lnTo>
                <a:lnTo>
                  <a:pt x="5973191" y="152552"/>
                </a:lnTo>
                <a:lnTo>
                  <a:pt x="5916041" y="144602"/>
                </a:lnTo>
                <a:lnTo>
                  <a:pt x="5849366" y="128714"/>
                </a:lnTo>
                <a:lnTo>
                  <a:pt x="5801741" y="120764"/>
                </a:lnTo>
                <a:lnTo>
                  <a:pt x="5782691" y="111239"/>
                </a:lnTo>
                <a:lnTo>
                  <a:pt x="5763641" y="103289"/>
                </a:lnTo>
                <a:lnTo>
                  <a:pt x="5735066" y="95338"/>
                </a:lnTo>
                <a:lnTo>
                  <a:pt x="5706364" y="79451"/>
                </a:lnTo>
                <a:close/>
              </a:path>
              <a:path w="9142730" h="707390">
                <a:moveTo>
                  <a:pt x="647801" y="54025"/>
                </a:moveTo>
                <a:lnTo>
                  <a:pt x="609701" y="54025"/>
                </a:lnTo>
                <a:lnTo>
                  <a:pt x="590651" y="69913"/>
                </a:lnTo>
                <a:lnTo>
                  <a:pt x="571588" y="87401"/>
                </a:lnTo>
                <a:lnTo>
                  <a:pt x="543013" y="111239"/>
                </a:lnTo>
                <a:lnTo>
                  <a:pt x="514438" y="136664"/>
                </a:lnTo>
                <a:lnTo>
                  <a:pt x="457276" y="152552"/>
                </a:lnTo>
                <a:lnTo>
                  <a:pt x="419163" y="162090"/>
                </a:lnTo>
                <a:lnTo>
                  <a:pt x="342950" y="177977"/>
                </a:lnTo>
                <a:lnTo>
                  <a:pt x="304850" y="177977"/>
                </a:lnTo>
                <a:lnTo>
                  <a:pt x="266738" y="185915"/>
                </a:lnTo>
                <a:lnTo>
                  <a:pt x="971715" y="185915"/>
                </a:lnTo>
                <a:lnTo>
                  <a:pt x="905027" y="170027"/>
                </a:lnTo>
                <a:lnTo>
                  <a:pt x="847864" y="152552"/>
                </a:lnTo>
                <a:lnTo>
                  <a:pt x="800227" y="136664"/>
                </a:lnTo>
                <a:lnTo>
                  <a:pt x="762127" y="120764"/>
                </a:lnTo>
                <a:lnTo>
                  <a:pt x="733552" y="103289"/>
                </a:lnTo>
                <a:lnTo>
                  <a:pt x="704964" y="87401"/>
                </a:lnTo>
                <a:lnTo>
                  <a:pt x="676389" y="69913"/>
                </a:lnTo>
                <a:lnTo>
                  <a:pt x="647801" y="54025"/>
                </a:lnTo>
                <a:close/>
              </a:path>
              <a:path w="9142730" h="707390">
                <a:moveTo>
                  <a:pt x="8167497" y="11125"/>
                </a:moveTo>
                <a:lnTo>
                  <a:pt x="8081772" y="25425"/>
                </a:lnTo>
                <a:lnTo>
                  <a:pt x="8019796" y="34963"/>
                </a:lnTo>
                <a:lnTo>
                  <a:pt x="7995920" y="47675"/>
                </a:lnTo>
                <a:lnTo>
                  <a:pt x="7973695" y="61976"/>
                </a:lnTo>
                <a:lnTo>
                  <a:pt x="7954645" y="69913"/>
                </a:lnTo>
                <a:lnTo>
                  <a:pt x="7916545" y="87401"/>
                </a:lnTo>
                <a:lnTo>
                  <a:pt x="7859395" y="111239"/>
                </a:lnTo>
                <a:lnTo>
                  <a:pt x="7811770" y="136664"/>
                </a:lnTo>
                <a:lnTo>
                  <a:pt x="7754620" y="152552"/>
                </a:lnTo>
                <a:lnTo>
                  <a:pt x="7706995" y="162090"/>
                </a:lnTo>
                <a:lnTo>
                  <a:pt x="7611745" y="177977"/>
                </a:lnTo>
                <a:lnTo>
                  <a:pt x="9142476" y="177977"/>
                </a:lnTo>
                <a:lnTo>
                  <a:pt x="9142476" y="144602"/>
                </a:lnTo>
                <a:lnTo>
                  <a:pt x="8802624" y="144602"/>
                </a:lnTo>
                <a:lnTo>
                  <a:pt x="8745347" y="136664"/>
                </a:lnTo>
                <a:lnTo>
                  <a:pt x="8716772" y="136664"/>
                </a:lnTo>
                <a:lnTo>
                  <a:pt x="8678672" y="120764"/>
                </a:lnTo>
                <a:lnTo>
                  <a:pt x="8659622" y="120764"/>
                </a:lnTo>
                <a:lnTo>
                  <a:pt x="8659622" y="111239"/>
                </a:lnTo>
                <a:lnTo>
                  <a:pt x="8650097" y="111239"/>
                </a:lnTo>
                <a:lnTo>
                  <a:pt x="8650097" y="87401"/>
                </a:lnTo>
                <a:lnTo>
                  <a:pt x="8640572" y="79451"/>
                </a:lnTo>
                <a:lnTo>
                  <a:pt x="8640572" y="69913"/>
                </a:lnTo>
                <a:lnTo>
                  <a:pt x="8631047" y="61976"/>
                </a:lnTo>
                <a:lnTo>
                  <a:pt x="8611997" y="54025"/>
                </a:lnTo>
                <a:lnTo>
                  <a:pt x="8602472" y="46088"/>
                </a:lnTo>
                <a:lnTo>
                  <a:pt x="8596122" y="28600"/>
                </a:lnTo>
                <a:lnTo>
                  <a:pt x="8575548" y="25425"/>
                </a:lnTo>
                <a:lnTo>
                  <a:pt x="8551672" y="15887"/>
                </a:lnTo>
                <a:lnTo>
                  <a:pt x="8329422" y="15887"/>
                </a:lnTo>
                <a:lnTo>
                  <a:pt x="8167497" y="11125"/>
                </a:lnTo>
                <a:close/>
              </a:path>
              <a:path w="9142730" h="707390">
                <a:moveTo>
                  <a:pt x="4280662" y="39725"/>
                </a:moveTo>
                <a:lnTo>
                  <a:pt x="4242562" y="57200"/>
                </a:lnTo>
                <a:lnTo>
                  <a:pt x="4220337" y="79451"/>
                </a:lnTo>
                <a:lnTo>
                  <a:pt x="4188460" y="95338"/>
                </a:lnTo>
                <a:lnTo>
                  <a:pt x="4150360" y="120764"/>
                </a:lnTo>
                <a:lnTo>
                  <a:pt x="4112260" y="133477"/>
                </a:lnTo>
                <a:lnTo>
                  <a:pt x="4061460" y="150964"/>
                </a:lnTo>
                <a:lnTo>
                  <a:pt x="3982085" y="162090"/>
                </a:lnTo>
                <a:lnTo>
                  <a:pt x="3934460" y="166852"/>
                </a:lnTo>
                <a:lnTo>
                  <a:pt x="3880485" y="173202"/>
                </a:lnTo>
                <a:lnTo>
                  <a:pt x="3826510" y="174802"/>
                </a:lnTo>
                <a:lnTo>
                  <a:pt x="4313713" y="174802"/>
                </a:lnTo>
                <a:lnTo>
                  <a:pt x="4296537" y="170027"/>
                </a:lnTo>
                <a:lnTo>
                  <a:pt x="4293362" y="131889"/>
                </a:lnTo>
                <a:lnTo>
                  <a:pt x="4302887" y="88988"/>
                </a:lnTo>
                <a:lnTo>
                  <a:pt x="4302887" y="57200"/>
                </a:lnTo>
                <a:lnTo>
                  <a:pt x="4280662" y="39725"/>
                </a:lnTo>
                <a:close/>
              </a:path>
              <a:path w="9142730" h="707390">
                <a:moveTo>
                  <a:pt x="3531235" y="0"/>
                </a:moveTo>
                <a:lnTo>
                  <a:pt x="3469259" y="4762"/>
                </a:lnTo>
                <a:lnTo>
                  <a:pt x="3423158" y="25425"/>
                </a:lnTo>
                <a:lnTo>
                  <a:pt x="3375533" y="34963"/>
                </a:lnTo>
                <a:lnTo>
                  <a:pt x="3304159" y="77863"/>
                </a:lnTo>
                <a:lnTo>
                  <a:pt x="3251708" y="101701"/>
                </a:lnTo>
                <a:lnTo>
                  <a:pt x="3204083" y="120764"/>
                </a:lnTo>
                <a:lnTo>
                  <a:pt x="3153283" y="152552"/>
                </a:lnTo>
                <a:lnTo>
                  <a:pt x="3010408" y="162090"/>
                </a:lnTo>
                <a:lnTo>
                  <a:pt x="3724649" y="162090"/>
                </a:lnTo>
                <a:lnTo>
                  <a:pt x="3686810" y="144602"/>
                </a:lnTo>
                <a:lnTo>
                  <a:pt x="3658235" y="136664"/>
                </a:lnTo>
                <a:lnTo>
                  <a:pt x="3639185" y="128714"/>
                </a:lnTo>
                <a:lnTo>
                  <a:pt x="3629660" y="120764"/>
                </a:lnTo>
                <a:lnTo>
                  <a:pt x="3610610" y="111239"/>
                </a:lnTo>
                <a:lnTo>
                  <a:pt x="3601085" y="103289"/>
                </a:lnTo>
                <a:lnTo>
                  <a:pt x="3566160" y="28600"/>
                </a:lnTo>
                <a:lnTo>
                  <a:pt x="3531235" y="0"/>
                </a:lnTo>
                <a:close/>
              </a:path>
              <a:path w="9142730" h="707390">
                <a:moveTo>
                  <a:pt x="7200519" y="4762"/>
                </a:moveTo>
                <a:lnTo>
                  <a:pt x="7167118" y="14300"/>
                </a:lnTo>
                <a:lnTo>
                  <a:pt x="7135368" y="28600"/>
                </a:lnTo>
                <a:lnTo>
                  <a:pt x="7098919" y="36550"/>
                </a:lnTo>
                <a:lnTo>
                  <a:pt x="7049643" y="46088"/>
                </a:lnTo>
                <a:lnTo>
                  <a:pt x="7002018" y="61976"/>
                </a:lnTo>
                <a:lnTo>
                  <a:pt x="6944868" y="79451"/>
                </a:lnTo>
                <a:lnTo>
                  <a:pt x="6878193" y="95338"/>
                </a:lnTo>
                <a:lnTo>
                  <a:pt x="6801993" y="120764"/>
                </a:lnTo>
                <a:lnTo>
                  <a:pt x="6725793" y="128714"/>
                </a:lnTo>
                <a:lnTo>
                  <a:pt x="6641592" y="144602"/>
                </a:lnTo>
                <a:lnTo>
                  <a:pt x="6554343" y="152552"/>
                </a:lnTo>
                <a:lnTo>
                  <a:pt x="6468491" y="162090"/>
                </a:lnTo>
                <a:lnTo>
                  <a:pt x="7459345" y="162090"/>
                </a:lnTo>
                <a:lnTo>
                  <a:pt x="7421245" y="152552"/>
                </a:lnTo>
                <a:lnTo>
                  <a:pt x="7402195" y="144602"/>
                </a:lnTo>
                <a:lnTo>
                  <a:pt x="7373620" y="136664"/>
                </a:lnTo>
                <a:lnTo>
                  <a:pt x="7352919" y="104876"/>
                </a:lnTo>
                <a:lnTo>
                  <a:pt x="7330694" y="66738"/>
                </a:lnTo>
                <a:lnTo>
                  <a:pt x="7300595" y="39725"/>
                </a:lnTo>
                <a:lnTo>
                  <a:pt x="7278370" y="20662"/>
                </a:lnTo>
                <a:lnTo>
                  <a:pt x="7248144" y="6350"/>
                </a:lnTo>
                <a:lnTo>
                  <a:pt x="7200519" y="4762"/>
                </a:lnTo>
                <a:close/>
              </a:path>
              <a:path w="9142730" h="707390">
                <a:moveTo>
                  <a:pt x="9142476" y="121273"/>
                </a:moveTo>
                <a:lnTo>
                  <a:pt x="9050274" y="136664"/>
                </a:lnTo>
                <a:lnTo>
                  <a:pt x="8964549" y="144602"/>
                </a:lnTo>
                <a:lnTo>
                  <a:pt x="9142476" y="144602"/>
                </a:lnTo>
                <a:lnTo>
                  <a:pt x="9142476" y="121273"/>
                </a:lnTo>
                <a:close/>
              </a:path>
              <a:path w="9142730" h="707390">
                <a:moveTo>
                  <a:pt x="5649214" y="69913"/>
                </a:moveTo>
                <a:lnTo>
                  <a:pt x="5601589" y="69913"/>
                </a:lnTo>
                <a:lnTo>
                  <a:pt x="5582539" y="79451"/>
                </a:lnTo>
                <a:lnTo>
                  <a:pt x="5677789" y="79451"/>
                </a:lnTo>
                <a:lnTo>
                  <a:pt x="5649214" y="69913"/>
                </a:lnTo>
                <a:close/>
              </a:path>
              <a:path w="9142730" h="707390">
                <a:moveTo>
                  <a:pt x="8523097" y="11125"/>
                </a:moveTo>
                <a:lnTo>
                  <a:pt x="8465947" y="11125"/>
                </a:lnTo>
                <a:lnTo>
                  <a:pt x="8329422" y="15887"/>
                </a:lnTo>
                <a:lnTo>
                  <a:pt x="8551672" y="15887"/>
                </a:lnTo>
                <a:lnTo>
                  <a:pt x="8523097" y="1112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138926"/>
            <a:ext cx="9144000" cy="2755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640" y="512190"/>
            <a:ext cx="5998718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F15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619315"/>
            <a:ext cx="8986520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g"/><Relationship Id="rId7" Type="http://schemas.openxmlformats.org/officeDocument/2006/relationships/image" Target="../media/image103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jpg"/><Relationship Id="rId4" Type="http://schemas.openxmlformats.org/officeDocument/2006/relationships/image" Target="../media/image100.jpg"/><Relationship Id="rId9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jp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jp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jpg"/><Relationship Id="rId5" Type="http://schemas.openxmlformats.org/officeDocument/2006/relationships/image" Target="../media/image136.png"/><Relationship Id="rId10" Type="http://schemas.openxmlformats.org/officeDocument/2006/relationships/image" Target="../media/image141.jpg"/><Relationship Id="rId4" Type="http://schemas.openxmlformats.org/officeDocument/2006/relationships/image" Target="../media/image135.png"/><Relationship Id="rId9" Type="http://schemas.openxmlformats.org/officeDocument/2006/relationships/image" Target="../media/image140.jpg"/><Relationship Id="rId14" Type="http://schemas.openxmlformats.org/officeDocument/2006/relationships/image" Target="../media/image1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jp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57.png"/><Relationship Id="rId5" Type="http://schemas.openxmlformats.org/officeDocument/2006/relationships/image" Target="../media/image152.png"/><Relationship Id="rId10" Type="http://schemas.openxmlformats.org/officeDocument/2006/relationships/image" Target="../media/image156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Relationship Id="rId14" Type="http://schemas.openxmlformats.org/officeDocument/2006/relationships/image" Target="../media/image16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7" Type="http://schemas.openxmlformats.org/officeDocument/2006/relationships/image" Target="../media/image166.pn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jp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g"/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10" Type="http://schemas.openxmlformats.org/officeDocument/2006/relationships/image" Target="../media/image202.jpg"/><Relationship Id="rId4" Type="http://schemas.openxmlformats.org/officeDocument/2006/relationships/image" Target="../media/image196.png"/><Relationship Id="rId9" Type="http://schemas.openxmlformats.org/officeDocument/2006/relationships/image" Target="../media/image201.jp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image" Target="../media/image222.png"/><Relationship Id="rId42" Type="http://schemas.openxmlformats.org/officeDocument/2006/relationships/image" Target="../media/image243.png"/><Relationship Id="rId47" Type="http://schemas.openxmlformats.org/officeDocument/2006/relationships/image" Target="../media/image248.png"/><Relationship Id="rId63" Type="http://schemas.openxmlformats.org/officeDocument/2006/relationships/image" Target="../media/image264.png"/><Relationship Id="rId68" Type="http://schemas.openxmlformats.org/officeDocument/2006/relationships/image" Target="../media/image269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29" Type="http://schemas.openxmlformats.org/officeDocument/2006/relationships/image" Target="../media/image230.png"/><Relationship Id="rId11" Type="http://schemas.openxmlformats.org/officeDocument/2006/relationships/image" Target="../media/image212.png"/><Relationship Id="rId24" Type="http://schemas.openxmlformats.org/officeDocument/2006/relationships/image" Target="../media/image225.png"/><Relationship Id="rId32" Type="http://schemas.openxmlformats.org/officeDocument/2006/relationships/image" Target="../media/image233.png"/><Relationship Id="rId37" Type="http://schemas.openxmlformats.org/officeDocument/2006/relationships/image" Target="../media/image238.png"/><Relationship Id="rId40" Type="http://schemas.openxmlformats.org/officeDocument/2006/relationships/image" Target="../media/image241.png"/><Relationship Id="rId45" Type="http://schemas.openxmlformats.org/officeDocument/2006/relationships/image" Target="../media/image246.png"/><Relationship Id="rId53" Type="http://schemas.openxmlformats.org/officeDocument/2006/relationships/image" Target="../media/image254.png"/><Relationship Id="rId58" Type="http://schemas.openxmlformats.org/officeDocument/2006/relationships/image" Target="../media/image259.png"/><Relationship Id="rId66" Type="http://schemas.openxmlformats.org/officeDocument/2006/relationships/image" Target="../media/image267.png"/><Relationship Id="rId74" Type="http://schemas.openxmlformats.org/officeDocument/2006/relationships/image" Target="../media/image275.png"/><Relationship Id="rId5" Type="http://schemas.openxmlformats.org/officeDocument/2006/relationships/image" Target="../media/image206.png"/><Relationship Id="rId61" Type="http://schemas.openxmlformats.org/officeDocument/2006/relationships/image" Target="../media/image262.png"/><Relationship Id="rId19" Type="http://schemas.openxmlformats.org/officeDocument/2006/relationships/image" Target="../media/image220.png"/><Relationship Id="rId14" Type="http://schemas.openxmlformats.org/officeDocument/2006/relationships/image" Target="../media/image215.png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Relationship Id="rId30" Type="http://schemas.openxmlformats.org/officeDocument/2006/relationships/image" Target="../media/image231.png"/><Relationship Id="rId35" Type="http://schemas.openxmlformats.org/officeDocument/2006/relationships/image" Target="../media/image236.png"/><Relationship Id="rId43" Type="http://schemas.openxmlformats.org/officeDocument/2006/relationships/image" Target="../media/image244.png"/><Relationship Id="rId48" Type="http://schemas.openxmlformats.org/officeDocument/2006/relationships/image" Target="../media/image249.png"/><Relationship Id="rId56" Type="http://schemas.openxmlformats.org/officeDocument/2006/relationships/image" Target="../media/image257.png"/><Relationship Id="rId64" Type="http://schemas.openxmlformats.org/officeDocument/2006/relationships/image" Target="../media/image265.png"/><Relationship Id="rId69" Type="http://schemas.openxmlformats.org/officeDocument/2006/relationships/image" Target="../media/image270.png"/><Relationship Id="rId8" Type="http://schemas.openxmlformats.org/officeDocument/2006/relationships/image" Target="../media/image209.png"/><Relationship Id="rId51" Type="http://schemas.openxmlformats.org/officeDocument/2006/relationships/image" Target="../media/image252.png"/><Relationship Id="rId72" Type="http://schemas.openxmlformats.org/officeDocument/2006/relationships/image" Target="../media/image273.png"/><Relationship Id="rId3" Type="http://schemas.openxmlformats.org/officeDocument/2006/relationships/image" Target="../media/image204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33" Type="http://schemas.openxmlformats.org/officeDocument/2006/relationships/image" Target="../media/image234.png"/><Relationship Id="rId38" Type="http://schemas.openxmlformats.org/officeDocument/2006/relationships/image" Target="../media/image239.png"/><Relationship Id="rId46" Type="http://schemas.openxmlformats.org/officeDocument/2006/relationships/image" Target="../media/image247.png"/><Relationship Id="rId59" Type="http://schemas.openxmlformats.org/officeDocument/2006/relationships/image" Target="../media/image260.png"/><Relationship Id="rId67" Type="http://schemas.openxmlformats.org/officeDocument/2006/relationships/image" Target="../media/image268.png"/><Relationship Id="rId20" Type="http://schemas.openxmlformats.org/officeDocument/2006/relationships/image" Target="../media/image221.png"/><Relationship Id="rId41" Type="http://schemas.openxmlformats.org/officeDocument/2006/relationships/image" Target="../media/image242.png"/><Relationship Id="rId54" Type="http://schemas.openxmlformats.org/officeDocument/2006/relationships/image" Target="../media/image255.png"/><Relationship Id="rId62" Type="http://schemas.openxmlformats.org/officeDocument/2006/relationships/image" Target="../media/image263.png"/><Relationship Id="rId70" Type="http://schemas.openxmlformats.org/officeDocument/2006/relationships/image" Target="../media/image271.png"/><Relationship Id="rId75" Type="http://schemas.openxmlformats.org/officeDocument/2006/relationships/image" Target="../media/image2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7.pn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28" Type="http://schemas.openxmlformats.org/officeDocument/2006/relationships/image" Target="../media/image229.png"/><Relationship Id="rId36" Type="http://schemas.openxmlformats.org/officeDocument/2006/relationships/image" Target="../media/image237.png"/><Relationship Id="rId49" Type="http://schemas.openxmlformats.org/officeDocument/2006/relationships/image" Target="../media/image250.png"/><Relationship Id="rId57" Type="http://schemas.openxmlformats.org/officeDocument/2006/relationships/image" Target="../media/image258.png"/><Relationship Id="rId10" Type="http://schemas.openxmlformats.org/officeDocument/2006/relationships/image" Target="../media/image211.png"/><Relationship Id="rId31" Type="http://schemas.openxmlformats.org/officeDocument/2006/relationships/image" Target="../media/image232.png"/><Relationship Id="rId44" Type="http://schemas.openxmlformats.org/officeDocument/2006/relationships/image" Target="../media/image245.png"/><Relationship Id="rId52" Type="http://schemas.openxmlformats.org/officeDocument/2006/relationships/image" Target="../media/image253.png"/><Relationship Id="rId60" Type="http://schemas.openxmlformats.org/officeDocument/2006/relationships/image" Target="../media/image261.png"/><Relationship Id="rId65" Type="http://schemas.openxmlformats.org/officeDocument/2006/relationships/image" Target="../media/image266.png"/><Relationship Id="rId73" Type="http://schemas.openxmlformats.org/officeDocument/2006/relationships/image" Target="../media/image274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9" Type="http://schemas.openxmlformats.org/officeDocument/2006/relationships/image" Target="../media/image240.png"/><Relationship Id="rId34" Type="http://schemas.openxmlformats.org/officeDocument/2006/relationships/image" Target="../media/image235.png"/><Relationship Id="rId50" Type="http://schemas.openxmlformats.org/officeDocument/2006/relationships/image" Target="../media/image251.png"/><Relationship Id="rId55" Type="http://schemas.openxmlformats.org/officeDocument/2006/relationships/image" Target="../media/image256.png"/><Relationship Id="rId7" Type="http://schemas.openxmlformats.org/officeDocument/2006/relationships/image" Target="../media/image208.png"/><Relationship Id="rId71" Type="http://schemas.openxmlformats.org/officeDocument/2006/relationships/image" Target="../media/image2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image" Target="../media/image222.png"/><Relationship Id="rId42" Type="http://schemas.openxmlformats.org/officeDocument/2006/relationships/image" Target="../media/image243.png"/><Relationship Id="rId47" Type="http://schemas.openxmlformats.org/officeDocument/2006/relationships/image" Target="../media/image248.png"/><Relationship Id="rId63" Type="http://schemas.openxmlformats.org/officeDocument/2006/relationships/image" Target="../media/image264.png"/><Relationship Id="rId68" Type="http://schemas.openxmlformats.org/officeDocument/2006/relationships/image" Target="../media/image269.png"/><Relationship Id="rId16" Type="http://schemas.openxmlformats.org/officeDocument/2006/relationships/image" Target="../media/image217.png"/><Relationship Id="rId11" Type="http://schemas.openxmlformats.org/officeDocument/2006/relationships/image" Target="../media/image212.png"/><Relationship Id="rId24" Type="http://schemas.openxmlformats.org/officeDocument/2006/relationships/image" Target="../media/image225.png"/><Relationship Id="rId32" Type="http://schemas.openxmlformats.org/officeDocument/2006/relationships/image" Target="../media/image233.png"/><Relationship Id="rId37" Type="http://schemas.openxmlformats.org/officeDocument/2006/relationships/image" Target="../media/image238.png"/><Relationship Id="rId40" Type="http://schemas.openxmlformats.org/officeDocument/2006/relationships/image" Target="../media/image241.png"/><Relationship Id="rId45" Type="http://schemas.openxmlformats.org/officeDocument/2006/relationships/image" Target="../media/image246.png"/><Relationship Id="rId53" Type="http://schemas.openxmlformats.org/officeDocument/2006/relationships/image" Target="../media/image254.png"/><Relationship Id="rId58" Type="http://schemas.openxmlformats.org/officeDocument/2006/relationships/image" Target="../media/image259.png"/><Relationship Id="rId66" Type="http://schemas.openxmlformats.org/officeDocument/2006/relationships/image" Target="../media/image267.png"/><Relationship Id="rId74" Type="http://schemas.openxmlformats.org/officeDocument/2006/relationships/image" Target="../media/image275.png"/><Relationship Id="rId5" Type="http://schemas.openxmlformats.org/officeDocument/2006/relationships/image" Target="../media/image206.png"/><Relationship Id="rId61" Type="http://schemas.openxmlformats.org/officeDocument/2006/relationships/image" Target="../media/image262.png"/><Relationship Id="rId19" Type="http://schemas.openxmlformats.org/officeDocument/2006/relationships/image" Target="../media/image220.png"/><Relationship Id="rId14" Type="http://schemas.openxmlformats.org/officeDocument/2006/relationships/image" Target="../media/image215.png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Relationship Id="rId30" Type="http://schemas.openxmlformats.org/officeDocument/2006/relationships/image" Target="../media/image231.png"/><Relationship Id="rId35" Type="http://schemas.openxmlformats.org/officeDocument/2006/relationships/image" Target="../media/image236.png"/><Relationship Id="rId43" Type="http://schemas.openxmlformats.org/officeDocument/2006/relationships/image" Target="../media/image244.png"/><Relationship Id="rId48" Type="http://schemas.openxmlformats.org/officeDocument/2006/relationships/image" Target="../media/image249.png"/><Relationship Id="rId56" Type="http://schemas.openxmlformats.org/officeDocument/2006/relationships/image" Target="../media/image257.png"/><Relationship Id="rId64" Type="http://schemas.openxmlformats.org/officeDocument/2006/relationships/image" Target="../media/image265.png"/><Relationship Id="rId69" Type="http://schemas.openxmlformats.org/officeDocument/2006/relationships/image" Target="../media/image270.png"/><Relationship Id="rId77" Type="http://schemas.openxmlformats.org/officeDocument/2006/relationships/image" Target="../media/image278.png"/><Relationship Id="rId8" Type="http://schemas.openxmlformats.org/officeDocument/2006/relationships/image" Target="../media/image209.png"/><Relationship Id="rId51" Type="http://schemas.openxmlformats.org/officeDocument/2006/relationships/image" Target="../media/image252.png"/><Relationship Id="rId72" Type="http://schemas.openxmlformats.org/officeDocument/2006/relationships/image" Target="../media/image273.png"/><Relationship Id="rId3" Type="http://schemas.openxmlformats.org/officeDocument/2006/relationships/image" Target="../media/image204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33" Type="http://schemas.openxmlformats.org/officeDocument/2006/relationships/image" Target="../media/image234.png"/><Relationship Id="rId38" Type="http://schemas.openxmlformats.org/officeDocument/2006/relationships/image" Target="../media/image239.png"/><Relationship Id="rId46" Type="http://schemas.openxmlformats.org/officeDocument/2006/relationships/image" Target="../media/image247.png"/><Relationship Id="rId59" Type="http://schemas.openxmlformats.org/officeDocument/2006/relationships/image" Target="../media/image260.png"/><Relationship Id="rId67" Type="http://schemas.openxmlformats.org/officeDocument/2006/relationships/image" Target="../media/image268.png"/><Relationship Id="rId20" Type="http://schemas.openxmlformats.org/officeDocument/2006/relationships/image" Target="../media/image221.png"/><Relationship Id="rId41" Type="http://schemas.openxmlformats.org/officeDocument/2006/relationships/image" Target="../media/image242.png"/><Relationship Id="rId54" Type="http://schemas.openxmlformats.org/officeDocument/2006/relationships/image" Target="../media/image255.png"/><Relationship Id="rId62" Type="http://schemas.openxmlformats.org/officeDocument/2006/relationships/image" Target="../media/image263.png"/><Relationship Id="rId70" Type="http://schemas.openxmlformats.org/officeDocument/2006/relationships/image" Target="../media/image271.png"/><Relationship Id="rId75" Type="http://schemas.openxmlformats.org/officeDocument/2006/relationships/image" Target="../media/image2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7.pn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28" Type="http://schemas.openxmlformats.org/officeDocument/2006/relationships/image" Target="../media/image229.png"/><Relationship Id="rId36" Type="http://schemas.openxmlformats.org/officeDocument/2006/relationships/image" Target="../media/image237.png"/><Relationship Id="rId49" Type="http://schemas.openxmlformats.org/officeDocument/2006/relationships/image" Target="../media/image250.png"/><Relationship Id="rId57" Type="http://schemas.openxmlformats.org/officeDocument/2006/relationships/image" Target="../media/image258.png"/><Relationship Id="rId10" Type="http://schemas.openxmlformats.org/officeDocument/2006/relationships/image" Target="../media/image211.png"/><Relationship Id="rId31" Type="http://schemas.openxmlformats.org/officeDocument/2006/relationships/image" Target="../media/image232.png"/><Relationship Id="rId44" Type="http://schemas.openxmlformats.org/officeDocument/2006/relationships/image" Target="../media/image245.png"/><Relationship Id="rId52" Type="http://schemas.openxmlformats.org/officeDocument/2006/relationships/image" Target="../media/image253.png"/><Relationship Id="rId60" Type="http://schemas.openxmlformats.org/officeDocument/2006/relationships/image" Target="../media/image261.png"/><Relationship Id="rId65" Type="http://schemas.openxmlformats.org/officeDocument/2006/relationships/image" Target="../media/image266.png"/><Relationship Id="rId73" Type="http://schemas.openxmlformats.org/officeDocument/2006/relationships/image" Target="../media/image274.png"/><Relationship Id="rId78" Type="http://schemas.openxmlformats.org/officeDocument/2006/relationships/image" Target="../media/image279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9" Type="http://schemas.openxmlformats.org/officeDocument/2006/relationships/image" Target="../media/image240.png"/><Relationship Id="rId34" Type="http://schemas.openxmlformats.org/officeDocument/2006/relationships/image" Target="../media/image235.png"/><Relationship Id="rId50" Type="http://schemas.openxmlformats.org/officeDocument/2006/relationships/image" Target="../media/image251.png"/><Relationship Id="rId55" Type="http://schemas.openxmlformats.org/officeDocument/2006/relationships/image" Target="../media/image256.png"/><Relationship Id="rId76" Type="http://schemas.openxmlformats.org/officeDocument/2006/relationships/image" Target="../media/image277.jpg"/><Relationship Id="rId7" Type="http://schemas.openxmlformats.org/officeDocument/2006/relationships/image" Target="../media/image208.png"/><Relationship Id="rId71" Type="http://schemas.openxmlformats.org/officeDocument/2006/relationships/image" Target="../media/image272.png"/><Relationship Id="rId2" Type="http://schemas.openxmlformats.org/officeDocument/2006/relationships/image" Target="../media/image203.png"/><Relationship Id="rId29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9.pn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6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65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64.png"/><Relationship Id="rId10" Type="http://schemas.openxmlformats.org/officeDocument/2006/relationships/image" Target="../media/image9.png"/><Relationship Id="rId19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7DFE-288B-4E40-B56E-33B0149A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640" y="512190"/>
            <a:ext cx="6580760" cy="707010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Tata </a:t>
            </a:r>
            <a:r>
              <a:rPr lang="en-US" dirty="0" err="1"/>
              <a:t>Hidang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8BD53-A974-914D-8BC4-79A321B7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94681"/>
            <a:ext cx="5467868" cy="36400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98D998-4615-6747-B6FF-E7F2DFB963C0}"/>
              </a:ext>
            </a:extLst>
          </p:cNvPr>
          <p:cNvSpPr txBox="1">
            <a:spLocks/>
          </p:cNvSpPr>
          <p:nvPr/>
        </p:nvSpPr>
        <p:spPr>
          <a:xfrm>
            <a:off x="1572640" y="5410200"/>
            <a:ext cx="65807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F15A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sz="2000" kern="0" dirty="0"/>
              <a:t>Oleh : Andreas </a:t>
            </a:r>
            <a:r>
              <a:rPr lang="en-US" sz="2000" kern="0" dirty="0" err="1"/>
              <a:t>Suwandi</a:t>
            </a:r>
            <a:r>
              <a:rPr lang="en-US" sz="2000" kern="0" dirty="0"/>
              <a:t>, </a:t>
            </a:r>
            <a:r>
              <a:rPr lang="en-US" sz="2000" kern="0" dirty="0" err="1"/>
              <a:t>S.Pd</a:t>
            </a:r>
            <a:r>
              <a:rPr lang="en-US" sz="2000" kern="0" dirty="0"/>
              <a:t>, </a:t>
            </a:r>
            <a:r>
              <a:rPr lang="en-US" sz="2000" kern="0" dirty="0" err="1"/>
              <a:t>M.Pd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5160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4038600"/>
              <a:ext cx="2743200" cy="2590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4038600"/>
              <a:ext cx="2895600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2" y="4038600"/>
              <a:ext cx="3200400" cy="2476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1371600"/>
              <a:ext cx="2971800" cy="2209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3540" y="1394841"/>
            <a:ext cx="1080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75" dirty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ujuan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1844707"/>
            <a:ext cx="487934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Agar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makanan</a:t>
            </a:r>
            <a:r>
              <a:rPr sz="2800" spc="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95" dirty="0">
                <a:solidFill>
                  <a:srgbClr val="EBF15A"/>
                </a:solidFill>
                <a:latin typeface="Tahoma"/>
                <a:cs typeface="Tahoma"/>
              </a:rPr>
              <a:t>mudah</a:t>
            </a:r>
            <a:r>
              <a:rPr sz="2950" spc="-5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950" spc="-70" dirty="0">
                <a:solidFill>
                  <a:srgbClr val="EBF15A"/>
                </a:solidFill>
                <a:latin typeface="Tahoma"/>
                <a:cs typeface="Tahoma"/>
              </a:rPr>
              <a:t>diterima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2155698"/>
            <a:ext cx="3222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tamu</a:t>
            </a:r>
            <a:r>
              <a:rPr sz="28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CC"/>
                </a:solidFill>
                <a:latin typeface="Tahoma"/>
                <a:cs typeface="Tahoma"/>
              </a:rPr>
              <a:t>secara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umum</a:t>
            </a:r>
            <a:r>
              <a:rPr sz="4400" dirty="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8368" y="53339"/>
            <a:ext cx="7778115" cy="1229360"/>
            <a:chOff x="658368" y="53339"/>
            <a:chExt cx="7778115" cy="12293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68" y="53339"/>
              <a:ext cx="5487161" cy="1229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0783" y="251460"/>
              <a:ext cx="698753" cy="9090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6232" y="251460"/>
              <a:ext cx="1989582" cy="9090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2048" y="251460"/>
              <a:ext cx="1194053" cy="90906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1006" y="215900"/>
            <a:ext cx="71697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</a:rPr>
              <a:t>The</a:t>
            </a:r>
            <a:r>
              <a:rPr sz="4400" spc="-1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art</a:t>
            </a:r>
            <a:r>
              <a:rPr sz="4400" spc="-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-15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Cooking</a:t>
            </a:r>
            <a:r>
              <a:rPr sz="4400" spc="-35" dirty="0">
                <a:solidFill>
                  <a:srgbClr val="FFFFFF"/>
                </a:solidFill>
              </a:rPr>
              <a:t> </a:t>
            </a:r>
            <a:r>
              <a:rPr sz="3350" spc="-70" dirty="0">
                <a:solidFill>
                  <a:srgbClr val="FFFFFF"/>
                </a:solidFill>
              </a:rPr>
              <a:t>(Culinary</a:t>
            </a:r>
            <a:r>
              <a:rPr sz="3350" spc="-30" dirty="0">
                <a:solidFill>
                  <a:srgbClr val="FFFFFF"/>
                </a:solidFill>
              </a:rPr>
              <a:t> </a:t>
            </a:r>
            <a:r>
              <a:rPr sz="3350" spc="-65" dirty="0">
                <a:solidFill>
                  <a:srgbClr val="FFFFFF"/>
                </a:solidFill>
              </a:rPr>
              <a:t>art)</a:t>
            </a:r>
            <a:endParaRPr sz="3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" y="192023"/>
              <a:ext cx="6098286" cy="7901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8211" y="192023"/>
              <a:ext cx="1951482" cy="7901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036" y="576072"/>
              <a:ext cx="3333750" cy="790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2359" y="576072"/>
              <a:ext cx="4310634" cy="7901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6" y="960119"/>
              <a:ext cx="5508498" cy="790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524" y="2023872"/>
              <a:ext cx="572262" cy="5966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036" y="1898904"/>
              <a:ext cx="5462778" cy="790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80" y="2368295"/>
              <a:ext cx="5467350" cy="790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080" y="2837688"/>
              <a:ext cx="4173474" cy="790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080" y="3307079"/>
              <a:ext cx="4997958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0080" y="3776471"/>
              <a:ext cx="2356866" cy="7901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36520" y="3776471"/>
              <a:ext cx="808482" cy="790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74848" y="3776471"/>
              <a:ext cx="4325874" cy="7901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524" y="4370832"/>
              <a:ext cx="572262" cy="5966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9036" y="4245864"/>
              <a:ext cx="2865881" cy="7901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77539" y="4245864"/>
              <a:ext cx="2177034" cy="7901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524" y="4840223"/>
              <a:ext cx="572262" cy="5966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9036" y="4715255"/>
              <a:ext cx="1712214" cy="7901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17776" y="4715255"/>
              <a:ext cx="1559814" cy="7901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14116" y="4715255"/>
              <a:ext cx="1133094" cy="7901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82211" y="4715255"/>
              <a:ext cx="2378202" cy="7901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95415" y="4715255"/>
              <a:ext cx="1442465" cy="79019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9036" y="5099303"/>
              <a:ext cx="2111502" cy="7901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524" y="5693664"/>
              <a:ext cx="572262" cy="5966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036" y="5568696"/>
              <a:ext cx="1366265" cy="7901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3351" y="5568696"/>
              <a:ext cx="2298954" cy="7901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13403" y="5568696"/>
              <a:ext cx="1133094" cy="79019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81500" y="5568696"/>
              <a:ext cx="1479041" cy="7901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00115" y="5568696"/>
              <a:ext cx="1197102" cy="7901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33744" y="5568696"/>
              <a:ext cx="1442466" cy="7901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06056" y="5568696"/>
              <a:ext cx="1506474" cy="79019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5940" y="293319"/>
            <a:ext cx="8044180" cy="58299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707390" indent="-29209">
              <a:lnSpc>
                <a:spcPct val="90000"/>
              </a:lnSpc>
              <a:spcBef>
                <a:spcPts val="434"/>
              </a:spcBef>
            </a:pP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Agar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penyajian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sesuai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sasaran,</a:t>
            </a:r>
            <a:r>
              <a:rPr sz="2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EBF15A"/>
                </a:solidFill>
                <a:latin typeface="Tahoma"/>
                <a:cs typeface="Tahoma"/>
              </a:rPr>
              <a:t>sebagai </a:t>
            </a:r>
            <a:r>
              <a:rPr sz="2800" b="1" spc="-81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EBF15A"/>
                </a:solidFill>
                <a:latin typeface="Tahoma"/>
                <a:cs typeface="Tahoma"/>
              </a:rPr>
              <a:t>konsekuensinya</a:t>
            </a:r>
            <a:r>
              <a:rPr sz="2800" b="1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maka</a:t>
            </a:r>
            <a:r>
              <a:rPr sz="28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penyelenggara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 makanan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harus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menguasai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ahoma"/>
              <a:cs typeface="Tahoma"/>
            </a:endParaRPr>
          </a:p>
          <a:p>
            <a:pPr marL="326390" marR="2791460" indent="-314325">
              <a:lnSpc>
                <a:spcPct val="110000"/>
              </a:lnSpc>
              <a:buClr>
                <a:srgbClr val="EBF15A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Pengetahuan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bidang </a:t>
            </a:r>
            <a:r>
              <a:rPr sz="2800" b="1" spc="-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pengolahan</a:t>
            </a:r>
            <a:r>
              <a:rPr sz="2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makanan</a:t>
            </a:r>
            <a:r>
              <a:rPr sz="28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(ilmu </a:t>
            </a:r>
            <a:r>
              <a:rPr sz="2800" b="1" spc="-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gizi,</a:t>
            </a:r>
            <a:r>
              <a:rPr sz="28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IBM,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Sanitasi</a:t>
            </a:r>
            <a:r>
              <a:rPr sz="28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Higiena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makanan,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istilah</a:t>
            </a:r>
            <a:endParaRPr sz="2800">
              <a:latin typeface="Tahoma"/>
              <a:cs typeface="Tahoma"/>
            </a:endParaRPr>
          </a:p>
          <a:p>
            <a:pPr marL="326390">
              <a:lnSpc>
                <a:spcPct val="100000"/>
              </a:lnSpc>
              <a:spcBef>
                <a:spcPts val="340"/>
              </a:spcBef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teknik</a:t>
            </a:r>
            <a:r>
              <a:rPr sz="28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memasak,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manajemen)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EBF15A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Keterampilan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memasak</a:t>
            </a:r>
            <a:endParaRPr sz="2800">
              <a:latin typeface="Tahoma"/>
              <a:cs typeface="Tahoma"/>
            </a:endParaRPr>
          </a:p>
          <a:p>
            <a:pPr marL="355600" marR="1485900" indent="-342900">
              <a:lnSpc>
                <a:spcPts val="3030"/>
              </a:lnSpc>
              <a:spcBef>
                <a:spcPts val="710"/>
              </a:spcBef>
              <a:buClr>
                <a:srgbClr val="EBF15A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Sarana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pokok</a:t>
            </a:r>
            <a:r>
              <a:rPr sz="2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 penunjang</a:t>
            </a:r>
            <a:r>
              <a:rPr sz="2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800" b="1" spc="-8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memadai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EBF15A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sz="28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kreatifitas</a:t>
            </a:r>
            <a:r>
              <a:rPr sz="28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bakat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seni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8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tinggi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925311" y="1600200"/>
            <a:ext cx="3124199" cy="2343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0"/>
              <a:ext cx="973074" cy="6728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4" y="0"/>
              <a:ext cx="1390650" cy="6728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707" y="0"/>
              <a:ext cx="1043178" cy="6728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0"/>
              <a:ext cx="1280922" cy="6728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79" y="361188"/>
              <a:ext cx="520433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027" y="361188"/>
              <a:ext cx="4545330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6259" y="361188"/>
              <a:ext cx="541782" cy="67741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3565" y="80009"/>
            <a:ext cx="442404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</a:rPr>
              <a:t>Seni</a:t>
            </a:r>
            <a:r>
              <a:rPr sz="2400" spc="-25" dirty="0">
                <a:solidFill>
                  <a:srgbClr val="FFFFCC"/>
                </a:solidFill>
              </a:rPr>
              <a:t> </a:t>
            </a:r>
            <a:r>
              <a:rPr sz="2400" dirty="0">
                <a:solidFill>
                  <a:srgbClr val="FFFFCC"/>
                </a:solidFill>
              </a:rPr>
              <a:t>Menata</a:t>
            </a:r>
            <a:r>
              <a:rPr sz="2400" spc="-20" dirty="0">
                <a:solidFill>
                  <a:srgbClr val="FFFFCC"/>
                </a:solidFill>
              </a:rPr>
              <a:t> </a:t>
            </a:r>
            <a:r>
              <a:rPr sz="2400" spc="-5" dirty="0">
                <a:solidFill>
                  <a:srgbClr val="FFFFCC"/>
                </a:solidFill>
              </a:rPr>
              <a:t>Meja</a:t>
            </a:r>
            <a:r>
              <a:rPr sz="2400" spc="-20" dirty="0">
                <a:solidFill>
                  <a:srgbClr val="FFFFCC"/>
                </a:solidFill>
              </a:rPr>
              <a:t> </a:t>
            </a:r>
            <a:r>
              <a:rPr sz="2400" dirty="0">
                <a:solidFill>
                  <a:srgbClr val="FFFFCC"/>
                </a:solidFill>
              </a:rPr>
              <a:t>Makan</a:t>
            </a:r>
            <a:endParaRPr sz="2400"/>
          </a:p>
          <a:p>
            <a:pPr marL="12700">
              <a:lnSpc>
                <a:spcPts val="2950"/>
              </a:lnSpc>
              <a:tabLst>
                <a:tab pos="1141730" algn="l"/>
              </a:tabLst>
            </a:pPr>
            <a:r>
              <a:rPr sz="2500" spc="-35" dirty="0">
                <a:solidFill>
                  <a:srgbClr val="FFFFCC"/>
                </a:solidFill>
              </a:rPr>
              <a:t>(</a:t>
            </a:r>
            <a:r>
              <a:rPr sz="2500" b="1" i="1" spc="-245" dirty="0">
                <a:solidFill>
                  <a:srgbClr val="FFFFCC"/>
                </a:solidFill>
                <a:latin typeface="Verdana"/>
                <a:cs typeface="Verdana"/>
              </a:rPr>
              <a:t>Tab</a:t>
            </a:r>
            <a:r>
              <a:rPr sz="2500" b="1" i="1" spc="-135" dirty="0">
                <a:solidFill>
                  <a:srgbClr val="FFFFCC"/>
                </a:solidFill>
                <a:latin typeface="Verdana"/>
                <a:cs typeface="Verdana"/>
              </a:rPr>
              <a:t>l</a:t>
            </a:r>
            <a:r>
              <a:rPr sz="2500" b="1" i="1" spc="-240" dirty="0">
                <a:solidFill>
                  <a:srgbClr val="FFFFCC"/>
                </a:solidFill>
                <a:latin typeface="Verdana"/>
                <a:cs typeface="Verdana"/>
              </a:rPr>
              <a:t>e</a:t>
            </a:r>
            <a:r>
              <a:rPr sz="2500" b="1" i="1" dirty="0">
                <a:solidFill>
                  <a:srgbClr val="FFFFCC"/>
                </a:solidFill>
                <a:latin typeface="Verdana"/>
                <a:cs typeface="Verdana"/>
              </a:rPr>
              <a:t>	</a:t>
            </a:r>
            <a:r>
              <a:rPr sz="2500" b="1" i="1" spc="-229" dirty="0">
                <a:solidFill>
                  <a:srgbClr val="FFFFCC"/>
                </a:solidFill>
                <a:latin typeface="Verdana"/>
                <a:cs typeface="Verdana"/>
              </a:rPr>
              <a:t>s</a:t>
            </a:r>
            <a:r>
              <a:rPr sz="2500" b="1" i="1" spc="-254" dirty="0">
                <a:solidFill>
                  <a:srgbClr val="FFFFCC"/>
                </a:solidFill>
                <a:latin typeface="Verdana"/>
                <a:cs typeface="Verdana"/>
              </a:rPr>
              <a:t>e</a:t>
            </a:r>
            <a:r>
              <a:rPr sz="2500" b="1" i="1" spc="-155" dirty="0">
                <a:solidFill>
                  <a:srgbClr val="FFFFCC"/>
                </a:solidFill>
                <a:latin typeface="Verdana"/>
                <a:cs typeface="Verdana"/>
              </a:rPr>
              <a:t>tt</a:t>
            </a:r>
            <a:r>
              <a:rPr sz="2500" b="1" i="1" spc="-125" dirty="0">
                <a:solidFill>
                  <a:srgbClr val="FFFFCC"/>
                </a:solidFill>
                <a:latin typeface="Verdana"/>
                <a:cs typeface="Verdana"/>
              </a:rPr>
              <a:t>i</a:t>
            </a:r>
            <a:r>
              <a:rPr sz="2500" b="1" i="1" spc="-250" dirty="0">
                <a:solidFill>
                  <a:srgbClr val="FFFFCC"/>
                </a:solidFill>
                <a:latin typeface="Verdana"/>
                <a:cs typeface="Verdana"/>
              </a:rPr>
              <a:t>n</a:t>
            </a:r>
            <a:r>
              <a:rPr sz="2500" b="1" i="1" spc="-240" dirty="0">
                <a:solidFill>
                  <a:srgbClr val="FFFFCC"/>
                </a:solidFill>
                <a:latin typeface="Verdana"/>
                <a:cs typeface="Verdana"/>
              </a:rPr>
              <a:t>g</a:t>
            </a:r>
            <a:r>
              <a:rPr sz="2500" b="1" i="1" spc="-150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2500" b="1" i="1" spc="-285" dirty="0">
                <a:solidFill>
                  <a:srgbClr val="FFFFCC"/>
                </a:solidFill>
                <a:latin typeface="Verdana"/>
                <a:cs typeface="Verdana"/>
              </a:rPr>
              <a:t>&amp;</a:t>
            </a:r>
            <a:r>
              <a:rPr sz="2500" b="1" i="1" spc="-155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2500" b="1" i="1" spc="-250" dirty="0">
                <a:solidFill>
                  <a:srgbClr val="FFFFCC"/>
                </a:solidFill>
                <a:latin typeface="Verdana"/>
                <a:cs typeface="Verdana"/>
              </a:rPr>
              <a:t>d</a:t>
            </a:r>
            <a:r>
              <a:rPr sz="2500" b="1" i="1" spc="-235" dirty="0">
                <a:solidFill>
                  <a:srgbClr val="FFFFCC"/>
                </a:solidFill>
                <a:latin typeface="Verdana"/>
                <a:cs typeface="Verdana"/>
              </a:rPr>
              <a:t>e</a:t>
            </a:r>
            <a:r>
              <a:rPr sz="2500" b="1" i="1" spc="-210" dirty="0">
                <a:solidFill>
                  <a:srgbClr val="FFFFCC"/>
                </a:solidFill>
                <a:latin typeface="Verdana"/>
                <a:cs typeface="Verdana"/>
              </a:rPr>
              <a:t>c</a:t>
            </a:r>
            <a:r>
              <a:rPr sz="2500" b="1" i="1" spc="-254" dirty="0">
                <a:solidFill>
                  <a:srgbClr val="FFFFCC"/>
                </a:solidFill>
                <a:latin typeface="Verdana"/>
                <a:cs typeface="Verdana"/>
              </a:rPr>
              <a:t>o</a:t>
            </a:r>
            <a:r>
              <a:rPr sz="2500" b="1" i="1" spc="-190" dirty="0">
                <a:solidFill>
                  <a:srgbClr val="FFFFCC"/>
                </a:solidFill>
                <a:latin typeface="Verdana"/>
                <a:cs typeface="Verdana"/>
              </a:rPr>
              <a:t>ratin</a:t>
            </a:r>
            <a:r>
              <a:rPr sz="2500" b="1" i="1" spc="-235" dirty="0">
                <a:solidFill>
                  <a:srgbClr val="FFFFCC"/>
                </a:solidFill>
                <a:latin typeface="Verdana"/>
                <a:cs typeface="Verdana"/>
              </a:rPr>
              <a:t>g</a:t>
            </a:r>
            <a:r>
              <a:rPr sz="2500" b="1" i="1" spc="-270" dirty="0">
                <a:solidFill>
                  <a:srgbClr val="FFFFCC"/>
                </a:solidFill>
                <a:latin typeface="Verdana"/>
                <a:cs typeface="Verdana"/>
              </a:rPr>
              <a:t>)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4800" y="60960"/>
            <a:ext cx="8839200" cy="6797040"/>
            <a:chOff x="304800" y="60960"/>
            <a:chExt cx="8839200" cy="679704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4600" y="60960"/>
              <a:ext cx="2819400" cy="2286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0" y="2412492"/>
              <a:ext cx="2819400" cy="23454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0" y="4800600"/>
              <a:ext cx="2895600" cy="20573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5935" y="4791456"/>
              <a:ext cx="2743200" cy="20665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2695" y="4768595"/>
              <a:ext cx="2971800" cy="20894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6500" y="97536"/>
              <a:ext cx="2819400" cy="22859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6500" y="2450592"/>
              <a:ext cx="2819400" cy="23454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06311" y="4829556"/>
              <a:ext cx="2743199" cy="202844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31140" y="936449"/>
            <a:ext cx="6014720" cy="3769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190" dirty="0">
                <a:solidFill>
                  <a:srgbClr val="FFFFFF"/>
                </a:solidFill>
                <a:latin typeface="Verdana"/>
                <a:cs typeface="Verdana"/>
              </a:rPr>
              <a:t>Tabl</a:t>
            </a:r>
            <a:r>
              <a:rPr sz="2100" b="1" i="1" spc="-20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b="1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i="1" spc="-190" dirty="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sz="2100" b="1" i="1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b="1" i="1" spc="-180" dirty="0">
                <a:solidFill>
                  <a:srgbClr val="FFFFFF"/>
                </a:solidFill>
                <a:latin typeface="Verdana"/>
                <a:cs typeface="Verdana"/>
              </a:rPr>
              <a:t>ing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2000" b="1" spc="-5" dirty="0">
                <a:solidFill>
                  <a:srgbClr val="EBF15A"/>
                </a:solidFill>
                <a:latin typeface="Tahoma"/>
                <a:cs typeface="Tahoma"/>
              </a:rPr>
              <a:t>Menekankan pada </a:t>
            </a:r>
            <a:r>
              <a:rPr sz="2000" b="1" dirty="0">
                <a:solidFill>
                  <a:srgbClr val="EBF15A"/>
                </a:solidFill>
                <a:latin typeface="Tahoma"/>
                <a:cs typeface="Tahoma"/>
              </a:rPr>
              <a:t>teknik </a:t>
            </a:r>
            <a:r>
              <a:rPr sz="2000" b="1" spc="-5" dirty="0">
                <a:solidFill>
                  <a:srgbClr val="EBF15A"/>
                </a:solidFill>
                <a:latin typeface="Tahoma"/>
                <a:cs typeface="Tahoma"/>
              </a:rPr>
              <a:t>penataan piranti </a:t>
            </a:r>
            <a:r>
              <a:rPr sz="2000" b="1" dirty="0">
                <a:solidFill>
                  <a:srgbClr val="EBF15A"/>
                </a:solidFill>
                <a:latin typeface="Tahoma"/>
                <a:cs typeface="Tahoma"/>
              </a:rPr>
              <a:t> makan</a:t>
            </a:r>
            <a:r>
              <a:rPr sz="2000" b="1" spc="-1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EBF15A"/>
                </a:solidFill>
                <a:latin typeface="Tahoma"/>
                <a:cs typeface="Tahoma"/>
              </a:rPr>
              <a:t>di</a:t>
            </a:r>
            <a:r>
              <a:rPr sz="2000" b="1" spc="-1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EBF15A"/>
                </a:solidFill>
                <a:latin typeface="Tahoma"/>
                <a:cs typeface="Tahoma"/>
              </a:rPr>
              <a:t>meja</a:t>
            </a:r>
            <a:r>
              <a:rPr sz="2000" b="1" spc="-1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EBF15A"/>
                </a:solidFill>
                <a:latin typeface="Tahoma"/>
                <a:cs typeface="Tahoma"/>
              </a:rPr>
              <a:t>makan</a:t>
            </a:r>
            <a:r>
              <a:rPr sz="2000" b="1" spc="-1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EBF15A"/>
                </a:solidFill>
                <a:latin typeface="Tahoma"/>
                <a:cs typeface="Tahoma"/>
              </a:rPr>
              <a:t>berkaitan</a:t>
            </a:r>
            <a:r>
              <a:rPr sz="2000" b="1" spc="-4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EBF15A"/>
                </a:solidFill>
                <a:latin typeface="Tahoma"/>
                <a:cs typeface="Tahoma"/>
              </a:rPr>
              <a:t>dengan</a:t>
            </a:r>
            <a:r>
              <a:rPr sz="2000" b="1" spc="-2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EBF15A"/>
                </a:solidFill>
                <a:latin typeface="Tahoma"/>
                <a:cs typeface="Tahoma"/>
              </a:rPr>
              <a:t>upaya </a:t>
            </a:r>
            <a:r>
              <a:rPr sz="2000" b="1" spc="-57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EBF15A"/>
                </a:solidFill>
                <a:latin typeface="Tahoma"/>
                <a:cs typeface="Tahoma"/>
              </a:rPr>
              <a:t>memberikan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kemudahan dan kenyamanan 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penggunaan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piranti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ahoma"/>
              <a:cs typeface="Tahoma"/>
            </a:endParaRPr>
          </a:p>
          <a:p>
            <a:pPr marL="12700">
              <a:lnSpc>
                <a:spcPts val="2510"/>
              </a:lnSpc>
            </a:pPr>
            <a:r>
              <a:rPr sz="2100" b="1" i="1" spc="-2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b="1" i="1" spc="-185" dirty="0">
                <a:solidFill>
                  <a:srgbClr val="FFFFFF"/>
                </a:solidFill>
                <a:latin typeface="Verdana"/>
                <a:cs typeface="Verdana"/>
              </a:rPr>
              <a:t>able</a:t>
            </a:r>
            <a:r>
              <a:rPr sz="2100" b="1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i="1" spc="-24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00" b="1" i="1" spc="-20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b="1" i="1" spc="-21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100" b="1" i="1" spc="-1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b="1" i="1" spc="-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b="1" i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b="1" i="1" spc="-180" dirty="0">
                <a:solidFill>
                  <a:srgbClr val="FFFFFF"/>
                </a:solidFill>
                <a:latin typeface="Verdana"/>
                <a:cs typeface="Verdana"/>
              </a:rPr>
              <a:t>ing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ts val="2390"/>
              </a:lnSpc>
            </a:pPr>
            <a:r>
              <a:rPr sz="2000" b="1" spc="-5" dirty="0">
                <a:solidFill>
                  <a:srgbClr val="FF6600"/>
                </a:solidFill>
                <a:latin typeface="Tahoma"/>
                <a:cs typeface="Tahoma"/>
              </a:rPr>
              <a:t>Menekankan</a:t>
            </a:r>
            <a:r>
              <a:rPr sz="2000" b="1" spc="-50" dirty="0">
                <a:solidFill>
                  <a:srgbClr val="FF66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6600"/>
                </a:solidFill>
                <a:latin typeface="Tahoma"/>
                <a:cs typeface="Tahoma"/>
              </a:rPr>
              <a:t>pada</a:t>
            </a:r>
            <a:r>
              <a:rPr sz="2000" b="1" spc="-15" dirty="0">
                <a:solidFill>
                  <a:srgbClr val="FF66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6600"/>
                </a:solidFill>
                <a:latin typeface="Tahoma"/>
                <a:cs typeface="Tahoma"/>
              </a:rPr>
              <a:t>keindahan</a:t>
            </a:r>
            <a:r>
              <a:rPr sz="2000" b="1" spc="-45" dirty="0">
                <a:solidFill>
                  <a:srgbClr val="FF66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6600"/>
                </a:solidFill>
                <a:latin typeface="Tahoma"/>
                <a:cs typeface="Tahoma"/>
              </a:rPr>
              <a:t>meja</a:t>
            </a:r>
            <a:endParaRPr sz="2000">
              <a:latin typeface="Tahoma"/>
              <a:cs typeface="Tahoma"/>
            </a:endParaRPr>
          </a:p>
          <a:p>
            <a:pPr marL="12700" marR="1534795">
              <a:lnSpc>
                <a:spcPct val="100000"/>
              </a:lnSpc>
            </a:pPr>
            <a:r>
              <a:rPr sz="2000" b="1" spc="-5" dirty="0">
                <a:solidFill>
                  <a:srgbClr val="FF6600"/>
                </a:solidFill>
                <a:latin typeface="Tahoma"/>
                <a:cs typeface="Tahoma"/>
              </a:rPr>
              <a:t>melalui pengaturan unsur dekorasi </a:t>
            </a:r>
            <a:r>
              <a:rPr sz="2000" b="1" spc="-575" dirty="0">
                <a:solidFill>
                  <a:srgbClr val="FF66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6600"/>
                </a:solidFill>
                <a:latin typeface="Tahoma"/>
                <a:cs typeface="Tahoma"/>
              </a:rPr>
              <a:t>di </a:t>
            </a:r>
            <a:r>
              <a:rPr sz="2000" b="1" dirty="0">
                <a:solidFill>
                  <a:srgbClr val="FF6600"/>
                </a:solidFill>
                <a:latin typeface="Tahoma"/>
                <a:cs typeface="Tahoma"/>
              </a:rPr>
              <a:t>meja makan sebagai </a:t>
            </a:r>
            <a:r>
              <a:rPr sz="2000" b="1" spc="-5" dirty="0">
                <a:solidFill>
                  <a:srgbClr val="FF6600"/>
                </a:solidFill>
                <a:latin typeface="Tahoma"/>
                <a:cs typeface="Tahoma"/>
              </a:rPr>
              <a:t>upaya </a:t>
            </a:r>
            <a:r>
              <a:rPr sz="2000" b="1" dirty="0">
                <a:solidFill>
                  <a:srgbClr val="FF6600"/>
                </a:solidFill>
                <a:latin typeface="Tahoma"/>
                <a:cs typeface="Tahoma"/>
              </a:rPr>
              <a:t> memberikan</a:t>
            </a:r>
            <a:r>
              <a:rPr sz="2000" b="1" spc="-55" dirty="0">
                <a:solidFill>
                  <a:srgbClr val="FF66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kesan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menyenangkan</a:t>
            </a:r>
            <a:endParaRPr sz="2000">
              <a:latin typeface="Tahoma"/>
              <a:cs typeface="Tahoma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melaksanakan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aktivitas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905255"/>
              <a:ext cx="1907286" cy="8999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3" y="219456"/>
              <a:ext cx="6227825" cy="89992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137515"/>
            <a:ext cx="8002905" cy="3348354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340485">
              <a:lnSpc>
                <a:spcPct val="100000"/>
              </a:lnSpc>
              <a:spcBef>
                <a:spcPts val="1660"/>
              </a:spcBef>
            </a:pP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Penataan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piranti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meja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solidFill>
                  <a:srgbClr val="EBF15A"/>
                </a:solidFill>
                <a:latin typeface="Tahoma"/>
                <a:cs typeface="Tahoma"/>
              </a:rPr>
              <a:t>Tujuan</a:t>
            </a:r>
            <a:endParaRPr sz="3200">
              <a:latin typeface="Tahoma"/>
              <a:cs typeface="Tahoma"/>
            </a:endParaRPr>
          </a:p>
          <a:p>
            <a:pPr marL="485140" indent="-472440">
              <a:lnSpc>
                <a:spcPct val="100000"/>
              </a:lnSpc>
              <a:buAutoNum type="arabicPeriod"/>
              <a:tabLst>
                <a:tab pos="48514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Mempermudah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tamu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menikmati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hidangan</a:t>
            </a:r>
            <a:endParaRPr sz="3200">
              <a:latin typeface="Tahoma"/>
              <a:cs typeface="Tahoma"/>
            </a:endParaRPr>
          </a:p>
          <a:p>
            <a:pPr marL="485140" indent="-472440">
              <a:lnSpc>
                <a:spcPct val="100000"/>
              </a:lnSpc>
              <a:buAutoNum type="arabicPeriod"/>
              <a:tabLst>
                <a:tab pos="48514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Memperindah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meja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endParaRPr sz="3200">
              <a:latin typeface="Tahoma"/>
              <a:cs typeface="Tahoma"/>
            </a:endParaRPr>
          </a:p>
          <a:p>
            <a:pPr marL="485775" marR="857250" indent="-485775">
              <a:lnSpc>
                <a:spcPct val="100000"/>
              </a:lnSpc>
              <a:buAutoNum type="arabicPeriod"/>
              <a:tabLst>
                <a:tab pos="48577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Memperlancar</a:t>
            </a:r>
            <a:r>
              <a:rPr sz="3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tata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pergaulan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selama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aktivitas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berlangsung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6520" y="3657600"/>
            <a:ext cx="4023359" cy="2941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44290" cy="7200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4135" y="0"/>
              <a:ext cx="1946910" cy="7200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0891" y="0"/>
              <a:ext cx="599693" cy="7200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0432" y="0"/>
              <a:ext cx="3495294" cy="7200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31191"/>
            <a:ext cx="816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Upaya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merealisasikan</a:t>
            </a:r>
            <a:r>
              <a:rPr sz="2800" spc="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tujuan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ke-1</a:t>
            </a:r>
            <a:r>
              <a:rPr sz="2800" spc="-5" dirty="0">
                <a:solidFill>
                  <a:srgbClr val="FFFFFF"/>
                </a:solidFill>
              </a:rPr>
              <a:t> dan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3 dilakukan</a:t>
            </a:r>
            <a:r>
              <a:rPr sz="2800" spc="3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: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0" y="341375"/>
            <a:ext cx="9144000" cy="2363470"/>
            <a:chOff x="0" y="341375"/>
            <a:chExt cx="9144000" cy="23634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86155"/>
              <a:ext cx="550926" cy="6758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355" y="341375"/>
              <a:ext cx="4975098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2291" y="341375"/>
              <a:ext cx="1873758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8379" y="341375"/>
              <a:ext cx="2500122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73835"/>
              <a:ext cx="550926" cy="6758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355" y="829056"/>
              <a:ext cx="8253222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61515"/>
              <a:ext cx="550926" cy="6758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355" y="1316736"/>
              <a:ext cx="8812530" cy="899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1355" y="1804415"/>
              <a:ext cx="8962644" cy="89992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456945"/>
            <a:ext cx="89496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EBF15A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Pemilihan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piranti makan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bersifat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fungsional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EBF15A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Penataan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jenis piranti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sesuai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menu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Clr>
                <a:srgbClr val="EBF15A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Penataan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piranti dan hidangan dimeja makan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dilakukan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secara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logis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(tidak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menyulitkan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tamu)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871" y="2680716"/>
            <a:ext cx="9008745" cy="3048000"/>
            <a:chOff x="118871" y="2680716"/>
            <a:chExt cx="9008745" cy="304800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871" y="2680716"/>
              <a:ext cx="4381500" cy="3048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5048" y="2680716"/>
              <a:ext cx="4552188" cy="30342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276600"/>
              <a:ext cx="5562600" cy="3081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304800"/>
              <a:ext cx="3962400" cy="38420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9" y="1287780"/>
              <a:ext cx="2497074" cy="896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79" y="1775460"/>
              <a:ext cx="2225802" cy="896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8067" y="1775460"/>
              <a:ext cx="983742" cy="896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0695" y="1775460"/>
              <a:ext cx="1921002" cy="8968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1371345"/>
            <a:ext cx="356425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CC"/>
                </a:solidFill>
                <a:latin typeface="Times New Roman"/>
                <a:cs typeface="Times New Roman"/>
              </a:rPr>
              <a:t>Bagaimana </a:t>
            </a:r>
            <a:r>
              <a:rPr sz="3200" b="1" spc="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FFFFCC"/>
                </a:solidFill>
                <a:latin typeface="Times New Roman"/>
                <a:cs typeface="Times New Roman"/>
              </a:rPr>
              <a:t>Penataan</a:t>
            </a:r>
            <a:r>
              <a:rPr sz="3200" b="1" spc="-5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3200" b="1" spc="-90" dirty="0">
                <a:solidFill>
                  <a:srgbClr val="FFFFCC"/>
                </a:solidFill>
                <a:latin typeface="Times New Roman"/>
                <a:cs typeface="Times New Roman"/>
              </a:rPr>
              <a:t>ini</a:t>
            </a:r>
            <a:r>
              <a:rPr sz="3200" b="1" spc="-90" dirty="0">
                <a:solidFill>
                  <a:srgbClr val="FFFFCC"/>
                </a:solidFill>
                <a:latin typeface="Arial"/>
                <a:cs typeface="Arial"/>
              </a:rPr>
              <a:t>………?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2" y="0"/>
              <a:ext cx="4338066" cy="773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191" y="0"/>
              <a:ext cx="4673346" cy="7734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5355" y="62262"/>
            <a:ext cx="820293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80" dirty="0">
                <a:solidFill>
                  <a:srgbClr val="FFFFFF"/>
                </a:solidFill>
              </a:rPr>
              <a:t>Berkaitan</a:t>
            </a:r>
            <a:r>
              <a:rPr sz="2950" dirty="0">
                <a:solidFill>
                  <a:srgbClr val="FFFFFF"/>
                </a:solidFill>
              </a:rPr>
              <a:t> </a:t>
            </a:r>
            <a:r>
              <a:rPr sz="2950" spc="-85" dirty="0">
                <a:solidFill>
                  <a:srgbClr val="FFFFFF"/>
                </a:solidFill>
              </a:rPr>
              <a:t>dengan</a:t>
            </a:r>
            <a:r>
              <a:rPr sz="2950" spc="-20" dirty="0">
                <a:solidFill>
                  <a:srgbClr val="FFFFFF"/>
                </a:solidFill>
              </a:rPr>
              <a:t> </a:t>
            </a:r>
            <a:r>
              <a:rPr sz="2950" spc="-80" dirty="0">
                <a:solidFill>
                  <a:srgbClr val="FFFFFF"/>
                </a:solidFill>
              </a:rPr>
              <a:t>tujuan</a:t>
            </a:r>
            <a:r>
              <a:rPr sz="2950" spc="-5" dirty="0">
                <a:solidFill>
                  <a:srgbClr val="FFFFFF"/>
                </a:solidFill>
              </a:rPr>
              <a:t> </a:t>
            </a:r>
            <a:r>
              <a:rPr sz="2950" spc="-90" dirty="0">
                <a:solidFill>
                  <a:srgbClr val="66FF33"/>
                </a:solidFill>
              </a:rPr>
              <a:t>memperindah</a:t>
            </a:r>
            <a:r>
              <a:rPr sz="2950" spc="-30" dirty="0">
                <a:solidFill>
                  <a:srgbClr val="66FF33"/>
                </a:solidFill>
              </a:rPr>
              <a:t> </a:t>
            </a:r>
            <a:r>
              <a:rPr sz="2950" spc="-85" dirty="0">
                <a:solidFill>
                  <a:srgbClr val="66FF33"/>
                </a:solidFill>
              </a:rPr>
              <a:t>meja</a:t>
            </a:r>
            <a:r>
              <a:rPr sz="2950" spc="-25" dirty="0">
                <a:solidFill>
                  <a:srgbClr val="66FF33"/>
                </a:solidFill>
              </a:rPr>
              <a:t> </a:t>
            </a:r>
            <a:r>
              <a:rPr sz="2950" spc="-95" dirty="0">
                <a:solidFill>
                  <a:srgbClr val="66FF33"/>
                </a:solidFill>
              </a:rPr>
              <a:t>makan</a:t>
            </a:r>
            <a:endParaRPr sz="2950"/>
          </a:p>
        </p:txBody>
      </p:sp>
      <p:grpSp>
        <p:nvGrpSpPr>
          <p:cNvPr id="6" name="object 6"/>
          <p:cNvGrpSpPr/>
          <p:nvPr/>
        </p:nvGrpSpPr>
        <p:grpSpPr>
          <a:xfrm>
            <a:off x="202692" y="502919"/>
            <a:ext cx="8941435" cy="1217295"/>
            <a:chOff x="202692" y="502919"/>
            <a:chExt cx="8941435" cy="1217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692" y="502919"/>
              <a:ext cx="3124961" cy="790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499" y="502919"/>
              <a:ext cx="2250186" cy="7901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7532" y="502919"/>
              <a:ext cx="854201" cy="7901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1580" y="502919"/>
              <a:ext cx="1745742" cy="790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2992" y="502919"/>
              <a:ext cx="1431797" cy="7901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8935" y="502919"/>
              <a:ext cx="1655063" cy="7901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836" y="929639"/>
              <a:ext cx="7347966" cy="79019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2495" y="604773"/>
            <a:ext cx="8517255" cy="606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95250" indent="-952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dilakukan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upaya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EBF15A"/>
                </a:solidFill>
                <a:latin typeface="Tahoma"/>
                <a:cs typeface="Tahoma"/>
              </a:rPr>
              <a:t>penerapan</a:t>
            </a:r>
            <a:r>
              <a:rPr sz="2800" spc="4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EBF15A"/>
                </a:solidFill>
                <a:latin typeface="Tahoma"/>
                <a:cs typeface="Tahoma"/>
              </a:rPr>
              <a:t>permainan</a:t>
            </a:r>
            <a:r>
              <a:rPr sz="2800" spc="3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EBF15A"/>
                </a:solidFill>
                <a:latin typeface="Tahoma"/>
                <a:cs typeface="Tahoma"/>
              </a:rPr>
              <a:t>warna</a:t>
            </a:r>
            <a:r>
              <a:rPr sz="2800" spc="2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melalui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pemilihan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piranti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dekorasi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meja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makan.</a:t>
            </a:r>
            <a:endParaRPr sz="2800">
              <a:latin typeface="Tahoma"/>
              <a:cs typeface="Tahoma"/>
            </a:endParaRPr>
          </a:p>
          <a:p>
            <a:pPr marL="59690">
              <a:lnSpc>
                <a:spcPct val="100000"/>
              </a:lnSpc>
              <a:spcBef>
                <a:spcPts val="2850"/>
              </a:spcBef>
            </a:pPr>
            <a:r>
              <a:rPr sz="3200" spc="-10" dirty="0">
                <a:solidFill>
                  <a:srgbClr val="EBF15A"/>
                </a:solidFill>
                <a:latin typeface="Tahoma"/>
                <a:cs typeface="Tahoma"/>
              </a:rPr>
              <a:t>Pedoman</a:t>
            </a:r>
            <a:r>
              <a:rPr sz="3200" spc="-4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EBF15A"/>
                </a:solidFill>
                <a:latin typeface="Tahoma"/>
                <a:cs typeface="Tahoma"/>
              </a:rPr>
              <a:t>pengkombinasian</a:t>
            </a:r>
            <a:r>
              <a:rPr sz="3200" spc="-4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EBF15A"/>
                </a:solidFill>
                <a:latin typeface="Tahoma"/>
                <a:cs typeface="Tahoma"/>
              </a:rPr>
              <a:t>warna: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Tahoma"/>
              <a:cs typeface="Tahoma"/>
            </a:endParaRPr>
          </a:p>
          <a:p>
            <a:pPr marL="59690">
              <a:lnSpc>
                <a:spcPts val="3285"/>
              </a:lnSpc>
              <a:spcBef>
                <a:spcPts val="5"/>
              </a:spcBef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Kombinasi</a:t>
            </a:r>
            <a:r>
              <a:rPr sz="2800" spc="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pada</a:t>
            </a:r>
            <a:r>
              <a:rPr sz="28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</a:t>
            </a:r>
            <a:r>
              <a:rPr sz="2800" spc="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CC"/>
                </a:solidFill>
                <a:latin typeface="Tahoma"/>
                <a:cs typeface="Tahoma"/>
              </a:rPr>
              <a:t>yang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memiliki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makna</a:t>
            </a:r>
            <a:r>
              <a:rPr sz="2800" spc="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tertentu,</a:t>
            </a:r>
            <a:endParaRPr sz="2800">
              <a:latin typeface="Tahoma"/>
              <a:cs typeface="Tahoma"/>
            </a:endParaRPr>
          </a:p>
          <a:p>
            <a:pPr marL="59690">
              <a:lnSpc>
                <a:spcPts val="3450"/>
              </a:lnSpc>
            </a:pPr>
            <a:r>
              <a:rPr sz="2950" spc="-75" dirty="0">
                <a:solidFill>
                  <a:srgbClr val="EBF15A"/>
                </a:solidFill>
                <a:latin typeface="Tahoma"/>
                <a:cs typeface="Tahoma"/>
              </a:rPr>
              <a:t>simbolis</a:t>
            </a:r>
            <a:endParaRPr sz="2950">
              <a:latin typeface="Tahoma"/>
              <a:cs typeface="Tahoma"/>
            </a:endParaRPr>
          </a:p>
          <a:p>
            <a:pPr marL="59690">
              <a:lnSpc>
                <a:spcPts val="3270"/>
              </a:lnSpc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Kombinasi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pada</a:t>
            </a:r>
            <a:r>
              <a:rPr sz="28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satu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</a:t>
            </a:r>
            <a:r>
              <a:rPr sz="28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dengan</a:t>
            </a:r>
            <a:r>
              <a:rPr sz="28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CC"/>
                </a:solidFill>
                <a:latin typeface="Tahoma"/>
                <a:cs typeface="Tahoma"/>
              </a:rPr>
              <a:t>graduasinya,</a:t>
            </a:r>
            <a:endParaRPr sz="2800">
              <a:latin typeface="Tahoma"/>
              <a:cs typeface="Tahoma"/>
            </a:endParaRPr>
          </a:p>
          <a:p>
            <a:pPr marL="59690">
              <a:lnSpc>
                <a:spcPts val="3450"/>
              </a:lnSpc>
            </a:pPr>
            <a:r>
              <a:rPr sz="2950" spc="-80" dirty="0">
                <a:solidFill>
                  <a:srgbClr val="EBF15A"/>
                </a:solidFill>
                <a:latin typeface="Tahoma"/>
                <a:cs typeface="Tahoma"/>
              </a:rPr>
              <a:t>monochromatis</a:t>
            </a:r>
            <a:endParaRPr sz="2950">
              <a:latin typeface="Tahoma"/>
              <a:cs typeface="Tahoma"/>
            </a:endParaRPr>
          </a:p>
          <a:p>
            <a:pPr marL="59690" marR="1325245">
              <a:lnSpc>
                <a:spcPts val="3360"/>
              </a:lnSpc>
              <a:spcBef>
                <a:spcPts val="95"/>
              </a:spcBef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Kombinasi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pada</a:t>
            </a:r>
            <a:r>
              <a:rPr sz="2800" spc="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CC"/>
                </a:solidFill>
                <a:latin typeface="Tahoma"/>
                <a:cs typeface="Tahoma"/>
              </a:rPr>
              <a:t>yang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 berurutan</a:t>
            </a:r>
            <a:r>
              <a:rPr sz="28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dalam </a:t>
            </a:r>
            <a:r>
              <a:rPr sz="2800" spc="-8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lingkaran</a:t>
            </a:r>
            <a:r>
              <a:rPr sz="2800" spc="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warna,</a:t>
            </a:r>
            <a:r>
              <a:rPr sz="2800" spc="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80" dirty="0">
                <a:solidFill>
                  <a:srgbClr val="EBF15A"/>
                </a:solidFill>
                <a:latin typeface="Tahoma"/>
                <a:cs typeface="Tahoma"/>
              </a:rPr>
              <a:t>analogus</a:t>
            </a:r>
            <a:endParaRPr sz="2950">
              <a:latin typeface="Tahoma"/>
              <a:cs typeface="Tahoma"/>
            </a:endParaRPr>
          </a:p>
          <a:p>
            <a:pPr marL="59690" marR="1414145">
              <a:lnSpc>
                <a:spcPts val="3360"/>
              </a:lnSpc>
              <a:spcBef>
                <a:spcPts val="5"/>
              </a:spcBef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Kombinasi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</a:t>
            </a:r>
            <a:r>
              <a:rPr sz="28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CC"/>
                </a:solidFill>
                <a:latin typeface="Tahoma"/>
                <a:cs typeface="Tahoma"/>
              </a:rPr>
              <a:t>yang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berseberangan</a:t>
            </a:r>
            <a:r>
              <a:rPr sz="2800" spc="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dalam </a:t>
            </a:r>
            <a:r>
              <a:rPr sz="2800" spc="-8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lingkaran</a:t>
            </a:r>
            <a:r>
              <a:rPr sz="2800" spc="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warna,</a:t>
            </a:r>
            <a:r>
              <a:rPr sz="2800" spc="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80" dirty="0">
                <a:solidFill>
                  <a:srgbClr val="EBF15A"/>
                </a:solidFill>
                <a:latin typeface="Tahoma"/>
                <a:cs typeface="Tahoma"/>
              </a:rPr>
              <a:t>contras</a:t>
            </a:r>
            <a:endParaRPr sz="2950">
              <a:latin typeface="Tahoma"/>
              <a:cs typeface="Tahoma"/>
            </a:endParaRPr>
          </a:p>
          <a:p>
            <a:pPr marL="59690">
              <a:lnSpc>
                <a:spcPts val="3279"/>
              </a:lnSpc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Kombinasi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warna</a:t>
            </a:r>
            <a:r>
              <a:rPr sz="2800" spc="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bebas,</a:t>
            </a:r>
            <a:r>
              <a:rPr sz="2800" spc="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80" dirty="0">
                <a:solidFill>
                  <a:srgbClr val="EBF15A"/>
                </a:solidFill>
                <a:latin typeface="Tahoma"/>
                <a:cs typeface="Tahoma"/>
              </a:rPr>
              <a:t>polychrometic</a:t>
            </a:r>
            <a:endParaRPr sz="295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5200" y="1143000"/>
            <a:ext cx="1577340" cy="16535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491" y="809244"/>
            <a:ext cx="2056638" cy="787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1201" y="329311"/>
            <a:ext cx="3647440" cy="100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70"/>
              </a:lnSpc>
              <a:spcBef>
                <a:spcPts val="100"/>
              </a:spcBef>
            </a:pPr>
            <a:r>
              <a:rPr sz="3800" dirty="0"/>
              <a:t>Lingkaran</a:t>
            </a:r>
            <a:r>
              <a:rPr sz="3800" spc="-45" dirty="0"/>
              <a:t> </a:t>
            </a:r>
            <a:r>
              <a:rPr sz="3800" dirty="0"/>
              <a:t>Warna</a:t>
            </a:r>
            <a:endParaRPr sz="3800"/>
          </a:p>
          <a:p>
            <a:pPr marR="635" algn="ctr">
              <a:lnSpc>
                <a:spcPts val="3270"/>
              </a:lnSpc>
            </a:pPr>
            <a:r>
              <a:rPr sz="2800" b="1" spc="-114" dirty="0">
                <a:solidFill>
                  <a:srgbClr val="FFFFCC"/>
                </a:solidFill>
                <a:latin typeface="Calibri"/>
                <a:cs typeface="Calibri"/>
              </a:rPr>
              <a:t>Louis</a:t>
            </a:r>
            <a:r>
              <a:rPr sz="2800" b="1" spc="13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solidFill>
                  <a:srgbClr val="FFFFCC"/>
                </a:solidFill>
                <a:latin typeface="Calibri"/>
                <a:cs typeface="Calibri"/>
              </a:rPr>
              <a:t>Prank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600200"/>
            <a:ext cx="4652772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513" y="366725"/>
            <a:ext cx="550926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Kombinasi</a:t>
            </a:r>
            <a:r>
              <a:rPr sz="3800" spc="-15" dirty="0"/>
              <a:t> </a:t>
            </a:r>
            <a:r>
              <a:rPr sz="3800" spc="-5" dirty="0"/>
              <a:t>warna</a:t>
            </a:r>
            <a:r>
              <a:rPr sz="3800" dirty="0"/>
              <a:t> </a:t>
            </a:r>
            <a:r>
              <a:rPr sz="3800" spc="-5" dirty="0"/>
              <a:t>simbolis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5154167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7162800" cy="6088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795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93" y="90931"/>
            <a:ext cx="8967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6FF33"/>
                </a:solidFill>
              </a:rPr>
              <a:t>Kenapa</a:t>
            </a:r>
            <a:r>
              <a:rPr sz="2800" spc="35" dirty="0">
                <a:solidFill>
                  <a:srgbClr val="66FF33"/>
                </a:solidFill>
              </a:rPr>
              <a:t> </a:t>
            </a:r>
            <a:r>
              <a:rPr sz="2800" spc="-5" dirty="0">
                <a:solidFill>
                  <a:srgbClr val="66FF33"/>
                </a:solidFill>
              </a:rPr>
              <a:t>Tata</a:t>
            </a:r>
            <a:r>
              <a:rPr sz="2800" spc="25" dirty="0">
                <a:solidFill>
                  <a:srgbClr val="66FF33"/>
                </a:solidFill>
              </a:rPr>
              <a:t> </a:t>
            </a:r>
            <a:r>
              <a:rPr sz="2800" spc="-10" dirty="0">
                <a:solidFill>
                  <a:srgbClr val="66FF33"/>
                </a:solidFill>
              </a:rPr>
              <a:t>Hidang</a:t>
            </a:r>
            <a:r>
              <a:rPr sz="2800" spc="25" dirty="0">
                <a:solidFill>
                  <a:srgbClr val="66FF33"/>
                </a:solidFill>
              </a:rPr>
              <a:t> </a:t>
            </a:r>
            <a:r>
              <a:rPr sz="2800" spc="-5" dirty="0">
                <a:solidFill>
                  <a:srgbClr val="66FF33"/>
                </a:solidFill>
              </a:rPr>
              <a:t>diperlukan</a:t>
            </a:r>
            <a:r>
              <a:rPr sz="2800" spc="30" dirty="0">
                <a:solidFill>
                  <a:srgbClr val="66FF33"/>
                </a:solidFill>
              </a:rPr>
              <a:t> </a:t>
            </a:r>
            <a:r>
              <a:rPr sz="2800" spc="-5" dirty="0">
                <a:solidFill>
                  <a:srgbClr val="66FF33"/>
                </a:solidFill>
              </a:rPr>
              <a:t>dlm</a:t>
            </a:r>
            <a:r>
              <a:rPr sz="2800" spc="15" dirty="0">
                <a:solidFill>
                  <a:srgbClr val="66FF33"/>
                </a:solidFill>
              </a:rPr>
              <a:t> </a:t>
            </a:r>
            <a:r>
              <a:rPr sz="2800" spc="-10" dirty="0">
                <a:solidFill>
                  <a:srgbClr val="66FF33"/>
                </a:solidFill>
              </a:rPr>
              <a:t>kehidupan</a:t>
            </a:r>
            <a:r>
              <a:rPr sz="2800" spc="30" dirty="0">
                <a:solidFill>
                  <a:srgbClr val="66FF33"/>
                </a:solidFill>
              </a:rPr>
              <a:t> </a:t>
            </a:r>
            <a:r>
              <a:rPr sz="2800" spc="-5" dirty="0">
                <a:solidFill>
                  <a:srgbClr val="66FF33"/>
                </a:solidFill>
              </a:rPr>
              <a:t>manusia?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33400" y="914400"/>
            <a:ext cx="2437130" cy="457200"/>
          </a:xfrm>
          <a:custGeom>
            <a:avLst/>
            <a:gdLst/>
            <a:ahLst/>
            <a:cxnLst/>
            <a:rect l="l" t="t" r="r" b="b"/>
            <a:pathLst>
              <a:path w="2437130" h="457200">
                <a:moveTo>
                  <a:pt x="0" y="457200"/>
                </a:moveTo>
                <a:lnTo>
                  <a:pt x="2436876" y="457200"/>
                </a:lnTo>
                <a:lnTo>
                  <a:pt x="243687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6162" y="946150"/>
            <a:ext cx="1311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IA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71800" y="681037"/>
            <a:ext cx="4577080" cy="923925"/>
            <a:chOff x="2971800" y="681037"/>
            <a:chExt cx="4577080" cy="923925"/>
          </a:xfrm>
        </p:grpSpPr>
        <p:sp>
          <p:nvSpPr>
            <p:cNvPr id="7" name="object 7"/>
            <p:cNvSpPr/>
            <p:nvPr/>
          </p:nvSpPr>
          <p:spPr>
            <a:xfrm>
              <a:off x="2971800" y="1104900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838200" y="0"/>
                  </a:moveTo>
                  <a:lnTo>
                    <a:pt x="838200" y="76200"/>
                  </a:lnTo>
                  <a:lnTo>
                    <a:pt x="901700" y="44450"/>
                  </a:lnTo>
                  <a:lnTo>
                    <a:pt x="850900" y="44450"/>
                  </a:lnTo>
                  <a:lnTo>
                    <a:pt x="850900" y="31750"/>
                  </a:lnTo>
                  <a:lnTo>
                    <a:pt x="901700" y="31750"/>
                  </a:lnTo>
                  <a:lnTo>
                    <a:pt x="838200" y="0"/>
                  </a:lnTo>
                  <a:close/>
                </a:path>
                <a:path w="914400" h="76200">
                  <a:moveTo>
                    <a:pt x="8382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838200" y="44450"/>
                  </a:lnTo>
                  <a:lnTo>
                    <a:pt x="838200" y="31750"/>
                  </a:lnTo>
                  <a:close/>
                </a:path>
                <a:path w="914400" h="76200">
                  <a:moveTo>
                    <a:pt x="901700" y="31750"/>
                  </a:moveTo>
                  <a:lnTo>
                    <a:pt x="850900" y="31750"/>
                  </a:lnTo>
                  <a:lnTo>
                    <a:pt x="850900" y="44450"/>
                  </a:lnTo>
                  <a:lnTo>
                    <a:pt x="901700" y="44450"/>
                  </a:lnTo>
                  <a:lnTo>
                    <a:pt x="914400" y="38100"/>
                  </a:lnTo>
                  <a:lnTo>
                    <a:pt x="901700" y="31750"/>
                  </a:lnTo>
                  <a:close/>
                </a:path>
              </a:pathLst>
            </a:custGeom>
            <a:solidFill>
              <a:srgbClr val="EBF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0" y="685800"/>
              <a:ext cx="3657600" cy="914400"/>
            </a:xfrm>
            <a:custGeom>
              <a:avLst/>
              <a:gdLst/>
              <a:ahLst/>
              <a:cxnLst/>
              <a:rect l="l" t="t" r="r" b="b"/>
              <a:pathLst>
                <a:path w="3657600" h="914400">
                  <a:moveTo>
                    <a:pt x="0" y="914400"/>
                  </a:moveTo>
                  <a:lnTo>
                    <a:pt x="3657600" y="914400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92346" y="679450"/>
            <a:ext cx="284416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0">
              <a:lnSpc>
                <a:spcPct val="1104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Makanan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(Penyajian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Makanan)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337" y="1600200"/>
            <a:ext cx="5643880" cy="1681480"/>
            <a:chOff x="33337" y="1600200"/>
            <a:chExt cx="5643880" cy="1681480"/>
          </a:xfrm>
        </p:grpSpPr>
        <p:sp>
          <p:nvSpPr>
            <p:cNvPr id="11" name="object 11"/>
            <p:cNvSpPr/>
            <p:nvPr/>
          </p:nvSpPr>
          <p:spPr>
            <a:xfrm>
              <a:off x="5600700" y="1600200"/>
              <a:ext cx="76200" cy="800100"/>
            </a:xfrm>
            <a:custGeom>
              <a:avLst/>
              <a:gdLst/>
              <a:ahLst/>
              <a:cxnLst/>
              <a:rect l="l" t="t" r="r" b="b"/>
              <a:pathLst>
                <a:path w="76200" h="800100">
                  <a:moveTo>
                    <a:pt x="31750" y="723900"/>
                  </a:moveTo>
                  <a:lnTo>
                    <a:pt x="0" y="723900"/>
                  </a:lnTo>
                  <a:lnTo>
                    <a:pt x="38100" y="800100"/>
                  </a:lnTo>
                  <a:lnTo>
                    <a:pt x="69850" y="736600"/>
                  </a:lnTo>
                  <a:lnTo>
                    <a:pt x="31750" y="736600"/>
                  </a:lnTo>
                  <a:lnTo>
                    <a:pt x="31750" y="723900"/>
                  </a:lnTo>
                  <a:close/>
                </a:path>
                <a:path w="76200" h="800100">
                  <a:moveTo>
                    <a:pt x="44450" y="0"/>
                  </a:moveTo>
                  <a:lnTo>
                    <a:pt x="31750" y="0"/>
                  </a:lnTo>
                  <a:lnTo>
                    <a:pt x="31750" y="736600"/>
                  </a:lnTo>
                  <a:lnTo>
                    <a:pt x="44450" y="736600"/>
                  </a:lnTo>
                  <a:lnTo>
                    <a:pt x="44450" y="0"/>
                  </a:lnTo>
                  <a:close/>
                </a:path>
                <a:path w="76200" h="800100">
                  <a:moveTo>
                    <a:pt x="76200" y="723900"/>
                  </a:moveTo>
                  <a:lnTo>
                    <a:pt x="44450" y="723900"/>
                  </a:lnTo>
                  <a:lnTo>
                    <a:pt x="44450" y="736600"/>
                  </a:lnTo>
                  <a:lnTo>
                    <a:pt x="69850" y="736600"/>
                  </a:lnTo>
                  <a:lnTo>
                    <a:pt x="76200" y="723900"/>
                  </a:lnTo>
                  <a:close/>
                </a:path>
              </a:pathLst>
            </a:custGeom>
            <a:solidFill>
              <a:srgbClr val="EBF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" y="1752600"/>
              <a:ext cx="2857500" cy="1524000"/>
            </a:xfrm>
            <a:custGeom>
              <a:avLst/>
              <a:gdLst/>
              <a:ahLst/>
              <a:cxnLst/>
              <a:rect l="l" t="t" r="r" b="b"/>
              <a:pathLst>
                <a:path w="2857500" h="1524000">
                  <a:moveTo>
                    <a:pt x="0" y="1524000"/>
                  </a:moveTo>
                  <a:lnTo>
                    <a:pt x="2857500" y="1524000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9144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839" y="1784045"/>
            <a:ext cx="2637155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Makna: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Menciptakan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hubungan </a:t>
            </a:r>
            <a:r>
              <a:rPr sz="2000" spc="-6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perasaan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(suka,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duka)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 Antar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 sesama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95800" y="2458211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0" y="571500"/>
                </a:moveTo>
                <a:lnTo>
                  <a:pt x="2286000" y="571500"/>
                </a:lnTo>
                <a:lnTo>
                  <a:pt x="22860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78400" y="2470861"/>
            <a:ext cx="132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Kepuasan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43200" y="3886200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457200"/>
                </a:moveTo>
                <a:lnTo>
                  <a:pt x="1524000" y="457200"/>
                </a:lnTo>
                <a:lnTo>
                  <a:pt x="152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48177" y="3903345"/>
            <a:ext cx="1113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CC"/>
                </a:solidFill>
                <a:latin typeface="Tahoma"/>
                <a:cs typeface="Tahoma"/>
              </a:rPr>
              <a:t>Tata</a:t>
            </a:r>
            <a:r>
              <a:rPr sz="2000" spc="-9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Meja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48200" y="39624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457200"/>
                </a:moveTo>
                <a:lnTo>
                  <a:pt x="1600200" y="457200"/>
                </a:lnTo>
                <a:lnTo>
                  <a:pt x="1600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02885" y="3979545"/>
            <a:ext cx="1294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CC"/>
                </a:solidFill>
                <a:latin typeface="Tahoma"/>
                <a:cs typeface="Tahoma"/>
              </a:rPr>
              <a:t>Tata</a:t>
            </a:r>
            <a:r>
              <a:rPr sz="2000" spc="-9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Ruang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77000" y="3886200"/>
            <a:ext cx="1676400" cy="533400"/>
          </a:xfrm>
          <a:custGeom>
            <a:avLst/>
            <a:gdLst/>
            <a:ahLst/>
            <a:cxnLst/>
            <a:rect l="l" t="t" r="r" b="b"/>
            <a:pathLst>
              <a:path w="1676400" h="533400">
                <a:moveTo>
                  <a:pt x="0" y="533400"/>
                </a:moveTo>
                <a:lnTo>
                  <a:pt x="1676400" y="533400"/>
                </a:lnTo>
                <a:lnTo>
                  <a:pt x="1676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1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11188" y="3903345"/>
            <a:ext cx="1209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CC"/>
                </a:solidFill>
                <a:latin typeface="Tahoma"/>
                <a:cs typeface="Tahoma"/>
              </a:rPr>
              <a:t>Tata</a:t>
            </a:r>
            <a:r>
              <a:rPr sz="2000" spc="-8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Tertib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62337" y="3124200"/>
            <a:ext cx="3971925" cy="3074670"/>
            <a:chOff x="3462337" y="3124200"/>
            <a:chExt cx="3971925" cy="3074670"/>
          </a:xfrm>
        </p:grpSpPr>
        <p:sp>
          <p:nvSpPr>
            <p:cNvPr id="23" name="object 23"/>
            <p:cNvSpPr/>
            <p:nvPr/>
          </p:nvSpPr>
          <p:spPr>
            <a:xfrm>
              <a:off x="4110736" y="3124199"/>
              <a:ext cx="2972435" cy="800100"/>
            </a:xfrm>
            <a:custGeom>
              <a:avLst/>
              <a:gdLst/>
              <a:ahLst/>
              <a:cxnLst/>
              <a:rect l="l" t="t" r="r" b="b"/>
              <a:pathLst>
                <a:path w="2972434" h="800100">
                  <a:moveTo>
                    <a:pt x="834644" y="0"/>
                  </a:moveTo>
                  <a:lnTo>
                    <a:pt x="751586" y="19177"/>
                  </a:lnTo>
                  <a:lnTo>
                    <a:pt x="771842" y="43688"/>
                  </a:lnTo>
                  <a:lnTo>
                    <a:pt x="0" y="680847"/>
                  </a:lnTo>
                  <a:lnTo>
                    <a:pt x="8128" y="690753"/>
                  </a:lnTo>
                  <a:lnTo>
                    <a:pt x="779894" y="53428"/>
                  </a:lnTo>
                  <a:lnTo>
                    <a:pt x="800100" y="77851"/>
                  </a:lnTo>
                  <a:lnTo>
                    <a:pt x="818857" y="35560"/>
                  </a:lnTo>
                  <a:lnTo>
                    <a:pt x="834644" y="0"/>
                  </a:lnTo>
                  <a:close/>
                </a:path>
                <a:path w="2972434" h="800100">
                  <a:moveTo>
                    <a:pt x="1413764" y="76200"/>
                  </a:moveTo>
                  <a:lnTo>
                    <a:pt x="1407414" y="63500"/>
                  </a:lnTo>
                  <a:lnTo>
                    <a:pt x="1375664" y="0"/>
                  </a:lnTo>
                  <a:lnTo>
                    <a:pt x="1337564" y="76200"/>
                  </a:lnTo>
                  <a:lnTo>
                    <a:pt x="1369314" y="76200"/>
                  </a:lnTo>
                  <a:lnTo>
                    <a:pt x="1369314" y="800100"/>
                  </a:lnTo>
                  <a:lnTo>
                    <a:pt x="1382014" y="800100"/>
                  </a:lnTo>
                  <a:lnTo>
                    <a:pt x="1382014" y="76200"/>
                  </a:lnTo>
                  <a:lnTo>
                    <a:pt x="1413764" y="76200"/>
                  </a:lnTo>
                  <a:close/>
                </a:path>
                <a:path w="2972434" h="800100">
                  <a:moveTo>
                    <a:pt x="2972308" y="680847"/>
                  </a:moveTo>
                  <a:lnTo>
                    <a:pt x="2200452" y="43688"/>
                  </a:lnTo>
                  <a:lnTo>
                    <a:pt x="2207171" y="35560"/>
                  </a:lnTo>
                  <a:lnTo>
                    <a:pt x="2220722" y="19177"/>
                  </a:lnTo>
                  <a:lnTo>
                    <a:pt x="2137664" y="0"/>
                  </a:lnTo>
                  <a:lnTo>
                    <a:pt x="2172208" y="77851"/>
                  </a:lnTo>
                  <a:lnTo>
                    <a:pt x="2192401" y="53428"/>
                  </a:lnTo>
                  <a:lnTo>
                    <a:pt x="2964180" y="690753"/>
                  </a:lnTo>
                  <a:lnTo>
                    <a:pt x="2972308" y="680847"/>
                  </a:lnTo>
                  <a:close/>
                </a:path>
              </a:pathLst>
            </a:custGeom>
            <a:solidFill>
              <a:srgbClr val="EBF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67100" y="4419600"/>
              <a:ext cx="3962400" cy="1257300"/>
            </a:xfrm>
            <a:custGeom>
              <a:avLst/>
              <a:gdLst/>
              <a:ahLst/>
              <a:cxnLst/>
              <a:rect l="l" t="t" r="r" b="b"/>
              <a:pathLst>
                <a:path w="3962400" h="1257300">
                  <a:moveTo>
                    <a:pt x="24384" y="28956"/>
                  </a:moveTo>
                  <a:lnTo>
                    <a:pt x="24384" y="600456"/>
                  </a:lnTo>
                </a:path>
                <a:path w="3962400" h="1257300">
                  <a:moveTo>
                    <a:pt x="2019300" y="0"/>
                  </a:moveTo>
                  <a:lnTo>
                    <a:pt x="2019300" y="571500"/>
                  </a:lnTo>
                </a:path>
                <a:path w="3962400" h="1257300">
                  <a:moveTo>
                    <a:pt x="3953255" y="76200"/>
                  </a:moveTo>
                  <a:lnTo>
                    <a:pt x="3953255" y="647700"/>
                  </a:lnTo>
                </a:path>
                <a:path w="3962400" h="1257300">
                  <a:moveTo>
                    <a:pt x="0" y="629412"/>
                  </a:moveTo>
                  <a:lnTo>
                    <a:pt x="3962400" y="629412"/>
                  </a:lnTo>
                </a:path>
                <a:path w="3962400" h="1257300">
                  <a:moveTo>
                    <a:pt x="2019300" y="685800"/>
                  </a:moveTo>
                  <a:lnTo>
                    <a:pt x="2019300" y="1257300"/>
                  </a:lnTo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77511" y="5736335"/>
              <a:ext cx="2075814" cy="457200"/>
            </a:xfrm>
            <a:custGeom>
              <a:avLst/>
              <a:gdLst/>
              <a:ahLst/>
              <a:cxnLst/>
              <a:rect l="l" t="t" r="r" b="b"/>
              <a:pathLst>
                <a:path w="2075815" h="457200">
                  <a:moveTo>
                    <a:pt x="0" y="457199"/>
                  </a:moveTo>
                  <a:lnTo>
                    <a:pt x="2075688" y="457199"/>
                  </a:lnTo>
                  <a:lnTo>
                    <a:pt x="2075688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719954" y="5768441"/>
            <a:ext cx="159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2000" spc="-11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000" spc="-105" dirty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HIDA</a:t>
            </a:r>
            <a:r>
              <a:rPr sz="2000" spc="-15" dirty="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95600" y="1943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743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743200" h="76200">
                <a:moveTo>
                  <a:pt x="2743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743200" y="44450"/>
                </a:lnTo>
                <a:lnTo>
                  <a:pt x="2743200" y="317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658" y="371347"/>
            <a:ext cx="671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Kombinasi</a:t>
            </a:r>
            <a:r>
              <a:rPr sz="3600" spc="-40" dirty="0"/>
              <a:t> </a:t>
            </a:r>
            <a:r>
              <a:rPr sz="3600" spc="-5" dirty="0"/>
              <a:t>warna</a:t>
            </a:r>
            <a:r>
              <a:rPr sz="3600" spc="-40" dirty="0"/>
              <a:t> </a:t>
            </a:r>
            <a:r>
              <a:rPr sz="3600" spc="-5" dirty="0"/>
              <a:t>monochromatis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447800" y="1219200"/>
            <a:ext cx="6629400" cy="5146675"/>
            <a:chOff x="1447800" y="1219200"/>
            <a:chExt cx="6629400" cy="5146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1295400"/>
              <a:ext cx="6019800" cy="5070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1219200"/>
              <a:ext cx="1600200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541019"/>
              <a:ext cx="6248400" cy="58643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304800"/>
              <a:ext cx="1600200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762000"/>
              <a:ext cx="7391400" cy="54818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533400"/>
              <a:ext cx="1818131" cy="190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897" y="439927"/>
            <a:ext cx="4847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Kombinasi</a:t>
            </a:r>
            <a:r>
              <a:rPr sz="3200" spc="-25" dirty="0"/>
              <a:t> </a:t>
            </a:r>
            <a:r>
              <a:rPr sz="3200" spc="-5" dirty="0"/>
              <a:t>warna</a:t>
            </a:r>
            <a:r>
              <a:rPr sz="3200" spc="-50" dirty="0"/>
              <a:t> </a:t>
            </a:r>
            <a:r>
              <a:rPr sz="3200" dirty="0"/>
              <a:t>Analogus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524000"/>
            <a:ext cx="7696200" cy="4953000"/>
            <a:chOff x="457200" y="1524000"/>
            <a:chExt cx="7696200" cy="4953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524000"/>
              <a:ext cx="7239000" cy="4614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800600"/>
              <a:ext cx="1600200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533400"/>
              <a:ext cx="8229600" cy="5678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4343400"/>
              <a:ext cx="2180844" cy="228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762000"/>
              <a:ext cx="6858000" cy="54848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609600"/>
              <a:ext cx="1671827" cy="1752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304800"/>
              <a:ext cx="7848600" cy="624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28600"/>
              <a:ext cx="2180844" cy="228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Kombinasi</a:t>
            </a:r>
            <a:r>
              <a:rPr spc="-50" dirty="0"/>
              <a:t> </a:t>
            </a:r>
            <a:r>
              <a:rPr spc="-5" dirty="0"/>
              <a:t>warna</a:t>
            </a:r>
            <a:r>
              <a:rPr spc="-65" dirty="0"/>
              <a:t> </a:t>
            </a:r>
            <a:r>
              <a:rPr dirty="0"/>
              <a:t>Kontras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4400" y="1371600"/>
            <a:ext cx="7615555" cy="5153025"/>
            <a:chOff x="914400" y="1371600"/>
            <a:chExt cx="7615555" cy="5153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524000"/>
              <a:ext cx="7467600" cy="50002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1371600"/>
              <a:ext cx="1671827" cy="1752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1523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7611" y="0"/>
            <a:ext cx="287020" cy="6858000"/>
          </a:xfrm>
          <a:custGeom>
            <a:avLst/>
            <a:gdLst/>
            <a:ahLst/>
            <a:cxnLst/>
            <a:rect l="l" t="t" r="r" b="b"/>
            <a:pathLst>
              <a:path w="287020" h="6858000">
                <a:moveTo>
                  <a:pt x="0" y="6858000"/>
                </a:moveTo>
                <a:lnTo>
                  <a:pt x="286512" y="6858000"/>
                </a:lnTo>
                <a:lnTo>
                  <a:pt x="2865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4723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6723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0" y="0"/>
            <a:ext cx="459105" cy="6858000"/>
          </a:xfrm>
          <a:custGeom>
            <a:avLst/>
            <a:gdLst/>
            <a:ahLst/>
            <a:cxnLst/>
            <a:rect l="l" t="t" r="r" b="b"/>
            <a:pathLst>
              <a:path w="459104" h="6858000">
                <a:moveTo>
                  <a:pt x="0" y="6858000"/>
                </a:moveTo>
                <a:lnTo>
                  <a:pt x="458724" y="6858000"/>
                </a:lnTo>
                <a:lnTo>
                  <a:pt x="458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1295400" cy="68580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810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0"/>
            <a:ext cx="381000" cy="6858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123" y="0"/>
            <a:ext cx="856488" cy="68580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239511" y="0"/>
            <a:ext cx="3906520" cy="6858000"/>
            <a:chOff x="5239511" y="0"/>
            <a:chExt cx="3906520" cy="6858000"/>
          </a:xfrm>
        </p:grpSpPr>
        <p:sp>
          <p:nvSpPr>
            <p:cNvPr id="16" name="object 16"/>
            <p:cNvSpPr/>
            <p:nvPr/>
          </p:nvSpPr>
          <p:spPr>
            <a:xfrm>
              <a:off x="5239511" y="0"/>
              <a:ext cx="325120" cy="6858000"/>
            </a:xfrm>
            <a:custGeom>
              <a:avLst/>
              <a:gdLst/>
              <a:ahLst/>
              <a:cxnLst/>
              <a:rect l="l" t="t" r="r" b="b"/>
              <a:pathLst>
                <a:path w="325120" h="6858000">
                  <a:moveTo>
                    <a:pt x="0" y="6858000"/>
                  </a:moveTo>
                  <a:lnTo>
                    <a:pt x="324612" y="6858000"/>
                  </a:lnTo>
                  <a:lnTo>
                    <a:pt x="32461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4123" y="0"/>
              <a:ext cx="3581400" cy="685800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6659" y="0"/>
              <a:ext cx="740663" cy="6858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23" y="6150864"/>
              <a:ext cx="9142730" cy="707390"/>
            </a:xfrm>
            <a:custGeom>
              <a:avLst/>
              <a:gdLst/>
              <a:ahLst/>
              <a:cxnLst/>
              <a:rect l="l" t="t" r="r" b="b"/>
              <a:pathLst>
                <a:path w="9142730" h="707390">
                  <a:moveTo>
                    <a:pt x="0" y="152552"/>
                  </a:moveTo>
                  <a:lnTo>
                    <a:pt x="0" y="707132"/>
                  </a:lnTo>
                  <a:lnTo>
                    <a:pt x="9142476" y="707132"/>
                  </a:lnTo>
                  <a:lnTo>
                    <a:pt x="9142476" y="236766"/>
                  </a:lnTo>
                  <a:lnTo>
                    <a:pt x="1305179" y="236766"/>
                  </a:lnTo>
                  <a:lnTo>
                    <a:pt x="1124140" y="219290"/>
                  </a:lnTo>
                  <a:lnTo>
                    <a:pt x="1038402" y="203403"/>
                  </a:lnTo>
                  <a:lnTo>
                    <a:pt x="971715" y="185915"/>
                  </a:lnTo>
                  <a:lnTo>
                    <a:pt x="190525" y="185915"/>
                  </a:lnTo>
                  <a:lnTo>
                    <a:pt x="142900" y="177977"/>
                  </a:lnTo>
                  <a:lnTo>
                    <a:pt x="104792" y="177977"/>
                  </a:lnTo>
                  <a:lnTo>
                    <a:pt x="66686" y="170027"/>
                  </a:lnTo>
                  <a:lnTo>
                    <a:pt x="38106" y="162090"/>
                  </a:lnTo>
                  <a:lnTo>
                    <a:pt x="0" y="152552"/>
                  </a:lnTo>
                  <a:close/>
                </a:path>
                <a:path w="9142730" h="707390">
                  <a:moveTo>
                    <a:pt x="2219706" y="69913"/>
                  </a:moveTo>
                  <a:lnTo>
                    <a:pt x="2133981" y="69913"/>
                  </a:lnTo>
                  <a:lnTo>
                    <a:pt x="2114931" y="79451"/>
                  </a:lnTo>
                  <a:lnTo>
                    <a:pt x="2076831" y="87401"/>
                  </a:lnTo>
                  <a:lnTo>
                    <a:pt x="2000631" y="111239"/>
                  </a:lnTo>
                  <a:lnTo>
                    <a:pt x="1933956" y="136664"/>
                  </a:lnTo>
                  <a:lnTo>
                    <a:pt x="1867153" y="152552"/>
                  </a:lnTo>
                  <a:lnTo>
                    <a:pt x="1810003" y="170027"/>
                  </a:lnTo>
                  <a:lnTo>
                    <a:pt x="1743328" y="185915"/>
                  </a:lnTo>
                  <a:lnTo>
                    <a:pt x="1686178" y="203403"/>
                  </a:lnTo>
                  <a:lnTo>
                    <a:pt x="1619504" y="211340"/>
                  </a:lnTo>
                  <a:lnTo>
                    <a:pt x="1505204" y="227241"/>
                  </a:lnTo>
                  <a:lnTo>
                    <a:pt x="1400429" y="236766"/>
                  </a:lnTo>
                  <a:lnTo>
                    <a:pt x="9142476" y="236766"/>
                  </a:lnTo>
                  <a:lnTo>
                    <a:pt x="9142476" y="203403"/>
                  </a:lnTo>
                  <a:lnTo>
                    <a:pt x="4429887" y="203403"/>
                  </a:lnTo>
                  <a:lnTo>
                    <a:pt x="4391787" y="195453"/>
                  </a:lnTo>
                  <a:lnTo>
                    <a:pt x="4353687" y="185915"/>
                  </a:lnTo>
                  <a:lnTo>
                    <a:pt x="4313713" y="174802"/>
                  </a:lnTo>
                  <a:lnTo>
                    <a:pt x="3826510" y="174802"/>
                  </a:lnTo>
                  <a:lnTo>
                    <a:pt x="3769360" y="170027"/>
                  </a:lnTo>
                  <a:lnTo>
                    <a:pt x="3728085" y="163677"/>
                  </a:lnTo>
                  <a:lnTo>
                    <a:pt x="3724649" y="162090"/>
                  </a:lnTo>
                  <a:lnTo>
                    <a:pt x="2610231" y="162090"/>
                  </a:lnTo>
                  <a:lnTo>
                    <a:pt x="2543556" y="152552"/>
                  </a:lnTo>
                  <a:lnTo>
                    <a:pt x="2476881" y="144602"/>
                  </a:lnTo>
                  <a:lnTo>
                    <a:pt x="2419731" y="136664"/>
                  </a:lnTo>
                  <a:lnTo>
                    <a:pt x="2391156" y="136664"/>
                  </a:lnTo>
                  <a:lnTo>
                    <a:pt x="2353056" y="120764"/>
                  </a:lnTo>
                  <a:lnTo>
                    <a:pt x="2343531" y="111239"/>
                  </a:lnTo>
                  <a:lnTo>
                    <a:pt x="2314956" y="103289"/>
                  </a:lnTo>
                  <a:lnTo>
                    <a:pt x="2286381" y="87401"/>
                  </a:lnTo>
                  <a:lnTo>
                    <a:pt x="2267331" y="79451"/>
                  </a:lnTo>
                  <a:lnTo>
                    <a:pt x="2238756" y="79451"/>
                  </a:lnTo>
                  <a:lnTo>
                    <a:pt x="2219706" y="69913"/>
                  </a:lnTo>
                  <a:close/>
                </a:path>
                <a:path w="9142730" h="707390">
                  <a:moveTo>
                    <a:pt x="5706364" y="79451"/>
                  </a:moveTo>
                  <a:lnTo>
                    <a:pt x="5563489" y="79451"/>
                  </a:lnTo>
                  <a:lnTo>
                    <a:pt x="5544439" y="87401"/>
                  </a:lnTo>
                  <a:lnTo>
                    <a:pt x="5525389" y="87401"/>
                  </a:lnTo>
                  <a:lnTo>
                    <a:pt x="5506339" y="103289"/>
                  </a:lnTo>
                  <a:lnTo>
                    <a:pt x="5487289" y="111239"/>
                  </a:lnTo>
                  <a:lnTo>
                    <a:pt x="5477764" y="111239"/>
                  </a:lnTo>
                  <a:lnTo>
                    <a:pt x="5430139" y="120764"/>
                  </a:lnTo>
                  <a:lnTo>
                    <a:pt x="5287264" y="128714"/>
                  </a:lnTo>
                  <a:lnTo>
                    <a:pt x="5087239" y="144602"/>
                  </a:lnTo>
                  <a:lnTo>
                    <a:pt x="4963414" y="162090"/>
                  </a:lnTo>
                  <a:lnTo>
                    <a:pt x="4839462" y="177977"/>
                  </a:lnTo>
                  <a:lnTo>
                    <a:pt x="4715637" y="195453"/>
                  </a:lnTo>
                  <a:lnTo>
                    <a:pt x="4610862" y="203403"/>
                  </a:lnTo>
                  <a:lnTo>
                    <a:pt x="9142476" y="203403"/>
                  </a:lnTo>
                  <a:lnTo>
                    <a:pt x="9142476" y="177977"/>
                  </a:lnTo>
                  <a:lnTo>
                    <a:pt x="7526020" y="177977"/>
                  </a:lnTo>
                  <a:lnTo>
                    <a:pt x="7487920" y="170027"/>
                  </a:lnTo>
                  <a:lnTo>
                    <a:pt x="7459345" y="162090"/>
                  </a:lnTo>
                  <a:lnTo>
                    <a:pt x="6049391" y="162090"/>
                  </a:lnTo>
                  <a:lnTo>
                    <a:pt x="5973191" y="152552"/>
                  </a:lnTo>
                  <a:lnTo>
                    <a:pt x="5916041" y="144602"/>
                  </a:lnTo>
                  <a:lnTo>
                    <a:pt x="5849366" y="128714"/>
                  </a:lnTo>
                  <a:lnTo>
                    <a:pt x="5801741" y="120764"/>
                  </a:lnTo>
                  <a:lnTo>
                    <a:pt x="5782691" y="111239"/>
                  </a:lnTo>
                  <a:lnTo>
                    <a:pt x="5763641" y="103289"/>
                  </a:lnTo>
                  <a:lnTo>
                    <a:pt x="5735066" y="95338"/>
                  </a:lnTo>
                  <a:lnTo>
                    <a:pt x="5706364" y="79451"/>
                  </a:lnTo>
                  <a:close/>
                </a:path>
                <a:path w="9142730" h="707390">
                  <a:moveTo>
                    <a:pt x="647801" y="54025"/>
                  </a:moveTo>
                  <a:lnTo>
                    <a:pt x="609701" y="54025"/>
                  </a:lnTo>
                  <a:lnTo>
                    <a:pt x="590651" y="69913"/>
                  </a:lnTo>
                  <a:lnTo>
                    <a:pt x="571588" y="87401"/>
                  </a:lnTo>
                  <a:lnTo>
                    <a:pt x="543013" y="111239"/>
                  </a:lnTo>
                  <a:lnTo>
                    <a:pt x="514438" y="136664"/>
                  </a:lnTo>
                  <a:lnTo>
                    <a:pt x="457276" y="152552"/>
                  </a:lnTo>
                  <a:lnTo>
                    <a:pt x="419163" y="162090"/>
                  </a:lnTo>
                  <a:lnTo>
                    <a:pt x="342950" y="177977"/>
                  </a:lnTo>
                  <a:lnTo>
                    <a:pt x="304850" y="177977"/>
                  </a:lnTo>
                  <a:lnTo>
                    <a:pt x="266738" y="185915"/>
                  </a:lnTo>
                  <a:lnTo>
                    <a:pt x="971715" y="185915"/>
                  </a:lnTo>
                  <a:lnTo>
                    <a:pt x="905027" y="170027"/>
                  </a:lnTo>
                  <a:lnTo>
                    <a:pt x="847864" y="152552"/>
                  </a:lnTo>
                  <a:lnTo>
                    <a:pt x="800227" y="136664"/>
                  </a:lnTo>
                  <a:lnTo>
                    <a:pt x="762127" y="120764"/>
                  </a:lnTo>
                  <a:lnTo>
                    <a:pt x="733552" y="103289"/>
                  </a:lnTo>
                  <a:lnTo>
                    <a:pt x="704964" y="87401"/>
                  </a:lnTo>
                  <a:lnTo>
                    <a:pt x="676389" y="69913"/>
                  </a:lnTo>
                  <a:lnTo>
                    <a:pt x="647801" y="54025"/>
                  </a:lnTo>
                  <a:close/>
                </a:path>
                <a:path w="9142730" h="707390">
                  <a:moveTo>
                    <a:pt x="8167497" y="11125"/>
                  </a:moveTo>
                  <a:lnTo>
                    <a:pt x="8081772" y="25425"/>
                  </a:lnTo>
                  <a:lnTo>
                    <a:pt x="8019796" y="34963"/>
                  </a:lnTo>
                  <a:lnTo>
                    <a:pt x="7995920" y="47675"/>
                  </a:lnTo>
                  <a:lnTo>
                    <a:pt x="7973695" y="61976"/>
                  </a:lnTo>
                  <a:lnTo>
                    <a:pt x="7954645" y="69913"/>
                  </a:lnTo>
                  <a:lnTo>
                    <a:pt x="7916545" y="87401"/>
                  </a:lnTo>
                  <a:lnTo>
                    <a:pt x="7859395" y="111239"/>
                  </a:lnTo>
                  <a:lnTo>
                    <a:pt x="7811770" y="136664"/>
                  </a:lnTo>
                  <a:lnTo>
                    <a:pt x="7754620" y="152552"/>
                  </a:lnTo>
                  <a:lnTo>
                    <a:pt x="7706995" y="162090"/>
                  </a:lnTo>
                  <a:lnTo>
                    <a:pt x="7611745" y="177977"/>
                  </a:lnTo>
                  <a:lnTo>
                    <a:pt x="9142476" y="177977"/>
                  </a:lnTo>
                  <a:lnTo>
                    <a:pt x="9142476" y="144602"/>
                  </a:lnTo>
                  <a:lnTo>
                    <a:pt x="8802624" y="144602"/>
                  </a:lnTo>
                  <a:lnTo>
                    <a:pt x="8745347" y="136664"/>
                  </a:lnTo>
                  <a:lnTo>
                    <a:pt x="8716772" y="136664"/>
                  </a:lnTo>
                  <a:lnTo>
                    <a:pt x="8678672" y="120764"/>
                  </a:lnTo>
                  <a:lnTo>
                    <a:pt x="8659622" y="120764"/>
                  </a:lnTo>
                  <a:lnTo>
                    <a:pt x="8659622" y="111239"/>
                  </a:lnTo>
                  <a:lnTo>
                    <a:pt x="8650097" y="111239"/>
                  </a:lnTo>
                  <a:lnTo>
                    <a:pt x="8650097" y="87401"/>
                  </a:lnTo>
                  <a:lnTo>
                    <a:pt x="8640572" y="79451"/>
                  </a:lnTo>
                  <a:lnTo>
                    <a:pt x="8640572" y="69913"/>
                  </a:lnTo>
                  <a:lnTo>
                    <a:pt x="8631047" y="61976"/>
                  </a:lnTo>
                  <a:lnTo>
                    <a:pt x="8611997" y="54025"/>
                  </a:lnTo>
                  <a:lnTo>
                    <a:pt x="8602472" y="46088"/>
                  </a:lnTo>
                  <a:lnTo>
                    <a:pt x="8596122" y="28600"/>
                  </a:lnTo>
                  <a:lnTo>
                    <a:pt x="8575548" y="25425"/>
                  </a:lnTo>
                  <a:lnTo>
                    <a:pt x="8551672" y="15887"/>
                  </a:lnTo>
                  <a:lnTo>
                    <a:pt x="8329422" y="15887"/>
                  </a:lnTo>
                  <a:lnTo>
                    <a:pt x="8167497" y="11125"/>
                  </a:lnTo>
                  <a:close/>
                </a:path>
                <a:path w="9142730" h="707390">
                  <a:moveTo>
                    <a:pt x="4280662" y="39725"/>
                  </a:moveTo>
                  <a:lnTo>
                    <a:pt x="4242562" y="57200"/>
                  </a:lnTo>
                  <a:lnTo>
                    <a:pt x="4220337" y="79451"/>
                  </a:lnTo>
                  <a:lnTo>
                    <a:pt x="4188460" y="95338"/>
                  </a:lnTo>
                  <a:lnTo>
                    <a:pt x="4150360" y="120764"/>
                  </a:lnTo>
                  <a:lnTo>
                    <a:pt x="4112260" y="133477"/>
                  </a:lnTo>
                  <a:lnTo>
                    <a:pt x="4061460" y="150964"/>
                  </a:lnTo>
                  <a:lnTo>
                    <a:pt x="3982085" y="162090"/>
                  </a:lnTo>
                  <a:lnTo>
                    <a:pt x="3934460" y="166852"/>
                  </a:lnTo>
                  <a:lnTo>
                    <a:pt x="3880485" y="173202"/>
                  </a:lnTo>
                  <a:lnTo>
                    <a:pt x="3826510" y="174802"/>
                  </a:lnTo>
                  <a:lnTo>
                    <a:pt x="4313713" y="174802"/>
                  </a:lnTo>
                  <a:lnTo>
                    <a:pt x="4296537" y="170027"/>
                  </a:lnTo>
                  <a:lnTo>
                    <a:pt x="4293362" y="131889"/>
                  </a:lnTo>
                  <a:lnTo>
                    <a:pt x="4302887" y="88988"/>
                  </a:lnTo>
                  <a:lnTo>
                    <a:pt x="4302887" y="57200"/>
                  </a:lnTo>
                  <a:lnTo>
                    <a:pt x="4280662" y="39725"/>
                  </a:lnTo>
                  <a:close/>
                </a:path>
                <a:path w="9142730" h="707390">
                  <a:moveTo>
                    <a:pt x="3531235" y="0"/>
                  </a:moveTo>
                  <a:lnTo>
                    <a:pt x="3469259" y="4762"/>
                  </a:lnTo>
                  <a:lnTo>
                    <a:pt x="3423158" y="25425"/>
                  </a:lnTo>
                  <a:lnTo>
                    <a:pt x="3375533" y="34963"/>
                  </a:lnTo>
                  <a:lnTo>
                    <a:pt x="3304159" y="77863"/>
                  </a:lnTo>
                  <a:lnTo>
                    <a:pt x="3251708" y="101701"/>
                  </a:lnTo>
                  <a:lnTo>
                    <a:pt x="3204083" y="120764"/>
                  </a:lnTo>
                  <a:lnTo>
                    <a:pt x="3153283" y="152552"/>
                  </a:lnTo>
                  <a:lnTo>
                    <a:pt x="3010408" y="162090"/>
                  </a:lnTo>
                  <a:lnTo>
                    <a:pt x="3724649" y="162090"/>
                  </a:lnTo>
                  <a:lnTo>
                    <a:pt x="3686810" y="144602"/>
                  </a:lnTo>
                  <a:lnTo>
                    <a:pt x="3658235" y="136664"/>
                  </a:lnTo>
                  <a:lnTo>
                    <a:pt x="3639185" y="128714"/>
                  </a:lnTo>
                  <a:lnTo>
                    <a:pt x="3629660" y="120764"/>
                  </a:lnTo>
                  <a:lnTo>
                    <a:pt x="3610610" y="111239"/>
                  </a:lnTo>
                  <a:lnTo>
                    <a:pt x="3601085" y="103289"/>
                  </a:lnTo>
                  <a:lnTo>
                    <a:pt x="3566160" y="28600"/>
                  </a:lnTo>
                  <a:lnTo>
                    <a:pt x="3531235" y="0"/>
                  </a:lnTo>
                  <a:close/>
                </a:path>
                <a:path w="9142730" h="707390">
                  <a:moveTo>
                    <a:pt x="7200519" y="4762"/>
                  </a:moveTo>
                  <a:lnTo>
                    <a:pt x="7167118" y="14300"/>
                  </a:lnTo>
                  <a:lnTo>
                    <a:pt x="7135368" y="28600"/>
                  </a:lnTo>
                  <a:lnTo>
                    <a:pt x="7098919" y="36550"/>
                  </a:lnTo>
                  <a:lnTo>
                    <a:pt x="7049643" y="46088"/>
                  </a:lnTo>
                  <a:lnTo>
                    <a:pt x="7002018" y="61976"/>
                  </a:lnTo>
                  <a:lnTo>
                    <a:pt x="6944868" y="79451"/>
                  </a:lnTo>
                  <a:lnTo>
                    <a:pt x="6878193" y="95338"/>
                  </a:lnTo>
                  <a:lnTo>
                    <a:pt x="6801993" y="120764"/>
                  </a:lnTo>
                  <a:lnTo>
                    <a:pt x="6725793" y="128714"/>
                  </a:lnTo>
                  <a:lnTo>
                    <a:pt x="6641592" y="144602"/>
                  </a:lnTo>
                  <a:lnTo>
                    <a:pt x="6554343" y="152552"/>
                  </a:lnTo>
                  <a:lnTo>
                    <a:pt x="6468491" y="162090"/>
                  </a:lnTo>
                  <a:lnTo>
                    <a:pt x="7459345" y="162090"/>
                  </a:lnTo>
                  <a:lnTo>
                    <a:pt x="7421245" y="152552"/>
                  </a:lnTo>
                  <a:lnTo>
                    <a:pt x="7402195" y="144602"/>
                  </a:lnTo>
                  <a:lnTo>
                    <a:pt x="7373620" y="136664"/>
                  </a:lnTo>
                  <a:lnTo>
                    <a:pt x="7352919" y="104876"/>
                  </a:lnTo>
                  <a:lnTo>
                    <a:pt x="7330694" y="66738"/>
                  </a:lnTo>
                  <a:lnTo>
                    <a:pt x="7300595" y="39725"/>
                  </a:lnTo>
                  <a:lnTo>
                    <a:pt x="7278370" y="20662"/>
                  </a:lnTo>
                  <a:lnTo>
                    <a:pt x="7248144" y="6350"/>
                  </a:lnTo>
                  <a:lnTo>
                    <a:pt x="7200519" y="4762"/>
                  </a:lnTo>
                  <a:close/>
                </a:path>
                <a:path w="9142730" h="707390">
                  <a:moveTo>
                    <a:pt x="9142476" y="121273"/>
                  </a:moveTo>
                  <a:lnTo>
                    <a:pt x="9050274" y="136664"/>
                  </a:lnTo>
                  <a:lnTo>
                    <a:pt x="8964549" y="144602"/>
                  </a:lnTo>
                  <a:lnTo>
                    <a:pt x="9142476" y="144602"/>
                  </a:lnTo>
                  <a:lnTo>
                    <a:pt x="9142476" y="121273"/>
                  </a:lnTo>
                  <a:close/>
                </a:path>
                <a:path w="9142730" h="707390">
                  <a:moveTo>
                    <a:pt x="5649214" y="69913"/>
                  </a:moveTo>
                  <a:lnTo>
                    <a:pt x="5601589" y="69913"/>
                  </a:lnTo>
                  <a:lnTo>
                    <a:pt x="5582539" y="79451"/>
                  </a:lnTo>
                  <a:lnTo>
                    <a:pt x="5677789" y="79451"/>
                  </a:lnTo>
                  <a:lnTo>
                    <a:pt x="5649214" y="69913"/>
                  </a:lnTo>
                  <a:close/>
                </a:path>
                <a:path w="9142730" h="707390">
                  <a:moveTo>
                    <a:pt x="8523097" y="11125"/>
                  </a:moveTo>
                  <a:lnTo>
                    <a:pt x="8465947" y="11125"/>
                  </a:lnTo>
                  <a:lnTo>
                    <a:pt x="8329422" y="15887"/>
                  </a:lnTo>
                  <a:lnTo>
                    <a:pt x="8551672" y="15887"/>
                  </a:lnTo>
                  <a:lnTo>
                    <a:pt x="8523097" y="1112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138926"/>
              <a:ext cx="9144000" cy="275590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73149" y="512190"/>
            <a:ext cx="59963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Kombinasi</a:t>
            </a:r>
            <a:r>
              <a:rPr spc="-50" dirty="0"/>
              <a:t> </a:t>
            </a:r>
            <a:r>
              <a:rPr spc="-5" dirty="0"/>
              <a:t>warna</a:t>
            </a:r>
            <a:r>
              <a:rPr spc="-75" dirty="0"/>
              <a:t> </a:t>
            </a:r>
            <a:r>
              <a:rPr dirty="0"/>
              <a:t>Kontras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381000" y="1447800"/>
            <a:ext cx="8763000" cy="5410200"/>
            <a:chOff x="381000" y="1447800"/>
            <a:chExt cx="8763000" cy="541020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1447800"/>
              <a:ext cx="8534400" cy="5029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9564" y="4800599"/>
              <a:ext cx="1964435" cy="2057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71231" y="2500883"/>
            <a:ext cx="1004569" cy="753110"/>
            <a:chOff x="7571231" y="2500883"/>
            <a:chExt cx="1004569" cy="753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1231" y="2500883"/>
              <a:ext cx="1004316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7847" y="2830067"/>
              <a:ext cx="246887" cy="14173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329171" y="0"/>
            <a:ext cx="2819400" cy="2217420"/>
            <a:chOff x="6329171" y="0"/>
            <a:chExt cx="2819400" cy="22174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5259" y="1447800"/>
              <a:ext cx="1008888" cy="7543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9495" y="1776983"/>
              <a:ext cx="243839" cy="141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9171" y="0"/>
              <a:ext cx="1004316" cy="754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59" y="329184"/>
              <a:ext cx="245364" cy="1417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2111" y="403859"/>
              <a:ext cx="1498092" cy="1104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5135" y="807719"/>
              <a:ext cx="295656" cy="2087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39328" y="960882"/>
              <a:ext cx="722756" cy="5248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1798" y="1470278"/>
              <a:ext cx="214499" cy="4818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5424" y="917066"/>
              <a:ext cx="858774" cy="4152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5783" y="1310513"/>
              <a:ext cx="305958" cy="4988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9963" y="875030"/>
              <a:ext cx="863726" cy="2825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90609" y="1136650"/>
              <a:ext cx="354028" cy="4179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28025" y="826135"/>
              <a:ext cx="871981" cy="158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9593" y="965961"/>
              <a:ext cx="377551" cy="381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2409" y="733082"/>
              <a:ext cx="805434" cy="846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50350" y="771651"/>
              <a:ext cx="397128" cy="2821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74126" y="641955"/>
              <a:ext cx="717676" cy="1256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86723" y="633350"/>
              <a:ext cx="387657" cy="1743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1774" y="496697"/>
              <a:ext cx="602615" cy="24460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56929" y="487013"/>
              <a:ext cx="362741" cy="1026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68540" y="1007744"/>
              <a:ext cx="727328" cy="5394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64322" y="1535683"/>
              <a:ext cx="225680" cy="4949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09917" y="1009650"/>
              <a:ext cx="852297" cy="4108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22119" y="1401699"/>
              <a:ext cx="303545" cy="4972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11060" y="967105"/>
              <a:ext cx="863600" cy="2827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69162" y="1228216"/>
              <a:ext cx="356629" cy="4093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09536" y="923797"/>
              <a:ext cx="867283" cy="1598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39448" y="1058925"/>
              <a:ext cx="382279" cy="38112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56399" y="815441"/>
              <a:ext cx="805433" cy="846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7271" y="862711"/>
              <a:ext cx="395604" cy="2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22947" y="732301"/>
              <a:ext cx="717676" cy="1255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40370" y="723755"/>
              <a:ext cx="387657" cy="17426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52360" y="589026"/>
              <a:ext cx="592455" cy="2480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94951" y="577357"/>
              <a:ext cx="359822" cy="10298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11034" y="514223"/>
              <a:ext cx="554609" cy="3288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49354" y="473963"/>
              <a:ext cx="366887" cy="836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16698" y="411226"/>
              <a:ext cx="473455" cy="4386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64212" y="312231"/>
              <a:ext cx="364424" cy="1091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23251" y="296418"/>
              <a:ext cx="394207" cy="5236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78841" y="146591"/>
              <a:ext cx="353300" cy="1648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02448" y="267208"/>
              <a:ext cx="223647" cy="53517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19619" y="85074"/>
              <a:ext cx="297814" cy="19737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539862" y="243204"/>
              <a:ext cx="118887" cy="5350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94371" y="27600"/>
              <a:ext cx="259587" cy="22957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825993" y="400050"/>
              <a:ext cx="547497" cy="33489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77554" y="358013"/>
              <a:ext cx="359679" cy="8153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5640" y="317245"/>
              <a:ext cx="484377" cy="4239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73668" y="231917"/>
              <a:ext cx="360352" cy="9637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43748" y="259968"/>
              <a:ext cx="75437" cy="52946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485760" y="32638"/>
              <a:ext cx="177673" cy="25374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753222" y="249427"/>
              <a:ext cx="162178" cy="5213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05622" y="38760"/>
              <a:ext cx="251205" cy="21803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63255" y="267334"/>
              <a:ext cx="327405" cy="51917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075675" y="141096"/>
              <a:ext cx="362839" cy="14185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45856" y="255270"/>
              <a:ext cx="42037" cy="48996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81670" y="7874"/>
              <a:ext cx="102488" cy="2518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985507" y="1023111"/>
              <a:ext cx="638937" cy="6405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47873" y="1636902"/>
              <a:ext cx="157573" cy="50745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179055" y="1040764"/>
              <a:ext cx="452754" cy="7031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32700" y="1719707"/>
              <a:ext cx="122935" cy="4739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370317" y="1010792"/>
              <a:ext cx="288162" cy="74739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68666" y="1746123"/>
              <a:ext cx="145414" cy="44670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98688" y="1007617"/>
              <a:ext cx="660400" cy="61861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441308" y="1611757"/>
              <a:ext cx="173632" cy="51072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87512" y="1011936"/>
              <a:ext cx="520064" cy="68630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88781" y="1688338"/>
              <a:ext cx="105695" cy="4957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757667" y="1036574"/>
              <a:ext cx="374268" cy="74193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074151" y="1751964"/>
              <a:ext cx="97408" cy="46489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35188" y="1068705"/>
              <a:ext cx="227837" cy="71932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826882" y="1768601"/>
              <a:ext cx="142019" cy="42024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681975" y="1078357"/>
              <a:ext cx="44208" cy="74066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504048" y="1797939"/>
              <a:ext cx="186435" cy="37833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36791" y="155447"/>
              <a:ext cx="2811780" cy="1976627"/>
            </a:xfrm>
            <a:prstGeom prst="rect">
              <a:avLst/>
            </a:prstGeom>
          </p:spPr>
        </p:pic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1908429" y="3360801"/>
            <a:ext cx="53225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60" dirty="0">
                <a:solidFill>
                  <a:srgbClr val="FFCC00"/>
                </a:solidFill>
                <a:latin typeface="Calibri"/>
                <a:cs typeface="Calibri"/>
              </a:rPr>
              <a:t>TERIMA</a:t>
            </a:r>
            <a:r>
              <a:rPr sz="6600" b="1" spc="400" dirty="0">
                <a:solidFill>
                  <a:srgbClr val="FFCC00"/>
                </a:solidFill>
                <a:latin typeface="Calibri"/>
                <a:cs typeface="Calibri"/>
              </a:rPr>
              <a:t> </a:t>
            </a:r>
            <a:r>
              <a:rPr sz="6600" b="1" spc="190" dirty="0">
                <a:solidFill>
                  <a:srgbClr val="FFCC00"/>
                </a:solidFill>
                <a:latin typeface="Calibri"/>
                <a:cs typeface="Calibri"/>
              </a:rPr>
              <a:t>KASIH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505980"/>
              <a:ext cx="491490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397763"/>
              <a:ext cx="1256537" cy="6774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7" y="397763"/>
              <a:ext cx="179603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3344" y="397763"/>
              <a:ext cx="1526285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2" y="397763"/>
              <a:ext cx="589026" cy="6774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2459" y="397763"/>
              <a:ext cx="1632965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6815" y="397763"/>
              <a:ext cx="1686306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" y="690372"/>
              <a:ext cx="1829562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8944" y="690372"/>
              <a:ext cx="1209294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6579" y="690372"/>
              <a:ext cx="1149858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3340" y="690372"/>
              <a:ext cx="1149858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4588" y="690372"/>
              <a:ext cx="1553717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5208" y="690372"/>
              <a:ext cx="681989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34100" y="690372"/>
              <a:ext cx="1489709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040" y="982980"/>
              <a:ext cx="7418070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040" y="1275588"/>
              <a:ext cx="4446270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4211" y="1275588"/>
              <a:ext cx="514350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55464" y="1275588"/>
              <a:ext cx="3591305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040" y="1568196"/>
              <a:ext cx="7861554" cy="6774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1040" y="1860804"/>
              <a:ext cx="6881622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1040" y="2153411"/>
              <a:ext cx="7175754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1040" y="2446020"/>
              <a:ext cx="7715250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1040" y="2738627"/>
              <a:ext cx="7472933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1040" y="3031235"/>
              <a:ext cx="7703058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01000" y="3031235"/>
              <a:ext cx="514350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1040" y="3323844"/>
              <a:ext cx="7149846" cy="6774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1040" y="3616452"/>
              <a:ext cx="2754630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52572" y="3616452"/>
              <a:ext cx="4511802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61276" y="3616452"/>
              <a:ext cx="1692402" cy="6774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1040" y="3909059"/>
              <a:ext cx="6977633" cy="6774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1040" y="4201667"/>
              <a:ext cx="7567422" cy="67741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1040" y="4494276"/>
              <a:ext cx="5860542" cy="6774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58484" y="4494276"/>
              <a:ext cx="2212086" cy="67741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1040" y="4786884"/>
              <a:ext cx="5680710" cy="67741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35940" y="482346"/>
            <a:ext cx="8027034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Clr>
                <a:srgbClr val="EBF15A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  <a:tab pos="5789295" algn="l"/>
                <a:tab pos="631507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 kehidupan manusia, makanan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tergolong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kebutuhan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pokok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harus dipenuhi.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Bahkan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keberadaan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makanan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juga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menyertai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seluruh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siklus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kehidupan manusia (kelahiran-kematian). Apabila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kita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perhatikan penyajian makanan dalam siklus kehidupan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manusia memiliki tujuan/makna untuk menjalin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hubungan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perasaan diantara manusia baik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terkait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dengan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perasaan suka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maupun duka. Agar hubungan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perasaan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terjalin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baik, maka manusia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berusaha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menyajikan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makanan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tersebut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sebaik-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baiknya sehingga dapat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tercapai suatu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kepuasan.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Kepuasan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terkait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penyajian makanan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baik itu dapat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tercapai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hanya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terbatas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pada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tata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saji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saja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melainkan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juga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tata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ruang,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tata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meja	dan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tata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tertib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guna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kelancaran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pelaksanaannya. Ketiga aspek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tersebut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terangkum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tata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hidang.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9080" cy="6858000"/>
            <a:chOff x="0" y="0"/>
            <a:chExt cx="914908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1231" y="2500883"/>
              <a:ext cx="1004316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7847" y="2830067"/>
              <a:ext cx="246887" cy="141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5259" y="1447800"/>
              <a:ext cx="1008888" cy="7543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9495" y="1776983"/>
              <a:ext cx="243839" cy="141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9171" y="0"/>
              <a:ext cx="1004316" cy="75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59" y="329184"/>
              <a:ext cx="245364" cy="1417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2111" y="403859"/>
              <a:ext cx="1498092" cy="1104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5135" y="807719"/>
              <a:ext cx="295656" cy="208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39329" y="960882"/>
              <a:ext cx="722756" cy="5248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1798" y="1470278"/>
              <a:ext cx="214499" cy="4818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5425" y="917066"/>
              <a:ext cx="858774" cy="4152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5783" y="1310513"/>
              <a:ext cx="305958" cy="4988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9964" y="875030"/>
              <a:ext cx="863726" cy="2825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90609" y="1136650"/>
              <a:ext cx="354028" cy="4179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28026" y="826135"/>
              <a:ext cx="871981" cy="1588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9593" y="965961"/>
              <a:ext cx="377551" cy="381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2409" y="733082"/>
              <a:ext cx="805434" cy="846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50351" y="771651"/>
              <a:ext cx="397128" cy="2821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74127" y="641955"/>
              <a:ext cx="717676" cy="1256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86723" y="633350"/>
              <a:ext cx="387657" cy="1743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1775" y="496697"/>
              <a:ext cx="602615" cy="2446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56930" y="487013"/>
              <a:ext cx="362741" cy="1026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68541" y="1007744"/>
              <a:ext cx="727328" cy="5394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64322" y="1535683"/>
              <a:ext cx="225680" cy="4949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09918" y="1009650"/>
              <a:ext cx="852297" cy="4108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22120" y="1401699"/>
              <a:ext cx="303545" cy="4972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11060" y="967105"/>
              <a:ext cx="863600" cy="2827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69163" y="1228216"/>
              <a:ext cx="356629" cy="4093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09536" y="923797"/>
              <a:ext cx="867283" cy="1598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39449" y="1058925"/>
              <a:ext cx="382279" cy="38112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56400" y="815441"/>
              <a:ext cx="805433" cy="846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7271" y="862711"/>
              <a:ext cx="395604" cy="2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22947" y="732301"/>
              <a:ext cx="717676" cy="1255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40370" y="723755"/>
              <a:ext cx="387657" cy="1742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52360" y="589026"/>
              <a:ext cx="592455" cy="2480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94950" y="577357"/>
              <a:ext cx="359822" cy="10298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11034" y="514223"/>
              <a:ext cx="554609" cy="32880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49354" y="473963"/>
              <a:ext cx="366887" cy="836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16698" y="411226"/>
              <a:ext cx="473455" cy="4386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64212" y="312231"/>
              <a:ext cx="364424" cy="1091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23252" y="296418"/>
              <a:ext cx="394207" cy="5236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78842" y="146591"/>
              <a:ext cx="353300" cy="1648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02448" y="267208"/>
              <a:ext cx="223647" cy="5351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19619" y="85074"/>
              <a:ext cx="297814" cy="19737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539863" y="243204"/>
              <a:ext cx="118887" cy="5350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94371" y="27600"/>
              <a:ext cx="259587" cy="22957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825993" y="400050"/>
              <a:ext cx="547497" cy="33489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77555" y="358013"/>
              <a:ext cx="359679" cy="8153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5641" y="317245"/>
              <a:ext cx="484377" cy="4239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73668" y="231917"/>
              <a:ext cx="360352" cy="9637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43748" y="259968"/>
              <a:ext cx="75437" cy="52946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485760" y="32638"/>
              <a:ext cx="177673" cy="25374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753222" y="249427"/>
              <a:ext cx="162178" cy="52133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05622" y="38760"/>
              <a:ext cx="251205" cy="21803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63256" y="267334"/>
              <a:ext cx="327405" cy="51917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075676" y="141096"/>
              <a:ext cx="362839" cy="14185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45856" y="255270"/>
              <a:ext cx="42037" cy="48996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81670" y="7874"/>
              <a:ext cx="102488" cy="25184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985507" y="1023111"/>
              <a:ext cx="638937" cy="6405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47873" y="1636902"/>
              <a:ext cx="157573" cy="50745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179056" y="1040764"/>
              <a:ext cx="452754" cy="70319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32701" y="1719707"/>
              <a:ext cx="122935" cy="4739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370318" y="1010792"/>
              <a:ext cx="288162" cy="74739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68667" y="1746123"/>
              <a:ext cx="145414" cy="44670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98689" y="1007617"/>
              <a:ext cx="660400" cy="61861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441308" y="1611757"/>
              <a:ext cx="173632" cy="51072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87513" y="1011936"/>
              <a:ext cx="520064" cy="68630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88781" y="1688338"/>
              <a:ext cx="105695" cy="4957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757668" y="1036574"/>
              <a:ext cx="374268" cy="74193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074152" y="1751964"/>
              <a:ext cx="97408" cy="4648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35189" y="1068705"/>
              <a:ext cx="227837" cy="7193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826882" y="1768601"/>
              <a:ext cx="142019" cy="42024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681976" y="1078357"/>
              <a:ext cx="44208" cy="74066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504048" y="1797939"/>
              <a:ext cx="186435" cy="37833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36791" y="155447"/>
              <a:ext cx="2811780" cy="197662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2000" y="457200"/>
              <a:ext cx="7620000" cy="556260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0" y="5964934"/>
              <a:ext cx="6108954" cy="89306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02579" y="5964934"/>
              <a:ext cx="2943605" cy="893063"/>
            </a:xfrm>
            <a:prstGeom prst="rect">
              <a:avLst/>
            </a:prstGeom>
          </p:spPr>
        </p:pic>
      </p:grp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198221" y="6084214"/>
            <a:ext cx="778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See</a:t>
            </a:r>
            <a:r>
              <a:rPr sz="4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sz="4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week</a:t>
            </a:r>
            <a:r>
              <a:rPr sz="4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...........</a:t>
            </a:r>
            <a:r>
              <a:rPr sz="4400" b="1" spc="35" dirty="0">
                <a:solidFill>
                  <a:srgbClr val="FFDC50"/>
                </a:solidFill>
                <a:latin typeface="Times New Roman"/>
                <a:cs typeface="Times New Roman"/>
              </a:rPr>
              <a:t>Etiquette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9111" y="152400"/>
            <a:ext cx="5097018" cy="1066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6004" y="290525"/>
            <a:ext cx="449262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Manfaat</a:t>
            </a:r>
            <a:r>
              <a:rPr sz="3800" spc="-15" dirty="0"/>
              <a:t> </a:t>
            </a:r>
            <a:r>
              <a:rPr sz="3800" dirty="0"/>
              <a:t>Tata</a:t>
            </a:r>
            <a:r>
              <a:rPr sz="3800" spc="-25" dirty="0"/>
              <a:t> </a:t>
            </a:r>
            <a:r>
              <a:rPr sz="3800" spc="-5" dirty="0"/>
              <a:t>Hidang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2738437" y="2670301"/>
            <a:ext cx="4848225" cy="2897505"/>
            <a:chOff x="2738437" y="2670301"/>
            <a:chExt cx="4848225" cy="2897505"/>
          </a:xfrm>
        </p:grpSpPr>
        <p:sp>
          <p:nvSpPr>
            <p:cNvPr id="5" name="object 5"/>
            <p:cNvSpPr/>
            <p:nvPr/>
          </p:nvSpPr>
          <p:spPr>
            <a:xfrm>
              <a:off x="6134100" y="5181600"/>
              <a:ext cx="1447800" cy="0"/>
            </a:xfrm>
            <a:custGeom>
              <a:avLst/>
              <a:gdLst/>
              <a:ahLst/>
              <a:cxnLst/>
              <a:rect l="l" t="t" r="r" b="b"/>
              <a:pathLst>
                <a:path w="1447800">
                  <a:moveTo>
                    <a:pt x="0" y="0"/>
                  </a:moveTo>
                  <a:lnTo>
                    <a:pt x="144780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86600" y="2670301"/>
              <a:ext cx="457834" cy="76200"/>
            </a:xfrm>
            <a:custGeom>
              <a:avLst/>
              <a:gdLst/>
              <a:ahLst/>
              <a:cxnLst/>
              <a:rect l="l" t="t" r="r" b="b"/>
              <a:pathLst>
                <a:path w="457834" h="76200">
                  <a:moveTo>
                    <a:pt x="77724" y="0"/>
                  </a:moveTo>
                  <a:lnTo>
                    <a:pt x="0" y="34798"/>
                  </a:lnTo>
                  <a:lnTo>
                    <a:pt x="74422" y="76200"/>
                  </a:lnTo>
                  <a:lnTo>
                    <a:pt x="75796" y="44489"/>
                  </a:lnTo>
                  <a:lnTo>
                    <a:pt x="63119" y="43942"/>
                  </a:lnTo>
                  <a:lnTo>
                    <a:pt x="63753" y="31242"/>
                  </a:lnTo>
                  <a:lnTo>
                    <a:pt x="76370" y="31242"/>
                  </a:lnTo>
                  <a:lnTo>
                    <a:pt x="77724" y="0"/>
                  </a:lnTo>
                  <a:close/>
                </a:path>
                <a:path w="457834" h="76200">
                  <a:moveTo>
                    <a:pt x="76346" y="31786"/>
                  </a:moveTo>
                  <a:lnTo>
                    <a:pt x="75796" y="44489"/>
                  </a:lnTo>
                  <a:lnTo>
                    <a:pt x="456946" y="60960"/>
                  </a:lnTo>
                  <a:lnTo>
                    <a:pt x="457453" y="48260"/>
                  </a:lnTo>
                  <a:lnTo>
                    <a:pt x="76346" y="31786"/>
                  </a:lnTo>
                  <a:close/>
                </a:path>
                <a:path w="457834" h="76200">
                  <a:moveTo>
                    <a:pt x="63753" y="31242"/>
                  </a:moveTo>
                  <a:lnTo>
                    <a:pt x="63119" y="43942"/>
                  </a:lnTo>
                  <a:lnTo>
                    <a:pt x="75796" y="44489"/>
                  </a:lnTo>
                  <a:lnTo>
                    <a:pt x="76346" y="31786"/>
                  </a:lnTo>
                  <a:lnTo>
                    <a:pt x="63753" y="31242"/>
                  </a:lnTo>
                  <a:close/>
                </a:path>
                <a:path w="457834" h="76200">
                  <a:moveTo>
                    <a:pt x="76370" y="31242"/>
                  </a:moveTo>
                  <a:lnTo>
                    <a:pt x="63753" y="31242"/>
                  </a:lnTo>
                  <a:lnTo>
                    <a:pt x="76346" y="31786"/>
                  </a:lnTo>
                  <a:lnTo>
                    <a:pt x="76370" y="31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0" y="3124199"/>
              <a:ext cx="3276600" cy="2438400"/>
            </a:xfrm>
            <a:custGeom>
              <a:avLst/>
              <a:gdLst/>
              <a:ahLst/>
              <a:cxnLst/>
              <a:rect l="l" t="t" r="r" b="b"/>
              <a:pathLst>
                <a:path w="3276600" h="2438400">
                  <a:moveTo>
                    <a:pt x="685800" y="457200"/>
                  </a:moveTo>
                  <a:lnTo>
                    <a:pt x="2743200" y="457200"/>
                  </a:lnTo>
                  <a:lnTo>
                    <a:pt x="2743200" y="0"/>
                  </a:lnTo>
                  <a:lnTo>
                    <a:pt x="685800" y="0"/>
                  </a:lnTo>
                  <a:lnTo>
                    <a:pt x="685800" y="457200"/>
                  </a:lnTo>
                  <a:close/>
                </a:path>
                <a:path w="3276600" h="2438400">
                  <a:moveTo>
                    <a:pt x="0" y="2438400"/>
                  </a:moveTo>
                  <a:lnTo>
                    <a:pt x="3276600" y="2438400"/>
                  </a:lnTo>
                  <a:lnTo>
                    <a:pt x="3276600" y="1828800"/>
                  </a:lnTo>
                  <a:lnTo>
                    <a:pt x="0" y="1828800"/>
                  </a:lnTo>
                  <a:lnTo>
                    <a:pt x="0" y="2438400"/>
                  </a:lnTo>
                  <a:close/>
                </a:path>
                <a:path w="3276600" h="2438400">
                  <a:moveTo>
                    <a:pt x="1028700" y="1353312"/>
                  </a:moveTo>
                  <a:lnTo>
                    <a:pt x="2321052" y="1353312"/>
                  </a:lnTo>
                  <a:lnTo>
                    <a:pt x="2321052" y="896112"/>
                  </a:lnTo>
                  <a:lnTo>
                    <a:pt x="1028700" y="896112"/>
                  </a:lnTo>
                  <a:lnTo>
                    <a:pt x="1028700" y="1353312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78657" y="3156330"/>
            <a:ext cx="28035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21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Produk</a:t>
            </a:r>
            <a:endParaRPr sz="2400">
              <a:latin typeface="Tahoma"/>
              <a:cs typeface="Tahoma"/>
            </a:endParaRPr>
          </a:p>
          <a:p>
            <a:pPr marL="12700" marR="5080" indent="946150">
              <a:lnSpc>
                <a:spcPts val="7350"/>
              </a:lnSpc>
              <a:spcBef>
                <a:spcPts val="490"/>
              </a:spcBef>
            </a:pP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Service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Kepuasan</a:t>
            </a:r>
            <a:r>
              <a:rPr sz="240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Pelanggan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2496311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EBF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1685" y="2527249"/>
            <a:ext cx="10013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CC"/>
                </a:solidFill>
                <a:latin typeface="Tahoma"/>
                <a:cs typeface="Tahoma"/>
              </a:rPr>
              <a:t>P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enjual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76600" y="2491549"/>
            <a:ext cx="3823970" cy="466725"/>
            <a:chOff x="3276600" y="2491549"/>
            <a:chExt cx="3823970" cy="466725"/>
          </a:xfrm>
        </p:grpSpPr>
        <p:sp>
          <p:nvSpPr>
            <p:cNvPr id="12" name="object 12"/>
            <p:cNvSpPr/>
            <p:nvPr/>
          </p:nvSpPr>
          <p:spPr>
            <a:xfrm>
              <a:off x="3276600" y="2590799"/>
              <a:ext cx="2286000" cy="190500"/>
            </a:xfrm>
            <a:custGeom>
              <a:avLst/>
              <a:gdLst/>
              <a:ahLst/>
              <a:cxnLst/>
              <a:rect l="l" t="t" r="r" b="b"/>
              <a:pathLst>
                <a:path w="2286000" h="190500">
                  <a:moveTo>
                    <a:pt x="2176272" y="146050"/>
                  </a:moveTo>
                  <a:lnTo>
                    <a:pt x="76200" y="146050"/>
                  </a:lnTo>
                  <a:lnTo>
                    <a:pt x="76200" y="114300"/>
                  </a:lnTo>
                  <a:lnTo>
                    <a:pt x="0" y="152400"/>
                  </a:lnTo>
                  <a:lnTo>
                    <a:pt x="76200" y="190500"/>
                  </a:lnTo>
                  <a:lnTo>
                    <a:pt x="76200" y="158750"/>
                  </a:lnTo>
                  <a:lnTo>
                    <a:pt x="2176272" y="158750"/>
                  </a:lnTo>
                  <a:lnTo>
                    <a:pt x="2176272" y="146050"/>
                  </a:lnTo>
                  <a:close/>
                </a:path>
                <a:path w="2286000" h="190500">
                  <a:moveTo>
                    <a:pt x="2286000" y="38100"/>
                  </a:moveTo>
                  <a:lnTo>
                    <a:pt x="2273300" y="31750"/>
                  </a:lnTo>
                  <a:lnTo>
                    <a:pt x="2209800" y="0"/>
                  </a:lnTo>
                  <a:lnTo>
                    <a:pt x="2209800" y="31750"/>
                  </a:lnTo>
                  <a:lnTo>
                    <a:pt x="109728" y="31750"/>
                  </a:lnTo>
                  <a:lnTo>
                    <a:pt x="109728" y="44450"/>
                  </a:lnTo>
                  <a:lnTo>
                    <a:pt x="2209800" y="44450"/>
                  </a:lnTo>
                  <a:lnTo>
                    <a:pt x="2209800" y="76200"/>
                  </a:lnTo>
                  <a:lnTo>
                    <a:pt x="2273300" y="44450"/>
                  </a:lnTo>
                  <a:lnTo>
                    <a:pt x="228600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5000" y="2496311"/>
              <a:ext cx="1381125" cy="457200"/>
            </a:xfrm>
            <a:custGeom>
              <a:avLst/>
              <a:gdLst/>
              <a:ahLst/>
              <a:cxnLst/>
              <a:rect l="l" t="t" r="r" b="b"/>
              <a:pathLst>
                <a:path w="1381125" h="457200">
                  <a:moveTo>
                    <a:pt x="0" y="457200"/>
                  </a:moveTo>
                  <a:lnTo>
                    <a:pt x="1380744" y="457200"/>
                  </a:lnTo>
                  <a:lnTo>
                    <a:pt x="1380744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9940" y="2508961"/>
            <a:ext cx="1069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CC"/>
                </a:solidFill>
                <a:latin typeface="Tahoma"/>
                <a:cs typeface="Tahoma"/>
              </a:rPr>
              <a:t>P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embeli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67037" y="1214437"/>
            <a:ext cx="3286125" cy="1871980"/>
            <a:chOff x="2967037" y="1214437"/>
            <a:chExt cx="3286125" cy="1871980"/>
          </a:xfrm>
        </p:grpSpPr>
        <p:sp>
          <p:nvSpPr>
            <p:cNvPr id="16" name="object 16"/>
            <p:cNvSpPr/>
            <p:nvPr/>
          </p:nvSpPr>
          <p:spPr>
            <a:xfrm>
              <a:off x="3695700" y="2057400"/>
              <a:ext cx="1496695" cy="457200"/>
            </a:xfrm>
            <a:custGeom>
              <a:avLst/>
              <a:gdLst/>
              <a:ahLst/>
              <a:cxnLst/>
              <a:rect l="l" t="t" r="r" b="b"/>
              <a:pathLst>
                <a:path w="1496695" h="457200">
                  <a:moveTo>
                    <a:pt x="0" y="457200"/>
                  </a:moveTo>
                  <a:lnTo>
                    <a:pt x="1496568" y="457200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81500" y="2743200"/>
              <a:ext cx="76200" cy="342900"/>
            </a:xfrm>
            <a:custGeom>
              <a:avLst/>
              <a:gdLst/>
              <a:ahLst/>
              <a:cxnLst/>
              <a:rect l="l" t="t" r="r" b="b"/>
              <a:pathLst>
                <a:path w="76200" h="342900">
                  <a:moveTo>
                    <a:pt x="31750" y="266700"/>
                  </a:moveTo>
                  <a:lnTo>
                    <a:pt x="0" y="266700"/>
                  </a:lnTo>
                  <a:lnTo>
                    <a:pt x="38100" y="342900"/>
                  </a:lnTo>
                  <a:lnTo>
                    <a:pt x="69850" y="279400"/>
                  </a:lnTo>
                  <a:lnTo>
                    <a:pt x="31750" y="279400"/>
                  </a:lnTo>
                  <a:lnTo>
                    <a:pt x="31750" y="266700"/>
                  </a:lnTo>
                  <a:close/>
                </a:path>
                <a:path w="76200" h="342900">
                  <a:moveTo>
                    <a:pt x="44450" y="0"/>
                  </a:moveTo>
                  <a:lnTo>
                    <a:pt x="31750" y="0"/>
                  </a:lnTo>
                  <a:lnTo>
                    <a:pt x="31750" y="279400"/>
                  </a:lnTo>
                  <a:lnTo>
                    <a:pt x="44450" y="279400"/>
                  </a:lnTo>
                  <a:lnTo>
                    <a:pt x="44450" y="0"/>
                  </a:lnTo>
                  <a:close/>
                </a:path>
                <a:path w="76200" h="342900">
                  <a:moveTo>
                    <a:pt x="76200" y="266700"/>
                  </a:moveTo>
                  <a:lnTo>
                    <a:pt x="44450" y="266700"/>
                  </a:lnTo>
                  <a:lnTo>
                    <a:pt x="44450" y="279400"/>
                  </a:lnTo>
                  <a:lnTo>
                    <a:pt x="69850" y="279400"/>
                  </a:lnTo>
                  <a:lnTo>
                    <a:pt x="762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71800" y="1219200"/>
              <a:ext cx="3276600" cy="533400"/>
            </a:xfrm>
            <a:custGeom>
              <a:avLst/>
              <a:gdLst/>
              <a:ahLst/>
              <a:cxnLst/>
              <a:rect l="l" t="t" r="r" b="b"/>
              <a:pathLst>
                <a:path w="3276600" h="533400">
                  <a:moveTo>
                    <a:pt x="0" y="533400"/>
                  </a:moveTo>
                  <a:lnTo>
                    <a:pt x="3276600" y="533400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85922" y="1250950"/>
            <a:ext cx="2849880" cy="121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Commercial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Business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ahoma"/>
              <a:cs typeface="Tahoma"/>
            </a:endParaRPr>
          </a:p>
          <a:p>
            <a:pPr marL="845819">
              <a:lnSpc>
                <a:spcPct val="100000"/>
              </a:lnSpc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Barter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43227" y="2628900"/>
            <a:ext cx="6143625" cy="2967355"/>
            <a:chOff x="1443227" y="2628900"/>
            <a:chExt cx="6143625" cy="2967355"/>
          </a:xfrm>
        </p:grpSpPr>
        <p:sp>
          <p:nvSpPr>
            <p:cNvPr id="21" name="object 21"/>
            <p:cNvSpPr/>
            <p:nvPr/>
          </p:nvSpPr>
          <p:spPr>
            <a:xfrm>
              <a:off x="1447799" y="2628900"/>
              <a:ext cx="321945" cy="76200"/>
            </a:xfrm>
            <a:custGeom>
              <a:avLst/>
              <a:gdLst/>
              <a:ahLst/>
              <a:cxnLst/>
              <a:rect l="l" t="t" r="r" b="b"/>
              <a:pathLst>
                <a:path w="321944" h="76200">
                  <a:moveTo>
                    <a:pt x="245363" y="0"/>
                  </a:moveTo>
                  <a:lnTo>
                    <a:pt x="245363" y="76200"/>
                  </a:lnTo>
                  <a:lnTo>
                    <a:pt x="308863" y="44450"/>
                  </a:lnTo>
                  <a:lnTo>
                    <a:pt x="258063" y="44450"/>
                  </a:lnTo>
                  <a:lnTo>
                    <a:pt x="258063" y="31750"/>
                  </a:lnTo>
                  <a:lnTo>
                    <a:pt x="308863" y="31750"/>
                  </a:lnTo>
                  <a:lnTo>
                    <a:pt x="245363" y="0"/>
                  </a:lnTo>
                  <a:close/>
                </a:path>
                <a:path w="321944" h="76200">
                  <a:moveTo>
                    <a:pt x="24536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45363" y="44450"/>
                  </a:lnTo>
                  <a:lnTo>
                    <a:pt x="245363" y="31750"/>
                  </a:lnTo>
                  <a:close/>
                </a:path>
                <a:path w="321944" h="76200">
                  <a:moveTo>
                    <a:pt x="308863" y="31750"/>
                  </a:moveTo>
                  <a:lnTo>
                    <a:pt x="258063" y="31750"/>
                  </a:lnTo>
                  <a:lnTo>
                    <a:pt x="258063" y="44450"/>
                  </a:lnTo>
                  <a:lnTo>
                    <a:pt x="308863" y="44450"/>
                  </a:lnTo>
                  <a:lnTo>
                    <a:pt x="321563" y="38100"/>
                  </a:lnTo>
                  <a:lnTo>
                    <a:pt x="308863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7799" y="2667000"/>
              <a:ext cx="6134100" cy="2590800"/>
            </a:xfrm>
            <a:custGeom>
              <a:avLst/>
              <a:gdLst/>
              <a:ahLst/>
              <a:cxnLst/>
              <a:rect l="l" t="t" r="r" b="b"/>
              <a:pathLst>
                <a:path w="6134100" h="2590800">
                  <a:moveTo>
                    <a:pt x="0" y="2590800"/>
                  </a:moveTo>
                  <a:lnTo>
                    <a:pt x="0" y="0"/>
                  </a:lnTo>
                </a:path>
                <a:path w="6134100" h="2590800">
                  <a:moveTo>
                    <a:pt x="6134100" y="2476500"/>
                  </a:moveTo>
                  <a:lnTo>
                    <a:pt x="6134100" y="38100"/>
                  </a:lnTo>
                </a:path>
                <a:path w="6134100" h="2590800">
                  <a:moveTo>
                    <a:pt x="19812" y="2590800"/>
                  </a:moveTo>
                  <a:lnTo>
                    <a:pt x="1315212" y="25908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81500" y="3657599"/>
              <a:ext cx="3010535" cy="1934210"/>
            </a:xfrm>
            <a:custGeom>
              <a:avLst/>
              <a:gdLst/>
              <a:ahLst/>
              <a:cxnLst/>
              <a:rect l="l" t="t" r="r" b="b"/>
              <a:pathLst>
                <a:path w="3010534" h="193421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304800"/>
                  </a:lnTo>
                  <a:lnTo>
                    <a:pt x="44450" y="304800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3010534" h="1934210">
                  <a:moveTo>
                    <a:pt x="3010179" y="909802"/>
                  </a:moveTo>
                  <a:lnTo>
                    <a:pt x="3003575" y="844880"/>
                  </a:lnTo>
                  <a:lnTo>
                    <a:pt x="2986367" y="779703"/>
                  </a:lnTo>
                  <a:lnTo>
                    <a:pt x="2958261" y="714514"/>
                  </a:lnTo>
                  <a:lnTo>
                    <a:pt x="2940050" y="681990"/>
                  </a:lnTo>
                  <a:lnTo>
                    <a:pt x="2920542" y="712139"/>
                  </a:lnTo>
                  <a:lnTo>
                    <a:pt x="2898813" y="741756"/>
                  </a:lnTo>
                  <a:lnTo>
                    <a:pt x="2848876" y="799350"/>
                  </a:lnTo>
                  <a:lnTo>
                    <a:pt x="2820759" y="827278"/>
                  </a:lnTo>
                  <a:lnTo>
                    <a:pt x="2790609" y="854595"/>
                  </a:lnTo>
                  <a:lnTo>
                    <a:pt x="2758465" y="881278"/>
                  </a:lnTo>
                  <a:lnTo>
                    <a:pt x="2724391" y="907300"/>
                  </a:lnTo>
                  <a:lnTo>
                    <a:pt x="2688399" y="932624"/>
                  </a:lnTo>
                  <a:lnTo>
                    <a:pt x="2650566" y="957249"/>
                  </a:lnTo>
                  <a:lnTo>
                    <a:pt x="2610929" y="981151"/>
                  </a:lnTo>
                  <a:lnTo>
                    <a:pt x="2569527" y="1004290"/>
                  </a:lnTo>
                  <a:lnTo>
                    <a:pt x="2526423" y="1026642"/>
                  </a:lnTo>
                  <a:lnTo>
                    <a:pt x="2481643" y="1048194"/>
                  </a:lnTo>
                  <a:lnTo>
                    <a:pt x="2435237" y="1068920"/>
                  </a:lnTo>
                  <a:lnTo>
                    <a:pt x="2387269" y="1088783"/>
                  </a:lnTo>
                  <a:lnTo>
                    <a:pt x="2337765" y="1107782"/>
                  </a:lnTo>
                  <a:lnTo>
                    <a:pt x="2286787" y="1125880"/>
                  </a:lnTo>
                  <a:lnTo>
                    <a:pt x="2234361" y="1143038"/>
                  </a:lnTo>
                  <a:lnTo>
                    <a:pt x="2180552" y="1159268"/>
                  </a:lnTo>
                  <a:lnTo>
                    <a:pt x="2125408" y="1174508"/>
                  </a:lnTo>
                  <a:lnTo>
                    <a:pt x="2068957" y="1188770"/>
                  </a:lnTo>
                  <a:lnTo>
                    <a:pt x="2011260" y="1201991"/>
                  </a:lnTo>
                  <a:lnTo>
                    <a:pt x="1952358" y="1214183"/>
                  </a:lnTo>
                  <a:lnTo>
                    <a:pt x="1892300" y="1225296"/>
                  </a:lnTo>
                  <a:lnTo>
                    <a:pt x="1892300" y="989076"/>
                  </a:lnTo>
                  <a:lnTo>
                    <a:pt x="1333500" y="1508760"/>
                  </a:lnTo>
                  <a:lnTo>
                    <a:pt x="1892300" y="1933917"/>
                  </a:lnTo>
                  <a:lnTo>
                    <a:pt x="1892300" y="1697736"/>
                  </a:lnTo>
                  <a:lnTo>
                    <a:pt x="1956320" y="1685848"/>
                  </a:lnTo>
                  <a:lnTo>
                    <a:pt x="2018804" y="1672818"/>
                  </a:lnTo>
                  <a:lnTo>
                    <a:pt x="2079713" y="1658658"/>
                  </a:lnTo>
                  <a:lnTo>
                    <a:pt x="2139010" y="1643418"/>
                  </a:lnTo>
                  <a:lnTo>
                    <a:pt x="2196681" y="1627136"/>
                  </a:lnTo>
                  <a:lnTo>
                    <a:pt x="2252675" y="1609826"/>
                  </a:lnTo>
                  <a:lnTo>
                    <a:pt x="2306955" y="1591525"/>
                  </a:lnTo>
                  <a:lnTo>
                    <a:pt x="2359507" y="1572285"/>
                  </a:lnTo>
                  <a:lnTo>
                    <a:pt x="2410269" y="1552117"/>
                  </a:lnTo>
                  <a:lnTo>
                    <a:pt x="2459228" y="1531061"/>
                  </a:lnTo>
                  <a:lnTo>
                    <a:pt x="2506345" y="1509153"/>
                  </a:lnTo>
                  <a:lnTo>
                    <a:pt x="2551582" y="1486420"/>
                  </a:lnTo>
                  <a:lnTo>
                    <a:pt x="2594914" y="1462900"/>
                  </a:lnTo>
                  <a:lnTo>
                    <a:pt x="2636304" y="1438630"/>
                  </a:lnTo>
                  <a:lnTo>
                    <a:pt x="2675699" y="1413637"/>
                  </a:lnTo>
                  <a:lnTo>
                    <a:pt x="2713101" y="1387944"/>
                  </a:lnTo>
                  <a:lnTo>
                    <a:pt x="2748445" y="1361605"/>
                  </a:lnTo>
                  <a:lnTo>
                    <a:pt x="2781719" y="1334630"/>
                  </a:lnTo>
                  <a:lnTo>
                    <a:pt x="2812872" y="1307071"/>
                  </a:lnTo>
                  <a:lnTo>
                    <a:pt x="2841879" y="1278940"/>
                  </a:lnTo>
                  <a:lnTo>
                    <a:pt x="2868714" y="1250289"/>
                  </a:lnTo>
                  <a:lnTo>
                    <a:pt x="2893326" y="1221155"/>
                  </a:lnTo>
                  <a:lnTo>
                    <a:pt x="2935770" y="1161516"/>
                  </a:lnTo>
                  <a:lnTo>
                    <a:pt x="2968942" y="1100302"/>
                  </a:lnTo>
                  <a:lnTo>
                    <a:pt x="2992590" y="1037767"/>
                  </a:lnTo>
                  <a:lnTo>
                    <a:pt x="3006420" y="974178"/>
                  </a:lnTo>
                  <a:lnTo>
                    <a:pt x="3009569" y="942073"/>
                  </a:lnTo>
                  <a:lnTo>
                    <a:pt x="3010179" y="9098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4999" y="3276600"/>
              <a:ext cx="1676400" cy="1299210"/>
            </a:xfrm>
            <a:custGeom>
              <a:avLst/>
              <a:gdLst/>
              <a:ahLst/>
              <a:cxnLst/>
              <a:rect l="l" t="t" r="r" b="b"/>
              <a:pathLst>
                <a:path w="1676400" h="1299210">
                  <a:moveTo>
                    <a:pt x="0" y="0"/>
                  </a:moveTo>
                  <a:lnTo>
                    <a:pt x="0" y="472439"/>
                  </a:lnTo>
                  <a:lnTo>
                    <a:pt x="62846" y="473010"/>
                  </a:lnTo>
                  <a:lnTo>
                    <a:pt x="125109" y="474708"/>
                  </a:lnTo>
                  <a:lnTo>
                    <a:pt x="186747" y="477513"/>
                  </a:lnTo>
                  <a:lnTo>
                    <a:pt x="247721" y="481405"/>
                  </a:lnTo>
                  <a:lnTo>
                    <a:pt x="307990" y="486365"/>
                  </a:lnTo>
                  <a:lnTo>
                    <a:pt x="367512" y="492372"/>
                  </a:lnTo>
                  <a:lnTo>
                    <a:pt x="426249" y="499406"/>
                  </a:lnTo>
                  <a:lnTo>
                    <a:pt x="484159" y="507448"/>
                  </a:lnTo>
                  <a:lnTo>
                    <a:pt x="541201" y="516477"/>
                  </a:lnTo>
                  <a:lnTo>
                    <a:pt x="597335" y="526474"/>
                  </a:lnTo>
                  <a:lnTo>
                    <a:pt x="652522" y="537418"/>
                  </a:lnTo>
                  <a:lnTo>
                    <a:pt x="706719" y="549289"/>
                  </a:lnTo>
                  <a:lnTo>
                    <a:pt x="759886" y="562068"/>
                  </a:lnTo>
                  <a:lnTo>
                    <a:pt x="811984" y="575734"/>
                  </a:lnTo>
                  <a:lnTo>
                    <a:pt x="862972" y="590268"/>
                  </a:lnTo>
                  <a:lnTo>
                    <a:pt x="912808" y="605649"/>
                  </a:lnTo>
                  <a:lnTo>
                    <a:pt x="961453" y="621858"/>
                  </a:lnTo>
                  <a:lnTo>
                    <a:pt x="1008866" y="638874"/>
                  </a:lnTo>
                  <a:lnTo>
                    <a:pt x="1055006" y="656677"/>
                  </a:lnTo>
                  <a:lnTo>
                    <a:pt x="1099833" y="675248"/>
                  </a:lnTo>
                  <a:lnTo>
                    <a:pt x="1143306" y="694567"/>
                  </a:lnTo>
                  <a:lnTo>
                    <a:pt x="1185386" y="714613"/>
                  </a:lnTo>
                  <a:lnTo>
                    <a:pt x="1226030" y="735366"/>
                  </a:lnTo>
                  <a:lnTo>
                    <a:pt x="1265200" y="756807"/>
                  </a:lnTo>
                  <a:lnTo>
                    <a:pt x="1302854" y="778915"/>
                  </a:lnTo>
                  <a:lnTo>
                    <a:pt x="1338952" y="801671"/>
                  </a:lnTo>
                  <a:lnTo>
                    <a:pt x="1373452" y="825055"/>
                  </a:lnTo>
                  <a:lnTo>
                    <a:pt x="1406316" y="849046"/>
                  </a:lnTo>
                  <a:lnTo>
                    <a:pt x="1437502" y="873624"/>
                  </a:lnTo>
                  <a:lnTo>
                    <a:pt x="1466969" y="898770"/>
                  </a:lnTo>
                  <a:lnTo>
                    <a:pt x="1520587" y="950685"/>
                  </a:lnTo>
                  <a:lnTo>
                    <a:pt x="1566846" y="1004630"/>
                  </a:lnTo>
                  <a:lnTo>
                    <a:pt x="1605421" y="1060445"/>
                  </a:lnTo>
                  <a:lnTo>
                    <a:pt x="1635988" y="1117970"/>
                  </a:lnTo>
                  <a:lnTo>
                    <a:pt x="1658223" y="1177046"/>
                  </a:lnTo>
                  <a:lnTo>
                    <a:pt x="1671801" y="1237513"/>
                  </a:lnTo>
                  <a:lnTo>
                    <a:pt x="1676400" y="1299210"/>
                  </a:lnTo>
                  <a:lnTo>
                    <a:pt x="1676400" y="826769"/>
                  </a:lnTo>
                  <a:lnTo>
                    <a:pt x="1671801" y="765073"/>
                  </a:lnTo>
                  <a:lnTo>
                    <a:pt x="1658223" y="704606"/>
                  </a:lnTo>
                  <a:lnTo>
                    <a:pt x="1635988" y="645530"/>
                  </a:lnTo>
                  <a:lnTo>
                    <a:pt x="1605421" y="588005"/>
                  </a:lnTo>
                  <a:lnTo>
                    <a:pt x="1566846" y="532190"/>
                  </a:lnTo>
                  <a:lnTo>
                    <a:pt x="1520587" y="478245"/>
                  </a:lnTo>
                  <a:lnTo>
                    <a:pt x="1466969" y="426330"/>
                  </a:lnTo>
                  <a:lnTo>
                    <a:pt x="1437502" y="401184"/>
                  </a:lnTo>
                  <a:lnTo>
                    <a:pt x="1406316" y="376606"/>
                  </a:lnTo>
                  <a:lnTo>
                    <a:pt x="1373452" y="352615"/>
                  </a:lnTo>
                  <a:lnTo>
                    <a:pt x="1338952" y="329231"/>
                  </a:lnTo>
                  <a:lnTo>
                    <a:pt x="1302854" y="306475"/>
                  </a:lnTo>
                  <a:lnTo>
                    <a:pt x="1265200" y="284367"/>
                  </a:lnTo>
                  <a:lnTo>
                    <a:pt x="1226030" y="262926"/>
                  </a:lnTo>
                  <a:lnTo>
                    <a:pt x="1185386" y="242173"/>
                  </a:lnTo>
                  <a:lnTo>
                    <a:pt x="1143306" y="222127"/>
                  </a:lnTo>
                  <a:lnTo>
                    <a:pt x="1099833" y="202808"/>
                  </a:lnTo>
                  <a:lnTo>
                    <a:pt x="1055006" y="184237"/>
                  </a:lnTo>
                  <a:lnTo>
                    <a:pt x="1008866" y="166434"/>
                  </a:lnTo>
                  <a:lnTo>
                    <a:pt x="961453" y="149418"/>
                  </a:lnTo>
                  <a:lnTo>
                    <a:pt x="912808" y="133209"/>
                  </a:lnTo>
                  <a:lnTo>
                    <a:pt x="862972" y="117828"/>
                  </a:lnTo>
                  <a:lnTo>
                    <a:pt x="811984" y="103294"/>
                  </a:lnTo>
                  <a:lnTo>
                    <a:pt x="759886" y="89628"/>
                  </a:lnTo>
                  <a:lnTo>
                    <a:pt x="706719" y="76849"/>
                  </a:lnTo>
                  <a:lnTo>
                    <a:pt x="652522" y="64978"/>
                  </a:lnTo>
                  <a:lnTo>
                    <a:pt x="597335" y="54034"/>
                  </a:lnTo>
                  <a:lnTo>
                    <a:pt x="541201" y="44037"/>
                  </a:lnTo>
                  <a:lnTo>
                    <a:pt x="484159" y="35008"/>
                  </a:lnTo>
                  <a:lnTo>
                    <a:pt x="426249" y="26966"/>
                  </a:lnTo>
                  <a:lnTo>
                    <a:pt x="367512" y="19932"/>
                  </a:lnTo>
                  <a:lnTo>
                    <a:pt x="307990" y="13925"/>
                  </a:lnTo>
                  <a:lnTo>
                    <a:pt x="247721" y="8965"/>
                  </a:lnTo>
                  <a:lnTo>
                    <a:pt x="186747" y="5073"/>
                  </a:lnTo>
                  <a:lnTo>
                    <a:pt x="125109" y="2268"/>
                  </a:lnTo>
                  <a:lnTo>
                    <a:pt x="62846" y="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4999" y="3276600"/>
              <a:ext cx="1676400" cy="2315210"/>
            </a:xfrm>
            <a:custGeom>
              <a:avLst/>
              <a:gdLst/>
              <a:ahLst/>
              <a:cxnLst/>
              <a:rect l="l" t="t" r="r" b="b"/>
              <a:pathLst>
                <a:path w="1676400" h="2315210">
                  <a:moveTo>
                    <a:pt x="1676400" y="1299210"/>
                  </a:moveTo>
                  <a:lnTo>
                    <a:pt x="1671801" y="1237513"/>
                  </a:lnTo>
                  <a:lnTo>
                    <a:pt x="1658223" y="1177046"/>
                  </a:lnTo>
                  <a:lnTo>
                    <a:pt x="1635988" y="1117970"/>
                  </a:lnTo>
                  <a:lnTo>
                    <a:pt x="1605421" y="1060445"/>
                  </a:lnTo>
                  <a:lnTo>
                    <a:pt x="1566846" y="1004630"/>
                  </a:lnTo>
                  <a:lnTo>
                    <a:pt x="1520587" y="950685"/>
                  </a:lnTo>
                  <a:lnTo>
                    <a:pt x="1466969" y="898770"/>
                  </a:lnTo>
                  <a:lnTo>
                    <a:pt x="1437502" y="873624"/>
                  </a:lnTo>
                  <a:lnTo>
                    <a:pt x="1406316" y="849046"/>
                  </a:lnTo>
                  <a:lnTo>
                    <a:pt x="1373452" y="825055"/>
                  </a:lnTo>
                  <a:lnTo>
                    <a:pt x="1338952" y="801671"/>
                  </a:lnTo>
                  <a:lnTo>
                    <a:pt x="1302854" y="778915"/>
                  </a:lnTo>
                  <a:lnTo>
                    <a:pt x="1265200" y="756807"/>
                  </a:lnTo>
                  <a:lnTo>
                    <a:pt x="1226030" y="735366"/>
                  </a:lnTo>
                  <a:lnTo>
                    <a:pt x="1185386" y="714613"/>
                  </a:lnTo>
                  <a:lnTo>
                    <a:pt x="1143306" y="694567"/>
                  </a:lnTo>
                  <a:lnTo>
                    <a:pt x="1099833" y="675248"/>
                  </a:lnTo>
                  <a:lnTo>
                    <a:pt x="1055006" y="656677"/>
                  </a:lnTo>
                  <a:lnTo>
                    <a:pt x="1008866" y="638874"/>
                  </a:lnTo>
                  <a:lnTo>
                    <a:pt x="961453" y="621858"/>
                  </a:lnTo>
                  <a:lnTo>
                    <a:pt x="912808" y="605649"/>
                  </a:lnTo>
                  <a:lnTo>
                    <a:pt x="862972" y="590268"/>
                  </a:lnTo>
                  <a:lnTo>
                    <a:pt x="811984" y="575734"/>
                  </a:lnTo>
                  <a:lnTo>
                    <a:pt x="759886" y="562068"/>
                  </a:lnTo>
                  <a:lnTo>
                    <a:pt x="706719" y="549289"/>
                  </a:lnTo>
                  <a:lnTo>
                    <a:pt x="652522" y="537418"/>
                  </a:lnTo>
                  <a:lnTo>
                    <a:pt x="597335" y="526474"/>
                  </a:lnTo>
                  <a:lnTo>
                    <a:pt x="541201" y="516477"/>
                  </a:lnTo>
                  <a:lnTo>
                    <a:pt x="484159" y="507448"/>
                  </a:lnTo>
                  <a:lnTo>
                    <a:pt x="426249" y="499406"/>
                  </a:lnTo>
                  <a:lnTo>
                    <a:pt x="367512" y="492372"/>
                  </a:lnTo>
                  <a:lnTo>
                    <a:pt x="307990" y="486365"/>
                  </a:lnTo>
                  <a:lnTo>
                    <a:pt x="247721" y="481405"/>
                  </a:lnTo>
                  <a:lnTo>
                    <a:pt x="186747" y="477513"/>
                  </a:lnTo>
                  <a:lnTo>
                    <a:pt x="125109" y="474708"/>
                  </a:lnTo>
                  <a:lnTo>
                    <a:pt x="62846" y="473010"/>
                  </a:lnTo>
                  <a:lnTo>
                    <a:pt x="0" y="472439"/>
                  </a:lnTo>
                  <a:lnTo>
                    <a:pt x="0" y="0"/>
                  </a:lnTo>
                  <a:lnTo>
                    <a:pt x="62846" y="570"/>
                  </a:lnTo>
                  <a:lnTo>
                    <a:pt x="125109" y="2268"/>
                  </a:lnTo>
                  <a:lnTo>
                    <a:pt x="186747" y="5073"/>
                  </a:lnTo>
                  <a:lnTo>
                    <a:pt x="247721" y="8965"/>
                  </a:lnTo>
                  <a:lnTo>
                    <a:pt x="307990" y="13925"/>
                  </a:lnTo>
                  <a:lnTo>
                    <a:pt x="367512" y="19932"/>
                  </a:lnTo>
                  <a:lnTo>
                    <a:pt x="426249" y="26966"/>
                  </a:lnTo>
                  <a:lnTo>
                    <a:pt x="484159" y="35008"/>
                  </a:lnTo>
                  <a:lnTo>
                    <a:pt x="541201" y="44037"/>
                  </a:lnTo>
                  <a:lnTo>
                    <a:pt x="597335" y="54034"/>
                  </a:lnTo>
                  <a:lnTo>
                    <a:pt x="652522" y="64978"/>
                  </a:lnTo>
                  <a:lnTo>
                    <a:pt x="706719" y="76849"/>
                  </a:lnTo>
                  <a:lnTo>
                    <a:pt x="759886" y="89628"/>
                  </a:lnTo>
                  <a:lnTo>
                    <a:pt x="811984" y="103294"/>
                  </a:lnTo>
                  <a:lnTo>
                    <a:pt x="862972" y="117828"/>
                  </a:lnTo>
                  <a:lnTo>
                    <a:pt x="912808" y="133209"/>
                  </a:lnTo>
                  <a:lnTo>
                    <a:pt x="961453" y="149418"/>
                  </a:lnTo>
                  <a:lnTo>
                    <a:pt x="1008866" y="166434"/>
                  </a:lnTo>
                  <a:lnTo>
                    <a:pt x="1055006" y="184237"/>
                  </a:lnTo>
                  <a:lnTo>
                    <a:pt x="1099833" y="202808"/>
                  </a:lnTo>
                  <a:lnTo>
                    <a:pt x="1143306" y="222127"/>
                  </a:lnTo>
                  <a:lnTo>
                    <a:pt x="1185386" y="242173"/>
                  </a:lnTo>
                  <a:lnTo>
                    <a:pt x="1226030" y="262926"/>
                  </a:lnTo>
                  <a:lnTo>
                    <a:pt x="1265200" y="284367"/>
                  </a:lnTo>
                  <a:lnTo>
                    <a:pt x="1302854" y="306475"/>
                  </a:lnTo>
                  <a:lnTo>
                    <a:pt x="1338952" y="329231"/>
                  </a:lnTo>
                  <a:lnTo>
                    <a:pt x="1373452" y="352615"/>
                  </a:lnTo>
                  <a:lnTo>
                    <a:pt x="1406316" y="376606"/>
                  </a:lnTo>
                  <a:lnTo>
                    <a:pt x="1437502" y="401184"/>
                  </a:lnTo>
                  <a:lnTo>
                    <a:pt x="1466969" y="426330"/>
                  </a:lnTo>
                  <a:lnTo>
                    <a:pt x="1520587" y="478245"/>
                  </a:lnTo>
                  <a:lnTo>
                    <a:pt x="1566846" y="532190"/>
                  </a:lnTo>
                  <a:lnTo>
                    <a:pt x="1605421" y="588005"/>
                  </a:lnTo>
                  <a:lnTo>
                    <a:pt x="1635988" y="645530"/>
                  </a:lnTo>
                  <a:lnTo>
                    <a:pt x="1658223" y="704606"/>
                  </a:lnTo>
                  <a:lnTo>
                    <a:pt x="1671801" y="765073"/>
                  </a:lnTo>
                  <a:lnTo>
                    <a:pt x="1676400" y="826769"/>
                  </a:lnTo>
                  <a:lnTo>
                    <a:pt x="1676400" y="1299210"/>
                  </a:lnTo>
                  <a:lnTo>
                    <a:pt x="1670868" y="1366509"/>
                  </a:lnTo>
                  <a:lnTo>
                    <a:pt x="1654518" y="1432604"/>
                  </a:lnTo>
                  <a:lnTo>
                    <a:pt x="1627711" y="1497241"/>
                  </a:lnTo>
                  <a:lnTo>
                    <a:pt x="1590813" y="1560165"/>
                  </a:lnTo>
                  <a:lnTo>
                    <a:pt x="1544187" y="1621124"/>
                  </a:lnTo>
                  <a:lnTo>
                    <a:pt x="1517339" y="1650787"/>
                  </a:lnTo>
                  <a:lnTo>
                    <a:pt x="1488196" y="1679863"/>
                  </a:lnTo>
                  <a:lnTo>
                    <a:pt x="1456803" y="1708322"/>
                  </a:lnTo>
                  <a:lnTo>
                    <a:pt x="1423205" y="1736130"/>
                  </a:lnTo>
                  <a:lnTo>
                    <a:pt x="1387448" y="1763257"/>
                  </a:lnTo>
                  <a:lnTo>
                    <a:pt x="1349577" y="1789671"/>
                  </a:lnTo>
                  <a:lnTo>
                    <a:pt x="1309638" y="1815339"/>
                  </a:lnTo>
                  <a:lnTo>
                    <a:pt x="1267676" y="1840231"/>
                  </a:lnTo>
                  <a:lnTo>
                    <a:pt x="1223738" y="1864315"/>
                  </a:lnTo>
                  <a:lnTo>
                    <a:pt x="1177867" y="1887559"/>
                  </a:lnTo>
                  <a:lnTo>
                    <a:pt x="1130110" y="1909931"/>
                  </a:lnTo>
                  <a:lnTo>
                    <a:pt x="1080512" y="1931400"/>
                  </a:lnTo>
                  <a:lnTo>
                    <a:pt x="1029119" y="1951933"/>
                  </a:lnTo>
                  <a:lnTo>
                    <a:pt x="975976" y="1971500"/>
                  </a:lnTo>
                  <a:lnTo>
                    <a:pt x="921129" y="1990068"/>
                  </a:lnTo>
                  <a:lnTo>
                    <a:pt x="864622" y="2007606"/>
                  </a:lnTo>
                  <a:lnTo>
                    <a:pt x="806503" y="2024083"/>
                  </a:lnTo>
                  <a:lnTo>
                    <a:pt x="746815" y="2039465"/>
                  </a:lnTo>
                  <a:lnTo>
                    <a:pt x="685605" y="2053723"/>
                  </a:lnTo>
                  <a:lnTo>
                    <a:pt x="622918" y="2066824"/>
                  </a:lnTo>
                  <a:lnTo>
                    <a:pt x="558800" y="2078736"/>
                  </a:lnTo>
                  <a:lnTo>
                    <a:pt x="558800" y="2314917"/>
                  </a:lnTo>
                  <a:lnTo>
                    <a:pt x="0" y="1889760"/>
                  </a:lnTo>
                  <a:lnTo>
                    <a:pt x="558800" y="1370076"/>
                  </a:lnTo>
                  <a:lnTo>
                    <a:pt x="558800" y="1606295"/>
                  </a:lnTo>
                  <a:lnTo>
                    <a:pt x="618861" y="1595177"/>
                  </a:lnTo>
                  <a:lnTo>
                    <a:pt x="677763" y="1582990"/>
                  </a:lnTo>
                  <a:lnTo>
                    <a:pt x="735462" y="1569758"/>
                  </a:lnTo>
                  <a:lnTo>
                    <a:pt x="791910" y="1555506"/>
                  </a:lnTo>
                  <a:lnTo>
                    <a:pt x="847061" y="1540258"/>
                  </a:lnTo>
                  <a:lnTo>
                    <a:pt x="900869" y="1524037"/>
                  </a:lnTo>
                  <a:lnTo>
                    <a:pt x="953288" y="1506867"/>
                  </a:lnTo>
                  <a:lnTo>
                    <a:pt x="1004271" y="1488774"/>
                  </a:lnTo>
                  <a:lnTo>
                    <a:pt x="1053772" y="1469779"/>
                  </a:lnTo>
                  <a:lnTo>
                    <a:pt x="1101746" y="1449909"/>
                  </a:lnTo>
                  <a:lnTo>
                    <a:pt x="1148145" y="1429186"/>
                  </a:lnTo>
                  <a:lnTo>
                    <a:pt x="1192924" y="1407634"/>
                  </a:lnTo>
                  <a:lnTo>
                    <a:pt x="1236036" y="1385278"/>
                  </a:lnTo>
                  <a:lnTo>
                    <a:pt x="1277435" y="1362141"/>
                  </a:lnTo>
                  <a:lnTo>
                    <a:pt x="1317075" y="1338248"/>
                  </a:lnTo>
                  <a:lnTo>
                    <a:pt x="1354909" y="1313623"/>
                  </a:lnTo>
                  <a:lnTo>
                    <a:pt x="1390892" y="1288289"/>
                  </a:lnTo>
                  <a:lnTo>
                    <a:pt x="1424977" y="1262270"/>
                  </a:lnTo>
                  <a:lnTo>
                    <a:pt x="1457118" y="1235591"/>
                  </a:lnTo>
                  <a:lnTo>
                    <a:pt x="1487269" y="1208275"/>
                  </a:lnTo>
                  <a:lnTo>
                    <a:pt x="1515383" y="1180347"/>
                  </a:lnTo>
                  <a:lnTo>
                    <a:pt x="1541415" y="1151831"/>
                  </a:lnTo>
                  <a:lnTo>
                    <a:pt x="1587044" y="1093128"/>
                  </a:lnTo>
                  <a:lnTo>
                    <a:pt x="1606550" y="106298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7074" cy="8542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925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1.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Konsep</a:t>
            </a:r>
            <a:r>
              <a:rPr sz="3600" spc="-10" dirty="0">
                <a:solidFill>
                  <a:srgbClr val="FFFFFF"/>
                </a:solidFill>
              </a:rPr>
              <a:t> Dasar </a:t>
            </a:r>
            <a:r>
              <a:rPr sz="3600" dirty="0">
                <a:solidFill>
                  <a:srgbClr val="FFFFFF"/>
                </a:solidFill>
              </a:rPr>
              <a:t>Tata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Hidang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50240" y="1150858"/>
            <a:ext cx="8186420" cy="49599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3350" spc="-75" dirty="0">
                <a:solidFill>
                  <a:srgbClr val="EBF15A"/>
                </a:solidFill>
                <a:latin typeface="Tahoma"/>
                <a:cs typeface="Tahoma"/>
              </a:rPr>
              <a:t>Pengertian</a:t>
            </a:r>
            <a:r>
              <a:rPr sz="3350" spc="-5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EBF15A"/>
                </a:solidFill>
                <a:latin typeface="Tahoma"/>
                <a:cs typeface="Tahoma"/>
              </a:rPr>
              <a:t>Tata</a:t>
            </a:r>
            <a:r>
              <a:rPr sz="3350" spc="-6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EBF15A"/>
                </a:solidFill>
                <a:latin typeface="Tahoma"/>
                <a:cs typeface="Tahoma"/>
              </a:rPr>
              <a:t>Hidang</a:t>
            </a:r>
            <a:endParaRPr sz="3350">
              <a:latin typeface="Tahoma"/>
              <a:cs typeface="Tahoma"/>
            </a:endParaRPr>
          </a:p>
          <a:p>
            <a:pPr marL="50165" marR="304165" indent="55880">
              <a:lnSpc>
                <a:spcPts val="3030"/>
              </a:lnSpc>
              <a:spcBef>
                <a:spcPts val="77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Gabungan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tata</a:t>
            </a:r>
            <a:r>
              <a:rPr sz="2800" spc="15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hias</a:t>
            </a:r>
            <a:r>
              <a:rPr sz="2800" spc="5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makanan,</a:t>
            </a:r>
            <a:r>
              <a:rPr sz="2800" spc="50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tata</a:t>
            </a:r>
            <a:r>
              <a:rPr sz="2800" spc="10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hias meja </a:t>
            </a:r>
            <a:r>
              <a:rPr sz="2800" spc="-860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dan</a:t>
            </a:r>
            <a:r>
              <a:rPr sz="2800" spc="5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66FF66"/>
                </a:solidFill>
                <a:latin typeface="Tahoma"/>
                <a:cs typeface="Tahoma"/>
              </a:rPr>
              <a:t>tata</a:t>
            </a:r>
            <a:r>
              <a:rPr sz="2800" spc="20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hias</a:t>
            </a:r>
            <a:r>
              <a:rPr sz="2800" spc="15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66FF66"/>
                </a:solidFill>
                <a:latin typeface="Tahoma"/>
                <a:cs typeface="Tahoma"/>
              </a:rPr>
              <a:t>ruangan</a:t>
            </a:r>
            <a:endParaRPr sz="2800">
              <a:latin typeface="Tahoma"/>
              <a:cs typeface="Tahoma"/>
            </a:endParaRPr>
          </a:p>
          <a:p>
            <a:pPr marL="106680" marR="4408805">
              <a:lnSpc>
                <a:spcPts val="3700"/>
              </a:lnSpc>
              <a:spcBef>
                <a:spcPts val="13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sehingga menghasilkan </a:t>
            </a:r>
            <a:r>
              <a:rPr sz="2800" spc="-8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suatu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EBF15A"/>
                </a:solidFill>
                <a:latin typeface="Tahoma"/>
                <a:cs typeface="Tahoma"/>
              </a:rPr>
              <a:t>karya</a:t>
            </a:r>
            <a:r>
              <a:rPr sz="2800" spc="2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EBF15A"/>
                </a:solidFill>
                <a:latin typeface="Tahoma"/>
                <a:cs typeface="Tahoma"/>
              </a:rPr>
              <a:t>seni</a:t>
            </a:r>
            <a:r>
              <a:rPr sz="2800" spc="-1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endParaRPr sz="2800">
              <a:latin typeface="Tahoma"/>
              <a:cs typeface="Tahoma"/>
            </a:endParaRPr>
          </a:p>
          <a:p>
            <a:pPr marL="106680">
              <a:lnSpc>
                <a:spcPct val="100000"/>
              </a:lnSpc>
              <a:spcBef>
                <a:spcPts val="15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mampu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membangkitkan</a:t>
            </a:r>
            <a:endParaRPr sz="2800">
              <a:latin typeface="Tahoma"/>
              <a:cs typeface="Tahoma"/>
            </a:endParaRPr>
          </a:p>
          <a:p>
            <a:pPr marL="106680">
              <a:lnSpc>
                <a:spcPct val="100000"/>
              </a:lnSpc>
              <a:spcBef>
                <a:spcPts val="335"/>
              </a:spcBef>
            </a:pPr>
            <a:r>
              <a:rPr sz="2800" spc="-10" dirty="0">
                <a:solidFill>
                  <a:srgbClr val="EBF15A"/>
                </a:solidFill>
                <a:latin typeface="Tahoma"/>
                <a:cs typeface="Tahoma"/>
              </a:rPr>
              <a:t>reaksi</a:t>
            </a:r>
            <a:r>
              <a:rPr sz="2800" spc="2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EBF15A"/>
                </a:solidFill>
                <a:latin typeface="Tahoma"/>
                <a:cs typeface="Tahoma"/>
              </a:rPr>
              <a:t>emosional</a:t>
            </a:r>
            <a:r>
              <a:rPr sz="2800" spc="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bagi</a:t>
            </a:r>
            <a:endParaRPr sz="2800">
              <a:latin typeface="Tahoma"/>
              <a:cs typeface="Tahoma"/>
            </a:endParaRPr>
          </a:p>
          <a:p>
            <a:pPr marL="50165" marR="5080" indent="55880">
              <a:lnSpc>
                <a:spcPct val="9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orang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yg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menikmatinya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pelaksanaannya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diperlukan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66FF66"/>
                </a:solidFill>
                <a:latin typeface="Tahoma"/>
                <a:cs typeface="Tahoma"/>
              </a:rPr>
              <a:t>etiket</a:t>
            </a:r>
            <a:r>
              <a:rPr sz="2800" spc="20" dirty="0">
                <a:solidFill>
                  <a:srgbClr val="66FF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memperlancar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hubungan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antar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individu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terlibat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kegiatan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jamuan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2438400"/>
            <a:ext cx="3810000" cy="2089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27634"/>
            <a:ext cx="5826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Tata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hidang</a:t>
            </a:r>
            <a:r>
              <a:rPr sz="3200" spc="-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adalah</a:t>
            </a:r>
            <a:r>
              <a:rPr sz="3200" spc="9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66FF33"/>
                </a:solidFill>
              </a:rPr>
              <a:t>karya</a:t>
            </a:r>
            <a:r>
              <a:rPr sz="3600" spc="-15" dirty="0">
                <a:solidFill>
                  <a:srgbClr val="66FF33"/>
                </a:solidFill>
              </a:rPr>
              <a:t> </a:t>
            </a:r>
            <a:r>
              <a:rPr sz="3600" dirty="0">
                <a:solidFill>
                  <a:srgbClr val="66FF33"/>
                </a:solidFill>
              </a:rPr>
              <a:t>seni</a:t>
            </a:r>
            <a:r>
              <a:rPr sz="3600" dirty="0">
                <a:solidFill>
                  <a:srgbClr val="FFFFFF"/>
                </a:solidFill>
              </a:rPr>
              <a:t>;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619315"/>
            <a:ext cx="5346065" cy="222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478790" indent="-285115">
              <a:lnSpc>
                <a:spcPct val="115300"/>
              </a:lnSpc>
              <a:spcBef>
                <a:spcPts val="95"/>
              </a:spcBef>
              <a:buClr>
                <a:srgbClr val="EBF15A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hasil 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500" spc="-60" dirty="0">
                <a:solidFill>
                  <a:srgbClr val="EBF15A"/>
                </a:solidFill>
                <a:latin typeface="Tahoma"/>
                <a:cs typeface="Tahoma"/>
              </a:rPr>
              <a:t>menggugah </a:t>
            </a:r>
            <a:r>
              <a:rPr sz="2500" spc="-77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500" spc="-50" dirty="0">
                <a:solidFill>
                  <a:srgbClr val="EBF15A"/>
                </a:solidFill>
                <a:latin typeface="Tahoma"/>
                <a:cs typeface="Tahoma"/>
              </a:rPr>
              <a:t>reaksi</a:t>
            </a:r>
            <a:r>
              <a:rPr sz="2500" spc="-2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500" spc="-55" dirty="0">
                <a:solidFill>
                  <a:srgbClr val="EBF15A"/>
                </a:solidFill>
                <a:latin typeface="Tahoma"/>
                <a:cs typeface="Tahoma"/>
              </a:rPr>
              <a:t>emosional</a:t>
            </a:r>
            <a:r>
              <a:rPr sz="2500" spc="-50" dirty="0">
                <a:solidFill>
                  <a:srgbClr val="EBF15A"/>
                </a:solidFill>
                <a:latin typeface="Tahoma"/>
                <a:cs typeface="Tahoma"/>
              </a:rPr>
              <a:t> orang</a:t>
            </a:r>
            <a:endParaRPr sz="25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lr>
                <a:srgbClr val="EBF15A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terikat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oleh </a:t>
            </a:r>
            <a:r>
              <a:rPr sz="2500" spc="-35" dirty="0">
                <a:solidFill>
                  <a:srgbClr val="EBF15A"/>
                </a:solidFill>
                <a:latin typeface="Tahoma"/>
                <a:cs typeface="Tahoma"/>
              </a:rPr>
              <a:t>dalil</a:t>
            </a:r>
            <a:r>
              <a:rPr sz="2500" spc="-4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500" spc="-60" dirty="0">
                <a:solidFill>
                  <a:srgbClr val="EBF15A"/>
                </a:solidFill>
                <a:latin typeface="Tahoma"/>
                <a:cs typeface="Tahoma"/>
              </a:rPr>
              <a:t>yang</a:t>
            </a:r>
            <a:r>
              <a:rPr sz="2500" spc="-5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500" spc="-50" dirty="0">
                <a:solidFill>
                  <a:srgbClr val="EBF15A"/>
                </a:solidFill>
                <a:latin typeface="Tahoma"/>
                <a:cs typeface="Tahoma"/>
              </a:rPr>
              <a:t>ketat</a:t>
            </a:r>
            <a:endParaRPr sz="25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SzPct val="76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500" spc="-50" dirty="0">
                <a:solidFill>
                  <a:srgbClr val="EBF15A"/>
                </a:solidFill>
                <a:latin typeface="Tahoma"/>
                <a:cs typeface="Tahoma"/>
              </a:rPr>
              <a:t>Tidak</a:t>
            </a:r>
            <a:r>
              <a:rPr sz="2500" spc="-3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500" spc="-55" dirty="0">
                <a:solidFill>
                  <a:srgbClr val="EBF15A"/>
                </a:solidFill>
                <a:latin typeface="Tahoma"/>
                <a:cs typeface="Tahoma"/>
              </a:rPr>
              <a:t>meniru</a:t>
            </a:r>
            <a:r>
              <a:rPr sz="2500" spc="-45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sesuatu yang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telah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ada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EBF15A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50" dirty="0">
                <a:solidFill>
                  <a:srgbClr val="EBF15A"/>
                </a:solidFill>
                <a:latin typeface="Tahoma"/>
                <a:cs typeface="Tahoma"/>
              </a:rPr>
              <a:t>bakat</a:t>
            </a:r>
            <a:r>
              <a:rPr sz="2500" spc="-4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500" spc="-50" dirty="0">
                <a:solidFill>
                  <a:srgbClr val="EBF15A"/>
                </a:solidFill>
                <a:latin typeface="Tahoma"/>
                <a:cs typeface="Tahoma"/>
              </a:rPr>
              <a:t>seni</a:t>
            </a:r>
            <a:r>
              <a:rPr sz="2500" spc="-40" dirty="0">
                <a:solidFill>
                  <a:srgbClr val="EBF1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penatanya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533400"/>
            <a:ext cx="8991600" cy="6324600"/>
            <a:chOff x="152400" y="533400"/>
            <a:chExt cx="8991600" cy="6324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038598"/>
              <a:ext cx="2895600" cy="2819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4020310"/>
              <a:ext cx="2971800" cy="2782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0864" y="533400"/>
              <a:ext cx="2993136" cy="32339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2111" y="4038598"/>
              <a:ext cx="2819400" cy="2819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1523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33600" cy="6858000"/>
            </a:xfrm>
            <a:custGeom>
              <a:avLst/>
              <a:gdLst/>
              <a:ahLst/>
              <a:cxnLst/>
              <a:rect l="l" t="t" r="r" b="b"/>
              <a:pathLst>
                <a:path w="21336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  <a:path w="2133600" h="6858000">
                  <a:moveTo>
                    <a:pt x="2133600" y="0"/>
                  </a:moveTo>
                  <a:lnTo>
                    <a:pt x="1981200" y="0"/>
                  </a:lnTo>
                  <a:lnTo>
                    <a:pt x="1981200" y="6858000"/>
                  </a:lnTo>
                  <a:lnTo>
                    <a:pt x="2133600" y="68580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0"/>
              <a:ext cx="3048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0"/>
              <a:ext cx="6858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0"/>
              <a:ext cx="609600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0"/>
              <a:ext cx="914400" cy="685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0"/>
              <a:ext cx="304800" cy="6858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457200" cy="6858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62400" y="0"/>
              <a:ext cx="459105" cy="6858000"/>
            </a:xfrm>
            <a:custGeom>
              <a:avLst/>
              <a:gdLst/>
              <a:ahLst/>
              <a:cxnLst/>
              <a:rect l="l" t="t" r="r" b="b"/>
              <a:pathLst>
                <a:path w="459104" h="6858000">
                  <a:moveTo>
                    <a:pt x="0" y="6858000"/>
                  </a:moveTo>
                  <a:lnTo>
                    <a:pt x="458724" y="68580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6858000"/>
                  </a:moveTo>
                  <a:lnTo>
                    <a:pt x="152400" y="68580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0"/>
              <a:ext cx="381000" cy="6858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77611" y="0"/>
              <a:ext cx="287020" cy="6858000"/>
            </a:xfrm>
            <a:custGeom>
              <a:avLst/>
              <a:gdLst/>
              <a:ahLst/>
              <a:cxnLst/>
              <a:rect l="l" t="t" r="r" b="b"/>
              <a:pathLst>
                <a:path w="287020" h="6858000">
                  <a:moveTo>
                    <a:pt x="0" y="6858000"/>
                  </a:moveTo>
                  <a:lnTo>
                    <a:pt x="286512" y="6858000"/>
                  </a:lnTo>
                  <a:lnTo>
                    <a:pt x="28651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1123" y="0"/>
              <a:ext cx="856488" cy="6858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81200" y="0"/>
              <a:ext cx="3583304" cy="6858000"/>
            </a:xfrm>
            <a:custGeom>
              <a:avLst/>
              <a:gdLst/>
              <a:ahLst/>
              <a:cxnLst/>
              <a:rect l="l" t="t" r="r" b="b"/>
              <a:pathLst>
                <a:path w="3583304" h="6858000">
                  <a:moveTo>
                    <a:pt x="228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0"/>
                  </a:lnTo>
                  <a:close/>
                </a:path>
                <a:path w="3583304" h="6858000">
                  <a:moveTo>
                    <a:pt x="3582924" y="0"/>
                  </a:moveTo>
                  <a:lnTo>
                    <a:pt x="3258312" y="0"/>
                  </a:lnTo>
                  <a:lnTo>
                    <a:pt x="3258312" y="6858000"/>
                  </a:lnTo>
                  <a:lnTo>
                    <a:pt x="3582924" y="6858000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54723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6858000"/>
                  </a:moveTo>
                  <a:lnTo>
                    <a:pt x="381000" y="6858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4123" y="0"/>
              <a:ext cx="990600" cy="6858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7523" y="0"/>
              <a:ext cx="838200" cy="6858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16723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200" y="68580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07323" y="1523"/>
              <a:ext cx="838200" cy="68564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6723" y="0"/>
              <a:ext cx="1066800" cy="6858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5723" y="0"/>
              <a:ext cx="381000" cy="6858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55008" y="0"/>
              <a:ext cx="242315" cy="6858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6659" y="0"/>
              <a:ext cx="533400" cy="68580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23" y="6150864"/>
              <a:ext cx="9142730" cy="707390"/>
            </a:xfrm>
            <a:custGeom>
              <a:avLst/>
              <a:gdLst/>
              <a:ahLst/>
              <a:cxnLst/>
              <a:rect l="l" t="t" r="r" b="b"/>
              <a:pathLst>
                <a:path w="9142730" h="707390">
                  <a:moveTo>
                    <a:pt x="0" y="152552"/>
                  </a:moveTo>
                  <a:lnTo>
                    <a:pt x="0" y="707132"/>
                  </a:lnTo>
                  <a:lnTo>
                    <a:pt x="9142476" y="707132"/>
                  </a:lnTo>
                  <a:lnTo>
                    <a:pt x="9142476" y="236766"/>
                  </a:lnTo>
                  <a:lnTo>
                    <a:pt x="1305179" y="236766"/>
                  </a:lnTo>
                  <a:lnTo>
                    <a:pt x="1124140" y="219290"/>
                  </a:lnTo>
                  <a:lnTo>
                    <a:pt x="1038402" y="203403"/>
                  </a:lnTo>
                  <a:lnTo>
                    <a:pt x="971715" y="185915"/>
                  </a:lnTo>
                  <a:lnTo>
                    <a:pt x="190525" y="185915"/>
                  </a:lnTo>
                  <a:lnTo>
                    <a:pt x="142900" y="177977"/>
                  </a:lnTo>
                  <a:lnTo>
                    <a:pt x="104792" y="177977"/>
                  </a:lnTo>
                  <a:lnTo>
                    <a:pt x="66686" y="170027"/>
                  </a:lnTo>
                  <a:lnTo>
                    <a:pt x="38106" y="162090"/>
                  </a:lnTo>
                  <a:lnTo>
                    <a:pt x="0" y="152552"/>
                  </a:lnTo>
                  <a:close/>
                </a:path>
                <a:path w="9142730" h="707390">
                  <a:moveTo>
                    <a:pt x="2219706" y="69913"/>
                  </a:moveTo>
                  <a:lnTo>
                    <a:pt x="2133981" y="69913"/>
                  </a:lnTo>
                  <a:lnTo>
                    <a:pt x="2114931" y="79451"/>
                  </a:lnTo>
                  <a:lnTo>
                    <a:pt x="2076831" y="87401"/>
                  </a:lnTo>
                  <a:lnTo>
                    <a:pt x="2000631" y="111239"/>
                  </a:lnTo>
                  <a:lnTo>
                    <a:pt x="1933956" y="136664"/>
                  </a:lnTo>
                  <a:lnTo>
                    <a:pt x="1867153" y="152552"/>
                  </a:lnTo>
                  <a:lnTo>
                    <a:pt x="1810003" y="170027"/>
                  </a:lnTo>
                  <a:lnTo>
                    <a:pt x="1743328" y="185915"/>
                  </a:lnTo>
                  <a:lnTo>
                    <a:pt x="1686178" y="203403"/>
                  </a:lnTo>
                  <a:lnTo>
                    <a:pt x="1619504" y="211340"/>
                  </a:lnTo>
                  <a:lnTo>
                    <a:pt x="1505204" y="227241"/>
                  </a:lnTo>
                  <a:lnTo>
                    <a:pt x="1400429" y="236766"/>
                  </a:lnTo>
                  <a:lnTo>
                    <a:pt x="9142476" y="236766"/>
                  </a:lnTo>
                  <a:lnTo>
                    <a:pt x="9142476" y="203403"/>
                  </a:lnTo>
                  <a:lnTo>
                    <a:pt x="4429887" y="203403"/>
                  </a:lnTo>
                  <a:lnTo>
                    <a:pt x="4391787" y="195453"/>
                  </a:lnTo>
                  <a:lnTo>
                    <a:pt x="4353687" y="185915"/>
                  </a:lnTo>
                  <a:lnTo>
                    <a:pt x="4313713" y="174802"/>
                  </a:lnTo>
                  <a:lnTo>
                    <a:pt x="3826510" y="174802"/>
                  </a:lnTo>
                  <a:lnTo>
                    <a:pt x="3769360" y="170027"/>
                  </a:lnTo>
                  <a:lnTo>
                    <a:pt x="3728085" y="163677"/>
                  </a:lnTo>
                  <a:lnTo>
                    <a:pt x="3724649" y="162090"/>
                  </a:lnTo>
                  <a:lnTo>
                    <a:pt x="2610231" y="162090"/>
                  </a:lnTo>
                  <a:lnTo>
                    <a:pt x="2543556" y="152552"/>
                  </a:lnTo>
                  <a:lnTo>
                    <a:pt x="2476881" y="144602"/>
                  </a:lnTo>
                  <a:lnTo>
                    <a:pt x="2419731" y="136664"/>
                  </a:lnTo>
                  <a:lnTo>
                    <a:pt x="2391156" y="136664"/>
                  </a:lnTo>
                  <a:lnTo>
                    <a:pt x="2353056" y="120764"/>
                  </a:lnTo>
                  <a:lnTo>
                    <a:pt x="2343531" y="111239"/>
                  </a:lnTo>
                  <a:lnTo>
                    <a:pt x="2314956" y="103289"/>
                  </a:lnTo>
                  <a:lnTo>
                    <a:pt x="2286381" y="87401"/>
                  </a:lnTo>
                  <a:lnTo>
                    <a:pt x="2267331" y="79451"/>
                  </a:lnTo>
                  <a:lnTo>
                    <a:pt x="2238756" y="79451"/>
                  </a:lnTo>
                  <a:lnTo>
                    <a:pt x="2219706" y="69913"/>
                  </a:lnTo>
                  <a:close/>
                </a:path>
                <a:path w="9142730" h="707390">
                  <a:moveTo>
                    <a:pt x="5706364" y="79451"/>
                  </a:moveTo>
                  <a:lnTo>
                    <a:pt x="5563489" y="79451"/>
                  </a:lnTo>
                  <a:lnTo>
                    <a:pt x="5544439" y="87401"/>
                  </a:lnTo>
                  <a:lnTo>
                    <a:pt x="5525389" y="87401"/>
                  </a:lnTo>
                  <a:lnTo>
                    <a:pt x="5506339" y="103289"/>
                  </a:lnTo>
                  <a:lnTo>
                    <a:pt x="5487289" y="111239"/>
                  </a:lnTo>
                  <a:lnTo>
                    <a:pt x="5477764" y="111239"/>
                  </a:lnTo>
                  <a:lnTo>
                    <a:pt x="5430139" y="120764"/>
                  </a:lnTo>
                  <a:lnTo>
                    <a:pt x="5287264" y="128714"/>
                  </a:lnTo>
                  <a:lnTo>
                    <a:pt x="5087239" y="144602"/>
                  </a:lnTo>
                  <a:lnTo>
                    <a:pt x="4963414" y="162090"/>
                  </a:lnTo>
                  <a:lnTo>
                    <a:pt x="4839462" y="177977"/>
                  </a:lnTo>
                  <a:lnTo>
                    <a:pt x="4715637" y="195453"/>
                  </a:lnTo>
                  <a:lnTo>
                    <a:pt x="4610862" y="203403"/>
                  </a:lnTo>
                  <a:lnTo>
                    <a:pt x="9142476" y="203403"/>
                  </a:lnTo>
                  <a:lnTo>
                    <a:pt x="9142476" y="177977"/>
                  </a:lnTo>
                  <a:lnTo>
                    <a:pt x="7526020" y="177977"/>
                  </a:lnTo>
                  <a:lnTo>
                    <a:pt x="7487920" y="170027"/>
                  </a:lnTo>
                  <a:lnTo>
                    <a:pt x="7459345" y="162090"/>
                  </a:lnTo>
                  <a:lnTo>
                    <a:pt x="6049391" y="162090"/>
                  </a:lnTo>
                  <a:lnTo>
                    <a:pt x="5973191" y="152552"/>
                  </a:lnTo>
                  <a:lnTo>
                    <a:pt x="5916041" y="144602"/>
                  </a:lnTo>
                  <a:lnTo>
                    <a:pt x="5849366" y="128714"/>
                  </a:lnTo>
                  <a:lnTo>
                    <a:pt x="5801741" y="120764"/>
                  </a:lnTo>
                  <a:lnTo>
                    <a:pt x="5782691" y="111239"/>
                  </a:lnTo>
                  <a:lnTo>
                    <a:pt x="5763641" y="103289"/>
                  </a:lnTo>
                  <a:lnTo>
                    <a:pt x="5735066" y="95338"/>
                  </a:lnTo>
                  <a:lnTo>
                    <a:pt x="5706364" y="79451"/>
                  </a:lnTo>
                  <a:close/>
                </a:path>
                <a:path w="9142730" h="707390">
                  <a:moveTo>
                    <a:pt x="647801" y="54025"/>
                  </a:moveTo>
                  <a:lnTo>
                    <a:pt x="609701" y="54025"/>
                  </a:lnTo>
                  <a:lnTo>
                    <a:pt x="590651" y="69913"/>
                  </a:lnTo>
                  <a:lnTo>
                    <a:pt x="571588" y="87401"/>
                  </a:lnTo>
                  <a:lnTo>
                    <a:pt x="543013" y="111239"/>
                  </a:lnTo>
                  <a:lnTo>
                    <a:pt x="514438" y="136664"/>
                  </a:lnTo>
                  <a:lnTo>
                    <a:pt x="457276" y="152552"/>
                  </a:lnTo>
                  <a:lnTo>
                    <a:pt x="419163" y="162090"/>
                  </a:lnTo>
                  <a:lnTo>
                    <a:pt x="342950" y="177977"/>
                  </a:lnTo>
                  <a:lnTo>
                    <a:pt x="304850" y="177977"/>
                  </a:lnTo>
                  <a:lnTo>
                    <a:pt x="266738" y="185915"/>
                  </a:lnTo>
                  <a:lnTo>
                    <a:pt x="971715" y="185915"/>
                  </a:lnTo>
                  <a:lnTo>
                    <a:pt x="905027" y="170027"/>
                  </a:lnTo>
                  <a:lnTo>
                    <a:pt x="847864" y="152552"/>
                  </a:lnTo>
                  <a:lnTo>
                    <a:pt x="800227" y="136664"/>
                  </a:lnTo>
                  <a:lnTo>
                    <a:pt x="762127" y="120764"/>
                  </a:lnTo>
                  <a:lnTo>
                    <a:pt x="733552" y="103289"/>
                  </a:lnTo>
                  <a:lnTo>
                    <a:pt x="704964" y="87401"/>
                  </a:lnTo>
                  <a:lnTo>
                    <a:pt x="676389" y="69913"/>
                  </a:lnTo>
                  <a:lnTo>
                    <a:pt x="647801" y="54025"/>
                  </a:lnTo>
                  <a:close/>
                </a:path>
                <a:path w="9142730" h="707390">
                  <a:moveTo>
                    <a:pt x="8167497" y="11125"/>
                  </a:moveTo>
                  <a:lnTo>
                    <a:pt x="8081772" y="25425"/>
                  </a:lnTo>
                  <a:lnTo>
                    <a:pt x="8019796" y="34963"/>
                  </a:lnTo>
                  <a:lnTo>
                    <a:pt x="7995920" y="47675"/>
                  </a:lnTo>
                  <a:lnTo>
                    <a:pt x="7973695" y="61976"/>
                  </a:lnTo>
                  <a:lnTo>
                    <a:pt x="7954645" y="69913"/>
                  </a:lnTo>
                  <a:lnTo>
                    <a:pt x="7916545" y="87401"/>
                  </a:lnTo>
                  <a:lnTo>
                    <a:pt x="7859395" y="111239"/>
                  </a:lnTo>
                  <a:lnTo>
                    <a:pt x="7811770" y="136664"/>
                  </a:lnTo>
                  <a:lnTo>
                    <a:pt x="7754620" y="152552"/>
                  </a:lnTo>
                  <a:lnTo>
                    <a:pt x="7706995" y="162090"/>
                  </a:lnTo>
                  <a:lnTo>
                    <a:pt x="7611745" y="177977"/>
                  </a:lnTo>
                  <a:lnTo>
                    <a:pt x="9142476" y="177977"/>
                  </a:lnTo>
                  <a:lnTo>
                    <a:pt x="9142476" y="144602"/>
                  </a:lnTo>
                  <a:lnTo>
                    <a:pt x="8802624" y="144602"/>
                  </a:lnTo>
                  <a:lnTo>
                    <a:pt x="8745347" y="136664"/>
                  </a:lnTo>
                  <a:lnTo>
                    <a:pt x="8716772" y="136664"/>
                  </a:lnTo>
                  <a:lnTo>
                    <a:pt x="8678672" y="120764"/>
                  </a:lnTo>
                  <a:lnTo>
                    <a:pt x="8659622" y="120764"/>
                  </a:lnTo>
                  <a:lnTo>
                    <a:pt x="8659622" y="111239"/>
                  </a:lnTo>
                  <a:lnTo>
                    <a:pt x="8650097" y="111239"/>
                  </a:lnTo>
                  <a:lnTo>
                    <a:pt x="8650097" y="87401"/>
                  </a:lnTo>
                  <a:lnTo>
                    <a:pt x="8640572" y="79451"/>
                  </a:lnTo>
                  <a:lnTo>
                    <a:pt x="8640572" y="69913"/>
                  </a:lnTo>
                  <a:lnTo>
                    <a:pt x="8631047" y="61976"/>
                  </a:lnTo>
                  <a:lnTo>
                    <a:pt x="8611997" y="54025"/>
                  </a:lnTo>
                  <a:lnTo>
                    <a:pt x="8602472" y="46088"/>
                  </a:lnTo>
                  <a:lnTo>
                    <a:pt x="8596122" y="28600"/>
                  </a:lnTo>
                  <a:lnTo>
                    <a:pt x="8575548" y="25425"/>
                  </a:lnTo>
                  <a:lnTo>
                    <a:pt x="8551672" y="15887"/>
                  </a:lnTo>
                  <a:lnTo>
                    <a:pt x="8329422" y="15887"/>
                  </a:lnTo>
                  <a:lnTo>
                    <a:pt x="8167497" y="11125"/>
                  </a:lnTo>
                  <a:close/>
                </a:path>
                <a:path w="9142730" h="707390">
                  <a:moveTo>
                    <a:pt x="4280662" y="39725"/>
                  </a:moveTo>
                  <a:lnTo>
                    <a:pt x="4242562" y="57200"/>
                  </a:lnTo>
                  <a:lnTo>
                    <a:pt x="4220337" y="79451"/>
                  </a:lnTo>
                  <a:lnTo>
                    <a:pt x="4188460" y="95338"/>
                  </a:lnTo>
                  <a:lnTo>
                    <a:pt x="4150360" y="120764"/>
                  </a:lnTo>
                  <a:lnTo>
                    <a:pt x="4112260" y="133477"/>
                  </a:lnTo>
                  <a:lnTo>
                    <a:pt x="4061460" y="150964"/>
                  </a:lnTo>
                  <a:lnTo>
                    <a:pt x="3982085" y="162090"/>
                  </a:lnTo>
                  <a:lnTo>
                    <a:pt x="3934460" y="166852"/>
                  </a:lnTo>
                  <a:lnTo>
                    <a:pt x="3880485" y="173202"/>
                  </a:lnTo>
                  <a:lnTo>
                    <a:pt x="3826510" y="174802"/>
                  </a:lnTo>
                  <a:lnTo>
                    <a:pt x="4313713" y="174802"/>
                  </a:lnTo>
                  <a:lnTo>
                    <a:pt x="4296537" y="170027"/>
                  </a:lnTo>
                  <a:lnTo>
                    <a:pt x="4293362" y="131889"/>
                  </a:lnTo>
                  <a:lnTo>
                    <a:pt x="4302887" y="88988"/>
                  </a:lnTo>
                  <a:lnTo>
                    <a:pt x="4302887" y="57200"/>
                  </a:lnTo>
                  <a:lnTo>
                    <a:pt x="4280662" y="39725"/>
                  </a:lnTo>
                  <a:close/>
                </a:path>
                <a:path w="9142730" h="707390">
                  <a:moveTo>
                    <a:pt x="3531235" y="0"/>
                  </a:moveTo>
                  <a:lnTo>
                    <a:pt x="3469259" y="4762"/>
                  </a:lnTo>
                  <a:lnTo>
                    <a:pt x="3423158" y="25425"/>
                  </a:lnTo>
                  <a:lnTo>
                    <a:pt x="3375533" y="34963"/>
                  </a:lnTo>
                  <a:lnTo>
                    <a:pt x="3304159" y="77863"/>
                  </a:lnTo>
                  <a:lnTo>
                    <a:pt x="3251708" y="101701"/>
                  </a:lnTo>
                  <a:lnTo>
                    <a:pt x="3204083" y="120764"/>
                  </a:lnTo>
                  <a:lnTo>
                    <a:pt x="3153283" y="152552"/>
                  </a:lnTo>
                  <a:lnTo>
                    <a:pt x="3010408" y="162090"/>
                  </a:lnTo>
                  <a:lnTo>
                    <a:pt x="3724649" y="162090"/>
                  </a:lnTo>
                  <a:lnTo>
                    <a:pt x="3686810" y="144602"/>
                  </a:lnTo>
                  <a:lnTo>
                    <a:pt x="3658235" y="136664"/>
                  </a:lnTo>
                  <a:lnTo>
                    <a:pt x="3639185" y="128714"/>
                  </a:lnTo>
                  <a:lnTo>
                    <a:pt x="3629660" y="120764"/>
                  </a:lnTo>
                  <a:lnTo>
                    <a:pt x="3610610" y="111239"/>
                  </a:lnTo>
                  <a:lnTo>
                    <a:pt x="3601085" y="103289"/>
                  </a:lnTo>
                  <a:lnTo>
                    <a:pt x="3566160" y="28600"/>
                  </a:lnTo>
                  <a:lnTo>
                    <a:pt x="3531235" y="0"/>
                  </a:lnTo>
                  <a:close/>
                </a:path>
                <a:path w="9142730" h="707390">
                  <a:moveTo>
                    <a:pt x="7200519" y="4762"/>
                  </a:moveTo>
                  <a:lnTo>
                    <a:pt x="7167118" y="14300"/>
                  </a:lnTo>
                  <a:lnTo>
                    <a:pt x="7135368" y="28600"/>
                  </a:lnTo>
                  <a:lnTo>
                    <a:pt x="7098919" y="36550"/>
                  </a:lnTo>
                  <a:lnTo>
                    <a:pt x="7049643" y="46088"/>
                  </a:lnTo>
                  <a:lnTo>
                    <a:pt x="7002018" y="61976"/>
                  </a:lnTo>
                  <a:lnTo>
                    <a:pt x="6944868" y="79451"/>
                  </a:lnTo>
                  <a:lnTo>
                    <a:pt x="6878193" y="95338"/>
                  </a:lnTo>
                  <a:lnTo>
                    <a:pt x="6801993" y="120764"/>
                  </a:lnTo>
                  <a:lnTo>
                    <a:pt x="6725793" y="128714"/>
                  </a:lnTo>
                  <a:lnTo>
                    <a:pt x="6641592" y="144602"/>
                  </a:lnTo>
                  <a:lnTo>
                    <a:pt x="6554343" y="152552"/>
                  </a:lnTo>
                  <a:lnTo>
                    <a:pt x="6468491" y="162090"/>
                  </a:lnTo>
                  <a:lnTo>
                    <a:pt x="7459345" y="162090"/>
                  </a:lnTo>
                  <a:lnTo>
                    <a:pt x="7421245" y="152552"/>
                  </a:lnTo>
                  <a:lnTo>
                    <a:pt x="7402195" y="144602"/>
                  </a:lnTo>
                  <a:lnTo>
                    <a:pt x="7373620" y="136664"/>
                  </a:lnTo>
                  <a:lnTo>
                    <a:pt x="7352919" y="104876"/>
                  </a:lnTo>
                  <a:lnTo>
                    <a:pt x="7330694" y="66738"/>
                  </a:lnTo>
                  <a:lnTo>
                    <a:pt x="7300595" y="39725"/>
                  </a:lnTo>
                  <a:lnTo>
                    <a:pt x="7278370" y="20662"/>
                  </a:lnTo>
                  <a:lnTo>
                    <a:pt x="7248144" y="6350"/>
                  </a:lnTo>
                  <a:lnTo>
                    <a:pt x="7200519" y="4762"/>
                  </a:lnTo>
                  <a:close/>
                </a:path>
                <a:path w="9142730" h="707390">
                  <a:moveTo>
                    <a:pt x="9142476" y="121273"/>
                  </a:moveTo>
                  <a:lnTo>
                    <a:pt x="9050274" y="136664"/>
                  </a:lnTo>
                  <a:lnTo>
                    <a:pt x="8964549" y="144602"/>
                  </a:lnTo>
                  <a:lnTo>
                    <a:pt x="9142476" y="144602"/>
                  </a:lnTo>
                  <a:lnTo>
                    <a:pt x="9142476" y="121273"/>
                  </a:lnTo>
                  <a:close/>
                </a:path>
                <a:path w="9142730" h="707390">
                  <a:moveTo>
                    <a:pt x="5649214" y="69913"/>
                  </a:moveTo>
                  <a:lnTo>
                    <a:pt x="5601589" y="69913"/>
                  </a:lnTo>
                  <a:lnTo>
                    <a:pt x="5582539" y="79451"/>
                  </a:lnTo>
                  <a:lnTo>
                    <a:pt x="5677789" y="79451"/>
                  </a:lnTo>
                  <a:lnTo>
                    <a:pt x="5649214" y="69913"/>
                  </a:lnTo>
                  <a:close/>
                </a:path>
                <a:path w="9142730" h="707390">
                  <a:moveTo>
                    <a:pt x="8523097" y="11125"/>
                  </a:moveTo>
                  <a:lnTo>
                    <a:pt x="8465947" y="11125"/>
                  </a:lnTo>
                  <a:lnTo>
                    <a:pt x="8329422" y="15887"/>
                  </a:lnTo>
                  <a:lnTo>
                    <a:pt x="8551672" y="15887"/>
                  </a:lnTo>
                  <a:lnTo>
                    <a:pt x="8523097" y="11125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138926"/>
              <a:ext cx="9144000" cy="2755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7416" y="0"/>
              <a:ext cx="2064258" cy="8054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77511" y="0"/>
              <a:ext cx="758189" cy="8054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1540" y="0"/>
              <a:ext cx="2205990" cy="80543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3367" y="0"/>
              <a:ext cx="771906" cy="80543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11111" y="0"/>
              <a:ext cx="2434590" cy="805434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187445" y="20827"/>
            <a:ext cx="55905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CC"/>
                </a:solidFill>
              </a:rPr>
              <a:t>Lingkup</a:t>
            </a:r>
            <a:r>
              <a:rPr sz="3200" spc="-20" dirty="0">
                <a:solidFill>
                  <a:srgbClr val="FFFFCC"/>
                </a:solidFill>
              </a:rPr>
              <a:t> </a:t>
            </a:r>
            <a:r>
              <a:rPr sz="3200" spc="-5" dirty="0">
                <a:solidFill>
                  <a:srgbClr val="FFFFCC"/>
                </a:solidFill>
              </a:rPr>
              <a:t>Pekerjaan</a:t>
            </a:r>
            <a:r>
              <a:rPr sz="3200" spc="-20" dirty="0">
                <a:solidFill>
                  <a:srgbClr val="FFFFCC"/>
                </a:solidFill>
              </a:rPr>
              <a:t> </a:t>
            </a:r>
            <a:r>
              <a:rPr sz="3200" dirty="0">
                <a:solidFill>
                  <a:srgbClr val="FFFFCC"/>
                </a:solidFill>
              </a:rPr>
              <a:t>Tata</a:t>
            </a:r>
            <a:r>
              <a:rPr sz="3200" spc="-20" dirty="0">
                <a:solidFill>
                  <a:srgbClr val="FFFFCC"/>
                </a:solidFill>
              </a:rPr>
              <a:t> </a:t>
            </a:r>
            <a:r>
              <a:rPr sz="3200" dirty="0">
                <a:solidFill>
                  <a:srgbClr val="FFFFCC"/>
                </a:solidFill>
              </a:rPr>
              <a:t>hidang</a:t>
            </a:r>
            <a:endParaRPr sz="3200"/>
          </a:p>
        </p:txBody>
      </p:sp>
      <p:grpSp>
        <p:nvGrpSpPr>
          <p:cNvPr id="34" name="object 34"/>
          <p:cNvGrpSpPr/>
          <p:nvPr/>
        </p:nvGrpSpPr>
        <p:grpSpPr>
          <a:xfrm>
            <a:off x="129349" y="604837"/>
            <a:ext cx="4733925" cy="6029325"/>
            <a:chOff x="129349" y="604837"/>
            <a:chExt cx="4733925" cy="6029325"/>
          </a:xfrm>
        </p:grpSpPr>
        <p:sp>
          <p:nvSpPr>
            <p:cNvPr id="35" name="object 35"/>
            <p:cNvSpPr/>
            <p:nvPr/>
          </p:nvSpPr>
          <p:spPr>
            <a:xfrm>
              <a:off x="1409700" y="1066800"/>
              <a:ext cx="76200" cy="533400"/>
            </a:xfrm>
            <a:custGeom>
              <a:avLst/>
              <a:gdLst/>
              <a:ahLst/>
              <a:cxnLst/>
              <a:rect l="l" t="t" r="r" b="b"/>
              <a:pathLst>
                <a:path w="76200" h="533400">
                  <a:moveTo>
                    <a:pt x="31750" y="457200"/>
                  </a:moveTo>
                  <a:lnTo>
                    <a:pt x="0" y="457200"/>
                  </a:lnTo>
                  <a:lnTo>
                    <a:pt x="38100" y="533400"/>
                  </a:lnTo>
                  <a:lnTo>
                    <a:pt x="69850" y="469900"/>
                  </a:lnTo>
                  <a:lnTo>
                    <a:pt x="31750" y="469900"/>
                  </a:lnTo>
                  <a:lnTo>
                    <a:pt x="31750" y="457200"/>
                  </a:lnTo>
                  <a:close/>
                </a:path>
                <a:path w="76200" h="533400">
                  <a:moveTo>
                    <a:pt x="44450" y="0"/>
                  </a:moveTo>
                  <a:lnTo>
                    <a:pt x="31750" y="0"/>
                  </a:lnTo>
                  <a:lnTo>
                    <a:pt x="31750" y="469900"/>
                  </a:lnTo>
                  <a:lnTo>
                    <a:pt x="44450" y="469900"/>
                  </a:lnTo>
                  <a:lnTo>
                    <a:pt x="44450" y="0"/>
                  </a:lnTo>
                  <a:close/>
                </a:path>
                <a:path w="76200" h="533400">
                  <a:moveTo>
                    <a:pt x="76200" y="457200"/>
                  </a:moveTo>
                  <a:lnTo>
                    <a:pt x="44450" y="457200"/>
                  </a:lnTo>
                  <a:lnTo>
                    <a:pt x="44450" y="469900"/>
                  </a:lnTo>
                  <a:lnTo>
                    <a:pt x="69850" y="469900"/>
                  </a:lnTo>
                  <a:lnTo>
                    <a:pt x="76200" y="457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6512" y="609600"/>
              <a:ext cx="4572000" cy="940435"/>
            </a:xfrm>
            <a:custGeom>
              <a:avLst/>
              <a:gdLst/>
              <a:ahLst/>
              <a:cxnLst/>
              <a:rect l="l" t="t" r="r" b="b"/>
              <a:pathLst>
                <a:path w="4572000" h="940435">
                  <a:moveTo>
                    <a:pt x="1371600" y="940308"/>
                  </a:moveTo>
                  <a:lnTo>
                    <a:pt x="4572000" y="940308"/>
                  </a:lnTo>
                  <a:lnTo>
                    <a:pt x="4572000" y="533400"/>
                  </a:lnTo>
                  <a:lnTo>
                    <a:pt x="1371600" y="533400"/>
                  </a:lnTo>
                  <a:lnTo>
                    <a:pt x="1371600" y="940308"/>
                  </a:lnTo>
                  <a:close/>
                </a:path>
                <a:path w="4572000" h="940435">
                  <a:moveTo>
                    <a:pt x="0" y="406908"/>
                  </a:moveTo>
                  <a:lnTo>
                    <a:pt x="2438400" y="406908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406908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200" y="1676400"/>
              <a:ext cx="2133600" cy="407034"/>
            </a:xfrm>
            <a:custGeom>
              <a:avLst/>
              <a:gdLst/>
              <a:ahLst/>
              <a:cxnLst/>
              <a:rect l="l" t="t" r="r" b="b"/>
              <a:pathLst>
                <a:path w="2133600" h="407035">
                  <a:moveTo>
                    <a:pt x="2133600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2133600" y="406908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7200" y="1676400"/>
              <a:ext cx="2133600" cy="407034"/>
            </a:xfrm>
            <a:custGeom>
              <a:avLst/>
              <a:gdLst/>
              <a:ahLst/>
              <a:cxnLst/>
              <a:rect l="l" t="t" r="r" b="b"/>
              <a:pathLst>
                <a:path w="2133600" h="407035">
                  <a:moveTo>
                    <a:pt x="0" y="406908"/>
                  </a:moveTo>
                  <a:lnTo>
                    <a:pt x="2133600" y="406908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406908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5988" y="1638300"/>
              <a:ext cx="1736598" cy="56768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95300" y="4191000"/>
              <a:ext cx="1981200" cy="2438400"/>
            </a:xfrm>
            <a:custGeom>
              <a:avLst/>
              <a:gdLst/>
              <a:ahLst/>
              <a:cxnLst/>
              <a:rect l="l" t="t" r="r" b="b"/>
              <a:pathLst>
                <a:path w="1981200" h="2438400">
                  <a:moveTo>
                    <a:pt x="38100" y="406907"/>
                  </a:moveTo>
                  <a:lnTo>
                    <a:pt x="1943100" y="406907"/>
                  </a:lnTo>
                  <a:lnTo>
                    <a:pt x="1943100" y="0"/>
                  </a:lnTo>
                  <a:lnTo>
                    <a:pt x="38100" y="0"/>
                  </a:lnTo>
                  <a:lnTo>
                    <a:pt x="38100" y="406907"/>
                  </a:lnTo>
                  <a:close/>
                </a:path>
                <a:path w="1981200" h="2438400">
                  <a:moveTo>
                    <a:pt x="0" y="2438400"/>
                  </a:moveTo>
                  <a:lnTo>
                    <a:pt x="1981200" y="2438400"/>
                  </a:lnTo>
                  <a:lnTo>
                    <a:pt x="1981200" y="2031492"/>
                  </a:lnTo>
                  <a:lnTo>
                    <a:pt x="0" y="2031492"/>
                  </a:lnTo>
                  <a:lnTo>
                    <a:pt x="0" y="2438400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67612" y="2133599"/>
              <a:ext cx="94615" cy="4038600"/>
            </a:xfrm>
            <a:custGeom>
              <a:avLst/>
              <a:gdLst/>
              <a:ahLst/>
              <a:cxnLst/>
              <a:rect l="l" t="t" r="r" b="b"/>
              <a:pathLst>
                <a:path w="94615" h="4038600">
                  <a:moveTo>
                    <a:pt x="76200" y="3962400"/>
                  </a:moveTo>
                  <a:lnTo>
                    <a:pt x="44450" y="3962400"/>
                  </a:lnTo>
                  <a:lnTo>
                    <a:pt x="44450" y="3276600"/>
                  </a:lnTo>
                  <a:lnTo>
                    <a:pt x="31750" y="3276600"/>
                  </a:lnTo>
                  <a:lnTo>
                    <a:pt x="31750" y="3962400"/>
                  </a:lnTo>
                  <a:lnTo>
                    <a:pt x="0" y="3962400"/>
                  </a:lnTo>
                  <a:lnTo>
                    <a:pt x="38100" y="4038600"/>
                  </a:lnTo>
                  <a:lnTo>
                    <a:pt x="69850" y="3975100"/>
                  </a:lnTo>
                  <a:lnTo>
                    <a:pt x="76200" y="3962400"/>
                  </a:lnTo>
                  <a:close/>
                </a:path>
                <a:path w="94615" h="4038600">
                  <a:moveTo>
                    <a:pt x="76200" y="1962912"/>
                  </a:moveTo>
                  <a:lnTo>
                    <a:pt x="44450" y="1962912"/>
                  </a:lnTo>
                  <a:lnTo>
                    <a:pt x="44450" y="1658112"/>
                  </a:lnTo>
                  <a:lnTo>
                    <a:pt x="31750" y="1658112"/>
                  </a:lnTo>
                  <a:lnTo>
                    <a:pt x="31750" y="1962912"/>
                  </a:lnTo>
                  <a:lnTo>
                    <a:pt x="0" y="1962912"/>
                  </a:lnTo>
                  <a:lnTo>
                    <a:pt x="38100" y="2039112"/>
                  </a:lnTo>
                  <a:lnTo>
                    <a:pt x="69850" y="1975612"/>
                  </a:lnTo>
                  <a:lnTo>
                    <a:pt x="76200" y="1962912"/>
                  </a:lnTo>
                  <a:close/>
                </a:path>
                <a:path w="94615" h="4038600">
                  <a:moveTo>
                    <a:pt x="76200" y="1104900"/>
                  </a:moveTo>
                  <a:lnTo>
                    <a:pt x="44450" y="1104900"/>
                  </a:lnTo>
                  <a:lnTo>
                    <a:pt x="44450" y="800100"/>
                  </a:lnTo>
                  <a:lnTo>
                    <a:pt x="31750" y="800100"/>
                  </a:lnTo>
                  <a:lnTo>
                    <a:pt x="31750" y="1104900"/>
                  </a:lnTo>
                  <a:lnTo>
                    <a:pt x="0" y="1104900"/>
                  </a:lnTo>
                  <a:lnTo>
                    <a:pt x="38100" y="1181100"/>
                  </a:lnTo>
                  <a:lnTo>
                    <a:pt x="69850" y="1117600"/>
                  </a:lnTo>
                  <a:lnTo>
                    <a:pt x="76200" y="1104900"/>
                  </a:lnTo>
                  <a:close/>
                </a:path>
                <a:path w="94615" h="40386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04800"/>
                  </a:ln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  <a:path w="94615" h="4038600">
                  <a:moveTo>
                    <a:pt x="94488" y="2781300"/>
                  </a:moveTo>
                  <a:lnTo>
                    <a:pt x="62738" y="2781300"/>
                  </a:lnTo>
                  <a:lnTo>
                    <a:pt x="62738" y="2476500"/>
                  </a:lnTo>
                  <a:lnTo>
                    <a:pt x="50038" y="2476500"/>
                  </a:lnTo>
                  <a:lnTo>
                    <a:pt x="50038" y="2781300"/>
                  </a:lnTo>
                  <a:lnTo>
                    <a:pt x="18288" y="2781300"/>
                  </a:lnTo>
                  <a:lnTo>
                    <a:pt x="56388" y="2857500"/>
                  </a:lnTo>
                  <a:lnTo>
                    <a:pt x="88138" y="2794000"/>
                  </a:lnTo>
                  <a:lnTo>
                    <a:pt x="94488" y="2781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4112" y="2488692"/>
              <a:ext cx="3429000" cy="3481070"/>
            </a:xfrm>
            <a:custGeom>
              <a:avLst/>
              <a:gdLst/>
              <a:ahLst/>
              <a:cxnLst/>
              <a:rect l="l" t="t" r="r" b="b"/>
              <a:pathLst>
                <a:path w="3429000" h="3481070">
                  <a:moveTo>
                    <a:pt x="228600" y="1271016"/>
                  </a:moveTo>
                  <a:lnTo>
                    <a:pt x="2514600" y="1271016"/>
                  </a:lnTo>
                  <a:lnTo>
                    <a:pt x="2514600" y="864108"/>
                  </a:lnTo>
                  <a:lnTo>
                    <a:pt x="228600" y="864108"/>
                  </a:lnTo>
                  <a:lnTo>
                    <a:pt x="228600" y="1271016"/>
                  </a:lnTo>
                  <a:close/>
                </a:path>
                <a:path w="3429000" h="3481070">
                  <a:moveTo>
                    <a:pt x="0" y="406908"/>
                  </a:moveTo>
                  <a:lnTo>
                    <a:pt x="3048000" y="406908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406908"/>
                  </a:lnTo>
                  <a:close/>
                </a:path>
                <a:path w="3429000" h="3481070">
                  <a:moveTo>
                    <a:pt x="457200" y="2871216"/>
                  </a:moveTo>
                  <a:lnTo>
                    <a:pt x="2362200" y="2871216"/>
                  </a:lnTo>
                  <a:lnTo>
                    <a:pt x="2362200" y="2464308"/>
                  </a:lnTo>
                  <a:lnTo>
                    <a:pt x="457200" y="2464308"/>
                  </a:lnTo>
                  <a:lnTo>
                    <a:pt x="457200" y="2871216"/>
                  </a:lnTo>
                  <a:close/>
                </a:path>
                <a:path w="3429000" h="3481070">
                  <a:moveTo>
                    <a:pt x="1524000" y="3480816"/>
                  </a:moveTo>
                  <a:lnTo>
                    <a:pt x="3429000" y="3480816"/>
                  </a:lnTo>
                  <a:lnTo>
                    <a:pt x="3429000" y="3073908"/>
                  </a:lnTo>
                  <a:lnTo>
                    <a:pt x="1524000" y="3073908"/>
                  </a:lnTo>
                  <a:lnTo>
                    <a:pt x="1524000" y="3480816"/>
                  </a:lnTo>
                  <a:close/>
                </a:path>
              </a:pathLst>
            </a:custGeom>
            <a:ln w="9144">
              <a:solidFill>
                <a:srgbClr val="EBF1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14604" y="641350"/>
            <a:ext cx="4024629" cy="5945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F</a:t>
            </a:r>
            <a:r>
              <a:rPr sz="20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&amp;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B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Manager</a:t>
            </a:r>
            <a:endParaRPr sz="2000">
              <a:latin typeface="Tahoma"/>
              <a:cs typeface="Tahoma"/>
            </a:endParaRPr>
          </a:p>
          <a:p>
            <a:pPr marL="310515" marR="5080" indent="1162050">
              <a:lnSpc>
                <a:spcPct val="175000"/>
              </a:lnSpc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Asisten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F</a:t>
            </a:r>
            <a:r>
              <a:rPr sz="20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&amp;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B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Manager </a:t>
            </a:r>
            <a:r>
              <a:rPr sz="2000" spc="-6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Food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service</a:t>
            </a:r>
            <a:endParaRPr sz="2000">
              <a:latin typeface="Tahoma"/>
              <a:cs typeface="Tahoma"/>
            </a:endParaRPr>
          </a:p>
          <a:p>
            <a:pPr marL="299085" marR="1743710" indent="-287020">
              <a:lnSpc>
                <a:spcPts val="6800"/>
              </a:lnSpc>
              <a:spcBef>
                <a:spcPts val="560"/>
              </a:spcBef>
            </a:pP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Restaurant</a:t>
            </a:r>
            <a:r>
              <a:rPr sz="2000" spc="-1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Manager </a:t>
            </a:r>
            <a:r>
              <a:rPr sz="2000" spc="-6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Head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Waiter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ahoma"/>
              <a:cs typeface="Tahoma"/>
            </a:endParaRPr>
          </a:p>
          <a:p>
            <a:pPr marL="548005">
              <a:lnSpc>
                <a:spcPct val="100000"/>
              </a:lnSpc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Captain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ahoma"/>
              <a:cs typeface="Tahoma"/>
            </a:endParaRPr>
          </a:p>
          <a:p>
            <a:pPr marL="66611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Waiter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65735" algn="ctr">
              <a:lnSpc>
                <a:spcPct val="100000"/>
              </a:lnSpc>
            </a:pP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Ass.Waiter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ahoma"/>
              <a:cs typeface="Tahoma"/>
            </a:endParaRPr>
          </a:p>
          <a:p>
            <a:pPr marL="456565">
              <a:lnSpc>
                <a:spcPct val="100000"/>
              </a:lnSpc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Bush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CC"/>
                </a:solidFill>
                <a:latin typeface="Tahoma"/>
                <a:cs typeface="Tahoma"/>
              </a:rPr>
              <a:t>boy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240023" y="1514855"/>
            <a:ext cx="5745480" cy="3927475"/>
            <a:chOff x="3240023" y="1514855"/>
            <a:chExt cx="5745480" cy="3927475"/>
          </a:xfrm>
        </p:grpSpPr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40023" y="1904999"/>
              <a:ext cx="3200400" cy="31242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53200" y="1523999"/>
              <a:ext cx="2423159" cy="390906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548627" y="1519427"/>
              <a:ext cx="2432685" cy="3918585"/>
            </a:xfrm>
            <a:custGeom>
              <a:avLst/>
              <a:gdLst/>
              <a:ahLst/>
              <a:cxnLst/>
              <a:rect l="l" t="t" r="r" b="b"/>
              <a:pathLst>
                <a:path w="2432684" h="3918585">
                  <a:moveTo>
                    <a:pt x="0" y="3918204"/>
                  </a:moveTo>
                  <a:lnTo>
                    <a:pt x="2432304" y="3918204"/>
                  </a:lnTo>
                  <a:lnTo>
                    <a:pt x="2432304" y="0"/>
                  </a:lnTo>
                  <a:lnTo>
                    <a:pt x="0" y="0"/>
                  </a:lnTo>
                  <a:lnTo>
                    <a:pt x="0" y="39182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1" y="838199"/>
              <a:ext cx="3276599" cy="60197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0004" y="3730751"/>
              <a:ext cx="2253995" cy="31272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447800"/>
              <a:ext cx="3601212" cy="4800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54380"/>
              <a:ext cx="2548890" cy="8968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039" y="837945"/>
            <a:ext cx="2091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0" dirty="0">
                <a:solidFill>
                  <a:srgbClr val="FFFFCC"/>
                </a:solidFill>
                <a:latin typeface="Times New Roman"/>
                <a:cs typeface="Times New Roman"/>
              </a:rPr>
              <a:t>Food</a:t>
            </a:r>
            <a:r>
              <a:rPr sz="3200" b="1" spc="-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CC"/>
                </a:solidFill>
                <a:latin typeface="Times New Roman"/>
                <a:cs typeface="Times New Roman"/>
              </a:rPr>
              <a:t>stylest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0128" y="906780"/>
            <a:ext cx="1636014" cy="896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60666" y="990345"/>
            <a:ext cx="1130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40" dirty="0">
                <a:solidFill>
                  <a:srgbClr val="FFFFCC"/>
                </a:solidFill>
                <a:latin typeface="Times New Roman"/>
                <a:cs typeface="Times New Roman"/>
              </a:rPr>
              <a:t>W</a:t>
            </a:r>
            <a:r>
              <a:rPr sz="3200" b="1" spc="-75" dirty="0">
                <a:solidFill>
                  <a:srgbClr val="FFFFCC"/>
                </a:solidFill>
                <a:latin typeface="Times New Roman"/>
                <a:cs typeface="Times New Roman"/>
              </a:rPr>
              <a:t>aiter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1203" y="356615"/>
              <a:ext cx="2093214" cy="11757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8711" y="356615"/>
              <a:ext cx="889253" cy="1175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260" y="356615"/>
              <a:ext cx="5084826" cy="11757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8577" y="512190"/>
            <a:ext cx="60083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Aspek-aspek</a:t>
            </a:r>
            <a:r>
              <a:rPr spc="-30" dirty="0"/>
              <a:t> </a:t>
            </a:r>
            <a:r>
              <a:rPr dirty="0"/>
              <a:t>Tata</a:t>
            </a:r>
            <a:r>
              <a:rPr spc="-30" dirty="0"/>
              <a:t> </a:t>
            </a:r>
            <a:r>
              <a:rPr spc="-5" dirty="0"/>
              <a:t>Hidang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888235"/>
            <a:ext cx="9144000" cy="4224020"/>
            <a:chOff x="0" y="1888235"/>
            <a:chExt cx="9144000" cy="42240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033015"/>
              <a:ext cx="550926" cy="6758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055" y="1888235"/>
              <a:ext cx="2145030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3892" y="1897379"/>
              <a:ext cx="933450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3179" y="1888235"/>
              <a:ext cx="1296162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0147" y="1888235"/>
              <a:ext cx="2242566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1535" y="1888235"/>
              <a:ext cx="2596134" cy="899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055" y="2383535"/>
              <a:ext cx="2067306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691127"/>
              <a:ext cx="550926" cy="6758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8055" y="3546347"/>
              <a:ext cx="2215134" cy="8999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53995" y="3546347"/>
              <a:ext cx="1530858" cy="8999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0692" y="3546347"/>
              <a:ext cx="1550670" cy="8999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95215" y="3546347"/>
              <a:ext cx="852677" cy="8999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40223" y="3546347"/>
              <a:ext cx="1418081" cy="8999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50635" y="3546347"/>
              <a:ext cx="1732025" cy="8999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8500" y="3555491"/>
              <a:ext cx="933450" cy="8999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2756" y="3546347"/>
              <a:ext cx="771905" cy="8999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0500" y="3546347"/>
              <a:ext cx="1333499" cy="8999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055" y="4041647"/>
              <a:ext cx="1875282" cy="8999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89176" y="4041647"/>
              <a:ext cx="1200150" cy="8999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81655" y="4041647"/>
              <a:ext cx="3434334" cy="8999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5356859"/>
              <a:ext cx="550926" cy="6758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055" y="5212079"/>
              <a:ext cx="1460754" cy="8999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74647" y="5212079"/>
              <a:ext cx="1485138" cy="8999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25623" y="5212079"/>
              <a:ext cx="689610" cy="8999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81072" y="5212079"/>
              <a:ext cx="1530858" cy="89992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8739" y="2004187"/>
            <a:ext cx="8745220" cy="38385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22300" marR="1195070" indent="-609600">
              <a:lnSpc>
                <a:spcPct val="101600"/>
              </a:lnSpc>
              <a:spcBef>
                <a:spcPts val="40"/>
              </a:spcBef>
              <a:buClr>
                <a:srgbClr val="EBF15A"/>
              </a:buClr>
              <a:buSzPct val="79687"/>
              <a:buFont typeface="Wingdings"/>
              <a:buChar char=""/>
              <a:tabLst>
                <a:tab pos="621665" algn="l"/>
                <a:tab pos="622300" algn="l"/>
                <a:tab pos="560641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Makanan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Seni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memasak	(The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art</a:t>
            </a:r>
            <a:r>
              <a:rPr sz="3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cooking)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BF15A"/>
              </a:buClr>
              <a:buFont typeface="Wingdings"/>
              <a:buChar char=""/>
            </a:pPr>
            <a:endParaRPr sz="4350">
              <a:latin typeface="Tahoma"/>
              <a:cs typeface="Tahoma"/>
            </a:endParaRPr>
          </a:p>
          <a:p>
            <a:pPr marL="622300" marR="5080" indent="-609600">
              <a:lnSpc>
                <a:spcPct val="101600"/>
              </a:lnSpc>
              <a:buClr>
                <a:srgbClr val="EBF15A"/>
              </a:buClr>
              <a:buSzPct val="79687"/>
              <a:buFont typeface="Wingdings"/>
              <a:buChar char="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Peralatan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ditata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meja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makan</a:t>
            </a: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Table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setting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table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decorating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BF15A"/>
              </a:buClr>
              <a:buFont typeface="Wingdings"/>
              <a:buChar char=""/>
            </a:pPr>
            <a:endParaRPr sz="445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buClr>
                <a:srgbClr val="EBF15A"/>
              </a:buClr>
              <a:buSzPct val="79687"/>
              <a:buFont typeface="Wingdings"/>
              <a:buChar char="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Tata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tertib/etiket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396</Words>
  <Application>Microsoft Macintosh PowerPoint</Application>
  <PresentationFormat>On-screen Show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Verdana</vt:lpstr>
      <vt:lpstr>Wingdings</vt:lpstr>
      <vt:lpstr>Office Theme</vt:lpstr>
      <vt:lpstr>Konsep dasar Tata Hidang</vt:lpstr>
      <vt:lpstr>Kenapa Tata Hidang diperlukan dlm kehidupan manusia?</vt:lpstr>
      <vt:lpstr>PowerPoint Presentation</vt:lpstr>
      <vt:lpstr>Manfaat Tata Hidang</vt:lpstr>
      <vt:lpstr>1. Konsep Dasar Tata Hidang</vt:lpstr>
      <vt:lpstr>Tata hidang adalah karya seni;</vt:lpstr>
      <vt:lpstr>Lingkup Pekerjaan Tata hidang</vt:lpstr>
      <vt:lpstr>Food stylest</vt:lpstr>
      <vt:lpstr>Aspek-aspek Tata Hidang</vt:lpstr>
      <vt:lpstr>The art of Cooking (Culinary art)</vt:lpstr>
      <vt:lpstr>PowerPoint Presentation</vt:lpstr>
      <vt:lpstr>Seni Menata Meja Makan (Table setting &amp; decorating)</vt:lpstr>
      <vt:lpstr>PowerPoint Presentation</vt:lpstr>
      <vt:lpstr>Upaya merealisasikan tujuan ke-1 dan 3 dilakukan :</vt:lpstr>
      <vt:lpstr>Bagaimana  Penataan ini………?</vt:lpstr>
      <vt:lpstr>Berkaitan dengan tujuan memperindah meja makan</vt:lpstr>
      <vt:lpstr>Lingkaran Warna Louis Prank</vt:lpstr>
      <vt:lpstr>Kombinasi warna simbolis</vt:lpstr>
      <vt:lpstr>PowerPoint Presentation</vt:lpstr>
      <vt:lpstr>Kombinasi warna monochromatis</vt:lpstr>
      <vt:lpstr>PowerPoint Presentation</vt:lpstr>
      <vt:lpstr>PowerPoint Presentation</vt:lpstr>
      <vt:lpstr>Kombinasi warna Analogus</vt:lpstr>
      <vt:lpstr>PowerPoint Presentation</vt:lpstr>
      <vt:lpstr>PowerPoint Presentation</vt:lpstr>
      <vt:lpstr>PowerPoint Presentation</vt:lpstr>
      <vt:lpstr>Kombinasi warna Kontras</vt:lpstr>
      <vt:lpstr>Kombinasi warna Kontras</vt:lpstr>
      <vt:lpstr>TERIMA KASIH</vt:lpstr>
      <vt:lpstr>See u next week ...........Etiquette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Tata Hidang</dc:title>
  <dc:creator>Perpus PKK</dc:creator>
  <cp:lastModifiedBy>Microsoft Office User</cp:lastModifiedBy>
  <cp:revision>1</cp:revision>
  <dcterms:created xsi:type="dcterms:W3CDTF">2023-08-24T03:25:26Z</dcterms:created>
  <dcterms:modified xsi:type="dcterms:W3CDTF">2023-08-24T03:32:58Z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2023-08-24T00:00:00Z</vt:filetime>
  </property>
</Properties>
</file>