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70" r:id="rId1"/>
  </p:sldMasterIdLst>
  <p:sldIdLst>
    <p:sldId id="258" r:id="rId2"/>
    <p:sldId id="268" r:id="rId3"/>
    <p:sldId id="260" r:id="rId4"/>
    <p:sldId id="280" r:id="rId5"/>
    <p:sldId id="261" r:id="rId6"/>
    <p:sldId id="262" r:id="rId7"/>
    <p:sldId id="266" r:id="rId8"/>
    <p:sldId id="263" r:id="rId9"/>
    <p:sldId id="267" r:id="rId10"/>
    <p:sldId id="269" r:id="rId11"/>
    <p:sldId id="270" r:id="rId12"/>
    <p:sldId id="271" r:id="rId13"/>
    <p:sldId id="272" r:id="rId14"/>
    <p:sldId id="273" r:id="rId15"/>
    <p:sldId id="274" r:id="rId16"/>
    <p:sldId id="275" r:id="rId17"/>
    <p:sldId id="276" r:id="rId18"/>
    <p:sldId id="277" r:id="rId19"/>
    <p:sldId id="278" r:id="rId20"/>
    <p:sldId id="281" r:id="rId21"/>
    <p:sldId id="282" r:id="rId22"/>
    <p:sldId id="283" r:id="rId23"/>
    <p:sldId id="284" r:id="rId24"/>
    <p:sldId id="286" r:id="rId25"/>
    <p:sldId id="287"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32" d="100"/>
          <a:sy n="32" d="100"/>
        </p:scale>
        <p:origin x="72" y="3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8EC30A8-D216-4052-95BD-3B9771A0AC95}" type="doc">
      <dgm:prSet loTypeId="urn:microsoft.com/office/officeart/2005/8/layout/venn1" loCatId="relationship" qsTypeId="urn:microsoft.com/office/officeart/2005/8/quickstyle/simple1" qsCatId="simple" csTypeId="urn:microsoft.com/office/officeart/2005/8/colors/colorful2" csCatId="colorful" phldr="1"/>
      <dgm:spPr/>
    </dgm:pt>
    <dgm:pt modelId="{CFAE96F3-AE4A-4666-A3CA-911DF8410738}">
      <dgm:prSet phldrT="[Text]"/>
      <dgm:spPr/>
      <dgm:t>
        <a:bodyPr/>
        <a:lstStyle/>
        <a:p>
          <a:r>
            <a:rPr lang="en-US" smtClean="0">
              <a:latin typeface="Times New Roman" panose="02020603050405020304" pitchFamily="18" charset="0"/>
              <a:cs typeface="Times New Roman" panose="02020603050405020304" pitchFamily="18" charset="0"/>
            </a:rPr>
            <a:t>Disability</a:t>
          </a:r>
          <a:endParaRPr lang="en-US" dirty="0">
            <a:latin typeface="Times New Roman" panose="02020603050405020304" pitchFamily="18" charset="0"/>
            <a:cs typeface="Times New Roman" panose="02020603050405020304" pitchFamily="18" charset="0"/>
          </a:endParaRPr>
        </a:p>
      </dgm:t>
    </dgm:pt>
    <dgm:pt modelId="{C05469C5-EF5E-419A-BB2A-C2B574B31FA2}" type="parTrans" cxnId="{476942C5-47C2-4B6A-A68A-77CD0F6CCD27}">
      <dgm:prSet/>
      <dgm:spPr/>
      <dgm:t>
        <a:bodyPr/>
        <a:lstStyle/>
        <a:p>
          <a:endParaRPr lang="en-US"/>
        </a:p>
      </dgm:t>
    </dgm:pt>
    <dgm:pt modelId="{1057462D-26CA-4AD6-B29C-51EFA613FFD3}" type="sibTrans" cxnId="{476942C5-47C2-4B6A-A68A-77CD0F6CCD27}">
      <dgm:prSet/>
      <dgm:spPr/>
      <dgm:t>
        <a:bodyPr/>
        <a:lstStyle/>
        <a:p>
          <a:endParaRPr lang="en-US"/>
        </a:p>
      </dgm:t>
    </dgm:pt>
    <dgm:pt modelId="{1EF8AAB4-A383-4FC7-8D85-4847BC1BC06B}">
      <dgm:prSet phldrT="[Text]"/>
      <dgm:spPr/>
      <dgm:t>
        <a:bodyPr/>
        <a:lstStyle/>
        <a:p>
          <a:r>
            <a:rPr lang="en-US" smtClean="0">
              <a:latin typeface="Times New Roman" panose="02020603050405020304" pitchFamily="18" charset="0"/>
              <a:cs typeface="Times New Roman" panose="02020603050405020304" pitchFamily="18" charset="0"/>
            </a:rPr>
            <a:t>Handicap</a:t>
          </a:r>
          <a:endParaRPr lang="en-US" dirty="0">
            <a:latin typeface="Times New Roman" panose="02020603050405020304" pitchFamily="18" charset="0"/>
            <a:cs typeface="Times New Roman" panose="02020603050405020304" pitchFamily="18" charset="0"/>
          </a:endParaRPr>
        </a:p>
      </dgm:t>
    </dgm:pt>
    <dgm:pt modelId="{5F1B0608-CF3B-4D3D-9B29-F3A6BA50CB5B}" type="parTrans" cxnId="{57D68E7C-1E22-4EB2-AFB8-71AB2A503638}">
      <dgm:prSet/>
      <dgm:spPr/>
      <dgm:t>
        <a:bodyPr/>
        <a:lstStyle/>
        <a:p>
          <a:endParaRPr lang="en-US"/>
        </a:p>
      </dgm:t>
    </dgm:pt>
    <dgm:pt modelId="{28302242-1C57-466B-9B2A-9EE8601535D9}" type="sibTrans" cxnId="{57D68E7C-1E22-4EB2-AFB8-71AB2A503638}">
      <dgm:prSet/>
      <dgm:spPr/>
      <dgm:t>
        <a:bodyPr/>
        <a:lstStyle/>
        <a:p>
          <a:endParaRPr lang="en-US"/>
        </a:p>
      </dgm:t>
    </dgm:pt>
    <dgm:pt modelId="{7605E525-75B6-4C73-8D20-72D39D2327B0}">
      <dgm:prSet phldrT="[Text]"/>
      <dgm:spPr/>
      <dgm:t>
        <a:bodyPr/>
        <a:lstStyle/>
        <a:p>
          <a:r>
            <a:rPr lang="en-US" dirty="0" smtClean="0">
              <a:latin typeface="Times New Roman" panose="02020603050405020304" pitchFamily="18" charset="0"/>
              <a:cs typeface="Times New Roman" panose="02020603050405020304" pitchFamily="18" charset="0"/>
            </a:rPr>
            <a:t>Impairment</a:t>
          </a:r>
          <a:endParaRPr lang="en-US" dirty="0">
            <a:latin typeface="Times New Roman" panose="02020603050405020304" pitchFamily="18" charset="0"/>
            <a:cs typeface="Times New Roman" panose="02020603050405020304" pitchFamily="18" charset="0"/>
          </a:endParaRPr>
        </a:p>
      </dgm:t>
    </dgm:pt>
    <dgm:pt modelId="{CD178033-AE9A-443A-ABDC-1593343BF790}" type="parTrans" cxnId="{15AED9FE-AFA8-4FFB-86F6-9B7132A1FE1B}">
      <dgm:prSet/>
      <dgm:spPr/>
      <dgm:t>
        <a:bodyPr/>
        <a:lstStyle/>
        <a:p>
          <a:endParaRPr lang="en-US"/>
        </a:p>
      </dgm:t>
    </dgm:pt>
    <dgm:pt modelId="{42FBDDD4-1B19-4E5E-B07A-52BD130466E3}" type="sibTrans" cxnId="{15AED9FE-AFA8-4FFB-86F6-9B7132A1FE1B}">
      <dgm:prSet/>
      <dgm:spPr/>
      <dgm:t>
        <a:bodyPr/>
        <a:lstStyle/>
        <a:p>
          <a:endParaRPr lang="en-US"/>
        </a:p>
      </dgm:t>
    </dgm:pt>
    <dgm:pt modelId="{5CF77432-C2C2-4897-B265-5991EF61B2AA}" type="pres">
      <dgm:prSet presAssocID="{88EC30A8-D216-4052-95BD-3B9771A0AC95}" presName="compositeShape" presStyleCnt="0">
        <dgm:presLayoutVars>
          <dgm:chMax val="7"/>
          <dgm:dir/>
          <dgm:resizeHandles val="exact"/>
        </dgm:presLayoutVars>
      </dgm:prSet>
      <dgm:spPr/>
    </dgm:pt>
    <dgm:pt modelId="{A5387A3D-03ED-453E-84BF-3E65954D3BEE}" type="pres">
      <dgm:prSet presAssocID="{CFAE96F3-AE4A-4666-A3CA-911DF8410738}" presName="circ1" presStyleLbl="vennNode1" presStyleIdx="0" presStyleCnt="3"/>
      <dgm:spPr/>
      <dgm:t>
        <a:bodyPr/>
        <a:lstStyle/>
        <a:p>
          <a:endParaRPr lang="en-US"/>
        </a:p>
      </dgm:t>
    </dgm:pt>
    <dgm:pt modelId="{26C80EB0-CA07-4DE2-9A06-965B4B996A83}" type="pres">
      <dgm:prSet presAssocID="{CFAE96F3-AE4A-4666-A3CA-911DF8410738}" presName="circ1Tx" presStyleLbl="revTx" presStyleIdx="0" presStyleCnt="0">
        <dgm:presLayoutVars>
          <dgm:chMax val="0"/>
          <dgm:chPref val="0"/>
          <dgm:bulletEnabled val="1"/>
        </dgm:presLayoutVars>
      </dgm:prSet>
      <dgm:spPr/>
      <dgm:t>
        <a:bodyPr/>
        <a:lstStyle/>
        <a:p>
          <a:endParaRPr lang="en-US"/>
        </a:p>
      </dgm:t>
    </dgm:pt>
    <dgm:pt modelId="{02008093-F8DF-41F2-86BC-63DFD64BA236}" type="pres">
      <dgm:prSet presAssocID="{1EF8AAB4-A383-4FC7-8D85-4847BC1BC06B}" presName="circ2" presStyleLbl="vennNode1" presStyleIdx="1" presStyleCnt="3"/>
      <dgm:spPr/>
      <dgm:t>
        <a:bodyPr/>
        <a:lstStyle/>
        <a:p>
          <a:endParaRPr lang="en-US"/>
        </a:p>
      </dgm:t>
    </dgm:pt>
    <dgm:pt modelId="{ECE74A14-D3CE-4166-822F-12E412F1E8D6}" type="pres">
      <dgm:prSet presAssocID="{1EF8AAB4-A383-4FC7-8D85-4847BC1BC06B}" presName="circ2Tx" presStyleLbl="revTx" presStyleIdx="0" presStyleCnt="0">
        <dgm:presLayoutVars>
          <dgm:chMax val="0"/>
          <dgm:chPref val="0"/>
          <dgm:bulletEnabled val="1"/>
        </dgm:presLayoutVars>
      </dgm:prSet>
      <dgm:spPr/>
      <dgm:t>
        <a:bodyPr/>
        <a:lstStyle/>
        <a:p>
          <a:endParaRPr lang="en-US"/>
        </a:p>
      </dgm:t>
    </dgm:pt>
    <dgm:pt modelId="{A2973C58-3528-49DA-B462-91AEB59C773B}" type="pres">
      <dgm:prSet presAssocID="{7605E525-75B6-4C73-8D20-72D39D2327B0}" presName="circ3" presStyleLbl="vennNode1" presStyleIdx="2" presStyleCnt="3"/>
      <dgm:spPr/>
      <dgm:t>
        <a:bodyPr/>
        <a:lstStyle/>
        <a:p>
          <a:endParaRPr lang="en-US"/>
        </a:p>
      </dgm:t>
    </dgm:pt>
    <dgm:pt modelId="{B3232EB2-8696-4F15-8D89-6B98ACE69CFC}" type="pres">
      <dgm:prSet presAssocID="{7605E525-75B6-4C73-8D20-72D39D2327B0}" presName="circ3Tx" presStyleLbl="revTx" presStyleIdx="0" presStyleCnt="0">
        <dgm:presLayoutVars>
          <dgm:chMax val="0"/>
          <dgm:chPref val="0"/>
          <dgm:bulletEnabled val="1"/>
        </dgm:presLayoutVars>
      </dgm:prSet>
      <dgm:spPr/>
      <dgm:t>
        <a:bodyPr/>
        <a:lstStyle/>
        <a:p>
          <a:endParaRPr lang="en-US"/>
        </a:p>
      </dgm:t>
    </dgm:pt>
  </dgm:ptLst>
  <dgm:cxnLst>
    <dgm:cxn modelId="{8952262B-2291-4796-94E8-FFA595AD8D36}" type="presOf" srcId="{CFAE96F3-AE4A-4666-A3CA-911DF8410738}" destId="{26C80EB0-CA07-4DE2-9A06-965B4B996A83}" srcOrd="1" destOrd="0" presId="urn:microsoft.com/office/officeart/2005/8/layout/venn1"/>
    <dgm:cxn modelId="{57D68E7C-1E22-4EB2-AFB8-71AB2A503638}" srcId="{88EC30A8-D216-4052-95BD-3B9771A0AC95}" destId="{1EF8AAB4-A383-4FC7-8D85-4847BC1BC06B}" srcOrd="1" destOrd="0" parTransId="{5F1B0608-CF3B-4D3D-9B29-F3A6BA50CB5B}" sibTransId="{28302242-1C57-466B-9B2A-9EE8601535D9}"/>
    <dgm:cxn modelId="{17DDBD2E-C9E6-4CBD-B274-5A8A326F9031}" type="presOf" srcId="{CFAE96F3-AE4A-4666-A3CA-911DF8410738}" destId="{A5387A3D-03ED-453E-84BF-3E65954D3BEE}" srcOrd="0" destOrd="0" presId="urn:microsoft.com/office/officeart/2005/8/layout/venn1"/>
    <dgm:cxn modelId="{499D9B9F-30AA-48A5-8E40-D042DCE331CB}" type="presOf" srcId="{7605E525-75B6-4C73-8D20-72D39D2327B0}" destId="{A2973C58-3528-49DA-B462-91AEB59C773B}" srcOrd="0" destOrd="0" presId="urn:microsoft.com/office/officeart/2005/8/layout/venn1"/>
    <dgm:cxn modelId="{BA208531-235D-45A5-BC34-6902E23709E9}" type="presOf" srcId="{1EF8AAB4-A383-4FC7-8D85-4847BC1BC06B}" destId="{02008093-F8DF-41F2-86BC-63DFD64BA236}" srcOrd="0" destOrd="0" presId="urn:microsoft.com/office/officeart/2005/8/layout/venn1"/>
    <dgm:cxn modelId="{99A05D42-09CE-48E2-B239-C5A9824EE1E7}" type="presOf" srcId="{88EC30A8-D216-4052-95BD-3B9771A0AC95}" destId="{5CF77432-C2C2-4897-B265-5991EF61B2AA}" srcOrd="0" destOrd="0" presId="urn:microsoft.com/office/officeart/2005/8/layout/venn1"/>
    <dgm:cxn modelId="{E11DF570-5525-4D70-B5D9-4ED8DE46A8AC}" type="presOf" srcId="{1EF8AAB4-A383-4FC7-8D85-4847BC1BC06B}" destId="{ECE74A14-D3CE-4166-822F-12E412F1E8D6}" srcOrd="1" destOrd="0" presId="urn:microsoft.com/office/officeart/2005/8/layout/venn1"/>
    <dgm:cxn modelId="{15AED9FE-AFA8-4FFB-86F6-9B7132A1FE1B}" srcId="{88EC30A8-D216-4052-95BD-3B9771A0AC95}" destId="{7605E525-75B6-4C73-8D20-72D39D2327B0}" srcOrd="2" destOrd="0" parTransId="{CD178033-AE9A-443A-ABDC-1593343BF790}" sibTransId="{42FBDDD4-1B19-4E5E-B07A-52BD130466E3}"/>
    <dgm:cxn modelId="{FB01DC8D-2C30-40E8-B9A6-75F1209F2BAB}" type="presOf" srcId="{7605E525-75B6-4C73-8D20-72D39D2327B0}" destId="{B3232EB2-8696-4F15-8D89-6B98ACE69CFC}" srcOrd="1" destOrd="0" presId="urn:microsoft.com/office/officeart/2005/8/layout/venn1"/>
    <dgm:cxn modelId="{476942C5-47C2-4B6A-A68A-77CD0F6CCD27}" srcId="{88EC30A8-D216-4052-95BD-3B9771A0AC95}" destId="{CFAE96F3-AE4A-4666-A3CA-911DF8410738}" srcOrd="0" destOrd="0" parTransId="{C05469C5-EF5E-419A-BB2A-C2B574B31FA2}" sibTransId="{1057462D-26CA-4AD6-B29C-51EFA613FFD3}"/>
    <dgm:cxn modelId="{39CB4948-0748-42C6-B1B0-7039910ABAD0}" type="presParOf" srcId="{5CF77432-C2C2-4897-B265-5991EF61B2AA}" destId="{A5387A3D-03ED-453E-84BF-3E65954D3BEE}" srcOrd="0" destOrd="0" presId="urn:microsoft.com/office/officeart/2005/8/layout/venn1"/>
    <dgm:cxn modelId="{D4E9344D-CBAC-417A-A390-83357A076F1A}" type="presParOf" srcId="{5CF77432-C2C2-4897-B265-5991EF61B2AA}" destId="{26C80EB0-CA07-4DE2-9A06-965B4B996A83}" srcOrd="1" destOrd="0" presId="urn:microsoft.com/office/officeart/2005/8/layout/venn1"/>
    <dgm:cxn modelId="{74861AE6-11EF-4841-A37E-6F2A0DBA1761}" type="presParOf" srcId="{5CF77432-C2C2-4897-B265-5991EF61B2AA}" destId="{02008093-F8DF-41F2-86BC-63DFD64BA236}" srcOrd="2" destOrd="0" presId="urn:microsoft.com/office/officeart/2005/8/layout/venn1"/>
    <dgm:cxn modelId="{98D4F7DF-75D1-4790-B09E-9B086E36B5CB}" type="presParOf" srcId="{5CF77432-C2C2-4897-B265-5991EF61B2AA}" destId="{ECE74A14-D3CE-4166-822F-12E412F1E8D6}" srcOrd="3" destOrd="0" presId="urn:microsoft.com/office/officeart/2005/8/layout/venn1"/>
    <dgm:cxn modelId="{65BC3B7E-F2D0-497F-AD83-1CBC1D5FB8AA}" type="presParOf" srcId="{5CF77432-C2C2-4897-B265-5991EF61B2AA}" destId="{A2973C58-3528-49DA-B462-91AEB59C773B}" srcOrd="4" destOrd="0" presId="urn:microsoft.com/office/officeart/2005/8/layout/venn1"/>
    <dgm:cxn modelId="{01EF8EFF-2F5E-489B-AE9F-E782EFD715E6}" type="presParOf" srcId="{5CF77432-C2C2-4897-B265-5991EF61B2AA}" destId="{B3232EB2-8696-4F15-8D89-6B98ACE69CFC}" srcOrd="5"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1BBDE3E-1AA9-4A4E-890F-7F48872AA3BC}" type="doc">
      <dgm:prSet loTypeId="urn:microsoft.com/office/officeart/2005/8/layout/radial1" loCatId="cycle" qsTypeId="urn:microsoft.com/office/officeart/2005/8/quickstyle/simple5" qsCatId="simple" csTypeId="urn:microsoft.com/office/officeart/2005/8/colors/accent0_3" csCatId="mainScheme" phldr="1"/>
      <dgm:spPr/>
      <dgm:t>
        <a:bodyPr/>
        <a:lstStyle/>
        <a:p>
          <a:endParaRPr lang="en-US"/>
        </a:p>
      </dgm:t>
    </dgm:pt>
    <dgm:pt modelId="{CE9735E0-88CC-4773-A3E0-04FB7FAE491F}">
      <dgm:prSet phldrT="[Text]" custT="1"/>
      <dgm:spPr/>
      <dgm:t>
        <a:bodyPr/>
        <a:lstStyle/>
        <a:p>
          <a:r>
            <a:rPr lang="en-US" sz="1400" dirty="0" smtClean="0"/>
            <a:t>Luka Bakar</a:t>
          </a:r>
          <a:endParaRPr lang="en-US" sz="1400" dirty="0"/>
        </a:p>
      </dgm:t>
    </dgm:pt>
    <dgm:pt modelId="{B232D102-6C6C-49D7-841A-DDDB3D3613A2}" type="parTrans" cxnId="{585C135D-F055-468D-8D28-A7C59C5745FD}">
      <dgm:prSet/>
      <dgm:spPr/>
      <dgm:t>
        <a:bodyPr/>
        <a:lstStyle/>
        <a:p>
          <a:endParaRPr lang="en-US"/>
        </a:p>
      </dgm:t>
    </dgm:pt>
    <dgm:pt modelId="{3252D08D-A607-4D7E-B47D-FBEECB8E9416}" type="sibTrans" cxnId="{585C135D-F055-468D-8D28-A7C59C5745FD}">
      <dgm:prSet/>
      <dgm:spPr/>
      <dgm:t>
        <a:bodyPr/>
        <a:lstStyle/>
        <a:p>
          <a:endParaRPr lang="en-US"/>
        </a:p>
      </dgm:t>
    </dgm:pt>
    <dgm:pt modelId="{964D12FE-4217-4531-9EC1-6D89A1A12CA4}">
      <dgm:prSet phldrT="[Text]" custT="1"/>
      <dgm:spPr/>
      <dgm:t>
        <a:bodyPr/>
        <a:lstStyle/>
        <a:p>
          <a:r>
            <a:rPr lang="en-US" sz="1400" dirty="0" err="1" smtClean="0"/>
            <a:t>Bingung</a:t>
          </a:r>
          <a:endParaRPr lang="en-US" sz="1400" dirty="0"/>
        </a:p>
      </dgm:t>
    </dgm:pt>
    <dgm:pt modelId="{4CE7ADC2-F3E8-4E79-B390-D5FFBA044321}" type="parTrans" cxnId="{8FC9AE79-BBE8-4EEF-9A16-9C07A97007EE}">
      <dgm:prSet/>
      <dgm:spPr/>
      <dgm:t>
        <a:bodyPr/>
        <a:lstStyle/>
        <a:p>
          <a:endParaRPr lang="en-US"/>
        </a:p>
      </dgm:t>
    </dgm:pt>
    <dgm:pt modelId="{AEB4F0A6-DBB4-47FF-B020-9D91B51C4113}" type="sibTrans" cxnId="{8FC9AE79-BBE8-4EEF-9A16-9C07A97007EE}">
      <dgm:prSet/>
      <dgm:spPr/>
      <dgm:t>
        <a:bodyPr/>
        <a:lstStyle/>
        <a:p>
          <a:endParaRPr lang="en-US"/>
        </a:p>
      </dgm:t>
    </dgm:pt>
    <dgm:pt modelId="{940F58C9-16FF-4B03-84C0-F1635FB7CB84}">
      <dgm:prSet phldrT="[Text]" custT="1"/>
      <dgm:spPr/>
      <dgm:t>
        <a:bodyPr/>
        <a:lstStyle/>
        <a:p>
          <a:r>
            <a:rPr lang="en-US" sz="1400" dirty="0" err="1" smtClean="0"/>
            <a:t>Berkabung</a:t>
          </a:r>
          <a:endParaRPr lang="en-US" sz="1400" dirty="0"/>
        </a:p>
      </dgm:t>
    </dgm:pt>
    <dgm:pt modelId="{C0244B11-F205-4889-823F-A3270DC08A9A}" type="parTrans" cxnId="{FD8094A5-27BD-4056-93ED-036416D31711}">
      <dgm:prSet/>
      <dgm:spPr/>
      <dgm:t>
        <a:bodyPr/>
        <a:lstStyle/>
        <a:p>
          <a:endParaRPr lang="en-US"/>
        </a:p>
      </dgm:t>
    </dgm:pt>
    <dgm:pt modelId="{54C3079E-319D-4EAC-89F5-A69C789AF6EC}" type="sibTrans" cxnId="{FD8094A5-27BD-4056-93ED-036416D31711}">
      <dgm:prSet/>
      <dgm:spPr/>
      <dgm:t>
        <a:bodyPr/>
        <a:lstStyle/>
        <a:p>
          <a:endParaRPr lang="en-US"/>
        </a:p>
      </dgm:t>
    </dgm:pt>
    <dgm:pt modelId="{966D2663-B9FF-4E63-9CA2-EF2A256E211A}">
      <dgm:prSet phldrT="[Text]" custT="1"/>
      <dgm:spPr/>
      <dgm:t>
        <a:bodyPr/>
        <a:lstStyle/>
        <a:p>
          <a:r>
            <a:rPr lang="en-US" sz="1400" dirty="0" err="1" smtClean="0"/>
            <a:t>Cemas</a:t>
          </a:r>
          <a:endParaRPr lang="en-US" sz="1400" dirty="0"/>
        </a:p>
      </dgm:t>
    </dgm:pt>
    <dgm:pt modelId="{945623D2-EE24-4613-852D-E75A1B9FE9F3}" type="parTrans" cxnId="{2A8576D8-365B-48C2-AFF6-27BB95EB433B}">
      <dgm:prSet/>
      <dgm:spPr/>
      <dgm:t>
        <a:bodyPr/>
        <a:lstStyle/>
        <a:p>
          <a:endParaRPr lang="en-US"/>
        </a:p>
      </dgm:t>
    </dgm:pt>
    <dgm:pt modelId="{7C3022B3-ED64-47A2-B4E3-A70B8AF118CD}" type="sibTrans" cxnId="{2A8576D8-365B-48C2-AFF6-27BB95EB433B}">
      <dgm:prSet/>
      <dgm:spPr/>
      <dgm:t>
        <a:bodyPr/>
        <a:lstStyle/>
        <a:p>
          <a:endParaRPr lang="en-US"/>
        </a:p>
      </dgm:t>
    </dgm:pt>
    <dgm:pt modelId="{78E675EA-53D8-418D-B52D-F29D078F1312}">
      <dgm:prSet phldrT="[Text]" custT="1"/>
      <dgm:spPr/>
      <dgm:t>
        <a:bodyPr/>
        <a:lstStyle/>
        <a:p>
          <a:r>
            <a:rPr lang="en-US" sz="1400" dirty="0" err="1" smtClean="0"/>
            <a:t>Depresi</a:t>
          </a:r>
          <a:endParaRPr lang="en-US" sz="1400" dirty="0"/>
        </a:p>
      </dgm:t>
    </dgm:pt>
    <dgm:pt modelId="{A877012F-5575-4B62-9359-7F5D359EA272}" type="parTrans" cxnId="{7A86FD52-754E-4224-9B3C-7EDA1A98FFBD}">
      <dgm:prSet/>
      <dgm:spPr/>
      <dgm:t>
        <a:bodyPr/>
        <a:lstStyle/>
        <a:p>
          <a:endParaRPr lang="en-US"/>
        </a:p>
      </dgm:t>
    </dgm:pt>
    <dgm:pt modelId="{C2A18028-768D-4687-8176-892E6149246B}" type="sibTrans" cxnId="{7A86FD52-754E-4224-9B3C-7EDA1A98FFBD}">
      <dgm:prSet/>
      <dgm:spPr/>
      <dgm:t>
        <a:bodyPr/>
        <a:lstStyle/>
        <a:p>
          <a:endParaRPr lang="en-US"/>
        </a:p>
      </dgm:t>
    </dgm:pt>
    <dgm:pt modelId="{1BFA0CCC-92DF-4831-A659-7004AD71A3C0}">
      <dgm:prSet phldrT="[Text]" custT="1"/>
      <dgm:spPr/>
      <dgm:t>
        <a:bodyPr/>
        <a:lstStyle/>
        <a:p>
          <a:r>
            <a:rPr lang="en-US" sz="1400" dirty="0" err="1" smtClean="0"/>
            <a:t>Ketidakberdayaan</a:t>
          </a:r>
          <a:endParaRPr lang="en-US" sz="1400" dirty="0"/>
        </a:p>
      </dgm:t>
    </dgm:pt>
    <dgm:pt modelId="{2CC5F32D-6048-4424-B1AB-2CE19E5AEBB7}" type="parTrans" cxnId="{D81F2463-E960-4693-8F9D-637C6490D8B7}">
      <dgm:prSet/>
      <dgm:spPr/>
      <dgm:t>
        <a:bodyPr/>
        <a:lstStyle/>
        <a:p>
          <a:endParaRPr lang="en-US"/>
        </a:p>
      </dgm:t>
    </dgm:pt>
    <dgm:pt modelId="{BC101275-5985-4A9E-B5E6-349981591832}" type="sibTrans" cxnId="{D81F2463-E960-4693-8F9D-637C6490D8B7}">
      <dgm:prSet/>
      <dgm:spPr/>
      <dgm:t>
        <a:bodyPr/>
        <a:lstStyle/>
        <a:p>
          <a:endParaRPr lang="en-US"/>
        </a:p>
      </dgm:t>
    </dgm:pt>
    <dgm:pt modelId="{CED230AE-32A3-47CA-B6E8-C3E55ED92D4F}">
      <dgm:prSet phldrT="[Text]" custT="1"/>
      <dgm:spPr/>
      <dgm:t>
        <a:bodyPr/>
        <a:lstStyle/>
        <a:p>
          <a:r>
            <a:rPr lang="en-US" sz="1400" dirty="0" err="1" smtClean="0"/>
            <a:t>Kemarahan</a:t>
          </a:r>
          <a:endParaRPr lang="en-US" sz="1400" dirty="0"/>
        </a:p>
      </dgm:t>
    </dgm:pt>
    <dgm:pt modelId="{26F05EA8-8D6E-46EE-AECB-8D801153680C}" type="parTrans" cxnId="{25114BDA-6A53-4D13-B9EB-0259EE1C9739}">
      <dgm:prSet/>
      <dgm:spPr/>
      <dgm:t>
        <a:bodyPr/>
        <a:lstStyle/>
        <a:p>
          <a:endParaRPr lang="en-US"/>
        </a:p>
      </dgm:t>
    </dgm:pt>
    <dgm:pt modelId="{0C36972D-7B2F-42FF-B5BC-5D6EA08D1CEB}" type="sibTrans" cxnId="{25114BDA-6A53-4D13-B9EB-0259EE1C9739}">
      <dgm:prSet/>
      <dgm:spPr/>
      <dgm:t>
        <a:bodyPr/>
        <a:lstStyle/>
        <a:p>
          <a:endParaRPr lang="en-US"/>
        </a:p>
      </dgm:t>
    </dgm:pt>
    <dgm:pt modelId="{F88604F2-511D-44F0-8937-312D1584DA18}">
      <dgm:prSet phldrT="[Text]" custT="1"/>
      <dgm:spPr/>
      <dgm:t>
        <a:bodyPr/>
        <a:lstStyle/>
        <a:p>
          <a:r>
            <a:rPr lang="en-US" sz="1400" dirty="0" smtClean="0"/>
            <a:t>Rasa </a:t>
          </a:r>
          <a:r>
            <a:rPr lang="en-US" sz="1400" dirty="0" err="1" smtClean="0"/>
            <a:t>bersalah</a:t>
          </a:r>
          <a:endParaRPr lang="en-US" sz="1400" dirty="0"/>
        </a:p>
      </dgm:t>
    </dgm:pt>
    <dgm:pt modelId="{4E2EE647-22C0-4D39-BCC2-B076998FCC98}" type="parTrans" cxnId="{255AA0C5-360C-4CB5-B33B-E10D51FD8E7B}">
      <dgm:prSet/>
      <dgm:spPr/>
      <dgm:t>
        <a:bodyPr/>
        <a:lstStyle/>
        <a:p>
          <a:endParaRPr lang="en-US"/>
        </a:p>
      </dgm:t>
    </dgm:pt>
    <dgm:pt modelId="{9F3305C2-8619-4EA0-90D5-3473DC57D4DA}" type="sibTrans" cxnId="{255AA0C5-360C-4CB5-B33B-E10D51FD8E7B}">
      <dgm:prSet/>
      <dgm:spPr/>
      <dgm:t>
        <a:bodyPr/>
        <a:lstStyle/>
        <a:p>
          <a:endParaRPr lang="en-US"/>
        </a:p>
      </dgm:t>
    </dgm:pt>
    <dgm:pt modelId="{BAFC9F87-4D48-41F1-B0B6-072B33258FD5}">
      <dgm:prSet phldrT="[Text]" custT="1"/>
      <dgm:spPr/>
      <dgm:t>
        <a:bodyPr/>
        <a:lstStyle/>
        <a:p>
          <a:r>
            <a:rPr lang="en-US" sz="1400" dirty="0" err="1" smtClean="0"/>
            <a:t>Harga</a:t>
          </a:r>
          <a:r>
            <a:rPr lang="en-US" sz="1400" dirty="0" smtClean="0"/>
            <a:t> </a:t>
          </a:r>
          <a:r>
            <a:rPr lang="en-US" sz="1400" dirty="0" err="1" smtClean="0"/>
            <a:t>diri</a:t>
          </a:r>
          <a:r>
            <a:rPr lang="en-US" sz="1400" dirty="0" smtClean="0"/>
            <a:t> </a:t>
          </a:r>
          <a:r>
            <a:rPr lang="en-US" sz="1400" dirty="0" err="1" smtClean="0"/>
            <a:t>rendah</a:t>
          </a:r>
          <a:endParaRPr lang="en-US" sz="1400" dirty="0"/>
        </a:p>
      </dgm:t>
    </dgm:pt>
    <dgm:pt modelId="{51B2114B-5B9E-4261-842F-E4D9385DD6B4}" type="parTrans" cxnId="{90967539-70F3-4C1E-ADC6-E11C662FE56B}">
      <dgm:prSet/>
      <dgm:spPr/>
      <dgm:t>
        <a:bodyPr/>
        <a:lstStyle/>
        <a:p>
          <a:endParaRPr lang="en-US"/>
        </a:p>
      </dgm:t>
    </dgm:pt>
    <dgm:pt modelId="{79E58984-AF19-43AD-B4FF-7F344AC58F69}" type="sibTrans" cxnId="{90967539-70F3-4C1E-ADC6-E11C662FE56B}">
      <dgm:prSet/>
      <dgm:spPr/>
      <dgm:t>
        <a:bodyPr/>
        <a:lstStyle/>
        <a:p>
          <a:endParaRPr lang="en-US"/>
        </a:p>
      </dgm:t>
    </dgm:pt>
    <dgm:pt modelId="{5FD68B98-6906-49CC-B6D7-7738AA768FCE}">
      <dgm:prSet phldrT="[Text]" custT="1"/>
      <dgm:spPr/>
      <dgm:t>
        <a:bodyPr/>
        <a:lstStyle/>
        <a:p>
          <a:r>
            <a:rPr lang="en-US" sz="1400" dirty="0" err="1" smtClean="0"/>
            <a:t>Kepercayaan</a:t>
          </a:r>
          <a:r>
            <a:rPr lang="en-US" sz="1400" dirty="0" smtClean="0"/>
            <a:t> </a:t>
          </a:r>
          <a:r>
            <a:rPr lang="en-US" sz="1400" dirty="0" err="1" smtClean="0"/>
            <a:t>diri</a:t>
          </a:r>
          <a:r>
            <a:rPr lang="en-US" sz="1400" dirty="0" smtClean="0"/>
            <a:t> </a:t>
          </a:r>
          <a:r>
            <a:rPr lang="en-US" sz="1400" dirty="0" err="1" smtClean="0"/>
            <a:t>rendah</a:t>
          </a:r>
          <a:endParaRPr lang="en-US" sz="1400" dirty="0"/>
        </a:p>
      </dgm:t>
    </dgm:pt>
    <dgm:pt modelId="{16513D68-4CF4-4EAE-80DB-FA6A6D6D8622}" type="parTrans" cxnId="{88B889E3-6BB3-4E8B-96C2-63E83F51C30D}">
      <dgm:prSet/>
      <dgm:spPr/>
      <dgm:t>
        <a:bodyPr/>
        <a:lstStyle/>
        <a:p>
          <a:endParaRPr lang="en-US"/>
        </a:p>
      </dgm:t>
    </dgm:pt>
    <dgm:pt modelId="{E16A94B8-40E6-4681-960A-31D603B662ED}" type="sibTrans" cxnId="{88B889E3-6BB3-4E8B-96C2-63E83F51C30D}">
      <dgm:prSet/>
      <dgm:spPr/>
      <dgm:t>
        <a:bodyPr/>
        <a:lstStyle/>
        <a:p>
          <a:endParaRPr lang="en-US"/>
        </a:p>
      </dgm:t>
    </dgm:pt>
    <dgm:pt modelId="{A3DD62CE-AD44-40F6-A7D2-177182812D15}">
      <dgm:prSet phldrT="[Text]" custT="1"/>
      <dgm:spPr/>
      <dgm:t>
        <a:bodyPr/>
        <a:lstStyle/>
        <a:p>
          <a:r>
            <a:rPr lang="en-US" sz="1400" dirty="0" err="1" smtClean="0"/>
            <a:t>Harapan</a:t>
          </a:r>
          <a:r>
            <a:rPr lang="en-US" sz="1400" dirty="0" smtClean="0"/>
            <a:t> </a:t>
          </a:r>
          <a:r>
            <a:rPr lang="en-US" sz="1400" dirty="0" err="1" smtClean="0"/>
            <a:t>hidup</a:t>
          </a:r>
          <a:r>
            <a:rPr lang="en-US" sz="1400" dirty="0" smtClean="0"/>
            <a:t> </a:t>
          </a:r>
          <a:r>
            <a:rPr lang="en-US" sz="1400" dirty="0" err="1" smtClean="0"/>
            <a:t>kurang</a:t>
          </a:r>
          <a:endParaRPr lang="en-US" sz="1400" dirty="0"/>
        </a:p>
      </dgm:t>
    </dgm:pt>
    <dgm:pt modelId="{9B59F744-FEFC-45A7-BC29-6602B67185F2}" type="parTrans" cxnId="{A96EBE06-9FCF-438B-832F-11318F536D86}">
      <dgm:prSet/>
      <dgm:spPr/>
      <dgm:t>
        <a:bodyPr/>
        <a:lstStyle/>
        <a:p>
          <a:endParaRPr lang="en-US"/>
        </a:p>
      </dgm:t>
    </dgm:pt>
    <dgm:pt modelId="{9C9C7EB6-08C7-4E2F-A886-B3726A77F972}" type="sibTrans" cxnId="{A96EBE06-9FCF-438B-832F-11318F536D86}">
      <dgm:prSet/>
      <dgm:spPr/>
      <dgm:t>
        <a:bodyPr/>
        <a:lstStyle/>
        <a:p>
          <a:endParaRPr lang="en-US"/>
        </a:p>
      </dgm:t>
    </dgm:pt>
    <dgm:pt modelId="{7351A2AD-F78E-4E5F-B9EE-6B83F1FA992E}" type="pres">
      <dgm:prSet presAssocID="{11BBDE3E-1AA9-4A4E-890F-7F48872AA3BC}" presName="cycle" presStyleCnt="0">
        <dgm:presLayoutVars>
          <dgm:chMax val="1"/>
          <dgm:dir/>
          <dgm:animLvl val="ctr"/>
          <dgm:resizeHandles val="exact"/>
        </dgm:presLayoutVars>
      </dgm:prSet>
      <dgm:spPr/>
      <dgm:t>
        <a:bodyPr/>
        <a:lstStyle/>
        <a:p>
          <a:endParaRPr lang="en-US"/>
        </a:p>
      </dgm:t>
    </dgm:pt>
    <dgm:pt modelId="{094174B0-7908-49B6-B4DA-FA2256692049}" type="pres">
      <dgm:prSet presAssocID="{CE9735E0-88CC-4773-A3E0-04FB7FAE491F}" presName="centerShape" presStyleLbl="node0" presStyleIdx="0" presStyleCnt="1"/>
      <dgm:spPr/>
      <dgm:t>
        <a:bodyPr/>
        <a:lstStyle/>
        <a:p>
          <a:endParaRPr lang="en-US"/>
        </a:p>
      </dgm:t>
    </dgm:pt>
    <dgm:pt modelId="{B42A4E92-24DA-44D3-B47B-F7B0199398EC}" type="pres">
      <dgm:prSet presAssocID="{4CE7ADC2-F3E8-4E79-B390-D5FFBA044321}" presName="Name9" presStyleLbl="parChTrans1D2" presStyleIdx="0" presStyleCnt="10"/>
      <dgm:spPr/>
      <dgm:t>
        <a:bodyPr/>
        <a:lstStyle/>
        <a:p>
          <a:endParaRPr lang="en-US"/>
        </a:p>
      </dgm:t>
    </dgm:pt>
    <dgm:pt modelId="{A181E485-33ED-415D-8304-279D5DC3A9E2}" type="pres">
      <dgm:prSet presAssocID="{4CE7ADC2-F3E8-4E79-B390-D5FFBA044321}" presName="connTx" presStyleLbl="parChTrans1D2" presStyleIdx="0" presStyleCnt="10"/>
      <dgm:spPr/>
      <dgm:t>
        <a:bodyPr/>
        <a:lstStyle/>
        <a:p>
          <a:endParaRPr lang="en-US"/>
        </a:p>
      </dgm:t>
    </dgm:pt>
    <dgm:pt modelId="{129AD14B-7D6C-4FDE-B9FE-F7C22E510202}" type="pres">
      <dgm:prSet presAssocID="{964D12FE-4217-4531-9EC1-6D89A1A12CA4}" presName="node" presStyleLbl="node1" presStyleIdx="0" presStyleCnt="10">
        <dgm:presLayoutVars>
          <dgm:bulletEnabled val="1"/>
        </dgm:presLayoutVars>
      </dgm:prSet>
      <dgm:spPr/>
      <dgm:t>
        <a:bodyPr/>
        <a:lstStyle/>
        <a:p>
          <a:endParaRPr lang="en-US"/>
        </a:p>
      </dgm:t>
    </dgm:pt>
    <dgm:pt modelId="{D906537C-2F2C-4B6A-9EFD-AA3F8ACF1B88}" type="pres">
      <dgm:prSet presAssocID="{945623D2-EE24-4613-852D-E75A1B9FE9F3}" presName="Name9" presStyleLbl="parChTrans1D2" presStyleIdx="1" presStyleCnt="10"/>
      <dgm:spPr/>
      <dgm:t>
        <a:bodyPr/>
        <a:lstStyle/>
        <a:p>
          <a:endParaRPr lang="en-US"/>
        </a:p>
      </dgm:t>
    </dgm:pt>
    <dgm:pt modelId="{0663F532-E9F8-45CE-BFE2-AF37F9EA79AD}" type="pres">
      <dgm:prSet presAssocID="{945623D2-EE24-4613-852D-E75A1B9FE9F3}" presName="connTx" presStyleLbl="parChTrans1D2" presStyleIdx="1" presStyleCnt="10"/>
      <dgm:spPr/>
      <dgm:t>
        <a:bodyPr/>
        <a:lstStyle/>
        <a:p>
          <a:endParaRPr lang="en-US"/>
        </a:p>
      </dgm:t>
    </dgm:pt>
    <dgm:pt modelId="{A6C72B02-BAEF-401E-AB97-F1C1626A3F37}" type="pres">
      <dgm:prSet presAssocID="{966D2663-B9FF-4E63-9CA2-EF2A256E211A}" presName="node" presStyleLbl="node1" presStyleIdx="1" presStyleCnt="10">
        <dgm:presLayoutVars>
          <dgm:bulletEnabled val="1"/>
        </dgm:presLayoutVars>
      </dgm:prSet>
      <dgm:spPr/>
      <dgm:t>
        <a:bodyPr/>
        <a:lstStyle/>
        <a:p>
          <a:endParaRPr lang="en-US"/>
        </a:p>
      </dgm:t>
    </dgm:pt>
    <dgm:pt modelId="{55F2D746-B219-4D71-ABE0-6BB447557B3D}" type="pres">
      <dgm:prSet presAssocID="{A877012F-5575-4B62-9359-7F5D359EA272}" presName="Name9" presStyleLbl="parChTrans1D2" presStyleIdx="2" presStyleCnt="10"/>
      <dgm:spPr/>
      <dgm:t>
        <a:bodyPr/>
        <a:lstStyle/>
        <a:p>
          <a:endParaRPr lang="en-US"/>
        </a:p>
      </dgm:t>
    </dgm:pt>
    <dgm:pt modelId="{AB0428D9-6BA8-45FA-8502-4BD761CBDFFE}" type="pres">
      <dgm:prSet presAssocID="{A877012F-5575-4B62-9359-7F5D359EA272}" presName="connTx" presStyleLbl="parChTrans1D2" presStyleIdx="2" presStyleCnt="10"/>
      <dgm:spPr/>
      <dgm:t>
        <a:bodyPr/>
        <a:lstStyle/>
        <a:p>
          <a:endParaRPr lang="en-US"/>
        </a:p>
      </dgm:t>
    </dgm:pt>
    <dgm:pt modelId="{B93434FD-9F02-410E-B95A-A89C724D41B2}" type="pres">
      <dgm:prSet presAssocID="{78E675EA-53D8-418D-B52D-F29D078F1312}" presName="node" presStyleLbl="node1" presStyleIdx="2" presStyleCnt="10">
        <dgm:presLayoutVars>
          <dgm:bulletEnabled val="1"/>
        </dgm:presLayoutVars>
      </dgm:prSet>
      <dgm:spPr/>
      <dgm:t>
        <a:bodyPr/>
        <a:lstStyle/>
        <a:p>
          <a:endParaRPr lang="en-US"/>
        </a:p>
      </dgm:t>
    </dgm:pt>
    <dgm:pt modelId="{FF569DAA-DEBF-4F38-9C82-4A4745156358}" type="pres">
      <dgm:prSet presAssocID="{2CC5F32D-6048-4424-B1AB-2CE19E5AEBB7}" presName="Name9" presStyleLbl="parChTrans1D2" presStyleIdx="3" presStyleCnt="10"/>
      <dgm:spPr/>
      <dgm:t>
        <a:bodyPr/>
        <a:lstStyle/>
        <a:p>
          <a:endParaRPr lang="en-US"/>
        </a:p>
      </dgm:t>
    </dgm:pt>
    <dgm:pt modelId="{F1BB7032-4709-4247-B8C6-4EF322B58CB2}" type="pres">
      <dgm:prSet presAssocID="{2CC5F32D-6048-4424-B1AB-2CE19E5AEBB7}" presName="connTx" presStyleLbl="parChTrans1D2" presStyleIdx="3" presStyleCnt="10"/>
      <dgm:spPr/>
      <dgm:t>
        <a:bodyPr/>
        <a:lstStyle/>
        <a:p>
          <a:endParaRPr lang="en-US"/>
        </a:p>
      </dgm:t>
    </dgm:pt>
    <dgm:pt modelId="{81523275-6045-4711-9BBD-9F589D22D953}" type="pres">
      <dgm:prSet presAssocID="{1BFA0CCC-92DF-4831-A659-7004AD71A3C0}" presName="node" presStyleLbl="node1" presStyleIdx="3" presStyleCnt="10">
        <dgm:presLayoutVars>
          <dgm:bulletEnabled val="1"/>
        </dgm:presLayoutVars>
      </dgm:prSet>
      <dgm:spPr/>
      <dgm:t>
        <a:bodyPr/>
        <a:lstStyle/>
        <a:p>
          <a:endParaRPr lang="en-US"/>
        </a:p>
      </dgm:t>
    </dgm:pt>
    <dgm:pt modelId="{4B21AAE6-4353-43F5-B7D4-894C86027DB2}" type="pres">
      <dgm:prSet presAssocID="{26F05EA8-8D6E-46EE-AECB-8D801153680C}" presName="Name9" presStyleLbl="parChTrans1D2" presStyleIdx="4" presStyleCnt="10"/>
      <dgm:spPr/>
      <dgm:t>
        <a:bodyPr/>
        <a:lstStyle/>
        <a:p>
          <a:endParaRPr lang="en-US"/>
        </a:p>
      </dgm:t>
    </dgm:pt>
    <dgm:pt modelId="{BCB6E53D-E194-4DA6-B217-0AA623293539}" type="pres">
      <dgm:prSet presAssocID="{26F05EA8-8D6E-46EE-AECB-8D801153680C}" presName="connTx" presStyleLbl="parChTrans1D2" presStyleIdx="4" presStyleCnt="10"/>
      <dgm:spPr/>
      <dgm:t>
        <a:bodyPr/>
        <a:lstStyle/>
        <a:p>
          <a:endParaRPr lang="en-US"/>
        </a:p>
      </dgm:t>
    </dgm:pt>
    <dgm:pt modelId="{A12D6F88-0F38-4F42-97B9-F57AB60FF709}" type="pres">
      <dgm:prSet presAssocID="{CED230AE-32A3-47CA-B6E8-C3E55ED92D4F}" presName="node" presStyleLbl="node1" presStyleIdx="4" presStyleCnt="10">
        <dgm:presLayoutVars>
          <dgm:bulletEnabled val="1"/>
        </dgm:presLayoutVars>
      </dgm:prSet>
      <dgm:spPr/>
      <dgm:t>
        <a:bodyPr/>
        <a:lstStyle/>
        <a:p>
          <a:endParaRPr lang="en-US"/>
        </a:p>
      </dgm:t>
    </dgm:pt>
    <dgm:pt modelId="{CE153693-FC8A-4EED-A86B-E165EC2F8632}" type="pres">
      <dgm:prSet presAssocID="{4E2EE647-22C0-4D39-BCC2-B076998FCC98}" presName="Name9" presStyleLbl="parChTrans1D2" presStyleIdx="5" presStyleCnt="10"/>
      <dgm:spPr/>
      <dgm:t>
        <a:bodyPr/>
        <a:lstStyle/>
        <a:p>
          <a:endParaRPr lang="en-US"/>
        </a:p>
      </dgm:t>
    </dgm:pt>
    <dgm:pt modelId="{F625CD53-8280-4019-A549-EC59DB490D33}" type="pres">
      <dgm:prSet presAssocID="{4E2EE647-22C0-4D39-BCC2-B076998FCC98}" presName="connTx" presStyleLbl="parChTrans1D2" presStyleIdx="5" presStyleCnt="10"/>
      <dgm:spPr/>
      <dgm:t>
        <a:bodyPr/>
        <a:lstStyle/>
        <a:p>
          <a:endParaRPr lang="en-US"/>
        </a:p>
      </dgm:t>
    </dgm:pt>
    <dgm:pt modelId="{4E5E9468-00AF-487E-8852-4AC069EF11E1}" type="pres">
      <dgm:prSet presAssocID="{F88604F2-511D-44F0-8937-312D1584DA18}" presName="node" presStyleLbl="node1" presStyleIdx="5" presStyleCnt="10">
        <dgm:presLayoutVars>
          <dgm:bulletEnabled val="1"/>
        </dgm:presLayoutVars>
      </dgm:prSet>
      <dgm:spPr/>
      <dgm:t>
        <a:bodyPr/>
        <a:lstStyle/>
        <a:p>
          <a:endParaRPr lang="en-US"/>
        </a:p>
      </dgm:t>
    </dgm:pt>
    <dgm:pt modelId="{978F195E-6384-40A6-A7C5-EE89A8F2CEA4}" type="pres">
      <dgm:prSet presAssocID="{51B2114B-5B9E-4261-842F-E4D9385DD6B4}" presName="Name9" presStyleLbl="parChTrans1D2" presStyleIdx="6" presStyleCnt="10"/>
      <dgm:spPr/>
      <dgm:t>
        <a:bodyPr/>
        <a:lstStyle/>
        <a:p>
          <a:endParaRPr lang="en-US"/>
        </a:p>
      </dgm:t>
    </dgm:pt>
    <dgm:pt modelId="{B14E15B4-40A3-432F-974C-5F836CC1FE42}" type="pres">
      <dgm:prSet presAssocID="{51B2114B-5B9E-4261-842F-E4D9385DD6B4}" presName="connTx" presStyleLbl="parChTrans1D2" presStyleIdx="6" presStyleCnt="10"/>
      <dgm:spPr/>
      <dgm:t>
        <a:bodyPr/>
        <a:lstStyle/>
        <a:p>
          <a:endParaRPr lang="en-US"/>
        </a:p>
      </dgm:t>
    </dgm:pt>
    <dgm:pt modelId="{7EB57A2B-1B23-4268-BB4E-78430F0A78C5}" type="pres">
      <dgm:prSet presAssocID="{BAFC9F87-4D48-41F1-B0B6-072B33258FD5}" presName="node" presStyleLbl="node1" presStyleIdx="6" presStyleCnt="10">
        <dgm:presLayoutVars>
          <dgm:bulletEnabled val="1"/>
        </dgm:presLayoutVars>
      </dgm:prSet>
      <dgm:spPr/>
      <dgm:t>
        <a:bodyPr/>
        <a:lstStyle/>
        <a:p>
          <a:endParaRPr lang="en-US"/>
        </a:p>
      </dgm:t>
    </dgm:pt>
    <dgm:pt modelId="{B5FE5221-41C9-4B83-8C61-CE8D1FEF3C2A}" type="pres">
      <dgm:prSet presAssocID="{16513D68-4CF4-4EAE-80DB-FA6A6D6D8622}" presName="Name9" presStyleLbl="parChTrans1D2" presStyleIdx="7" presStyleCnt="10"/>
      <dgm:spPr/>
      <dgm:t>
        <a:bodyPr/>
        <a:lstStyle/>
        <a:p>
          <a:endParaRPr lang="en-US"/>
        </a:p>
      </dgm:t>
    </dgm:pt>
    <dgm:pt modelId="{B997CA0F-A76F-485B-BFCF-28A218E5075C}" type="pres">
      <dgm:prSet presAssocID="{16513D68-4CF4-4EAE-80DB-FA6A6D6D8622}" presName="connTx" presStyleLbl="parChTrans1D2" presStyleIdx="7" presStyleCnt="10"/>
      <dgm:spPr/>
      <dgm:t>
        <a:bodyPr/>
        <a:lstStyle/>
        <a:p>
          <a:endParaRPr lang="en-US"/>
        </a:p>
      </dgm:t>
    </dgm:pt>
    <dgm:pt modelId="{2185B412-2AFC-4CC1-AD72-2A30026E66F1}" type="pres">
      <dgm:prSet presAssocID="{5FD68B98-6906-49CC-B6D7-7738AA768FCE}" presName="node" presStyleLbl="node1" presStyleIdx="7" presStyleCnt="10">
        <dgm:presLayoutVars>
          <dgm:bulletEnabled val="1"/>
        </dgm:presLayoutVars>
      </dgm:prSet>
      <dgm:spPr/>
      <dgm:t>
        <a:bodyPr/>
        <a:lstStyle/>
        <a:p>
          <a:endParaRPr lang="en-US"/>
        </a:p>
      </dgm:t>
    </dgm:pt>
    <dgm:pt modelId="{15301074-4F60-4E5F-9892-BD473CC8E488}" type="pres">
      <dgm:prSet presAssocID="{C0244B11-F205-4889-823F-A3270DC08A9A}" presName="Name9" presStyleLbl="parChTrans1D2" presStyleIdx="8" presStyleCnt="10"/>
      <dgm:spPr/>
      <dgm:t>
        <a:bodyPr/>
        <a:lstStyle/>
        <a:p>
          <a:endParaRPr lang="en-US"/>
        </a:p>
      </dgm:t>
    </dgm:pt>
    <dgm:pt modelId="{593B6DDD-A3A0-47FD-A3F4-118638322E40}" type="pres">
      <dgm:prSet presAssocID="{C0244B11-F205-4889-823F-A3270DC08A9A}" presName="connTx" presStyleLbl="parChTrans1D2" presStyleIdx="8" presStyleCnt="10"/>
      <dgm:spPr/>
      <dgm:t>
        <a:bodyPr/>
        <a:lstStyle/>
        <a:p>
          <a:endParaRPr lang="en-US"/>
        </a:p>
      </dgm:t>
    </dgm:pt>
    <dgm:pt modelId="{E3A6302E-47EE-4722-B2E3-11079E40B774}" type="pres">
      <dgm:prSet presAssocID="{940F58C9-16FF-4B03-84C0-F1635FB7CB84}" presName="node" presStyleLbl="node1" presStyleIdx="8" presStyleCnt="10">
        <dgm:presLayoutVars>
          <dgm:bulletEnabled val="1"/>
        </dgm:presLayoutVars>
      </dgm:prSet>
      <dgm:spPr/>
      <dgm:t>
        <a:bodyPr/>
        <a:lstStyle/>
        <a:p>
          <a:endParaRPr lang="en-US"/>
        </a:p>
      </dgm:t>
    </dgm:pt>
    <dgm:pt modelId="{9F44772A-D174-49AF-813D-E054C744D791}" type="pres">
      <dgm:prSet presAssocID="{9B59F744-FEFC-45A7-BC29-6602B67185F2}" presName="Name9" presStyleLbl="parChTrans1D2" presStyleIdx="9" presStyleCnt="10"/>
      <dgm:spPr/>
      <dgm:t>
        <a:bodyPr/>
        <a:lstStyle/>
        <a:p>
          <a:endParaRPr lang="en-US"/>
        </a:p>
      </dgm:t>
    </dgm:pt>
    <dgm:pt modelId="{A976120B-17F5-4FD7-AEB9-3CE24C83C983}" type="pres">
      <dgm:prSet presAssocID="{9B59F744-FEFC-45A7-BC29-6602B67185F2}" presName="connTx" presStyleLbl="parChTrans1D2" presStyleIdx="9" presStyleCnt="10"/>
      <dgm:spPr/>
      <dgm:t>
        <a:bodyPr/>
        <a:lstStyle/>
        <a:p>
          <a:endParaRPr lang="en-US"/>
        </a:p>
      </dgm:t>
    </dgm:pt>
    <dgm:pt modelId="{7EA52F4F-EDA8-4A6E-B10D-BA1FA22324E1}" type="pres">
      <dgm:prSet presAssocID="{A3DD62CE-AD44-40F6-A7D2-177182812D15}" presName="node" presStyleLbl="node1" presStyleIdx="9" presStyleCnt="10">
        <dgm:presLayoutVars>
          <dgm:bulletEnabled val="1"/>
        </dgm:presLayoutVars>
      </dgm:prSet>
      <dgm:spPr/>
      <dgm:t>
        <a:bodyPr/>
        <a:lstStyle/>
        <a:p>
          <a:endParaRPr lang="en-US"/>
        </a:p>
      </dgm:t>
    </dgm:pt>
  </dgm:ptLst>
  <dgm:cxnLst>
    <dgm:cxn modelId="{C0D99368-D551-4C08-8789-0181725F76F1}" type="presOf" srcId="{A3DD62CE-AD44-40F6-A7D2-177182812D15}" destId="{7EA52F4F-EDA8-4A6E-B10D-BA1FA22324E1}" srcOrd="0" destOrd="0" presId="urn:microsoft.com/office/officeart/2005/8/layout/radial1"/>
    <dgm:cxn modelId="{A4467260-F48A-4707-B64D-C72426B02BB9}" type="presOf" srcId="{C0244B11-F205-4889-823F-A3270DC08A9A}" destId="{593B6DDD-A3A0-47FD-A3F4-118638322E40}" srcOrd="1" destOrd="0" presId="urn:microsoft.com/office/officeart/2005/8/layout/radial1"/>
    <dgm:cxn modelId="{9782FF58-8D69-416A-A007-AF0467D6B84B}" type="presOf" srcId="{16513D68-4CF4-4EAE-80DB-FA6A6D6D8622}" destId="{B5FE5221-41C9-4B83-8C61-CE8D1FEF3C2A}" srcOrd="0" destOrd="0" presId="urn:microsoft.com/office/officeart/2005/8/layout/radial1"/>
    <dgm:cxn modelId="{7309144B-36EF-4928-B06D-201B3EFC58E6}" type="presOf" srcId="{C0244B11-F205-4889-823F-A3270DC08A9A}" destId="{15301074-4F60-4E5F-9892-BD473CC8E488}" srcOrd="0" destOrd="0" presId="urn:microsoft.com/office/officeart/2005/8/layout/radial1"/>
    <dgm:cxn modelId="{A2A4AAE8-BCA0-4A99-BEDB-E7FA7D4995D1}" type="presOf" srcId="{945623D2-EE24-4613-852D-E75A1B9FE9F3}" destId="{D906537C-2F2C-4B6A-9EFD-AA3F8ACF1B88}" srcOrd="0" destOrd="0" presId="urn:microsoft.com/office/officeart/2005/8/layout/radial1"/>
    <dgm:cxn modelId="{585C135D-F055-468D-8D28-A7C59C5745FD}" srcId="{11BBDE3E-1AA9-4A4E-890F-7F48872AA3BC}" destId="{CE9735E0-88CC-4773-A3E0-04FB7FAE491F}" srcOrd="0" destOrd="0" parTransId="{B232D102-6C6C-49D7-841A-DDDB3D3613A2}" sibTransId="{3252D08D-A607-4D7E-B47D-FBEECB8E9416}"/>
    <dgm:cxn modelId="{88B889E3-6BB3-4E8B-96C2-63E83F51C30D}" srcId="{CE9735E0-88CC-4773-A3E0-04FB7FAE491F}" destId="{5FD68B98-6906-49CC-B6D7-7738AA768FCE}" srcOrd="7" destOrd="0" parTransId="{16513D68-4CF4-4EAE-80DB-FA6A6D6D8622}" sibTransId="{E16A94B8-40E6-4681-960A-31D603B662ED}"/>
    <dgm:cxn modelId="{8C32CB4A-8BA2-4EB5-974C-A6E5348DFFD2}" type="presOf" srcId="{4CE7ADC2-F3E8-4E79-B390-D5FFBA044321}" destId="{A181E485-33ED-415D-8304-279D5DC3A9E2}" srcOrd="1" destOrd="0" presId="urn:microsoft.com/office/officeart/2005/8/layout/radial1"/>
    <dgm:cxn modelId="{2A8576D8-365B-48C2-AFF6-27BB95EB433B}" srcId="{CE9735E0-88CC-4773-A3E0-04FB7FAE491F}" destId="{966D2663-B9FF-4E63-9CA2-EF2A256E211A}" srcOrd="1" destOrd="0" parTransId="{945623D2-EE24-4613-852D-E75A1B9FE9F3}" sibTransId="{7C3022B3-ED64-47A2-B4E3-A70B8AF118CD}"/>
    <dgm:cxn modelId="{7A346B58-1360-460F-8A5C-F042736AE13A}" type="presOf" srcId="{9B59F744-FEFC-45A7-BC29-6602B67185F2}" destId="{A976120B-17F5-4FD7-AEB9-3CE24C83C983}" srcOrd="1" destOrd="0" presId="urn:microsoft.com/office/officeart/2005/8/layout/radial1"/>
    <dgm:cxn modelId="{F903C5E4-4BBD-4504-8164-8B4BFB6EE52F}" type="presOf" srcId="{11BBDE3E-1AA9-4A4E-890F-7F48872AA3BC}" destId="{7351A2AD-F78E-4E5F-B9EE-6B83F1FA992E}" srcOrd="0" destOrd="0" presId="urn:microsoft.com/office/officeart/2005/8/layout/radial1"/>
    <dgm:cxn modelId="{FDE9EEAE-B31F-4C3B-8E03-8371C9C1BF53}" type="presOf" srcId="{78E675EA-53D8-418D-B52D-F29D078F1312}" destId="{B93434FD-9F02-410E-B95A-A89C724D41B2}" srcOrd="0" destOrd="0" presId="urn:microsoft.com/office/officeart/2005/8/layout/radial1"/>
    <dgm:cxn modelId="{B95E69FB-9417-464C-8C41-7BACC10E717F}" type="presOf" srcId="{CE9735E0-88CC-4773-A3E0-04FB7FAE491F}" destId="{094174B0-7908-49B6-B4DA-FA2256692049}" srcOrd="0" destOrd="0" presId="urn:microsoft.com/office/officeart/2005/8/layout/radial1"/>
    <dgm:cxn modelId="{1A7F44F2-4100-4DE8-A709-7AC249FF9AD1}" type="presOf" srcId="{4E2EE647-22C0-4D39-BCC2-B076998FCC98}" destId="{F625CD53-8280-4019-A549-EC59DB490D33}" srcOrd="1" destOrd="0" presId="urn:microsoft.com/office/officeart/2005/8/layout/radial1"/>
    <dgm:cxn modelId="{7A86FD52-754E-4224-9B3C-7EDA1A98FFBD}" srcId="{CE9735E0-88CC-4773-A3E0-04FB7FAE491F}" destId="{78E675EA-53D8-418D-B52D-F29D078F1312}" srcOrd="2" destOrd="0" parTransId="{A877012F-5575-4B62-9359-7F5D359EA272}" sibTransId="{C2A18028-768D-4687-8176-892E6149246B}"/>
    <dgm:cxn modelId="{DF2C67CC-E615-4970-8433-8E9168389058}" type="presOf" srcId="{966D2663-B9FF-4E63-9CA2-EF2A256E211A}" destId="{A6C72B02-BAEF-401E-AB97-F1C1626A3F37}" srcOrd="0" destOrd="0" presId="urn:microsoft.com/office/officeart/2005/8/layout/radial1"/>
    <dgm:cxn modelId="{7A4E3CC2-3D79-4228-A5FC-B3BE05C15295}" type="presOf" srcId="{4E2EE647-22C0-4D39-BCC2-B076998FCC98}" destId="{CE153693-FC8A-4EED-A86B-E165EC2F8632}" srcOrd="0" destOrd="0" presId="urn:microsoft.com/office/officeart/2005/8/layout/radial1"/>
    <dgm:cxn modelId="{F5A864C5-18EF-4336-871B-2ECD2D7BDCD7}" type="presOf" srcId="{5FD68B98-6906-49CC-B6D7-7738AA768FCE}" destId="{2185B412-2AFC-4CC1-AD72-2A30026E66F1}" srcOrd="0" destOrd="0" presId="urn:microsoft.com/office/officeart/2005/8/layout/radial1"/>
    <dgm:cxn modelId="{7E8177F7-72A3-46F3-93AD-6CABC4742EAB}" type="presOf" srcId="{51B2114B-5B9E-4261-842F-E4D9385DD6B4}" destId="{978F195E-6384-40A6-A7C5-EE89A8F2CEA4}" srcOrd="0" destOrd="0" presId="urn:microsoft.com/office/officeart/2005/8/layout/radial1"/>
    <dgm:cxn modelId="{0370DC3A-9E00-41D3-974C-E362B128C07D}" type="presOf" srcId="{BAFC9F87-4D48-41F1-B0B6-072B33258FD5}" destId="{7EB57A2B-1B23-4268-BB4E-78430F0A78C5}" srcOrd="0" destOrd="0" presId="urn:microsoft.com/office/officeart/2005/8/layout/radial1"/>
    <dgm:cxn modelId="{90967539-70F3-4C1E-ADC6-E11C662FE56B}" srcId="{CE9735E0-88CC-4773-A3E0-04FB7FAE491F}" destId="{BAFC9F87-4D48-41F1-B0B6-072B33258FD5}" srcOrd="6" destOrd="0" parTransId="{51B2114B-5B9E-4261-842F-E4D9385DD6B4}" sibTransId="{79E58984-AF19-43AD-B4FF-7F344AC58F69}"/>
    <dgm:cxn modelId="{A96EBE06-9FCF-438B-832F-11318F536D86}" srcId="{CE9735E0-88CC-4773-A3E0-04FB7FAE491F}" destId="{A3DD62CE-AD44-40F6-A7D2-177182812D15}" srcOrd="9" destOrd="0" parTransId="{9B59F744-FEFC-45A7-BC29-6602B67185F2}" sibTransId="{9C9C7EB6-08C7-4E2F-A886-B3726A77F972}"/>
    <dgm:cxn modelId="{3A1DE8AA-8CD6-4F63-848A-D299608F0BE8}" type="presOf" srcId="{940F58C9-16FF-4B03-84C0-F1635FB7CB84}" destId="{E3A6302E-47EE-4722-B2E3-11079E40B774}" srcOrd="0" destOrd="0" presId="urn:microsoft.com/office/officeart/2005/8/layout/radial1"/>
    <dgm:cxn modelId="{255AA0C5-360C-4CB5-B33B-E10D51FD8E7B}" srcId="{CE9735E0-88CC-4773-A3E0-04FB7FAE491F}" destId="{F88604F2-511D-44F0-8937-312D1584DA18}" srcOrd="5" destOrd="0" parTransId="{4E2EE647-22C0-4D39-BCC2-B076998FCC98}" sibTransId="{9F3305C2-8619-4EA0-90D5-3473DC57D4DA}"/>
    <dgm:cxn modelId="{CE2078F1-6F80-4335-93A0-51DDE7931D15}" type="presOf" srcId="{51B2114B-5B9E-4261-842F-E4D9385DD6B4}" destId="{B14E15B4-40A3-432F-974C-5F836CC1FE42}" srcOrd="1" destOrd="0" presId="urn:microsoft.com/office/officeart/2005/8/layout/radial1"/>
    <dgm:cxn modelId="{0F777047-AFBA-42EE-A7A8-1408F4EC0127}" type="presOf" srcId="{16513D68-4CF4-4EAE-80DB-FA6A6D6D8622}" destId="{B997CA0F-A76F-485B-BFCF-28A218E5075C}" srcOrd="1" destOrd="0" presId="urn:microsoft.com/office/officeart/2005/8/layout/radial1"/>
    <dgm:cxn modelId="{398F432B-41B5-40AA-B626-0268ACF5E5F2}" type="presOf" srcId="{26F05EA8-8D6E-46EE-AECB-8D801153680C}" destId="{BCB6E53D-E194-4DA6-B217-0AA623293539}" srcOrd="1" destOrd="0" presId="urn:microsoft.com/office/officeart/2005/8/layout/radial1"/>
    <dgm:cxn modelId="{FF5A85C7-C85A-4E42-8F5F-62F494D14337}" type="presOf" srcId="{945623D2-EE24-4613-852D-E75A1B9FE9F3}" destId="{0663F532-E9F8-45CE-BFE2-AF37F9EA79AD}" srcOrd="1" destOrd="0" presId="urn:microsoft.com/office/officeart/2005/8/layout/radial1"/>
    <dgm:cxn modelId="{CDFF0A3E-AE13-4286-A7BF-4506B546F544}" type="presOf" srcId="{2CC5F32D-6048-4424-B1AB-2CE19E5AEBB7}" destId="{F1BB7032-4709-4247-B8C6-4EF322B58CB2}" srcOrd="1" destOrd="0" presId="urn:microsoft.com/office/officeart/2005/8/layout/radial1"/>
    <dgm:cxn modelId="{FCE49129-4F71-4C8B-834E-015CC4F63C4A}" type="presOf" srcId="{A877012F-5575-4B62-9359-7F5D359EA272}" destId="{AB0428D9-6BA8-45FA-8502-4BD761CBDFFE}" srcOrd="1" destOrd="0" presId="urn:microsoft.com/office/officeart/2005/8/layout/radial1"/>
    <dgm:cxn modelId="{E6E951E4-A499-435E-8E29-4BC0800F6666}" type="presOf" srcId="{26F05EA8-8D6E-46EE-AECB-8D801153680C}" destId="{4B21AAE6-4353-43F5-B7D4-894C86027DB2}" srcOrd="0" destOrd="0" presId="urn:microsoft.com/office/officeart/2005/8/layout/radial1"/>
    <dgm:cxn modelId="{F02A8103-689C-4754-A887-3EF43A6589FA}" type="presOf" srcId="{CED230AE-32A3-47CA-B6E8-C3E55ED92D4F}" destId="{A12D6F88-0F38-4F42-97B9-F57AB60FF709}" srcOrd="0" destOrd="0" presId="urn:microsoft.com/office/officeart/2005/8/layout/radial1"/>
    <dgm:cxn modelId="{5BB6C6F0-0598-4A8D-8A29-1F22687D7E9D}" type="presOf" srcId="{A877012F-5575-4B62-9359-7F5D359EA272}" destId="{55F2D746-B219-4D71-ABE0-6BB447557B3D}" srcOrd="0" destOrd="0" presId="urn:microsoft.com/office/officeart/2005/8/layout/radial1"/>
    <dgm:cxn modelId="{FD8094A5-27BD-4056-93ED-036416D31711}" srcId="{CE9735E0-88CC-4773-A3E0-04FB7FAE491F}" destId="{940F58C9-16FF-4B03-84C0-F1635FB7CB84}" srcOrd="8" destOrd="0" parTransId="{C0244B11-F205-4889-823F-A3270DC08A9A}" sibTransId="{54C3079E-319D-4EAC-89F5-A69C789AF6EC}"/>
    <dgm:cxn modelId="{13E63536-01E2-4A59-B3CA-381968C123A5}" type="presOf" srcId="{1BFA0CCC-92DF-4831-A659-7004AD71A3C0}" destId="{81523275-6045-4711-9BBD-9F589D22D953}" srcOrd="0" destOrd="0" presId="urn:microsoft.com/office/officeart/2005/8/layout/radial1"/>
    <dgm:cxn modelId="{564D989C-0DB1-42E8-BEA4-36785B634864}" type="presOf" srcId="{964D12FE-4217-4531-9EC1-6D89A1A12CA4}" destId="{129AD14B-7D6C-4FDE-B9FE-F7C22E510202}" srcOrd="0" destOrd="0" presId="urn:microsoft.com/office/officeart/2005/8/layout/radial1"/>
    <dgm:cxn modelId="{8FC9AE79-BBE8-4EEF-9A16-9C07A97007EE}" srcId="{CE9735E0-88CC-4773-A3E0-04FB7FAE491F}" destId="{964D12FE-4217-4531-9EC1-6D89A1A12CA4}" srcOrd="0" destOrd="0" parTransId="{4CE7ADC2-F3E8-4E79-B390-D5FFBA044321}" sibTransId="{AEB4F0A6-DBB4-47FF-B020-9D91B51C4113}"/>
    <dgm:cxn modelId="{CAA8BE45-F6E3-4921-903B-5A64D82F78C2}" type="presOf" srcId="{9B59F744-FEFC-45A7-BC29-6602B67185F2}" destId="{9F44772A-D174-49AF-813D-E054C744D791}" srcOrd="0" destOrd="0" presId="urn:microsoft.com/office/officeart/2005/8/layout/radial1"/>
    <dgm:cxn modelId="{D81F2463-E960-4693-8F9D-637C6490D8B7}" srcId="{CE9735E0-88CC-4773-A3E0-04FB7FAE491F}" destId="{1BFA0CCC-92DF-4831-A659-7004AD71A3C0}" srcOrd="3" destOrd="0" parTransId="{2CC5F32D-6048-4424-B1AB-2CE19E5AEBB7}" sibTransId="{BC101275-5985-4A9E-B5E6-349981591832}"/>
    <dgm:cxn modelId="{25114BDA-6A53-4D13-B9EB-0259EE1C9739}" srcId="{CE9735E0-88CC-4773-A3E0-04FB7FAE491F}" destId="{CED230AE-32A3-47CA-B6E8-C3E55ED92D4F}" srcOrd="4" destOrd="0" parTransId="{26F05EA8-8D6E-46EE-AECB-8D801153680C}" sibTransId="{0C36972D-7B2F-42FF-B5BC-5D6EA08D1CEB}"/>
    <dgm:cxn modelId="{78F4FD50-DFA7-42E0-856E-0D47D0289449}" type="presOf" srcId="{2CC5F32D-6048-4424-B1AB-2CE19E5AEBB7}" destId="{FF569DAA-DEBF-4F38-9C82-4A4745156358}" srcOrd="0" destOrd="0" presId="urn:microsoft.com/office/officeart/2005/8/layout/radial1"/>
    <dgm:cxn modelId="{066D13E0-882C-41F8-8D32-EB50C2C49AE3}" type="presOf" srcId="{4CE7ADC2-F3E8-4E79-B390-D5FFBA044321}" destId="{B42A4E92-24DA-44D3-B47B-F7B0199398EC}" srcOrd="0" destOrd="0" presId="urn:microsoft.com/office/officeart/2005/8/layout/radial1"/>
    <dgm:cxn modelId="{7D51A607-8BB5-4AE1-9CDA-4D6AF4691523}" type="presOf" srcId="{F88604F2-511D-44F0-8937-312D1584DA18}" destId="{4E5E9468-00AF-487E-8852-4AC069EF11E1}" srcOrd="0" destOrd="0" presId="urn:microsoft.com/office/officeart/2005/8/layout/radial1"/>
    <dgm:cxn modelId="{4C60C76D-BBC6-41FF-9EED-BCABB92A5F30}" type="presParOf" srcId="{7351A2AD-F78E-4E5F-B9EE-6B83F1FA992E}" destId="{094174B0-7908-49B6-B4DA-FA2256692049}" srcOrd="0" destOrd="0" presId="urn:microsoft.com/office/officeart/2005/8/layout/radial1"/>
    <dgm:cxn modelId="{F809361B-BBB2-491B-9D93-504CF8682DCA}" type="presParOf" srcId="{7351A2AD-F78E-4E5F-B9EE-6B83F1FA992E}" destId="{B42A4E92-24DA-44D3-B47B-F7B0199398EC}" srcOrd="1" destOrd="0" presId="urn:microsoft.com/office/officeart/2005/8/layout/radial1"/>
    <dgm:cxn modelId="{55B0CEEF-2192-48FA-B284-51EA86FBECF1}" type="presParOf" srcId="{B42A4E92-24DA-44D3-B47B-F7B0199398EC}" destId="{A181E485-33ED-415D-8304-279D5DC3A9E2}" srcOrd="0" destOrd="0" presId="urn:microsoft.com/office/officeart/2005/8/layout/radial1"/>
    <dgm:cxn modelId="{1AEE4CA5-3A8A-4E98-98A9-2BCE7831DAA1}" type="presParOf" srcId="{7351A2AD-F78E-4E5F-B9EE-6B83F1FA992E}" destId="{129AD14B-7D6C-4FDE-B9FE-F7C22E510202}" srcOrd="2" destOrd="0" presId="urn:microsoft.com/office/officeart/2005/8/layout/radial1"/>
    <dgm:cxn modelId="{4EA135AD-502C-4CCF-9363-9760E9773270}" type="presParOf" srcId="{7351A2AD-F78E-4E5F-B9EE-6B83F1FA992E}" destId="{D906537C-2F2C-4B6A-9EFD-AA3F8ACF1B88}" srcOrd="3" destOrd="0" presId="urn:microsoft.com/office/officeart/2005/8/layout/radial1"/>
    <dgm:cxn modelId="{4E560252-CCC1-4AAB-9512-C3A09420655C}" type="presParOf" srcId="{D906537C-2F2C-4B6A-9EFD-AA3F8ACF1B88}" destId="{0663F532-E9F8-45CE-BFE2-AF37F9EA79AD}" srcOrd="0" destOrd="0" presId="urn:microsoft.com/office/officeart/2005/8/layout/radial1"/>
    <dgm:cxn modelId="{B58F7FDB-B6F0-4CD0-95B0-E14965BED137}" type="presParOf" srcId="{7351A2AD-F78E-4E5F-B9EE-6B83F1FA992E}" destId="{A6C72B02-BAEF-401E-AB97-F1C1626A3F37}" srcOrd="4" destOrd="0" presId="urn:microsoft.com/office/officeart/2005/8/layout/radial1"/>
    <dgm:cxn modelId="{D8B4802F-A607-41C6-BC04-67B4482C9EB4}" type="presParOf" srcId="{7351A2AD-F78E-4E5F-B9EE-6B83F1FA992E}" destId="{55F2D746-B219-4D71-ABE0-6BB447557B3D}" srcOrd="5" destOrd="0" presId="urn:microsoft.com/office/officeart/2005/8/layout/radial1"/>
    <dgm:cxn modelId="{7CE56138-A7CB-4FB0-833C-89CE2E8D528A}" type="presParOf" srcId="{55F2D746-B219-4D71-ABE0-6BB447557B3D}" destId="{AB0428D9-6BA8-45FA-8502-4BD761CBDFFE}" srcOrd="0" destOrd="0" presId="urn:microsoft.com/office/officeart/2005/8/layout/radial1"/>
    <dgm:cxn modelId="{E0FA3B0A-0713-458D-8111-3243B7836984}" type="presParOf" srcId="{7351A2AD-F78E-4E5F-B9EE-6B83F1FA992E}" destId="{B93434FD-9F02-410E-B95A-A89C724D41B2}" srcOrd="6" destOrd="0" presId="urn:microsoft.com/office/officeart/2005/8/layout/radial1"/>
    <dgm:cxn modelId="{15F7C59E-2F15-41FD-836D-9563425256DF}" type="presParOf" srcId="{7351A2AD-F78E-4E5F-B9EE-6B83F1FA992E}" destId="{FF569DAA-DEBF-4F38-9C82-4A4745156358}" srcOrd="7" destOrd="0" presId="urn:microsoft.com/office/officeart/2005/8/layout/radial1"/>
    <dgm:cxn modelId="{E22B409E-2D5F-434C-92F1-EC40DFF3C836}" type="presParOf" srcId="{FF569DAA-DEBF-4F38-9C82-4A4745156358}" destId="{F1BB7032-4709-4247-B8C6-4EF322B58CB2}" srcOrd="0" destOrd="0" presId="urn:microsoft.com/office/officeart/2005/8/layout/radial1"/>
    <dgm:cxn modelId="{4FDCB28B-9F5F-4C42-A981-ECCB48F180D3}" type="presParOf" srcId="{7351A2AD-F78E-4E5F-B9EE-6B83F1FA992E}" destId="{81523275-6045-4711-9BBD-9F589D22D953}" srcOrd="8" destOrd="0" presId="urn:microsoft.com/office/officeart/2005/8/layout/radial1"/>
    <dgm:cxn modelId="{2235EBCF-511B-4685-B551-E952FB31C310}" type="presParOf" srcId="{7351A2AD-F78E-4E5F-B9EE-6B83F1FA992E}" destId="{4B21AAE6-4353-43F5-B7D4-894C86027DB2}" srcOrd="9" destOrd="0" presId="urn:microsoft.com/office/officeart/2005/8/layout/radial1"/>
    <dgm:cxn modelId="{453CF0CB-D195-4334-BF40-0ACAC2B547AF}" type="presParOf" srcId="{4B21AAE6-4353-43F5-B7D4-894C86027DB2}" destId="{BCB6E53D-E194-4DA6-B217-0AA623293539}" srcOrd="0" destOrd="0" presId="urn:microsoft.com/office/officeart/2005/8/layout/radial1"/>
    <dgm:cxn modelId="{CD183AF8-7539-42C2-9C43-E582F68AD015}" type="presParOf" srcId="{7351A2AD-F78E-4E5F-B9EE-6B83F1FA992E}" destId="{A12D6F88-0F38-4F42-97B9-F57AB60FF709}" srcOrd="10" destOrd="0" presId="urn:microsoft.com/office/officeart/2005/8/layout/radial1"/>
    <dgm:cxn modelId="{93452F68-BF62-4298-9134-8E0B85520C63}" type="presParOf" srcId="{7351A2AD-F78E-4E5F-B9EE-6B83F1FA992E}" destId="{CE153693-FC8A-4EED-A86B-E165EC2F8632}" srcOrd="11" destOrd="0" presId="urn:microsoft.com/office/officeart/2005/8/layout/radial1"/>
    <dgm:cxn modelId="{E7E6E2D4-87B2-4FD2-8FF0-2855FB84AFD7}" type="presParOf" srcId="{CE153693-FC8A-4EED-A86B-E165EC2F8632}" destId="{F625CD53-8280-4019-A549-EC59DB490D33}" srcOrd="0" destOrd="0" presId="urn:microsoft.com/office/officeart/2005/8/layout/radial1"/>
    <dgm:cxn modelId="{F4F4C57C-9C24-4F37-BF13-0296EE51291C}" type="presParOf" srcId="{7351A2AD-F78E-4E5F-B9EE-6B83F1FA992E}" destId="{4E5E9468-00AF-487E-8852-4AC069EF11E1}" srcOrd="12" destOrd="0" presId="urn:microsoft.com/office/officeart/2005/8/layout/radial1"/>
    <dgm:cxn modelId="{2CBA6C6C-02D8-4D8F-8359-7FD36637D423}" type="presParOf" srcId="{7351A2AD-F78E-4E5F-B9EE-6B83F1FA992E}" destId="{978F195E-6384-40A6-A7C5-EE89A8F2CEA4}" srcOrd="13" destOrd="0" presId="urn:microsoft.com/office/officeart/2005/8/layout/radial1"/>
    <dgm:cxn modelId="{B679C296-DF8D-467E-B74D-4D462C0E7650}" type="presParOf" srcId="{978F195E-6384-40A6-A7C5-EE89A8F2CEA4}" destId="{B14E15B4-40A3-432F-974C-5F836CC1FE42}" srcOrd="0" destOrd="0" presId="urn:microsoft.com/office/officeart/2005/8/layout/radial1"/>
    <dgm:cxn modelId="{62F39227-0634-42E3-BAC0-51EA22DC7A28}" type="presParOf" srcId="{7351A2AD-F78E-4E5F-B9EE-6B83F1FA992E}" destId="{7EB57A2B-1B23-4268-BB4E-78430F0A78C5}" srcOrd="14" destOrd="0" presId="urn:microsoft.com/office/officeart/2005/8/layout/radial1"/>
    <dgm:cxn modelId="{04B52664-DAC5-4773-83E4-2939A49D6E27}" type="presParOf" srcId="{7351A2AD-F78E-4E5F-B9EE-6B83F1FA992E}" destId="{B5FE5221-41C9-4B83-8C61-CE8D1FEF3C2A}" srcOrd="15" destOrd="0" presId="urn:microsoft.com/office/officeart/2005/8/layout/radial1"/>
    <dgm:cxn modelId="{89CBD432-DE95-446C-90D9-00415E8C92F1}" type="presParOf" srcId="{B5FE5221-41C9-4B83-8C61-CE8D1FEF3C2A}" destId="{B997CA0F-A76F-485B-BFCF-28A218E5075C}" srcOrd="0" destOrd="0" presId="urn:microsoft.com/office/officeart/2005/8/layout/radial1"/>
    <dgm:cxn modelId="{68330B95-A41E-4F1D-BFA5-84E807571C0E}" type="presParOf" srcId="{7351A2AD-F78E-4E5F-B9EE-6B83F1FA992E}" destId="{2185B412-2AFC-4CC1-AD72-2A30026E66F1}" srcOrd="16" destOrd="0" presId="urn:microsoft.com/office/officeart/2005/8/layout/radial1"/>
    <dgm:cxn modelId="{81D3CC64-1CA1-47DF-B331-B76A4007FB10}" type="presParOf" srcId="{7351A2AD-F78E-4E5F-B9EE-6B83F1FA992E}" destId="{15301074-4F60-4E5F-9892-BD473CC8E488}" srcOrd="17" destOrd="0" presId="urn:microsoft.com/office/officeart/2005/8/layout/radial1"/>
    <dgm:cxn modelId="{54C63A15-8378-42BE-A551-FD4F26B51003}" type="presParOf" srcId="{15301074-4F60-4E5F-9892-BD473CC8E488}" destId="{593B6DDD-A3A0-47FD-A3F4-118638322E40}" srcOrd="0" destOrd="0" presId="urn:microsoft.com/office/officeart/2005/8/layout/radial1"/>
    <dgm:cxn modelId="{56A63360-3EF9-4ED8-A1B5-74A559F29D27}" type="presParOf" srcId="{7351A2AD-F78E-4E5F-B9EE-6B83F1FA992E}" destId="{E3A6302E-47EE-4722-B2E3-11079E40B774}" srcOrd="18" destOrd="0" presId="urn:microsoft.com/office/officeart/2005/8/layout/radial1"/>
    <dgm:cxn modelId="{E37231B4-9861-4955-BF7E-94E6EC5FDD98}" type="presParOf" srcId="{7351A2AD-F78E-4E5F-B9EE-6B83F1FA992E}" destId="{9F44772A-D174-49AF-813D-E054C744D791}" srcOrd="19" destOrd="0" presId="urn:microsoft.com/office/officeart/2005/8/layout/radial1"/>
    <dgm:cxn modelId="{40BCE458-43B1-4652-ADB4-8768625510F3}" type="presParOf" srcId="{9F44772A-D174-49AF-813D-E054C744D791}" destId="{A976120B-17F5-4FD7-AEB9-3CE24C83C983}" srcOrd="0" destOrd="0" presId="urn:microsoft.com/office/officeart/2005/8/layout/radial1"/>
    <dgm:cxn modelId="{88B1EDFE-B88A-4C40-9468-AC4D58E74B8A}" type="presParOf" srcId="{7351A2AD-F78E-4E5F-B9EE-6B83F1FA992E}" destId="{7EA52F4F-EDA8-4A6E-B10D-BA1FA22324E1}" srcOrd="20" destOrd="0" presId="urn:microsoft.com/office/officeart/2005/8/layout/radia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5387A3D-03ED-453E-84BF-3E65954D3BEE}">
      <dsp:nvSpPr>
        <dsp:cNvPr id="0" name=""/>
        <dsp:cNvSpPr/>
      </dsp:nvSpPr>
      <dsp:spPr>
        <a:xfrm>
          <a:off x="720114" y="1015475"/>
          <a:ext cx="1995699" cy="1995699"/>
        </a:xfrm>
        <a:prstGeom prst="ellipse">
          <a:avLst/>
        </a:prstGeom>
        <a:solidFill>
          <a:schemeClr val="accent2">
            <a:alpha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r>
            <a:rPr lang="en-US" sz="2000" kern="1200" smtClean="0">
              <a:latin typeface="Times New Roman" panose="02020603050405020304" pitchFamily="18" charset="0"/>
              <a:cs typeface="Times New Roman" panose="02020603050405020304" pitchFamily="18" charset="0"/>
            </a:rPr>
            <a:t>Disability</a:t>
          </a:r>
          <a:endParaRPr lang="en-US" sz="2000" kern="1200" dirty="0">
            <a:latin typeface="Times New Roman" panose="02020603050405020304" pitchFamily="18" charset="0"/>
            <a:cs typeface="Times New Roman" panose="02020603050405020304" pitchFamily="18" charset="0"/>
          </a:endParaRPr>
        </a:p>
      </dsp:txBody>
      <dsp:txXfrm>
        <a:off x="986208" y="1364723"/>
        <a:ext cx="1463512" cy="898064"/>
      </dsp:txXfrm>
    </dsp:sp>
    <dsp:sp modelId="{02008093-F8DF-41F2-86BC-63DFD64BA236}">
      <dsp:nvSpPr>
        <dsp:cNvPr id="0" name=""/>
        <dsp:cNvSpPr/>
      </dsp:nvSpPr>
      <dsp:spPr>
        <a:xfrm>
          <a:off x="1440229" y="2262787"/>
          <a:ext cx="1995699" cy="1995699"/>
        </a:xfrm>
        <a:prstGeom prst="ellipse">
          <a:avLst/>
        </a:prstGeom>
        <a:solidFill>
          <a:schemeClr val="accent2">
            <a:alpha val="50000"/>
            <a:hueOff val="1620045"/>
            <a:satOff val="225"/>
            <a:lumOff val="196"/>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r>
            <a:rPr lang="en-US" sz="2000" kern="1200" smtClean="0">
              <a:latin typeface="Times New Roman" panose="02020603050405020304" pitchFamily="18" charset="0"/>
              <a:cs typeface="Times New Roman" panose="02020603050405020304" pitchFamily="18" charset="0"/>
            </a:rPr>
            <a:t>Handicap</a:t>
          </a:r>
          <a:endParaRPr lang="en-US" sz="2000" kern="1200" dirty="0">
            <a:latin typeface="Times New Roman" panose="02020603050405020304" pitchFamily="18" charset="0"/>
            <a:cs typeface="Times New Roman" panose="02020603050405020304" pitchFamily="18" charset="0"/>
          </a:endParaRPr>
        </a:p>
      </dsp:txBody>
      <dsp:txXfrm>
        <a:off x="2050581" y="2778343"/>
        <a:ext cx="1197419" cy="1097634"/>
      </dsp:txXfrm>
    </dsp:sp>
    <dsp:sp modelId="{A2973C58-3528-49DA-B462-91AEB59C773B}">
      <dsp:nvSpPr>
        <dsp:cNvPr id="0" name=""/>
        <dsp:cNvSpPr/>
      </dsp:nvSpPr>
      <dsp:spPr>
        <a:xfrm>
          <a:off x="0" y="2262787"/>
          <a:ext cx="1995699" cy="1995699"/>
        </a:xfrm>
        <a:prstGeom prst="ellipse">
          <a:avLst/>
        </a:prstGeom>
        <a:solidFill>
          <a:schemeClr val="accent2">
            <a:alpha val="50000"/>
            <a:hueOff val="3240090"/>
            <a:satOff val="451"/>
            <a:lumOff val="392"/>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r>
            <a:rPr lang="en-US" sz="2000" kern="1200" dirty="0" smtClean="0">
              <a:latin typeface="Times New Roman" panose="02020603050405020304" pitchFamily="18" charset="0"/>
              <a:cs typeface="Times New Roman" panose="02020603050405020304" pitchFamily="18" charset="0"/>
            </a:rPr>
            <a:t>Impairment</a:t>
          </a:r>
          <a:endParaRPr lang="en-US" sz="2000" kern="1200" dirty="0">
            <a:latin typeface="Times New Roman" panose="02020603050405020304" pitchFamily="18" charset="0"/>
            <a:cs typeface="Times New Roman" panose="02020603050405020304" pitchFamily="18" charset="0"/>
          </a:endParaRPr>
        </a:p>
      </dsp:txBody>
      <dsp:txXfrm>
        <a:off x="187928" y="2778343"/>
        <a:ext cx="1197419" cy="109763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94174B0-7908-49B6-B4DA-FA2256692049}">
      <dsp:nvSpPr>
        <dsp:cNvPr id="0" name=""/>
        <dsp:cNvSpPr/>
      </dsp:nvSpPr>
      <dsp:spPr>
        <a:xfrm>
          <a:off x="4323859" y="2529695"/>
          <a:ext cx="1189008" cy="1189008"/>
        </a:xfrm>
        <a:prstGeom prst="ellipse">
          <a:avLst/>
        </a:prstGeom>
        <a:gradFill rotWithShape="0">
          <a:gsLst>
            <a:gs pos="0">
              <a:schemeClr val="dk2">
                <a:hueOff val="0"/>
                <a:satOff val="0"/>
                <a:lumOff val="0"/>
                <a:alphaOff val="0"/>
                <a:shade val="85000"/>
                <a:satMod val="130000"/>
              </a:schemeClr>
            </a:gs>
            <a:gs pos="34000">
              <a:schemeClr val="dk2">
                <a:hueOff val="0"/>
                <a:satOff val="0"/>
                <a:lumOff val="0"/>
                <a:alphaOff val="0"/>
                <a:shade val="87000"/>
                <a:satMod val="125000"/>
              </a:schemeClr>
            </a:gs>
            <a:gs pos="70000">
              <a:schemeClr val="dk2">
                <a:hueOff val="0"/>
                <a:satOff val="0"/>
                <a:lumOff val="0"/>
                <a:alphaOff val="0"/>
                <a:tint val="100000"/>
                <a:shade val="90000"/>
                <a:satMod val="130000"/>
              </a:schemeClr>
            </a:gs>
            <a:gs pos="100000">
              <a:schemeClr val="dk2">
                <a:hueOff val="0"/>
                <a:satOff val="0"/>
                <a:lumOff val="0"/>
                <a:alphaOff val="0"/>
                <a:tint val="100000"/>
                <a:shade val="100000"/>
                <a:satMod val="110000"/>
              </a:schemeClr>
            </a:gs>
          </a:gsLst>
          <a:path path="circle">
            <a:fillToRect l="100000" t="100000" r="100000" b="100000"/>
          </a:path>
        </a:gra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dsp:spPr>
      <dsp:style>
        <a:lnRef idx="0">
          <a:scrgbClr r="0" g="0" b="0"/>
        </a:lnRef>
        <a:fillRef idx="3">
          <a:scrgbClr r="0" g="0" b="0"/>
        </a:fillRef>
        <a:effectRef idx="3">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t>Luka Bakar</a:t>
          </a:r>
          <a:endParaRPr lang="en-US" sz="1400" kern="1200" dirty="0"/>
        </a:p>
      </dsp:txBody>
      <dsp:txXfrm>
        <a:off x="4497985" y="2703821"/>
        <a:ext cx="840756" cy="840756"/>
      </dsp:txXfrm>
    </dsp:sp>
    <dsp:sp modelId="{B42A4E92-24DA-44D3-B47B-F7B0199398EC}">
      <dsp:nvSpPr>
        <dsp:cNvPr id="0" name=""/>
        <dsp:cNvSpPr/>
      </dsp:nvSpPr>
      <dsp:spPr>
        <a:xfrm rot="16200000">
          <a:off x="4260769" y="1861222"/>
          <a:ext cx="1315188" cy="21757"/>
        </a:xfrm>
        <a:custGeom>
          <a:avLst/>
          <a:gdLst/>
          <a:ahLst/>
          <a:cxnLst/>
          <a:rect l="0" t="0" r="0" b="0"/>
          <a:pathLst>
            <a:path>
              <a:moveTo>
                <a:pt x="0" y="10878"/>
              </a:moveTo>
              <a:lnTo>
                <a:pt x="1315188" y="10878"/>
              </a:lnTo>
            </a:path>
          </a:pathLst>
        </a:custGeom>
        <a:noFill/>
        <a:ln w="15875"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4885484" y="1839221"/>
        <a:ext cx="65759" cy="65759"/>
      </dsp:txXfrm>
    </dsp:sp>
    <dsp:sp modelId="{129AD14B-7D6C-4FDE-B9FE-F7C22E510202}">
      <dsp:nvSpPr>
        <dsp:cNvPr id="0" name=""/>
        <dsp:cNvSpPr/>
      </dsp:nvSpPr>
      <dsp:spPr>
        <a:xfrm>
          <a:off x="4323859" y="25498"/>
          <a:ext cx="1189008" cy="1189008"/>
        </a:xfrm>
        <a:prstGeom prst="ellipse">
          <a:avLst/>
        </a:prstGeom>
        <a:gradFill rotWithShape="0">
          <a:gsLst>
            <a:gs pos="0">
              <a:schemeClr val="dk2">
                <a:hueOff val="0"/>
                <a:satOff val="0"/>
                <a:lumOff val="0"/>
                <a:alphaOff val="0"/>
                <a:shade val="85000"/>
                <a:satMod val="130000"/>
              </a:schemeClr>
            </a:gs>
            <a:gs pos="34000">
              <a:schemeClr val="dk2">
                <a:hueOff val="0"/>
                <a:satOff val="0"/>
                <a:lumOff val="0"/>
                <a:alphaOff val="0"/>
                <a:shade val="87000"/>
                <a:satMod val="125000"/>
              </a:schemeClr>
            </a:gs>
            <a:gs pos="70000">
              <a:schemeClr val="dk2">
                <a:hueOff val="0"/>
                <a:satOff val="0"/>
                <a:lumOff val="0"/>
                <a:alphaOff val="0"/>
                <a:tint val="100000"/>
                <a:shade val="90000"/>
                <a:satMod val="130000"/>
              </a:schemeClr>
            </a:gs>
            <a:gs pos="100000">
              <a:schemeClr val="dk2">
                <a:hueOff val="0"/>
                <a:satOff val="0"/>
                <a:lumOff val="0"/>
                <a:alphaOff val="0"/>
                <a:tint val="100000"/>
                <a:shade val="100000"/>
                <a:satMod val="110000"/>
              </a:schemeClr>
            </a:gs>
          </a:gsLst>
          <a:path path="circle">
            <a:fillToRect l="100000" t="100000" r="100000" b="100000"/>
          </a:path>
        </a:gra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dsp:spPr>
      <dsp:style>
        <a:lnRef idx="0">
          <a:scrgbClr r="0" g="0" b="0"/>
        </a:lnRef>
        <a:fillRef idx="3">
          <a:scrgbClr r="0" g="0" b="0"/>
        </a:fillRef>
        <a:effectRef idx="3">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err="1" smtClean="0"/>
            <a:t>Bingung</a:t>
          </a:r>
          <a:endParaRPr lang="en-US" sz="1400" kern="1200" dirty="0"/>
        </a:p>
      </dsp:txBody>
      <dsp:txXfrm>
        <a:off x="4497985" y="199624"/>
        <a:ext cx="840756" cy="840756"/>
      </dsp:txXfrm>
    </dsp:sp>
    <dsp:sp modelId="{D906537C-2F2C-4B6A-9EFD-AA3F8ACF1B88}">
      <dsp:nvSpPr>
        <dsp:cNvPr id="0" name=""/>
        <dsp:cNvSpPr/>
      </dsp:nvSpPr>
      <dsp:spPr>
        <a:xfrm rot="18360000">
          <a:off x="4996734" y="2100352"/>
          <a:ext cx="1315188" cy="21757"/>
        </a:xfrm>
        <a:custGeom>
          <a:avLst/>
          <a:gdLst/>
          <a:ahLst/>
          <a:cxnLst/>
          <a:rect l="0" t="0" r="0" b="0"/>
          <a:pathLst>
            <a:path>
              <a:moveTo>
                <a:pt x="0" y="10878"/>
              </a:moveTo>
              <a:lnTo>
                <a:pt x="1315188" y="10878"/>
              </a:lnTo>
            </a:path>
          </a:pathLst>
        </a:custGeom>
        <a:noFill/>
        <a:ln w="15875"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5621449" y="2078351"/>
        <a:ext cx="65759" cy="65759"/>
      </dsp:txXfrm>
    </dsp:sp>
    <dsp:sp modelId="{A6C72B02-BAEF-401E-AB97-F1C1626A3F37}">
      <dsp:nvSpPr>
        <dsp:cNvPr id="0" name=""/>
        <dsp:cNvSpPr/>
      </dsp:nvSpPr>
      <dsp:spPr>
        <a:xfrm>
          <a:off x="5795789" y="503757"/>
          <a:ext cx="1189008" cy="1189008"/>
        </a:xfrm>
        <a:prstGeom prst="ellipse">
          <a:avLst/>
        </a:prstGeom>
        <a:gradFill rotWithShape="0">
          <a:gsLst>
            <a:gs pos="0">
              <a:schemeClr val="dk2">
                <a:hueOff val="0"/>
                <a:satOff val="0"/>
                <a:lumOff val="0"/>
                <a:alphaOff val="0"/>
                <a:shade val="85000"/>
                <a:satMod val="130000"/>
              </a:schemeClr>
            </a:gs>
            <a:gs pos="34000">
              <a:schemeClr val="dk2">
                <a:hueOff val="0"/>
                <a:satOff val="0"/>
                <a:lumOff val="0"/>
                <a:alphaOff val="0"/>
                <a:shade val="87000"/>
                <a:satMod val="125000"/>
              </a:schemeClr>
            </a:gs>
            <a:gs pos="70000">
              <a:schemeClr val="dk2">
                <a:hueOff val="0"/>
                <a:satOff val="0"/>
                <a:lumOff val="0"/>
                <a:alphaOff val="0"/>
                <a:tint val="100000"/>
                <a:shade val="90000"/>
                <a:satMod val="130000"/>
              </a:schemeClr>
            </a:gs>
            <a:gs pos="100000">
              <a:schemeClr val="dk2">
                <a:hueOff val="0"/>
                <a:satOff val="0"/>
                <a:lumOff val="0"/>
                <a:alphaOff val="0"/>
                <a:tint val="100000"/>
                <a:shade val="100000"/>
                <a:satMod val="110000"/>
              </a:schemeClr>
            </a:gs>
          </a:gsLst>
          <a:path path="circle">
            <a:fillToRect l="100000" t="100000" r="100000" b="100000"/>
          </a:path>
        </a:gra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dsp:spPr>
      <dsp:style>
        <a:lnRef idx="0">
          <a:scrgbClr r="0" g="0" b="0"/>
        </a:lnRef>
        <a:fillRef idx="3">
          <a:scrgbClr r="0" g="0" b="0"/>
        </a:fillRef>
        <a:effectRef idx="3">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err="1" smtClean="0"/>
            <a:t>Cemas</a:t>
          </a:r>
          <a:endParaRPr lang="en-US" sz="1400" kern="1200" dirty="0"/>
        </a:p>
      </dsp:txBody>
      <dsp:txXfrm>
        <a:off x="5969915" y="677883"/>
        <a:ext cx="840756" cy="840756"/>
      </dsp:txXfrm>
    </dsp:sp>
    <dsp:sp modelId="{55F2D746-B219-4D71-ABE0-6BB447557B3D}">
      <dsp:nvSpPr>
        <dsp:cNvPr id="0" name=""/>
        <dsp:cNvSpPr/>
      </dsp:nvSpPr>
      <dsp:spPr>
        <a:xfrm rot="20520000">
          <a:off x="5451586" y="2726401"/>
          <a:ext cx="1315188" cy="21757"/>
        </a:xfrm>
        <a:custGeom>
          <a:avLst/>
          <a:gdLst/>
          <a:ahLst/>
          <a:cxnLst/>
          <a:rect l="0" t="0" r="0" b="0"/>
          <a:pathLst>
            <a:path>
              <a:moveTo>
                <a:pt x="0" y="10878"/>
              </a:moveTo>
              <a:lnTo>
                <a:pt x="1315188" y="10878"/>
              </a:lnTo>
            </a:path>
          </a:pathLst>
        </a:custGeom>
        <a:noFill/>
        <a:ln w="15875"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6076300" y="2704400"/>
        <a:ext cx="65759" cy="65759"/>
      </dsp:txXfrm>
    </dsp:sp>
    <dsp:sp modelId="{B93434FD-9F02-410E-B95A-A89C724D41B2}">
      <dsp:nvSpPr>
        <dsp:cNvPr id="0" name=""/>
        <dsp:cNvSpPr/>
      </dsp:nvSpPr>
      <dsp:spPr>
        <a:xfrm>
          <a:off x="6705492" y="1755856"/>
          <a:ext cx="1189008" cy="1189008"/>
        </a:xfrm>
        <a:prstGeom prst="ellipse">
          <a:avLst/>
        </a:prstGeom>
        <a:gradFill rotWithShape="0">
          <a:gsLst>
            <a:gs pos="0">
              <a:schemeClr val="dk2">
                <a:hueOff val="0"/>
                <a:satOff val="0"/>
                <a:lumOff val="0"/>
                <a:alphaOff val="0"/>
                <a:shade val="85000"/>
                <a:satMod val="130000"/>
              </a:schemeClr>
            </a:gs>
            <a:gs pos="34000">
              <a:schemeClr val="dk2">
                <a:hueOff val="0"/>
                <a:satOff val="0"/>
                <a:lumOff val="0"/>
                <a:alphaOff val="0"/>
                <a:shade val="87000"/>
                <a:satMod val="125000"/>
              </a:schemeClr>
            </a:gs>
            <a:gs pos="70000">
              <a:schemeClr val="dk2">
                <a:hueOff val="0"/>
                <a:satOff val="0"/>
                <a:lumOff val="0"/>
                <a:alphaOff val="0"/>
                <a:tint val="100000"/>
                <a:shade val="90000"/>
                <a:satMod val="130000"/>
              </a:schemeClr>
            </a:gs>
            <a:gs pos="100000">
              <a:schemeClr val="dk2">
                <a:hueOff val="0"/>
                <a:satOff val="0"/>
                <a:lumOff val="0"/>
                <a:alphaOff val="0"/>
                <a:tint val="100000"/>
                <a:shade val="100000"/>
                <a:satMod val="110000"/>
              </a:schemeClr>
            </a:gs>
          </a:gsLst>
          <a:path path="circle">
            <a:fillToRect l="100000" t="100000" r="100000" b="100000"/>
          </a:path>
        </a:gra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dsp:spPr>
      <dsp:style>
        <a:lnRef idx="0">
          <a:scrgbClr r="0" g="0" b="0"/>
        </a:lnRef>
        <a:fillRef idx="3">
          <a:scrgbClr r="0" g="0" b="0"/>
        </a:fillRef>
        <a:effectRef idx="3">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err="1" smtClean="0"/>
            <a:t>Depresi</a:t>
          </a:r>
          <a:endParaRPr lang="en-US" sz="1400" kern="1200" dirty="0"/>
        </a:p>
      </dsp:txBody>
      <dsp:txXfrm>
        <a:off x="6879618" y="1929982"/>
        <a:ext cx="840756" cy="840756"/>
      </dsp:txXfrm>
    </dsp:sp>
    <dsp:sp modelId="{FF569DAA-DEBF-4F38-9C82-4A4745156358}">
      <dsp:nvSpPr>
        <dsp:cNvPr id="0" name=""/>
        <dsp:cNvSpPr/>
      </dsp:nvSpPr>
      <dsp:spPr>
        <a:xfrm rot="1080000">
          <a:off x="5451586" y="3500240"/>
          <a:ext cx="1315188" cy="21757"/>
        </a:xfrm>
        <a:custGeom>
          <a:avLst/>
          <a:gdLst/>
          <a:ahLst/>
          <a:cxnLst/>
          <a:rect l="0" t="0" r="0" b="0"/>
          <a:pathLst>
            <a:path>
              <a:moveTo>
                <a:pt x="0" y="10878"/>
              </a:moveTo>
              <a:lnTo>
                <a:pt x="1315188" y="10878"/>
              </a:lnTo>
            </a:path>
          </a:pathLst>
        </a:custGeom>
        <a:noFill/>
        <a:ln w="15875"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6076300" y="3478239"/>
        <a:ext cx="65759" cy="65759"/>
      </dsp:txXfrm>
    </dsp:sp>
    <dsp:sp modelId="{81523275-6045-4711-9BBD-9F589D22D953}">
      <dsp:nvSpPr>
        <dsp:cNvPr id="0" name=""/>
        <dsp:cNvSpPr/>
      </dsp:nvSpPr>
      <dsp:spPr>
        <a:xfrm>
          <a:off x="6705492" y="3303535"/>
          <a:ext cx="1189008" cy="1189008"/>
        </a:xfrm>
        <a:prstGeom prst="ellipse">
          <a:avLst/>
        </a:prstGeom>
        <a:gradFill rotWithShape="0">
          <a:gsLst>
            <a:gs pos="0">
              <a:schemeClr val="dk2">
                <a:hueOff val="0"/>
                <a:satOff val="0"/>
                <a:lumOff val="0"/>
                <a:alphaOff val="0"/>
                <a:shade val="85000"/>
                <a:satMod val="130000"/>
              </a:schemeClr>
            </a:gs>
            <a:gs pos="34000">
              <a:schemeClr val="dk2">
                <a:hueOff val="0"/>
                <a:satOff val="0"/>
                <a:lumOff val="0"/>
                <a:alphaOff val="0"/>
                <a:shade val="87000"/>
                <a:satMod val="125000"/>
              </a:schemeClr>
            </a:gs>
            <a:gs pos="70000">
              <a:schemeClr val="dk2">
                <a:hueOff val="0"/>
                <a:satOff val="0"/>
                <a:lumOff val="0"/>
                <a:alphaOff val="0"/>
                <a:tint val="100000"/>
                <a:shade val="90000"/>
                <a:satMod val="130000"/>
              </a:schemeClr>
            </a:gs>
            <a:gs pos="100000">
              <a:schemeClr val="dk2">
                <a:hueOff val="0"/>
                <a:satOff val="0"/>
                <a:lumOff val="0"/>
                <a:alphaOff val="0"/>
                <a:tint val="100000"/>
                <a:shade val="100000"/>
                <a:satMod val="110000"/>
              </a:schemeClr>
            </a:gs>
          </a:gsLst>
          <a:path path="circle">
            <a:fillToRect l="100000" t="100000" r="100000" b="100000"/>
          </a:path>
        </a:gra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dsp:spPr>
      <dsp:style>
        <a:lnRef idx="0">
          <a:scrgbClr r="0" g="0" b="0"/>
        </a:lnRef>
        <a:fillRef idx="3">
          <a:scrgbClr r="0" g="0" b="0"/>
        </a:fillRef>
        <a:effectRef idx="3">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err="1" smtClean="0"/>
            <a:t>Ketidakberdayaan</a:t>
          </a:r>
          <a:endParaRPr lang="en-US" sz="1400" kern="1200" dirty="0"/>
        </a:p>
      </dsp:txBody>
      <dsp:txXfrm>
        <a:off x="6879618" y="3477661"/>
        <a:ext cx="840756" cy="840756"/>
      </dsp:txXfrm>
    </dsp:sp>
    <dsp:sp modelId="{4B21AAE6-4353-43F5-B7D4-894C86027DB2}">
      <dsp:nvSpPr>
        <dsp:cNvPr id="0" name=""/>
        <dsp:cNvSpPr/>
      </dsp:nvSpPr>
      <dsp:spPr>
        <a:xfrm rot="3240000">
          <a:off x="4996734" y="4126290"/>
          <a:ext cx="1315188" cy="21757"/>
        </a:xfrm>
        <a:custGeom>
          <a:avLst/>
          <a:gdLst/>
          <a:ahLst/>
          <a:cxnLst/>
          <a:rect l="0" t="0" r="0" b="0"/>
          <a:pathLst>
            <a:path>
              <a:moveTo>
                <a:pt x="0" y="10878"/>
              </a:moveTo>
              <a:lnTo>
                <a:pt x="1315188" y="10878"/>
              </a:lnTo>
            </a:path>
          </a:pathLst>
        </a:custGeom>
        <a:noFill/>
        <a:ln w="15875"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5621449" y="4104289"/>
        <a:ext cx="65759" cy="65759"/>
      </dsp:txXfrm>
    </dsp:sp>
    <dsp:sp modelId="{A12D6F88-0F38-4F42-97B9-F57AB60FF709}">
      <dsp:nvSpPr>
        <dsp:cNvPr id="0" name=""/>
        <dsp:cNvSpPr/>
      </dsp:nvSpPr>
      <dsp:spPr>
        <a:xfrm>
          <a:off x="5795789" y="4555633"/>
          <a:ext cx="1189008" cy="1189008"/>
        </a:xfrm>
        <a:prstGeom prst="ellipse">
          <a:avLst/>
        </a:prstGeom>
        <a:gradFill rotWithShape="0">
          <a:gsLst>
            <a:gs pos="0">
              <a:schemeClr val="dk2">
                <a:hueOff val="0"/>
                <a:satOff val="0"/>
                <a:lumOff val="0"/>
                <a:alphaOff val="0"/>
                <a:shade val="85000"/>
                <a:satMod val="130000"/>
              </a:schemeClr>
            </a:gs>
            <a:gs pos="34000">
              <a:schemeClr val="dk2">
                <a:hueOff val="0"/>
                <a:satOff val="0"/>
                <a:lumOff val="0"/>
                <a:alphaOff val="0"/>
                <a:shade val="87000"/>
                <a:satMod val="125000"/>
              </a:schemeClr>
            </a:gs>
            <a:gs pos="70000">
              <a:schemeClr val="dk2">
                <a:hueOff val="0"/>
                <a:satOff val="0"/>
                <a:lumOff val="0"/>
                <a:alphaOff val="0"/>
                <a:tint val="100000"/>
                <a:shade val="90000"/>
                <a:satMod val="130000"/>
              </a:schemeClr>
            </a:gs>
            <a:gs pos="100000">
              <a:schemeClr val="dk2">
                <a:hueOff val="0"/>
                <a:satOff val="0"/>
                <a:lumOff val="0"/>
                <a:alphaOff val="0"/>
                <a:tint val="100000"/>
                <a:shade val="100000"/>
                <a:satMod val="110000"/>
              </a:schemeClr>
            </a:gs>
          </a:gsLst>
          <a:path path="circle">
            <a:fillToRect l="100000" t="100000" r="100000" b="100000"/>
          </a:path>
        </a:gra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dsp:spPr>
      <dsp:style>
        <a:lnRef idx="0">
          <a:scrgbClr r="0" g="0" b="0"/>
        </a:lnRef>
        <a:fillRef idx="3">
          <a:scrgbClr r="0" g="0" b="0"/>
        </a:fillRef>
        <a:effectRef idx="3">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err="1" smtClean="0"/>
            <a:t>Kemarahan</a:t>
          </a:r>
          <a:endParaRPr lang="en-US" sz="1400" kern="1200" dirty="0"/>
        </a:p>
      </dsp:txBody>
      <dsp:txXfrm>
        <a:off x="5969915" y="4729759"/>
        <a:ext cx="840756" cy="840756"/>
      </dsp:txXfrm>
    </dsp:sp>
    <dsp:sp modelId="{CE153693-FC8A-4EED-A86B-E165EC2F8632}">
      <dsp:nvSpPr>
        <dsp:cNvPr id="0" name=""/>
        <dsp:cNvSpPr/>
      </dsp:nvSpPr>
      <dsp:spPr>
        <a:xfrm rot="5400000">
          <a:off x="4260769" y="4365419"/>
          <a:ext cx="1315188" cy="21757"/>
        </a:xfrm>
        <a:custGeom>
          <a:avLst/>
          <a:gdLst/>
          <a:ahLst/>
          <a:cxnLst/>
          <a:rect l="0" t="0" r="0" b="0"/>
          <a:pathLst>
            <a:path>
              <a:moveTo>
                <a:pt x="0" y="10878"/>
              </a:moveTo>
              <a:lnTo>
                <a:pt x="1315188" y="10878"/>
              </a:lnTo>
            </a:path>
          </a:pathLst>
        </a:custGeom>
        <a:noFill/>
        <a:ln w="15875"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4885484" y="4343418"/>
        <a:ext cx="65759" cy="65759"/>
      </dsp:txXfrm>
    </dsp:sp>
    <dsp:sp modelId="{4E5E9468-00AF-487E-8852-4AC069EF11E1}">
      <dsp:nvSpPr>
        <dsp:cNvPr id="0" name=""/>
        <dsp:cNvSpPr/>
      </dsp:nvSpPr>
      <dsp:spPr>
        <a:xfrm>
          <a:off x="4323859" y="5033892"/>
          <a:ext cx="1189008" cy="1189008"/>
        </a:xfrm>
        <a:prstGeom prst="ellipse">
          <a:avLst/>
        </a:prstGeom>
        <a:gradFill rotWithShape="0">
          <a:gsLst>
            <a:gs pos="0">
              <a:schemeClr val="dk2">
                <a:hueOff val="0"/>
                <a:satOff val="0"/>
                <a:lumOff val="0"/>
                <a:alphaOff val="0"/>
                <a:shade val="85000"/>
                <a:satMod val="130000"/>
              </a:schemeClr>
            </a:gs>
            <a:gs pos="34000">
              <a:schemeClr val="dk2">
                <a:hueOff val="0"/>
                <a:satOff val="0"/>
                <a:lumOff val="0"/>
                <a:alphaOff val="0"/>
                <a:shade val="87000"/>
                <a:satMod val="125000"/>
              </a:schemeClr>
            </a:gs>
            <a:gs pos="70000">
              <a:schemeClr val="dk2">
                <a:hueOff val="0"/>
                <a:satOff val="0"/>
                <a:lumOff val="0"/>
                <a:alphaOff val="0"/>
                <a:tint val="100000"/>
                <a:shade val="90000"/>
                <a:satMod val="130000"/>
              </a:schemeClr>
            </a:gs>
            <a:gs pos="100000">
              <a:schemeClr val="dk2">
                <a:hueOff val="0"/>
                <a:satOff val="0"/>
                <a:lumOff val="0"/>
                <a:alphaOff val="0"/>
                <a:tint val="100000"/>
                <a:shade val="100000"/>
                <a:satMod val="110000"/>
              </a:schemeClr>
            </a:gs>
          </a:gsLst>
          <a:path path="circle">
            <a:fillToRect l="100000" t="100000" r="100000" b="100000"/>
          </a:path>
        </a:gra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dsp:spPr>
      <dsp:style>
        <a:lnRef idx="0">
          <a:scrgbClr r="0" g="0" b="0"/>
        </a:lnRef>
        <a:fillRef idx="3">
          <a:scrgbClr r="0" g="0" b="0"/>
        </a:fillRef>
        <a:effectRef idx="3">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t>Rasa </a:t>
          </a:r>
          <a:r>
            <a:rPr lang="en-US" sz="1400" kern="1200" dirty="0" err="1" smtClean="0"/>
            <a:t>bersalah</a:t>
          </a:r>
          <a:endParaRPr lang="en-US" sz="1400" kern="1200" dirty="0"/>
        </a:p>
      </dsp:txBody>
      <dsp:txXfrm>
        <a:off x="4497985" y="5208018"/>
        <a:ext cx="840756" cy="840756"/>
      </dsp:txXfrm>
    </dsp:sp>
    <dsp:sp modelId="{978F195E-6384-40A6-A7C5-EE89A8F2CEA4}">
      <dsp:nvSpPr>
        <dsp:cNvPr id="0" name=""/>
        <dsp:cNvSpPr/>
      </dsp:nvSpPr>
      <dsp:spPr>
        <a:xfrm rot="7560000">
          <a:off x="3524804" y="4126290"/>
          <a:ext cx="1315188" cy="21757"/>
        </a:xfrm>
        <a:custGeom>
          <a:avLst/>
          <a:gdLst/>
          <a:ahLst/>
          <a:cxnLst/>
          <a:rect l="0" t="0" r="0" b="0"/>
          <a:pathLst>
            <a:path>
              <a:moveTo>
                <a:pt x="0" y="10878"/>
              </a:moveTo>
              <a:lnTo>
                <a:pt x="1315188" y="10878"/>
              </a:lnTo>
            </a:path>
          </a:pathLst>
        </a:custGeom>
        <a:noFill/>
        <a:ln w="15875"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149519" y="4104289"/>
        <a:ext cx="65759" cy="65759"/>
      </dsp:txXfrm>
    </dsp:sp>
    <dsp:sp modelId="{7EB57A2B-1B23-4268-BB4E-78430F0A78C5}">
      <dsp:nvSpPr>
        <dsp:cNvPr id="0" name=""/>
        <dsp:cNvSpPr/>
      </dsp:nvSpPr>
      <dsp:spPr>
        <a:xfrm>
          <a:off x="2851929" y="4555633"/>
          <a:ext cx="1189008" cy="1189008"/>
        </a:xfrm>
        <a:prstGeom prst="ellipse">
          <a:avLst/>
        </a:prstGeom>
        <a:gradFill rotWithShape="0">
          <a:gsLst>
            <a:gs pos="0">
              <a:schemeClr val="dk2">
                <a:hueOff val="0"/>
                <a:satOff val="0"/>
                <a:lumOff val="0"/>
                <a:alphaOff val="0"/>
                <a:shade val="85000"/>
                <a:satMod val="130000"/>
              </a:schemeClr>
            </a:gs>
            <a:gs pos="34000">
              <a:schemeClr val="dk2">
                <a:hueOff val="0"/>
                <a:satOff val="0"/>
                <a:lumOff val="0"/>
                <a:alphaOff val="0"/>
                <a:shade val="87000"/>
                <a:satMod val="125000"/>
              </a:schemeClr>
            </a:gs>
            <a:gs pos="70000">
              <a:schemeClr val="dk2">
                <a:hueOff val="0"/>
                <a:satOff val="0"/>
                <a:lumOff val="0"/>
                <a:alphaOff val="0"/>
                <a:tint val="100000"/>
                <a:shade val="90000"/>
                <a:satMod val="130000"/>
              </a:schemeClr>
            </a:gs>
            <a:gs pos="100000">
              <a:schemeClr val="dk2">
                <a:hueOff val="0"/>
                <a:satOff val="0"/>
                <a:lumOff val="0"/>
                <a:alphaOff val="0"/>
                <a:tint val="100000"/>
                <a:shade val="100000"/>
                <a:satMod val="110000"/>
              </a:schemeClr>
            </a:gs>
          </a:gsLst>
          <a:path path="circle">
            <a:fillToRect l="100000" t="100000" r="100000" b="100000"/>
          </a:path>
        </a:gra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dsp:spPr>
      <dsp:style>
        <a:lnRef idx="0">
          <a:scrgbClr r="0" g="0" b="0"/>
        </a:lnRef>
        <a:fillRef idx="3">
          <a:scrgbClr r="0" g="0" b="0"/>
        </a:fillRef>
        <a:effectRef idx="3">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err="1" smtClean="0"/>
            <a:t>Harga</a:t>
          </a:r>
          <a:r>
            <a:rPr lang="en-US" sz="1400" kern="1200" dirty="0" smtClean="0"/>
            <a:t> </a:t>
          </a:r>
          <a:r>
            <a:rPr lang="en-US" sz="1400" kern="1200" dirty="0" err="1" smtClean="0"/>
            <a:t>diri</a:t>
          </a:r>
          <a:r>
            <a:rPr lang="en-US" sz="1400" kern="1200" dirty="0" smtClean="0"/>
            <a:t> </a:t>
          </a:r>
          <a:r>
            <a:rPr lang="en-US" sz="1400" kern="1200" dirty="0" err="1" smtClean="0"/>
            <a:t>rendah</a:t>
          </a:r>
          <a:endParaRPr lang="en-US" sz="1400" kern="1200" dirty="0"/>
        </a:p>
      </dsp:txBody>
      <dsp:txXfrm>
        <a:off x="3026055" y="4729759"/>
        <a:ext cx="840756" cy="840756"/>
      </dsp:txXfrm>
    </dsp:sp>
    <dsp:sp modelId="{B5FE5221-41C9-4B83-8C61-CE8D1FEF3C2A}">
      <dsp:nvSpPr>
        <dsp:cNvPr id="0" name=""/>
        <dsp:cNvSpPr/>
      </dsp:nvSpPr>
      <dsp:spPr>
        <a:xfrm rot="9720000">
          <a:off x="3069953" y="3500240"/>
          <a:ext cx="1315188" cy="21757"/>
        </a:xfrm>
        <a:custGeom>
          <a:avLst/>
          <a:gdLst/>
          <a:ahLst/>
          <a:cxnLst/>
          <a:rect l="0" t="0" r="0" b="0"/>
          <a:pathLst>
            <a:path>
              <a:moveTo>
                <a:pt x="0" y="10878"/>
              </a:moveTo>
              <a:lnTo>
                <a:pt x="1315188" y="10878"/>
              </a:lnTo>
            </a:path>
          </a:pathLst>
        </a:custGeom>
        <a:noFill/>
        <a:ln w="15875"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3694667" y="3478239"/>
        <a:ext cx="65759" cy="65759"/>
      </dsp:txXfrm>
    </dsp:sp>
    <dsp:sp modelId="{2185B412-2AFC-4CC1-AD72-2A30026E66F1}">
      <dsp:nvSpPr>
        <dsp:cNvPr id="0" name=""/>
        <dsp:cNvSpPr/>
      </dsp:nvSpPr>
      <dsp:spPr>
        <a:xfrm>
          <a:off x="1942226" y="3303535"/>
          <a:ext cx="1189008" cy="1189008"/>
        </a:xfrm>
        <a:prstGeom prst="ellipse">
          <a:avLst/>
        </a:prstGeom>
        <a:gradFill rotWithShape="0">
          <a:gsLst>
            <a:gs pos="0">
              <a:schemeClr val="dk2">
                <a:hueOff val="0"/>
                <a:satOff val="0"/>
                <a:lumOff val="0"/>
                <a:alphaOff val="0"/>
                <a:shade val="85000"/>
                <a:satMod val="130000"/>
              </a:schemeClr>
            </a:gs>
            <a:gs pos="34000">
              <a:schemeClr val="dk2">
                <a:hueOff val="0"/>
                <a:satOff val="0"/>
                <a:lumOff val="0"/>
                <a:alphaOff val="0"/>
                <a:shade val="87000"/>
                <a:satMod val="125000"/>
              </a:schemeClr>
            </a:gs>
            <a:gs pos="70000">
              <a:schemeClr val="dk2">
                <a:hueOff val="0"/>
                <a:satOff val="0"/>
                <a:lumOff val="0"/>
                <a:alphaOff val="0"/>
                <a:tint val="100000"/>
                <a:shade val="90000"/>
                <a:satMod val="130000"/>
              </a:schemeClr>
            </a:gs>
            <a:gs pos="100000">
              <a:schemeClr val="dk2">
                <a:hueOff val="0"/>
                <a:satOff val="0"/>
                <a:lumOff val="0"/>
                <a:alphaOff val="0"/>
                <a:tint val="100000"/>
                <a:shade val="100000"/>
                <a:satMod val="110000"/>
              </a:schemeClr>
            </a:gs>
          </a:gsLst>
          <a:path path="circle">
            <a:fillToRect l="100000" t="100000" r="100000" b="100000"/>
          </a:path>
        </a:gra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dsp:spPr>
      <dsp:style>
        <a:lnRef idx="0">
          <a:scrgbClr r="0" g="0" b="0"/>
        </a:lnRef>
        <a:fillRef idx="3">
          <a:scrgbClr r="0" g="0" b="0"/>
        </a:fillRef>
        <a:effectRef idx="3">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err="1" smtClean="0"/>
            <a:t>Kepercayaan</a:t>
          </a:r>
          <a:r>
            <a:rPr lang="en-US" sz="1400" kern="1200" dirty="0" smtClean="0"/>
            <a:t> </a:t>
          </a:r>
          <a:r>
            <a:rPr lang="en-US" sz="1400" kern="1200" dirty="0" err="1" smtClean="0"/>
            <a:t>diri</a:t>
          </a:r>
          <a:r>
            <a:rPr lang="en-US" sz="1400" kern="1200" dirty="0" smtClean="0"/>
            <a:t> </a:t>
          </a:r>
          <a:r>
            <a:rPr lang="en-US" sz="1400" kern="1200" dirty="0" err="1" smtClean="0"/>
            <a:t>rendah</a:t>
          </a:r>
          <a:endParaRPr lang="en-US" sz="1400" kern="1200" dirty="0"/>
        </a:p>
      </dsp:txBody>
      <dsp:txXfrm>
        <a:off x="2116352" y="3477661"/>
        <a:ext cx="840756" cy="840756"/>
      </dsp:txXfrm>
    </dsp:sp>
    <dsp:sp modelId="{15301074-4F60-4E5F-9892-BD473CC8E488}">
      <dsp:nvSpPr>
        <dsp:cNvPr id="0" name=""/>
        <dsp:cNvSpPr/>
      </dsp:nvSpPr>
      <dsp:spPr>
        <a:xfrm rot="11880000">
          <a:off x="3069953" y="2726401"/>
          <a:ext cx="1315188" cy="21757"/>
        </a:xfrm>
        <a:custGeom>
          <a:avLst/>
          <a:gdLst/>
          <a:ahLst/>
          <a:cxnLst/>
          <a:rect l="0" t="0" r="0" b="0"/>
          <a:pathLst>
            <a:path>
              <a:moveTo>
                <a:pt x="0" y="10878"/>
              </a:moveTo>
              <a:lnTo>
                <a:pt x="1315188" y="10878"/>
              </a:lnTo>
            </a:path>
          </a:pathLst>
        </a:custGeom>
        <a:noFill/>
        <a:ln w="15875"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3694667" y="2704400"/>
        <a:ext cx="65759" cy="65759"/>
      </dsp:txXfrm>
    </dsp:sp>
    <dsp:sp modelId="{E3A6302E-47EE-4722-B2E3-11079E40B774}">
      <dsp:nvSpPr>
        <dsp:cNvPr id="0" name=""/>
        <dsp:cNvSpPr/>
      </dsp:nvSpPr>
      <dsp:spPr>
        <a:xfrm>
          <a:off x="1942226" y="1755856"/>
          <a:ext cx="1189008" cy="1189008"/>
        </a:xfrm>
        <a:prstGeom prst="ellipse">
          <a:avLst/>
        </a:prstGeom>
        <a:gradFill rotWithShape="0">
          <a:gsLst>
            <a:gs pos="0">
              <a:schemeClr val="dk2">
                <a:hueOff val="0"/>
                <a:satOff val="0"/>
                <a:lumOff val="0"/>
                <a:alphaOff val="0"/>
                <a:shade val="85000"/>
                <a:satMod val="130000"/>
              </a:schemeClr>
            </a:gs>
            <a:gs pos="34000">
              <a:schemeClr val="dk2">
                <a:hueOff val="0"/>
                <a:satOff val="0"/>
                <a:lumOff val="0"/>
                <a:alphaOff val="0"/>
                <a:shade val="87000"/>
                <a:satMod val="125000"/>
              </a:schemeClr>
            </a:gs>
            <a:gs pos="70000">
              <a:schemeClr val="dk2">
                <a:hueOff val="0"/>
                <a:satOff val="0"/>
                <a:lumOff val="0"/>
                <a:alphaOff val="0"/>
                <a:tint val="100000"/>
                <a:shade val="90000"/>
                <a:satMod val="130000"/>
              </a:schemeClr>
            </a:gs>
            <a:gs pos="100000">
              <a:schemeClr val="dk2">
                <a:hueOff val="0"/>
                <a:satOff val="0"/>
                <a:lumOff val="0"/>
                <a:alphaOff val="0"/>
                <a:tint val="100000"/>
                <a:shade val="100000"/>
                <a:satMod val="110000"/>
              </a:schemeClr>
            </a:gs>
          </a:gsLst>
          <a:path path="circle">
            <a:fillToRect l="100000" t="100000" r="100000" b="100000"/>
          </a:path>
        </a:gra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dsp:spPr>
      <dsp:style>
        <a:lnRef idx="0">
          <a:scrgbClr r="0" g="0" b="0"/>
        </a:lnRef>
        <a:fillRef idx="3">
          <a:scrgbClr r="0" g="0" b="0"/>
        </a:fillRef>
        <a:effectRef idx="3">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err="1" smtClean="0"/>
            <a:t>Berkabung</a:t>
          </a:r>
          <a:endParaRPr lang="en-US" sz="1400" kern="1200" dirty="0"/>
        </a:p>
      </dsp:txBody>
      <dsp:txXfrm>
        <a:off x="2116352" y="1929982"/>
        <a:ext cx="840756" cy="840756"/>
      </dsp:txXfrm>
    </dsp:sp>
    <dsp:sp modelId="{9F44772A-D174-49AF-813D-E054C744D791}">
      <dsp:nvSpPr>
        <dsp:cNvPr id="0" name=""/>
        <dsp:cNvSpPr/>
      </dsp:nvSpPr>
      <dsp:spPr>
        <a:xfrm rot="14040000">
          <a:off x="3524804" y="2100352"/>
          <a:ext cx="1315188" cy="21757"/>
        </a:xfrm>
        <a:custGeom>
          <a:avLst/>
          <a:gdLst/>
          <a:ahLst/>
          <a:cxnLst/>
          <a:rect l="0" t="0" r="0" b="0"/>
          <a:pathLst>
            <a:path>
              <a:moveTo>
                <a:pt x="0" y="10878"/>
              </a:moveTo>
              <a:lnTo>
                <a:pt x="1315188" y="10878"/>
              </a:lnTo>
            </a:path>
          </a:pathLst>
        </a:custGeom>
        <a:noFill/>
        <a:ln w="15875"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149519" y="2078351"/>
        <a:ext cx="65759" cy="65759"/>
      </dsp:txXfrm>
    </dsp:sp>
    <dsp:sp modelId="{7EA52F4F-EDA8-4A6E-B10D-BA1FA22324E1}">
      <dsp:nvSpPr>
        <dsp:cNvPr id="0" name=""/>
        <dsp:cNvSpPr/>
      </dsp:nvSpPr>
      <dsp:spPr>
        <a:xfrm>
          <a:off x="2851929" y="503757"/>
          <a:ext cx="1189008" cy="1189008"/>
        </a:xfrm>
        <a:prstGeom prst="ellipse">
          <a:avLst/>
        </a:prstGeom>
        <a:gradFill rotWithShape="0">
          <a:gsLst>
            <a:gs pos="0">
              <a:schemeClr val="dk2">
                <a:hueOff val="0"/>
                <a:satOff val="0"/>
                <a:lumOff val="0"/>
                <a:alphaOff val="0"/>
                <a:shade val="85000"/>
                <a:satMod val="130000"/>
              </a:schemeClr>
            </a:gs>
            <a:gs pos="34000">
              <a:schemeClr val="dk2">
                <a:hueOff val="0"/>
                <a:satOff val="0"/>
                <a:lumOff val="0"/>
                <a:alphaOff val="0"/>
                <a:shade val="87000"/>
                <a:satMod val="125000"/>
              </a:schemeClr>
            </a:gs>
            <a:gs pos="70000">
              <a:schemeClr val="dk2">
                <a:hueOff val="0"/>
                <a:satOff val="0"/>
                <a:lumOff val="0"/>
                <a:alphaOff val="0"/>
                <a:tint val="100000"/>
                <a:shade val="90000"/>
                <a:satMod val="130000"/>
              </a:schemeClr>
            </a:gs>
            <a:gs pos="100000">
              <a:schemeClr val="dk2">
                <a:hueOff val="0"/>
                <a:satOff val="0"/>
                <a:lumOff val="0"/>
                <a:alphaOff val="0"/>
                <a:tint val="100000"/>
                <a:shade val="100000"/>
                <a:satMod val="110000"/>
              </a:schemeClr>
            </a:gs>
          </a:gsLst>
          <a:path path="circle">
            <a:fillToRect l="100000" t="100000" r="100000" b="100000"/>
          </a:path>
        </a:gra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dsp:spPr>
      <dsp:style>
        <a:lnRef idx="0">
          <a:scrgbClr r="0" g="0" b="0"/>
        </a:lnRef>
        <a:fillRef idx="3">
          <a:scrgbClr r="0" g="0" b="0"/>
        </a:fillRef>
        <a:effectRef idx="3">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err="1" smtClean="0"/>
            <a:t>Harapan</a:t>
          </a:r>
          <a:r>
            <a:rPr lang="en-US" sz="1400" kern="1200" dirty="0" smtClean="0"/>
            <a:t> </a:t>
          </a:r>
          <a:r>
            <a:rPr lang="en-US" sz="1400" kern="1200" dirty="0" err="1" smtClean="0"/>
            <a:t>hidup</a:t>
          </a:r>
          <a:r>
            <a:rPr lang="en-US" sz="1400" kern="1200" dirty="0" smtClean="0"/>
            <a:t> </a:t>
          </a:r>
          <a:r>
            <a:rPr lang="en-US" sz="1400" kern="1200" dirty="0" err="1" smtClean="0"/>
            <a:t>kurang</a:t>
          </a:r>
          <a:endParaRPr lang="en-US" sz="1400" kern="1200" dirty="0"/>
        </a:p>
      </dsp:txBody>
      <dsp:txXfrm>
        <a:off x="3026055" y="677883"/>
        <a:ext cx="840756" cy="840756"/>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33180D5-7F8A-4DC9-8246-2AC86B84DC36}" type="datetimeFigureOut">
              <a:rPr lang="en-US" smtClean="0"/>
              <a:t>12/17/2020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6FE6E3-0C24-4394-A953-FD8B3ACFCCFA}"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92946030"/>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33180D5-7F8A-4DC9-8246-2AC86B84DC36}" type="datetimeFigureOut">
              <a:rPr lang="en-US" smtClean="0"/>
              <a:t>12/17/2020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6FE6E3-0C24-4394-A953-FD8B3ACFCCFA}" type="slidenum">
              <a:rPr lang="en-US" smtClean="0"/>
              <a:t>‹#›</a:t>
            </a:fld>
            <a:endParaRPr lang="en-US"/>
          </a:p>
        </p:txBody>
      </p:sp>
    </p:spTree>
    <p:extLst>
      <p:ext uri="{BB962C8B-B14F-4D97-AF65-F5344CB8AC3E}">
        <p14:creationId xmlns:p14="http://schemas.microsoft.com/office/powerpoint/2010/main" val="16583003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33180D5-7F8A-4DC9-8246-2AC86B84DC36}" type="datetimeFigureOut">
              <a:rPr lang="en-US" smtClean="0"/>
              <a:t>12/17/2020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6FE6E3-0C24-4394-A953-FD8B3ACFCCFA}" type="slidenum">
              <a:rPr lang="en-US" smtClean="0"/>
              <a:t>‹#›</a:t>
            </a:fld>
            <a:endParaRPr lang="en-US"/>
          </a:p>
        </p:txBody>
      </p:sp>
    </p:spTree>
    <p:extLst>
      <p:ext uri="{BB962C8B-B14F-4D97-AF65-F5344CB8AC3E}">
        <p14:creationId xmlns:p14="http://schemas.microsoft.com/office/powerpoint/2010/main" val="14328928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33180D5-7F8A-4DC9-8246-2AC86B84DC36}" type="datetimeFigureOut">
              <a:rPr lang="en-US" smtClean="0"/>
              <a:t>12/17/2020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6FE6E3-0C24-4394-A953-FD8B3ACFCCFA}" type="slidenum">
              <a:rPr lang="en-US" smtClean="0"/>
              <a:t>‹#›</a:t>
            </a:fld>
            <a:endParaRPr lang="en-US"/>
          </a:p>
        </p:txBody>
      </p:sp>
    </p:spTree>
    <p:extLst>
      <p:ext uri="{BB962C8B-B14F-4D97-AF65-F5344CB8AC3E}">
        <p14:creationId xmlns:p14="http://schemas.microsoft.com/office/powerpoint/2010/main" val="10709132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33180D5-7F8A-4DC9-8246-2AC86B84DC36}" type="datetimeFigureOut">
              <a:rPr lang="en-US" smtClean="0"/>
              <a:t>12/17/2020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6FE6E3-0C24-4394-A953-FD8B3ACFCCFA}"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87652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33180D5-7F8A-4DC9-8246-2AC86B84DC36}" type="datetimeFigureOut">
              <a:rPr lang="en-US" smtClean="0"/>
              <a:t>12/17/2020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6FE6E3-0C24-4394-A953-FD8B3ACFCCFA}" type="slidenum">
              <a:rPr lang="en-US" smtClean="0"/>
              <a:t>‹#›</a:t>
            </a:fld>
            <a:endParaRPr lang="en-US"/>
          </a:p>
        </p:txBody>
      </p:sp>
    </p:spTree>
    <p:extLst>
      <p:ext uri="{BB962C8B-B14F-4D97-AF65-F5344CB8AC3E}">
        <p14:creationId xmlns:p14="http://schemas.microsoft.com/office/powerpoint/2010/main" val="704937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33180D5-7F8A-4DC9-8246-2AC86B84DC36}" type="datetimeFigureOut">
              <a:rPr lang="en-US" smtClean="0"/>
              <a:t>12/17/2020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36FE6E3-0C24-4394-A953-FD8B3ACFCCFA}" type="slidenum">
              <a:rPr lang="en-US" smtClean="0"/>
              <a:t>‹#›</a:t>
            </a:fld>
            <a:endParaRPr lang="en-US"/>
          </a:p>
        </p:txBody>
      </p:sp>
    </p:spTree>
    <p:extLst>
      <p:ext uri="{BB962C8B-B14F-4D97-AF65-F5344CB8AC3E}">
        <p14:creationId xmlns:p14="http://schemas.microsoft.com/office/powerpoint/2010/main" val="7919883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33180D5-7F8A-4DC9-8246-2AC86B84DC36}" type="datetimeFigureOut">
              <a:rPr lang="en-US" smtClean="0"/>
              <a:t>12/17/2020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36FE6E3-0C24-4394-A953-FD8B3ACFCCFA}" type="slidenum">
              <a:rPr lang="en-US" smtClean="0"/>
              <a:t>‹#›</a:t>
            </a:fld>
            <a:endParaRPr lang="en-US"/>
          </a:p>
        </p:txBody>
      </p:sp>
    </p:spTree>
    <p:extLst>
      <p:ext uri="{BB962C8B-B14F-4D97-AF65-F5344CB8AC3E}">
        <p14:creationId xmlns:p14="http://schemas.microsoft.com/office/powerpoint/2010/main" val="40929545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C33180D5-7F8A-4DC9-8246-2AC86B84DC36}" type="datetimeFigureOut">
              <a:rPr lang="en-US" smtClean="0"/>
              <a:t>12/17/2020</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436FE6E3-0C24-4394-A953-FD8B3ACFCCFA}" type="slidenum">
              <a:rPr lang="en-US" smtClean="0"/>
              <a:t>‹#›</a:t>
            </a:fld>
            <a:endParaRPr lang="en-US"/>
          </a:p>
        </p:txBody>
      </p:sp>
    </p:spTree>
    <p:extLst>
      <p:ext uri="{BB962C8B-B14F-4D97-AF65-F5344CB8AC3E}">
        <p14:creationId xmlns:p14="http://schemas.microsoft.com/office/powerpoint/2010/main" val="4281556152"/>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C33180D5-7F8A-4DC9-8246-2AC86B84DC36}" type="datetimeFigureOut">
              <a:rPr lang="en-US" smtClean="0"/>
              <a:t>12/17/2020</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36FE6E3-0C24-4394-A953-FD8B3ACFCCFA}" type="slidenum">
              <a:rPr lang="en-US" smtClean="0"/>
              <a:t>‹#›</a:t>
            </a:fld>
            <a:endParaRPr lang="en-US"/>
          </a:p>
        </p:txBody>
      </p:sp>
    </p:spTree>
    <p:extLst>
      <p:ext uri="{BB962C8B-B14F-4D97-AF65-F5344CB8AC3E}">
        <p14:creationId xmlns:p14="http://schemas.microsoft.com/office/powerpoint/2010/main" val="3481564566"/>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3180D5-7F8A-4DC9-8246-2AC86B84DC36}" type="datetimeFigureOut">
              <a:rPr lang="en-US" smtClean="0"/>
              <a:t>12/17/2020</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36FE6E3-0C24-4394-A953-FD8B3ACFCCFA}" type="slidenum">
              <a:rPr lang="en-US" smtClean="0"/>
              <a:t>‹#›</a:t>
            </a:fld>
            <a:endParaRPr lang="en-US"/>
          </a:p>
        </p:txBody>
      </p:sp>
    </p:spTree>
    <p:extLst>
      <p:ext uri="{BB962C8B-B14F-4D97-AF65-F5344CB8AC3E}">
        <p14:creationId xmlns:p14="http://schemas.microsoft.com/office/powerpoint/2010/main" val="24908415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C33180D5-7F8A-4DC9-8246-2AC86B84DC36}" type="datetimeFigureOut">
              <a:rPr lang="en-US" smtClean="0"/>
              <a:t>12/17/2020</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36FE6E3-0C24-4394-A953-FD8B3ACFCCFA}"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68681693"/>
      </p:ext>
    </p:extLst>
  </p:cSld>
  <p:clrMap bg1="lt1" tx1="dk1" bg2="lt2" tx2="dk2" accent1="accent1" accent2="accent2" accent3="accent3" accent4="accent4" accent5="accent5" accent6="accent6" hlink="hlink" folHlink="folHlink"/>
  <p:sldLayoutIdLst>
    <p:sldLayoutId id="2147483971" r:id="rId1"/>
    <p:sldLayoutId id="2147483972" r:id="rId2"/>
    <p:sldLayoutId id="2147483973" r:id="rId3"/>
    <p:sldLayoutId id="2147483974" r:id="rId4"/>
    <p:sldLayoutId id="2147483975" r:id="rId5"/>
    <p:sldLayoutId id="2147483976" r:id="rId6"/>
    <p:sldLayoutId id="2147483977" r:id="rId7"/>
    <p:sldLayoutId id="2147483978" r:id="rId8"/>
    <p:sldLayoutId id="2147483979" r:id="rId9"/>
    <p:sldLayoutId id="2147483980" r:id="rId10"/>
    <p:sldLayoutId id="214748398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7882" y="2928030"/>
            <a:ext cx="8382000" cy="1673352"/>
          </a:xfrm>
        </p:spPr>
        <p:txBody>
          <a:bodyPr>
            <a:noAutofit/>
          </a:bodyPr>
          <a:lstStyle/>
          <a:p>
            <a:r>
              <a:rPr lang="en-US" sz="4400" dirty="0" smtClean="0"/>
              <a:t/>
            </a:r>
            <a:br>
              <a:rPr lang="en-US" sz="4400" dirty="0" smtClean="0"/>
            </a:br>
            <a:endParaRPr lang="en-US" sz="4400" dirty="0"/>
          </a:p>
        </p:txBody>
      </p:sp>
      <p:sp>
        <p:nvSpPr>
          <p:cNvPr id="3" name="Subtitle 2"/>
          <p:cNvSpPr>
            <a:spLocks noGrp="1"/>
          </p:cNvSpPr>
          <p:nvPr>
            <p:ph type="subTitle" idx="1"/>
          </p:nvPr>
        </p:nvSpPr>
        <p:spPr>
          <a:xfrm>
            <a:off x="1277324" y="4533782"/>
            <a:ext cx="7391400" cy="914400"/>
          </a:xfrm>
        </p:spPr>
        <p:txBody>
          <a:bodyPr>
            <a:normAutofit/>
          </a:bodyPr>
          <a:lstStyle/>
          <a:p>
            <a:pPr algn="ctr"/>
            <a:r>
              <a:rPr lang="en-US" sz="2000" b="1" dirty="0" err="1" smtClean="0">
                <a:solidFill>
                  <a:schemeClr val="tx1"/>
                </a:solidFill>
                <a:latin typeface="Times New Roman" panose="02020603050405020304" pitchFamily="18" charset="0"/>
                <a:ea typeface="SimSun-ExtB" panose="02010609060101010101" pitchFamily="49" charset="-122"/>
                <a:cs typeface="Times New Roman" panose="02020603050405020304" pitchFamily="18" charset="0"/>
              </a:rPr>
              <a:t>Puspitasari</a:t>
            </a:r>
            <a:r>
              <a:rPr lang="en-US" sz="2000" b="1" dirty="0" smtClean="0">
                <a:solidFill>
                  <a:schemeClr val="tx1"/>
                </a:solidFill>
                <a:latin typeface="Times New Roman" panose="02020603050405020304" pitchFamily="18" charset="0"/>
                <a:ea typeface="SimSun-ExtB" panose="02010609060101010101" pitchFamily="49" charset="-122"/>
                <a:cs typeface="Times New Roman" panose="02020603050405020304" pitchFamily="18" charset="0"/>
              </a:rPr>
              <a:t> </a:t>
            </a:r>
            <a:r>
              <a:rPr lang="en-US" sz="2000" b="1" dirty="0" err="1" smtClean="0">
                <a:solidFill>
                  <a:schemeClr val="tx1"/>
                </a:solidFill>
                <a:latin typeface="Times New Roman" panose="02020603050405020304" pitchFamily="18" charset="0"/>
                <a:ea typeface="SimSun-ExtB" panose="02010609060101010101" pitchFamily="49" charset="-122"/>
                <a:cs typeface="Times New Roman" panose="02020603050405020304" pitchFamily="18" charset="0"/>
              </a:rPr>
              <a:t>Nurul</a:t>
            </a:r>
            <a:r>
              <a:rPr lang="en-US" sz="2000" b="1" dirty="0" smtClean="0">
                <a:solidFill>
                  <a:schemeClr val="tx1"/>
                </a:solidFill>
                <a:latin typeface="Times New Roman" panose="02020603050405020304" pitchFamily="18" charset="0"/>
                <a:ea typeface="SimSun-ExtB" panose="02010609060101010101" pitchFamily="49" charset="-122"/>
                <a:cs typeface="Times New Roman" panose="02020603050405020304" pitchFamily="18" charset="0"/>
              </a:rPr>
              <a:t> D P, </a:t>
            </a:r>
            <a:r>
              <a:rPr lang="en-US" sz="2000" b="1" dirty="0" err="1" smtClean="0">
                <a:solidFill>
                  <a:schemeClr val="tx1"/>
                </a:solidFill>
                <a:latin typeface="Times New Roman" panose="02020603050405020304" pitchFamily="18" charset="0"/>
                <a:ea typeface="SimSun-ExtB" panose="02010609060101010101" pitchFamily="49" charset="-122"/>
                <a:cs typeface="Times New Roman" panose="02020603050405020304" pitchFamily="18" charset="0"/>
              </a:rPr>
              <a:t>S.Tr.Sos</a:t>
            </a:r>
            <a:r>
              <a:rPr lang="en-US" sz="2000" b="1" dirty="0" smtClean="0">
                <a:solidFill>
                  <a:schemeClr val="tx1"/>
                </a:solidFill>
                <a:latin typeface="Times New Roman" panose="02020603050405020304" pitchFamily="18" charset="0"/>
                <a:ea typeface="SimSun-ExtB" panose="02010609060101010101" pitchFamily="49" charset="-122"/>
                <a:cs typeface="Times New Roman" panose="02020603050405020304" pitchFamily="18" charset="0"/>
              </a:rPr>
              <a:t>, </a:t>
            </a:r>
            <a:r>
              <a:rPr lang="en-US" sz="2000" b="1" dirty="0" err="1" smtClean="0">
                <a:solidFill>
                  <a:schemeClr val="tx1"/>
                </a:solidFill>
                <a:latin typeface="Times New Roman" panose="02020603050405020304" pitchFamily="18" charset="0"/>
                <a:ea typeface="SimSun-ExtB" panose="02010609060101010101" pitchFamily="49" charset="-122"/>
                <a:cs typeface="Times New Roman" panose="02020603050405020304" pitchFamily="18" charset="0"/>
              </a:rPr>
              <a:t>Sp.P.S.P.D</a:t>
            </a:r>
            <a:endParaRPr lang="en-US" sz="2000" b="1" dirty="0">
              <a:solidFill>
                <a:schemeClr val="tx1"/>
              </a:solidFill>
              <a:latin typeface="Times New Roman" panose="02020603050405020304" pitchFamily="18" charset="0"/>
              <a:ea typeface="SimSun-ExtB" panose="02010609060101010101" pitchFamily="49" charset="-122"/>
              <a:cs typeface="Times New Roman" panose="02020603050405020304" pitchFamily="18" charset="0"/>
            </a:endParaRPr>
          </a:p>
        </p:txBody>
      </p:sp>
      <p:pic>
        <p:nvPicPr>
          <p:cNvPr id="4"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35247" t="17351" r="37341" b="8269"/>
          <a:stretch/>
        </p:blipFill>
        <p:spPr bwMode="auto">
          <a:xfrm>
            <a:off x="8934666" y="2126406"/>
            <a:ext cx="2561230" cy="327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4"/>
          <p:cNvSpPr/>
          <p:nvPr/>
        </p:nvSpPr>
        <p:spPr>
          <a:xfrm>
            <a:off x="1480659" y="1301100"/>
            <a:ext cx="7705165" cy="3046988"/>
          </a:xfrm>
          <a:prstGeom prst="rect">
            <a:avLst/>
          </a:prstGeom>
        </p:spPr>
        <p:txBody>
          <a:bodyPr wrap="square">
            <a:spAutoFit/>
          </a:bodyPr>
          <a:lstStyle/>
          <a:p>
            <a:r>
              <a:rPr lang="en-US" sz="4800" b="1" dirty="0" smtClean="0">
                <a:latin typeface="Times New Roman" panose="02020603050405020304" pitchFamily="18" charset="0"/>
                <a:cs typeface="Times New Roman" panose="02020603050405020304" pitchFamily="18" charset="0"/>
              </a:rPr>
              <a:t>SETTING PRAKTIK PEKERJAN SOSIAL DI RUMAH SAKIT </a:t>
            </a:r>
            <a:r>
              <a:rPr lang="en-US" sz="4800" b="1" dirty="0" smtClean="0">
                <a:latin typeface="Times New Roman" panose="02020603050405020304" pitchFamily="18" charset="0"/>
                <a:cs typeface="Times New Roman" panose="02020603050405020304" pitchFamily="18" charset="0"/>
              </a:rPr>
              <a:t>III DAN IV</a:t>
            </a:r>
            <a:endParaRPr lang="en-US" sz="4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4383339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665018" y="865188"/>
            <a:ext cx="10654146" cy="3565525"/>
          </a:xfrm>
        </p:spPr>
        <p:txBody>
          <a:bodyPr>
            <a:normAutofit/>
          </a:bodyPr>
          <a:lstStyle/>
          <a:p>
            <a:r>
              <a:rPr lang="en-US" sz="2400" dirty="0" err="1">
                <a:solidFill>
                  <a:schemeClr val="tx1"/>
                </a:solidFill>
                <a:latin typeface="Times New Roman" panose="02020603050405020304" pitchFamily="18" charset="0"/>
                <a:cs typeface="Times New Roman" panose="02020603050405020304" pitchFamily="18" charset="0"/>
              </a:rPr>
              <a:t>Sebagian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besar</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pusat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luka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bakar</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menerapkan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pendekatan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multidisiplin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untuk</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perawatan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pasien</a:t>
            </a:r>
            <a:r>
              <a:rPr lang="en-US" sz="2400" dirty="0">
                <a:solidFill>
                  <a:schemeClr val="tx1"/>
                </a:solidFill>
                <a:latin typeface="Times New Roman" panose="02020603050405020304" pitchFamily="18" charset="0"/>
                <a:cs typeface="Times New Roman" panose="02020603050405020304" pitchFamily="18" charset="0"/>
              </a:rPr>
              <a:t> yang </a:t>
            </a:r>
            <a:r>
              <a:rPr lang="en-US" sz="2400" dirty="0" err="1">
                <a:solidFill>
                  <a:schemeClr val="tx1"/>
                </a:solidFill>
                <a:latin typeface="Times New Roman" panose="02020603050405020304" pitchFamily="18" charset="0"/>
                <a:cs typeface="Times New Roman" panose="02020603050405020304" pitchFamily="18" charset="0"/>
              </a:rPr>
              <a:t>mencakup</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dokter</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perawat</a:t>
            </a:r>
            <a:r>
              <a:rPr lang="en-US" sz="2400" dirty="0">
                <a:solidFill>
                  <a:schemeClr val="tx1"/>
                </a:solidFill>
                <a:latin typeface="Times New Roman" panose="02020603050405020304" pitchFamily="18" charset="0"/>
                <a:cs typeface="Times New Roman" panose="02020603050405020304" pitchFamily="18" charset="0"/>
              </a:rPr>
              <a:t> yang </a:t>
            </a:r>
            <a:r>
              <a:rPr lang="en-US" sz="2400" dirty="0" err="1">
                <a:solidFill>
                  <a:schemeClr val="tx1"/>
                </a:solidFill>
                <a:latin typeface="Times New Roman" panose="02020603050405020304" pitchFamily="18" charset="0"/>
                <a:cs typeface="Times New Roman" panose="02020603050405020304" pitchFamily="18" charset="0"/>
              </a:rPr>
              <a:t>memiliki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pelatihan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khusus</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dalam</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perawatan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luka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bakar</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serta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pekerja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sosial</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psikolog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smtClean="0">
                <a:solidFill>
                  <a:schemeClr val="tx1"/>
                </a:solidFill>
                <a:latin typeface="Times New Roman" panose="02020603050405020304" pitchFamily="18" charset="0"/>
                <a:cs typeface="Times New Roman" panose="02020603050405020304" pitchFamily="18" charset="0"/>
              </a:rPr>
              <a:t/>
            </a:r>
            <a:br>
              <a:rPr lang="en-US" sz="2400" dirty="0" smtClean="0">
                <a:solidFill>
                  <a:schemeClr val="tx1"/>
                </a:solidFill>
                <a:latin typeface="Times New Roman" panose="02020603050405020304" pitchFamily="18" charset="0"/>
                <a:cs typeface="Times New Roman" panose="02020603050405020304" pitchFamily="18" charset="0"/>
              </a:rPr>
            </a:br>
            <a:r>
              <a:rPr lang="en-US" sz="2400" dirty="0">
                <a:solidFill>
                  <a:schemeClr val="tx1"/>
                </a:solidFill>
                <a:latin typeface="Times New Roman" panose="02020603050405020304" pitchFamily="18" charset="0"/>
                <a:cs typeface="Times New Roman" panose="02020603050405020304" pitchFamily="18" charset="0"/>
              </a:rPr>
              <a:t/>
            </a:r>
            <a:br>
              <a:rPr lang="en-US" sz="2400" dirty="0">
                <a:solidFill>
                  <a:schemeClr val="tx1"/>
                </a:solidFill>
                <a:latin typeface="Times New Roman" panose="02020603050405020304" pitchFamily="18" charset="0"/>
                <a:cs typeface="Times New Roman" panose="02020603050405020304" pitchFamily="18" charset="0"/>
              </a:rPr>
            </a:br>
            <a:r>
              <a:rPr lang="en-US" sz="2400" dirty="0" err="1" smtClean="0">
                <a:solidFill>
                  <a:schemeClr val="tx1"/>
                </a:solidFill>
                <a:latin typeface="Times New Roman" panose="02020603050405020304" pitchFamily="18" charset="0"/>
                <a:cs typeface="Times New Roman" panose="02020603050405020304" pitchFamily="18" charset="0"/>
              </a:rPr>
              <a:t>Spesialis</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perawatan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paliatif</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sering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dikirim</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untuk</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membantu</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menangani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nyeri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pada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kasus</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luka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bakar</a:t>
            </a:r>
            <a:r>
              <a:rPr lang="en-US" sz="2400" dirty="0">
                <a:solidFill>
                  <a:schemeClr val="tx1"/>
                </a:solidFill>
                <a:latin typeface="Times New Roman" panose="02020603050405020304" pitchFamily="18" charset="0"/>
                <a:cs typeface="Times New Roman" panose="02020603050405020304" pitchFamily="18" charset="0"/>
              </a:rPr>
              <a:t> yang </a:t>
            </a:r>
            <a:r>
              <a:rPr lang="en-US" sz="2400" dirty="0" err="1">
                <a:solidFill>
                  <a:schemeClr val="tx1"/>
                </a:solidFill>
                <a:latin typeface="Times New Roman" panose="02020603050405020304" pitchFamily="18" charset="0"/>
                <a:cs typeface="Times New Roman" panose="02020603050405020304" pitchFamily="18" charset="0"/>
              </a:rPr>
              <a:t>lebih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parah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derajat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ukuran</a:t>
            </a:r>
            <a:r>
              <a:rPr lang="en-US" sz="2400" dirty="0">
                <a:solidFill>
                  <a:schemeClr val="tx1"/>
                </a:solidFill>
                <a:latin typeface="Times New Roman" panose="02020603050405020304" pitchFamily="18" charset="0"/>
                <a:cs typeface="Times New Roman" panose="02020603050405020304" pitchFamily="18" charset="0"/>
              </a:rPr>
              <a:t>. </a:t>
            </a:r>
            <a:br>
              <a:rPr lang="en-US" sz="2400" dirty="0">
                <a:solidFill>
                  <a:schemeClr val="tx1"/>
                </a:solidFill>
                <a:latin typeface="Times New Roman" panose="02020603050405020304" pitchFamily="18" charset="0"/>
                <a:cs typeface="Times New Roman" panose="02020603050405020304" pitchFamily="18" charset="0"/>
              </a:rPr>
            </a:br>
            <a:endParaRPr lang="en-US" sz="2400" dirty="0">
              <a:solidFill>
                <a:schemeClr val="tx1"/>
              </a:solidFill>
              <a:latin typeface="Times New Roman" panose="02020603050405020304" pitchFamily="18" charset="0"/>
              <a:cs typeface="Times New Roman" panose="02020603050405020304" pitchFamily="18" charset="0"/>
            </a:endParaRPr>
          </a:p>
        </p:txBody>
      </p:sp>
      <p:sp>
        <p:nvSpPr>
          <p:cNvPr id="3" name="Text Placeholder 2"/>
          <p:cNvSpPr>
            <a:spLocks noGrp="1"/>
          </p:cNvSpPr>
          <p:nvPr>
            <p:ph type="body" idx="4294967295"/>
          </p:nvPr>
        </p:nvSpPr>
        <p:spPr>
          <a:xfrm>
            <a:off x="665018" y="1045297"/>
            <a:ext cx="10058400" cy="1143000"/>
          </a:xfrm>
        </p:spPr>
        <p:txBody>
          <a:bodyPr>
            <a:normAutofit/>
          </a:bodyPr>
          <a:lstStyle/>
          <a:p>
            <a:r>
              <a:rPr lang="en-US" sz="3600" b="1" cap="none" dirty="0" err="1" smtClean="0">
                <a:solidFill>
                  <a:schemeClr val="tx1"/>
                </a:solidFill>
                <a:latin typeface="Times New Roman" panose="02020603050405020304" pitchFamily="18" charset="0"/>
                <a:cs typeface="Times New Roman" panose="02020603050405020304" pitchFamily="18" charset="0"/>
              </a:rPr>
              <a:t>Tentang</a:t>
            </a:r>
            <a:r>
              <a:rPr lang="en-US" sz="3600" b="1" cap="none" dirty="0" smtClean="0">
                <a:solidFill>
                  <a:schemeClr val="tx1"/>
                </a:solidFill>
                <a:latin typeface="Times New Roman" panose="02020603050405020304" pitchFamily="18" charset="0"/>
                <a:cs typeface="Times New Roman" panose="02020603050405020304" pitchFamily="18" charset="0"/>
              </a:rPr>
              <a:t> Luka Bakar</a:t>
            </a:r>
            <a:endParaRPr lang="en-US" sz="3600" b="1" cap="none"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2825185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679739" y="2414444"/>
            <a:ext cx="10334625" cy="4041775"/>
          </a:xfrm>
        </p:spPr>
        <p:txBody>
          <a:bodyPr>
            <a:noAutofit/>
          </a:bodyPr>
          <a:lstStyle/>
          <a:p>
            <a:r>
              <a:rPr lang="en-US" sz="2400" dirty="0">
                <a:solidFill>
                  <a:schemeClr val="tx1"/>
                </a:solidFill>
                <a:latin typeface="Times New Roman" panose="02020603050405020304" pitchFamily="18" charset="0"/>
                <a:cs typeface="Times New Roman" panose="02020603050405020304" pitchFamily="18" charset="0"/>
              </a:rPr>
              <a:t> </a:t>
            </a:r>
            <a:br>
              <a:rPr lang="en-US" sz="2400" dirty="0">
                <a:solidFill>
                  <a:schemeClr val="tx1"/>
                </a:solidFill>
                <a:latin typeface="Times New Roman" panose="02020603050405020304" pitchFamily="18" charset="0"/>
                <a:cs typeface="Times New Roman" panose="02020603050405020304" pitchFamily="18" charset="0"/>
              </a:rPr>
            </a:br>
            <a:r>
              <a:rPr lang="en-US" sz="3600" b="1" dirty="0" err="1" smtClean="0">
                <a:solidFill>
                  <a:schemeClr val="tx1"/>
                </a:solidFill>
                <a:latin typeface="Times New Roman" panose="02020603050405020304" pitchFamily="18" charset="0"/>
                <a:cs typeface="Times New Roman" panose="02020603050405020304" pitchFamily="18" charset="0"/>
              </a:rPr>
              <a:t>Cedera</a:t>
            </a:r>
            <a:r>
              <a:rPr lang="en-US" sz="3600" b="1" dirty="0" smtClean="0">
                <a:solidFill>
                  <a:schemeClr val="tx1"/>
                </a:solidFill>
                <a:latin typeface="Times New Roman" panose="02020603050405020304" pitchFamily="18" charset="0"/>
                <a:cs typeface="Times New Roman" panose="02020603050405020304" pitchFamily="18" charset="0"/>
              </a:rPr>
              <a:t> </a:t>
            </a:r>
            <a:r>
              <a:rPr lang="en-US" sz="3600" b="1" dirty="0" err="1" smtClean="0">
                <a:solidFill>
                  <a:schemeClr val="tx1"/>
                </a:solidFill>
                <a:latin typeface="Times New Roman" panose="02020603050405020304" pitchFamily="18" charset="0"/>
                <a:cs typeface="Times New Roman" panose="02020603050405020304" pitchFamily="18" charset="0"/>
              </a:rPr>
              <a:t>Akibat</a:t>
            </a:r>
            <a:r>
              <a:rPr lang="en-US" sz="3600" b="1" dirty="0" smtClean="0">
                <a:solidFill>
                  <a:schemeClr val="tx1"/>
                </a:solidFill>
                <a:latin typeface="Times New Roman" panose="02020603050405020304" pitchFamily="18" charset="0"/>
                <a:cs typeface="Times New Roman" panose="02020603050405020304" pitchFamily="18" charset="0"/>
              </a:rPr>
              <a:t> Luka Bakar </a:t>
            </a:r>
            <a:r>
              <a:rPr lang="en-US" sz="2400" dirty="0">
                <a:solidFill>
                  <a:schemeClr val="tx1"/>
                </a:solidFill>
                <a:latin typeface="Times New Roman" panose="02020603050405020304" pitchFamily="18" charset="0"/>
                <a:cs typeface="Times New Roman" panose="02020603050405020304" pitchFamily="18" charset="0"/>
              </a:rPr>
              <a:t/>
            </a:r>
            <a:br>
              <a:rPr lang="en-US" sz="2400" dirty="0">
                <a:solidFill>
                  <a:schemeClr val="tx1"/>
                </a:solidFill>
                <a:latin typeface="Times New Roman" panose="02020603050405020304" pitchFamily="18" charset="0"/>
                <a:cs typeface="Times New Roman" panose="02020603050405020304" pitchFamily="18" charset="0"/>
              </a:rPr>
            </a:br>
            <a:r>
              <a:rPr lang="en-US" sz="2400" dirty="0" smtClean="0">
                <a:solidFill>
                  <a:schemeClr val="tx1"/>
                </a:solidFill>
                <a:latin typeface="Times New Roman" panose="02020603050405020304" pitchFamily="18" charset="0"/>
                <a:cs typeface="Times New Roman" panose="02020603050405020304" pitchFamily="18" charset="0"/>
              </a:rPr>
              <a:t/>
            </a:r>
            <a:br>
              <a:rPr lang="en-US" sz="2400" dirty="0" smtClean="0">
                <a:solidFill>
                  <a:schemeClr val="tx1"/>
                </a:solidFill>
                <a:latin typeface="Times New Roman" panose="02020603050405020304" pitchFamily="18" charset="0"/>
                <a:cs typeface="Times New Roman" panose="02020603050405020304" pitchFamily="18" charset="0"/>
              </a:rPr>
            </a:br>
            <a:r>
              <a:rPr lang="en-US" sz="2400" dirty="0" smtClean="0">
                <a:solidFill>
                  <a:schemeClr val="tx1"/>
                </a:solidFill>
                <a:latin typeface="Times New Roman" panose="02020603050405020304" pitchFamily="18" charset="0"/>
                <a:cs typeface="Times New Roman" panose="02020603050405020304" pitchFamily="18" charset="0"/>
              </a:rPr>
              <a:t>1. Luka </a:t>
            </a:r>
            <a:r>
              <a:rPr lang="en-US" sz="2400" dirty="0" err="1">
                <a:solidFill>
                  <a:schemeClr val="tx1"/>
                </a:solidFill>
                <a:latin typeface="Times New Roman" panose="02020603050405020304" pitchFamily="18" charset="0"/>
                <a:cs typeface="Times New Roman" panose="02020603050405020304" pitchFamily="18" charset="0"/>
              </a:rPr>
              <a:t>bakar</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derajat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satu</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melibatkan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lapisan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atas</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kulit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tidak</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terlalu</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serius</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smtClean="0">
                <a:solidFill>
                  <a:schemeClr val="tx1"/>
                </a:solidFill>
                <a:latin typeface="Times New Roman" panose="02020603050405020304" pitchFamily="18" charset="0"/>
                <a:cs typeface="Times New Roman" panose="02020603050405020304" pitchFamily="18" charset="0"/>
              </a:rPr>
              <a:t>Luka </a:t>
            </a:r>
            <a:r>
              <a:rPr lang="en-US" sz="2400" dirty="0" err="1">
                <a:solidFill>
                  <a:schemeClr val="tx1"/>
                </a:solidFill>
                <a:latin typeface="Times New Roman" panose="02020603050405020304" pitchFamily="18" charset="0"/>
                <a:cs typeface="Times New Roman" panose="02020603050405020304" pitchFamily="18" charset="0"/>
              </a:rPr>
              <a:t>bakar</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tingkat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pertama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adalah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luka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bakar</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akibat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sinar</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matahari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Jenis</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luka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bakar</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ini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berwarna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merah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panas</a:t>
            </a:r>
            <a:r>
              <a:rPr lang="en-US" sz="2400" dirty="0" smtClean="0">
                <a:solidFill>
                  <a:schemeClr val="tx1"/>
                </a:solidFill>
                <a:latin typeface="Times New Roman" panose="02020603050405020304" pitchFamily="18" charset="0"/>
                <a:cs typeface="Times New Roman" panose="02020603050405020304" pitchFamily="18" charset="0"/>
              </a:rPr>
              <a:t/>
            </a:r>
            <a:br>
              <a:rPr lang="en-US" sz="2400" dirty="0" smtClean="0">
                <a:solidFill>
                  <a:schemeClr val="tx1"/>
                </a:solidFill>
                <a:latin typeface="Times New Roman" panose="02020603050405020304" pitchFamily="18" charset="0"/>
                <a:cs typeface="Times New Roman" panose="02020603050405020304" pitchFamily="18" charset="0"/>
              </a:rPr>
            </a:br>
            <a:r>
              <a:rPr lang="en-US" sz="2400" dirty="0">
                <a:solidFill>
                  <a:schemeClr val="tx1"/>
                </a:solidFill>
                <a:latin typeface="Times New Roman" panose="02020603050405020304" pitchFamily="18" charset="0"/>
                <a:cs typeface="Times New Roman" panose="02020603050405020304" pitchFamily="18" charset="0"/>
              </a:rPr>
              <a:t/>
            </a:r>
            <a:br>
              <a:rPr lang="en-US" sz="2400" dirty="0">
                <a:solidFill>
                  <a:schemeClr val="tx1"/>
                </a:solidFill>
                <a:latin typeface="Times New Roman" panose="02020603050405020304" pitchFamily="18" charset="0"/>
                <a:cs typeface="Times New Roman" panose="02020603050405020304" pitchFamily="18" charset="0"/>
              </a:rPr>
            </a:br>
            <a:r>
              <a:rPr lang="en-US" sz="2400" dirty="0" smtClean="0">
                <a:solidFill>
                  <a:schemeClr val="tx1"/>
                </a:solidFill>
                <a:latin typeface="Times New Roman" panose="02020603050405020304" pitchFamily="18" charset="0"/>
                <a:cs typeface="Times New Roman" panose="02020603050405020304" pitchFamily="18" charset="0"/>
              </a:rPr>
              <a:t>2. Luka </a:t>
            </a:r>
            <a:r>
              <a:rPr lang="en-US" sz="2400" dirty="0" err="1">
                <a:solidFill>
                  <a:schemeClr val="tx1"/>
                </a:solidFill>
                <a:latin typeface="Times New Roman" panose="02020603050405020304" pitchFamily="18" charset="0"/>
                <a:cs typeface="Times New Roman" panose="02020603050405020304" pitchFamily="18" charset="0"/>
              </a:rPr>
              <a:t>bakar</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derajat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dua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melibatkan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dua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lapisan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kulit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pertama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Kulit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menjadi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merah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muda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melepuh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agak</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bengkak</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lembab</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mengeluarkan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cairan</a:t>
            </a:r>
            <a:r>
              <a:rPr lang="en-US" sz="2400" dirty="0">
                <a:solidFill>
                  <a:schemeClr val="tx1"/>
                </a:solidFill>
                <a:latin typeface="Times New Roman" panose="02020603050405020304" pitchFamily="18" charset="0"/>
                <a:cs typeface="Times New Roman" panose="02020603050405020304" pitchFamily="18" charset="0"/>
              </a:rPr>
              <a:t>. Rasa </a:t>
            </a:r>
            <a:r>
              <a:rPr lang="en-US" sz="2400" dirty="0" err="1">
                <a:solidFill>
                  <a:schemeClr val="tx1"/>
                </a:solidFill>
                <a:latin typeface="Times New Roman" panose="02020603050405020304" pitchFamily="18" charset="0"/>
                <a:cs typeface="Times New Roman" panose="02020603050405020304" pitchFamily="18" charset="0"/>
              </a:rPr>
              <a:t>sakitnya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sangat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parah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seringkali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luka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bakar</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ini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memerlukan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perhatian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medis</a:t>
            </a:r>
            <a:r>
              <a:rPr lang="en-US" sz="2400" dirty="0">
                <a:solidFill>
                  <a:schemeClr val="tx1"/>
                </a:solidFill>
                <a:latin typeface="Times New Roman" panose="02020603050405020304" pitchFamily="18" charset="0"/>
                <a:cs typeface="Times New Roman" panose="02020603050405020304" pitchFamily="18" charset="0"/>
              </a:rPr>
              <a:t>. </a:t>
            </a:r>
            <a:br>
              <a:rPr lang="en-US" sz="2400" dirty="0">
                <a:solidFill>
                  <a:schemeClr val="tx1"/>
                </a:solidFill>
                <a:latin typeface="Times New Roman" panose="02020603050405020304" pitchFamily="18" charset="0"/>
                <a:cs typeface="Times New Roman" panose="02020603050405020304" pitchFamily="18" charset="0"/>
              </a:rPr>
            </a:br>
            <a:r>
              <a:rPr lang="en-US" sz="2400" dirty="0" smtClean="0">
                <a:solidFill>
                  <a:schemeClr val="tx1"/>
                </a:solidFill>
                <a:latin typeface="Times New Roman" panose="02020603050405020304" pitchFamily="18" charset="0"/>
                <a:cs typeface="Times New Roman" panose="02020603050405020304" pitchFamily="18" charset="0"/>
              </a:rPr>
              <a:t/>
            </a:r>
            <a:br>
              <a:rPr lang="en-US" sz="2400" dirty="0" smtClean="0">
                <a:solidFill>
                  <a:schemeClr val="tx1"/>
                </a:solidFill>
                <a:latin typeface="Times New Roman" panose="02020603050405020304" pitchFamily="18" charset="0"/>
                <a:cs typeface="Times New Roman" panose="02020603050405020304" pitchFamily="18" charset="0"/>
              </a:rPr>
            </a:br>
            <a:r>
              <a:rPr lang="en-US" sz="2400" dirty="0" smtClean="0">
                <a:solidFill>
                  <a:schemeClr val="tx1"/>
                </a:solidFill>
                <a:latin typeface="Times New Roman" panose="02020603050405020304" pitchFamily="18" charset="0"/>
                <a:cs typeface="Times New Roman" panose="02020603050405020304" pitchFamily="18" charset="0"/>
              </a:rPr>
              <a:t>3. Luka </a:t>
            </a:r>
            <a:r>
              <a:rPr lang="en-US" sz="2400" dirty="0" err="1">
                <a:solidFill>
                  <a:schemeClr val="tx1"/>
                </a:solidFill>
                <a:latin typeface="Times New Roman" panose="02020603050405020304" pitchFamily="18" charset="0"/>
                <a:cs typeface="Times New Roman" panose="02020603050405020304" pitchFamily="18" charset="0"/>
              </a:rPr>
              <a:t>bakar</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derajat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tiga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terjadi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pada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semua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lapisan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kulit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menghancurkan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saraf</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pembuluh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darah</a:t>
            </a:r>
            <a:r>
              <a:rPr lang="en-US" sz="2400" dirty="0">
                <a:solidFill>
                  <a:schemeClr val="tx1"/>
                </a:solidFill>
                <a:latin typeface="Times New Roman" panose="02020603050405020304" pitchFamily="18" charset="0"/>
                <a:cs typeface="Times New Roman" panose="02020603050405020304" pitchFamily="18" charset="0"/>
              </a:rPr>
              <a:t> di </a:t>
            </a:r>
            <a:r>
              <a:rPr lang="en-US" sz="2400" dirty="0" err="1">
                <a:solidFill>
                  <a:schemeClr val="tx1"/>
                </a:solidFill>
                <a:latin typeface="Times New Roman" panose="02020603050405020304" pitchFamily="18" charset="0"/>
                <a:cs typeface="Times New Roman" panose="02020603050405020304" pitchFamily="18" charset="0"/>
              </a:rPr>
              <a:t>kulit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Awalnya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ada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sedikit</a:t>
            </a:r>
            <a:r>
              <a:rPr lang="en-US" sz="2400" dirty="0">
                <a:solidFill>
                  <a:schemeClr val="tx1"/>
                </a:solidFill>
                <a:latin typeface="Times New Roman" panose="02020603050405020304" pitchFamily="18" charset="0"/>
                <a:cs typeface="Times New Roman" panose="02020603050405020304" pitchFamily="18" charset="0"/>
              </a:rPr>
              <a:t> rasa </a:t>
            </a:r>
            <a:r>
              <a:rPr lang="en-US" sz="2400" dirty="0" err="1">
                <a:solidFill>
                  <a:schemeClr val="tx1"/>
                </a:solidFill>
                <a:latin typeface="Times New Roman" panose="02020603050405020304" pitchFamily="18" charset="0"/>
                <a:cs typeface="Times New Roman" panose="02020603050405020304" pitchFamily="18" charset="0"/>
              </a:rPr>
              <a:t>sakit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luka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bakar</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menembus</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seluruh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ketebalan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kulit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menghancurkan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jaringan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secara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permanen</a:t>
            </a:r>
            <a:r>
              <a:rPr lang="en-US" sz="2400" dirty="0">
                <a:solidFill>
                  <a:schemeClr val="tx1"/>
                </a:solidFill>
                <a:latin typeface="Times New Roman" panose="02020603050405020304" pitchFamily="18" charset="0"/>
                <a:cs typeface="Times New Roman" panose="02020603050405020304" pitchFamily="18" charset="0"/>
              </a:rPr>
              <a:t>. Luka </a:t>
            </a:r>
            <a:r>
              <a:rPr lang="en-US" sz="2400" dirty="0" err="1">
                <a:solidFill>
                  <a:schemeClr val="tx1"/>
                </a:solidFill>
                <a:latin typeface="Times New Roman" panose="02020603050405020304" pitchFamily="18" charset="0"/>
                <a:cs typeface="Times New Roman" panose="02020603050405020304" pitchFamily="18" charset="0"/>
              </a:rPr>
              <a:t>bakar</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ini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membutuhkan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perawatan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segera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khusus</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serta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perbaikan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dengan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pembedahan</a:t>
            </a:r>
            <a:r>
              <a:rPr lang="en-US" sz="2400" dirty="0" smtClean="0">
                <a:solidFill>
                  <a:schemeClr val="tx1"/>
                </a:solidFill>
                <a:latin typeface="Times New Roman" panose="02020603050405020304" pitchFamily="18" charset="0"/>
                <a:cs typeface="Times New Roman" panose="02020603050405020304" pitchFamily="18" charset="0"/>
              </a:rPr>
              <a:t>.</a:t>
            </a:r>
            <a:br>
              <a:rPr lang="en-US" sz="2400" dirty="0" smtClean="0">
                <a:solidFill>
                  <a:schemeClr val="tx1"/>
                </a:solidFill>
                <a:latin typeface="Times New Roman" panose="02020603050405020304" pitchFamily="18" charset="0"/>
                <a:cs typeface="Times New Roman" panose="02020603050405020304" pitchFamily="18" charset="0"/>
              </a:rPr>
            </a:br>
            <a:r>
              <a:rPr lang="en-US" sz="2400" dirty="0">
                <a:solidFill>
                  <a:schemeClr val="tx1"/>
                </a:solidFill>
                <a:latin typeface="Times New Roman" panose="02020603050405020304" pitchFamily="18" charset="0"/>
                <a:cs typeface="Times New Roman" panose="02020603050405020304" pitchFamily="18" charset="0"/>
              </a:rPr>
              <a:t/>
            </a:r>
            <a:br>
              <a:rPr lang="en-US" sz="2400" dirty="0">
                <a:solidFill>
                  <a:schemeClr val="tx1"/>
                </a:solidFill>
                <a:latin typeface="Times New Roman" panose="02020603050405020304" pitchFamily="18" charset="0"/>
                <a:cs typeface="Times New Roman" panose="02020603050405020304" pitchFamily="18" charset="0"/>
              </a:rPr>
            </a:br>
            <a:r>
              <a:rPr lang="en-US" sz="2400" dirty="0" smtClean="0">
                <a:solidFill>
                  <a:schemeClr val="tx1"/>
                </a:solidFill>
                <a:latin typeface="Times New Roman" panose="02020603050405020304" pitchFamily="18" charset="0"/>
                <a:cs typeface="Times New Roman" panose="02020603050405020304" pitchFamily="18" charset="0"/>
              </a:rPr>
              <a:t>4. Luka </a:t>
            </a:r>
            <a:r>
              <a:rPr lang="en-US" sz="2400" dirty="0" err="1">
                <a:solidFill>
                  <a:schemeClr val="tx1"/>
                </a:solidFill>
                <a:latin typeface="Times New Roman" panose="02020603050405020304" pitchFamily="18" charset="0"/>
                <a:cs typeface="Times New Roman" panose="02020603050405020304" pitchFamily="18" charset="0"/>
              </a:rPr>
              <a:t>bakar</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derajat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empat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menembus</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semua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lapisan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kulit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turun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ke</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otot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tulang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Meskipun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tampak</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seperti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luka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bakar</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tingkat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tiga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namun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lebih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serius</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sangat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merusak</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struktur</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tubuh</a:t>
            </a:r>
            <a:r>
              <a:rPr lang="en-US" sz="2400" dirty="0">
                <a:solidFill>
                  <a:schemeClr val="tx1"/>
                </a:solidFill>
                <a:latin typeface="Times New Roman" panose="02020603050405020304" pitchFamily="18" charset="0"/>
                <a:cs typeface="Times New Roman" panose="02020603050405020304" pitchFamily="18" charset="0"/>
              </a:rPr>
              <a:t>. </a:t>
            </a:r>
            <a:br>
              <a:rPr lang="en-US" sz="2400" dirty="0">
                <a:solidFill>
                  <a:schemeClr val="tx1"/>
                </a:solidFill>
                <a:latin typeface="Times New Roman" panose="02020603050405020304" pitchFamily="18" charset="0"/>
                <a:cs typeface="Times New Roman" panose="02020603050405020304" pitchFamily="18" charset="0"/>
              </a:rPr>
            </a:br>
            <a:endParaRPr lang="en-US" sz="2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3396006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817418" y="1208176"/>
            <a:ext cx="10709564" cy="4524315"/>
          </a:xfrm>
          <a:prstGeom prst="rect">
            <a:avLst/>
          </a:prstGeom>
        </p:spPr>
        <p:txBody>
          <a:bodyPr wrap="square">
            <a:spAutoFit/>
          </a:bodyPr>
          <a:lstStyle/>
          <a:p>
            <a:r>
              <a:rPr lang="en-US" sz="2400" dirty="0" err="1" smtClean="0">
                <a:latin typeface="Times New Roman" panose="02020603050405020304" pitchFamily="18" charset="0"/>
                <a:cs typeface="Times New Roman" panose="02020603050405020304" pitchFamily="18" charset="0"/>
              </a:rPr>
              <a:t>Secara</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umum</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diperkirakan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bahwa</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sekitar</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sepertiga</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dari</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semua</a:t>
            </a:r>
            <a:r>
              <a:rPr lang="en-US" sz="2400" dirty="0" smtClean="0">
                <a:latin typeface="Times New Roman" panose="02020603050405020304" pitchFamily="18" charset="0"/>
                <a:cs typeface="Times New Roman" panose="02020603050405020304" pitchFamily="18" charset="0"/>
              </a:rPr>
              <a:t> korban </a:t>
            </a:r>
            <a:r>
              <a:rPr lang="en-US" sz="2400" dirty="0" err="1" smtClean="0">
                <a:latin typeface="Times New Roman" panose="02020603050405020304" pitchFamily="18" charset="0"/>
                <a:cs typeface="Times New Roman" panose="02020603050405020304" pitchFamily="18" charset="0"/>
              </a:rPr>
              <a:t>luka</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bakar</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menderita</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gangguan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fisik</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atau</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kejiwaan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atau</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kecanduan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alkohol</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atau</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narkoba</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sebelum</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cedera</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mereka</a:t>
            </a:r>
            <a:r>
              <a:rPr lang="en-US" sz="2400" dirty="0" smtClean="0">
                <a:latin typeface="Times New Roman" panose="02020603050405020304" pitchFamily="18" charset="0"/>
                <a:cs typeface="Times New Roman" panose="02020603050405020304" pitchFamily="18" charset="0"/>
              </a:rPr>
              <a:t> (Williams &amp; Griffiths, 1991). </a:t>
            </a:r>
          </a:p>
          <a:p>
            <a:endParaRPr lang="en-US" sz="2400" dirty="0">
              <a:latin typeface="Times New Roman" panose="02020603050405020304" pitchFamily="18" charset="0"/>
              <a:cs typeface="Times New Roman" panose="02020603050405020304" pitchFamily="18" charset="0"/>
            </a:endParaRPr>
          </a:p>
          <a:p>
            <a:r>
              <a:rPr lang="en-US" sz="2400" dirty="0" err="1" smtClean="0">
                <a:latin typeface="Times New Roman" panose="02020603050405020304" pitchFamily="18" charset="0"/>
                <a:cs typeface="Times New Roman" panose="02020603050405020304" pitchFamily="18" charset="0"/>
              </a:rPr>
              <a:t>Masalah-masalah</a:t>
            </a:r>
            <a:r>
              <a:rPr lang="en-US" sz="2400" dirty="0" smtClean="0">
                <a:latin typeface="Times New Roman" panose="02020603050405020304" pitchFamily="18" charset="0"/>
                <a:cs typeface="Times New Roman" panose="02020603050405020304" pitchFamily="18" charset="0"/>
              </a:rPr>
              <a:t> yang </a:t>
            </a:r>
            <a:r>
              <a:rPr lang="en-US" sz="2400" dirty="0" err="1" smtClean="0">
                <a:latin typeface="Times New Roman" panose="02020603050405020304" pitchFamily="18" charset="0"/>
                <a:cs typeface="Times New Roman" panose="02020603050405020304" pitchFamily="18" charset="0"/>
              </a:rPr>
              <a:t>dihadapi</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oleh</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penderita</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gangguan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kejiwaan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atau</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masalah</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kecanduan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dapat</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membuat</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mereka</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menjadi</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ceroboh</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saat</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menanganinya</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dengan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korek</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api</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rokok</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dan</a:t>
            </a:r>
            <a:r>
              <a:rPr lang="en-US" sz="2400" dirty="0" smtClean="0">
                <a:latin typeface="Times New Roman" panose="02020603050405020304" pitchFamily="18" charset="0"/>
                <a:cs typeface="Times New Roman" panose="02020603050405020304" pitchFamily="18" charset="0"/>
              </a:rPr>
              <a:t> lain </a:t>
            </a:r>
            <a:r>
              <a:rPr lang="en-US" sz="2400" dirty="0" err="1" smtClean="0">
                <a:latin typeface="Times New Roman" panose="02020603050405020304" pitchFamily="18" charset="0"/>
                <a:cs typeface="Times New Roman" panose="02020603050405020304" pitchFamily="18" charset="0"/>
              </a:rPr>
              <a:t>sebagainya</a:t>
            </a:r>
            <a:r>
              <a:rPr lang="en-US" sz="2400" dirty="0" smtClean="0">
                <a:latin typeface="Times New Roman" panose="02020603050405020304" pitchFamily="18" charset="0"/>
                <a:cs typeface="Times New Roman" panose="02020603050405020304" pitchFamily="18" charset="0"/>
              </a:rPr>
              <a:t>. </a:t>
            </a:r>
          </a:p>
          <a:p>
            <a:endParaRPr lang="en-US" sz="2400" dirty="0">
              <a:latin typeface="Times New Roman" panose="02020603050405020304" pitchFamily="18" charset="0"/>
              <a:cs typeface="Times New Roman" panose="02020603050405020304" pitchFamily="18" charset="0"/>
            </a:endParaRPr>
          </a:p>
          <a:p>
            <a:r>
              <a:rPr lang="en-US" sz="2400" dirty="0" err="1" smtClean="0">
                <a:latin typeface="Times New Roman" panose="02020603050405020304" pitchFamily="18" charset="0"/>
                <a:cs typeface="Times New Roman" panose="02020603050405020304" pitchFamily="18" charset="0"/>
              </a:rPr>
              <a:t>Penilaian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mereka</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mungkin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terganggu</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oleh</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gangguan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pemikiran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psikiatri</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atau</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obat-obatan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atau</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alkohol</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menempatkan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mereka</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pada</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risiko</a:t>
            </a:r>
            <a:r>
              <a:rPr lang="en-US" sz="2400" dirty="0" smtClean="0">
                <a:latin typeface="Times New Roman" panose="02020603050405020304" pitchFamily="18" charset="0"/>
                <a:cs typeface="Times New Roman" panose="02020603050405020304" pitchFamily="18" charset="0"/>
              </a:rPr>
              <a:t> yang </a:t>
            </a:r>
            <a:r>
              <a:rPr lang="en-US" sz="2400" dirty="0" err="1" smtClean="0">
                <a:latin typeface="Times New Roman" panose="02020603050405020304" pitchFamily="18" charset="0"/>
                <a:cs typeface="Times New Roman" panose="02020603050405020304" pitchFamily="18" charset="0"/>
              </a:rPr>
              <a:t>lebih</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besar</a:t>
            </a:r>
            <a:r>
              <a:rPr lang="en-US" sz="2400" dirty="0" smtClean="0">
                <a:latin typeface="Times New Roman" panose="02020603050405020304" pitchFamily="18" charset="0"/>
                <a:cs typeface="Times New Roman" panose="02020603050405020304" pitchFamily="18" charset="0"/>
              </a:rPr>
              <a:t> di </a:t>
            </a:r>
            <a:r>
              <a:rPr lang="en-US" sz="2400" dirty="0" err="1" smtClean="0">
                <a:latin typeface="Times New Roman" panose="02020603050405020304" pitchFamily="18" charset="0"/>
                <a:cs typeface="Times New Roman" panose="02020603050405020304" pitchFamily="18" charset="0"/>
              </a:rPr>
              <a:t>hadapan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api</a:t>
            </a:r>
            <a:r>
              <a:rPr lang="en-US" sz="2400" dirty="0" smtClean="0">
                <a:latin typeface="Times New Roman" panose="02020603050405020304" pitchFamily="18" charset="0"/>
                <a:cs typeface="Times New Roman" panose="02020603050405020304" pitchFamily="18" charset="0"/>
              </a:rPr>
              <a:t/>
            </a:r>
            <a:br>
              <a:rPr lang="en-US" sz="2400" dirty="0" smtClean="0">
                <a:latin typeface="Times New Roman" panose="02020603050405020304" pitchFamily="18" charset="0"/>
                <a:cs typeface="Times New Roman" panose="02020603050405020304" pitchFamily="18" charset="0"/>
              </a:rPr>
            </a:b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304430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03564" y="858040"/>
            <a:ext cx="10169236" cy="4154279"/>
          </a:xfrm>
          <a:prstGeom prst="rect">
            <a:avLst/>
          </a:prstGeom>
        </p:spPr>
        <p:txBody>
          <a:bodyPr wrap="square">
            <a:spAutoFit/>
          </a:bodyPr>
          <a:lstStyle/>
          <a:p>
            <a:pPr>
              <a:lnSpc>
                <a:spcPct val="107000"/>
              </a:lnSpc>
              <a:spcAft>
                <a:spcPts val="800"/>
              </a:spcAft>
            </a:pPr>
            <a:r>
              <a:rPr lang="en-US" sz="3600" b="1" dirty="0" err="1" smtClean="0">
                <a:effectLst/>
                <a:latin typeface="Times New Roman" panose="02020603050405020304" pitchFamily="18" charset="0"/>
                <a:ea typeface="Calibri" panose="020F0502020204030204" pitchFamily="34" charset="0"/>
                <a:cs typeface="Times New Roman" panose="02020603050405020304" pitchFamily="18" charset="0"/>
              </a:rPr>
              <a:t>Pengalaman</a:t>
            </a:r>
            <a:r>
              <a:rPr lang="en-US" sz="3600" b="1"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600" b="1" dirty="0" err="1" smtClean="0">
                <a:effectLst/>
                <a:latin typeface="Times New Roman" panose="02020603050405020304" pitchFamily="18" charset="0"/>
                <a:ea typeface="Calibri" panose="020F0502020204030204" pitchFamily="34" charset="0"/>
                <a:cs typeface="Times New Roman" panose="02020603050405020304" pitchFamily="18" charset="0"/>
              </a:rPr>
              <a:t>Pasien</a:t>
            </a:r>
            <a:r>
              <a:rPr lang="en-US" sz="3600" b="1" dirty="0" smtClean="0">
                <a:effectLst/>
                <a:latin typeface="Times New Roman" panose="02020603050405020304" pitchFamily="18" charset="0"/>
                <a:ea typeface="Calibri" panose="020F0502020204030204" pitchFamily="34" charset="0"/>
                <a:cs typeface="Times New Roman" panose="02020603050405020304" pitchFamily="18" charset="0"/>
              </a:rPr>
              <a:t> </a:t>
            </a:r>
          </a:p>
          <a:p>
            <a:pPr>
              <a:lnSpc>
                <a:spcPct val="107000"/>
              </a:lnSpc>
              <a:spcAft>
                <a:spcPts val="800"/>
              </a:spcAft>
            </a:pP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Orang yang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selamat</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dari</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luka</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bakar</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dewasa</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tidak</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hanya</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menghadapi</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proses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pemulihan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fisik</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yang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menyakitkan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dan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ekstensif</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tetapi</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juga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ditantang</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untuk</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mengatasi</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kehilangan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dalam</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hubungan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pribadi</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gaya</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hidup</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pekerjaan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dan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identitas</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pribadi</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p>
          <a:p>
            <a:pPr>
              <a:lnSpc>
                <a:spcPct val="107000"/>
              </a:lnSpc>
              <a:spcAft>
                <a:spcPts val="800"/>
              </a:spcAft>
            </a:pPr>
            <a:endParaRPr lang="en-US" sz="24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Kehilangan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ini</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dapat</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ditambah</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dengan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stigma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sosial</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jika</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mereka</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mengalami</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cedera</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yang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menodai</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Stigma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dan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penodaan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dapat</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memprovokasi</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masalah</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harga</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diri</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bagi</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korban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luka</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bakar</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(Carter &amp; Petro, 1998).</a:t>
            </a:r>
          </a:p>
        </p:txBody>
      </p:sp>
    </p:spTree>
    <p:extLst>
      <p:ext uri="{BB962C8B-B14F-4D97-AF65-F5344CB8AC3E}">
        <p14:creationId xmlns:p14="http://schemas.microsoft.com/office/powerpoint/2010/main" val="646043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49927" y="892071"/>
            <a:ext cx="9961417" cy="4857933"/>
          </a:xfrm>
          <a:prstGeom prst="rect">
            <a:avLst/>
          </a:prstGeom>
        </p:spPr>
        <p:txBody>
          <a:bodyPr wrap="square">
            <a:spAutoFit/>
          </a:bodyPr>
          <a:lstStyle/>
          <a:p>
            <a:pPr>
              <a:lnSpc>
                <a:spcPct val="107000"/>
              </a:lnSpc>
              <a:spcAft>
                <a:spcPts val="800"/>
              </a:spcAft>
            </a:pP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Pallua</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Kunsebeck</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dan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Noah (2003)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menemukan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peningkatan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depresi</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pada</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pasien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dengan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luka</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bakar</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pada</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area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tubuh</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yang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biasanya</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terpapar</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dibandingkan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dengan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pasien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yang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luka</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bakar</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tidak</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mudah</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terlihat</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Pasien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dengan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bekas</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luka</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bakar</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yang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terlihat</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jelas</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jarang</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muncul</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di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depan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umum</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Taal</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&amp; Faber, 1998). </a:t>
            </a:r>
          </a:p>
          <a:p>
            <a:pPr>
              <a:lnSpc>
                <a:spcPct val="107000"/>
              </a:lnSpc>
              <a:spcAft>
                <a:spcPts val="800"/>
              </a:spcAft>
            </a:pPr>
            <a:endParaRPr lang="en-US" sz="2400" dirty="0">
              <a:latin typeface="Times New Roman" panose="02020603050405020304" pitchFamily="18" charset="0"/>
              <a:ea typeface="Calibri" panose="020F0502020204030204" pitchFamily="34" charset="0"/>
              <a:cs typeface="Times New Roman" panose="02020603050405020304" pitchFamily="18" charset="0"/>
            </a:endParaRPr>
          </a:p>
          <a:p>
            <a:r>
              <a:rPr lang="en-US" sz="2400" dirty="0" err="1" smtClean="0">
                <a:latin typeface="Times New Roman" panose="02020603050405020304" pitchFamily="18" charset="0"/>
                <a:cs typeface="Times New Roman" panose="02020603050405020304" pitchFamily="18" charset="0"/>
              </a:rPr>
              <a:t>Perawatan</a:t>
            </a:r>
            <a:r>
              <a:rPr lang="en-US" sz="2400" dirty="0" smtClean="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seringkali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berkepanjangan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menyakitkan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melibatkan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bertahun-tahun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dirawat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kembali</a:t>
            </a:r>
            <a:r>
              <a:rPr lang="en-US" sz="2400" dirty="0">
                <a:latin typeface="Times New Roman" panose="02020603050405020304" pitchFamily="18" charset="0"/>
                <a:cs typeface="Times New Roman" panose="02020603050405020304" pitchFamily="18" charset="0"/>
              </a:rPr>
              <a:t> di </a:t>
            </a:r>
            <a:r>
              <a:rPr lang="en-US" sz="2400" dirty="0" err="1">
                <a:latin typeface="Times New Roman" panose="02020603050405020304" pitchFamily="18" charset="0"/>
                <a:cs typeface="Times New Roman" panose="02020603050405020304" pitchFamily="18" charset="0"/>
              </a:rPr>
              <a:t>rumah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sakit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pencangkokan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kulit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operasi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plastik</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rekonstruksi</a:t>
            </a:r>
            <a:r>
              <a:rPr lang="en-US" sz="2400" dirty="0">
                <a:latin typeface="Times New Roman" panose="02020603050405020304" pitchFamily="18" charset="0"/>
                <a:cs typeface="Times New Roman" panose="02020603050405020304" pitchFamily="18" charset="0"/>
              </a:rPr>
              <a:t>. Di </a:t>
            </a:r>
            <a:r>
              <a:rPr lang="en-US" sz="2400" dirty="0" err="1">
                <a:latin typeface="Times New Roman" panose="02020603050405020304" pitchFamily="18" charset="0"/>
                <a:cs typeface="Times New Roman" panose="02020603050405020304" pitchFamily="18" charset="0"/>
              </a:rPr>
              <a:t>luar</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rawat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inap</a:t>
            </a:r>
            <a:r>
              <a:rPr lang="en-US" sz="2400" dirty="0">
                <a:latin typeface="Times New Roman" panose="02020603050405020304" pitchFamily="18" charset="0"/>
                <a:cs typeface="Times New Roman" panose="02020603050405020304" pitchFamily="18" charset="0"/>
              </a:rPr>
              <a:t> yang lama di </a:t>
            </a:r>
            <a:r>
              <a:rPr lang="en-US" sz="2400" dirty="0" err="1">
                <a:latin typeface="Times New Roman" panose="02020603050405020304" pitchFamily="18" charset="0"/>
                <a:cs typeface="Times New Roman" panose="02020603050405020304" pitchFamily="18" charset="0"/>
              </a:rPr>
              <a:t>rumah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sakit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periode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perawatan</a:t>
            </a:r>
            <a:r>
              <a:rPr lang="en-US" sz="2400" dirty="0">
                <a:latin typeface="Times New Roman" panose="02020603050405020304" pitchFamily="18" charset="0"/>
                <a:cs typeface="Times New Roman" panose="02020603050405020304" pitchFamily="18" charset="0"/>
              </a:rPr>
              <a:t> yang lama, </a:t>
            </a:r>
            <a:r>
              <a:rPr lang="en-US" sz="2400" dirty="0" err="1">
                <a:latin typeface="Times New Roman" panose="02020603050405020304" pitchFamily="18" charset="0"/>
                <a:cs typeface="Times New Roman" panose="02020603050405020304" pitchFamily="18" charset="0"/>
              </a:rPr>
              <a:t>dan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operasi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manifestasi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fisik</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awal</a:t>
            </a:r>
            <a:r>
              <a:rPr lang="en-US" sz="2400" dirty="0">
                <a:latin typeface="Times New Roman" panose="02020603050405020304" pitchFamily="18" charset="0"/>
                <a:cs typeface="Times New Roman" panose="02020603050405020304" pitchFamily="18" charset="0"/>
              </a:rPr>
              <a:t> yang </a:t>
            </a:r>
            <a:r>
              <a:rPr lang="en-US" sz="2400" dirty="0" err="1">
                <a:latin typeface="Times New Roman" panose="02020603050405020304" pitchFamily="18" charset="0"/>
                <a:cs typeface="Times New Roman" panose="02020603050405020304" pitchFamily="18" charset="0"/>
              </a:rPr>
              <a:t>dominan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dari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cedera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luka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bakar</a:t>
            </a:r>
            <a:r>
              <a:rPr lang="en-US" sz="2400" dirty="0">
                <a:latin typeface="Times New Roman" panose="02020603050405020304" pitchFamily="18" charset="0"/>
                <a:cs typeface="Times New Roman" panose="02020603050405020304" pitchFamily="18" charset="0"/>
              </a:rPr>
              <a:t> yang </a:t>
            </a:r>
            <a:r>
              <a:rPr lang="en-US" sz="2400" dirty="0" err="1">
                <a:latin typeface="Times New Roman" panose="02020603050405020304" pitchFamily="18" charset="0"/>
                <a:cs typeface="Times New Roman" panose="02020603050405020304" pitchFamily="18" charset="0"/>
              </a:rPr>
              <a:t>serius</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adalah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nyeri</a:t>
            </a:r>
            <a:r>
              <a:rPr lang="en-US" sz="2400" dirty="0">
                <a:latin typeface="Times New Roman" panose="02020603050405020304" pitchFamily="18" charset="0"/>
                <a:cs typeface="Times New Roman" panose="02020603050405020304" pitchFamily="18" charset="0"/>
              </a:rPr>
              <a:t>. </a:t>
            </a:r>
          </a:p>
          <a:p>
            <a:r>
              <a:rPr lang="en-US" sz="2400" dirty="0">
                <a:latin typeface="Times New Roman" panose="02020603050405020304" pitchFamily="18" charset="0"/>
                <a:cs typeface="Times New Roman" panose="02020603050405020304" pitchFamily="18" charset="0"/>
              </a:rPr>
              <a:t> </a:t>
            </a:r>
          </a:p>
          <a:p>
            <a:pPr>
              <a:lnSpc>
                <a:spcPct val="107000"/>
              </a:lnSpc>
              <a:spcAft>
                <a:spcPts val="800"/>
              </a:spcAft>
            </a:pP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64336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val="867928222"/>
              </p:ext>
            </p:extLst>
          </p:nvPr>
        </p:nvGraphicFramePr>
        <p:xfrm>
          <a:off x="1039090" y="0"/>
          <a:ext cx="9836728" cy="6248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Rectangle 2"/>
          <p:cNvSpPr/>
          <p:nvPr/>
        </p:nvSpPr>
        <p:spPr>
          <a:xfrm>
            <a:off x="2960361" y="6396335"/>
            <a:ext cx="5994185" cy="461665"/>
          </a:xfrm>
          <a:prstGeom prst="rect">
            <a:avLst/>
          </a:prstGeom>
        </p:spPr>
        <p:txBody>
          <a:bodyPr wrap="square">
            <a:spAutoFit/>
          </a:bodyPr>
          <a:lstStyle/>
          <a:p>
            <a:r>
              <a:rPr lang="en-US" sz="2400" b="1" dirty="0" smtClean="0">
                <a:latin typeface="Times New Roman" panose="02020603050405020304" pitchFamily="18" charset="0"/>
                <a:cs typeface="Times New Roman" panose="02020603050405020304" pitchFamily="18" charset="0"/>
              </a:rPr>
              <a:t>DAMPAK LUKA BAKAR BAGI PASIEN</a:t>
            </a:r>
            <a:endParaRPr lang="en-US" sz="2400" b="1" dirty="0">
              <a:latin typeface="Times New Roman" panose="02020603050405020304" pitchFamily="18" charset="0"/>
              <a:cs typeface="Times New Roman" panose="02020603050405020304" pitchFamily="18" charset="0"/>
            </a:endParaRPr>
          </a:p>
        </p:txBody>
      </p:sp>
      <p:sp>
        <p:nvSpPr>
          <p:cNvPr id="4" name="Rectangle 3"/>
          <p:cNvSpPr/>
          <p:nvPr/>
        </p:nvSpPr>
        <p:spPr>
          <a:xfrm>
            <a:off x="7761979" y="5940623"/>
            <a:ext cx="4430021" cy="307777"/>
          </a:xfrm>
          <a:prstGeom prst="rect">
            <a:avLst/>
          </a:prstGeom>
        </p:spPr>
        <p:txBody>
          <a:bodyPr wrap="square">
            <a:spAutoFit/>
          </a:bodyPr>
          <a:lstStyle/>
          <a:p>
            <a:r>
              <a:rPr lang="en-US" sz="1400" dirty="0" smtClean="0">
                <a:effectLst/>
                <a:latin typeface="Calibri" panose="020F0502020204030204" pitchFamily="34" charset="0"/>
                <a:ea typeface="Calibri" panose="020F0502020204030204" pitchFamily="34" charset="0"/>
                <a:cs typeface="Times New Roman" panose="02020603050405020304" pitchFamily="18" charset="0"/>
              </a:rPr>
              <a:t>(Bernstein, 1982; </a:t>
            </a:r>
            <a:r>
              <a:rPr lang="en-US" sz="1400" dirty="0" err="1" smtClean="0">
                <a:effectLst/>
                <a:latin typeface="Calibri" panose="020F0502020204030204" pitchFamily="34" charset="0"/>
                <a:ea typeface="Calibri" panose="020F0502020204030204" pitchFamily="34" charset="0"/>
                <a:cs typeface="Times New Roman" panose="02020603050405020304" pitchFamily="18" charset="0"/>
              </a:rPr>
              <a:t>Tempereau</a:t>
            </a:r>
            <a:r>
              <a:rPr lang="en-US" sz="1400" dirty="0" smtClean="0">
                <a:effectLst/>
                <a:latin typeface="Calibri" panose="020F0502020204030204" pitchFamily="34" charset="0"/>
                <a:ea typeface="Calibri" panose="020F0502020204030204" pitchFamily="34" charset="0"/>
                <a:cs typeface="Times New Roman" panose="02020603050405020304" pitchFamily="18" charset="0"/>
              </a:rPr>
              <a:t>, Grossman &amp; </a:t>
            </a:r>
            <a:r>
              <a:rPr lang="en-US" sz="1400" dirty="0" err="1" smtClean="0">
                <a:effectLst/>
                <a:latin typeface="Calibri" panose="020F0502020204030204" pitchFamily="34" charset="0"/>
                <a:ea typeface="Calibri" panose="020F0502020204030204" pitchFamily="34" charset="0"/>
                <a:cs typeface="Times New Roman" panose="02020603050405020304" pitchFamily="18" charset="0"/>
              </a:rPr>
              <a:t>Brones</a:t>
            </a:r>
            <a:r>
              <a:rPr lang="en-US" sz="1400" dirty="0" smtClean="0">
                <a:effectLst/>
                <a:latin typeface="Calibri" panose="020F0502020204030204" pitchFamily="34" charset="0"/>
                <a:ea typeface="Calibri" panose="020F0502020204030204" pitchFamily="34" charset="0"/>
                <a:cs typeface="Times New Roman" panose="02020603050405020304" pitchFamily="18" charset="0"/>
              </a:rPr>
              <a:t>, 1989)</a:t>
            </a:r>
            <a:endParaRPr lang="en-US" sz="1400" dirty="0"/>
          </a:p>
        </p:txBody>
      </p:sp>
    </p:spTree>
    <p:extLst>
      <p:ext uri="{BB962C8B-B14F-4D97-AF65-F5344CB8AC3E}">
        <p14:creationId xmlns:p14="http://schemas.microsoft.com/office/powerpoint/2010/main" val="18955642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20435" y="718487"/>
            <a:ext cx="10751127" cy="4948214"/>
          </a:xfrm>
          <a:prstGeom prst="rect">
            <a:avLst/>
          </a:prstGeom>
        </p:spPr>
        <p:txBody>
          <a:bodyPr wrap="square">
            <a:spAutoFit/>
          </a:bodyPr>
          <a:lstStyle/>
          <a:p>
            <a:pPr>
              <a:lnSpc>
                <a:spcPct val="107000"/>
              </a:lnSpc>
              <a:spcAft>
                <a:spcPts val="800"/>
              </a:spcAft>
            </a:pPr>
            <a:r>
              <a:rPr lang="en-US" sz="3600" b="1" dirty="0" smtClean="0">
                <a:latin typeface="Times New Roman" panose="02020603050405020304" pitchFamily="18" charset="0"/>
                <a:cs typeface="Times New Roman" panose="02020603050405020304" pitchFamily="18" charset="0"/>
              </a:rPr>
              <a:t>Pain Management</a:t>
            </a:r>
            <a:endParaRPr lang="en-US" b="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dirty="0" smtClean="0">
                <a:effectLst/>
                <a:latin typeface="Calibri" panose="020F0502020204030204" pitchFamily="34" charset="0"/>
                <a:ea typeface="Calibri" panose="020F0502020204030204" pitchFamily="34" charset="0"/>
                <a:cs typeface="Times New Roman" panose="02020603050405020304" pitchFamily="18" charset="0"/>
              </a:rPr>
              <a:t>Di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luar</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rawat</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inap</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yang lama,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perawatan</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yang lama,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dan</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operasi</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manifestasi</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fisik</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yang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dominan</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dari</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luka</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bakar</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yang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serius</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adalah</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nyeri</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Penatalaksanaan</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nyeri</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merupakan</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aspek</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sentral</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dari</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perawatan</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pasien</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luka</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bakar</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serius</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yang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dirawat</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di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rumah</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sakit</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Nyeri</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luka</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bakar</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adalah</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nyeri</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akut</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yang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mungkin</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tidak</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terputus-putus</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karena</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ujung</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saraf</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terbuka</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dan</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rusak</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akibat</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terbakar</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pada</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kulit</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yang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membungkusnya</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Selain</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itu</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bagian</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dari</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manajemen</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luka</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bakar</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debriding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atau</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pengangkatan</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kulit</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yang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terbakar</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merupakan</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bagian</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dari</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perawatan</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rumah</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sakit</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sehari-hari</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en-US" dirty="0" smtClean="0">
                <a:effectLst/>
                <a:latin typeface="Calibri" panose="020F0502020204030204" pitchFamily="34" charset="0"/>
                <a:ea typeface="Calibri" panose="020F0502020204030204" pitchFamily="34" charset="0"/>
                <a:cs typeface="Times New Roman" panose="02020603050405020304" pitchFamily="18" charset="0"/>
              </a:rPr>
              <a:t>Hal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ini</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sangat</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menyakitkan</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dan</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kebanyakan</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pasien</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memerlukan</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pengobatan</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pereda</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nyeri</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sebelum</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dan</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selama</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prosedur</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ini</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setiap</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hari</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dan</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kadang</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dua</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kali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sehari</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Yang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sama</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menyakitkan</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adalah</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perubahan</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pembalut</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dan</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dirty="0" err="1" smtClean="0">
                <a:effectLst/>
                <a:latin typeface="Calibri" panose="020F0502020204030204" pitchFamily="34" charset="0"/>
                <a:ea typeface="Calibri" panose="020F0502020204030204" pitchFamily="34" charset="0"/>
                <a:cs typeface="Times New Roman" panose="02020603050405020304" pitchFamily="18" charset="0"/>
              </a:rPr>
              <a:t>fisioterapi</a:t>
            </a:r>
            <a:r>
              <a:rPr lang="en-US" dirty="0" smtClean="0">
                <a:effectLst/>
                <a:latin typeface="Calibri" panose="020F0502020204030204" pitchFamily="34" charset="0"/>
                <a:ea typeface="Calibri" panose="020F0502020204030204" pitchFamily="34" charset="0"/>
                <a:cs typeface="Times New Roman" panose="02020603050405020304" pitchFamily="18" charset="0"/>
              </a:rPr>
              <a:t>. </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b="1" dirty="0" smtClean="0">
                <a:effectLst/>
                <a:latin typeface="Calibri" panose="020F0502020204030204" pitchFamily="34" charset="0"/>
                <a:ea typeface="Calibri" panose="020F0502020204030204" pitchFamily="34" charset="0"/>
                <a:cs typeface="Times New Roman" panose="02020603050405020304" pitchFamily="18" charset="0"/>
              </a:rPr>
              <a:t>Ada </a:t>
            </a:r>
            <a:r>
              <a:rPr lang="en-US" b="1" dirty="0" err="1" smtClean="0">
                <a:effectLst/>
                <a:latin typeface="Calibri" panose="020F0502020204030204" pitchFamily="34" charset="0"/>
                <a:ea typeface="Calibri" panose="020F0502020204030204" pitchFamily="34" charset="0"/>
                <a:cs typeface="Times New Roman" panose="02020603050405020304" pitchFamily="18" charset="0"/>
              </a:rPr>
              <a:t>aspek</a:t>
            </a:r>
            <a:r>
              <a:rPr lang="en-US" b="1"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b="1" dirty="0" err="1" smtClean="0">
                <a:effectLst/>
                <a:latin typeface="Calibri" panose="020F0502020204030204" pitchFamily="34" charset="0"/>
                <a:ea typeface="Calibri" panose="020F0502020204030204" pitchFamily="34" charset="0"/>
                <a:cs typeface="Times New Roman" panose="02020603050405020304" pitchFamily="18" charset="0"/>
              </a:rPr>
              <a:t>psikologis</a:t>
            </a:r>
            <a:r>
              <a:rPr lang="en-US" b="1"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b="1" dirty="0" err="1" smtClean="0">
                <a:effectLst/>
                <a:latin typeface="Calibri" panose="020F0502020204030204" pitchFamily="34" charset="0"/>
                <a:ea typeface="Calibri" panose="020F0502020204030204" pitchFamily="34" charset="0"/>
                <a:cs typeface="Times New Roman" panose="02020603050405020304" pitchFamily="18" charset="0"/>
              </a:rPr>
              <a:t>untuk</a:t>
            </a:r>
            <a:r>
              <a:rPr lang="en-US" b="1"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b="1" dirty="0" err="1" smtClean="0">
                <a:effectLst/>
                <a:latin typeface="Calibri" panose="020F0502020204030204" pitchFamily="34" charset="0"/>
                <a:ea typeface="Calibri" panose="020F0502020204030204" pitchFamily="34" charset="0"/>
                <a:cs typeface="Times New Roman" panose="02020603050405020304" pitchFamily="18" charset="0"/>
              </a:rPr>
              <a:t>pengendalian</a:t>
            </a:r>
            <a:r>
              <a:rPr lang="en-US" b="1"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b="1" dirty="0" err="1" smtClean="0">
                <a:effectLst/>
                <a:latin typeface="Calibri" panose="020F0502020204030204" pitchFamily="34" charset="0"/>
                <a:ea typeface="Calibri" panose="020F0502020204030204" pitchFamily="34" charset="0"/>
                <a:cs typeface="Times New Roman" panose="02020603050405020304" pitchFamily="18" charset="0"/>
              </a:rPr>
              <a:t>nyeri</a:t>
            </a:r>
            <a:r>
              <a:rPr lang="en-US" b="1"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b="1" dirty="0" err="1" smtClean="0">
                <a:effectLst/>
                <a:latin typeface="Calibri" panose="020F0502020204030204" pitchFamily="34" charset="0"/>
                <a:ea typeface="Calibri" panose="020F0502020204030204" pitchFamily="34" charset="0"/>
                <a:cs typeface="Times New Roman" panose="02020603050405020304" pitchFamily="18" charset="0"/>
              </a:rPr>
              <a:t>kelangsungan</a:t>
            </a:r>
            <a:r>
              <a:rPr lang="en-US" b="1"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b="1" dirty="0" err="1" smtClean="0">
                <a:effectLst/>
                <a:latin typeface="Calibri" panose="020F0502020204030204" pitchFamily="34" charset="0"/>
                <a:ea typeface="Calibri" panose="020F0502020204030204" pitchFamily="34" charset="0"/>
                <a:cs typeface="Times New Roman" panose="02020603050405020304" pitchFamily="18" charset="0"/>
              </a:rPr>
              <a:t>hidup</a:t>
            </a:r>
            <a:r>
              <a:rPr lang="en-US" b="1"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b="1" dirty="0" err="1" smtClean="0">
                <a:effectLst/>
                <a:latin typeface="Calibri" panose="020F0502020204030204" pitchFamily="34" charset="0"/>
                <a:ea typeface="Calibri" panose="020F0502020204030204" pitchFamily="34" charset="0"/>
                <a:cs typeface="Times New Roman" panose="02020603050405020304" pitchFamily="18" charset="0"/>
              </a:rPr>
              <a:t>dan</a:t>
            </a:r>
            <a:r>
              <a:rPr lang="en-US" b="1"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b="1" dirty="0" err="1" smtClean="0">
                <a:effectLst/>
                <a:latin typeface="Calibri" panose="020F0502020204030204" pitchFamily="34" charset="0"/>
                <a:ea typeface="Calibri" panose="020F0502020204030204" pitchFamily="34" charset="0"/>
                <a:cs typeface="Times New Roman" panose="02020603050405020304" pitchFamily="18" charset="0"/>
              </a:rPr>
              <a:t>ketakutan</a:t>
            </a:r>
            <a:r>
              <a:rPr lang="en-US" b="1"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b="1" dirty="0" err="1" smtClean="0">
                <a:effectLst/>
                <a:latin typeface="Calibri" panose="020F0502020204030204" pitchFamily="34" charset="0"/>
                <a:ea typeface="Calibri" panose="020F0502020204030204" pitchFamily="34" charset="0"/>
                <a:cs typeface="Times New Roman" panose="02020603050405020304" pitchFamily="18" charset="0"/>
              </a:rPr>
              <a:t>akan</a:t>
            </a:r>
            <a:r>
              <a:rPr lang="en-US" b="1"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b="1" dirty="0" err="1" smtClean="0">
                <a:effectLst/>
                <a:latin typeface="Calibri" panose="020F0502020204030204" pitchFamily="34" charset="0"/>
                <a:ea typeface="Calibri" panose="020F0502020204030204" pitchFamily="34" charset="0"/>
                <a:cs typeface="Times New Roman" panose="02020603050405020304" pitchFamily="18" charset="0"/>
              </a:rPr>
              <a:t>disfigurasi</a:t>
            </a:r>
            <a:r>
              <a:rPr lang="en-US" b="1"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b="1" dirty="0" err="1" smtClean="0">
                <a:effectLst/>
                <a:latin typeface="Calibri" panose="020F0502020204030204" pitchFamily="34" charset="0"/>
                <a:ea typeface="Calibri" panose="020F0502020204030204" pitchFamily="34" charset="0"/>
                <a:cs typeface="Times New Roman" panose="02020603050405020304" pitchFamily="18" charset="0"/>
              </a:rPr>
              <a:t>menyebabkan</a:t>
            </a:r>
            <a:r>
              <a:rPr lang="en-US" b="1"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b="1" dirty="0" err="1" smtClean="0">
                <a:effectLst/>
                <a:latin typeface="Calibri" panose="020F0502020204030204" pitchFamily="34" charset="0"/>
                <a:ea typeface="Calibri" panose="020F0502020204030204" pitchFamily="34" charset="0"/>
                <a:cs typeface="Times New Roman" panose="02020603050405020304" pitchFamily="18" charset="0"/>
              </a:rPr>
              <a:t>depresi</a:t>
            </a:r>
            <a:r>
              <a:rPr lang="en-US" b="1"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b="1" dirty="0" err="1" smtClean="0">
                <a:effectLst/>
                <a:latin typeface="Calibri" panose="020F0502020204030204" pitchFamily="34" charset="0"/>
                <a:ea typeface="Calibri" panose="020F0502020204030204" pitchFamily="34" charset="0"/>
                <a:cs typeface="Times New Roman" panose="02020603050405020304" pitchFamily="18" charset="0"/>
              </a:rPr>
              <a:t>dan</a:t>
            </a:r>
            <a:r>
              <a:rPr lang="en-US" b="1"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b="1" dirty="0" err="1" smtClean="0">
                <a:effectLst/>
                <a:latin typeface="Calibri" panose="020F0502020204030204" pitchFamily="34" charset="0"/>
                <a:ea typeface="Calibri" panose="020F0502020204030204" pitchFamily="34" charset="0"/>
                <a:cs typeface="Times New Roman" panose="02020603050405020304" pitchFamily="18" charset="0"/>
              </a:rPr>
              <a:t>dengan</a:t>
            </a:r>
            <a:r>
              <a:rPr lang="en-US" b="1"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b="1" dirty="0" err="1" smtClean="0">
                <a:effectLst/>
                <a:latin typeface="Calibri" panose="020F0502020204030204" pitchFamily="34" charset="0"/>
                <a:ea typeface="Calibri" panose="020F0502020204030204" pitchFamily="34" charset="0"/>
                <a:cs typeface="Times New Roman" panose="02020603050405020304" pitchFamily="18" charset="0"/>
              </a:rPr>
              <a:t>depresi</a:t>
            </a:r>
            <a:r>
              <a:rPr lang="en-US" b="1"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b="1" dirty="0" err="1" smtClean="0">
                <a:effectLst/>
                <a:latin typeface="Calibri" panose="020F0502020204030204" pitchFamily="34" charset="0"/>
                <a:ea typeface="Calibri" panose="020F0502020204030204" pitchFamily="34" charset="0"/>
                <a:cs typeface="Times New Roman" panose="02020603050405020304" pitchFamily="18" charset="0"/>
              </a:rPr>
              <a:t>ada</a:t>
            </a:r>
            <a:r>
              <a:rPr lang="en-US" b="1"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b="1" dirty="0" err="1" smtClean="0">
                <a:effectLst/>
                <a:latin typeface="Calibri" panose="020F0502020204030204" pitchFamily="34" charset="0"/>
                <a:ea typeface="Calibri" panose="020F0502020204030204" pitchFamily="34" charset="0"/>
                <a:cs typeface="Times New Roman" panose="02020603050405020304" pitchFamily="18" charset="0"/>
              </a:rPr>
              <a:t>sedikit</a:t>
            </a:r>
            <a:r>
              <a:rPr lang="en-US" b="1"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b="1" dirty="0" err="1" smtClean="0">
                <a:effectLst/>
                <a:latin typeface="Calibri" panose="020F0502020204030204" pitchFamily="34" charset="0"/>
                <a:ea typeface="Calibri" panose="020F0502020204030204" pitchFamily="34" charset="0"/>
                <a:cs typeface="Times New Roman" panose="02020603050405020304" pitchFamily="18" charset="0"/>
              </a:rPr>
              <a:t>energi</a:t>
            </a:r>
            <a:r>
              <a:rPr lang="en-US" b="1"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b="1" dirty="0" err="1" smtClean="0">
                <a:effectLst/>
                <a:latin typeface="Calibri" panose="020F0502020204030204" pitchFamily="34" charset="0"/>
                <a:ea typeface="Calibri" panose="020F0502020204030204" pitchFamily="34" charset="0"/>
                <a:cs typeface="Times New Roman" panose="02020603050405020304" pitchFamily="18" charset="0"/>
              </a:rPr>
              <a:t>untuk</a:t>
            </a:r>
            <a:r>
              <a:rPr lang="en-US" b="1"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b="1" dirty="0" err="1" smtClean="0">
                <a:effectLst/>
                <a:latin typeface="Calibri" panose="020F0502020204030204" pitchFamily="34" charset="0"/>
                <a:ea typeface="Calibri" panose="020F0502020204030204" pitchFamily="34" charset="0"/>
                <a:cs typeface="Times New Roman" panose="02020603050405020304" pitchFamily="18" charset="0"/>
              </a:rPr>
              <a:t>mentolerir</a:t>
            </a:r>
            <a:r>
              <a:rPr lang="en-US" b="1" dirty="0" smtClean="0">
                <a:effectLst/>
                <a:latin typeface="Calibri" panose="020F0502020204030204" pitchFamily="34" charset="0"/>
                <a:ea typeface="Calibri" panose="020F0502020204030204" pitchFamily="34" charset="0"/>
                <a:cs typeface="Times New Roman" panose="02020603050405020304" pitchFamily="18" charset="0"/>
              </a:rPr>
              <a:t> rasa </a:t>
            </a:r>
            <a:r>
              <a:rPr lang="en-US" b="1" dirty="0" err="1" smtClean="0">
                <a:effectLst/>
                <a:latin typeface="Calibri" panose="020F0502020204030204" pitchFamily="34" charset="0"/>
                <a:ea typeface="Calibri" panose="020F0502020204030204" pitchFamily="34" charset="0"/>
                <a:cs typeface="Times New Roman" panose="02020603050405020304" pitchFamily="18" charset="0"/>
              </a:rPr>
              <a:t>sakit</a:t>
            </a:r>
            <a:r>
              <a:rPr lang="en-US" b="1" dirty="0" smtClean="0">
                <a:effectLst/>
                <a:latin typeface="Calibri" panose="020F0502020204030204" pitchFamily="34" charset="0"/>
                <a:ea typeface="Calibri" panose="020F0502020204030204" pitchFamily="34" charset="0"/>
                <a:cs typeface="Times New Roman" panose="02020603050405020304" pitchFamily="18" charset="0"/>
              </a:rPr>
              <a:t> (Noyes &amp; </a:t>
            </a:r>
            <a:r>
              <a:rPr lang="en-US" b="1" dirty="0" err="1" smtClean="0">
                <a:effectLst/>
                <a:latin typeface="Calibri" panose="020F0502020204030204" pitchFamily="34" charset="0"/>
                <a:ea typeface="Calibri" panose="020F0502020204030204" pitchFamily="34" charset="0"/>
                <a:cs typeface="Times New Roman" panose="02020603050405020304" pitchFamily="18" charset="0"/>
              </a:rPr>
              <a:t>Andreasen</a:t>
            </a:r>
            <a:r>
              <a:rPr lang="en-US" b="1" dirty="0" smtClean="0">
                <a:effectLst/>
                <a:latin typeface="Calibri" panose="020F0502020204030204" pitchFamily="34" charset="0"/>
                <a:ea typeface="Calibri" panose="020F0502020204030204" pitchFamily="34" charset="0"/>
                <a:cs typeface="Times New Roman" panose="02020603050405020304" pitchFamily="18" charset="0"/>
              </a:rPr>
              <a:t>, 1971). Rasa </a:t>
            </a:r>
            <a:r>
              <a:rPr lang="en-US" b="1" dirty="0" err="1" smtClean="0">
                <a:effectLst/>
                <a:latin typeface="Calibri" panose="020F0502020204030204" pitchFamily="34" charset="0"/>
                <a:ea typeface="Calibri" panose="020F0502020204030204" pitchFamily="34" charset="0"/>
                <a:cs typeface="Times New Roman" panose="02020603050405020304" pitchFamily="18" charset="0"/>
              </a:rPr>
              <a:t>stres</a:t>
            </a:r>
            <a:r>
              <a:rPr lang="en-US" b="1" dirty="0" smtClean="0">
                <a:effectLst/>
                <a:latin typeface="Calibri" panose="020F0502020204030204" pitchFamily="34" charset="0"/>
                <a:ea typeface="Calibri" panose="020F0502020204030204" pitchFamily="34" charset="0"/>
                <a:cs typeface="Times New Roman" panose="02020603050405020304" pitchFamily="18" charset="0"/>
              </a:rPr>
              <a:t> yang </a:t>
            </a:r>
            <a:r>
              <a:rPr lang="en-US" b="1" dirty="0" err="1" smtClean="0">
                <a:effectLst/>
                <a:latin typeface="Calibri" panose="020F0502020204030204" pitchFamily="34" charset="0"/>
                <a:ea typeface="Calibri" panose="020F0502020204030204" pitchFamily="34" charset="0"/>
                <a:cs typeface="Times New Roman" panose="02020603050405020304" pitchFamily="18" charset="0"/>
              </a:rPr>
              <a:t>parah</a:t>
            </a:r>
            <a:r>
              <a:rPr lang="en-US" b="1"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b="1" dirty="0" err="1" smtClean="0">
                <a:effectLst/>
                <a:latin typeface="Calibri" panose="020F0502020204030204" pitchFamily="34" charset="0"/>
                <a:ea typeface="Calibri" panose="020F0502020204030204" pitchFamily="34" charset="0"/>
                <a:cs typeface="Times New Roman" panose="02020603050405020304" pitchFamily="18" charset="0"/>
              </a:rPr>
              <a:t>disertai</a:t>
            </a:r>
            <a:r>
              <a:rPr lang="en-US" b="1"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b="1" dirty="0" err="1" smtClean="0">
                <a:effectLst/>
                <a:latin typeface="Calibri" panose="020F0502020204030204" pitchFamily="34" charset="0"/>
                <a:ea typeface="Calibri" panose="020F0502020204030204" pitchFamily="34" charset="0"/>
                <a:cs typeface="Times New Roman" panose="02020603050405020304" pitchFamily="18" charset="0"/>
              </a:rPr>
              <a:t>kecemasan</a:t>
            </a:r>
            <a:r>
              <a:rPr lang="en-US" b="1"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b="1" dirty="0" err="1" smtClean="0">
                <a:effectLst/>
                <a:latin typeface="Calibri" panose="020F0502020204030204" pitchFamily="34" charset="0"/>
                <a:ea typeface="Calibri" panose="020F0502020204030204" pitchFamily="34" charset="0"/>
                <a:cs typeface="Times New Roman" panose="02020603050405020304" pitchFamily="18" charset="0"/>
              </a:rPr>
              <a:t>dan</a:t>
            </a:r>
            <a:r>
              <a:rPr lang="en-US" b="1"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b="1" dirty="0" err="1" smtClean="0">
                <a:effectLst/>
                <a:latin typeface="Calibri" panose="020F0502020204030204" pitchFamily="34" charset="0"/>
                <a:ea typeface="Calibri" panose="020F0502020204030204" pitchFamily="34" charset="0"/>
                <a:cs typeface="Times New Roman" panose="02020603050405020304" pitchFamily="18" charset="0"/>
              </a:rPr>
              <a:t>kemarahan</a:t>
            </a:r>
            <a:r>
              <a:rPr lang="en-US" b="1"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b="1" dirty="0" err="1" smtClean="0">
                <a:effectLst/>
                <a:latin typeface="Calibri" panose="020F0502020204030204" pitchFamily="34" charset="0"/>
                <a:ea typeface="Calibri" panose="020F0502020204030204" pitchFamily="34" charset="0"/>
                <a:cs typeface="Times New Roman" panose="02020603050405020304" pitchFamily="18" charset="0"/>
              </a:rPr>
              <a:t>pada</a:t>
            </a:r>
            <a:r>
              <a:rPr lang="en-US" b="1"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b="1" dirty="0" err="1" smtClean="0">
                <a:effectLst/>
                <a:latin typeface="Calibri" panose="020F0502020204030204" pitchFamily="34" charset="0"/>
                <a:ea typeface="Calibri" panose="020F0502020204030204" pitchFamily="34" charset="0"/>
                <a:cs typeface="Times New Roman" panose="02020603050405020304" pitchFamily="18" charset="0"/>
              </a:rPr>
              <a:t>dunia</a:t>
            </a:r>
            <a:r>
              <a:rPr lang="en-US" b="1" dirty="0" smtClean="0">
                <a:effectLst/>
                <a:latin typeface="Calibri" panose="020F0502020204030204" pitchFamily="34" charset="0"/>
                <a:ea typeface="Calibri" panose="020F0502020204030204" pitchFamily="34" charset="0"/>
                <a:cs typeface="Times New Roman" panose="02020603050405020304" pitchFamily="18" charset="0"/>
              </a:rPr>
              <a:t>, juga </a:t>
            </a:r>
            <a:r>
              <a:rPr lang="en-US" b="1" dirty="0" err="1" smtClean="0">
                <a:effectLst/>
                <a:latin typeface="Calibri" panose="020F0502020204030204" pitchFamily="34" charset="0"/>
                <a:ea typeface="Calibri" panose="020F0502020204030204" pitchFamily="34" charset="0"/>
                <a:cs typeface="Times New Roman" panose="02020603050405020304" pitchFamily="18" charset="0"/>
              </a:rPr>
              <a:t>menyebabkan</a:t>
            </a:r>
            <a:r>
              <a:rPr lang="en-US" b="1"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b="1" dirty="0" err="1" smtClean="0">
                <a:effectLst/>
                <a:latin typeface="Calibri" panose="020F0502020204030204" pitchFamily="34" charset="0"/>
                <a:ea typeface="Calibri" panose="020F0502020204030204" pitchFamily="34" charset="0"/>
                <a:cs typeface="Times New Roman" panose="02020603050405020304" pitchFamily="18" charset="0"/>
              </a:rPr>
              <a:t>kelelahan</a:t>
            </a:r>
            <a:r>
              <a:rPr lang="en-US" b="1"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b="1" dirty="0" err="1" smtClean="0">
                <a:effectLst/>
                <a:latin typeface="Calibri" panose="020F0502020204030204" pitchFamily="34" charset="0"/>
                <a:ea typeface="Calibri" panose="020F0502020204030204" pitchFamily="34" charset="0"/>
                <a:cs typeface="Times New Roman" panose="02020603050405020304" pitchFamily="18" charset="0"/>
              </a:rPr>
              <a:t>emosional</a:t>
            </a:r>
            <a:r>
              <a:rPr lang="en-US" b="1"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b="1" dirty="0" err="1" smtClean="0">
                <a:effectLst/>
                <a:latin typeface="Calibri" panose="020F0502020204030204" pitchFamily="34" charset="0"/>
                <a:ea typeface="Calibri" panose="020F0502020204030204" pitchFamily="34" charset="0"/>
                <a:cs typeface="Times New Roman" panose="02020603050405020304" pitchFamily="18" charset="0"/>
              </a:rPr>
              <a:t>dan</a:t>
            </a:r>
            <a:r>
              <a:rPr lang="en-US" b="1"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b="1" dirty="0" err="1" smtClean="0">
                <a:effectLst/>
                <a:latin typeface="Calibri" panose="020F0502020204030204" pitchFamily="34" charset="0"/>
                <a:ea typeface="Calibri" panose="020F0502020204030204" pitchFamily="34" charset="0"/>
                <a:cs typeface="Times New Roman" panose="02020603050405020304" pitchFamily="18" charset="0"/>
              </a:rPr>
              <a:t>berkurangnya</a:t>
            </a:r>
            <a:r>
              <a:rPr lang="en-US" b="1"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b="1" dirty="0" err="1" smtClean="0">
                <a:effectLst/>
                <a:latin typeface="Calibri" panose="020F0502020204030204" pitchFamily="34" charset="0"/>
                <a:ea typeface="Calibri" panose="020F0502020204030204" pitchFamily="34" charset="0"/>
                <a:cs typeface="Times New Roman" panose="02020603050405020304" pitchFamily="18" charset="0"/>
              </a:rPr>
              <a:t>kapasitas</a:t>
            </a:r>
            <a:r>
              <a:rPr lang="en-US" b="1"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b="1" dirty="0" err="1" smtClean="0">
                <a:effectLst/>
                <a:latin typeface="Calibri" panose="020F0502020204030204" pitchFamily="34" charset="0"/>
                <a:ea typeface="Calibri" panose="020F0502020204030204" pitchFamily="34" charset="0"/>
                <a:cs typeface="Times New Roman" panose="02020603050405020304" pitchFamily="18" charset="0"/>
              </a:rPr>
              <a:t>untuk</a:t>
            </a:r>
            <a:r>
              <a:rPr lang="en-US" b="1"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b="1" dirty="0" err="1" smtClean="0">
                <a:effectLst/>
                <a:latin typeface="Calibri" panose="020F0502020204030204" pitchFamily="34" charset="0"/>
                <a:ea typeface="Calibri" panose="020F0502020204030204" pitchFamily="34" charset="0"/>
                <a:cs typeface="Times New Roman" panose="02020603050405020304" pitchFamily="18" charset="0"/>
              </a:rPr>
              <a:t>menangani</a:t>
            </a:r>
            <a:r>
              <a:rPr lang="en-US" b="1"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b="1" dirty="0" err="1" smtClean="0">
                <a:effectLst/>
                <a:latin typeface="Calibri" panose="020F0502020204030204" pitchFamily="34" charset="0"/>
                <a:ea typeface="Calibri" panose="020F0502020204030204" pitchFamily="34" charset="0"/>
                <a:cs typeface="Times New Roman" panose="02020603050405020304" pitchFamily="18" charset="0"/>
              </a:rPr>
              <a:t>ketidaknyamanan</a:t>
            </a:r>
            <a:r>
              <a:rPr lang="en-US" b="1" dirty="0" smtClean="0">
                <a:effectLst/>
                <a:latin typeface="Calibri" panose="020F0502020204030204" pitchFamily="34" charset="0"/>
                <a:ea typeface="Calibri" panose="020F0502020204030204" pitchFamily="34" charset="0"/>
                <a:cs typeface="Times New Roman" panose="02020603050405020304" pitchFamily="18" charset="0"/>
              </a:rPr>
              <a:t>.</a:t>
            </a:r>
            <a:endParaRPr lang="en-US" b="1"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338931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0" y="689482"/>
            <a:ext cx="10806545" cy="5830122"/>
          </a:xfrm>
          <a:prstGeom prst="rect">
            <a:avLst/>
          </a:prstGeom>
        </p:spPr>
        <p:txBody>
          <a:bodyPr wrap="square">
            <a:spAutoFit/>
          </a:bodyPr>
          <a:lstStyle/>
          <a:p>
            <a:pPr>
              <a:lnSpc>
                <a:spcPct val="107000"/>
              </a:lnSpc>
              <a:spcAft>
                <a:spcPts val="800"/>
              </a:spcAft>
            </a:pPr>
            <a:r>
              <a:rPr lang="en-US" sz="3600" b="1" dirty="0" err="1" smtClean="0">
                <a:effectLst/>
                <a:latin typeface="Times New Roman" panose="02020603050405020304" pitchFamily="18" charset="0"/>
                <a:ea typeface="Calibri" panose="020F0502020204030204" pitchFamily="34" charset="0"/>
                <a:cs typeface="Times New Roman" panose="02020603050405020304" pitchFamily="18" charset="0"/>
              </a:rPr>
              <a:t>Pengalaman</a:t>
            </a:r>
            <a:r>
              <a:rPr lang="en-US" sz="3600" b="1"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600" b="1" dirty="0" err="1" smtClean="0">
                <a:effectLst/>
                <a:latin typeface="Times New Roman" panose="02020603050405020304" pitchFamily="18" charset="0"/>
                <a:ea typeface="Calibri" panose="020F0502020204030204" pitchFamily="34" charset="0"/>
                <a:cs typeface="Times New Roman" panose="02020603050405020304" pitchFamily="18" charset="0"/>
              </a:rPr>
              <a:t>Keluarga</a:t>
            </a:r>
            <a:r>
              <a:rPr lang="en-US" sz="3600" b="1" dirty="0" smtClean="0">
                <a:effectLst/>
                <a:latin typeface="Times New Roman" panose="02020603050405020304" pitchFamily="18" charset="0"/>
                <a:ea typeface="Calibri" panose="020F0502020204030204" pitchFamily="34" charset="0"/>
                <a:cs typeface="Times New Roman" panose="02020603050405020304" pitchFamily="18" charset="0"/>
              </a:rPr>
              <a:t> </a:t>
            </a:r>
          </a:p>
          <a:p>
            <a:pPr marL="342900" marR="0" lvl="0" indent="-342900">
              <a:lnSpc>
                <a:spcPct val="107000"/>
              </a:lnSpc>
              <a:spcBef>
                <a:spcPts val="0"/>
              </a:spcBef>
              <a:spcAft>
                <a:spcPts val="0"/>
              </a:spcAft>
              <a:buFont typeface="+mj-lt"/>
              <a:buAutoNum type="arabicPeriod"/>
            </a:pP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keluarga</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terkejut</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karena</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mereka</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tidak</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menyangka</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hal</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itu</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akan</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terjadi</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dan</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ketakutan</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akan</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hal</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yang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tidak</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diketahui</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dan</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ketidakpastian</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kondisi</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pasien</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sangat</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meresahkan</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a:t>
            </a:r>
          </a:p>
          <a:p>
            <a:pPr marL="342900" marR="0" lvl="0" indent="-342900">
              <a:lnSpc>
                <a:spcPct val="107000"/>
              </a:lnSpc>
              <a:spcBef>
                <a:spcPts val="0"/>
              </a:spcBef>
              <a:spcAft>
                <a:spcPts val="0"/>
              </a:spcAft>
              <a:buFont typeface="+mj-lt"/>
              <a:buAutoNum type="arabicPeriod"/>
            </a:pP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cemas</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tentang</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kelangsungan</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hidup</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pasien</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p>
          <a:p>
            <a:pPr marL="342900" marR="0" lvl="0" indent="-342900">
              <a:lnSpc>
                <a:spcPct val="107000"/>
              </a:lnSpc>
              <a:spcBef>
                <a:spcPts val="0"/>
              </a:spcBef>
              <a:spcAft>
                <a:spcPts val="0"/>
              </a:spcAft>
              <a:buFont typeface="+mj-lt"/>
              <a:buAutoNum type="arabicPeriod"/>
            </a:pP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Seiring</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dengan</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pengetahuan</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yang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diperoleh</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saat</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keluarga</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berinteraksi</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dengan</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staf</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medis</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seiring</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dengan</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sejauh</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mana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apa</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yang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telah</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terjadi</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diketahui</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keluarga</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mulai</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membuat</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penyesuaian</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awal</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yang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diperlukan</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terhadap</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situasi</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tersebut</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p>
          <a:p>
            <a:pPr marL="342900" marR="0" lvl="0" indent="-342900">
              <a:lnSpc>
                <a:spcPct val="107000"/>
              </a:lnSpc>
              <a:spcBef>
                <a:spcPts val="0"/>
              </a:spcBef>
              <a:spcAft>
                <a:spcPts val="0"/>
              </a:spcAft>
              <a:buFont typeface="+mj-lt"/>
              <a:buAutoNum type="arabicPeriod"/>
            </a:pP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keluarga</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mulai</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menyesuaikan</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diri</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dengan</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rutinitas</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baru</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sambil</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menghadapi</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ketidakpastian</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mengenai</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peran</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masa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depan</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pasien</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luka</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bakar</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dalam</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keluarga</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dan</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masalah</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ekonomi</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yang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terjadi</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secara</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bersamaan</a:t>
            </a:r>
            <a:endParaRPr lang="en-US" sz="20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mj-lt"/>
              <a:buAutoNum type="arabicPeriod"/>
            </a:pP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keluarga</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menjadi</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sumber</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dukungan</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yang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sangat</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dibutuhkan</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saat</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pasien</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memulai</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tugas</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sulit</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untuk</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masuk</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kembali</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ke</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dunia</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sebagai</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survivor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luka</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bakar</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p>
          <a:p>
            <a:pPr marL="342900" marR="0" lvl="0" indent="-342900">
              <a:lnSpc>
                <a:spcPct val="107000"/>
              </a:lnSpc>
              <a:spcBef>
                <a:spcPts val="0"/>
              </a:spcBef>
              <a:spcAft>
                <a:spcPts val="800"/>
              </a:spcAft>
              <a:buFont typeface="+mj-lt"/>
              <a:buAutoNum type="arabicPeriod"/>
            </a:pP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Saat</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keberangkatan</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dari</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rumah</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sakit</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semakin</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dekat</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keluarga</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bersama</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dengan</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pasien</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mengalami</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campuran</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kebahagiaan</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dan</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ketakutan</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tentang</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apa</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yang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akan</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terjadi</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selanjutnya</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Bergantung</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pada</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kemampuan</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pasien</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untuk</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mandiri</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a:t>
            </a:r>
          </a:p>
          <a:p>
            <a:pPr>
              <a:lnSpc>
                <a:spcPct val="107000"/>
              </a:lnSpc>
              <a:spcAft>
                <a:spcPts val="800"/>
              </a:spcAft>
            </a:pP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285515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58981" y="919497"/>
            <a:ext cx="10072255" cy="4491294"/>
          </a:xfrm>
          <a:prstGeom prst="rect">
            <a:avLst/>
          </a:prstGeom>
        </p:spPr>
        <p:txBody>
          <a:bodyPr wrap="square">
            <a:spAutoFit/>
          </a:bodyPr>
          <a:lstStyle/>
          <a:p>
            <a:pPr>
              <a:lnSpc>
                <a:spcPct val="107000"/>
              </a:lnSpc>
              <a:spcAft>
                <a:spcPts val="800"/>
              </a:spcAft>
            </a:pPr>
            <a:r>
              <a:rPr lang="en-US" sz="3600" b="1" dirty="0" smtClean="0">
                <a:latin typeface="Times New Roman" panose="02020603050405020304" pitchFamily="18" charset="0"/>
                <a:cs typeface="Times New Roman" panose="02020603050405020304" pitchFamily="18" charset="0"/>
              </a:rPr>
              <a:t>The Social Worker  In The Burn Unit</a:t>
            </a:r>
          </a:p>
          <a:p>
            <a:pPr>
              <a:lnSpc>
                <a:spcPct val="107000"/>
              </a:lnSpc>
              <a:spcAft>
                <a:spcPts val="800"/>
              </a:spcAft>
            </a:pPr>
            <a:r>
              <a:rPr lang="en-US" sz="2000" dirty="0" smtClean="0">
                <a:effectLst/>
                <a:latin typeface="Calibri" panose="020F0502020204030204" pitchFamily="34" charset="0"/>
                <a:ea typeface="Calibri" panose="020F0502020204030204" pitchFamily="34" charset="0"/>
                <a:cs typeface="Times New Roman" panose="02020603050405020304" pitchFamily="18" charset="0"/>
              </a:rPr>
              <a:t>“</a:t>
            </a:r>
            <a:r>
              <a:rPr lang="en-US" sz="2000" dirty="0" err="1" smtClean="0">
                <a:effectLst/>
                <a:latin typeface="Calibri" panose="020F0502020204030204" pitchFamily="34" charset="0"/>
                <a:ea typeface="Calibri" panose="020F0502020204030204" pitchFamily="34" charset="0"/>
                <a:cs typeface="Times New Roman" panose="02020603050405020304" pitchFamily="18" charset="0"/>
              </a:rPr>
              <a:t>Pekerja</a:t>
            </a:r>
            <a:r>
              <a:rPr lang="en-US" sz="2000"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sz="2000" dirty="0" err="1" smtClean="0">
                <a:effectLst/>
                <a:latin typeface="Calibri" panose="020F0502020204030204" pitchFamily="34" charset="0"/>
                <a:ea typeface="Calibri" panose="020F0502020204030204" pitchFamily="34" charset="0"/>
                <a:cs typeface="Times New Roman" panose="02020603050405020304" pitchFamily="18" charset="0"/>
              </a:rPr>
              <a:t>sosial</a:t>
            </a:r>
            <a:r>
              <a:rPr lang="en-US" sz="2000"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sz="2000" dirty="0" err="1" smtClean="0">
                <a:effectLst/>
                <a:latin typeface="Calibri" panose="020F0502020204030204" pitchFamily="34" charset="0"/>
                <a:ea typeface="Calibri" panose="020F0502020204030204" pitchFamily="34" charset="0"/>
                <a:cs typeface="Times New Roman" panose="02020603050405020304" pitchFamily="18" charset="0"/>
              </a:rPr>
              <a:t>dan</a:t>
            </a:r>
            <a:r>
              <a:rPr lang="en-US" sz="2000"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sz="2000" dirty="0" err="1" smtClean="0">
                <a:effectLst/>
                <a:latin typeface="Calibri" panose="020F0502020204030204" pitchFamily="34" charset="0"/>
                <a:ea typeface="Calibri" panose="020F0502020204030204" pitchFamily="34" charset="0"/>
                <a:cs typeface="Times New Roman" panose="02020603050405020304" pitchFamily="18" charset="0"/>
              </a:rPr>
              <a:t>profesional</a:t>
            </a:r>
            <a:r>
              <a:rPr lang="en-US" sz="2000"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sz="2000" dirty="0" err="1" smtClean="0">
                <a:effectLst/>
                <a:latin typeface="Calibri" panose="020F0502020204030204" pitchFamily="34" charset="0"/>
                <a:ea typeface="Calibri" panose="020F0502020204030204" pitchFamily="34" charset="0"/>
                <a:cs typeface="Times New Roman" panose="02020603050405020304" pitchFamily="18" charset="0"/>
              </a:rPr>
              <a:t>penolong</a:t>
            </a:r>
            <a:r>
              <a:rPr lang="en-US" sz="2000"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sz="2000" dirty="0" err="1" smtClean="0">
                <a:effectLst/>
                <a:latin typeface="Calibri" panose="020F0502020204030204" pitchFamily="34" charset="0"/>
                <a:ea typeface="Calibri" panose="020F0502020204030204" pitchFamily="34" charset="0"/>
                <a:cs typeface="Times New Roman" panose="02020603050405020304" pitchFamily="18" charset="0"/>
              </a:rPr>
              <a:t>lainnya</a:t>
            </a:r>
            <a:r>
              <a:rPr lang="en-US" sz="2000"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sz="2000" dirty="0" err="1" smtClean="0">
                <a:effectLst/>
                <a:latin typeface="Calibri" panose="020F0502020204030204" pitchFamily="34" charset="0"/>
                <a:ea typeface="Calibri" panose="020F0502020204030204" pitchFamily="34" charset="0"/>
                <a:cs typeface="Times New Roman" panose="02020603050405020304" pitchFamily="18" charset="0"/>
              </a:rPr>
              <a:t>dapat</a:t>
            </a:r>
            <a:r>
              <a:rPr lang="en-US" sz="2000"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sz="2000" dirty="0" err="1" smtClean="0">
                <a:effectLst/>
                <a:latin typeface="Calibri" panose="020F0502020204030204" pitchFamily="34" charset="0"/>
                <a:ea typeface="Calibri" panose="020F0502020204030204" pitchFamily="34" charset="0"/>
                <a:cs typeface="Times New Roman" panose="02020603050405020304" pitchFamily="18" charset="0"/>
              </a:rPr>
              <a:t>memainkan</a:t>
            </a:r>
            <a:r>
              <a:rPr lang="en-US" sz="2000"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sz="2000" dirty="0" err="1" smtClean="0">
                <a:effectLst/>
                <a:latin typeface="Calibri" panose="020F0502020204030204" pitchFamily="34" charset="0"/>
                <a:ea typeface="Calibri" panose="020F0502020204030204" pitchFamily="34" charset="0"/>
                <a:cs typeface="Times New Roman" panose="02020603050405020304" pitchFamily="18" charset="0"/>
              </a:rPr>
              <a:t>peran</a:t>
            </a:r>
            <a:r>
              <a:rPr lang="en-US" sz="2000"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sz="2000" dirty="0" err="1" smtClean="0">
                <a:effectLst/>
                <a:latin typeface="Calibri" panose="020F0502020204030204" pitchFamily="34" charset="0"/>
                <a:ea typeface="Calibri" panose="020F0502020204030204" pitchFamily="34" charset="0"/>
                <a:cs typeface="Times New Roman" panose="02020603050405020304" pitchFamily="18" charset="0"/>
              </a:rPr>
              <a:t>kunci</a:t>
            </a:r>
            <a:r>
              <a:rPr lang="en-US" sz="2000"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sz="2000" dirty="0" err="1" smtClean="0">
                <a:effectLst/>
                <a:latin typeface="Calibri" panose="020F0502020204030204" pitchFamily="34" charset="0"/>
                <a:ea typeface="Calibri" panose="020F0502020204030204" pitchFamily="34" charset="0"/>
                <a:cs typeface="Times New Roman" panose="02020603050405020304" pitchFamily="18" charset="0"/>
              </a:rPr>
              <a:t>dalam</a:t>
            </a:r>
            <a:r>
              <a:rPr lang="en-US" sz="2000"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sz="2000" dirty="0" err="1" smtClean="0">
                <a:effectLst/>
                <a:latin typeface="Calibri" panose="020F0502020204030204" pitchFamily="34" charset="0"/>
                <a:ea typeface="Calibri" panose="020F0502020204030204" pitchFamily="34" charset="0"/>
                <a:cs typeface="Times New Roman" panose="02020603050405020304" pitchFamily="18" charset="0"/>
              </a:rPr>
              <a:t>membantu</a:t>
            </a:r>
            <a:r>
              <a:rPr lang="en-US" sz="2000" dirty="0" smtClean="0">
                <a:effectLst/>
                <a:latin typeface="Calibri" panose="020F0502020204030204" pitchFamily="34" charset="0"/>
                <a:ea typeface="Calibri" panose="020F0502020204030204" pitchFamily="34" charset="0"/>
                <a:cs typeface="Times New Roman" panose="02020603050405020304" pitchFamily="18" charset="0"/>
              </a:rPr>
              <a:t> korban </a:t>
            </a:r>
            <a:r>
              <a:rPr lang="en-US" sz="2000" dirty="0" err="1" smtClean="0">
                <a:effectLst/>
                <a:latin typeface="Calibri" panose="020F0502020204030204" pitchFamily="34" charset="0"/>
                <a:ea typeface="Calibri" panose="020F0502020204030204" pitchFamily="34" charset="0"/>
                <a:cs typeface="Times New Roman" panose="02020603050405020304" pitchFamily="18" charset="0"/>
              </a:rPr>
              <a:t>luka</a:t>
            </a:r>
            <a:r>
              <a:rPr lang="en-US" sz="2000"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sz="2000" dirty="0" err="1" smtClean="0">
                <a:effectLst/>
                <a:latin typeface="Calibri" panose="020F0502020204030204" pitchFamily="34" charset="0"/>
                <a:ea typeface="Calibri" panose="020F0502020204030204" pitchFamily="34" charset="0"/>
                <a:cs typeface="Times New Roman" panose="02020603050405020304" pitchFamily="18" charset="0"/>
              </a:rPr>
              <a:t>bakar</a:t>
            </a:r>
            <a:r>
              <a:rPr lang="en-US" sz="2000"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sz="2000" dirty="0" err="1" smtClean="0">
                <a:effectLst/>
                <a:latin typeface="Calibri" panose="020F0502020204030204" pitchFamily="34" charset="0"/>
                <a:ea typeface="Calibri" panose="020F0502020204030204" pitchFamily="34" charset="0"/>
                <a:cs typeface="Times New Roman" panose="02020603050405020304" pitchFamily="18" charset="0"/>
              </a:rPr>
              <a:t>menavigasi</a:t>
            </a:r>
            <a:r>
              <a:rPr lang="en-US" sz="2000"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sz="2000" dirty="0" err="1" smtClean="0">
                <a:effectLst/>
                <a:latin typeface="Calibri" panose="020F0502020204030204" pitchFamily="34" charset="0"/>
                <a:ea typeface="Calibri" panose="020F0502020204030204" pitchFamily="34" charset="0"/>
                <a:cs typeface="Times New Roman" panose="02020603050405020304" pitchFamily="18" charset="0"/>
              </a:rPr>
              <a:t>penyesuaian</a:t>
            </a:r>
            <a:r>
              <a:rPr lang="en-US" sz="2000"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sz="2000" dirty="0" err="1" smtClean="0">
                <a:effectLst/>
                <a:latin typeface="Calibri" panose="020F0502020204030204" pitchFamily="34" charset="0"/>
                <a:ea typeface="Calibri" panose="020F0502020204030204" pitchFamily="34" charset="0"/>
                <a:cs typeface="Times New Roman" panose="02020603050405020304" pitchFamily="18" charset="0"/>
              </a:rPr>
              <a:t>besar</a:t>
            </a:r>
            <a:r>
              <a:rPr lang="en-US" sz="2000"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sz="2000" dirty="0" err="1" smtClean="0">
                <a:effectLst/>
                <a:latin typeface="Calibri" panose="020F0502020204030204" pitchFamily="34" charset="0"/>
                <a:ea typeface="Calibri" panose="020F0502020204030204" pitchFamily="34" charset="0"/>
                <a:cs typeface="Times New Roman" panose="02020603050405020304" pitchFamily="18" charset="0"/>
              </a:rPr>
              <a:t>dan</a:t>
            </a:r>
            <a:r>
              <a:rPr lang="en-US" sz="2000"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sz="2000" dirty="0" err="1" smtClean="0">
                <a:effectLst/>
                <a:latin typeface="Calibri" panose="020F0502020204030204" pitchFamily="34" charset="0"/>
                <a:ea typeface="Calibri" panose="020F0502020204030204" pitchFamily="34" charset="0"/>
                <a:cs typeface="Times New Roman" panose="02020603050405020304" pitchFamily="18" charset="0"/>
              </a:rPr>
              <a:t>transisi</a:t>
            </a:r>
            <a:r>
              <a:rPr lang="en-US" sz="2000" dirty="0" smtClean="0">
                <a:effectLst/>
                <a:latin typeface="Calibri" panose="020F0502020204030204" pitchFamily="34" charset="0"/>
                <a:ea typeface="Calibri" panose="020F0502020204030204" pitchFamily="34" charset="0"/>
                <a:cs typeface="Times New Roman" panose="02020603050405020304" pitchFamily="18" charset="0"/>
              </a:rPr>
              <a:t> yang </a:t>
            </a:r>
            <a:r>
              <a:rPr lang="en-US" sz="2000" dirty="0" err="1" smtClean="0">
                <a:effectLst/>
                <a:latin typeface="Calibri" panose="020F0502020204030204" pitchFamily="34" charset="0"/>
                <a:ea typeface="Calibri" panose="020F0502020204030204" pitchFamily="34" charset="0"/>
                <a:cs typeface="Times New Roman" panose="02020603050405020304" pitchFamily="18" charset="0"/>
              </a:rPr>
              <a:t>telah</a:t>
            </a:r>
            <a:r>
              <a:rPr lang="en-US" sz="2000"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sz="2000" dirty="0" err="1" smtClean="0">
                <a:effectLst/>
                <a:latin typeface="Calibri" panose="020F0502020204030204" pitchFamily="34" charset="0"/>
                <a:ea typeface="Calibri" panose="020F0502020204030204" pitchFamily="34" charset="0"/>
                <a:cs typeface="Times New Roman" panose="02020603050405020304" pitchFamily="18" charset="0"/>
              </a:rPr>
              <a:t>mereka</a:t>
            </a:r>
            <a:r>
              <a:rPr lang="en-US" sz="2000"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sz="2000" dirty="0" err="1" smtClean="0">
                <a:effectLst/>
                <a:latin typeface="Calibri" panose="020F0502020204030204" pitchFamily="34" charset="0"/>
                <a:ea typeface="Calibri" panose="020F0502020204030204" pitchFamily="34" charset="0"/>
                <a:cs typeface="Times New Roman" panose="02020603050405020304" pitchFamily="18" charset="0"/>
              </a:rPr>
              <a:t>lontarkan</a:t>
            </a:r>
            <a:r>
              <a:rPr lang="en-US" sz="2000"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sz="2000" dirty="0" err="1" smtClean="0">
                <a:effectLst/>
                <a:latin typeface="Calibri" panose="020F0502020204030204" pitchFamily="34" charset="0"/>
                <a:ea typeface="Calibri" panose="020F0502020204030204" pitchFamily="34" charset="0"/>
                <a:cs typeface="Times New Roman" panose="02020603050405020304" pitchFamily="18" charset="0"/>
              </a:rPr>
              <a:t>ke</a:t>
            </a:r>
            <a:r>
              <a:rPr lang="en-US" sz="2000"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sz="2000" dirty="0" err="1" smtClean="0">
                <a:effectLst/>
                <a:latin typeface="Calibri" panose="020F0502020204030204" pitchFamily="34" charset="0"/>
                <a:ea typeface="Calibri" panose="020F0502020204030204" pitchFamily="34" charset="0"/>
                <a:cs typeface="Times New Roman" panose="02020603050405020304" pitchFamily="18" charset="0"/>
              </a:rPr>
              <a:t>dalamnya</a:t>
            </a:r>
            <a:r>
              <a:rPr lang="en-US" sz="2000" dirty="0" smtClean="0">
                <a:effectLst/>
                <a:latin typeface="Calibri" panose="020F0502020204030204" pitchFamily="34" charset="0"/>
                <a:ea typeface="Calibri" panose="020F0502020204030204" pitchFamily="34" charset="0"/>
                <a:cs typeface="Times New Roman" panose="02020603050405020304" pitchFamily="18" charset="0"/>
              </a:rPr>
              <a:t>” (Williams, Davey, &amp; </a:t>
            </a:r>
            <a:r>
              <a:rPr lang="en-US" sz="2000" dirty="0" err="1" smtClean="0">
                <a:effectLst/>
                <a:latin typeface="Calibri" panose="020F0502020204030204" pitchFamily="34" charset="0"/>
                <a:ea typeface="Calibri" panose="020F0502020204030204" pitchFamily="34" charset="0"/>
                <a:cs typeface="Times New Roman" panose="02020603050405020304" pitchFamily="18" charset="0"/>
              </a:rPr>
              <a:t>Klock</a:t>
            </a:r>
            <a:r>
              <a:rPr lang="en-US" sz="2000" dirty="0" smtClean="0">
                <a:effectLst/>
                <a:latin typeface="Calibri" panose="020F0502020204030204" pitchFamily="34" charset="0"/>
                <a:ea typeface="Calibri" panose="020F0502020204030204" pitchFamily="34" charset="0"/>
                <a:cs typeface="Times New Roman" panose="02020603050405020304" pitchFamily="18" charset="0"/>
              </a:rPr>
              <a:t>-Powell, 2003, </a:t>
            </a:r>
            <a:r>
              <a:rPr lang="en-US" sz="2000" dirty="0" err="1" smtClean="0">
                <a:effectLst/>
                <a:latin typeface="Calibri" panose="020F0502020204030204" pitchFamily="34" charset="0"/>
                <a:ea typeface="Calibri" panose="020F0502020204030204" pitchFamily="34" charset="0"/>
                <a:cs typeface="Times New Roman" panose="02020603050405020304" pitchFamily="18" charset="0"/>
              </a:rPr>
              <a:t>hlm</a:t>
            </a:r>
            <a:r>
              <a:rPr lang="en-US" sz="2000" dirty="0" smtClean="0">
                <a:effectLst/>
                <a:latin typeface="Calibri" panose="020F0502020204030204" pitchFamily="34" charset="0"/>
                <a:ea typeface="Calibri" panose="020F0502020204030204" pitchFamily="34" charset="0"/>
                <a:cs typeface="Times New Roman" panose="02020603050405020304" pitchFamily="18" charset="0"/>
              </a:rPr>
              <a:t>. 73). </a:t>
            </a:r>
          </a:p>
          <a:p>
            <a:pPr>
              <a:lnSpc>
                <a:spcPct val="107000"/>
              </a:lnSpc>
              <a:spcAft>
                <a:spcPts val="800"/>
              </a:spcAft>
            </a:pP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2000" dirty="0" err="1" smtClean="0">
                <a:effectLst/>
                <a:latin typeface="Calibri" panose="020F0502020204030204" pitchFamily="34" charset="0"/>
                <a:ea typeface="Calibri" panose="020F0502020204030204" pitchFamily="34" charset="0"/>
                <a:cs typeface="Times New Roman" panose="02020603050405020304" pitchFamily="18" charset="0"/>
              </a:rPr>
              <a:t>Pekerja</a:t>
            </a:r>
            <a:r>
              <a:rPr lang="en-US" sz="2000"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sz="2000" dirty="0" err="1" smtClean="0">
                <a:effectLst/>
                <a:latin typeface="Calibri" panose="020F0502020204030204" pitchFamily="34" charset="0"/>
                <a:ea typeface="Calibri" panose="020F0502020204030204" pitchFamily="34" charset="0"/>
                <a:cs typeface="Times New Roman" panose="02020603050405020304" pitchFamily="18" charset="0"/>
              </a:rPr>
              <a:t>sosial</a:t>
            </a:r>
            <a:r>
              <a:rPr lang="en-US" sz="2000"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sz="2000" dirty="0" err="1" smtClean="0">
                <a:effectLst/>
                <a:latin typeface="Calibri" panose="020F0502020204030204" pitchFamily="34" charset="0"/>
                <a:ea typeface="Calibri" panose="020F0502020204030204" pitchFamily="34" charset="0"/>
                <a:cs typeface="Times New Roman" panose="02020603050405020304" pitchFamily="18" charset="0"/>
              </a:rPr>
              <a:t>memberikan</a:t>
            </a:r>
            <a:r>
              <a:rPr lang="en-US" sz="2000"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sz="2000" dirty="0" err="1" smtClean="0">
                <a:effectLst/>
                <a:latin typeface="Calibri" panose="020F0502020204030204" pitchFamily="34" charset="0"/>
                <a:ea typeface="Calibri" panose="020F0502020204030204" pitchFamily="34" charset="0"/>
                <a:cs typeface="Times New Roman" panose="02020603050405020304" pitchFamily="18" charset="0"/>
              </a:rPr>
              <a:t>banyak</a:t>
            </a:r>
            <a:r>
              <a:rPr lang="en-US" sz="2000"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sz="2000" dirty="0" err="1" smtClean="0">
                <a:effectLst/>
                <a:latin typeface="Calibri" panose="020F0502020204030204" pitchFamily="34" charset="0"/>
                <a:ea typeface="Calibri" panose="020F0502020204030204" pitchFamily="34" charset="0"/>
                <a:cs typeface="Times New Roman" panose="02020603050405020304" pitchFamily="18" charset="0"/>
              </a:rPr>
              <a:t>layanan</a:t>
            </a:r>
            <a:r>
              <a:rPr lang="en-US" sz="2000"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sz="2000" dirty="0" err="1" smtClean="0">
                <a:effectLst/>
                <a:latin typeface="Calibri" panose="020F0502020204030204" pitchFamily="34" charset="0"/>
                <a:ea typeface="Calibri" panose="020F0502020204030204" pitchFamily="34" charset="0"/>
                <a:cs typeface="Times New Roman" panose="02020603050405020304" pitchFamily="18" charset="0"/>
              </a:rPr>
              <a:t>pada</a:t>
            </a:r>
            <a:r>
              <a:rPr lang="en-US" sz="2000" dirty="0" smtClean="0">
                <a:effectLst/>
                <a:latin typeface="Calibri" panose="020F0502020204030204" pitchFamily="34" charset="0"/>
                <a:ea typeface="Calibri" panose="020F0502020204030204" pitchFamily="34" charset="0"/>
                <a:cs typeface="Times New Roman" panose="02020603050405020304" pitchFamily="18" charset="0"/>
              </a:rPr>
              <a:t> unit </a:t>
            </a:r>
            <a:r>
              <a:rPr lang="en-US" sz="2000" dirty="0" err="1" smtClean="0">
                <a:effectLst/>
                <a:latin typeface="Calibri" panose="020F0502020204030204" pitchFamily="34" charset="0"/>
                <a:ea typeface="Calibri" panose="020F0502020204030204" pitchFamily="34" charset="0"/>
                <a:cs typeface="Times New Roman" panose="02020603050405020304" pitchFamily="18" charset="0"/>
              </a:rPr>
              <a:t>luka</a:t>
            </a:r>
            <a:r>
              <a:rPr lang="en-US" sz="2000"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sz="2000" dirty="0" err="1" smtClean="0">
                <a:effectLst/>
                <a:latin typeface="Calibri" panose="020F0502020204030204" pitchFamily="34" charset="0"/>
                <a:ea typeface="Calibri" panose="020F0502020204030204" pitchFamily="34" charset="0"/>
                <a:cs typeface="Times New Roman" panose="02020603050405020304" pitchFamily="18" charset="0"/>
              </a:rPr>
              <a:t>bakar</a:t>
            </a:r>
            <a:r>
              <a:rPr lang="en-US" sz="2000"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sz="2000" dirty="0" err="1" smtClean="0">
                <a:effectLst/>
                <a:latin typeface="Calibri" panose="020F0502020204030204" pitchFamily="34" charset="0"/>
                <a:ea typeface="Calibri" panose="020F0502020204030204" pitchFamily="34" charset="0"/>
                <a:cs typeface="Times New Roman" panose="02020603050405020304" pitchFamily="18" charset="0"/>
              </a:rPr>
              <a:t>dari</a:t>
            </a:r>
            <a:r>
              <a:rPr lang="en-US" sz="2000"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sz="2000" dirty="0" err="1" smtClean="0">
                <a:effectLst/>
                <a:latin typeface="Calibri" panose="020F0502020204030204" pitchFamily="34" charset="0"/>
                <a:ea typeface="Calibri" panose="020F0502020204030204" pitchFamily="34" charset="0"/>
                <a:cs typeface="Times New Roman" panose="02020603050405020304" pitchFamily="18" charset="0"/>
              </a:rPr>
              <a:t>manajemen</a:t>
            </a:r>
            <a:r>
              <a:rPr lang="en-US" sz="2000"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sz="2000" dirty="0" err="1" smtClean="0">
                <a:effectLst/>
                <a:latin typeface="Calibri" panose="020F0502020204030204" pitchFamily="34" charset="0"/>
                <a:ea typeface="Calibri" panose="020F0502020204030204" pitchFamily="34" charset="0"/>
                <a:cs typeface="Times New Roman" panose="02020603050405020304" pitchFamily="18" charset="0"/>
              </a:rPr>
              <a:t>kasus</a:t>
            </a:r>
            <a:r>
              <a:rPr lang="en-US" sz="2000"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sz="2000" dirty="0" err="1" smtClean="0">
                <a:effectLst/>
                <a:latin typeface="Calibri" panose="020F0502020204030204" pitchFamily="34" charset="0"/>
                <a:ea typeface="Calibri" panose="020F0502020204030204" pitchFamily="34" charset="0"/>
                <a:cs typeface="Times New Roman" panose="02020603050405020304" pitchFamily="18" charset="0"/>
              </a:rPr>
              <a:t>hingga</a:t>
            </a:r>
            <a:r>
              <a:rPr lang="en-US" sz="2000"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sz="2000" dirty="0" err="1" smtClean="0">
                <a:effectLst/>
                <a:latin typeface="Calibri" panose="020F0502020204030204" pitchFamily="34" charset="0"/>
                <a:ea typeface="Calibri" panose="020F0502020204030204" pitchFamily="34" charset="0"/>
                <a:cs typeface="Times New Roman" panose="02020603050405020304" pitchFamily="18" charset="0"/>
              </a:rPr>
              <a:t>perencanaan</a:t>
            </a:r>
            <a:r>
              <a:rPr lang="en-US" sz="2000"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sz="2000" dirty="0" err="1" smtClean="0">
                <a:effectLst/>
                <a:latin typeface="Calibri" panose="020F0502020204030204" pitchFamily="34" charset="0"/>
                <a:ea typeface="Calibri" panose="020F0502020204030204" pitchFamily="34" charset="0"/>
                <a:cs typeface="Times New Roman" panose="02020603050405020304" pitchFamily="18" charset="0"/>
              </a:rPr>
              <a:t>pulang</a:t>
            </a:r>
            <a:r>
              <a:rPr lang="en-US" sz="2000"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sz="2000" dirty="0" err="1" smtClean="0">
                <a:effectLst/>
                <a:latin typeface="Calibri" panose="020F0502020204030204" pitchFamily="34" charset="0"/>
                <a:ea typeface="Calibri" panose="020F0502020204030204" pitchFamily="34" charset="0"/>
                <a:cs typeface="Times New Roman" panose="02020603050405020304" pitchFamily="18" charset="0"/>
              </a:rPr>
              <a:t>serta</a:t>
            </a:r>
            <a:r>
              <a:rPr lang="en-US" sz="2000"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sz="2000" dirty="0" err="1" smtClean="0">
                <a:effectLst/>
                <a:latin typeface="Calibri" panose="020F0502020204030204" pitchFamily="34" charset="0"/>
                <a:ea typeface="Calibri" panose="020F0502020204030204" pitchFamily="34" charset="0"/>
                <a:cs typeface="Times New Roman" panose="02020603050405020304" pitchFamily="18" charset="0"/>
              </a:rPr>
              <a:t>berbagai</a:t>
            </a:r>
            <a:r>
              <a:rPr lang="en-US" sz="2000"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sz="2000" dirty="0" err="1" smtClean="0">
                <a:effectLst/>
                <a:latin typeface="Calibri" panose="020F0502020204030204" pitchFamily="34" charset="0"/>
                <a:ea typeface="Calibri" panose="020F0502020204030204" pitchFamily="34" charset="0"/>
                <a:cs typeface="Times New Roman" panose="02020603050405020304" pitchFamily="18" charset="0"/>
              </a:rPr>
              <a:t>fungsi</a:t>
            </a:r>
            <a:r>
              <a:rPr lang="en-US" sz="2000"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sz="2000" dirty="0" err="1" smtClean="0">
                <a:effectLst/>
                <a:latin typeface="Calibri" panose="020F0502020204030204" pitchFamily="34" charset="0"/>
                <a:ea typeface="Calibri" panose="020F0502020204030204" pitchFamily="34" charset="0"/>
                <a:cs typeface="Times New Roman" panose="02020603050405020304" pitchFamily="18" charset="0"/>
              </a:rPr>
              <a:t>konseling</a:t>
            </a:r>
            <a:r>
              <a:rPr lang="en-US" sz="2000" dirty="0" smtClean="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endParaRPr lang="en-US"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2000" dirty="0" smtClean="0">
                <a:effectLst/>
                <a:latin typeface="Calibri" panose="020F0502020204030204" pitchFamily="34" charset="0"/>
                <a:ea typeface="Calibri" panose="020F0502020204030204" pitchFamily="34" charset="0"/>
                <a:cs typeface="Times New Roman" panose="02020603050405020304" pitchFamily="18" charset="0"/>
              </a:rPr>
              <a:t>Dari </a:t>
            </a:r>
            <a:r>
              <a:rPr lang="en-US" sz="2000" dirty="0" err="1" smtClean="0">
                <a:effectLst/>
                <a:latin typeface="Calibri" panose="020F0502020204030204" pitchFamily="34" charset="0"/>
                <a:ea typeface="Calibri" panose="020F0502020204030204" pitchFamily="34" charset="0"/>
                <a:cs typeface="Times New Roman" panose="02020603050405020304" pitchFamily="18" charset="0"/>
              </a:rPr>
              <a:t>perspektif</a:t>
            </a:r>
            <a:r>
              <a:rPr lang="en-US" sz="2000"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sz="2000" dirty="0" err="1" smtClean="0">
                <a:effectLst/>
                <a:latin typeface="Calibri" panose="020F0502020204030204" pitchFamily="34" charset="0"/>
                <a:ea typeface="Calibri" panose="020F0502020204030204" pitchFamily="34" charset="0"/>
                <a:cs typeface="Times New Roman" panose="02020603050405020304" pitchFamily="18" charset="0"/>
              </a:rPr>
              <a:t>sistem</a:t>
            </a:r>
            <a:r>
              <a:rPr lang="en-US" sz="2000"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sz="2000" dirty="0" err="1" smtClean="0">
                <a:effectLst/>
                <a:latin typeface="Calibri" panose="020F0502020204030204" pitchFamily="34" charset="0"/>
                <a:ea typeface="Calibri" panose="020F0502020204030204" pitchFamily="34" charset="0"/>
                <a:cs typeface="Times New Roman" panose="02020603050405020304" pitchFamily="18" charset="0"/>
              </a:rPr>
              <a:t>kerja</a:t>
            </a:r>
            <a:r>
              <a:rPr lang="en-US" sz="2000"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sz="2000" dirty="0" err="1" smtClean="0">
                <a:effectLst/>
                <a:latin typeface="Calibri" panose="020F0502020204030204" pitchFamily="34" charset="0"/>
                <a:ea typeface="Calibri" panose="020F0502020204030204" pitchFamily="34" charset="0"/>
                <a:cs typeface="Times New Roman" panose="02020603050405020304" pitchFamily="18" charset="0"/>
              </a:rPr>
              <a:t>sosial</a:t>
            </a:r>
            <a:r>
              <a:rPr lang="en-US" sz="2000" dirty="0" smtClean="0">
                <a:effectLst/>
                <a:latin typeface="Calibri" panose="020F0502020204030204" pitchFamily="34" charset="0"/>
                <a:ea typeface="Calibri" panose="020F0502020204030204" pitchFamily="34" charset="0"/>
                <a:cs typeface="Times New Roman" panose="02020603050405020304" pitchFamily="18" charset="0"/>
              </a:rPr>
              <a:t>, korban </a:t>
            </a:r>
            <a:r>
              <a:rPr lang="en-US" sz="2000" dirty="0" err="1" smtClean="0">
                <a:effectLst/>
                <a:latin typeface="Calibri" panose="020F0502020204030204" pitchFamily="34" charset="0"/>
                <a:ea typeface="Calibri" panose="020F0502020204030204" pitchFamily="34" charset="0"/>
                <a:cs typeface="Times New Roman" panose="02020603050405020304" pitchFamily="18" charset="0"/>
              </a:rPr>
              <a:t>luka</a:t>
            </a:r>
            <a:r>
              <a:rPr lang="en-US" sz="2000"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sz="2000" dirty="0" err="1" smtClean="0">
                <a:effectLst/>
                <a:latin typeface="Calibri" panose="020F0502020204030204" pitchFamily="34" charset="0"/>
                <a:ea typeface="Calibri" panose="020F0502020204030204" pitchFamily="34" charset="0"/>
                <a:cs typeface="Times New Roman" panose="02020603050405020304" pitchFamily="18" charset="0"/>
              </a:rPr>
              <a:t>bakar</a:t>
            </a:r>
            <a:r>
              <a:rPr lang="en-US" sz="2000"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sz="2000" dirty="0" err="1" smtClean="0">
                <a:effectLst/>
                <a:latin typeface="Calibri" panose="020F0502020204030204" pitchFamily="34" charset="0"/>
                <a:ea typeface="Calibri" panose="020F0502020204030204" pitchFamily="34" charset="0"/>
                <a:cs typeface="Times New Roman" panose="02020603050405020304" pitchFamily="18" charset="0"/>
              </a:rPr>
              <a:t>hanyalah</a:t>
            </a:r>
            <a:r>
              <a:rPr lang="en-US" sz="2000"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sz="2000" dirty="0" err="1" smtClean="0">
                <a:effectLst/>
                <a:latin typeface="Calibri" panose="020F0502020204030204" pitchFamily="34" charset="0"/>
                <a:ea typeface="Calibri" panose="020F0502020204030204" pitchFamily="34" charset="0"/>
                <a:cs typeface="Times New Roman" panose="02020603050405020304" pitchFamily="18" charset="0"/>
              </a:rPr>
              <a:t>satu</a:t>
            </a:r>
            <a:r>
              <a:rPr lang="en-US" sz="2000"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sz="2000" dirty="0" err="1" smtClean="0">
                <a:effectLst/>
                <a:latin typeface="Calibri" panose="020F0502020204030204" pitchFamily="34" charset="0"/>
                <a:ea typeface="Calibri" panose="020F0502020204030204" pitchFamily="34" charset="0"/>
                <a:cs typeface="Times New Roman" panose="02020603050405020304" pitchFamily="18" charset="0"/>
              </a:rPr>
              <a:t>bidang</a:t>
            </a:r>
            <a:r>
              <a:rPr lang="en-US" sz="2000" dirty="0" smtClean="0">
                <a:effectLst/>
                <a:latin typeface="Calibri" panose="020F0502020204030204" pitchFamily="34" charset="0"/>
                <a:ea typeface="Calibri" panose="020F0502020204030204" pitchFamily="34" charset="0"/>
                <a:cs typeface="Times New Roman" panose="02020603050405020304" pitchFamily="18" charset="0"/>
              </a:rPr>
              <a:t> yang </a:t>
            </a:r>
            <a:r>
              <a:rPr lang="en-US" sz="2000" dirty="0" err="1" smtClean="0">
                <a:effectLst/>
                <a:latin typeface="Calibri" panose="020F0502020204030204" pitchFamily="34" charset="0"/>
                <a:ea typeface="Calibri" panose="020F0502020204030204" pitchFamily="34" charset="0"/>
                <a:cs typeface="Times New Roman" panose="02020603050405020304" pitchFamily="18" charset="0"/>
              </a:rPr>
              <a:t>menjadi</a:t>
            </a:r>
            <a:r>
              <a:rPr lang="en-US" sz="2000"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sz="2000" dirty="0" err="1" smtClean="0">
                <a:effectLst/>
                <a:latin typeface="Calibri" panose="020F0502020204030204" pitchFamily="34" charset="0"/>
                <a:ea typeface="Calibri" panose="020F0502020204030204" pitchFamily="34" charset="0"/>
                <a:cs typeface="Times New Roman" panose="02020603050405020304" pitchFamily="18" charset="0"/>
              </a:rPr>
              <a:t>perhatian</a:t>
            </a:r>
            <a:r>
              <a:rPr lang="en-US" sz="2000"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sz="2000" dirty="0" err="1" smtClean="0">
                <a:effectLst/>
                <a:latin typeface="Calibri" panose="020F0502020204030204" pitchFamily="34" charset="0"/>
                <a:ea typeface="Calibri" panose="020F0502020204030204" pitchFamily="34" charset="0"/>
                <a:cs typeface="Times New Roman" panose="02020603050405020304" pitchFamily="18" charset="0"/>
              </a:rPr>
              <a:t>Perspektif</a:t>
            </a:r>
            <a:r>
              <a:rPr lang="en-US" sz="2000"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sz="2000" dirty="0" err="1" smtClean="0">
                <a:effectLst/>
                <a:latin typeface="Calibri" panose="020F0502020204030204" pitchFamily="34" charset="0"/>
                <a:ea typeface="Calibri" panose="020F0502020204030204" pitchFamily="34" charset="0"/>
                <a:cs typeface="Times New Roman" panose="02020603050405020304" pitchFamily="18" charset="0"/>
              </a:rPr>
              <a:t>sistem</a:t>
            </a:r>
            <a:r>
              <a:rPr lang="en-US" sz="2000"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sz="2000" dirty="0" err="1" smtClean="0">
                <a:effectLst/>
                <a:latin typeface="Calibri" panose="020F0502020204030204" pitchFamily="34" charset="0"/>
                <a:ea typeface="Calibri" panose="020F0502020204030204" pitchFamily="34" charset="0"/>
                <a:cs typeface="Times New Roman" panose="02020603050405020304" pitchFamily="18" charset="0"/>
              </a:rPr>
              <a:t>mengakui</a:t>
            </a:r>
            <a:r>
              <a:rPr lang="en-US" sz="2000"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sz="2000" dirty="0" err="1" smtClean="0">
                <a:effectLst/>
                <a:latin typeface="Calibri" panose="020F0502020204030204" pitchFamily="34" charset="0"/>
                <a:ea typeface="Calibri" panose="020F0502020204030204" pitchFamily="34" charset="0"/>
                <a:cs typeface="Times New Roman" panose="02020603050405020304" pitchFamily="18" charset="0"/>
              </a:rPr>
              <a:t>bahwa</a:t>
            </a:r>
            <a:r>
              <a:rPr lang="en-US" sz="2000"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sz="2000" dirty="0" err="1" smtClean="0">
                <a:effectLst/>
                <a:latin typeface="Calibri" panose="020F0502020204030204" pitchFamily="34" charset="0"/>
                <a:ea typeface="Calibri" panose="020F0502020204030204" pitchFamily="34" charset="0"/>
                <a:cs typeface="Times New Roman" panose="02020603050405020304" pitchFamily="18" charset="0"/>
              </a:rPr>
              <a:t>keluarga</a:t>
            </a:r>
            <a:r>
              <a:rPr lang="en-US" sz="2000"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sz="2000" dirty="0" err="1" smtClean="0">
                <a:effectLst/>
                <a:latin typeface="Calibri" panose="020F0502020204030204" pitchFamily="34" charset="0"/>
                <a:ea typeface="Calibri" panose="020F0502020204030204" pitchFamily="34" charset="0"/>
                <a:cs typeface="Times New Roman" panose="02020603050405020304" pitchFamily="18" charset="0"/>
              </a:rPr>
              <a:t>dan</a:t>
            </a:r>
            <a:r>
              <a:rPr lang="en-US" sz="2000"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sz="2000" dirty="0" err="1" smtClean="0">
                <a:effectLst/>
                <a:latin typeface="Calibri" panose="020F0502020204030204" pitchFamily="34" charset="0"/>
                <a:ea typeface="Calibri" panose="020F0502020204030204" pitchFamily="34" charset="0"/>
                <a:cs typeface="Times New Roman" panose="02020603050405020304" pitchFamily="18" charset="0"/>
              </a:rPr>
              <a:t>pengasuh</a:t>
            </a:r>
            <a:r>
              <a:rPr lang="en-US" sz="2000"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sz="2000" dirty="0" err="1" smtClean="0">
                <a:effectLst/>
                <a:latin typeface="Calibri" panose="020F0502020204030204" pitchFamily="34" charset="0"/>
                <a:ea typeface="Calibri" panose="020F0502020204030204" pitchFamily="34" charset="0"/>
                <a:cs typeface="Times New Roman" panose="02020603050405020304" pitchFamily="18" charset="0"/>
              </a:rPr>
              <a:t>harus</a:t>
            </a:r>
            <a:r>
              <a:rPr lang="en-US" sz="2000"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sz="2000" dirty="0" err="1" smtClean="0">
                <a:effectLst/>
                <a:latin typeface="Calibri" panose="020F0502020204030204" pitchFamily="34" charset="0"/>
                <a:ea typeface="Calibri" panose="020F0502020204030204" pitchFamily="34" charset="0"/>
                <a:cs typeface="Times New Roman" panose="02020603050405020304" pitchFamily="18" charset="0"/>
              </a:rPr>
              <a:t>dipertimbangkan</a:t>
            </a:r>
            <a:r>
              <a:rPr lang="en-US" sz="2000"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sz="2000" dirty="0" err="1" smtClean="0">
                <a:effectLst/>
                <a:latin typeface="Calibri" panose="020F0502020204030204" pitchFamily="34" charset="0"/>
                <a:ea typeface="Calibri" panose="020F0502020204030204" pitchFamily="34" charset="0"/>
                <a:cs typeface="Times New Roman" panose="02020603050405020304" pitchFamily="18" charset="0"/>
              </a:rPr>
              <a:t>secara</a:t>
            </a:r>
            <a:r>
              <a:rPr lang="en-US" sz="2000"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sz="2000" dirty="0" err="1" smtClean="0">
                <a:effectLst/>
                <a:latin typeface="Calibri" panose="020F0502020204030204" pitchFamily="34" charset="0"/>
                <a:ea typeface="Calibri" panose="020F0502020204030204" pitchFamily="34" charset="0"/>
                <a:cs typeface="Times New Roman" panose="02020603050405020304" pitchFamily="18" charset="0"/>
              </a:rPr>
              <a:t>setara</a:t>
            </a:r>
            <a:r>
              <a:rPr lang="en-US" sz="2000"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sz="2000" dirty="0" err="1" smtClean="0">
                <a:effectLst/>
                <a:latin typeface="Calibri" panose="020F0502020204030204" pitchFamily="34" charset="0"/>
                <a:ea typeface="Calibri" panose="020F0502020204030204" pitchFamily="34" charset="0"/>
                <a:cs typeface="Times New Roman" panose="02020603050405020304" pitchFamily="18" charset="0"/>
              </a:rPr>
              <a:t>dalam</a:t>
            </a:r>
            <a:r>
              <a:rPr lang="en-US" sz="2000"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sz="2000" dirty="0" err="1" smtClean="0">
                <a:effectLst/>
                <a:latin typeface="Calibri" panose="020F0502020204030204" pitchFamily="34" charset="0"/>
                <a:ea typeface="Calibri" panose="020F0502020204030204" pitchFamily="34" charset="0"/>
                <a:cs typeface="Times New Roman" panose="02020603050405020304" pitchFamily="18" charset="0"/>
              </a:rPr>
              <a:t>konseling</a:t>
            </a:r>
            <a:r>
              <a:rPr lang="en-US" sz="2000"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sz="2000" dirty="0" err="1" smtClean="0">
                <a:effectLst/>
                <a:latin typeface="Calibri" panose="020F0502020204030204" pitchFamily="34" charset="0"/>
                <a:ea typeface="Calibri" panose="020F0502020204030204" pitchFamily="34" charset="0"/>
                <a:cs typeface="Times New Roman" panose="02020603050405020304" pitchFamily="18" charset="0"/>
              </a:rPr>
              <a:t>dan</a:t>
            </a:r>
            <a:r>
              <a:rPr lang="en-US" sz="2000"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sz="2000" dirty="0" err="1" smtClean="0">
                <a:effectLst/>
                <a:latin typeface="Calibri" panose="020F0502020204030204" pitchFamily="34" charset="0"/>
                <a:ea typeface="Calibri" panose="020F0502020204030204" pitchFamily="34" charset="0"/>
                <a:cs typeface="Times New Roman" panose="02020603050405020304" pitchFamily="18" charset="0"/>
              </a:rPr>
              <a:t>kegiatan</a:t>
            </a:r>
            <a:r>
              <a:rPr lang="en-US" sz="2000"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sz="2000" dirty="0" err="1" smtClean="0">
                <a:effectLst/>
                <a:latin typeface="Calibri" panose="020F0502020204030204" pitchFamily="34" charset="0"/>
                <a:ea typeface="Calibri" panose="020F0502020204030204" pitchFamily="34" charset="0"/>
                <a:cs typeface="Times New Roman" panose="02020603050405020304" pitchFamily="18" charset="0"/>
              </a:rPr>
              <a:t>suportif</a:t>
            </a:r>
            <a:r>
              <a:rPr lang="en-US" sz="2000" dirty="0" smtClean="0">
                <a:effectLst/>
                <a:latin typeface="Calibri" panose="020F0502020204030204" pitchFamily="34" charset="0"/>
                <a:ea typeface="Calibri" panose="020F0502020204030204" pitchFamily="34" charset="0"/>
                <a:cs typeface="Times New Roman" panose="02020603050405020304" pitchFamily="18" charset="0"/>
              </a:rPr>
              <a:t> yang </a:t>
            </a:r>
            <a:r>
              <a:rPr lang="en-US" sz="2000" dirty="0" err="1" smtClean="0">
                <a:effectLst/>
                <a:latin typeface="Calibri" panose="020F0502020204030204" pitchFamily="34" charset="0"/>
                <a:ea typeface="Calibri" panose="020F0502020204030204" pitchFamily="34" charset="0"/>
                <a:cs typeface="Times New Roman" panose="02020603050405020304" pitchFamily="18" charset="0"/>
              </a:rPr>
              <a:t>ditawarkan</a:t>
            </a:r>
            <a:r>
              <a:rPr lang="en-US" sz="2000"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sz="2000" dirty="0" err="1" smtClean="0">
                <a:effectLst/>
                <a:latin typeface="Calibri" panose="020F0502020204030204" pitchFamily="34" charset="0"/>
                <a:ea typeface="Calibri" panose="020F0502020204030204" pitchFamily="34" charset="0"/>
                <a:cs typeface="Times New Roman" panose="02020603050405020304" pitchFamily="18" charset="0"/>
              </a:rPr>
              <a:t>oleh</a:t>
            </a:r>
            <a:r>
              <a:rPr lang="en-US" sz="2000"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sz="2000" dirty="0" err="1" smtClean="0">
                <a:effectLst/>
                <a:latin typeface="Calibri" panose="020F0502020204030204" pitchFamily="34" charset="0"/>
                <a:ea typeface="Calibri" panose="020F0502020204030204" pitchFamily="34" charset="0"/>
                <a:cs typeface="Times New Roman" panose="02020603050405020304" pitchFamily="18" charset="0"/>
              </a:rPr>
              <a:t>sosial</a:t>
            </a:r>
            <a:r>
              <a:rPr lang="en-US" sz="2000" dirty="0" smtClean="0">
                <a:effectLst/>
                <a:latin typeface="Calibri" panose="020F0502020204030204" pitchFamily="34" charset="0"/>
                <a:ea typeface="Calibri" panose="020F0502020204030204" pitchFamily="34" charset="0"/>
                <a:cs typeface="Times New Roman" panose="02020603050405020304" pitchFamily="18" charset="0"/>
              </a:rPr>
              <a:t>.</a:t>
            </a:r>
          </a:p>
        </p:txBody>
      </p:sp>
    </p:spTree>
    <p:extLst>
      <p:ext uri="{BB962C8B-B14F-4D97-AF65-F5344CB8AC3E}">
        <p14:creationId xmlns:p14="http://schemas.microsoft.com/office/powerpoint/2010/main" val="38339254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86692" y="727600"/>
            <a:ext cx="10016836" cy="4893647"/>
          </a:xfrm>
          <a:prstGeom prst="rect">
            <a:avLst/>
          </a:prstGeom>
        </p:spPr>
        <p:txBody>
          <a:bodyPr wrap="square">
            <a:spAutoFit/>
          </a:bodyPr>
          <a:lstStyle/>
          <a:p>
            <a:r>
              <a:rPr lang="en-US" sz="3600" b="1" dirty="0" smtClean="0">
                <a:latin typeface="Times New Roman" panose="02020603050405020304" pitchFamily="18" charset="0"/>
                <a:cs typeface="Times New Roman" panose="02020603050405020304" pitchFamily="18" charset="0"/>
              </a:rPr>
              <a:t>Luka Bakar </a:t>
            </a:r>
            <a:r>
              <a:rPr lang="en-US" sz="3600" b="1" dirty="0" err="1" smtClean="0">
                <a:latin typeface="Times New Roman" panose="02020603050405020304" pitchFamily="18" charset="0"/>
                <a:cs typeface="Times New Roman" panose="02020603050405020304" pitchFamily="18" charset="0"/>
              </a:rPr>
              <a:t>Forensik</a:t>
            </a:r>
            <a:r>
              <a:rPr lang="en-US" sz="3600" b="1" dirty="0" smtClean="0">
                <a:latin typeface="Times New Roman" panose="02020603050405020304" pitchFamily="18" charset="0"/>
                <a:cs typeface="Times New Roman" panose="02020603050405020304" pitchFamily="18" charset="0"/>
              </a:rPr>
              <a:t> </a:t>
            </a:r>
          </a:p>
          <a:p>
            <a:endParaRPr lang="en-US" sz="3600" b="1" dirty="0" smtClean="0">
              <a:latin typeface="Times New Roman" panose="02020603050405020304" pitchFamily="18" charset="0"/>
              <a:cs typeface="Times New Roman" panose="02020603050405020304" pitchFamily="18" charset="0"/>
            </a:endParaRPr>
          </a:p>
          <a:p>
            <a:r>
              <a:rPr lang="en-US" sz="2000" dirty="0" err="1" smtClean="0">
                <a:latin typeface="Times New Roman" panose="02020603050405020304" pitchFamily="18" charset="0"/>
                <a:cs typeface="Times New Roman" panose="02020603050405020304" pitchFamily="18" charset="0"/>
              </a:rPr>
              <a:t>Peran</a:t>
            </a:r>
            <a:r>
              <a:rPr lang="en-US" sz="2000" dirty="0" smtClean="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pekerja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sosial</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lainnya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adalah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keterlibatan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dalam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kasus</a:t>
            </a:r>
            <a:r>
              <a:rPr lang="en-US" sz="2000" dirty="0">
                <a:latin typeface="Times New Roman" panose="02020603050405020304" pitchFamily="18" charset="0"/>
                <a:cs typeface="Times New Roman" panose="02020603050405020304" pitchFamily="18" charset="0"/>
              </a:rPr>
              <a:t> di mana </a:t>
            </a:r>
            <a:r>
              <a:rPr lang="en-US" sz="2000" dirty="0" err="1">
                <a:latin typeface="Times New Roman" panose="02020603050405020304" pitchFamily="18" charset="0"/>
                <a:cs typeface="Times New Roman" panose="02020603050405020304" pitchFamily="18" charset="0"/>
              </a:rPr>
              <a:t>penyebab</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luka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bakar</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dicurigai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dan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mungkin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merupakan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akibat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dari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cedera</a:t>
            </a:r>
            <a:r>
              <a:rPr lang="en-US" sz="2000" dirty="0">
                <a:latin typeface="Times New Roman" panose="02020603050405020304" pitchFamily="18" charset="0"/>
                <a:cs typeface="Times New Roman" panose="02020603050405020304" pitchFamily="18" charset="0"/>
              </a:rPr>
              <a:t> yang </a:t>
            </a:r>
            <a:r>
              <a:rPr lang="en-US" sz="2000" dirty="0" err="1">
                <a:latin typeface="Times New Roman" panose="02020603050405020304" pitchFamily="18" charset="0"/>
                <a:cs typeface="Times New Roman" panose="02020603050405020304" pitchFamily="18" charset="0"/>
              </a:rPr>
              <a:t>disengaja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Ini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terutama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benar</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bila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anak-anak</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dibakar</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Setiap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luka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bakar</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harus</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dievaluasi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dan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pola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luka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bakar</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dinilai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untuk</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menentukan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apakah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telah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terjadi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pembakaran</a:t>
            </a:r>
            <a:r>
              <a:rPr lang="en-US" sz="2000" dirty="0">
                <a:latin typeface="Times New Roman" panose="02020603050405020304" pitchFamily="18" charset="0"/>
                <a:cs typeface="Times New Roman" panose="02020603050405020304" pitchFamily="18" charset="0"/>
              </a:rPr>
              <a:t> yang </a:t>
            </a:r>
            <a:r>
              <a:rPr lang="en-US" sz="2000" dirty="0" err="1">
                <a:latin typeface="Times New Roman" panose="02020603050405020304" pitchFamily="18" charset="0"/>
                <a:cs typeface="Times New Roman" panose="02020603050405020304" pitchFamily="18" charset="0"/>
              </a:rPr>
              <a:t>disengaja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atau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penganiayaan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anak</a:t>
            </a:r>
            <a:r>
              <a:rPr lang="en-US" sz="2000" dirty="0">
                <a:latin typeface="Times New Roman" panose="02020603050405020304" pitchFamily="18" charset="0"/>
                <a:cs typeface="Times New Roman" panose="02020603050405020304" pitchFamily="18" charset="0"/>
              </a:rPr>
              <a:t>. </a:t>
            </a:r>
            <a:endParaRPr lang="en-US" sz="2000" dirty="0" smtClean="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r>
              <a:rPr lang="en-US" sz="2000" dirty="0" err="1" smtClean="0">
                <a:latin typeface="Times New Roman" panose="02020603050405020304" pitchFamily="18" charset="0"/>
                <a:cs typeface="Times New Roman" panose="02020603050405020304" pitchFamily="18" charset="0"/>
              </a:rPr>
              <a:t>Contoh</a:t>
            </a:r>
            <a:r>
              <a:rPr lang="en-US" sz="2000" dirty="0" smtClean="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luka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bakar</a:t>
            </a:r>
            <a:r>
              <a:rPr lang="en-US" sz="2000" dirty="0">
                <a:latin typeface="Times New Roman" panose="02020603050405020304" pitchFamily="18" charset="0"/>
                <a:cs typeface="Times New Roman" panose="02020603050405020304" pitchFamily="18" charset="0"/>
              </a:rPr>
              <a:t> yang </a:t>
            </a:r>
            <a:r>
              <a:rPr lang="en-US" sz="2000" dirty="0" err="1">
                <a:latin typeface="Times New Roman" panose="02020603050405020304" pitchFamily="18" charset="0"/>
                <a:cs typeface="Times New Roman" panose="02020603050405020304" pitchFamily="18" charset="0"/>
              </a:rPr>
              <a:t>mencurigakan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adalah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luka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bakar</a:t>
            </a:r>
            <a:r>
              <a:rPr lang="en-US" sz="2000" dirty="0">
                <a:latin typeface="Times New Roman" panose="02020603050405020304" pitchFamily="18" charset="0"/>
                <a:cs typeface="Times New Roman" panose="02020603050405020304" pitchFamily="18" charset="0"/>
              </a:rPr>
              <a:t> di kaki </a:t>
            </a:r>
            <a:r>
              <a:rPr lang="en-US" sz="2000" dirty="0" err="1">
                <a:latin typeface="Times New Roman" panose="02020603050405020304" pitchFamily="18" charset="0"/>
                <a:cs typeface="Times New Roman" panose="02020603050405020304" pitchFamily="18" charset="0"/>
              </a:rPr>
              <a:t>anak</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Jenis</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luka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bakar</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ini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menciptakan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pola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klasik</a:t>
            </a:r>
            <a:r>
              <a:rPr lang="en-US" sz="2000" dirty="0">
                <a:latin typeface="Times New Roman" panose="02020603050405020304" pitchFamily="18" charset="0"/>
                <a:cs typeface="Times New Roman" panose="02020603050405020304" pitchFamily="18" charset="0"/>
              </a:rPr>
              <a:t> "kaki </a:t>
            </a:r>
            <a:r>
              <a:rPr lang="en-US" sz="2000" dirty="0" err="1">
                <a:latin typeface="Times New Roman" panose="02020603050405020304" pitchFamily="18" charset="0"/>
                <a:cs typeface="Times New Roman" panose="02020603050405020304" pitchFamily="18" charset="0"/>
              </a:rPr>
              <a:t>kaus</a:t>
            </a:r>
            <a:r>
              <a:rPr lang="en-US" sz="2000" dirty="0">
                <a:latin typeface="Times New Roman" panose="02020603050405020304" pitchFamily="18" charset="0"/>
                <a:cs typeface="Times New Roman" panose="02020603050405020304" pitchFamily="18" charset="0"/>
              </a:rPr>
              <a:t> kaki", </a:t>
            </a:r>
            <a:r>
              <a:rPr lang="en-US" sz="2000" dirty="0" err="1">
                <a:latin typeface="Times New Roman" panose="02020603050405020304" pitchFamily="18" charset="0"/>
                <a:cs typeface="Times New Roman" panose="02020603050405020304" pitchFamily="18" charset="0"/>
              </a:rPr>
              <a:t>dan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meskipun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bisa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jadi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anak</a:t>
            </a:r>
            <a:r>
              <a:rPr lang="en-US" sz="2000" dirty="0">
                <a:latin typeface="Times New Roman" panose="02020603050405020304" pitchFamily="18" charset="0"/>
                <a:cs typeface="Times New Roman" panose="02020603050405020304" pitchFamily="18" charset="0"/>
              </a:rPr>
              <a:t> yang </a:t>
            </a:r>
            <a:r>
              <a:rPr lang="en-US" sz="2000" dirty="0" err="1">
                <a:latin typeface="Times New Roman" panose="02020603050405020304" pitchFamily="18" charset="0"/>
                <a:cs typeface="Times New Roman" panose="02020603050405020304" pitchFamily="18" charset="0"/>
              </a:rPr>
              <a:t>mengalami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jenis</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luka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bakar</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ini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sendiri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pelecehan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harus</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dieksplorasi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atau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diputuskan</a:t>
            </a:r>
            <a:r>
              <a:rPr lang="en-US" sz="2000" dirty="0">
                <a:latin typeface="Times New Roman" panose="02020603050405020304" pitchFamily="18" charset="0"/>
                <a:cs typeface="Times New Roman" panose="02020603050405020304" pitchFamily="18" charset="0"/>
              </a:rPr>
              <a:t>. Para </a:t>
            </a:r>
            <a:r>
              <a:rPr lang="en-US" sz="2000" dirty="0" err="1">
                <a:latin typeface="Times New Roman" panose="02020603050405020304" pitchFamily="18" charset="0"/>
                <a:cs typeface="Times New Roman" panose="02020603050405020304" pitchFamily="18" charset="0"/>
              </a:rPr>
              <a:t>dokter</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dan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perawat</a:t>
            </a:r>
            <a:r>
              <a:rPr lang="en-US" sz="2000" dirty="0">
                <a:latin typeface="Times New Roman" panose="02020603050405020304" pitchFamily="18" charset="0"/>
                <a:cs typeface="Times New Roman" panose="02020603050405020304" pitchFamily="18" charset="0"/>
              </a:rPr>
              <a:t> juga </a:t>
            </a:r>
            <a:r>
              <a:rPr lang="en-US" sz="2000" dirty="0" err="1">
                <a:latin typeface="Times New Roman" panose="02020603050405020304" pitchFamily="18" charset="0"/>
                <a:cs typeface="Times New Roman" panose="02020603050405020304" pitchFamily="18" charset="0"/>
              </a:rPr>
              <a:t>dilibatkan</a:t>
            </a:r>
            <a:r>
              <a:rPr lang="en-US" sz="2000" dirty="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dan</a:t>
            </a:r>
            <a:r>
              <a:rPr lang="en-US" sz="2000" dirty="0" smtClean="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sering</a:t>
            </a:r>
            <a:r>
              <a:rPr lang="en-US" sz="2000" dirty="0">
                <a:latin typeface="Times New Roman" panose="02020603050405020304" pitchFamily="18" charset="0"/>
                <a:cs typeface="Times New Roman" panose="02020603050405020304" pitchFamily="18" charset="0"/>
              </a:rPr>
              <a:t> kali </a:t>
            </a:r>
            <a:r>
              <a:rPr lang="en-US" sz="2000" dirty="0" err="1">
                <a:latin typeface="Times New Roman" panose="02020603050405020304" pitchFamily="18" charset="0"/>
                <a:cs typeface="Times New Roman" panose="02020603050405020304" pitchFamily="18" charset="0"/>
              </a:rPr>
              <a:t>akan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memberi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tahu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pekerja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sosial</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tentang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kecurigaan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mereka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Pekerja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sosial</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sering</a:t>
            </a:r>
            <a:r>
              <a:rPr lang="en-US" sz="2000" dirty="0">
                <a:latin typeface="Times New Roman" panose="02020603050405020304" pitchFamily="18" charset="0"/>
                <a:cs typeface="Times New Roman" panose="02020603050405020304" pitchFamily="18" charset="0"/>
              </a:rPr>
              <a:t> kali </a:t>
            </a:r>
            <a:r>
              <a:rPr lang="en-US" sz="2000" dirty="0" err="1">
                <a:latin typeface="Times New Roman" panose="02020603050405020304" pitchFamily="18" charset="0"/>
                <a:cs typeface="Times New Roman" panose="02020603050405020304" pitchFamily="18" charset="0"/>
              </a:rPr>
              <a:t>secara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rinci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menyelidiki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kemungkinan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jenis</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situasi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luka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bakar</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ini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dan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mengambil</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tindakan</a:t>
            </a:r>
            <a:r>
              <a:rPr lang="en-US" sz="2000" dirty="0">
                <a:latin typeface="Times New Roman" panose="02020603050405020304" pitchFamily="18" charset="0"/>
                <a:cs typeface="Times New Roman" panose="02020603050405020304" pitchFamily="18" charset="0"/>
              </a:rPr>
              <a:t> yang </a:t>
            </a:r>
            <a:r>
              <a:rPr lang="en-US" sz="2000" dirty="0" err="1">
                <a:latin typeface="Times New Roman" panose="02020603050405020304" pitchFamily="18" charset="0"/>
                <a:cs typeface="Times New Roman" panose="02020603050405020304" pitchFamily="18" charset="0"/>
              </a:rPr>
              <a:t>diperlukan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untuk</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melindungi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anak</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dan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menuntut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agen</a:t>
            </a:r>
            <a:r>
              <a:rPr lang="en-US" sz="2000" dirty="0">
                <a:latin typeface="Times New Roman" panose="02020603050405020304" pitchFamily="18" charset="0"/>
                <a:cs typeface="Times New Roman" panose="02020603050405020304" pitchFamily="18" charset="0"/>
              </a:rPr>
              <a:t> yang </a:t>
            </a:r>
            <a:r>
              <a:rPr lang="en-US" sz="2000" dirty="0" err="1">
                <a:latin typeface="Times New Roman" panose="02020603050405020304" pitchFamily="18" charset="0"/>
                <a:cs typeface="Times New Roman" panose="02020603050405020304" pitchFamily="18" charset="0"/>
              </a:rPr>
              <a:t>melanggar</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Danks</a:t>
            </a:r>
            <a:r>
              <a:rPr lang="en-US" sz="2000" dirty="0">
                <a:latin typeface="Times New Roman" panose="02020603050405020304" pitchFamily="18" charset="0"/>
                <a:cs typeface="Times New Roman" panose="02020603050405020304" pitchFamily="18" charset="0"/>
              </a:rPr>
              <a:t>, 2003).</a:t>
            </a:r>
          </a:p>
        </p:txBody>
      </p:sp>
    </p:spTree>
    <p:extLst>
      <p:ext uri="{BB962C8B-B14F-4D97-AF65-F5344CB8AC3E}">
        <p14:creationId xmlns:p14="http://schemas.microsoft.com/office/powerpoint/2010/main" val="718583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smtClean="0">
                <a:latin typeface="Times New Roman" panose="02020603050405020304" pitchFamily="18" charset="0"/>
                <a:cs typeface="Times New Roman" panose="02020603050405020304" pitchFamily="18" charset="0"/>
              </a:rPr>
              <a:t>SOCIAL WORK IN THE REHABILITATION UNIT</a:t>
            </a:r>
            <a:endParaRPr lang="en-US" sz="4800" b="1" dirty="0">
              <a:latin typeface="Times New Roman" panose="02020603050405020304" pitchFamily="18" charset="0"/>
              <a:cs typeface="Times New Roman" panose="02020603050405020304" pitchFamily="18" charset="0"/>
            </a:endParaRP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82399762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a:latin typeface="Times New Roman" panose="02020603050405020304" pitchFamily="18" charset="0"/>
                <a:cs typeface="Times New Roman" panose="02020603050405020304" pitchFamily="18" charset="0"/>
              </a:rPr>
              <a:t>SOCIAL WORK IN THE EMERGENCY ROOM</a:t>
            </a: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24969782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14399" y="1258194"/>
            <a:ext cx="10432473" cy="4249240"/>
          </a:xfrm>
          <a:prstGeom prst="rect">
            <a:avLst/>
          </a:prstGeom>
        </p:spPr>
        <p:txBody>
          <a:bodyPr wrap="square">
            <a:spAutoFit/>
          </a:bodyPr>
          <a:lstStyle/>
          <a:p>
            <a:pPr>
              <a:lnSpc>
                <a:spcPct val="107000"/>
              </a:lnSpc>
              <a:spcAft>
                <a:spcPts val="800"/>
              </a:spcAft>
            </a:pPr>
            <a:r>
              <a:rPr lang="en-US" sz="2400" smtClean="0">
                <a:effectLst/>
                <a:latin typeface="Times New Roman" panose="02020603050405020304" pitchFamily="18" charset="0"/>
                <a:ea typeface="Calibri" panose="020F0502020204030204" pitchFamily="34" charset="0"/>
                <a:cs typeface="Times New Roman" panose="02020603050405020304" pitchFamily="18" charset="0"/>
              </a:rPr>
              <a:t>Banyak</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orang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menggunakan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UGD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sebagai</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kontak</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pertama</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mereka</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dengan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perawatan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medis</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Berbagai</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masalah</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yang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dihadapi</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oleh</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departemen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darurat</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terutama</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di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perkotaan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mengharuskan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kehadiran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staf</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pekerjaan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sosial</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di UGD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secara</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terus-menerus</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p>
          <a:p>
            <a:pPr>
              <a:lnSpc>
                <a:spcPct val="107000"/>
              </a:lnSpc>
              <a:spcAft>
                <a:spcPts val="800"/>
              </a:spcAft>
            </a:pPr>
            <a:endParaRPr lang="en-US" sz="24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Selain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itu</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kebijakan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dan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peraturan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pemerintah</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telah</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mengamanatkan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layanan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pekerjaan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sosial</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khusus</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untuk</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mereka</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yang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berurusan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dengan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efek</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penyalahgunaan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narkoba</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kekerasan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keluarga</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dan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penyakit</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kejiwaan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dan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banyak</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yang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miskin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tunawisma</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tanpa</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asuransi</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atau</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kekurangan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akses</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ke</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sumber</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lain.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perawatan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medis</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(Ponto &amp; Berg, 1992). </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932812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75854" y="481141"/>
            <a:ext cx="10598728" cy="5639942"/>
          </a:xfrm>
          <a:prstGeom prst="rect">
            <a:avLst/>
          </a:prstGeom>
        </p:spPr>
        <p:txBody>
          <a:bodyPr wrap="square">
            <a:spAutoFit/>
          </a:bodyPr>
          <a:lstStyle/>
          <a:p>
            <a:pPr>
              <a:lnSpc>
                <a:spcPct val="107000"/>
              </a:lnSpc>
              <a:spcAft>
                <a:spcPts val="800"/>
              </a:spcAft>
            </a:pP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Dalam</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setting UGD,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krisis</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kematian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dan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masalah</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klien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yang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parah</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harus</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dinilai</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dan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ditangani</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secepat</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dan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seefisien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mungkin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Hubungan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pekerja</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sosial-klien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dalam</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pengaturan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ini</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sekilas</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dan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emosional</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(van Wormer &amp;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Boes</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1997). </a:t>
            </a:r>
          </a:p>
          <a:p>
            <a:pPr>
              <a:lnSpc>
                <a:spcPct val="107000"/>
              </a:lnSpc>
              <a:spcAft>
                <a:spcPts val="800"/>
              </a:spcAft>
            </a:pPr>
            <a:endParaRPr lang="en-US" sz="24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Tekanan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untuk</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tindakan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segera</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sangat</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kuat</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dan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pekerja</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sosial</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selalu</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siap</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sedia</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dan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waspada</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terhadap</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masalah</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apapun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yang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muncul</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Dziegielewski</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&amp;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Duncklee</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2004). </a:t>
            </a:r>
          </a:p>
          <a:p>
            <a:pPr>
              <a:lnSpc>
                <a:spcPct val="107000"/>
              </a:lnSpc>
              <a:spcAft>
                <a:spcPts val="800"/>
              </a:spcAft>
            </a:pPr>
            <a:endParaRPr lang="en-US" sz="24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Bekerja</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sebagai</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bagian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dari</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upaya</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multidisiplin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pekerja</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sosial</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terus</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bernegosiasi</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dengan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tim</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medis</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dan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bertanggung</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jawab</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atas</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kegiatan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manajemen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kasus</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seperti</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rujukan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dan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pencarian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sumber</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daya</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dan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untuk</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konseling</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pasien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dan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keluarga</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termasuk</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konseling</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duka</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dan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manajemen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stres</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emosional</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 Ponto &amp; Berg, 1992), </a:t>
            </a:r>
            <a:r>
              <a:rPr lang="en-US" sz="2400" b="1" dirty="0" err="1" smtClean="0">
                <a:effectLst/>
                <a:latin typeface="Times New Roman" panose="02020603050405020304" pitchFamily="18" charset="0"/>
                <a:ea typeface="Calibri" panose="020F0502020204030204" pitchFamily="34" charset="0"/>
                <a:cs typeface="Times New Roman" panose="02020603050405020304" pitchFamily="18" charset="0"/>
              </a:rPr>
              <a:t>semua</a:t>
            </a:r>
            <a:r>
              <a:rPr lang="en-US" sz="2400" b="1"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smtClean="0">
                <a:effectLst/>
                <a:latin typeface="Times New Roman" panose="02020603050405020304" pitchFamily="18" charset="0"/>
                <a:ea typeface="Calibri" panose="020F0502020204030204" pitchFamily="34" charset="0"/>
                <a:cs typeface="Times New Roman" panose="02020603050405020304" pitchFamily="18" charset="0"/>
              </a:rPr>
              <a:t>disampaikan</a:t>
            </a:r>
            <a:r>
              <a:rPr lang="en-US" sz="2400" b="1"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smtClean="0">
                <a:effectLst/>
                <a:latin typeface="Times New Roman" panose="02020603050405020304" pitchFamily="18" charset="0"/>
                <a:ea typeface="Calibri" panose="020F0502020204030204" pitchFamily="34" charset="0"/>
                <a:cs typeface="Times New Roman" panose="02020603050405020304" pitchFamily="18" charset="0"/>
              </a:rPr>
              <a:t>selama</a:t>
            </a:r>
            <a:r>
              <a:rPr lang="en-US" sz="2400" b="1"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smtClean="0">
                <a:effectLst/>
                <a:latin typeface="Times New Roman" panose="02020603050405020304" pitchFamily="18" charset="0"/>
                <a:ea typeface="Calibri" panose="020F0502020204030204" pitchFamily="34" charset="0"/>
                <a:cs typeface="Times New Roman" panose="02020603050405020304" pitchFamily="18" charset="0"/>
              </a:rPr>
              <a:t>beberapa</a:t>
            </a:r>
            <a:r>
              <a:rPr lang="en-US" sz="2400" b="1"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smtClean="0">
                <a:effectLst/>
                <a:latin typeface="Times New Roman" panose="02020603050405020304" pitchFamily="18" charset="0"/>
                <a:ea typeface="Calibri" panose="020F0502020204030204" pitchFamily="34" charset="0"/>
                <a:cs typeface="Times New Roman" panose="02020603050405020304" pitchFamily="18" charset="0"/>
              </a:rPr>
              <a:t>menit</a:t>
            </a:r>
            <a:r>
              <a:rPr lang="en-US" sz="2400" b="1"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smtClean="0">
                <a:effectLst/>
                <a:latin typeface="Times New Roman" panose="02020603050405020304" pitchFamily="18" charset="0"/>
                <a:ea typeface="Calibri" panose="020F0502020204030204" pitchFamily="34" charset="0"/>
                <a:cs typeface="Times New Roman" panose="02020603050405020304" pitchFamily="18" charset="0"/>
              </a:rPr>
              <a:t>atau</a:t>
            </a:r>
            <a:r>
              <a:rPr lang="en-US" sz="2400" b="1" dirty="0" smtClean="0">
                <a:effectLst/>
                <a:latin typeface="Times New Roman" panose="02020603050405020304" pitchFamily="18" charset="0"/>
                <a:ea typeface="Calibri" panose="020F0502020204030204" pitchFamily="34" charset="0"/>
                <a:cs typeface="Times New Roman" panose="02020603050405020304" pitchFamily="18" charset="0"/>
              </a:rPr>
              <a:t> jam, </a:t>
            </a:r>
            <a:r>
              <a:rPr lang="en-US" sz="2400" b="1" dirty="0" err="1" smtClean="0">
                <a:effectLst/>
                <a:latin typeface="Times New Roman" panose="02020603050405020304" pitchFamily="18" charset="0"/>
                <a:ea typeface="Calibri" panose="020F0502020204030204" pitchFamily="34" charset="0"/>
                <a:cs typeface="Times New Roman" panose="02020603050405020304" pitchFamily="18" charset="0"/>
              </a:rPr>
              <a:t>tidak</a:t>
            </a:r>
            <a:r>
              <a:rPr lang="en-US" sz="2400" b="1"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smtClean="0">
                <a:effectLst/>
                <a:latin typeface="Times New Roman" panose="02020603050405020304" pitchFamily="18" charset="0"/>
                <a:ea typeface="Calibri" panose="020F0502020204030204" pitchFamily="34" charset="0"/>
                <a:cs typeface="Times New Roman" panose="02020603050405020304" pitchFamily="18" charset="0"/>
              </a:rPr>
              <a:t>lebih</a:t>
            </a:r>
            <a:r>
              <a:rPr lang="en-US" sz="2400" b="1" dirty="0" smtClean="0">
                <a:effectLst/>
                <a:latin typeface="Times New Roman" panose="02020603050405020304" pitchFamily="18" charset="0"/>
                <a:ea typeface="Calibri" panose="020F0502020204030204" pitchFamily="34" charset="0"/>
                <a:cs typeface="Times New Roman" panose="02020603050405020304" pitchFamily="18" charset="0"/>
              </a:rPr>
              <a:t> lama </a:t>
            </a:r>
            <a:r>
              <a:rPr lang="en-US" sz="2400" b="1" dirty="0" err="1" smtClean="0">
                <a:effectLst/>
                <a:latin typeface="Times New Roman" panose="02020603050405020304" pitchFamily="18" charset="0"/>
                <a:ea typeface="Calibri" panose="020F0502020204030204" pitchFamily="34" charset="0"/>
                <a:cs typeface="Times New Roman" panose="02020603050405020304" pitchFamily="18" charset="0"/>
              </a:rPr>
              <a:t>dari</a:t>
            </a:r>
            <a:r>
              <a:rPr lang="en-US" sz="2400" b="1"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smtClean="0">
                <a:effectLst/>
                <a:latin typeface="Times New Roman" panose="02020603050405020304" pitchFamily="18" charset="0"/>
                <a:ea typeface="Calibri" panose="020F0502020204030204" pitchFamily="34" charset="0"/>
                <a:cs typeface="Times New Roman" panose="02020603050405020304" pitchFamily="18" charset="0"/>
              </a:rPr>
              <a:t>pasien</a:t>
            </a:r>
            <a:r>
              <a:rPr lang="en-US" sz="2400" b="1" dirty="0" smtClean="0">
                <a:effectLst/>
                <a:latin typeface="Times New Roman" panose="02020603050405020304" pitchFamily="18" charset="0"/>
                <a:ea typeface="Calibri" panose="020F0502020204030204" pitchFamily="34" charset="0"/>
                <a:cs typeface="Times New Roman" panose="02020603050405020304" pitchFamily="18" charset="0"/>
              </a:rPr>
              <a:t> di UGD. </a:t>
            </a:r>
            <a:endParaRPr lang="en-US" sz="2400" b="1"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81906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0" y="1604655"/>
            <a:ext cx="11069782" cy="3622274"/>
          </a:xfrm>
          <a:prstGeom prst="rect">
            <a:avLst/>
          </a:prstGeom>
        </p:spPr>
        <p:txBody>
          <a:bodyPr wrap="square">
            <a:spAutoFit/>
          </a:bodyPr>
          <a:lstStyle/>
          <a:p>
            <a:pPr>
              <a:lnSpc>
                <a:spcPct val="107000"/>
              </a:lnSpc>
              <a:spcAft>
                <a:spcPts val="800"/>
              </a:spcAft>
            </a:pP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Biasanya</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masalah</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pasien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jatuh</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ke</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dalam</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berbagai</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situasi</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yang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mengancam</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jiwa</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seperti</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kecelakaan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penyakit</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mendadak</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kematian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penyalahgunaan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zat</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dan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akibat</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dari</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tindakan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kekerasan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misalnya</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pemerkosaan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atau</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serangan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seksual</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lainnya</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yang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menempatkan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pekerja</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sosial</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dalam</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peran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yang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berbeda</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Dalam</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kasus</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kecelakaan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dan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sakit</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mendadak</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pekerja</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sosial</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merupakan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saluran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utama</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informasi</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penting</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bagi</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keluarga</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karena</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staf</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medis</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cenderung</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kepada</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pasien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Dalam</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kebanyakan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situasi</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dokter</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akan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melakukan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kontak</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dengan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anggota</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keluarga</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yang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khawatir</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tetapi</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staf</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pekerjaan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sosiallah</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yang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akan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ditanyakan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oleh</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anggota</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keluarga</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mengenai</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implikasi</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dari</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diagnosis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atau</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rencana</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pengobatan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8365834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65018" y="1057518"/>
            <a:ext cx="10460182" cy="3568477"/>
          </a:xfrm>
          <a:prstGeom prst="rect">
            <a:avLst/>
          </a:prstGeom>
        </p:spPr>
        <p:txBody>
          <a:bodyPr wrap="square">
            <a:spAutoFit/>
          </a:bodyPr>
          <a:lstStyle/>
          <a:p>
            <a:pPr>
              <a:lnSpc>
                <a:spcPct val="107000"/>
              </a:lnSpc>
              <a:spcAft>
                <a:spcPts val="800"/>
              </a:spcAft>
            </a:pP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Wells (1993)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menawarkan</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pedoman</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khusus</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untuk</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pekerja</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sosial</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yang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harus</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menyampaikan</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berita</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penyakit</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serius</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atau</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kematian</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kepada</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keluarga</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yang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menunggu</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di UGD. </a:t>
            </a:r>
          </a:p>
          <a:p>
            <a:pPr>
              <a:lnSpc>
                <a:spcPct val="107000"/>
              </a:lnSpc>
              <a:spcAft>
                <a:spcPts val="800"/>
              </a:spcAft>
            </a:pP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Holland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dan</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Rogich</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(1980)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meringkas</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peran</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pekerja</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sosial</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ketika</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ada</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masalah</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di UGD: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Pekerja</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sosial</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adalah</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penstabil</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dan</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manajer</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dalam</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krisis</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kematian</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p>
          <a:p>
            <a:pPr>
              <a:lnSpc>
                <a:spcPct val="107000"/>
              </a:lnSpc>
              <a:spcAft>
                <a:spcPts val="800"/>
              </a:spcAft>
            </a:pP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Pekerjaan</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Sosial</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Rumah</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Sakit</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Seperti</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yang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disarankan</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oleh</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tinjauan</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literatur</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ini</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peran</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pekerja</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sosial</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di UGD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adalah</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untuk</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menyediakan</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kebutuhan</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psikososial</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pasien</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dan</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keluarganya</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di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saat</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krisis</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Bekerja</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bersama</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dengan</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petugas</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medis</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pekerja</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sosial</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melakukan</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pelayanan</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vital yang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karena</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dalam</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keadaan</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darurat</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tidak</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dapat</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dimonitor</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atau</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dilakukan</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oleh</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petugas</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medis</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Selain</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itu</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dengan</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orientasi</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sistem</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pekerjaan</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sosial</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dan</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landasan</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dalam</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metode</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konseling</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dan</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intervensi</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krisis</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pekerja</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sosial</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paling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cocok</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untuk</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memberikan</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layanan</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jenis</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ini</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3066174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191490" y="2282104"/>
            <a:ext cx="10058400" cy="1450975"/>
          </a:xfrm>
        </p:spPr>
        <p:txBody>
          <a:bodyPr/>
          <a:lstStyle/>
          <a:p>
            <a:pPr algn="ctr"/>
            <a:r>
              <a:rPr lang="en-US" b="1" dirty="0" smtClean="0">
                <a:latin typeface="Times New Roman" panose="02020603050405020304" pitchFamily="18" charset="0"/>
                <a:cs typeface="Times New Roman" panose="02020603050405020304" pitchFamily="18" charset="0"/>
              </a:rPr>
              <a:t>TERIMA KASIH </a:t>
            </a:r>
            <a:br>
              <a:rPr lang="en-US" b="1" dirty="0" smtClean="0">
                <a:latin typeface="Times New Roman" panose="02020603050405020304" pitchFamily="18" charset="0"/>
                <a:cs typeface="Times New Roman" panose="02020603050405020304" pitchFamily="18" charset="0"/>
              </a:rPr>
            </a:br>
            <a:r>
              <a:rPr lang="en-US" b="1" dirty="0" smtClean="0">
                <a:latin typeface="Times New Roman" panose="02020603050405020304" pitchFamily="18" charset="0"/>
                <a:cs typeface="Times New Roman" panose="02020603050405020304" pitchFamily="18" charset="0"/>
              </a:rPr>
              <a:t>ATAS ATENSINYA</a:t>
            </a:r>
            <a:endParaRPr lang="en-US"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121569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1149926" y="1365395"/>
            <a:ext cx="10030691" cy="4041775"/>
          </a:xfrm>
        </p:spPr>
        <p:txBody>
          <a:bodyPr>
            <a:noAutofit/>
          </a:bodyPr>
          <a:lstStyle/>
          <a:p>
            <a:r>
              <a:rPr lang="en-US" sz="2400" dirty="0" err="1">
                <a:solidFill>
                  <a:schemeClr val="tx1"/>
                </a:solidFill>
                <a:latin typeface="Times New Roman" panose="02020603050405020304" pitchFamily="18" charset="0"/>
                <a:cs typeface="Times New Roman" panose="02020603050405020304" pitchFamily="18" charset="0"/>
              </a:rPr>
              <a:t>Pasien</a:t>
            </a:r>
            <a:r>
              <a:rPr lang="en-US" sz="2400" dirty="0">
                <a:solidFill>
                  <a:schemeClr val="tx1"/>
                </a:solidFill>
                <a:latin typeface="Times New Roman" panose="02020603050405020304" pitchFamily="18" charset="0"/>
                <a:cs typeface="Times New Roman" panose="02020603050405020304" pitchFamily="18" charset="0"/>
              </a:rPr>
              <a:t> yang </a:t>
            </a:r>
            <a:r>
              <a:rPr lang="en-US" sz="2400" dirty="0" err="1">
                <a:solidFill>
                  <a:schemeClr val="tx1"/>
                </a:solidFill>
                <a:latin typeface="Times New Roman" panose="02020603050405020304" pitchFamily="18" charset="0"/>
                <a:cs typeface="Times New Roman" panose="02020603050405020304" pitchFamily="18" charset="0"/>
              </a:rPr>
              <a:t>telah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dirawat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karena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kondisi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medis</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tertentu</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membutuhkan</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rehabilitasi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tambahan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sebelum</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mereka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dapat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dipindahkan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ke</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rumah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sakit</a:t>
            </a:r>
            <a:r>
              <a:rPr lang="en-US" sz="2400" dirty="0" smtClean="0">
                <a:solidFill>
                  <a:schemeClr val="tx1"/>
                </a:solidFill>
                <a:latin typeface="Times New Roman" panose="02020603050405020304" pitchFamily="18" charset="0"/>
                <a:cs typeface="Times New Roman" panose="02020603050405020304" pitchFamily="18" charset="0"/>
              </a:rPr>
              <a:t>/</a:t>
            </a:r>
            <a:r>
              <a:rPr lang="en-US" sz="2400" dirty="0" err="1" smtClean="0">
                <a:solidFill>
                  <a:schemeClr val="tx1"/>
                </a:solidFill>
                <a:latin typeface="Times New Roman" panose="02020603050405020304" pitchFamily="18" charset="0"/>
                <a:cs typeface="Times New Roman" panose="02020603050405020304" pitchFamily="18" charset="0"/>
              </a:rPr>
              <a:t>fasilitas</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perawatan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jangka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panjang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memanfaatkan</a:t>
            </a:r>
            <a:r>
              <a:rPr lang="en-US" sz="2400" dirty="0">
                <a:solidFill>
                  <a:schemeClr val="tx1"/>
                </a:solidFill>
                <a:latin typeface="Times New Roman" panose="02020603050405020304" pitchFamily="18" charset="0"/>
                <a:cs typeface="Times New Roman" panose="02020603050405020304" pitchFamily="18" charset="0"/>
              </a:rPr>
              <a:t> unit </a:t>
            </a:r>
            <a:r>
              <a:rPr lang="en-US" sz="2400" dirty="0" err="1">
                <a:solidFill>
                  <a:schemeClr val="tx1"/>
                </a:solidFill>
                <a:latin typeface="Times New Roman" panose="02020603050405020304" pitchFamily="18" charset="0"/>
                <a:cs typeface="Times New Roman" panose="02020603050405020304" pitchFamily="18" charset="0"/>
              </a:rPr>
              <a:t>rehabilitasi</a:t>
            </a:r>
            <a:r>
              <a:rPr lang="en-US" sz="2400" dirty="0">
                <a:solidFill>
                  <a:schemeClr val="tx1"/>
                </a:solidFill>
                <a:latin typeface="Times New Roman" panose="02020603050405020304" pitchFamily="18" charset="0"/>
                <a:cs typeface="Times New Roman" panose="02020603050405020304" pitchFamily="18" charset="0"/>
              </a:rPr>
              <a:t> di </a:t>
            </a:r>
            <a:r>
              <a:rPr lang="en-US" sz="2400" dirty="0" err="1">
                <a:solidFill>
                  <a:schemeClr val="tx1"/>
                </a:solidFill>
                <a:latin typeface="Times New Roman" panose="02020603050405020304" pitchFamily="18" charset="0"/>
                <a:cs typeface="Times New Roman" panose="02020603050405020304" pitchFamily="18" charset="0"/>
              </a:rPr>
              <a:t>rumah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sakit</a:t>
            </a:r>
            <a:r>
              <a:rPr lang="en-US" sz="2400" dirty="0" smtClean="0">
                <a:solidFill>
                  <a:schemeClr val="tx1"/>
                </a:solidFill>
                <a:latin typeface="Times New Roman" panose="02020603050405020304" pitchFamily="18" charset="0"/>
                <a:cs typeface="Times New Roman" panose="02020603050405020304" pitchFamily="18" charset="0"/>
              </a:rPr>
              <a:t>.</a:t>
            </a:r>
            <a:br>
              <a:rPr lang="en-US" sz="2400" dirty="0" smtClean="0">
                <a:solidFill>
                  <a:schemeClr val="tx1"/>
                </a:solidFill>
                <a:latin typeface="Times New Roman" panose="02020603050405020304" pitchFamily="18" charset="0"/>
                <a:cs typeface="Times New Roman" panose="02020603050405020304" pitchFamily="18" charset="0"/>
              </a:rPr>
            </a:br>
            <a:r>
              <a:rPr lang="en-US" sz="2400" dirty="0" smtClean="0">
                <a:solidFill>
                  <a:schemeClr val="tx1"/>
                </a:solidFill>
                <a:latin typeface="Times New Roman" panose="02020603050405020304" pitchFamily="18" charset="0"/>
                <a:cs typeface="Times New Roman" panose="02020603050405020304" pitchFamily="18" charset="0"/>
              </a:rPr>
              <a:t/>
            </a:r>
            <a:br>
              <a:rPr lang="en-US" sz="2400" dirty="0" smtClean="0">
                <a:solidFill>
                  <a:schemeClr val="tx1"/>
                </a:solidFill>
                <a:latin typeface="Times New Roman" panose="02020603050405020304" pitchFamily="18" charset="0"/>
                <a:cs typeface="Times New Roman" panose="02020603050405020304" pitchFamily="18" charset="0"/>
              </a:rPr>
            </a:br>
            <a:r>
              <a:rPr lang="en-US" sz="2400" dirty="0" err="1" smtClean="0">
                <a:solidFill>
                  <a:schemeClr val="tx1"/>
                </a:solidFill>
                <a:latin typeface="Times New Roman" panose="02020603050405020304" pitchFamily="18" charset="0"/>
                <a:cs typeface="Times New Roman" panose="02020603050405020304" pitchFamily="18" charset="0"/>
              </a:rPr>
              <a:t>Tujuan</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dari</a:t>
            </a:r>
            <a:r>
              <a:rPr lang="en-US" sz="2400" dirty="0">
                <a:solidFill>
                  <a:schemeClr val="tx1"/>
                </a:solidFill>
                <a:latin typeface="Times New Roman" panose="02020603050405020304" pitchFamily="18" charset="0"/>
                <a:cs typeface="Times New Roman" panose="02020603050405020304" pitchFamily="18" charset="0"/>
              </a:rPr>
              <a:t> unit </a:t>
            </a:r>
            <a:r>
              <a:rPr lang="en-US" sz="2400" dirty="0" err="1">
                <a:solidFill>
                  <a:schemeClr val="tx1"/>
                </a:solidFill>
                <a:latin typeface="Times New Roman" panose="02020603050405020304" pitchFamily="18" charset="0"/>
                <a:cs typeface="Times New Roman" panose="02020603050405020304" pitchFamily="18" charset="0"/>
              </a:rPr>
              <a:t>rehabilitasi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adalah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untuk</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mengembalikan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pasien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ke</a:t>
            </a:r>
            <a:r>
              <a:rPr lang="en-US" sz="2400" dirty="0">
                <a:solidFill>
                  <a:schemeClr val="tx1"/>
                </a:solidFill>
                <a:latin typeface="Times New Roman" panose="02020603050405020304" pitchFamily="18" charset="0"/>
                <a:cs typeface="Times New Roman" panose="02020603050405020304" pitchFamily="18" charset="0"/>
              </a:rPr>
              <a:t> </a:t>
            </a:r>
            <a:r>
              <a:rPr lang="en-US" sz="2400" b="1" dirty="0" err="1">
                <a:solidFill>
                  <a:schemeClr val="tx1"/>
                </a:solidFill>
                <a:latin typeface="Times New Roman" panose="02020603050405020304" pitchFamily="18" charset="0"/>
                <a:cs typeface="Times New Roman" panose="02020603050405020304" pitchFamily="18" charset="0"/>
              </a:rPr>
              <a:t>kapasitas</a:t>
            </a:r>
            <a:r>
              <a:rPr lang="en-US" sz="2400" b="1" dirty="0">
                <a:solidFill>
                  <a:schemeClr val="tx1"/>
                </a:solidFill>
                <a:latin typeface="Times New Roman" panose="02020603050405020304" pitchFamily="18" charset="0"/>
                <a:cs typeface="Times New Roman" panose="02020603050405020304" pitchFamily="18" charset="0"/>
              </a:rPr>
              <a:t> </a:t>
            </a:r>
            <a:r>
              <a:rPr lang="en-US" sz="2400" b="1" dirty="0" err="1">
                <a:solidFill>
                  <a:schemeClr val="tx1"/>
                </a:solidFill>
                <a:latin typeface="Times New Roman" panose="02020603050405020304" pitchFamily="18" charset="0"/>
                <a:cs typeface="Times New Roman" panose="02020603050405020304" pitchFamily="18" charset="0"/>
              </a:rPr>
              <a:t>fungsi</a:t>
            </a:r>
            <a:r>
              <a:rPr lang="en-US" sz="2400" b="1" dirty="0">
                <a:solidFill>
                  <a:schemeClr val="tx1"/>
                </a:solidFill>
                <a:latin typeface="Times New Roman" panose="02020603050405020304" pitchFamily="18" charset="0"/>
                <a:cs typeface="Times New Roman" panose="02020603050405020304" pitchFamily="18" charset="0"/>
              </a:rPr>
              <a:t> </a:t>
            </a:r>
            <a:r>
              <a:rPr lang="en-US" sz="2400" b="1" dirty="0" err="1">
                <a:solidFill>
                  <a:schemeClr val="tx1"/>
                </a:solidFill>
                <a:latin typeface="Times New Roman" panose="02020603050405020304" pitchFamily="18" charset="0"/>
                <a:cs typeface="Times New Roman" panose="02020603050405020304" pitchFamily="18" charset="0"/>
              </a:rPr>
              <a:t>semula</a:t>
            </a:r>
            <a:r>
              <a:rPr lang="en-US" sz="2400" b="1" dirty="0">
                <a:solidFill>
                  <a:schemeClr val="tx1"/>
                </a:solidFill>
                <a:latin typeface="Times New Roman" panose="02020603050405020304" pitchFamily="18" charset="0"/>
                <a:cs typeface="Times New Roman" panose="02020603050405020304" pitchFamily="18" charset="0"/>
              </a:rPr>
              <a:t>. </a:t>
            </a:r>
            <a:r>
              <a:rPr lang="en-US" sz="2400" b="1" dirty="0" smtClean="0">
                <a:solidFill>
                  <a:schemeClr val="tx1"/>
                </a:solidFill>
                <a:latin typeface="Times New Roman" panose="02020603050405020304" pitchFamily="18" charset="0"/>
                <a:cs typeface="Times New Roman" panose="02020603050405020304" pitchFamily="18" charset="0"/>
              </a:rPr>
              <a:t/>
            </a:r>
            <a:br>
              <a:rPr lang="en-US" sz="2400" b="1" dirty="0" smtClean="0">
                <a:solidFill>
                  <a:schemeClr val="tx1"/>
                </a:solidFill>
                <a:latin typeface="Times New Roman" panose="02020603050405020304" pitchFamily="18" charset="0"/>
                <a:cs typeface="Times New Roman" panose="02020603050405020304" pitchFamily="18" charset="0"/>
              </a:rPr>
            </a:br>
            <a:r>
              <a:rPr lang="en-US" sz="2400" dirty="0">
                <a:solidFill>
                  <a:schemeClr val="tx1"/>
                </a:solidFill>
                <a:latin typeface="Times New Roman" panose="02020603050405020304" pitchFamily="18" charset="0"/>
                <a:cs typeface="Times New Roman" panose="02020603050405020304" pitchFamily="18" charset="0"/>
              </a:rPr>
              <a:t/>
            </a:r>
            <a:br>
              <a:rPr lang="en-US" sz="2400" dirty="0">
                <a:solidFill>
                  <a:schemeClr val="tx1"/>
                </a:solidFill>
                <a:latin typeface="Times New Roman" panose="02020603050405020304" pitchFamily="18" charset="0"/>
                <a:cs typeface="Times New Roman" panose="02020603050405020304" pitchFamily="18" charset="0"/>
              </a:rPr>
            </a:br>
            <a:r>
              <a:rPr lang="en-US" sz="2400" dirty="0" err="1">
                <a:solidFill>
                  <a:schemeClr val="tx1"/>
                </a:solidFill>
                <a:latin typeface="Times New Roman" panose="02020603050405020304" pitchFamily="18" charset="0"/>
                <a:cs typeface="Times New Roman" panose="02020603050405020304" pitchFamily="18" charset="0"/>
              </a:rPr>
              <a:t>Layanan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perawatan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jangka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panjang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fokus</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pada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mendukung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keluarga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untuk</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memindahkan</a:t>
            </a:r>
            <a:r>
              <a:rPr lang="en-US" sz="2400" dirty="0">
                <a:solidFill>
                  <a:schemeClr val="tx1"/>
                </a:solidFill>
                <a:latin typeface="Times New Roman" panose="02020603050405020304" pitchFamily="18" charset="0"/>
                <a:cs typeface="Times New Roman" panose="02020603050405020304" pitchFamily="18" charset="0"/>
              </a:rPr>
              <a:t> orang yang </a:t>
            </a:r>
            <a:r>
              <a:rPr lang="en-US" sz="2400" dirty="0" err="1">
                <a:solidFill>
                  <a:schemeClr val="tx1"/>
                </a:solidFill>
                <a:latin typeface="Times New Roman" panose="02020603050405020304" pitchFamily="18" charset="0"/>
                <a:cs typeface="Times New Roman" panose="02020603050405020304" pitchFamily="18" charset="0"/>
              </a:rPr>
              <a:t>terluka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dari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rumah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sakit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kembali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ke</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rumah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atau</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ke</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fasilitas</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rehabilitasi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Hosack</a:t>
            </a:r>
            <a:r>
              <a:rPr lang="en-US" sz="2400" dirty="0">
                <a:solidFill>
                  <a:schemeClr val="tx1"/>
                </a:solidFill>
                <a:latin typeface="Times New Roman" panose="02020603050405020304" pitchFamily="18" charset="0"/>
                <a:cs typeface="Times New Roman" panose="02020603050405020304" pitchFamily="18" charset="0"/>
              </a:rPr>
              <a:t> &amp; </a:t>
            </a:r>
            <a:r>
              <a:rPr lang="en-US" sz="2400" dirty="0" err="1">
                <a:solidFill>
                  <a:schemeClr val="tx1"/>
                </a:solidFill>
                <a:latin typeface="Times New Roman" panose="02020603050405020304" pitchFamily="18" charset="0"/>
                <a:cs typeface="Times New Roman" panose="02020603050405020304" pitchFamily="18" charset="0"/>
              </a:rPr>
              <a:t>Rocchio</a:t>
            </a:r>
            <a:r>
              <a:rPr lang="en-US" sz="2400" dirty="0">
                <a:solidFill>
                  <a:schemeClr val="tx1"/>
                </a:solidFill>
                <a:latin typeface="Times New Roman" panose="02020603050405020304" pitchFamily="18" charset="0"/>
                <a:cs typeface="Times New Roman" panose="02020603050405020304" pitchFamily="18" charset="0"/>
              </a:rPr>
              <a:t>, 1995). </a:t>
            </a:r>
            <a:br>
              <a:rPr lang="en-US" sz="2400" dirty="0">
                <a:solidFill>
                  <a:schemeClr val="tx1"/>
                </a:solidFill>
                <a:latin typeface="Times New Roman" panose="02020603050405020304" pitchFamily="18" charset="0"/>
                <a:cs typeface="Times New Roman" panose="02020603050405020304" pitchFamily="18" charset="0"/>
              </a:rPr>
            </a:br>
            <a:r>
              <a:rPr lang="en-US" sz="2400" dirty="0">
                <a:solidFill>
                  <a:schemeClr val="tx1"/>
                </a:solidFill>
                <a:latin typeface="Times New Roman" panose="02020603050405020304" pitchFamily="18" charset="0"/>
                <a:cs typeface="Times New Roman" panose="02020603050405020304" pitchFamily="18" charset="0"/>
              </a:rPr>
              <a:t/>
            </a:r>
            <a:br>
              <a:rPr lang="en-US" sz="2400" dirty="0">
                <a:solidFill>
                  <a:schemeClr val="tx1"/>
                </a:solidFill>
                <a:latin typeface="Times New Roman" panose="02020603050405020304" pitchFamily="18" charset="0"/>
                <a:cs typeface="Times New Roman" panose="02020603050405020304" pitchFamily="18" charset="0"/>
              </a:rPr>
            </a:br>
            <a:r>
              <a:rPr lang="en-US" sz="2400" dirty="0" err="1" smtClean="0">
                <a:solidFill>
                  <a:schemeClr val="tx1"/>
                </a:solidFill>
                <a:latin typeface="Times New Roman" panose="02020603050405020304" pitchFamily="18" charset="0"/>
                <a:cs typeface="Times New Roman" panose="02020603050405020304" pitchFamily="18" charset="0"/>
              </a:rPr>
              <a:t>Pasien</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a:solidFill>
                  <a:schemeClr val="tx1"/>
                </a:solidFill>
                <a:latin typeface="Times New Roman" panose="02020603050405020304" pitchFamily="18" charset="0"/>
                <a:cs typeface="Times New Roman" panose="02020603050405020304" pitchFamily="18" charset="0"/>
              </a:rPr>
              <a:t>yang </a:t>
            </a:r>
            <a:r>
              <a:rPr lang="en-US" sz="2400" dirty="0" err="1">
                <a:solidFill>
                  <a:schemeClr val="tx1"/>
                </a:solidFill>
                <a:latin typeface="Times New Roman" panose="02020603050405020304" pitchFamily="18" charset="0"/>
                <a:cs typeface="Times New Roman" panose="02020603050405020304" pitchFamily="18" charset="0"/>
              </a:rPr>
              <a:t>ditempatkan</a:t>
            </a:r>
            <a:r>
              <a:rPr lang="en-US" sz="2400" dirty="0">
                <a:solidFill>
                  <a:schemeClr val="tx1"/>
                </a:solidFill>
                <a:latin typeface="Times New Roman" panose="02020603050405020304" pitchFamily="18" charset="0"/>
                <a:cs typeface="Times New Roman" panose="02020603050405020304" pitchFamily="18" charset="0"/>
              </a:rPr>
              <a:t> di unit </a:t>
            </a:r>
            <a:r>
              <a:rPr lang="en-US" sz="2400" dirty="0" err="1">
                <a:solidFill>
                  <a:schemeClr val="tx1"/>
                </a:solidFill>
                <a:latin typeface="Times New Roman" panose="02020603050405020304" pitchFamily="18" charset="0"/>
                <a:cs typeface="Times New Roman" panose="02020603050405020304" pitchFamily="18" charset="0"/>
              </a:rPr>
              <a:t>mungkin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memiliki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berbagai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penyakit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tetapi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tiga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jenis</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utama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adalah</a:t>
            </a:r>
            <a:r>
              <a:rPr lang="en-US" sz="2400" dirty="0">
                <a:solidFill>
                  <a:schemeClr val="tx1"/>
                </a:solidFill>
                <a:latin typeface="Times New Roman" panose="02020603050405020304" pitchFamily="18" charset="0"/>
                <a:cs typeface="Times New Roman" panose="02020603050405020304" pitchFamily="18" charset="0"/>
              </a:rPr>
              <a:t> </a:t>
            </a:r>
            <a:r>
              <a:rPr lang="en-US" sz="2400" b="1" dirty="0">
                <a:solidFill>
                  <a:schemeClr val="tx1"/>
                </a:solidFill>
                <a:latin typeface="Times New Roman" panose="02020603050405020304" pitchFamily="18" charset="0"/>
                <a:cs typeface="Times New Roman" panose="02020603050405020304" pitchFamily="18" charset="0"/>
              </a:rPr>
              <a:t>stroke, </a:t>
            </a:r>
            <a:r>
              <a:rPr lang="en-US" sz="2400" b="1" dirty="0" err="1">
                <a:solidFill>
                  <a:schemeClr val="tx1"/>
                </a:solidFill>
                <a:latin typeface="Times New Roman" panose="02020603050405020304" pitchFamily="18" charset="0"/>
                <a:cs typeface="Times New Roman" panose="02020603050405020304" pitchFamily="18" charset="0"/>
              </a:rPr>
              <a:t>cedera</a:t>
            </a:r>
            <a:r>
              <a:rPr lang="en-US" sz="2400" b="1" dirty="0">
                <a:solidFill>
                  <a:schemeClr val="tx1"/>
                </a:solidFill>
                <a:latin typeface="Times New Roman" panose="02020603050405020304" pitchFamily="18" charset="0"/>
                <a:cs typeface="Times New Roman" panose="02020603050405020304" pitchFamily="18" charset="0"/>
              </a:rPr>
              <a:t> </a:t>
            </a:r>
            <a:r>
              <a:rPr lang="en-US" sz="2400" b="1" dirty="0" err="1">
                <a:solidFill>
                  <a:schemeClr val="tx1"/>
                </a:solidFill>
                <a:latin typeface="Times New Roman" panose="02020603050405020304" pitchFamily="18" charset="0"/>
                <a:cs typeface="Times New Roman" panose="02020603050405020304" pitchFamily="18" charset="0"/>
              </a:rPr>
              <a:t>tulang</a:t>
            </a:r>
            <a:r>
              <a:rPr lang="en-US" sz="2400" b="1" dirty="0">
                <a:solidFill>
                  <a:schemeClr val="tx1"/>
                </a:solidFill>
                <a:latin typeface="Times New Roman" panose="02020603050405020304" pitchFamily="18" charset="0"/>
                <a:cs typeface="Times New Roman" panose="02020603050405020304" pitchFamily="18" charset="0"/>
              </a:rPr>
              <a:t> </a:t>
            </a:r>
            <a:r>
              <a:rPr lang="en-US" sz="2400" b="1" dirty="0" err="1">
                <a:solidFill>
                  <a:schemeClr val="tx1"/>
                </a:solidFill>
                <a:latin typeface="Times New Roman" panose="02020603050405020304" pitchFamily="18" charset="0"/>
                <a:cs typeface="Times New Roman" panose="02020603050405020304" pitchFamily="18" charset="0"/>
              </a:rPr>
              <a:t>belakang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dan</a:t>
            </a:r>
            <a:r>
              <a:rPr lang="en-US" sz="2400" dirty="0">
                <a:solidFill>
                  <a:schemeClr val="tx1"/>
                </a:solidFill>
                <a:latin typeface="Times New Roman" panose="02020603050405020304" pitchFamily="18" charset="0"/>
                <a:cs typeface="Times New Roman" panose="02020603050405020304" pitchFamily="18" charset="0"/>
              </a:rPr>
              <a:t> </a:t>
            </a:r>
            <a:r>
              <a:rPr lang="en-US" sz="2400" b="1" dirty="0" err="1">
                <a:solidFill>
                  <a:schemeClr val="tx1"/>
                </a:solidFill>
                <a:latin typeface="Times New Roman" panose="02020603050405020304" pitchFamily="18" charset="0"/>
                <a:cs typeface="Times New Roman" panose="02020603050405020304" pitchFamily="18" charset="0"/>
              </a:rPr>
              <a:t>cedera</a:t>
            </a:r>
            <a:r>
              <a:rPr lang="en-US" sz="2400" b="1" dirty="0">
                <a:solidFill>
                  <a:schemeClr val="tx1"/>
                </a:solidFill>
                <a:latin typeface="Times New Roman" panose="02020603050405020304" pitchFamily="18" charset="0"/>
                <a:cs typeface="Times New Roman" panose="02020603050405020304" pitchFamily="18" charset="0"/>
              </a:rPr>
              <a:t> </a:t>
            </a:r>
            <a:r>
              <a:rPr lang="en-US" sz="2400" b="1" dirty="0" err="1">
                <a:solidFill>
                  <a:schemeClr val="tx1"/>
                </a:solidFill>
                <a:latin typeface="Times New Roman" panose="02020603050405020304" pitchFamily="18" charset="0"/>
                <a:cs typeface="Times New Roman" panose="02020603050405020304" pitchFamily="18" charset="0"/>
              </a:rPr>
              <a:t>otak</a:t>
            </a:r>
            <a:r>
              <a:rPr lang="en-US" sz="2400" b="1" dirty="0">
                <a:solidFill>
                  <a:schemeClr val="tx1"/>
                </a:solidFill>
                <a:latin typeface="Times New Roman" panose="02020603050405020304" pitchFamily="18" charset="0"/>
                <a:cs typeface="Times New Roman" panose="02020603050405020304" pitchFamily="18" charset="0"/>
              </a:rPr>
              <a:t> </a:t>
            </a:r>
            <a:r>
              <a:rPr lang="en-US" sz="2400" b="1" dirty="0" err="1" smtClean="0">
                <a:solidFill>
                  <a:schemeClr val="tx1"/>
                </a:solidFill>
                <a:latin typeface="Times New Roman" panose="02020603050405020304" pitchFamily="18" charset="0"/>
                <a:cs typeface="Times New Roman" panose="02020603050405020304" pitchFamily="18" charset="0"/>
              </a:rPr>
              <a:t>traumatis</a:t>
            </a:r>
            <a:endParaRPr lang="en-US" sz="24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004925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96982" y="357911"/>
            <a:ext cx="7696200" cy="1371600"/>
          </a:xfrm>
        </p:spPr>
        <p:txBody>
          <a:bodyPr>
            <a:normAutofit/>
          </a:bodyPr>
          <a:lstStyle/>
          <a:p>
            <a:pPr algn="ctr"/>
            <a:r>
              <a:rPr lang="en-US" sz="3600" b="1" dirty="0">
                <a:latin typeface="Times New Roman" panose="02020603050405020304" pitchFamily="18" charset="0"/>
                <a:cs typeface="Times New Roman" panose="02020603050405020304" pitchFamily="18" charset="0"/>
              </a:rPr>
              <a:t>WHO </a:t>
            </a:r>
            <a:r>
              <a:rPr lang="en-US" sz="3600" b="1" dirty="0" err="1">
                <a:latin typeface="Times New Roman" panose="02020603050405020304" pitchFamily="18" charset="0"/>
                <a:cs typeface="Times New Roman" panose="02020603050405020304" pitchFamily="18" charset="0"/>
              </a:rPr>
              <a:t>dalam</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E.Kosasih</a:t>
            </a:r>
            <a:r>
              <a:rPr lang="en-US" sz="3600" b="1" dirty="0">
                <a:latin typeface="Times New Roman" panose="02020603050405020304" pitchFamily="18" charset="0"/>
                <a:cs typeface="Times New Roman" panose="02020603050405020304" pitchFamily="18" charset="0"/>
              </a:rPr>
              <a:t> (2012:1)</a:t>
            </a:r>
          </a:p>
        </p:txBody>
      </p:sp>
      <p:sp>
        <p:nvSpPr>
          <p:cNvPr id="3" name="Content Placeholder 2"/>
          <p:cNvSpPr>
            <a:spLocks noGrp="1"/>
          </p:cNvSpPr>
          <p:nvPr>
            <p:ph sz="quarter" idx="4294967295"/>
          </p:nvPr>
        </p:nvSpPr>
        <p:spPr>
          <a:xfrm>
            <a:off x="692726" y="1951183"/>
            <a:ext cx="7786255" cy="3673762"/>
          </a:xfrm>
        </p:spPr>
        <p:txBody>
          <a:bodyPr>
            <a:normAutofit/>
          </a:bodyPr>
          <a:lstStyle/>
          <a:p>
            <a:r>
              <a:rPr lang="en-US" sz="2400" b="1" i="1" dirty="0" smtClean="0">
                <a:solidFill>
                  <a:schemeClr val="tx1"/>
                </a:solidFill>
                <a:latin typeface="Times New Roman" panose="02020603050405020304" pitchFamily="18" charset="0"/>
                <a:cs typeface="Times New Roman" panose="02020603050405020304" pitchFamily="18" charset="0"/>
              </a:rPr>
              <a:t>Disability </a:t>
            </a:r>
            <a:r>
              <a:rPr lang="en-US" sz="2400" dirty="0" err="1">
                <a:solidFill>
                  <a:schemeClr val="tx1"/>
                </a:solidFill>
                <a:latin typeface="Times New Roman" panose="02020603050405020304" pitchFamily="18" charset="0"/>
                <a:cs typeface="Times New Roman" panose="02020603050405020304" pitchFamily="18" charset="0"/>
              </a:rPr>
              <a:t>merupakan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keterbatasan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atau</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kurangnya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kemampuan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untuk</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menampilkan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aktivitas</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sesuai</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dengan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aturannya</a:t>
            </a:r>
            <a:r>
              <a:rPr lang="en-US" sz="2400" dirty="0">
                <a:solidFill>
                  <a:schemeClr val="tx1"/>
                </a:solidFill>
                <a:latin typeface="Times New Roman" panose="02020603050405020304" pitchFamily="18" charset="0"/>
                <a:cs typeface="Times New Roman" panose="02020603050405020304" pitchFamily="18" charset="0"/>
              </a:rPr>
              <a:t>. </a:t>
            </a:r>
            <a:endParaRPr lang="en-US" sz="2400" dirty="0" smtClean="0">
              <a:solidFill>
                <a:schemeClr val="tx1"/>
              </a:solidFill>
              <a:latin typeface="Times New Roman" panose="02020603050405020304" pitchFamily="18" charset="0"/>
              <a:cs typeface="Times New Roman" panose="02020603050405020304" pitchFamily="18" charset="0"/>
            </a:endParaRPr>
          </a:p>
          <a:p>
            <a:r>
              <a:rPr lang="en-US" sz="2400" b="1" i="1" dirty="0" smtClean="0">
                <a:solidFill>
                  <a:schemeClr val="tx1"/>
                </a:solidFill>
                <a:latin typeface="Times New Roman" panose="02020603050405020304" pitchFamily="18" charset="0"/>
                <a:cs typeface="Times New Roman" panose="02020603050405020304" pitchFamily="18" charset="0"/>
              </a:rPr>
              <a:t>Impairment</a:t>
            </a:r>
            <a:r>
              <a:rPr lang="en-US" sz="2400" i="1" dirty="0" smtClean="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yaitu</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kehilangan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atau</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ketidaknormalan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dalam</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hal</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psikologis</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atau</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struktur</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anatomi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fungsinya</a:t>
            </a:r>
            <a:endParaRPr lang="en-US" sz="2400" dirty="0">
              <a:solidFill>
                <a:schemeClr val="tx1"/>
              </a:solidFill>
              <a:latin typeface="Times New Roman" panose="02020603050405020304" pitchFamily="18" charset="0"/>
              <a:cs typeface="Times New Roman" panose="02020603050405020304" pitchFamily="18" charset="0"/>
            </a:endParaRPr>
          </a:p>
          <a:p>
            <a:r>
              <a:rPr lang="en-US" sz="2400" b="1" i="1" dirty="0" smtClean="0">
                <a:solidFill>
                  <a:schemeClr val="tx1"/>
                </a:solidFill>
                <a:latin typeface="Times New Roman" panose="02020603050405020304" pitchFamily="18" charset="0"/>
                <a:cs typeface="Times New Roman" panose="02020603050405020304" pitchFamily="18" charset="0"/>
              </a:rPr>
              <a:t>Handicap</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yaitu</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ketidakberuntungan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individu</a:t>
            </a:r>
            <a:r>
              <a:rPr lang="en-US" sz="2400" dirty="0">
                <a:solidFill>
                  <a:schemeClr val="tx1"/>
                </a:solidFill>
                <a:latin typeface="Times New Roman" panose="02020603050405020304" pitchFamily="18" charset="0"/>
                <a:cs typeface="Times New Roman" panose="02020603050405020304" pitchFamily="18" charset="0"/>
              </a:rPr>
              <a:t> yang </a:t>
            </a:r>
            <a:r>
              <a:rPr lang="en-US" sz="2400" dirty="0" err="1">
                <a:solidFill>
                  <a:schemeClr val="tx1"/>
                </a:solidFill>
                <a:latin typeface="Times New Roman" panose="02020603050405020304" pitchFamily="18" charset="0"/>
                <a:cs typeface="Times New Roman" panose="02020603050405020304" pitchFamily="18" charset="0"/>
              </a:rPr>
              <a:t>dihasilkan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dari</a:t>
            </a:r>
            <a:r>
              <a:rPr lang="en-US" sz="2400" dirty="0">
                <a:solidFill>
                  <a:schemeClr val="tx1"/>
                </a:solidFill>
                <a:latin typeface="Times New Roman" panose="02020603050405020304" pitchFamily="18" charset="0"/>
                <a:cs typeface="Times New Roman" panose="02020603050405020304" pitchFamily="18" charset="0"/>
              </a:rPr>
              <a:t> </a:t>
            </a:r>
            <a:r>
              <a:rPr lang="en-US" sz="2400" i="1" dirty="0">
                <a:solidFill>
                  <a:schemeClr val="tx1"/>
                </a:solidFill>
                <a:latin typeface="Times New Roman" panose="02020603050405020304" pitchFamily="18" charset="0"/>
                <a:cs typeface="Times New Roman" panose="02020603050405020304" pitchFamily="18" charset="0"/>
              </a:rPr>
              <a:t>impairment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atau</a:t>
            </a:r>
            <a:r>
              <a:rPr lang="en-US" sz="2400" i="1" dirty="0">
                <a:solidFill>
                  <a:schemeClr val="tx1"/>
                </a:solidFill>
                <a:latin typeface="Times New Roman" panose="02020603050405020304" pitchFamily="18" charset="0"/>
                <a:cs typeface="Times New Roman" panose="02020603050405020304" pitchFamily="18" charset="0"/>
              </a:rPr>
              <a:t> disability</a:t>
            </a:r>
            <a:r>
              <a:rPr lang="en-US" sz="2400" dirty="0">
                <a:solidFill>
                  <a:schemeClr val="tx1"/>
                </a:solidFill>
                <a:latin typeface="Times New Roman" panose="02020603050405020304" pitchFamily="18" charset="0"/>
                <a:cs typeface="Times New Roman" panose="02020603050405020304" pitchFamily="18" charset="0"/>
              </a:rPr>
              <a:t> yang </a:t>
            </a:r>
            <a:r>
              <a:rPr lang="en-US" sz="2400" dirty="0" err="1">
                <a:solidFill>
                  <a:schemeClr val="tx1"/>
                </a:solidFill>
                <a:latin typeface="Times New Roman" panose="02020603050405020304" pitchFamily="18" charset="0"/>
                <a:cs typeface="Times New Roman" panose="02020603050405020304" pitchFamily="18" charset="0"/>
              </a:rPr>
              <a:t>menghambat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pemenuhan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peran</a:t>
            </a:r>
            <a:r>
              <a:rPr lang="en-US" sz="2400" dirty="0">
                <a:solidFill>
                  <a:schemeClr val="tx1"/>
                </a:solidFill>
                <a:latin typeface="Times New Roman" panose="02020603050405020304" pitchFamily="18" charset="0"/>
                <a:cs typeface="Times New Roman" panose="02020603050405020304" pitchFamily="18" charset="0"/>
              </a:rPr>
              <a:t> yang normal </a:t>
            </a:r>
            <a:r>
              <a:rPr lang="en-US" sz="2400" dirty="0" err="1">
                <a:solidFill>
                  <a:schemeClr val="tx1"/>
                </a:solidFill>
                <a:latin typeface="Times New Roman" panose="02020603050405020304" pitchFamily="18" charset="0"/>
                <a:cs typeface="Times New Roman" panose="02020603050405020304" pitchFamily="18" charset="0"/>
              </a:rPr>
              <a:t>pada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individu</a:t>
            </a:r>
            <a:r>
              <a:rPr lang="en-US" sz="2400" dirty="0">
                <a:solidFill>
                  <a:schemeClr val="tx1"/>
                </a:solidFill>
                <a:latin typeface="Times New Roman" panose="02020603050405020304" pitchFamily="18" charset="0"/>
                <a:cs typeface="Times New Roman" panose="02020603050405020304" pitchFamily="18" charset="0"/>
              </a:rPr>
              <a:t>.</a:t>
            </a:r>
          </a:p>
          <a:p>
            <a:endParaRPr lang="en-US" sz="2400" dirty="0">
              <a:solidFill>
                <a:schemeClr val="tx1"/>
              </a:solidFill>
              <a:latin typeface="Times New Roman" panose="02020603050405020304" pitchFamily="18" charset="0"/>
              <a:cs typeface="Times New Roman" panose="02020603050405020304" pitchFamily="18" charset="0"/>
            </a:endParaRPr>
          </a:p>
        </p:txBody>
      </p:sp>
      <p:graphicFrame>
        <p:nvGraphicFramePr>
          <p:cNvPr id="4" name="Diagram 3"/>
          <p:cNvGraphicFramePr/>
          <p:nvPr>
            <p:extLst>
              <p:ext uri="{D42A27DB-BD31-4B8C-83A1-F6EECF244321}">
                <p14:modId xmlns:p14="http://schemas.microsoft.com/office/powerpoint/2010/main" val="3914680964"/>
              </p:ext>
            </p:extLst>
          </p:nvPr>
        </p:nvGraphicFramePr>
        <p:xfrm>
          <a:off x="8603671" y="711200"/>
          <a:ext cx="3435929" cy="5273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000690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928254" y="1617952"/>
            <a:ext cx="10446328" cy="4041775"/>
          </a:xfrm>
        </p:spPr>
        <p:txBody>
          <a:bodyPr>
            <a:noAutofit/>
          </a:bodyPr>
          <a:lstStyle/>
          <a:p>
            <a:pPr algn="l"/>
            <a:r>
              <a:rPr lang="en-US" sz="3600" b="1" dirty="0" err="1" smtClean="0">
                <a:solidFill>
                  <a:schemeClr val="tx1"/>
                </a:solidFill>
                <a:latin typeface="Times New Roman" panose="02020603050405020304" pitchFamily="18" charset="0"/>
                <a:cs typeface="Times New Roman" panose="02020603050405020304" pitchFamily="18" charset="0"/>
              </a:rPr>
              <a:t>Adaptasi</a:t>
            </a:r>
            <a:r>
              <a:rPr lang="en-US" sz="3600" b="1" dirty="0" smtClean="0">
                <a:solidFill>
                  <a:schemeClr val="tx1"/>
                </a:solidFill>
                <a:latin typeface="Times New Roman" panose="02020603050405020304" pitchFamily="18" charset="0"/>
                <a:cs typeface="Times New Roman" panose="02020603050405020304" pitchFamily="18" charset="0"/>
              </a:rPr>
              <a:t> </a:t>
            </a:r>
            <a:r>
              <a:rPr lang="en-US" sz="3600" b="1" dirty="0" err="1" smtClean="0">
                <a:solidFill>
                  <a:schemeClr val="tx1"/>
                </a:solidFill>
                <a:latin typeface="Times New Roman" panose="02020603050405020304" pitchFamily="18" charset="0"/>
                <a:cs typeface="Times New Roman" panose="02020603050405020304" pitchFamily="18" charset="0"/>
              </a:rPr>
              <a:t>Psikososial</a:t>
            </a:r>
            <a:r>
              <a:rPr lang="en-US" sz="3600" b="1" dirty="0" smtClean="0">
                <a:solidFill>
                  <a:schemeClr val="tx1"/>
                </a:solidFill>
                <a:latin typeface="Times New Roman" panose="02020603050405020304" pitchFamily="18" charset="0"/>
                <a:cs typeface="Times New Roman" panose="02020603050405020304" pitchFamily="18" charset="0"/>
              </a:rPr>
              <a:t> </a:t>
            </a:r>
            <a:r>
              <a:rPr lang="en-US" sz="3600" b="1" dirty="0" err="1" smtClean="0">
                <a:solidFill>
                  <a:schemeClr val="tx1"/>
                </a:solidFill>
                <a:latin typeface="Times New Roman" panose="02020603050405020304" pitchFamily="18" charset="0"/>
                <a:cs typeface="Times New Roman" panose="02020603050405020304" pitchFamily="18" charset="0"/>
              </a:rPr>
              <a:t>Terhadap</a:t>
            </a:r>
            <a:r>
              <a:rPr lang="en-US" sz="3600" b="1" dirty="0" smtClean="0">
                <a:solidFill>
                  <a:schemeClr val="tx1"/>
                </a:solidFill>
                <a:latin typeface="Times New Roman" panose="02020603050405020304" pitchFamily="18" charset="0"/>
                <a:cs typeface="Times New Roman" panose="02020603050405020304" pitchFamily="18" charset="0"/>
              </a:rPr>
              <a:t> </a:t>
            </a:r>
            <a:r>
              <a:rPr lang="en-US" sz="3600" b="1" dirty="0" err="1" smtClean="0">
                <a:solidFill>
                  <a:schemeClr val="tx1"/>
                </a:solidFill>
                <a:latin typeface="Times New Roman" panose="02020603050405020304" pitchFamily="18" charset="0"/>
                <a:cs typeface="Times New Roman" panose="02020603050405020304" pitchFamily="18" charset="0"/>
              </a:rPr>
              <a:t>Disabilitas</a:t>
            </a:r>
            <a:r>
              <a:rPr lang="en-US" sz="3600" b="1" dirty="0" smtClean="0">
                <a:solidFill>
                  <a:schemeClr val="tx1"/>
                </a:solidFill>
                <a:latin typeface="Times New Roman" panose="02020603050405020304" pitchFamily="18" charset="0"/>
                <a:cs typeface="Times New Roman" panose="02020603050405020304" pitchFamily="18" charset="0"/>
              </a:rPr>
              <a:t> </a:t>
            </a:r>
            <a:r>
              <a:rPr lang="en-US" sz="2400" b="1" dirty="0" smtClean="0">
                <a:solidFill>
                  <a:schemeClr val="tx1"/>
                </a:solidFill>
                <a:latin typeface="Times New Roman" panose="02020603050405020304" pitchFamily="18" charset="0"/>
                <a:cs typeface="Times New Roman" panose="02020603050405020304" pitchFamily="18" charset="0"/>
              </a:rPr>
              <a:t/>
            </a:r>
            <a:br>
              <a:rPr lang="en-US" sz="2400" b="1" dirty="0" smtClean="0">
                <a:solidFill>
                  <a:schemeClr val="tx1"/>
                </a:solidFill>
                <a:latin typeface="Times New Roman" panose="02020603050405020304" pitchFamily="18" charset="0"/>
                <a:cs typeface="Times New Roman" panose="02020603050405020304" pitchFamily="18" charset="0"/>
              </a:rPr>
            </a:br>
            <a:r>
              <a:rPr lang="en-US" sz="2400" dirty="0">
                <a:solidFill>
                  <a:schemeClr val="tx1"/>
                </a:solidFill>
                <a:latin typeface="Times New Roman" panose="02020603050405020304" pitchFamily="18" charset="0"/>
                <a:cs typeface="Times New Roman" panose="02020603050405020304" pitchFamily="18" charset="0"/>
              </a:rPr>
              <a:t/>
            </a:r>
            <a:br>
              <a:rPr lang="en-US" sz="2400" dirty="0">
                <a:solidFill>
                  <a:schemeClr val="tx1"/>
                </a:solidFill>
                <a:latin typeface="Times New Roman" panose="02020603050405020304" pitchFamily="18" charset="0"/>
                <a:cs typeface="Times New Roman" panose="02020603050405020304" pitchFamily="18" charset="0"/>
              </a:rPr>
            </a:br>
            <a:r>
              <a:rPr lang="en-US" sz="2400" dirty="0">
                <a:solidFill>
                  <a:schemeClr val="tx1"/>
                </a:solidFill>
                <a:latin typeface="Times New Roman" panose="02020603050405020304" pitchFamily="18" charset="0"/>
                <a:cs typeface="Times New Roman" panose="02020603050405020304" pitchFamily="18" charset="0"/>
              </a:rPr>
              <a:t>Ada </a:t>
            </a:r>
            <a:r>
              <a:rPr lang="en-US" sz="2400" dirty="0" err="1">
                <a:solidFill>
                  <a:schemeClr val="tx1"/>
                </a:solidFill>
                <a:latin typeface="Times New Roman" panose="02020603050405020304" pitchFamily="18" charset="0"/>
                <a:cs typeface="Times New Roman" panose="02020603050405020304" pitchFamily="18" charset="0"/>
              </a:rPr>
              <a:t>banyak</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cara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untuk</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memahami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adaptasi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psikososial</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terhadap</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disabilitas</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smtClean="0">
                <a:solidFill>
                  <a:schemeClr val="tx1"/>
                </a:solidFill>
                <a:latin typeface="Times New Roman" panose="02020603050405020304" pitchFamily="18" charset="0"/>
                <a:cs typeface="Times New Roman" panose="02020603050405020304" pitchFamily="18" charset="0"/>
              </a:rPr>
              <a:t/>
            </a:r>
            <a:br>
              <a:rPr lang="en-US" sz="2400" dirty="0" smtClean="0">
                <a:solidFill>
                  <a:schemeClr val="tx1"/>
                </a:solidFill>
                <a:latin typeface="Times New Roman" panose="02020603050405020304" pitchFamily="18" charset="0"/>
                <a:cs typeface="Times New Roman" panose="02020603050405020304" pitchFamily="18" charset="0"/>
              </a:rPr>
            </a:br>
            <a:r>
              <a:rPr lang="en-US" sz="2400" dirty="0">
                <a:solidFill>
                  <a:schemeClr val="tx1"/>
                </a:solidFill>
                <a:latin typeface="Times New Roman" panose="02020603050405020304" pitchFamily="18" charset="0"/>
                <a:cs typeface="Times New Roman" panose="02020603050405020304" pitchFamily="18" charset="0"/>
              </a:rPr>
              <a:t/>
            </a:r>
            <a:br>
              <a:rPr lang="en-US" sz="2400" dirty="0">
                <a:solidFill>
                  <a:schemeClr val="tx1"/>
                </a:solidFill>
                <a:latin typeface="Times New Roman" panose="02020603050405020304" pitchFamily="18" charset="0"/>
                <a:cs typeface="Times New Roman" panose="02020603050405020304" pitchFamily="18" charset="0"/>
              </a:rPr>
            </a:br>
            <a:r>
              <a:rPr lang="en-US" sz="2400" dirty="0" err="1" smtClean="0">
                <a:solidFill>
                  <a:schemeClr val="tx1"/>
                </a:solidFill>
                <a:latin typeface="Times New Roman" panose="02020603050405020304" pitchFamily="18" charset="0"/>
                <a:cs typeface="Times New Roman" panose="02020603050405020304" pitchFamily="18" charset="0"/>
              </a:rPr>
              <a:t>Dasar</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setiap</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pendekatan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adalah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pengakuan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bahwa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kondisi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menyebabkan</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perubahan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ringan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hingga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mendalam</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pada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individu</a:t>
            </a:r>
            <a:r>
              <a:rPr lang="en-US" sz="2400" dirty="0">
                <a:solidFill>
                  <a:schemeClr val="tx1"/>
                </a:solidFill>
                <a:latin typeface="Times New Roman" panose="02020603050405020304" pitchFamily="18" charset="0"/>
                <a:cs typeface="Times New Roman" panose="02020603050405020304" pitchFamily="18" charset="0"/>
              </a:rPr>
              <a:t> yang </a:t>
            </a:r>
            <a:r>
              <a:rPr lang="en-US" sz="2400" dirty="0" err="1">
                <a:solidFill>
                  <a:schemeClr val="tx1"/>
                </a:solidFill>
                <a:latin typeface="Times New Roman" panose="02020603050405020304" pitchFamily="18" charset="0"/>
                <a:cs typeface="Times New Roman" panose="02020603050405020304" pitchFamily="18" charset="0"/>
              </a:rPr>
              <a:t>terkena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dampak</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dan</a:t>
            </a:r>
            <a:r>
              <a:rPr lang="en-US" sz="2400" dirty="0">
                <a:solidFill>
                  <a:schemeClr val="tx1"/>
                </a:solidFill>
                <a:latin typeface="Times New Roman" panose="02020603050405020304" pitchFamily="18" charset="0"/>
                <a:cs typeface="Times New Roman" panose="02020603050405020304" pitchFamily="18" charset="0"/>
              </a:rPr>
              <a:t> orang-orang yang </a:t>
            </a:r>
            <a:r>
              <a:rPr lang="en-US" sz="2400" dirty="0" err="1">
                <a:solidFill>
                  <a:schemeClr val="tx1"/>
                </a:solidFill>
                <a:latin typeface="Times New Roman" panose="02020603050405020304" pitchFamily="18" charset="0"/>
                <a:cs typeface="Times New Roman" panose="02020603050405020304" pitchFamily="18" charset="0"/>
              </a:rPr>
              <a:t>merawat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tinggal</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bersama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mereka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smtClean="0">
                <a:solidFill>
                  <a:schemeClr val="tx1"/>
                </a:solidFill>
                <a:latin typeface="Times New Roman" panose="02020603050405020304" pitchFamily="18" charset="0"/>
                <a:cs typeface="Times New Roman" panose="02020603050405020304" pitchFamily="18" charset="0"/>
              </a:rPr>
              <a:t/>
            </a:r>
            <a:br>
              <a:rPr lang="en-US" sz="2400" dirty="0" smtClean="0">
                <a:solidFill>
                  <a:schemeClr val="tx1"/>
                </a:solidFill>
                <a:latin typeface="Times New Roman" panose="02020603050405020304" pitchFamily="18" charset="0"/>
                <a:cs typeface="Times New Roman" panose="02020603050405020304" pitchFamily="18" charset="0"/>
              </a:rPr>
            </a:br>
            <a:r>
              <a:rPr lang="en-US" sz="2400" dirty="0">
                <a:solidFill>
                  <a:schemeClr val="tx1"/>
                </a:solidFill>
                <a:latin typeface="Times New Roman" panose="02020603050405020304" pitchFamily="18" charset="0"/>
                <a:cs typeface="Times New Roman" panose="02020603050405020304" pitchFamily="18" charset="0"/>
              </a:rPr>
              <a:t/>
            </a:r>
            <a:br>
              <a:rPr lang="en-US" sz="2400" dirty="0">
                <a:solidFill>
                  <a:schemeClr val="tx1"/>
                </a:solidFill>
                <a:latin typeface="Times New Roman" panose="02020603050405020304" pitchFamily="18" charset="0"/>
                <a:cs typeface="Times New Roman" panose="02020603050405020304" pitchFamily="18" charset="0"/>
              </a:rPr>
            </a:br>
            <a:r>
              <a:rPr lang="en-US" sz="2400" dirty="0" err="1">
                <a:solidFill>
                  <a:schemeClr val="tx1"/>
                </a:solidFill>
                <a:latin typeface="Times New Roman" panose="02020603050405020304" pitchFamily="18" charset="0"/>
                <a:cs typeface="Times New Roman" panose="02020603050405020304" pitchFamily="18" charset="0"/>
              </a:rPr>
              <a:t>Dalam</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setiap</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penyakit</a:t>
            </a:r>
            <a:r>
              <a:rPr lang="en-US" sz="2400" dirty="0">
                <a:solidFill>
                  <a:schemeClr val="tx1"/>
                </a:solidFill>
                <a:latin typeface="Times New Roman" panose="02020603050405020304" pitchFamily="18" charset="0"/>
                <a:cs typeface="Times New Roman" panose="02020603050405020304" pitchFamily="18" charset="0"/>
              </a:rPr>
              <a:t> yang </a:t>
            </a:r>
            <a:r>
              <a:rPr lang="en-US" sz="2400" dirty="0" err="1">
                <a:solidFill>
                  <a:schemeClr val="tx1"/>
                </a:solidFill>
                <a:latin typeface="Times New Roman" panose="02020603050405020304" pitchFamily="18" charset="0"/>
                <a:cs typeface="Times New Roman" panose="02020603050405020304" pitchFamily="18" charset="0"/>
              </a:rPr>
              <a:t>dijelaskan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sebelumnya</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dampaknya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pada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pasien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keluarga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dapat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mengubah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kehidupan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secara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permanen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mendalam</a:t>
            </a:r>
            <a:r>
              <a:rPr lang="en-US" sz="2400" dirty="0">
                <a:solidFill>
                  <a:schemeClr val="tx1"/>
                </a:solidFill>
                <a:latin typeface="Times New Roman" panose="02020603050405020304" pitchFamily="18" charset="0"/>
                <a:cs typeface="Times New Roman" panose="02020603050405020304" pitchFamily="18" charset="0"/>
              </a:rPr>
              <a:t>. </a:t>
            </a:r>
            <a:br>
              <a:rPr lang="en-US" sz="2400" dirty="0">
                <a:solidFill>
                  <a:schemeClr val="tx1"/>
                </a:solidFill>
                <a:latin typeface="Times New Roman" panose="02020603050405020304" pitchFamily="18" charset="0"/>
                <a:cs typeface="Times New Roman" panose="02020603050405020304" pitchFamily="18" charset="0"/>
              </a:rPr>
            </a:br>
            <a:r>
              <a:rPr lang="en-US" sz="2400" dirty="0" smtClean="0">
                <a:solidFill>
                  <a:schemeClr val="tx1"/>
                </a:solidFill>
                <a:latin typeface="Times New Roman" panose="02020603050405020304" pitchFamily="18" charset="0"/>
                <a:cs typeface="Times New Roman" panose="02020603050405020304" pitchFamily="18" charset="0"/>
              </a:rPr>
              <a:t/>
            </a:r>
            <a:br>
              <a:rPr lang="en-US" sz="2400" dirty="0" smtClean="0">
                <a:solidFill>
                  <a:schemeClr val="tx1"/>
                </a:solidFill>
                <a:latin typeface="Times New Roman" panose="02020603050405020304" pitchFamily="18" charset="0"/>
                <a:cs typeface="Times New Roman" panose="02020603050405020304" pitchFamily="18" charset="0"/>
              </a:rPr>
            </a:br>
            <a:r>
              <a:rPr lang="en-US" sz="2400" dirty="0" err="1" smtClean="0">
                <a:solidFill>
                  <a:schemeClr val="tx1"/>
                </a:solidFill>
                <a:latin typeface="Times New Roman" panose="02020603050405020304" pitchFamily="18" charset="0"/>
                <a:cs typeface="Times New Roman" panose="02020603050405020304" pitchFamily="18" charset="0"/>
              </a:rPr>
              <a:t>Masalah</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penyesuaian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psikososial</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bermanifestasi</a:t>
            </a:r>
            <a:r>
              <a:rPr lang="en-US" sz="2400" dirty="0">
                <a:solidFill>
                  <a:schemeClr val="tx1"/>
                </a:solidFill>
                <a:latin typeface="Times New Roman" panose="02020603050405020304" pitchFamily="18" charset="0"/>
                <a:cs typeface="Times New Roman" panose="02020603050405020304" pitchFamily="18" charset="0"/>
              </a:rPr>
              <a:t> di </a:t>
            </a:r>
            <a:r>
              <a:rPr lang="en-US" sz="2400" dirty="0" err="1">
                <a:solidFill>
                  <a:schemeClr val="tx1"/>
                </a:solidFill>
                <a:latin typeface="Times New Roman" panose="02020603050405020304" pitchFamily="18" charset="0"/>
                <a:cs typeface="Times New Roman" panose="02020603050405020304" pitchFamily="18" charset="0"/>
              </a:rPr>
              <a:t>bidang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depresi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stres</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harga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diri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keterhubungan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sosial</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Nosek</a:t>
            </a:r>
            <a:r>
              <a:rPr lang="en-US" sz="2400" dirty="0">
                <a:solidFill>
                  <a:schemeClr val="tx1"/>
                </a:solidFill>
                <a:latin typeface="Times New Roman" panose="02020603050405020304" pitchFamily="18" charset="0"/>
                <a:cs typeface="Times New Roman" panose="02020603050405020304" pitchFamily="18" charset="0"/>
              </a:rPr>
              <a:t> &amp; Hughes, 2003).</a:t>
            </a:r>
            <a:br>
              <a:rPr lang="en-US" sz="2400" dirty="0">
                <a:solidFill>
                  <a:schemeClr val="tx1"/>
                </a:solidFill>
                <a:latin typeface="Times New Roman" panose="02020603050405020304" pitchFamily="18" charset="0"/>
                <a:cs typeface="Times New Roman" panose="02020603050405020304" pitchFamily="18" charset="0"/>
              </a:rPr>
            </a:br>
            <a:endParaRPr lang="en-US" sz="2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612734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027400" y="1644938"/>
            <a:ext cx="10499582" cy="4041775"/>
          </a:xfrm>
        </p:spPr>
        <p:txBody>
          <a:bodyPr>
            <a:noAutofit/>
          </a:bodyPr>
          <a:lstStyle/>
          <a:p>
            <a:r>
              <a:rPr lang="en-US" sz="2400" dirty="0">
                <a:solidFill>
                  <a:schemeClr val="tx1"/>
                </a:solidFill>
                <a:latin typeface="Times New Roman" panose="02020603050405020304" pitchFamily="18" charset="0"/>
                <a:cs typeface="Times New Roman" panose="02020603050405020304" pitchFamily="18" charset="0"/>
              </a:rPr>
              <a:t> </a:t>
            </a:r>
            <a:br>
              <a:rPr lang="en-US" sz="2400" dirty="0">
                <a:solidFill>
                  <a:schemeClr val="tx1"/>
                </a:solidFill>
                <a:latin typeface="Times New Roman" panose="02020603050405020304" pitchFamily="18" charset="0"/>
                <a:cs typeface="Times New Roman" panose="02020603050405020304" pitchFamily="18" charset="0"/>
              </a:rPr>
            </a:br>
            <a:r>
              <a:rPr lang="en-US" sz="2400" dirty="0" err="1">
                <a:solidFill>
                  <a:schemeClr val="tx1"/>
                </a:solidFill>
                <a:latin typeface="Times New Roman" panose="02020603050405020304" pitchFamily="18" charset="0"/>
                <a:cs typeface="Times New Roman" panose="02020603050405020304" pitchFamily="18" charset="0"/>
              </a:rPr>
              <a:t>Penelitian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Eide</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Roysamb</a:t>
            </a:r>
            <a:r>
              <a:rPr lang="en-US" sz="2400" dirty="0">
                <a:solidFill>
                  <a:schemeClr val="tx1"/>
                </a:solidFill>
                <a:latin typeface="Times New Roman" panose="02020603050405020304" pitchFamily="18" charset="0"/>
                <a:cs typeface="Times New Roman" panose="02020603050405020304" pitchFamily="18" charset="0"/>
              </a:rPr>
              <a:t> (2002) </a:t>
            </a:r>
            <a:r>
              <a:rPr lang="en-US" sz="2400" dirty="0" err="1">
                <a:solidFill>
                  <a:schemeClr val="tx1"/>
                </a:solidFill>
                <a:latin typeface="Times New Roman" panose="02020603050405020304" pitchFamily="18" charset="0"/>
                <a:cs typeface="Times New Roman" panose="02020603050405020304" pitchFamily="18" charset="0"/>
              </a:rPr>
              <a:t>terhadap</a:t>
            </a:r>
            <a:r>
              <a:rPr lang="en-US" sz="2400" dirty="0">
                <a:solidFill>
                  <a:schemeClr val="tx1"/>
                </a:solidFill>
                <a:latin typeface="Times New Roman" panose="02020603050405020304" pitchFamily="18" charset="0"/>
                <a:cs typeface="Times New Roman" panose="02020603050405020304" pitchFamily="18" charset="0"/>
              </a:rPr>
              <a:t> 1.391 </a:t>
            </a:r>
            <a:r>
              <a:rPr lang="en-US" sz="2400" dirty="0" err="1">
                <a:solidFill>
                  <a:schemeClr val="tx1"/>
                </a:solidFill>
                <a:latin typeface="Times New Roman" panose="02020603050405020304" pitchFamily="18" charset="0"/>
                <a:cs typeface="Times New Roman" panose="02020603050405020304" pitchFamily="18" charset="0"/>
              </a:rPr>
              <a:t>penyandang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disabilitas</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menunjukkan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bahwa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tingkat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kesulitan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dalam</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melakukan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berpartisipasi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dalam</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kegiatan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kehidupan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sehari-hari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menyebabkan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atau</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berkontribusi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pada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peningkatan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masalah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psikososial</a:t>
            </a:r>
            <a:r>
              <a:rPr lang="en-US" sz="2400" dirty="0">
                <a:solidFill>
                  <a:schemeClr val="tx1"/>
                </a:solidFill>
                <a:latin typeface="Times New Roman" panose="02020603050405020304" pitchFamily="18" charset="0"/>
                <a:cs typeface="Times New Roman" panose="02020603050405020304" pitchFamily="18" charset="0"/>
              </a:rPr>
              <a:t>, yang </a:t>
            </a:r>
            <a:r>
              <a:rPr lang="en-US" sz="2400" dirty="0" err="1">
                <a:solidFill>
                  <a:schemeClr val="tx1"/>
                </a:solidFill>
                <a:latin typeface="Times New Roman" panose="02020603050405020304" pitchFamily="18" charset="0"/>
                <a:cs typeface="Times New Roman" panose="02020603050405020304" pitchFamily="18" charset="0"/>
              </a:rPr>
              <a:t>mempengaruhi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hasil</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kecepatan</a:t>
            </a:r>
            <a:r>
              <a:rPr lang="en-US" sz="2400" dirty="0">
                <a:solidFill>
                  <a:schemeClr val="tx1"/>
                </a:solidFill>
                <a:latin typeface="Times New Roman" panose="02020603050405020304" pitchFamily="18" charset="0"/>
                <a:cs typeface="Times New Roman" panose="02020603050405020304" pitchFamily="18" charset="0"/>
              </a:rPr>
              <a:t> proses </a:t>
            </a:r>
            <a:r>
              <a:rPr lang="en-US" sz="2400" dirty="0" err="1">
                <a:solidFill>
                  <a:schemeClr val="tx1"/>
                </a:solidFill>
                <a:latin typeface="Times New Roman" panose="02020603050405020304" pitchFamily="18" charset="0"/>
                <a:cs typeface="Times New Roman" panose="02020603050405020304" pitchFamily="18" charset="0"/>
              </a:rPr>
              <a:t>rehabilitasi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smtClean="0">
                <a:solidFill>
                  <a:schemeClr val="tx1"/>
                </a:solidFill>
                <a:latin typeface="Times New Roman" panose="02020603050405020304" pitchFamily="18" charset="0"/>
                <a:cs typeface="Times New Roman" panose="02020603050405020304" pitchFamily="18" charset="0"/>
              </a:rPr>
              <a:t/>
            </a:r>
            <a:br>
              <a:rPr lang="en-US" sz="2400" dirty="0" smtClean="0">
                <a:solidFill>
                  <a:schemeClr val="tx1"/>
                </a:solidFill>
                <a:latin typeface="Times New Roman" panose="02020603050405020304" pitchFamily="18" charset="0"/>
                <a:cs typeface="Times New Roman" panose="02020603050405020304" pitchFamily="18" charset="0"/>
              </a:rPr>
            </a:br>
            <a:r>
              <a:rPr lang="en-US" sz="2400" dirty="0">
                <a:solidFill>
                  <a:schemeClr val="tx1"/>
                </a:solidFill>
                <a:latin typeface="Times New Roman" panose="02020603050405020304" pitchFamily="18" charset="0"/>
                <a:cs typeface="Times New Roman" panose="02020603050405020304" pitchFamily="18" charset="0"/>
              </a:rPr>
              <a:t/>
            </a:r>
            <a:br>
              <a:rPr lang="en-US" sz="2400" dirty="0">
                <a:solidFill>
                  <a:schemeClr val="tx1"/>
                </a:solidFill>
                <a:latin typeface="Times New Roman" panose="02020603050405020304" pitchFamily="18" charset="0"/>
                <a:cs typeface="Times New Roman" panose="02020603050405020304" pitchFamily="18" charset="0"/>
              </a:rPr>
            </a:br>
            <a:r>
              <a:rPr lang="en-US" sz="2400" dirty="0">
                <a:solidFill>
                  <a:schemeClr val="tx1"/>
                </a:solidFill>
                <a:latin typeface="Times New Roman" panose="02020603050405020304" pitchFamily="18" charset="0"/>
                <a:cs typeface="Times New Roman" panose="02020603050405020304" pitchFamily="18" charset="0"/>
              </a:rPr>
              <a:t>Dari </a:t>
            </a:r>
            <a:r>
              <a:rPr lang="en-US" sz="2400" dirty="0" err="1">
                <a:solidFill>
                  <a:schemeClr val="tx1"/>
                </a:solidFill>
                <a:latin typeface="Times New Roman" panose="02020603050405020304" pitchFamily="18" charset="0"/>
                <a:cs typeface="Times New Roman" panose="02020603050405020304" pitchFamily="18" charset="0"/>
              </a:rPr>
              <a:t>perspektif</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generalis</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prinsip-prinsip</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praktik</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didasarkan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pada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dukungan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untuk</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penentuan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nasib</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sendiri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pemberdayaan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dipandu</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oleh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kebutuhan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untuk</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membantu</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individu</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menuju</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partisipasi</a:t>
            </a:r>
            <a:r>
              <a:rPr lang="en-US" sz="2400" dirty="0">
                <a:solidFill>
                  <a:schemeClr val="tx1"/>
                </a:solidFill>
                <a:latin typeface="Times New Roman" panose="02020603050405020304" pitchFamily="18" charset="0"/>
                <a:cs typeface="Times New Roman" panose="02020603050405020304" pitchFamily="18" charset="0"/>
              </a:rPr>
              <a:t> yang </a:t>
            </a:r>
            <a:r>
              <a:rPr lang="en-US" sz="2400" dirty="0" err="1">
                <a:solidFill>
                  <a:schemeClr val="tx1"/>
                </a:solidFill>
                <a:latin typeface="Times New Roman" panose="02020603050405020304" pitchFamily="18" charset="0"/>
                <a:cs typeface="Times New Roman" panose="02020603050405020304" pitchFamily="18" charset="0"/>
              </a:rPr>
              <a:t>lebih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besar</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dalam</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pemulihan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mereka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sendiri</a:t>
            </a:r>
            <a:r>
              <a:rPr lang="en-US" sz="2400" dirty="0">
                <a:solidFill>
                  <a:schemeClr val="tx1"/>
                </a:solidFill>
                <a:latin typeface="Times New Roman" panose="02020603050405020304" pitchFamily="18" charset="0"/>
                <a:cs typeface="Times New Roman" panose="02020603050405020304" pitchFamily="18" charset="0"/>
              </a:rPr>
              <a:t> (Gilson, </a:t>
            </a:r>
            <a:r>
              <a:rPr lang="en-US" sz="2400" dirty="0" err="1">
                <a:solidFill>
                  <a:schemeClr val="tx1"/>
                </a:solidFill>
                <a:latin typeface="Times New Roman" panose="02020603050405020304" pitchFamily="18" charset="0"/>
                <a:cs typeface="Times New Roman" panose="02020603050405020304" pitchFamily="18" charset="0"/>
              </a:rPr>
              <a:t>Bricout</a:t>
            </a:r>
            <a:r>
              <a:rPr lang="en-US" sz="2400" dirty="0">
                <a:solidFill>
                  <a:schemeClr val="tx1"/>
                </a:solidFill>
                <a:latin typeface="Times New Roman" panose="02020603050405020304" pitchFamily="18" charset="0"/>
                <a:cs typeface="Times New Roman" panose="02020603050405020304" pitchFamily="18" charset="0"/>
              </a:rPr>
              <a:t>, &amp; </a:t>
            </a:r>
            <a:r>
              <a:rPr lang="en-US" sz="2400" dirty="0" err="1">
                <a:solidFill>
                  <a:schemeClr val="tx1"/>
                </a:solidFill>
                <a:latin typeface="Times New Roman" panose="02020603050405020304" pitchFamily="18" charset="0"/>
                <a:cs typeface="Times New Roman" panose="02020603050405020304" pitchFamily="18" charset="0"/>
              </a:rPr>
              <a:t>Baskind</a:t>
            </a:r>
            <a:r>
              <a:rPr lang="en-US" sz="2400" dirty="0">
                <a:solidFill>
                  <a:schemeClr val="tx1"/>
                </a:solidFill>
                <a:latin typeface="Times New Roman" panose="02020603050405020304" pitchFamily="18" charset="0"/>
                <a:cs typeface="Times New Roman" panose="02020603050405020304" pitchFamily="18" charset="0"/>
              </a:rPr>
              <a:t>, 1998). </a:t>
            </a:r>
            <a:r>
              <a:rPr lang="en-US" sz="2400" dirty="0" smtClean="0">
                <a:solidFill>
                  <a:schemeClr val="tx1"/>
                </a:solidFill>
                <a:latin typeface="Times New Roman" panose="02020603050405020304" pitchFamily="18" charset="0"/>
                <a:cs typeface="Times New Roman" panose="02020603050405020304" pitchFamily="18" charset="0"/>
              </a:rPr>
              <a:t/>
            </a:r>
            <a:br>
              <a:rPr lang="en-US" sz="2400" dirty="0" smtClean="0">
                <a:solidFill>
                  <a:schemeClr val="tx1"/>
                </a:solidFill>
                <a:latin typeface="Times New Roman" panose="02020603050405020304" pitchFamily="18" charset="0"/>
                <a:cs typeface="Times New Roman" panose="02020603050405020304" pitchFamily="18" charset="0"/>
              </a:rPr>
            </a:br>
            <a:r>
              <a:rPr lang="en-US" sz="2400" dirty="0">
                <a:solidFill>
                  <a:schemeClr val="tx1"/>
                </a:solidFill>
                <a:latin typeface="Times New Roman" panose="02020603050405020304" pitchFamily="18" charset="0"/>
                <a:cs typeface="Times New Roman" panose="02020603050405020304" pitchFamily="18" charset="0"/>
              </a:rPr>
              <a:t/>
            </a:r>
            <a:br>
              <a:rPr lang="en-US" sz="2400" dirty="0">
                <a:solidFill>
                  <a:schemeClr val="tx1"/>
                </a:solidFill>
                <a:latin typeface="Times New Roman" panose="02020603050405020304" pitchFamily="18" charset="0"/>
                <a:cs typeface="Times New Roman" panose="02020603050405020304" pitchFamily="18" charset="0"/>
              </a:rPr>
            </a:br>
            <a:r>
              <a:rPr lang="en-US" sz="2400" dirty="0">
                <a:solidFill>
                  <a:schemeClr val="tx1"/>
                </a:solidFill>
                <a:latin typeface="Times New Roman" panose="02020603050405020304" pitchFamily="18" charset="0"/>
                <a:cs typeface="Times New Roman" panose="02020603050405020304" pitchFamily="18" charset="0"/>
              </a:rPr>
              <a:t/>
            </a:r>
            <a:br>
              <a:rPr lang="en-US" sz="2400" dirty="0">
                <a:solidFill>
                  <a:schemeClr val="tx1"/>
                </a:solidFill>
                <a:latin typeface="Times New Roman" panose="02020603050405020304" pitchFamily="18" charset="0"/>
                <a:cs typeface="Times New Roman" panose="02020603050405020304" pitchFamily="18" charset="0"/>
              </a:rPr>
            </a:br>
            <a:r>
              <a:rPr lang="en-US" sz="2400" dirty="0">
                <a:solidFill>
                  <a:schemeClr val="tx1"/>
                </a:solidFill>
                <a:latin typeface="Times New Roman" panose="02020603050405020304" pitchFamily="18" charset="0"/>
                <a:cs typeface="Times New Roman" panose="02020603050405020304" pitchFamily="18" charset="0"/>
              </a:rPr>
              <a:t/>
            </a:r>
            <a:br>
              <a:rPr lang="en-US" sz="2400" dirty="0">
                <a:solidFill>
                  <a:schemeClr val="tx1"/>
                </a:solidFill>
                <a:latin typeface="Times New Roman" panose="02020603050405020304" pitchFamily="18" charset="0"/>
                <a:cs typeface="Times New Roman" panose="02020603050405020304" pitchFamily="18" charset="0"/>
              </a:rPr>
            </a:br>
            <a:endParaRPr lang="en-US" sz="2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7676353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858982" y="675697"/>
            <a:ext cx="10612582" cy="3565525"/>
          </a:xfrm>
        </p:spPr>
        <p:txBody>
          <a:bodyPr>
            <a:normAutofit/>
          </a:bodyPr>
          <a:lstStyle/>
          <a:p>
            <a:r>
              <a:rPr lang="en-US" sz="2400" dirty="0" err="1" smtClean="0">
                <a:solidFill>
                  <a:schemeClr val="tx1"/>
                </a:solidFill>
                <a:latin typeface="Times New Roman" panose="02020603050405020304" pitchFamily="18" charset="0"/>
                <a:cs typeface="Times New Roman" panose="02020603050405020304" pitchFamily="18" charset="0"/>
              </a:rPr>
              <a:t>Keluarga</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adalah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titik</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fokus</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intervensi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setiap</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intervensi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memvalidasi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peran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sentral</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keluarga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dalam</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perawatan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pasien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smtClean="0">
                <a:solidFill>
                  <a:schemeClr val="tx1"/>
                </a:solidFill>
                <a:latin typeface="Times New Roman" panose="02020603050405020304" pitchFamily="18" charset="0"/>
                <a:cs typeface="Times New Roman" panose="02020603050405020304" pitchFamily="18" charset="0"/>
              </a:rPr>
              <a:t/>
            </a:r>
            <a:br>
              <a:rPr lang="en-US" sz="2400" dirty="0" smtClean="0">
                <a:solidFill>
                  <a:schemeClr val="tx1"/>
                </a:solidFill>
                <a:latin typeface="Times New Roman" panose="02020603050405020304" pitchFamily="18" charset="0"/>
                <a:cs typeface="Times New Roman" panose="02020603050405020304" pitchFamily="18" charset="0"/>
              </a:rPr>
            </a:br>
            <a:r>
              <a:rPr lang="en-US" sz="2400" dirty="0">
                <a:solidFill>
                  <a:schemeClr val="tx1"/>
                </a:solidFill>
                <a:latin typeface="Times New Roman" panose="02020603050405020304" pitchFamily="18" charset="0"/>
                <a:cs typeface="Times New Roman" panose="02020603050405020304" pitchFamily="18" charset="0"/>
              </a:rPr>
              <a:t/>
            </a:r>
            <a:br>
              <a:rPr lang="en-US" sz="2400" dirty="0">
                <a:solidFill>
                  <a:schemeClr val="tx1"/>
                </a:solidFill>
                <a:latin typeface="Times New Roman" panose="02020603050405020304" pitchFamily="18" charset="0"/>
                <a:cs typeface="Times New Roman" panose="02020603050405020304" pitchFamily="18" charset="0"/>
              </a:rPr>
            </a:br>
            <a:r>
              <a:rPr lang="en-US" sz="2400" dirty="0" err="1" smtClean="0">
                <a:solidFill>
                  <a:schemeClr val="tx1"/>
                </a:solidFill>
                <a:latin typeface="Times New Roman" panose="02020603050405020304" pitchFamily="18" charset="0"/>
                <a:cs typeface="Times New Roman" panose="02020603050405020304" pitchFamily="18" charset="0"/>
              </a:rPr>
              <a:t>Pekerja</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sosial</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diharapkan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dapat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membentuk</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aliansi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terapeutik</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dengan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keluarga</a:t>
            </a:r>
            <a:r>
              <a:rPr lang="en-US" sz="2400" dirty="0">
                <a:solidFill>
                  <a:schemeClr val="tx1"/>
                </a:solidFill>
                <a:latin typeface="Times New Roman" panose="02020603050405020304" pitchFamily="18" charset="0"/>
                <a:cs typeface="Times New Roman" panose="02020603050405020304" pitchFamily="18" charset="0"/>
              </a:rPr>
              <a:t> yang </a:t>
            </a:r>
            <a:r>
              <a:rPr lang="en-US" sz="2400" dirty="0" err="1">
                <a:solidFill>
                  <a:schemeClr val="tx1"/>
                </a:solidFill>
                <a:latin typeface="Times New Roman" panose="02020603050405020304" pitchFamily="18" charset="0"/>
                <a:cs typeface="Times New Roman" panose="02020603050405020304" pitchFamily="18" charset="0"/>
              </a:rPr>
              <a:t>dapat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memfasilitasi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kemampuan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mereka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untuk</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berkomunikasi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lebih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baik</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dengan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tenaga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medis</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mengantisipasi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memecahkan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masalah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psikososial</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serta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mengembangkan</a:t>
            </a:r>
            <a:r>
              <a:rPr lang="en-US" sz="2400" dirty="0">
                <a:solidFill>
                  <a:schemeClr val="tx1"/>
                </a:solidFill>
                <a:latin typeface="Times New Roman" panose="02020603050405020304" pitchFamily="18" charset="0"/>
                <a:cs typeface="Times New Roman" panose="02020603050405020304" pitchFamily="18" charset="0"/>
              </a:rPr>
              <a:t> rasa </a:t>
            </a:r>
            <a:r>
              <a:rPr lang="en-US" sz="2400" dirty="0" err="1">
                <a:solidFill>
                  <a:schemeClr val="tx1"/>
                </a:solidFill>
                <a:latin typeface="Times New Roman" panose="02020603050405020304" pitchFamily="18" charset="0"/>
                <a:cs typeface="Times New Roman" panose="02020603050405020304" pitchFamily="18" charset="0"/>
              </a:rPr>
              <a:t>percaya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diri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dalam</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pengasuhan</a:t>
            </a:r>
            <a:r>
              <a:rPr lang="en-US" sz="2400" dirty="0">
                <a:solidFill>
                  <a:schemeClr val="tx1"/>
                </a:solidFill>
                <a:latin typeface="Times New Roman" panose="02020603050405020304" pitchFamily="18" charset="0"/>
                <a:cs typeface="Times New Roman" panose="02020603050405020304" pitchFamily="18" charset="0"/>
              </a:rPr>
              <a:t> (Palmer &amp; Glass, 2003).</a:t>
            </a:r>
          </a:p>
        </p:txBody>
      </p:sp>
    </p:spTree>
    <p:extLst>
      <p:ext uri="{BB962C8B-B14F-4D97-AF65-F5344CB8AC3E}">
        <p14:creationId xmlns:p14="http://schemas.microsoft.com/office/powerpoint/2010/main" val="169071958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997527" y="1943389"/>
            <a:ext cx="10363200" cy="4041775"/>
          </a:xfrm>
        </p:spPr>
        <p:txBody>
          <a:bodyPr>
            <a:noAutofit/>
          </a:bodyPr>
          <a:lstStyle/>
          <a:p>
            <a:r>
              <a:rPr lang="en-US" sz="2400" dirty="0">
                <a:solidFill>
                  <a:schemeClr val="tx1"/>
                </a:solidFill>
                <a:latin typeface="Times New Roman" panose="02020603050405020304" pitchFamily="18" charset="0"/>
                <a:cs typeface="Times New Roman" panose="02020603050405020304" pitchFamily="18" charset="0"/>
              </a:rPr>
              <a:t>(Flaherty, 2004 </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Peran</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pekerja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sosial</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dalam</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pengaturan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rehabilitasi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rawat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inap</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telah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dijelaskan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sebagai</a:t>
            </a:r>
            <a:r>
              <a:rPr lang="en-US" sz="2400" dirty="0">
                <a:solidFill>
                  <a:schemeClr val="tx1"/>
                </a:solidFill>
                <a:latin typeface="Times New Roman" panose="02020603050405020304" pitchFamily="18" charset="0"/>
                <a:cs typeface="Times New Roman" panose="02020603050405020304" pitchFamily="18" charset="0"/>
              </a:rPr>
              <a:t> : </a:t>
            </a:r>
            <a:r>
              <a:rPr lang="en-US" sz="2400" dirty="0" smtClean="0">
                <a:solidFill>
                  <a:schemeClr val="tx1"/>
                </a:solidFill>
                <a:latin typeface="Times New Roman" panose="02020603050405020304" pitchFamily="18" charset="0"/>
                <a:cs typeface="Times New Roman" panose="02020603050405020304" pitchFamily="18" charset="0"/>
              </a:rPr>
              <a:t/>
            </a:r>
            <a:br>
              <a:rPr lang="en-US" sz="2400" dirty="0" smtClean="0">
                <a:solidFill>
                  <a:schemeClr val="tx1"/>
                </a:solidFill>
                <a:latin typeface="Times New Roman" panose="02020603050405020304" pitchFamily="18" charset="0"/>
                <a:cs typeface="Times New Roman" panose="02020603050405020304" pitchFamily="18" charset="0"/>
              </a:rPr>
            </a:br>
            <a:r>
              <a:rPr lang="en-US" sz="2400" dirty="0">
                <a:solidFill>
                  <a:schemeClr val="tx1"/>
                </a:solidFill>
                <a:latin typeface="Times New Roman" panose="02020603050405020304" pitchFamily="18" charset="0"/>
                <a:cs typeface="Times New Roman" panose="02020603050405020304" pitchFamily="18" charset="0"/>
              </a:rPr>
              <a:t/>
            </a:r>
            <a:br>
              <a:rPr lang="en-US" sz="2400" dirty="0">
                <a:solidFill>
                  <a:schemeClr val="tx1"/>
                </a:solidFill>
                <a:latin typeface="Times New Roman" panose="02020603050405020304" pitchFamily="18" charset="0"/>
                <a:cs typeface="Times New Roman" panose="02020603050405020304" pitchFamily="18" charset="0"/>
              </a:rPr>
            </a:br>
            <a:r>
              <a:rPr lang="en-US" sz="2400" dirty="0">
                <a:solidFill>
                  <a:schemeClr val="tx1"/>
                </a:solidFill>
                <a:latin typeface="Times New Roman" panose="02020603050405020304" pitchFamily="18" charset="0"/>
                <a:cs typeface="Times New Roman" panose="02020603050405020304" pitchFamily="18" charset="0"/>
              </a:rPr>
              <a:t>(a) </a:t>
            </a:r>
            <a:r>
              <a:rPr lang="en-US" sz="2400" dirty="0" err="1">
                <a:solidFill>
                  <a:schemeClr val="tx1"/>
                </a:solidFill>
                <a:latin typeface="Times New Roman" panose="02020603050405020304" pitchFamily="18" charset="0"/>
                <a:cs typeface="Times New Roman" panose="02020603050405020304" pitchFamily="18" charset="0"/>
              </a:rPr>
              <a:t>mengantisipasi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kebutuhan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pasien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melalui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penilaian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fungsi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psikososial</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pasien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melalui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orientasi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biopsikososial</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untuk</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perawatan</a:t>
            </a:r>
            <a:r>
              <a:rPr lang="en-US" sz="2400" dirty="0">
                <a:solidFill>
                  <a:schemeClr val="tx1"/>
                </a:solidFill>
                <a:latin typeface="Times New Roman" panose="02020603050405020304" pitchFamily="18" charset="0"/>
                <a:cs typeface="Times New Roman" panose="02020603050405020304" pitchFamily="18" charset="0"/>
              </a:rPr>
              <a:t> yang </a:t>
            </a:r>
            <a:r>
              <a:rPr lang="en-US" sz="2400" dirty="0" err="1">
                <a:solidFill>
                  <a:schemeClr val="tx1"/>
                </a:solidFill>
                <a:latin typeface="Times New Roman" panose="02020603050405020304" pitchFamily="18" charset="0"/>
                <a:cs typeface="Times New Roman" panose="02020603050405020304" pitchFamily="18" charset="0"/>
              </a:rPr>
              <a:t>mencakup</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pasien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keluarga</a:t>
            </a:r>
            <a:r>
              <a:rPr lang="en-US" sz="2400" dirty="0" smtClean="0">
                <a:solidFill>
                  <a:schemeClr val="tx1"/>
                </a:solidFill>
                <a:latin typeface="Times New Roman" panose="02020603050405020304" pitchFamily="18" charset="0"/>
                <a:cs typeface="Times New Roman" panose="02020603050405020304" pitchFamily="18" charset="0"/>
              </a:rPr>
              <a:t/>
            </a:r>
            <a:br>
              <a:rPr lang="en-US" sz="2400" dirty="0" smtClean="0">
                <a:solidFill>
                  <a:schemeClr val="tx1"/>
                </a:solidFill>
                <a:latin typeface="Times New Roman" panose="02020603050405020304" pitchFamily="18" charset="0"/>
                <a:cs typeface="Times New Roman" panose="02020603050405020304" pitchFamily="18" charset="0"/>
              </a:rPr>
            </a:br>
            <a:r>
              <a:rPr lang="en-US" sz="2400" dirty="0">
                <a:solidFill>
                  <a:schemeClr val="tx1"/>
                </a:solidFill>
                <a:latin typeface="Times New Roman" panose="02020603050405020304" pitchFamily="18" charset="0"/>
                <a:cs typeface="Times New Roman" panose="02020603050405020304" pitchFamily="18" charset="0"/>
              </a:rPr>
              <a:t/>
            </a:r>
            <a:br>
              <a:rPr lang="en-US" sz="2400" dirty="0">
                <a:solidFill>
                  <a:schemeClr val="tx1"/>
                </a:solidFill>
                <a:latin typeface="Times New Roman" panose="02020603050405020304" pitchFamily="18" charset="0"/>
                <a:cs typeface="Times New Roman" panose="02020603050405020304" pitchFamily="18" charset="0"/>
              </a:rPr>
            </a:br>
            <a:r>
              <a:rPr lang="en-US" sz="2400" dirty="0">
                <a:solidFill>
                  <a:schemeClr val="tx1"/>
                </a:solidFill>
                <a:latin typeface="Times New Roman" panose="02020603050405020304" pitchFamily="18" charset="0"/>
                <a:cs typeface="Times New Roman" panose="02020603050405020304" pitchFamily="18" charset="0"/>
              </a:rPr>
              <a:t>(b) </a:t>
            </a:r>
            <a:r>
              <a:rPr lang="en-US" sz="2400" dirty="0" err="1">
                <a:solidFill>
                  <a:schemeClr val="tx1"/>
                </a:solidFill>
                <a:latin typeface="Times New Roman" panose="02020603050405020304" pitchFamily="18" charset="0"/>
                <a:cs typeface="Times New Roman" panose="02020603050405020304" pitchFamily="18" charset="0"/>
              </a:rPr>
              <a:t>menjawab</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pertanyaan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pasien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keluarga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memberikan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edukasi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melalui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konseling</a:t>
            </a:r>
            <a:r>
              <a:rPr lang="en-US" sz="2400" dirty="0">
                <a:solidFill>
                  <a:schemeClr val="tx1"/>
                </a:solidFill>
                <a:latin typeface="Times New Roman" panose="02020603050405020304" pitchFamily="18" charset="0"/>
                <a:cs typeface="Times New Roman" panose="02020603050405020304" pitchFamily="18" charset="0"/>
              </a:rPr>
              <a:t> yang </a:t>
            </a:r>
            <a:r>
              <a:rPr lang="en-US" sz="2400" dirty="0" err="1">
                <a:solidFill>
                  <a:schemeClr val="tx1"/>
                </a:solidFill>
                <a:latin typeface="Times New Roman" panose="02020603050405020304" pitchFamily="18" charset="0"/>
                <a:cs typeface="Times New Roman" panose="02020603050405020304" pitchFamily="18" charset="0"/>
              </a:rPr>
              <a:t>mendukung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informasi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rujukan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ke</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sumber</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komunitas</a:t>
            </a:r>
            <a:r>
              <a:rPr lang="en-US" sz="2400" dirty="0" smtClean="0">
                <a:solidFill>
                  <a:schemeClr val="tx1"/>
                </a:solidFill>
                <a:latin typeface="Times New Roman" panose="02020603050405020304" pitchFamily="18" charset="0"/>
                <a:cs typeface="Times New Roman" panose="02020603050405020304" pitchFamily="18" charset="0"/>
              </a:rPr>
              <a:t/>
            </a:r>
            <a:br>
              <a:rPr lang="en-US" sz="2400" dirty="0" smtClean="0">
                <a:solidFill>
                  <a:schemeClr val="tx1"/>
                </a:solidFill>
                <a:latin typeface="Times New Roman" panose="02020603050405020304" pitchFamily="18" charset="0"/>
                <a:cs typeface="Times New Roman" panose="02020603050405020304" pitchFamily="18" charset="0"/>
              </a:rPr>
            </a:br>
            <a:r>
              <a:rPr lang="en-US" sz="2400" dirty="0">
                <a:solidFill>
                  <a:schemeClr val="tx1"/>
                </a:solidFill>
                <a:latin typeface="Times New Roman" panose="02020603050405020304" pitchFamily="18" charset="0"/>
                <a:cs typeface="Times New Roman" panose="02020603050405020304" pitchFamily="18" charset="0"/>
              </a:rPr>
              <a:t/>
            </a:r>
            <a:br>
              <a:rPr lang="en-US" sz="2400" dirty="0">
                <a:solidFill>
                  <a:schemeClr val="tx1"/>
                </a:solidFill>
                <a:latin typeface="Times New Roman" panose="02020603050405020304" pitchFamily="18" charset="0"/>
                <a:cs typeface="Times New Roman" panose="02020603050405020304" pitchFamily="18" charset="0"/>
              </a:rPr>
            </a:br>
            <a:r>
              <a:rPr lang="en-US" sz="2400" dirty="0">
                <a:solidFill>
                  <a:schemeClr val="tx1"/>
                </a:solidFill>
                <a:latin typeface="Times New Roman" panose="02020603050405020304" pitchFamily="18" charset="0"/>
                <a:cs typeface="Times New Roman" panose="02020603050405020304" pitchFamily="18" charset="0"/>
              </a:rPr>
              <a:t>(c) </a:t>
            </a:r>
            <a:r>
              <a:rPr lang="en-US" sz="2400" dirty="0" err="1">
                <a:solidFill>
                  <a:schemeClr val="tx1"/>
                </a:solidFill>
                <a:latin typeface="Times New Roman" panose="02020603050405020304" pitchFamily="18" charset="0"/>
                <a:cs typeface="Times New Roman" panose="02020603050405020304" pitchFamily="18" charset="0"/>
              </a:rPr>
              <a:t>menganjurkan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dengan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mengidentifikasi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celah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dalam</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layanan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mempromosikan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kemampuan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pasien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keluarga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untuk</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menjadi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advokat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mereka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sendiri</a:t>
            </a:r>
            <a:r>
              <a:rPr lang="en-US" sz="2400" dirty="0" smtClean="0">
                <a:solidFill>
                  <a:schemeClr val="tx1"/>
                </a:solidFill>
                <a:latin typeface="Times New Roman" panose="02020603050405020304" pitchFamily="18" charset="0"/>
                <a:cs typeface="Times New Roman" panose="02020603050405020304" pitchFamily="18" charset="0"/>
              </a:rPr>
              <a:t/>
            </a:r>
            <a:br>
              <a:rPr lang="en-US" sz="2400" dirty="0" smtClean="0">
                <a:solidFill>
                  <a:schemeClr val="tx1"/>
                </a:solidFill>
                <a:latin typeface="Times New Roman" panose="02020603050405020304" pitchFamily="18" charset="0"/>
                <a:cs typeface="Times New Roman" panose="02020603050405020304" pitchFamily="18" charset="0"/>
              </a:rPr>
            </a:b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a:solidFill>
                  <a:schemeClr val="tx1"/>
                </a:solidFill>
                <a:latin typeface="Times New Roman" panose="02020603050405020304" pitchFamily="18" charset="0"/>
                <a:cs typeface="Times New Roman" panose="02020603050405020304" pitchFamily="18" charset="0"/>
              </a:rPr>
              <a:t/>
            </a:r>
            <a:br>
              <a:rPr lang="en-US" sz="2400" dirty="0">
                <a:solidFill>
                  <a:schemeClr val="tx1"/>
                </a:solidFill>
                <a:latin typeface="Times New Roman" panose="02020603050405020304" pitchFamily="18" charset="0"/>
                <a:cs typeface="Times New Roman" panose="02020603050405020304" pitchFamily="18" charset="0"/>
              </a:rPr>
            </a:br>
            <a:r>
              <a:rPr lang="en-US" sz="2400" dirty="0">
                <a:solidFill>
                  <a:schemeClr val="tx1"/>
                </a:solidFill>
                <a:latin typeface="Times New Roman" panose="02020603050405020304" pitchFamily="18" charset="0"/>
                <a:cs typeface="Times New Roman" panose="02020603050405020304" pitchFamily="18" charset="0"/>
              </a:rPr>
              <a:t>(d) </a:t>
            </a:r>
            <a:r>
              <a:rPr lang="en-US" sz="2400" dirty="0" err="1">
                <a:solidFill>
                  <a:schemeClr val="tx1"/>
                </a:solidFill>
                <a:latin typeface="Times New Roman" panose="02020603050405020304" pitchFamily="18" charset="0"/>
                <a:cs typeface="Times New Roman" panose="02020603050405020304" pitchFamily="18" charset="0"/>
              </a:rPr>
              <a:t>meredakan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ketakutan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pasien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keluarga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dengan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memberikan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konseling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untuk</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membantu</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keluarga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mengatasi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penyakit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atau</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kecacatan</a:t>
            </a:r>
            <a:r>
              <a:rPr lang="en-US" sz="2400" dirty="0">
                <a:solidFill>
                  <a:schemeClr val="tx1"/>
                </a:solidFill>
                <a:latin typeface="Times New Roman" panose="02020603050405020304" pitchFamily="18" charset="0"/>
                <a:cs typeface="Times New Roman" panose="02020603050405020304" pitchFamily="18" charset="0"/>
              </a:rPr>
              <a:t/>
            </a:r>
            <a:br>
              <a:rPr lang="en-US" sz="2400" dirty="0">
                <a:solidFill>
                  <a:schemeClr val="tx1"/>
                </a:solidFill>
                <a:latin typeface="Times New Roman" panose="02020603050405020304" pitchFamily="18" charset="0"/>
                <a:cs typeface="Times New Roman" panose="02020603050405020304" pitchFamily="18" charset="0"/>
              </a:rPr>
            </a:br>
            <a:r>
              <a:rPr lang="en-US" sz="2400" dirty="0">
                <a:solidFill>
                  <a:schemeClr val="tx1"/>
                </a:solidFill>
                <a:latin typeface="Times New Roman" panose="02020603050405020304" pitchFamily="18" charset="0"/>
                <a:cs typeface="Times New Roman" panose="02020603050405020304" pitchFamily="18" charset="0"/>
              </a:rPr>
              <a:t> </a:t>
            </a:r>
            <a:br>
              <a:rPr lang="en-US" sz="2400" dirty="0">
                <a:solidFill>
                  <a:schemeClr val="tx1"/>
                </a:solidFill>
                <a:latin typeface="Times New Roman" panose="02020603050405020304" pitchFamily="18" charset="0"/>
                <a:cs typeface="Times New Roman" panose="02020603050405020304" pitchFamily="18" charset="0"/>
              </a:rPr>
            </a:br>
            <a:endParaRPr lang="en-US" sz="2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5213656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smtClean="0">
                <a:latin typeface="Times New Roman" panose="02020603050405020304" pitchFamily="18" charset="0"/>
                <a:cs typeface="Times New Roman" panose="02020603050405020304" pitchFamily="18" charset="0"/>
              </a:rPr>
              <a:t>THE SOCIAL WORKER </a:t>
            </a:r>
            <a:br>
              <a:rPr lang="en-US" sz="4800" b="1" dirty="0" smtClean="0">
                <a:latin typeface="Times New Roman" panose="02020603050405020304" pitchFamily="18" charset="0"/>
                <a:cs typeface="Times New Roman" panose="02020603050405020304" pitchFamily="18" charset="0"/>
              </a:rPr>
            </a:br>
            <a:r>
              <a:rPr lang="en-US" sz="4800" b="1" dirty="0" smtClean="0">
                <a:latin typeface="Times New Roman" panose="02020603050405020304" pitchFamily="18" charset="0"/>
                <a:cs typeface="Times New Roman" panose="02020603050405020304" pitchFamily="18" charset="0"/>
              </a:rPr>
              <a:t>IN THE BURN UNIT</a:t>
            </a:r>
            <a:endParaRPr lang="en-US" sz="4800" b="1" dirty="0">
              <a:latin typeface="Times New Roman" panose="02020603050405020304" pitchFamily="18" charset="0"/>
              <a:cs typeface="Times New Roman" panose="02020603050405020304" pitchFamily="18" charset="0"/>
            </a:endParaRP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706580406"/>
      </p:ext>
    </p:extLst>
  </p:cSld>
  <p:clrMapOvr>
    <a:masterClrMapping/>
  </p:clrMapOvr>
  <p:timing>
    <p:tnLst>
      <p:par>
        <p:cTn id="1" dur="indefinite" restart="never" nodeType="tmRoot"/>
      </p:par>
    </p:tnLst>
  </p:timing>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docProps/app.xml><?xml version="1.0" encoding="utf-8"?>
<Properties xmlns="http://schemas.openxmlformats.org/officeDocument/2006/extended-properties" xmlns:vt="http://schemas.openxmlformats.org/officeDocument/2006/docPropsVTypes">
  <Template>Retrospect</Template>
  <TotalTime>145</TotalTime>
  <Words>1519</Words>
  <Application>Microsoft Office PowerPoint</Application>
  <PresentationFormat>Widescreen</PresentationFormat>
  <Paragraphs>84</Paragraphs>
  <Slides>25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SimSun-ExtB</vt:lpstr>
      <vt:lpstr>Calibri</vt:lpstr>
      <vt:lpstr>Calibri Light</vt:lpstr>
      <vt:lpstr>Times New Roman</vt:lpstr>
      <vt:lpstr>Retrospect</vt:lpstr>
      <vt:lpstr> </vt:lpstr>
      <vt:lpstr>SOCIAL WORK IN THE REHABILITATION UNIT</vt:lpstr>
      <vt:lpstr>Pasien yang telah dirawat karena kondisi medis tertentu membutuhkan rehabilitasi tambahan sebelum mereka dapat dipindahkan ke rumah sakit/fasilitas perawatan jangka panjang memanfaatkan unit rehabilitasi di rumah sakit.  Tujuan dari unit rehabilitasi adalah untuk mengembalikan pasien ke kapasitas fungsi semula.   Layanan perawatan jangka panjang fokus pada mendukung keluarga untuk memindahkan orang yang terluka dari rumah sakit kembali ke rumah atau ke fasilitas rehabilitasi (Hosack &amp; Rocchio, 1995).   Pasien yang ditempatkan di unit mungkin memiliki berbagai penyakit, tetapi tiga jenis utama adalah stroke, cedera tulang belakang, dan cedera otak traumatis</vt:lpstr>
      <vt:lpstr>WHO dalam E.Kosasih (2012:1)</vt:lpstr>
      <vt:lpstr>Adaptasi Psikososial Terhadap Disabilitas   Ada banyak cara untuk memahami adaptasi psikososial terhadap disabilitas.   Dasar setiap pendekatan adalah pengakuan bahwa kondisi menyebabkan perubahan ringan hingga mendalam pada individu yang terkena dampak dan orang-orang yang merawat dan tinggal bersama mereka.   Dalam setiap penyakit yang dijelaskan sebelumnya, dampaknya pada pasien dan keluarga dapat mengubah kehidupan secara permanen dan mendalam.   Masalah penyesuaian psikososial bermanifestasi di bidang depresi, stres, harga diri, dan keterhubungan sosial (Nosek &amp; Hughes, 2003). </vt:lpstr>
      <vt:lpstr>  Penelitian Eide dan Roysamb (2002) terhadap 1.391 penyandang disabilitas menunjukkan bahwa tingkat kesulitan dalam melakukan dan berpartisipasi dalam kegiatan kehidupan sehari-hari menyebabkan atau berkontribusi pada peningkatan masalah psikososial, yang mempengaruhi hasil dan kecepatan proses rehabilitasi.   Dari perspektif generalis, prinsip-prinsip praktik didasarkan pada dukungan untuk penentuan nasib sendiri dan pemberdayaan dan dipandu oleh kebutuhan untuk membantu individu menuju partisipasi yang lebih besar dalam pemulihan mereka sendiri (Gilson, Bricout, &amp; Baskind, 1998).     </vt:lpstr>
      <vt:lpstr>Keluarga adalah titik fokus intervensi dan setiap intervensi memvalidasi peran sentral keluarga dalam perawatan pasien.   Pekerja sosial diharapkan dapat membentuk aliansi terapeutik dengan keluarga yang dapat memfasilitasi kemampuan mereka untuk berkomunikasi lebih baik dengan tenaga medis, mengantisipasi dan memecahkan masalah psikososial, serta mengembangkan rasa percaya diri dalam pengasuhan (Palmer &amp; Glass, 2003).</vt:lpstr>
      <vt:lpstr>(Flaherty, 2004 ) Peran pekerja sosial dalam pengaturan rehabilitasi rawat inap telah dijelaskan sebagai :   (a) mengantisipasi kebutuhan pasien, melalui penilaian fungsi psikososial pasien dan melalui orientasi biopsikososial untuk perawatan yang mencakup pasien dan keluarga  (b) menjawab pertanyaan pasien dan keluarga dan memberikan edukasi melalui konseling yang mendukung, informasi, dan rujukan ke sumber komunitas  (c) menganjurkan dengan mengidentifikasi celah dalam layanan dan mempromosikan kemampuan pasien dan keluarga untuk menjadi advokat mereka sendiri   (d) meredakan ketakutan pasien dan keluarga dengan memberikan konseling untuk membantu keluarga mengatasi penyakit atau kecacatan   </vt:lpstr>
      <vt:lpstr>THE SOCIAL WORKER  IN THE BURN UNIT</vt:lpstr>
      <vt:lpstr>Sebagian besar pusat luka bakar menerapkan pendekatan multidisiplin untuk perawatan pasien yang mencakup dokter dan perawat yang memiliki pelatihan khusus dalam perawatan luka bakar serta pekerja sosial dan psikolog.   Spesialis perawatan paliatif sering dikirim untuk membantu menangani nyeri pada kasus luka bakar yang lebih parah. derajat dan ukuran.  </vt:lpstr>
      <vt:lpstr>  Cedera Akibat Luka Bakar   1. Luka bakar derajat satu melibatkan lapisan atas kulit dan tidak terlalu serius. Luka bakar tingkat pertama adalah luka bakar akibat sinar matahari. Jenis luka bakar ini berwarna merah dan panas  2. Luka bakar derajat dua melibatkan dua lapisan kulit pertama. Kulit menjadi merah muda dan melepuh, agak bengkak, lembab dan mengeluarkan cairan. Rasa sakitnya sangat parah dan seringkali luka bakar ini memerlukan perhatian medis.   3. Luka bakar derajat tiga terjadi pada semua lapisan kulit, menghancurkan saraf dan pembuluh darah di kulit. Awalnya ada sedikit rasa sakit; luka bakar menembus seluruh ketebalan kulit dan menghancurkan jaringan secara permanen. Luka bakar ini membutuhkan perawatan segera dan khusus serta perbaikan dengan pembedahan.  4. Luka bakar derajat empat menembus semua lapisan kulit dan turun ke otot dan tulang. Meskipun tampak seperti luka bakar tingkat tiga, namun lebih serius dan sangat merusak struktur tubuh.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SOCIAL WORK IN THE EMERGENCY ROOM</vt:lpstr>
      <vt:lpstr>PowerPoint Presentation</vt:lpstr>
      <vt:lpstr>PowerPoint Presentation</vt:lpstr>
      <vt:lpstr>PowerPoint Presentation</vt:lpstr>
      <vt:lpstr>PowerPoint Presentation</vt:lpstr>
      <vt:lpstr>TERIMA KASIH  ATAS ATENSINYA</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SETTING PRAKTIK PEKERJAN SOSIAL DI RUMAH SAKIT I </dc:title>
  <dc:creator>LPT-44</dc:creator>
  <cp:lastModifiedBy>LPT-44</cp:lastModifiedBy>
  <cp:revision>26</cp:revision>
  <dcterms:created xsi:type="dcterms:W3CDTF">2020-12-15T06:25:17Z</dcterms:created>
  <dcterms:modified xsi:type="dcterms:W3CDTF">2020-12-17T05:43:36Z</dcterms:modified>
</cp:coreProperties>
</file>