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7940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505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095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98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43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9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047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006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391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890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291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E73E7-FE3A-4840-866C-5A4B4339FF78}" type="datetimeFigureOut">
              <a:rPr lang="id-ID" smtClean="0"/>
              <a:t>03/04/2017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6B34-5836-4873-81D6-50872D0ADCD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32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a-conjugaison.nouvelobs.com/regles/conjugaison/plus-que-parfait-de-l-indicatif-36.php" TargetMode="External"/><Relationship Id="rId2" Type="http://schemas.openxmlformats.org/officeDocument/2006/relationships/hyperlink" Target="http://la-conjugaison.nouvelobs.com/regles/conjugaison/les-auxiliaires-144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a-conjugaison.nouvelobs.com/du/verbe/etre.php" TargetMode="External"/><Relationship Id="rId4" Type="http://schemas.openxmlformats.org/officeDocument/2006/relationships/hyperlink" Target="http://la-conjugaison.nouvelobs.com/du/verbe/avoir.ph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468052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8761"/>
            <a:ext cx="705678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Exemple </a:t>
            </a:r>
            <a:endParaRPr lang="id-ID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2736"/>
            <a:ext cx="8280920" cy="5616624"/>
          </a:xfrm>
        </p:spPr>
      </p:pic>
    </p:spTree>
    <p:extLst>
      <p:ext uri="{BB962C8B-B14F-4D97-AF65-F5344CB8AC3E}">
        <p14:creationId xmlns:p14="http://schemas.microsoft.com/office/powerpoint/2010/main" val="19178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41" y="620687"/>
            <a:ext cx="7723717" cy="5505475"/>
          </a:xfrm>
        </p:spPr>
      </p:pic>
    </p:spTree>
    <p:extLst>
      <p:ext uri="{BB962C8B-B14F-4D97-AF65-F5344CB8AC3E}">
        <p14:creationId xmlns:p14="http://schemas.microsoft.com/office/powerpoint/2010/main" val="255320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67" y="404813"/>
            <a:ext cx="7628466" cy="5721350"/>
          </a:xfrm>
        </p:spPr>
      </p:pic>
    </p:spTree>
    <p:extLst>
      <p:ext uri="{BB962C8B-B14F-4D97-AF65-F5344CB8AC3E}">
        <p14:creationId xmlns:p14="http://schemas.microsoft.com/office/powerpoint/2010/main" val="183450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2"/>
            <a:ext cx="7920880" cy="5792788"/>
          </a:xfrm>
        </p:spPr>
      </p:pic>
    </p:spTree>
    <p:extLst>
      <p:ext uri="{BB962C8B-B14F-4D97-AF65-F5344CB8AC3E}">
        <p14:creationId xmlns:p14="http://schemas.microsoft.com/office/powerpoint/2010/main" val="14705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208912" cy="6480720"/>
          </a:xfrm>
        </p:spPr>
      </p:pic>
    </p:spTree>
    <p:extLst>
      <p:ext uri="{BB962C8B-B14F-4D97-AF65-F5344CB8AC3E}">
        <p14:creationId xmlns:p14="http://schemas.microsoft.com/office/powerpoint/2010/main" val="2134477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747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Duration 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15" y="1556792"/>
            <a:ext cx="8470225" cy="5040560"/>
          </a:xfrm>
        </p:spPr>
      </p:pic>
    </p:spTree>
    <p:extLst>
      <p:ext uri="{BB962C8B-B14F-4D97-AF65-F5344CB8AC3E}">
        <p14:creationId xmlns:p14="http://schemas.microsoft.com/office/powerpoint/2010/main" val="303140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l"/>
            <a:r>
              <a:rPr lang="id-ID" b="1" dirty="0" smtClean="0"/>
              <a:t> A. Emploi de l'imparfait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442913" indent="-442913">
              <a:buNone/>
            </a:pPr>
            <a:r>
              <a:rPr lang="id-ID" dirty="0" smtClean="0"/>
              <a:t>1. </a:t>
            </a:r>
            <a:r>
              <a:rPr lang="fr-FR" dirty="0" smtClean="0"/>
              <a:t>L'</a:t>
            </a:r>
            <a:r>
              <a:rPr lang="fr-FR" b="1" dirty="0" smtClean="0"/>
              <a:t>imparfait</a:t>
            </a:r>
            <a:r>
              <a:rPr lang="fr-FR" dirty="0" smtClean="0"/>
              <a:t> de l'indicatif exprime un fait ou une action qui a déjà eu lieu au moment où nous nous exprimons mais qui peut encore se</a:t>
            </a:r>
            <a:r>
              <a:rPr lang="id-ID" dirty="0" smtClean="0"/>
              <a:t> </a:t>
            </a:r>
            <a:r>
              <a:rPr lang="fr-FR" dirty="0" smtClean="0"/>
              <a:t>dérouler.</a:t>
            </a:r>
            <a:br>
              <a:rPr lang="fr-FR" dirty="0" smtClean="0"/>
            </a:br>
            <a:r>
              <a:rPr lang="fr-FR" u="sng" dirty="0" smtClean="0"/>
              <a:t>Exemple</a:t>
            </a:r>
            <a:r>
              <a:rPr lang="fr-FR" dirty="0" smtClean="0"/>
              <a:t> : </a:t>
            </a:r>
            <a:r>
              <a:rPr lang="fr-FR" i="1" dirty="0" smtClean="0"/>
              <a:t>Quand tu </a:t>
            </a:r>
            <a:r>
              <a:rPr lang="fr-FR" b="1" i="1" dirty="0" smtClean="0"/>
              <a:t>étais</a:t>
            </a:r>
            <a:r>
              <a:rPr lang="fr-FR" i="1" dirty="0" smtClean="0"/>
              <a:t> enfant, tu </a:t>
            </a:r>
            <a:r>
              <a:rPr lang="fr-FR" b="1" i="1" dirty="0" smtClean="0"/>
              <a:t>étais</a:t>
            </a:r>
            <a:r>
              <a:rPr lang="fr-FR" i="1" dirty="0" smtClean="0"/>
              <a:t> timide.</a:t>
            </a:r>
            <a:endParaRPr lang="fr-FR" dirty="0" smtClean="0"/>
          </a:p>
          <a:p>
            <a:pPr marL="354013" indent="-354013">
              <a:buNone/>
            </a:pPr>
            <a:r>
              <a:rPr lang="id-ID" dirty="0" smtClean="0"/>
              <a:t>2. </a:t>
            </a:r>
            <a:r>
              <a:rPr lang="fr-FR" dirty="0" smtClean="0"/>
              <a:t>L'imparfait est souvent utilisé pour décrire une scène, un paysage.</a:t>
            </a:r>
            <a:br>
              <a:rPr lang="fr-FR" dirty="0" smtClean="0"/>
            </a:br>
            <a:r>
              <a:rPr lang="fr-FR" u="sng" dirty="0" smtClean="0"/>
              <a:t>Exemple</a:t>
            </a:r>
            <a:r>
              <a:rPr lang="fr-FR" dirty="0" smtClean="0"/>
              <a:t> : </a:t>
            </a:r>
            <a:r>
              <a:rPr lang="fr-FR" i="1" dirty="0" smtClean="0"/>
              <a:t>Le soleil </a:t>
            </a:r>
            <a:r>
              <a:rPr lang="fr-FR" b="1" i="1" dirty="0" smtClean="0"/>
              <a:t>descendait</a:t>
            </a:r>
            <a:r>
              <a:rPr lang="fr-FR" i="1" dirty="0" smtClean="0"/>
              <a:t> derrière la montagne.</a:t>
            </a:r>
            <a:endParaRPr lang="fr-FR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11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7843728" cy="5328592"/>
          </a:xfrm>
        </p:spPr>
      </p:pic>
    </p:spTree>
    <p:extLst>
      <p:ext uri="{BB962C8B-B14F-4D97-AF65-F5344CB8AC3E}">
        <p14:creationId xmlns:p14="http://schemas.microsoft.com/office/powerpoint/2010/main" val="358360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Comparaison </a:t>
            </a:r>
            <a:endParaRPr lang="id-ID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5"/>
            <a:ext cx="7272808" cy="4824536"/>
          </a:xfrm>
        </p:spPr>
      </p:pic>
    </p:spTree>
    <p:extLst>
      <p:ext uri="{BB962C8B-B14F-4D97-AF65-F5344CB8AC3E}">
        <p14:creationId xmlns:p14="http://schemas.microsoft.com/office/powerpoint/2010/main" val="252790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r>
              <a:rPr kumimoji="0" lang="id-ID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B. Terminaisons de l'</a:t>
            </a:r>
            <a:r>
              <a:rPr kumimoji="0" lang="id-ID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imparfait</a:t>
            </a:r>
            <a:endParaRPr lang="id-ID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92613" y="150563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u="sng" dirty="0" smtClean="0"/>
              <a:t>Remarque</a:t>
            </a:r>
            <a:r>
              <a:rPr lang="fr-FR" sz="2000" dirty="0" smtClean="0"/>
              <a:t> : Certains verbes peuvent s'écrire avec plusieurs </a:t>
            </a:r>
            <a:r>
              <a:rPr lang="fr-FR" sz="2000" b="1" i="1" dirty="0" smtClean="0"/>
              <a:t>i</a:t>
            </a:r>
            <a:r>
              <a:rPr lang="fr-FR" sz="2000" dirty="0" smtClean="0"/>
              <a:t> successifs, ou avec un </a:t>
            </a:r>
            <a:r>
              <a:rPr lang="fr-FR" sz="2000" b="1" i="1" dirty="0" smtClean="0"/>
              <a:t>y</a:t>
            </a:r>
            <a:r>
              <a:rPr lang="fr-FR" sz="2000" dirty="0" smtClean="0"/>
              <a:t> suivi d'un </a:t>
            </a:r>
            <a:r>
              <a:rPr lang="fr-FR" sz="2000" b="1" i="1" dirty="0" smtClean="0"/>
              <a:t>i</a:t>
            </a:r>
            <a:r>
              <a:rPr lang="fr-FR" sz="2000" dirty="0" smtClean="0"/>
              <a:t> !</a:t>
            </a:r>
            <a:br>
              <a:rPr lang="fr-FR" sz="2000" dirty="0" smtClean="0"/>
            </a:br>
            <a:r>
              <a:rPr lang="fr-FR" sz="2000" u="sng" dirty="0" smtClean="0"/>
              <a:t>Exemples</a:t>
            </a:r>
            <a:r>
              <a:rPr lang="fr-FR" sz="2000" dirty="0" smtClean="0"/>
              <a:t> : </a:t>
            </a:r>
            <a:r>
              <a:rPr lang="fr-FR" sz="2000" i="1" dirty="0" smtClean="0"/>
              <a:t>Nous cr</a:t>
            </a:r>
            <a:r>
              <a:rPr lang="fr-FR" sz="2000" i="1" u="sng" dirty="0" smtClean="0"/>
              <a:t>i</a:t>
            </a:r>
            <a:r>
              <a:rPr lang="fr-FR" sz="2000" b="1" i="1" dirty="0" smtClean="0"/>
              <a:t>ions</a:t>
            </a:r>
            <a:r>
              <a:rPr lang="fr-FR" sz="2000" i="1" dirty="0" smtClean="0"/>
              <a:t>, vous cr</a:t>
            </a:r>
            <a:r>
              <a:rPr lang="fr-FR" sz="2000" i="1" u="sng" dirty="0" smtClean="0"/>
              <a:t>i</a:t>
            </a:r>
            <a:r>
              <a:rPr lang="fr-FR" sz="2000" b="1" i="1" dirty="0" smtClean="0"/>
              <a:t>iez</a:t>
            </a:r>
            <a:r>
              <a:rPr lang="fr-FR" sz="2000" i="1" dirty="0" smtClean="0"/>
              <a:t>, nous pa</a:t>
            </a:r>
            <a:r>
              <a:rPr lang="fr-FR" sz="2000" i="1" u="sng" dirty="0" smtClean="0"/>
              <a:t>y</a:t>
            </a:r>
            <a:r>
              <a:rPr lang="fr-FR" sz="2000" b="1" i="1" dirty="0" smtClean="0"/>
              <a:t>ions</a:t>
            </a:r>
            <a:r>
              <a:rPr lang="fr-FR" sz="2000" i="1" dirty="0" smtClean="0"/>
              <a:t>, vous pa</a:t>
            </a:r>
            <a:r>
              <a:rPr lang="fr-FR" sz="2000" i="1" u="sng" dirty="0" smtClean="0"/>
              <a:t>y</a:t>
            </a:r>
            <a:r>
              <a:rPr lang="fr-FR" sz="2000" b="1" i="1" dirty="0" smtClean="0"/>
              <a:t>iez</a:t>
            </a:r>
            <a:r>
              <a:rPr lang="fr-FR" sz="2000" i="1" dirty="0" smtClean="0"/>
              <a:t>.</a:t>
            </a:r>
            <a:endParaRPr lang="fr-FR" sz="2000" dirty="0" smtClean="0"/>
          </a:p>
          <a:p>
            <a:pPr marL="0" indent="0">
              <a:buNone/>
            </a:pPr>
            <a:endParaRPr lang="id-ID" sz="2000" dirty="0">
              <a:latin typeface="Berlin Sans FB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60" y="1628800"/>
            <a:ext cx="8424303" cy="352839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24159" y="5163322"/>
            <a:ext cx="84243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5225" indent="-1165225"/>
            <a:r>
              <a:rPr lang="fr-FR" sz="16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Remarque</a:t>
            </a:r>
            <a:r>
              <a:rPr lang="fr-FR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Certains verbes peuvent s'écrire avec plusieurs </a:t>
            </a:r>
            <a:r>
              <a:rPr lang="fr-FR" sz="16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fr-FR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successifs, ou avec un </a:t>
            </a:r>
            <a:r>
              <a:rPr lang="fr-FR" sz="16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</a:t>
            </a:r>
            <a:r>
              <a:rPr lang="fr-FR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suivi d'un </a:t>
            </a:r>
            <a:r>
              <a:rPr lang="fr-FR" sz="16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fr-FR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!</a:t>
            </a:r>
            <a:endParaRPr lang="id-ID" sz="1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165225" indent="-1165225"/>
            <a:r>
              <a:rPr lang="fr-FR" sz="16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Exemples</a:t>
            </a:r>
            <a:r>
              <a:rPr lang="fr-FR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fr-FR" sz="16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Nous cr</a:t>
            </a:r>
            <a:r>
              <a:rPr lang="fr-FR" sz="1600" i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fr-FR" sz="16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ions</a:t>
            </a:r>
            <a:r>
              <a:rPr lang="fr-FR" sz="16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vous cr</a:t>
            </a:r>
            <a:r>
              <a:rPr lang="fr-FR" sz="1600" i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fr-FR" sz="16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iez</a:t>
            </a:r>
            <a:r>
              <a:rPr lang="fr-FR" sz="16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nous pa</a:t>
            </a:r>
            <a:r>
              <a:rPr lang="fr-FR" sz="1600" i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</a:t>
            </a:r>
            <a:r>
              <a:rPr lang="fr-FR" sz="16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ions</a:t>
            </a:r>
            <a:r>
              <a:rPr lang="fr-FR" sz="16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vous pa</a:t>
            </a:r>
            <a:r>
              <a:rPr lang="fr-FR" sz="1600" i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</a:t>
            </a:r>
            <a:r>
              <a:rPr lang="fr-FR" sz="16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iez</a:t>
            </a:r>
            <a:r>
              <a:rPr lang="fr-FR" sz="16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fr-FR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878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1"/>
            <a:ext cx="7776864" cy="5642394"/>
          </a:xfrm>
        </p:spPr>
      </p:pic>
    </p:spTree>
    <p:extLst>
      <p:ext uri="{BB962C8B-B14F-4D97-AF65-F5344CB8AC3E}">
        <p14:creationId xmlns:p14="http://schemas.microsoft.com/office/powerpoint/2010/main" val="71441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003232" cy="4752528"/>
          </a:xfrm>
        </p:spPr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32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25434"/>
            <a:ext cx="878497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42913" marR="0" lvl="0" indent="-4429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C.  </a:t>
            </a:r>
            <a:r>
              <a:rPr kumimoji="0" lang="id-ID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itchFamily="34" charset="0"/>
                <a:cs typeface="Arial" charset="0"/>
                <a:hlinkClick r:id="rId2"/>
              </a:rPr>
              <a:t>Les auxiliaires</a:t>
            </a:r>
            <a:r>
              <a:rPr kumimoji="0" lang="id-ID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itchFamily="34" charset="0"/>
                <a:cs typeface="Arial" charset="0"/>
              </a:rPr>
              <a:t> ont une conjugaison spécifique qu'il faut maitriser car ils</a:t>
            </a:r>
            <a:r>
              <a:rPr kumimoji="0" lang="id-ID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itchFamily="34" charset="0"/>
                <a:cs typeface="Arial" charset="0"/>
              </a:rPr>
              <a:t> </a:t>
            </a:r>
            <a:r>
              <a:rPr kumimoji="0" lang="id-ID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itchFamily="34" charset="0"/>
                <a:cs typeface="Arial" charset="0"/>
              </a:rPr>
              <a:t>permettent</a:t>
            </a:r>
            <a:r>
              <a:rPr kumimoji="0" lang="id-ID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itchFamily="34" charset="0"/>
                <a:cs typeface="Arial" charset="0"/>
              </a:rPr>
              <a:t> </a:t>
            </a:r>
            <a:r>
              <a:rPr kumimoji="0" lang="id-ID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itchFamily="34" charset="0"/>
                <a:cs typeface="Arial" charset="0"/>
              </a:rPr>
              <a:t>de former le </a:t>
            </a:r>
            <a:r>
              <a:rPr kumimoji="0" lang="id-ID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itchFamily="34" charset="0"/>
                <a:cs typeface="Arial" charset="0"/>
                <a:hlinkClick r:id="rId3"/>
              </a:rPr>
              <a:t>plus que parfait de l'indicatif</a:t>
            </a:r>
            <a:r>
              <a:rPr kumimoji="0" lang="id-ID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itchFamily="34" charset="0"/>
                <a:cs typeface="Arial" charset="0"/>
              </a:rPr>
              <a:t> de tous les autres verbes.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62378"/>
              </p:ext>
            </p:extLst>
          </p:nvPr>
        </p:nvGraphicFramePr>
        <p:xfrm>
          <a:off x="1115616" y="1484784"/>
          <a:ext cx="7200802" cy="4464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4"/>
                <a:gridCol w="2280254"/>
                <a:gridCol w="2280254"/>
              </a:tblGrid>
              <a:tr h="699506">
                <a:tc>
                  <a:txBody>
                    <a:bodyPr/>
                    <a:lstStyle/>
                    <a:p>
                      <a:pPr algn="ctr"/>
                      <a:r>
                        <a:rPr lang="id-ID" b="1" dirty="0"/>
                        <a:t>Les auxiliaires</a:t>
                      </a:r>
                      <a:endParaRPr lang="id-ID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hlinkClick r:id="rId4"/>
                        </a:rPr>
                        <a:t>avoir</a:t>
                      </a:r>
                      <a:endParaRPr lang="id-ID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hlinkClick r:id="rId5"/>
                        </a:rPr>
                        <a:t>être</a:t>
                      </a:r>
                      <a:endParaRPr lang="id-ID"/>
                    </a:p>
                  </a:txBody>
                  <a:tcPr marL="0" marR="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je / j'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av</a:t>
                      </a:r>
                      <a:r>
                        <a:rPr lang="id-ID" b="1"/>
                        <a:t>ais</a:t>
                      </a:r>
                      <a:endParaRPr lang="id-ID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ét</a:t>
                      </a:r>
                      <a:r>
                        <a:rPr lang="id-ID" b="1" dirty="0"/>
                        <a:t>ais</a:t>
                      </a:r>
                      <a:endParaRPr lang="id-ID" dirty="0"/>
                    </a:p>
                  </a:txBody>
                  <a:tcPr marL="0" marR="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tu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av</a:t>
                      </a:r>
                      <a:r>
                        <a:rPr lang="id-ID" b="1"/>
                        <a:t>ais</a:t>
                      </a:r>
                      <a:endParaRPr lang="id-ID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ét</a:t>
                      </a:r>
                      <a:r>
                        <a:rPr lang="id-ID" b="1"/>
                        <a:t>ais</a:t>
                      </a:r>
                      <a:endParaRPr lang="id-ID"/>
                    </a:p>
                  </a:txBody>
                  <a:tcPr marL="0" marR="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il / elle / 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av</a:t>
                      </a:r>
                      <a:r>
                        <a:rPr lang="id-ID" b="1"/>
                        <a:t>ait</a:t>
                      </a:r>
                      <a:endParaRPr lang="id-ID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ét</a:t>
                      </a:r>
                      <a:r>
                        <a:rPr lang="id-ID" b="1"/>
                        <a:t>ait</a:t>
                      </a:r>
                      <a:endParaRPr lang="id-ID"/>
                    </a:p>
                  </a:txBody>
                  <a:tcPr marL="0" marR="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nous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av</a:t>
                      </a:r>
                      <a:r>
                        <a:rPr lang="id-ID" b="1"/>
                        <a:t>ions</a:t>
                      </a:r>
                      <a:endParaRPr lang="id-ID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ét</a:t>
                      </a:r>
                      <a:r>
                        <a:rPr lang="id-ID" b="1"/>
                        <a:t>ions</a:t>
                      </a:r>
                      <a:endParaRPr lang="id-ID"/>
                    </a:p>
                  </a:txBody>
                  <a:tcPr marL="0" marR="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vous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av</a:t>
                      </a:r>
                      <a:r>
                        <a:rPr lang="id-ID" b="1"/>
                        <a:t>iez</a:t>
                      </a:r>
                      <a:endParaRPr lang="id-ID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ét</a:t>
                      </a:r>
                      <a:r>
                        <a:rPr lang="id-ID" b="1"/>
                        <a:t>iez</a:t>
                      </a:r>
                      <a:endParaRPr lang="id-ID"/>
                    </a:p>
                  </a:txBody>
                  <a:tcPr marL="0" marR="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ils / elles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av</a:t>
                      </a:r>
                      <a:r>
                        <a:rPr lang="id-ID" b="1"/>
                        <a:t>aient</a:t>
                      </a:r>
                      <a:endParaRPr lang="id-ID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ét</a:t>
                      </a:r>
                      <a:r>
                        <a:rPr lang="id-ID" b="1" dirty="0"/>
                        <a:t>aient</a:t>
                      </a:r>
                      <a:endParaRPr lang="id-ID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4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672"/>
            <a:ext cx="7632847" cy="5688632"/>
          </a:xfrm>
        </p:spPr>
      </p:pic>
    </p:spTree>
    <p:extLst>
      <p:ext uri="{BB962C8B-B14F-4D97-AF65-F5344CB8AC3E}">
        <p14:creationId xmlns:p14="http://schemas.microsoft.com/office/powerpoint/2010/main" val="272634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298</TotalTime>
  <Words>154</Words>
  <Application>Microsoft Office PowerPoint</Application>
  <PresentationFormat>On-screen Show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Duration </vt:lpstr>
      <vt:lpstr> A. Emploi de l'imparfait</vt:lpstr>
      <vt:lpstr>PowerPoint Presentation</vt:lpstr>
      <vt:lpstr>Comparaison </vt:lpstr>
      <vt:lpstr>B. Terminaisons de l'imparfait</vt:lpstr>
      <vt:lpstr>PowerPoint Presentation</vt:lpstr>
      <vt:lpstr>PowerPoint Presentation</vt:lpstr>
      <vt:lpstr>PowerPoint Presentation</vt:lpstr>
      <vt:lpstr>Exemple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17</cp:revision>
  <dcterms:created xsi:type="dcterms:W3CDTF">2017-04-03T10:05:02Z</dcterms:created>
  <dcterms:modified xsi:type="dcterms:W3CDTF">2017-04-03T15:03:49Z</dcterms:modified>
</cp:coreProperties>
</file>