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6.jpg" ContentType="image/jpg"/>
  <Override PartName="/ppt/media/image8.jpg" ContentType="image/jpg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87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84" r:id="rId9"/>
    <p:sldId id="262" r:id="rId10"/>
    <p:sldId id="285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9" r:id="rId23"/>
    <p:sldId id="275" r:id="rId24"/>
    <p:sldId id="280" r:id="rId25"/>
    <p:sldId id="277" r:id="rId26"/>
    <p:sldId id="278" r:id="rId27"/>
    <p:sldId id="281" r:id="rId28"/>
    <p:sldId id="283" r:id="rId29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1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CA24968-95D5-4A7A-94C0-D4AF1CF9D0D8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26B6F49-F707-4788-84C0-BE0961A00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86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1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3D4E084-D258-42BE-85E1-A08B57AD3617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02E5251-81EC-438E-A9D5-41CA7E29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3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8658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603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3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6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2572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380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9/23/2023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97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9/23/2023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25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672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52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>
            <a:normAutofit/>
          </a:bodyPr>
          <a:lstStyle>
            <a:lvl1pPr algn="ctr"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52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5" name="squares"/>
          <p:cNvGrpSpPr/>
          <p:nvPr userDrawn="1"/>
        </p:nvGrpSpPr>
        <p:grpSpPr>
          <a:xfrm>
            <a:off x="1" y="2053939"/>
            <a:ext cx="628650" cy="524183"/>
            <a:chOff x="0" y="452558"/>
            <a:chExt cx="914400" cy="524182"/>
          </a:xfrm>
        </p:grpSpPr>
        <p:sp>
          <p:nvSpPr>
            <p:cNvPr id="16" name="Rounded Rectangle 15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sz="2400" kern="0" smtClea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sz="2400" kern="0" smtClea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  <p:sp>
          <p:nvSpPr>
            <p:cNvPr id="18" name="Round Same Side Corner Rectangle 17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sz="2400" kern="0" smtClea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grpSp>
        <p:nvGrpSpPr>
          <p:cNvPr id="19" name="squares"/>
          <p:cNvGrpSpPr/>
          <p:nvPr userDrawn="1"/>
        </p:nvGrpSpPr>
        <p:grpSpPr>
          <a:xfrm rot="10800000">
            <a:off x="8517030" y="2053939"/>
            <a:ext cx="628650" cy="524183"/>
            <a:chOff x="0" y="452558"/>
            <a:chExt cx="914400" cy="524182"/>
          </a:xfrm>
        </p:grpSpPr>
        <p:sp>
          <p:nvSpPr>
            <p:cNvPr id="20" name="Rounded Rectangle 19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sz="2400" kern="0" smtClea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sz="2400" kern="0" smtClea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  <p:sp>
          <p:nvSpPr>
            <p:cNvPr id="22" name="Round Same Side Corner Rectangle 21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sz="2400" kern="0" smtClea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1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3000"/>
            <a:ext cx="7886700" cy="53335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sz="2400" kern="0" smtClea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sz="2400" kern="0" smtClea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sz="2400" kern="0" smtClea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41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434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1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3240256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sz="2400" kern="0" smtClea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sz="2400" kern="0" smtClea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sz="2400" kern="0" smtClea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4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43000"/>
            <a:ext cx="3886200" cy="53335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43000"/>
            <a:ext cx="3886200" cy="53335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0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11" name="Rounded Rectangle 10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sz="2400" kern="0" smtClea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sz="2400" kern="0" smtClea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  <p:sp>
          <p:nvSpPr>
            <p:cNvPr id="13" name="Round Same Side Corner Rectangle 12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sz="2400" kern="0" smtClea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80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066800"/>
            <a:ext cx="3868340" cy="7477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14512"/>
            <a:ext cx="3868340" cy="4662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066800"/>
            <a:ext cx="3887391" cy="7477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14512"/>
            <a:ext cx="3887391" cy="4662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2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13" name="Rounded Rectangle 12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sz="2400" kern="0" smtClea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sz="2400" kern="0" smtClea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  <p:sp>
          <p:nvSpPr>
            <p:cNvPr id="19" name="Round Same Side Corner Rectangle 18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sz="2400" kern="0" smtClea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0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8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9" name="Rounded Rectangle 8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sz="2400" kern="0" smtClea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sz="2400" kern="0" smtClea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  <p:sp>
          <p:nvSpPr>
            <p:cNvPr id="15" name="Round Same Side Corner Rectangle 14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sz="2400" kern="0" smtClea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0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3" name="Rounded Rectangle 2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sz="2400" kern="0" smtClea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sz="2400" kern="0" smtClea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  <p:sp>
          <p:nvSpPr>
            <p:cNvPr id="5" name="Round Same Side Corner Rectangle 4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sz="2400" kern="0" smtClea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4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4097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4097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3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4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1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9/23/2023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1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9/23/2023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2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9/23/2023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7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00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36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43000"/>
            <a:ext cx="7886700" cy="5333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45" y="6639955"/>
            <a:ext cx="850100" cy="201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" y="6680740"/>
            <a:ext cx="1019247" cy="17726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546E0E4-908A-4724-B308-E4F6AE4FA0DD}" type="slidenum">
              <a:rPr kumimoji="1" lang="en-US" smtClean="0">
                <a:solidFill>
                  <a:prstClr val="black">
                    <a:tint val="75000"/>
                  </a:prstClr>
                </a:solidFill>
                <a:ea typeface="ＭＳ Ｐゴシック" pitchFamily="5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>
              <a:solidFill>
                <a:prstClr val="black">
                  <a:tint val="75000"/>
                </a:prstClr>
              </a:solidFill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606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1.png"/><Relationship Id="rId7" Type="http://schemas.openxmlformats.org/officeDocument/2006/relationships/image" Target="../media/image4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329682" y="1161845"/>
            <a:ext cx="7533524" cy="154039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Pengantar</a:t>
            </a:r>
            <a:r>
              <a:rPr lang="en-US" sz="5400" dirty="0" smtClean="0"/>
              <a:t> Data mining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Pertemuan-1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-2274314" y="4232390"/>
            <a:ext cx="7512060" cy="550333"/>
          </a:xfrm>
        </p:spPr>
        <p:txBody>
          <a:bodyPr/>
          <a:lstStyle/>
          <a:p>
            <a:r>
              <a:rPr lang="en-US" dirty="0" smtClean="0"/>
              <a:t>OLEH: HANDINI ARGA DAMAR RANI, M.KOM</a:t>
            </a:r>
            <a:endParaRPr lang="en-US" dirty="0"/>
          </a:p>
        </p:txBody>
      </p:sp>
      <p:sp>
        <p:nvSpPr>
          <p:cNvPr id="4" name="object 20"/>
          <p:cNvSpPr/>
          <p:nvPr/>
        </p:nvSpPr>
        <p:spPr>
          <a:xfrm>
            <a:off x="7686389" y="0"/>
            <a:ext cx="1457611" cy="7769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90" y="0"/>
            <a:ext cx="1499207" cy="14992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1432383">
            <a:off x="1080971" y="4796473"/>
            <a:ext cx="71718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Program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Studi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S1</a:t>
            </a:r>
          </a:p>
          <a:p>
            <a:pPr algn="ctr"/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Pendidikan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Informatika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object 16"/>
          <p:cNvSpPr/>
          <p:nvPr/>
        </p:nvSpPr>
        <p:spPr>
          <a:xfrm rot="21405950">
            <a:off x="2959201" y="2351743"/>
            <a:ext cx="2058272" cy="14771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045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499186" y="5945784"/>
            <a:ext cx="4939080" cy="922121"/>
          </a:xfrm>
          <a:custGeom>
            <a:avLst/>
            <a:gdLst/>
            <a:ahLst/>
            <a:cxnLst/>
            <a:rect l="l" t="t" r="r" b="b"/>
            <a:pathLst>
              <a:path w="4939080" h="922121">
                <a:moveTo>
                  <a:pt x="660" y="0"/>
                </a:moveTo>
                <a:lnTo>
                  <a:pt x="0" y="5473"/>
                </a:lnTo>
                <a:lnTo>
                  <a:pt x="85605" y="21361"/>
                </a:lnTo>
                <a:lnTo>
                  <a:pt x="660" y="0"/>
                </a:lnTo>
                <a:close/>
              </a:path>
              <a:path w="4939080" h="922121">
                <a:moveTo>
                  <a:pt x="85605" y="21361"/>
                </a:moveTo>
                <a:lnTo>
                  <a:pt x="3628153" y="912212"/>
                </a:lnTo>
                <a:lnTo>
                  <a:pt x="4885690" y="912212"/>
                </a:lnTo>
                <a:lnTo>
                  <a:pt x="85605" y="21361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4682" y="5939091"/>
            <a:ext cx="3692347" cy="933450"/>
          </a:xfrm>
          <a:custGeom>
            <a:avLst/>
            <a:gdLst/>
            <a:ahLst/>
            <a:cxnLst/>
            <a:rect l="l" t="t" r="r" b="b"/>
            <a:pathLst>
              <a:path w="3692347" h="933450">
                <a:moveTo>
                  <a:pt x="0" y="0"/>
                </a:moveTo>
                <a:lnTo>
                  <a:pt x="7924" y="6350"/>
                </a:lnTo>
                <a:lnTo>
                  <a:pt x="2870003" y="918906"/>
                </a:lnTo>
                <a:lnTo>
                  <a:pt x="3653462" y="91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788149"/>
            <a:ext cx="3393821" cy="106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0993" y="5782348"/>
            <a:ext cx="3409259" cy="1095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0352" y="417563"/>
            <a:ext cx="5756021" cy="1007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5972" y="1529530"/>
            <a:ext cx="4682265" cy="382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Ma</a:t>
            </a:r>
            <a:r>
              <a:rPr sz="2800" spc="4" dirty="0" smtClean="0">
                <a:latin typeface="Times New Roman"/>
                <a:cs typeface="Times New Roman"/>
              </a:rPr>
              <a:t>n</a:t>
            </a:r>
            <a:r>
              <a:rPr sz="2800" spc="9" dirty="0" smtClean="0">
                <a:latin typeface="Times New Roman"/>
                <a:cs typeface="Times New Roman"/>
              </a:rPr>
              <a:t>us</a:t>
            </a:r>
            <a:r>
              <a:rPr sz="2800" spc="-14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64" dirty="0" smtClean="0">
                <a:latin typeface="Times New Roman"/>
                <a:cs typeface="Times New Roman"/>
              </a:rPr>
              <a:t> 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ngh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sil</a:t>
            </a:r>
            <a:r>
              <a:rPr sz="2800" spc="-14" dirty="0" smtClean="0">
                <a:latin typeface="Times New Roman"/>
                <a:cs typeface="Times New Roman"/>
              </a:rPr>
              <a:t>k</a:t>
            </a:r>
            <a:r>
              <a:rPr sz="2800" spc="0" dirty="0" smtClean="0">
                <a:latin typeface="Times New Roman"/>
                <a:cs typeface="Times New Roman"/>
              </a:rPr>
              <a:t>an</a:t>
            </a:r>
            <a:r>
              <a:rPr sz="2800" spc="-6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b</a:t>
            </a:r>
            <a:r>
              <a:rPr sz="2800" spc="0" dirty="0" smtClean="0">
                <a:latin typeface="Times New Roman"/>
                <a:cs typeface="Times New Roman"/>
              </a:rPr>
              <a:t>era</a:t>
            </a:r>
            <a:r>
              <a:rPr sz="2800" spc="9" dirty="0" smtClean="0">
                <a:latin typeface="Times New Roman"/>
                <a:cs typeface="Times New Roman"/>
              </a:rPr>
              <a:t>g</a:t>
            </a:r>
            <a:r>
              <a:rPr sz="2800" spc="0" dirty="0" smtClean="0">
                <a:latin typeface="Times New Roman"/>
                <a:cs typeface="Times New Roman"/>
              </a:rPr>
              <a:t>am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29174" y="1529530"/>
            <a:ext cx="675709" cy="382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08394" y="1529530"/>
            <a:ext cx="769222" cy="382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-34" dirty="0" smtClean="0">
                <a:latin typeface="Times New Roman"/>
                <a:cs typeface="Times New Roman"/>
              </a:rPr>
              <a:t>y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89801" y="1529530"/>
            <a:ext cx="1166832" cy="382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AFEF"/>
                </a:solidFill>
                <a:latin typeface="Times New Roman"/>
                <a:cs typeface="Times New Roman"/>
              </a:rPr>
              <a:t>ju</a:t>
            </a:r>
            <a:r>
              <a:rPr sz="2800" b="1" spc="-39" dirty="0" smtClean="0">
                <a:solidFill>
                  <a:srgbClr val="00AFEF"/>
                </a:solidFill>
                <a:latin typeface="Times New Roman"/>
                <a:cs typeface="Times New Roman"/>
              </a:rPr>
              <a:t>m</a:t>
            </a:r>
            <a:r>
              <a:rPr sz="2800" b="1" spc="9" dirty="0" smtClean="0">
                <a:solidFill>
                  <a:srgbClr val="00AFEF"/>
                </a:solidFill>
                <a:latin typeface="Times New Roman"/>
                <a:cs typeface="Times New Roman"/>
              </a:rPr>
              <a:t>la</a:t>
            </a:r>
            <a:r>
              <a:rPr sz="2800" b="1" spc="0" dirty="0" smtClean="0">
                <a:solidFill>
                  <a:srgbClr val="00AFEF"/>
                </a:solidFill>
                <a:latin typeface="Times New Roman"/>
                <a:cs typeface="Times New Roman"/>
              </a:rPr>
              <a:t>h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68353" y="1529530"/>
            <a:ext cx="654294" cy="382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AFEF"/>
                </a:solidFill>
                <a:latin typeface="Times New Roman"/>
                <a:cs typeface="Times New Roman"/>
              </a:rPr>
              <a:t>dan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972" y="1962845"/>
            <a:ext cx="2845323" cy="382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AFEF"/>
                </a:solidFill>
                <a:latin typeface="Times New Roman"/>
                <a:cs typeface="Times New Roman"/>
              </a:rPr>
              <a:t>u</a:t>
            </a:r>
            <a:r>
              <a:rPr sz="2800" b="1" spc="-50" dirty="0" smtClean="0">
                <a:solidFill>
                  <a:srgbClr val="00AFEF"/>
                </a:solidFill>
                <a:latin typeface="Times New Roman"/>
                <a:cs typeface="Times New Roman"/>
              </a:rPr>
              <a:t>k</a:t>
            </a:r>
            <a:r>
              <a:rPr sz="2800" b="1" spc="0" dirty="0" smtClean="0">
                <a:solidFill>
                  <a:srgbClr val="00AFEF"/>
                </a:solidFill>
                <a:latin typeface="Times New Roman"/>
                <a:cs typeface="Times New Roman"/>
              </a:rPr>
              <a:t>ur</a:t>
            </a:r>
            <a:r>
              <a:rPr sz="2800" b="1" spc="9" dirty="0" smtClean="0">
                <a:solidFill>
                  <a:srgbClr val="00AFEF"/>
                </a:solidFill>
                <a:latin typeface="Times New Roman"/>
                <a:cs typeface="Times New Roman"/>
              </a:rPr>
              <a:t>a</a:t>
            </a:r>
            <a:r>
              <a:rPr sz="2800" b="1" spc="0" dirty="0" smtClean="0">
                <a:solidFill>
                  <a:srgbClr val="00AFEF"/>
                </a:solidFill>
                <a:latin typeface="Times New Roman"/>
                <a:cs typeface="Times New Roman"/>
              </a:rPr>
              <a:t>nn</a:t>
            </a:r>
            <a:r>
              <a:rPr sz="2800" b="1" spc="4" dirty="0" smtClean="0">
                <a:solidFill>
                  <a:srgbClr val="00AFEF"/>
                </a:solidFill>
                <a:latin typeface="Times New Roman"/>
                <a:cs typeface="Times New Roman"/>
              </a:rPr>
              <a:t>y</a:t>
            </a:r>
            <a:r>
              <a:rPr sz="2800" b="1" spc="0" dirty="0" smtClean="0">
                <a:solidFill>
                  <a:srgbClr val="00AFEF"/>
                </a:solidFill>
                <a:latin typeface="Times New Roman"/>
                <a:cs typeface="Times New Roman"/>
              </a:rPr>
              <a:t>a</a:t>
            </a:r>
            <a:r>
              <a:rPr sz="2800" b="1" spc="19" dirty="0" smtClean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spc="9" dirty="0" smtClean="0">
                <a:solidFill>
                  <a:srgbClr val="00AFEF"/>
                </a:solidFill>
                <a:latin typeface="Times New Roman"/>
                <a:cs typeface="Times New Roman"/>
              </a:rPr>
              <a:t>sa</a:t>
            </a:r>
            <a:r>
              <a:rPr sz="2800" b="1" spc="0" dirty="0" smtClean="0">
                <a:solidFill>
                  <a:srgbClr val="00AFEF"/>
                </a:solidFill>
                <a:latin typeface="Times New Roman"/>
                <a:cs typeface="Times New Roman"/>
              </a:rPr>
              <a:t>n</a:t>
            </a:r>
            <a:r>
              <a:rPr sz="2800" b="1" spc="9" dirty="0" smtClean="0">
                <a:solidFill>
                  <a:srgbClr val="00AFEF"/>
                </a:solidFill>
                <a:latin typeface="Times New Roman"/>
                <a:cs typeface="Times New Roman"/>
              </a:rPr>
              <a:t>ga</a:t>
            </a:r>
            <a:r>
              <a:rPr sz="2800" b="1" spc="0" dirty="0" smtClean="0">
                <a:solidFill>
                  <a:srgbClr val="00AFEF"/>
                </a:solidFill>
                <a:latin typeface="Times New Roman"/>
                <a:cs typeface="Times New Roman"/>
              </a:rPr>
              <a:t>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94781" y="1962845"/>
            <a:ext cx="1005488" cy="382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AFEF"/>
                </a:solidFill>
                <a:latin typeface="Times New Roman"/>
                <a:cs typeface="Times New Roman"/>
              </a:rPr>
              <a:t>be</a:t>
            </a:r>
            <a:r>
              <a:rPr sz="2800" b="1" spc="9" dirty="0" smtClean="0">
                <a:solidFill>
                  <a:srgbClr val="00AFEF"/>
                </a:solidFill>
                <a:latin typeface="Times New Roman"/>
                <a:cs typeface="Times New Roman"/>
              </a:rPr>
              <a:t>sa</a:t>
            </a:r>
            <a:r>
              <a:rPr sz="2800" b="1" spc="25" dirty="0" smtClean="0">
                <a:solidFill>
                  <a:srgbClr val="00AFEF"/>
                </a:solidFill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436" y="2414986"/>
            <a:ext cx="179477" cy="31574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 smtClean="0">
                <a:solidFill>
                  <a:srgbClr val="2CA1BE"/>
                </a:solidFill>
                <a:latin typeface="Verdana"/>
                <a:cs typeface="Verdana"/>
              </a:rPr>
              <a:t>◦</a:t>
            </a:r>
            <a:endParaRPr sz="2400">
              <a:latin typeface="Verdana"/>
              <a:cs typeface="Verdana"/>
            </a:endParaRPr>
          </a:p>
          <a:p>
            <a:pPr marL="12700" marR="153">
              <a:lnSpc>
                <a:spcPct val="101277"/>
              </a:lnSpc>
              <a:spcBef>
                <a:spcPts val="125"/>
              </a:spcBef>
            </a:pPr>
            <a:r>
              <a:rPr sz="2400" spc="0" dirty="0" smtClean="0">
                <a:solidFill>
                  <a:srgbClr val="2CA1BE"/>
                </a:solidFill>
                <a:latin typeface="Verdana"/>
                <a:cs typeface="Verdana"/>
              </a:rPr>
              <a:t>◦</a:t>
            </a:r>
            <a:endParaRPr sz="2400">
              <a:latin typeface="Verdana"/>
              <a:cs typeface="Verdana"/>
            </a:endParaRPr>
          </a:p>
          <a:p>
            <a:pPr marL="12700" marR="153">
              <a:lnSpc>
                <a:spcPct val="101277"/>
              </a:lnSpc>
              <a:spcBef>
                <a:spcPts val="275"/>
              </a:spcBef>
            </a:pPr>
            <a:r>
              <a:rPr sz="2400" spc="0" dirty="0" smtClean="0">
                <a:solidFill>
                  <a:srgbClr val="2CA1BE"/>
                </a:solidFill>
                <a:latin typeface="Verdana"/>
                <a:cs typeface="Verdana"/>
              </a:rPr>
              <a:t>◦</a:t>
            </a:r>
            <a:endParaRPr sz="2400">
              <a:latin typeface="Verdana"/>
              <a:cs typeface="Verdana"/>
            </a:endParaRPr>
          </a:p>
          <a:p>
            <a:pPr marL="12700" marR="0">
              <a:lnSpc>
                <a:spcPct val="101277"/>
              </a:lnSpc>
              <a:spcBef>
                <a:spcPts val="250"/>
              </a:spcBef>
            </a:pPr>
            <a:r>
              <a:rPr sz="2400" spc="0" dirty="0" smtClean="0">
                <a:solidFill>
                  <a:srgbClr val="2CA1BE"/>
                </a:solidFill>
                <a:latin typeface="Verdana"/>
                <a:cs typeface="Verdana"/>
              </a:rPr>
              <a:t>◦</a:t>
            </a:r>
            <a:endParaRPr sz="2400">
              <a:latin typeface="Verdana"/>
              <a:cs typeface="Verdana"/>
            </a:endParaRPr>
          </a:p>
          <a:p>
            <a:pPr marL="12700" marR="153">
              <a:lnSpc>
                <a:spcPct val="101277"/>
              </a:lnSpc>
              <a:spcBef>
                <a:spcPts val="275"/>
              </a:spcBef>
            </a:pPr>
            <a:r>
              <a:rPr sz="2400" spc="0" dirty="0" smtClean="0">
                <a:solidFill>
                  <a:srgbClr val="2CA1BE"/>
                </a:solidFill>
                <a:latin typeface="Verdana"/>
                <a:cs typeface="Verdana"/>
              </a:rPr>
              <a:t>◦</a:t>
            </a:r>
            <a:endParaRPr sz="2400">
              <a:latin typeface="Verdana"/>
              <a:cs typeface="Verdana"/>
            </a:endParaRPr>
          </a:p>
          <a:p>
            <a:pPr marL="12700" marR="0">
              <a:lnSpc>
                <a:spcPct val="101277"/>
              </a:lnSpc>
              <a:spcBef>
                <a:spcPts val="250"/>
              </a:spcBef>
            </a:pPr>
            <a:r>
              <a:rPr sz="2400" spc="0" dirty="0" smtClean="0">
                <a:solidFill>
                  <a:srgbClr val="2CA1BE"/>
                </a:solidFill>
                <a:latin typeface="Verdana"/>
                <a:cs typeface="Verdana"/>
              </a:rPr>
              <a:t>◦</a:t>
            </a:r>
            <a:endParaRPr sz="2400">
              <a:latin typeface="Verdana"/>
              <a:cs typeface="Verdana"/>
            </a:endParaRPr>
          </a:p>
          <a:p>
            <a:pPr marL="12700" marR="0">
              <a:lnSpc>
                <a:spcPct val="101277"/>
              </a:lnSpc>
              <a:spcBef>
                <a:spcPts val="275"/>
              </a:spcBef>
            </a:pPr>
            <a:r>
              <a:rPr sz="2400" spc="0" dirty="0" smtClean="0">
                <a:solidFill>
                  <a:srgbClr val="2CA1BE"/>
                </a:solidFill>
                <a:latin typeface="Verdana"/>
                <a:cs typeface="Verdana"/>
              </a:rPr>
              <a:t>◦</a:t>
            </a:r>
            <a:endParaRPr sz="2400">
              <a:latin typeface="Verdana"/>
              <a:cs typeface="Verdana"/>
            </a:endParaRPr>
          </a:p>
          <a:p>
            <a:pPr marL="12700" marR="153">
              <a:lnSpc>
                <a:spcPct val="101277"/>
              </a:lnSpc>
              <a:spcBef>
                <a:spcPts val="250"/>
              </a:spcBef>
            </a:pPr>
            <a:r>
              <a:rPr sz="2400" spc="0" dirty="0" smtClean="0">
                <a:solidFill>
                  <a:srgbClr val="2CA1BE"/>
                </a:solidFill>
                <a:latin typeface="Verdana"/>
                <a:cs typeface="Verdana"/>
              </a:rPr>
              <a:t>◦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8036" y="2421871"/>
            <a:ext cx="1483507" cy="31574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Astronomi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59"/>
              </a:lnSpc>
              <a:spcBef>
                <a:spcPts val="282"/>
              </a:spcBef>
            </a:pPr>
            <a:r>
              <a:rPr sz="2400" spc="-14" dirty="0" smtClean="0">
                <a:latin typeface="Times New Roman"/>
                <a:cs typeface="Times New Roman"/>
              </a:rPr>
              <a:t>B</a:t>
            </a:r>
            <a:r>
              <a:rPr sz="2400" spc="0" dirty="0" smtClean="0">
                <a:latin typeface="Times New Roman"/>
                <a:cs typeface="Times New Roman"/>
              </a:rPr>
              <a:t>is</a:t>
            </a:r>
            <a:r>
              <a:rPr sz="2400" spc="4" dirty="0" smtClean="0">
                <a:latin typeface="Times New Roman"/>
                <a:cs typeface="Times New Roman"/>
              </a:rPr>
              <a:t>n</a:t>
            </a:r>
            <a:r>
              <a:rPr sz="2400" spc="0" dirty="0" smtClean="0">
                <a:latin typeface="Times New Roman"/>
                <a:cs typeface="Times New Roman"/>
              </a:rPr>
              <a:t>is 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59"/>
              </a:lnSpc>
              <a:spcBef>
                <a:spcPts val="425"/>
              </a:spcBef>
            </a:pPr>
            <a:r>
              <a:rPr sz="2400" spc="0" dirty="0" smtClean="0">
                <a:latin typeface="Times New Roman"/>
                <a:cs typeface="Times New Roman"/>
              </a:rPr>
              <a:t>K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do</a:t>
            </a:r>
            <a:r>
              <a:rPr sz="2400" spc="4" dirty="0" smtClean="0">
                <a:latin typeface="Times New Roman"/>
                <a:cs typeface="Times New Roman"/>
              </a:rPr>
              <a:t>k</a:t>
            </a:r>
            <a:r>
              <a:rPr sz="2400" spc="0" dirty="0" smtClean="0">
                <a:latin typeface="Times New Roman"/>
                <a:cs typeface="Times New Roman"/>
              </a:rPr>
              <a:t>te</a:t>
            </a:r>
            <a:r>
              <a:rPr sz="2400" spc="-9" dirty="0" smtClean="0">
                <a:latin typeface="Times New Roman"/>
                <a:cs typeface="Times New Roman"/>
              </a:rPr>
              <a:t>ra</a:t>
            </a:r>
            <a:r>
              <a:rPr sz="2400" spc="0" dirty="0" smtClean="0">
                <a:latin typeface="Times New Roman"/>
                <a:cs typeface="Times New Roman"/>
              </a:rPr>
              <a:t>n 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59"/>
              </a:lnSpc>
              <a:spcBef>
                <a:spcPts val="425"/>
              </a:spcBef>
            </a:pPr>
            <a:r>
              <a:rPr sz="2400" spc="0" dirty="0" smtClean="0">
                <a:latin typeface="Times New Roman"/>
                <a:cs typeface="Times New Roman"/>
              </a:rPr>
              <a:t>Ekono</a:t>
            </a:r>
            <a:r>
              <a:rPr sz="2400" spc="4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i 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59"/>
              </a:lnSpc>
              <a:spcBef>
                <a:spcPts val="425"/>
              </a:spcBef>
            </a:pPr>
            <a:r>
              <a:rPr sz="2400" spc="0" dirty="0" smtClean="0">
                <a:latin typeface="Times New Roman"/>
                <a:cs typeface="Times New Roman"/>
              </a:rPr>
              <a:t>Ol</a:t>
            </a:r>
            <a:r>
              <a:rPr sz="2400" spc="-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hr</a:t>
            </a:r>
            <a:r>
              <a:rPr sz="2400" spc="-14" dirty="0" smtClean="0">
                <a:latin typeface="Times New Roman"/>
                <a:cs typeface="Times New Roman"/>
              </a:rPr>
              <a:t>a</a:t>
            </a:r>
            <a:r>
              <a:rPr sz="2400" spc="-19" dirty="0" smtClean="0">
                <a:latin typeface="Times New Roman"/>
                <a:cs typeface="Times New Roman"/>
              </a:rPr>
              <a:t>g</a:t>
            </a:r>
            <a:r>
              <a:rPr sz="2400" spc="0" dirty="0" smtClean="0">
                <a:latin typeface="Times New Roman"/>
                <a:cs typeface="Times New Roman"/>
              </a:rPr>
              <a:t>a 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59"/>
              </a:lnSpc>
              <a:spcBef>
                <a:spcPts val="425"/>
              </a:spcBef>
            </a:pPr>
            <a:r>
              <a:rPr sz="2400" spc="4" dirty="0" smtClean="0">
                <a:latin typeface="Times New Roman"/>
                <a:cs typeface="Times New Roman"/>
              </a:rPr>
              <a:t>C</a:t>
            </a:r>
            <a:r>
              <a:rPr sz="2400" spc="0" dirty="0" smtClean="0">
                <a:latin typeface="Times New Roman"/>
                <a:cs typeface="Times New Roman"/>
              </a:rPr>
              <a:t>u</a:t>
            </a:r>
            <a:r>
              <a:rPr sz="2400" spc="-9" dirty="0" smtClean="0">
                <a:latin typeface="Times New Roman"/>
                <a:cs typeface="Times New Roman"/>
              </a:rPr>
              <a:t>ac</a:t>
            </a:r>
            <a:r>
              <a:rPr sz="2400" spc="0" dirty="0" smtClean="0">
                <a:latin typeface="Times New Roman"/>
                <a:cs typeface="Times New Roman"/>
              </a:rPr>
              <a:t>a 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59"/>
              </a:lnSpc>
              <a:spcBef>
                <a:spcPts val="425"/>
              </a:spcBef>
            </a:pPr>
            <a:r>
              <a:rPr sz="2400" spc="-14" dirty="0" smtClean="0">
                <a:latin typeface="Times New Roman"/>
                <a:cs typeface="Times New Roman"/>
              </a:rPr>
              <a:t>F</a:t>
            </a:r>
            <a:r>
              <a:rPr sz="2400" spc="0" dirty="0" smtClean="0">
                <a:latin typeface="Times New Roman"/>
                <a:cs typeface="Times New Roman"/>
              </a:rPr>
              <a:t>inan</a:t>
            </a:r>
            <a:r>
              <a:rPr sz="2400" spc="-14" dirty="0" smtClean="0">
                <a:latin typeface="Times New Roman"/>
                <a:cs typeface="Times New Roman"/>
              </a:rPr>
              <a:t>c</a:t>
            </a:r>
            <a:r>
              <a:rPr sz="2400" spc="0" dirty="0" smtClean="0">
                <a:latin typeface="Times New Roman"/>
                <a:cs typeface="Times New Roman"/>
              </a:rPr>
              <a:t>ial</a:t>
            </a:r>
            <a:endParaRPr sz="2400">
              <a:latin typeface="Times New Roman"/>
              <a:cs typeface="Times New Roman"/>
            </a:endParaRPr>
          </a:p>
          <a:p>
            <a:pPr marL="12700" marR="39873">
              <a:lnSpc>
                <a:spcPct val="95825"/>
              </a:lnSpc>
              <a:spcBef>
                <a:spcPts val="425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…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36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99186" y="5945784"/>
            <a:ext cx="4939080" cy="922121"/>
          </a:xfrm>
          <a:custGeom>
            <a:avLst/>
            <a:gdLst/>
            <a:ahLst/>
            <a:cxnLst/>
            <a:rect l="l" t="t" r="r" b="b"/>
            <a:pathLst>
              <a:path w="4939080" h="922121">
                <a:moveTo>
                  <a:pt x="660" y="0"/>
                </a:moveTo>
                <a:lnTo>
                  <a:pt x="0" y="5473"/>
                </a:lnTo>
                <a:lnTo>
                  <a:pt x="85605" y="21361"/>
                </a:lnTo>
                <a:lnTo>
                  <a:pt x="660" y="0"/>
                </a:lnTo>
                <a:close/>
              </a:path>
              <a:path w="4939080" h="922121">
                <a:moveTo>
                  <a:pt x="85605" y="21361"/>
                </a:moveTo>
                <a:lnTo>
                  <a:pt x="3628153" y="912212"/>
                </a:lnTo>
                <a:lnTo>
                  <a:pt x="4885690" y="912212"/>
                </a:lnTo>
                <a:lnTo>
                  <a:pt x="85605" y="21361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4682" y="5939091"/>
            <a:ext cx="3692347" cy="933450"/>
          </a:xfrm>
          <a:custGeom>
            <a:avLst/>
            <a:gdLst/>
            <a:ahLst/>
            <a:cxnLst/>
            <a:rect l="l" t="t" r="r" b="b"/>
            <a:pathLst>
              <a:path w="3692347" h="933450">
                <a:moveTo>
                  <a:pt x="0" y="0"/>
                </a:moveTo>
                <a:lnTo>
                  <a:pt x="7924" y="6350"/>
                </a:lnTo>
                <a:lnTo>
                  <a:pt x="2870003" y="918906"/>
                </a:lnTo>
                <a:lnTo>
                  <a:pt x="3653462" y="91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788149"/>
            <a:ext cx="3393821" cy="106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0993" y="5782348"/>
            <a:ext cx="3409259" cy="1095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0352" y="417563"/>
            <a:ext cx="5756021" cy="1007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645972" y="1646775"/>
            <a:ext cx="7876696" cy="3610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0"/>
              </a:lnSpc>
              <a:spcBef>
                <a:spcPts val="149"/>
              </a:spcBef>
            </a:pPr>
            <a:r>
              <a:rPr sz="1900" spc="0" dirty="0" smtClean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900" spc="0" dirty="0" smtClean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1900" spc="49" dirty="0" smtClean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800" spc="-204" dirty="0" smtClean="0">
                <a:latin typeface="Times New Roman"/>
                <a:cs typeface="Times New Roman"/>
              </a:rPr>
              <a:t>T</a:t>
            </a:r>
            <a:r>
              <a:rPr sz="2800" spc="-14" dirty="0" smtClean="0">
                <a:latin typeface="Times New Roman"/>
                <a:cs typeface="Times New Roman"/>
              </a:rPr>
              <a:t>w</a:t>
            </a:r>
            <a:r>
              <a:rPr sz="2800" spc="9" dirty="0" smtClean="0">
                <a:latin typeface="Times New Roman"/>
                <a:cs typeface="Times New Roman"/>
              </a:rPr>
              <a:t>itt</a:t>
            </a:r>
            <a:r>
              <a:rPr sz="2800" spc="0" dirty="0" smtClean="0">
                <a:latin typeface="Times New Roman"/>
                <a:cs typeface="Times New Roman"/>
              </a:rPr>
              <a:t>er:</a:t>
            </a:r>
            <a:r>
              <a:rPr sz="2800" spc="-29" dirty="0" smtClean="0">
                <a:latin typeface="Times New Roman"/>
                <a:cs typeface="Times New Roman"/>
              </a:rPr>
              <a:t> </a:t>
            </a:r>
            <a:r>
              <a:rPr sz="2800" spc="14" dirty="0" smtClean="0">
                <a:latin typeface="Times New Roman"/>
                <a:cs typeface="Times New Roman"/>
              </a:rPr>
              <a:t>800</a:t>
            </a:r>
            <a:r>
              <a:rPr sz="2800" spc="4" dirty="0" smtClean="0">
                <a:latin typeface="Times New Roman"/>
                <a:cs typeface="Times New Roman"/>
              </a:rPr>
              <a:t>0</a:t>
            </a:r>
            <a:r>
              <a:rPr sz="2800" spc="-19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-6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t</a:t>
            </a:r>
            <a:r>
              <a:rPr sz="2800" spc="-9" dirty="0" smtClean="0">
                <a:latin typeface="Times New Roman"/>
                <a:cs typeface="Times New Roman"/>
              </a:rPr>
              <a:t>w</a:t>
            </a:r>
            <a:r>
              <a:rPr sz="2800" spc="0" dirty="0" smtClean="0">
                <a:latin typeface="Times New Roman"/>
                <a:cs typeface="Times New Roman"/>
              </a:rPr>
              <a:t>eet</a:t>
            </a:r>
            <a:r>
              <a:rPr sz="2800" spc="-3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p</a:t>
            </a:r>
            <a:r>
              <a:rPr sz="2800" spc="0" dirty="0" smtClean="0">
                <a:latin typeface="Times New Roman"/>
                <a:cs typeface="Times New Roman"/>
              </a:rPr>
              <a:t>er</a:t>
            </a:r>
            <a:r>
              <a:rPr sz="2800" spc="-2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ti</a:t>
            </a:r>
            <a:r>
              <a:rPr sz="2800" spc="0" dirty="0" smtClean="0">
                <a:latin typeface="Times New Roman"/>
                <a:cs typeface="Times New Roman"/>
              </a:rPr>
              <a:t>k</a:t>
            </a:r>
            <a:r>
              <a:rPr sz="2800" spc="-4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Wingdings"/>
                <a:cs typeface="Wingdings"/>
              </a:rPr>
              <a:t></a:t>
            </a:r>
            <a:r>
              <a:rPr sz="2800" spc="9" dirty="0" smtClean="0">
                <a:latin typeface="Times New Roman"/>
                <a:cs typeface="Times New Roman"/>
              </a:rPr>
              <a:t> 60</a:t>
            </a:r>
            <a:r>
              <a:rPr sz="2800" spc="0" dirty="0" smtClean="0">
                <a:latin typeface="Times New Roman"/>
                <a:cs typeface="Times New Roman"/>
              </a:rPr>
              <a:t>0</a:t>
            </a:r>
            <a:r>
              <a:rPr sz="2800" spc="-39" dirty="0" smtClean="0">
                <a:latin typeface="Times New Roman"/>
                <a:cs typeface="Times New Roman"/>
              </a:rPr>
              <a:t> </a:t>
            </a:r>
            <a:r>
              <a:rPr sz="2800" spc="-9" dirty="0" smtClean="0">
                <a:latin typeface="Times New Roman"/>
                <a:cs typeface="Times New Roman"/>
              </a:rPr>
              <a:t>j</a:t>
            </a:r>
            <a:r>
              <a:rPr sz="2800" spc="9" dirty="0" smtClean="0">
                <a:latin typeface="Times New Roman"/>
                <a:cs typeface="Times New Roman"/>
              </a:rPr>
              <a:t>ut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50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t</a:t>
            </a:r>
            <a:r>
              <a:rPr sz="2800" spc="-9" dirty="0" smtClean="0">
                <a:latin typeface="Times New Roman"/>
                <a:cs typeface="Times New Roman"/>
              </a:rPr>
              <a:t>w</a:t>
            </a:r>
            <a:r>
              <a:rPr sz="2800" spc="0" dirty="0" smtClean="0">
                <a:latin typeface="Times New Roman"/>
                <a:cs typeface="Times New Roman"/>
              </a:rPr>
              <a:t>eet</a:t>
            </a:r>
            <a:r>
              <a:rPr sz="2800" spc="-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p</a:t>
            </a:r>
            <a:r>
              <a:rPr sz="2800" spc="0" dirty="0" smtClean="0">
                <a:latin typeface="Times New Roman"/>
                <a:cs typeface="Times New Roman"/>
              </a:rPr>
              <a:t>er</a:t>
            </a:r>
            <a:endParaRPr sz="2800">
              <a:latin typeface="Times New Roman"/>
              <a:cs typeface="Times New Roman"/>
            </a:endParaRPr>
          </a:p>
          <a:p>
            <a:pPr marL="268732" marR="53820">
              <a:lnSpc>
                <a:spcPts val="3025"/>
              </a:lnSpc>
              <a:spcBef>
                <a:spcPts val="2"/>
              </a:spcBef>
            </a:pPr>
            <a:r>
              <a:rPr sz="2800" spc="9" dirty="0" smtClean="0">
                <a:latin typeface="Times New Roman"/>
                <a:cs typeface="Times New Roman"/>
              </a:rPr>
              <a:t>h</a:t>
            </a:r>
            <a:r>
              <a:rPr sz="2800" spc="0" dirty="0" smtClean="0">
                <a:latin typeface="Times New Roman"/>
                <a:cs typeface="Times New Roman"/>
              </a:rPr>
              <a:t>ar</a:t>
            </a:r>
            <a:r>
              <a:rPr sz="2800" spc="9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12700" marR="38949">
              <a:lnSpc>
                <a:spcPct val="95825"/>
              </a:lnSpc>
              <a:spcBef>
                <a:spcPts val="33"/>
              </a:spcBef>
            </a:pPr>
            <a:r>
              <a:rPr sz="1900" spc="0" dirty="0" smtClean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900" spc="0" dirty="0" smtClean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1900" spc="59" dirty="0" smtClean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Face</a:t>
            </a:r>
            <a:r>
              <a:rPr sz="2800" spc="4" dirty="0" smtClean="0">
                <a:latin typeface="Times New Roman"/>
                <a:cs typeface="Times New Roman"/>
              </a:rPr>
              <a:t>b</a:t>
            </a:r>
            <a:r>
              <a:rPr sz="2800" spc="9" dirty="0" smtClean="0">
                <a:latin typeface="Times New Roman"/>
                <a:cs typeface="Times New Roman"/>
              </a:rPr>
              <a:t>oo</a:t>
            </a:r>
            <a:r>
              <a:rPr sz="2800" spc="-14" dirty="0" smtClean="0">
                <a:latin typeface="Times New Roman"/>
                <a:cs typeface="Times New Roman"/>
              </a:rPr>
              <a:t>k</a:t>
            </a:r>
            <a:r>
              <a:rPr sz="2800" spc="0" dirty="0" smtClean="0">
                <a:latin typeface="Times New Roman"/>
                <a:cs typeface="Times New Roman"/>
              </a:rPr>
              <a:t>: </a:t>
            </a:r>
            <a:r>
              <a:rPr sz="2800" spc="9" dirty="0" smtClean="0">
                <a:latin typeface="Times New Roman"/>
                <a:cs typeface="Times New Roman"/>
              </a:rPr>
              <a:t>3</a:t>
            </a:r>
            <a:r>
              <a:rPr sz="2800" spc="0" dirty="0" smtClean="0">
                <a:latin typeface="Times New Roman"/>
                <a:cs typeface="Times New Roman"/>
              </a:rPr>
              <a:t>0</a:t>
            </a:r>
            <a:r>
              <a:rPr sz="2800" spc="-84" dirty="0" smtClean="0">
                <a:latin typeface="Times New Roman"/>
                <a:cs typeface="Times New Roman"/>
              </a:rPr>
              <a:t> 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9" dirty="0" smtClean="0">
                <a:latin typeface="Times New Roman"/>
                <a:cs typeface="Times New Roman"/>
              </a:rPr>
              <a:t>il</a:t>
            </a:r>
            <a:r>
              <a:rPr sz="2800" spc="-34" dirty="0" smtClean="0">
                <a:latin typeface="Times New Roman"/>
                <a:cs typeface="Times New Roman"/>
              </a:rPr>
              <a:t>y</a:t>
            </a:r>
            <a:r>
              <a:rPr sz="2800" spc="0" dirty="0" smtClean="0">
                <a:latin typeface="Times New Roman"/>
                <a:cs typeface="Times New Roman"/>
              </a:rPr>
              <a:t>ar</a:t>
            </a:r>
            <a:r>
              <a:rPr sz="2800" spc="44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it</a:t>
            </a:r>
            <a:r>
              <a:rPr sz="2800" spc="0" dirty="0" smtClean="0">
                <a:latin typeface="Times New Roman"/>
                <a:cs typeface="Times New Roman"/>
              </a:rPr>
              <a:t>em</a:t>
            </a:r>
            <a:r>
              <a:rPr sz="2800" spc="-3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(l</a:t>
            </a:r>
            <a:r>
              <a:rPr sz="2800" spc="9" dirty="0" smtClean="0">
                <a:latin typeface="Times New Roman"/>
                <a:cs typeface="Times New Roman"/>
              </a:rPr>
              <a:t>ink</a:t>
            </a:r>
            <a:r>
              <a:rPr sz="2800" spc="0" dirty="0" smtClean="0">
                <a:latin typeface="Times New Roman"/>
                <a:cs typeface="Times New Roman"/>
              </a:rPr>
              <a:t>,</a:t>
            </a:r>
            <a:r>
              <a:rPr sz="2800" spc="-7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st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tu</a:t>
            </a:r>
            <a:r>
              <a:rPr sz="2800" spc="-14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,</a:t>
            </a:r>
            <a:r>
              <a:rPr sz="2800" spc="-5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not</a:t>
            </a:r>
            <a:r>
              <a:rPr sz="2800" spc="0" dirty="0" smtClean="0">
                <a:latin typeface="Times New Roman"/>
                <a:cs typeface="Times New Roman"/>
              </a:rPr>
              <a:t>e,</a:t>
            </a:r>
            <a:r>
              <a:rPr sz="2800" spc="-5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f</a:t>
            </a:r>
            <a:r>
              <a:rPr sz="2800" spc="9" dirty="0" smtClean="0">
                <a:latin typeface="Times New Roman"/>
                <a:cs typeface="Times New Roman"/>
              </a:rPr>
              <a:t>oto</a:t>
            </a:r>
            <a:r>
              <a:rPr sz="2800" spc="0" dirty="0" smtClean="0">
                <a:latin typeface="Times New Roman"/>
                <a:cs typeface="Times New Roman"/>
              </a:rPr>
              <a:t>,</a:t>
            </a:r>
            <a:r>
              <a:rPr sz="2800" spc="-5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dl</a:t>
            </a:r>
            <a:r>
              <a:rPr sz="2800" spc="0" dirty="0" smtClean="0">
                <a:latin typeface="Times New Roman"/>
                <a:cs typeface="Times New Roman"/>
              </a:rPr>
              <a:t>l</a:t>
            </a:r>
            <a:endParaRPr sz="2800">
              <a:latin typeface="Times New Roman"/>
              <a:cs typeface="Times New Roman"/>
            </a:endParaRPr>
          </a:p>
          <a:p>
            <a:pPr marL="268732" marR="53820">
              <a:lnSpc>
                <a:spcPts val="3025"/>
              </a:lnSpc>
              <a:spcBef>
                <a:spcPts val="151"/>
              </a:spcBef>
            </a:pPr>
            <a:r>
              <a:rPr sz="2800" spc="0" dirty="0" smtClean="0">
                <a:latin typeface="Times New Roman"/>
                <a:cs typeface="Times New Roman"/>
              </a:rPr>
              <a:t>) per</a:t>
            </a:r>
            <a:r>
              <a:rPr sz="2800" spc="-25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bul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.</a:t>
            </a:r>
            <a:r>
              <a:rPr sz="2800" spc="-34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50</a:t>
            </a:r>
            <a:r>
              <a:rPr sz="2800" spc="0" dirty="0" smtClean="0">
                <a:latin typeface="Times New Roman"/>
                <a:cs typeface="Times New Roman"/>
              </a:rPr>
              <a:t>0</a:t>
            </a:r>
            <a:r>
              <a:rPr sz="2800" spc="-34" dirty="0" smtClean="0">
                <a:latin typeface="Times New Roman"/>
                <a:cs typeface="Times New Roman"/>
              </a:rPr>
              <a:t> </a:t>
            </a:r>
            <a:r>
              <a:rPr sz="2800" spc="-9" dirty="0" smtClean="0">
                <a:latin typeface="Times New Roman"/>
                <a:cs typeface="Times New Roman"/>
              </a:rPr>
              <a:t>j</a:t>
            </a:r>
            <a:r>
              <a:rPr sz="2800" spc="9" dirty="0" smtClean="0">
                <a:latin typeface="Times New Roman"/>
                <a:cs typeface="Times New Roman"/>
              </a:rPr>
              <a:t>ut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50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us</a:t>
            </a:r>
            <a:r>
              <a:rPr sz="2800" spc="0" dirty="0" smtClean="0">
                <a:latin typeface="Times New Roman"/>
                <a:cs typeface="Times New Roman"/>
              </a:rPr>
              <a:t>er</a:t>
            </a:r>
            <a:r>
              <a:rPr sz="2800" spc="-25" dirty="0" smtClean="0">
                <a:latin typeface="Times New Roman"/>
                <a:cs typeface="Times New Roman"/>
              </a:rPr>
              <a:t> 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ngh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bi</a:t>
            </a:r>
            <a:r>
              <a:rPr sz="2800" spc="-9" dirty="0" smtClean="0">
                <a:latin typeface="Times New Roman"/>
                <a:cs typeface="Times New Roman"/>
              </a:rPr>
              <a:t>s</a:t>
            </a:r>
            <a:r>
              <a:rPr sz="2800" spc="9" dirty="0" smtClean="0">
                <a:latin typeface="Times New Roman"/>
                <a:cs typeface="Times New Roman"/>
              </a:rPr>
              <a:t>k</a:t>
            </a:r>
            <a:r>
              <a:rPr sz="2800" spc="-19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-25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70</a:t>
            </a:r>
            <a:r>
              <a:rPr sz="2800" spc="0" dirty="0" smtClean="0">
                <a:latin typeface="Times New Roman"/>
                <a:cs typeface="Times New Roman"/>
              </a:rPr>
              <a:t>0</a:t>
            </a:r>
            <a:r>
              <a:rPr sz="2800" spc="-39" dirty="0" smtClean="0">
                <a:latin typeface="Times New Roman"/>
                <a:cs typeface="Times New Roman"/>
              </a:rPr>
              <a:t> </a:t>
            </a:r>
            <a:r>
              <a:rPr sz="2800" spc="-44" dirty="0" smtClean="0">
                <a:latin typeface="Times New Roman"/>
                <a:cs typeface="Times New Roman"/>
              </a:rPr>
              <a:t>m</a:t>
            </a:r>
            <a:r>
              <a:rPr sz="2800" spc="9" dirty="0" smtClean="0">
                <a:latin typeface="Times New Roman"/>
                <a:cs typeface="Times New Roman"/>
              </a:rPr>
              <a:t>il</a:t>
            </a:r>
            <a:r>
              <a:rPr sz="2800" spc="-34" dirty="0" smtClean="0">
                <a:latin typeface="Times New Roman"/>
                <a:cs typeface="Times New Roman"/>
              </a:rPr>
              <a:t>y</a:t>
            </a:r>
            <a:r>
              <a:rPr sz="2800" spc="0" dirty="0" smtClean="0">
                <a:latin typeface="Times New Roman"/>
                <a:cs typeface="Times New Roman"/>
              </a:rPr>
              <a:t>ar</a:t>
            </a:r>
            <a:endParaRPr sz="2800">
              <a:latin typeface="Times New Roman"/>
              <a:cs typeface="Times New Roman"/>
            </a:endParaRPr>
          </a:p>
          <a:p>
            <a:pPr marL="268732" marR="53820">
              <a:lnSpc>
                <a:spcPts val="3025"/>
              </a:lnSpc>
            </a:pP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ni</a:t>
            </a:r>
            <a:r>
              <a:rPr sz="2800" spc="0" dirty="0" smtClean="0">
                <a:latin typeface="Times New Roman"/>
                <a:cs typeface="Times New Roman"/>
              </a:rPr>
              <a:t>t</a:t>
            </a:r>
            <a:r>
              <a:rPr sz="2800" spc="-1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p</a:t>
            </a:r>
            <a:r>
              <a:rPr sz="2800" spc="0" dirty="0" smtClean="0">
                <a:latin typeface="Times New Roman"/>
                <a:cs typeface="Times New Roman"/>
              </a:rPr>
              <a:t>er</a:t>
            </a:r>
            <a:r>
              <a:rPr sz="2800" spc="-2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bul</a:t>
            </a:r>
            <a:r>
              <a:rPr sz="2800" spc="0" dirty="0" smtClean="0">
                <a:latin typeface="Times New Roman"/>
                <a:cs typeface="Times New Roman"/>
              </a:rPr>
              <a:t>an</a:t>
            </a:r>
            <a:r>
              <a:rPr sz="2800" spc="-6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-1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situ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6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FB.</a:t>
            </a:r>
            <a:endParaRPr sz="2800">
              <a:latin typeface="Times New Roman"/>
              <a:cs typeface="Times New Roman"/>
            </a:endParaRPr>
          </a:p>
          <a:p>
            <a:pPr marL="12700" marR="53820">
              <a:lnSpc>
                <a:spcPct val="95825"/>
              </a:lnSpc>
              <a:spcBef>
                <a:spcPts val="63"/>
              </a:spcBef>
            </a:pPr>
            <a:r>
              <a:rPr sz="1900" spc="0" dirty="0" smtClean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900" spc="0" dirty="0" smtClean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1900" spc="49" dirty="0" smtClean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9" dirty="0" smtClean="0">
                <a:latin typeface="Times New Roman"/>
                <a:cs typeface="Times New Roman"/>
              </a:rPr>
              <a:t>ndo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are</a:t>
            </a:r>
            <a:r>
              <a:rPr sz="2800" spc="9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:</a:t>
            </a:r>
            <a:r>
              <a:rPr sz="2800" spc="-25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450</a:t>
            </a:r>
            <a:r>
              <a:rPr sz="2800" spc="14" dirty="0" smtClean="0">
                <a:latin typeface="Times New Roman"/>
                <a:cs typeface="Times New Roman"/>
              </a:rPr>
              <a:t>0</a:t>
            </a:r>
            <a:r>
              <a:rPr sz="2800" spc="0" dirty="0" smtClean="0">
                <a:latin typeface="Times New Roman"/>
                <a:cs typeface="Times New Roman"/>
              </a:rPr>
              <a:t>an</a:t>
            </a:r>
            <a:r>
              <a:rPr sz="2800" spc="-8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g</a:t>
            </a:r>
            <a:r>
              <a:rPr sz="2800" spc="0" dirty="0" smtClean="0">
                <a:latin typeface="Times New Roman"/>
                <a:cs typeface="Times New Roman"/>
              </a:rPr>
              <a:t>era</a:t>
            </a:r>
            <a:r>
              <a:rPr sz="2800" spc="9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,</a:t>
            </a:r>
            <a:r>
              <a:rPr sz="2800" spc="-5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su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9" dirty="0" smtClean="0">
                <a:latin typeface="Times New Roman"/>
                <a:cs typeface="Times New Roman"/>
              </a:rPr>
              <a:t>sik</a:t>
            </a:r>
            <a:r>
              <a:rPr sz="2800" spc="0" dirty="0" smtClean="0">
                <a:latin typeface="Times New Roman"/>
                <a:cs typeface="Times New Roman"/>
              </a:rPr>
              <a:t>an</a:t>
            </a:r>
            <a:r>
              <a:rPr sz="2800" spc="-3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3 </a:t>
            </a:r>
            <a:r>
              <a:rPr sz="2800" spc="9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ra</a:t>
            </a:r>
            <a:r>
              <a:rPr sz="2800" spc="14" dirty="0" smtClean="0">
                <a:latin typeface="Times New Roman"/>
                <a:cs typeface="Times New Roman"/>
              </a:rPr>
              <a:t>n</a:t>
            </a:r>
            <a:r>
              <a:rPr sz="2800" spc="9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ak</a:t>
            </a:r>
            <a:r>
              <a:rPr sz="2800" spc="-19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-6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p</a:t>
            </a:r>
            <a:r>
              <a:rPr sz="2800" spc="0" dirty="0" smtClean="0">
                <a:latin typeface="Times New Roman"/>
                <a:cs typeface="Times New Roman"/>
              </a:rPr>
              <a:t>er</a:t>
            </a:r>
            <a:endParaRPr sz="2800">
              <a:latin typeface="Times New Roman"/>
              <a:cs typeface="Times New Roman"/>
            </a:endParaRPr>
          </a:p>
          <a:p>
            <a:pPr marL="268732" marR="53820">
              <a:lnSpc>
                <a:spcPts val="3025"/>
              </a:lnSpc>
              <a:spcBef>
                <a:spcPts val="151"/>
              </a:spcBef>
            </a:pP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ni</a:t>
            </a:r>
            <a:r>
              <a:rPr sz="2800" spc="0" dirty="0" smtClean="0">
                <a:latin typeface="Times New Roman"/>
                <a:cs typeface="Times New Roman"/>
              </a:rPr>
              <a:t>t</a:t>
            </a:r>
            <a:r>
              <a:rPr sz="2800" spc="-1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= </a:t>
            </a:r>
            <a:r>
              <a:rPr sz="2800" spc="14" dirty="0" smtClean="0">
                <a:latin typeface="Times New Roman"/>
                <a:cs typeface="Times New Roman"/>
              </a:rPr>
              <a:t>1</a:t>
            </a:r>
            <a:r>
              <a:rPr sz="2800" spc="0" dirty="0" smtClean="0">
                <a:latin typeface="Times New Roman"/>
                <a:cs typeface="Times New Roman"/>
              </a:rPr>
              <a:t>2</a:t>
            </a:r>
            <a:r>
              <a:rPr sz="2800" spc="-14" dirty="0" smtClean="0">
                <a:latin typeface="Times New Roman"/>
                <a:cs typeface="Times New Roman"/>
              </a:rPr>
              <a:t> </a:t>
            </a:r>
            <a:r>
              <a:rPr sz="2800" spc="-9" dirty="0" smtClean="0">
                <a:latin typeface="Times New Roman"/>
                <a:cs typeface="Times New Roman"/>
              </a:rPr>
              <a:t>j</a:t>
            </a:r>
            <a:r>
              <a:rPr sz="2800" spc="9" dirty="0" smtClean="0">
                <a:latin typeface="Times New Roman"/>
                <a:cs typeface="Times New Roman"/>
              </a:rPr>
              <a:t>ut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25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ra</a:t>
            </a:r>
            <a:r>
              <a:rPr sz="2800" spc="9" dirty="0" smtClean="0">
                <a:latin typeface="Times New Roman"/>
                <a:cs typeface="Times New Roman"/>
              </a:rPr>
              <a:t>ns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9" dirty="0" smtClean="0">
                <a:latin typeface="Times New Roman"/>
                <a:cs typeface="Times New Roman"/>
              </a:rPr>
              <a:t>ks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-6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p</a:t>
            </a:r>
            <a:r>
              <a:rPr sz="2800" spc="0" dirty="0" smtClean="0">
                <a:latin typeface="Times New Roman"/>
                <a:cs typeface="Times New Roman"/>
              </a:rPr>
              <a:t>er</a:t>
            </a:r>
            <a:r>
              <a:rPr sz="2800" spc="-25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h</a:t>
            </a:r>
            <a:r>
              <a:rPr sz="2800" spc="0" dirty="0" smtClean="0">
                <a:latin typeface="Times New Roman"/>
                <a:cs typeface="Times New Roman"/>
              </a:rPr>
              <a:t>ari</a:t>
            </a:r>
            <a:r>
              <a:rPr sz="2800" spc="-3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25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9" dirty="0" smtClean="0">
                <a:latin typeface="Times New Roman"/>
                <a:cs typeface="Times New Roman"/>
              </a:rPr>
              <a:t>ndon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s</a:t>
            </a:r>
            <a:r>
              <a:rPr sz="2800" spc="-9" dirty="0" smtClean="0">
                <a:latin typeface="Times New Roman"/>
                <a:cs typeface="Times New Roman"/>
              </a:rPr>
              <a:t>i</a:t>
            </a:r>
            <a:r>
              <a:rPr sz="2800" spc="-19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12700" marR="53820">
              <a:lnSpc>
                <a:spcPct val="95825"/>
              </a:lnSpc>
              <a:spcBef>
                <a:spcPts val="58"/>
              </a:spcBef>
            </a:pPr>
            <a:r>
              <a:rPr sz="1900" spc="0" dirty="0" smtClean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900" spc="0" dirty="0" smtClean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1900" spc="59" dirty="0" smtClean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800" spc="-14" dirty="0" smtClean="0">
                <a:latin typeface="Times New Roman"/>
                <a:cs typeface="Times New Roman"/>
              </a:rPr>
              <a:t>K</a:t>
            </a:r>
            <a:r>
              <a:rPr sz="2800" spc="0" dirty="0" smtClean="0">
                <a:latin typeface="Times New Roman"/>
                <a:cs typeface="Times New Roman"/>
              </a:rPr>
              <a:t>ar</a:t>
            </a:r>
            <a:r>
              <a:rPr sz="2800" spc="9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u</a:t>
            </a:r>
            <a:r>
              <a:rPr sz="2800" spc="-1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k</a:t>
            </a:r>
            <a:r>
              <a:rPr sz="2800" spc="0" dirty="0" smtClean="0">
                <a:latin typeface="Times New Roman"/>
                <a:cs typeface="Times New Roman"/>
              </a:rPr>
              <a:t>re</a:t>
            </a:r>
            <a:r>
              <a:rPr sz="2800" spc="9" dirty="0" smtClean="0">
                <a:latin typeface="Times New Roman"/>
                <a:cs typeface="Times New Roman"/>
              </a:rPr>
              <a:t>di</a:t>
            </a:r>
            <a:r>
              <a:rPr sz="2800" spc="0" dirty="0" smtClean="0">
                <a:latin typeface="Times New Roman"/>
                <a:cs typeface="Times New Roman"/>
              </a:rPr>
              <a:t>t</a:t>
            </a:r>
            <a:r>
              <a:rPr sz="2800" spc="-6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vis</a:t>
            </a:r>
            <a:r>
              <a:rPr sz="2800" spc="0" dirty="0" smtClean="0">
                <a:latin typeface="Times New Roman"/>
                <a:cs typeface="Times New Roman"/>
              </a:rPr>
              <a:t>a:</a:t>
            </a:r>
            <a:r>
              <a:rPr sz="2800" spc="-6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b</a:t>
            </a:r>
            <a:r>
              <a:rPr sz="2800" spc="0" dirty="0" smtClean="0">
                <a:latin typeface="Times New Roman"/>
                <a:cs typeface="Times New Roman"/>
              </a:rPr>
              <a:t>er</a:t>
            </a:r>
            <a:r>
              <a:rPr sz="2800" spc="9" dirty="0" smtClean="0">
                <a:latin typeface="Times New Roman"/>
                <a:cs typeface="Times New Roman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k</a:t>
            </a:r>
            <a:r>
              <a:rPr sz="2800" spc="0" dirty="0" smtClean="0">
                <a:latin typeface="Times New Roman"/>
                <a:cs typeface="Times New Roman"/>
              </a:rPr>
              <a:t>u</a:t>
            </a:r>
            <a:r>
              <a:rPr sz="2800" spc="-8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2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20</a:t>
            </a:r>
            <a:r>
              <a:rPr sz="2800" spc="0" dirty="0" smtClean="0">
                <a:latin typeface="Times New Roman"/>
                <a:cs typeface="Times New Roman"/>
              </a:rPr>
              <a:t>0</a:t>
            </a:r>
            <a:r>
              <a:rPr sz="2800" spc="-3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14" dirty="0" smtClean="0">
                <a:latin typeface="Times New Roman"/>
                <a:cs typeface="Times New Roman"/>
              </a:rPr>
              <a:t>g</a:t>
            </a:r>
            <a:r>
              <a:rPr sz="2800" spc="0" dirty="0" smtClean="0">
                <a:latin typeface="Times New Roman"/>
                <a:cs typeface="Times New Roman"/>
              </a:rPr>
              <a:t>ara.</a:t>
            </a:r>
            <a:r>
              <a:rPr sz="2800" spc="-54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1</a:t>
            </a:r>
            <a:r>
              <a:rPr sz="2800" spc="0" dirty="0" smtClean="0">
                <a:latin typeface="Times New Roman"/>
                <a:cs typeface="Times New Roman"/>
              </a:rPr>
              <a:t>0</a:t>
            </a:r>
            <a:r>
              <a:rPr sz="2800" spc="-1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9" dirty="0" smtClean="0">
                <a:latin typeface="Times New Roman"/>
                <a:cs typeface="Times New Roman"/>
              </a:rPr>
              <a:t>ib</a:t>
            </a:r>
            <a:r>
              <a:rPr sz="2800" spc="0" dirty="0" smtClean="0">
                <a:latin typeface="Times New Roman"/>
                <a:cs typeface="Times New Roman"/>
              </a:rPr>
              <a:t>u</a:t>
            </a:r>
            <a:endParaRPr sz="2800">
              <a:latin typeface="Times New Roman"/>
              <a:cs typeface="Times New Roman"/>
            </a:endParaRPr>
          </a:p>
          <a:p>
            <a:pPr marL="268732" marR="53820">
              <a:lnSpc>
                <a:spcPts val="3025"/>
              </a:lnSpc>
              <a:spcBef>
                <a:spcPts val="151"/>
              </a:spcBef>
            </a:pPr>
            <a:r>
              <a:rPr sz="2800" spc="9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ra</a:t>
            </a:r>
            <a:r>
              <a:rPr sz="2800" spc="9" dirty="0" smtClean="0">
                <a:latin typeface="Times New Roman"/>
                <a:cs typeface="Times New Roman"/>
              </a:rPr>
              <a:t>ns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9" dirty="0" smtClean="0">
                <a:latin typeface="Times New Roman"/>
                <a:cs typeface="Times New Roman"/>
              </a:rPr>
              <a:t>k</a:t>
            </a:r>
            <a:r>
              <a:rPr sz="2800" spc="9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-8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p</a:t>
            </a:r>
            <a:r>
              <a:rPr sz="2800" spc="0" dirty="0" smtClean="0">
                <a:latin typeface="Times New Roman"/>
                <a:cs typeface="Times New Roman"/>
              </a:rPr>
              <a:t>er</a:t>
            </a:r>
            <a:r>
              <a:rPr sz="2800" spc="-25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ti</a:t>
            </a:r>
            <a:r>
              <a:rPr sz="2800" spc="0" dirty="0" smtClean="0">
                <a:latin typeface="Times New Roman"/>
                <a:cs typeface="Times New Roman"/>
              </a:rPr>
              <a:t>k</a:t>
            </a:r>
            <a:r>
              <a:rPr sz="2800" spc="-2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Wingdings"/>
                <a:cs typeface="Wingdings"/>
              </a:rPr>
              <a:t></a:t>
            </a:r>
            <a:r>
              <a:rPr sz="2800" spc="9" dirty="0" smtClean="0">
                <a:latin typeface="Times New Roman"/>
                <a:cs typeface="Times New Roman"/>
              </a:rPr>
              <a:t> 85</a:t>
            </a:r>
            <a:r>
              <a:rPr sz="2800" spc="0" dirty="0" smtClean="0">
                <a:latin typeface="Times New Roman"/>
                <a:cs typeface="Times New Roman"/>
              </a:rPr>
              <a:t>0</a:t>
            </a:r>
            <a:r>
              <a:rPr sz="2800" spc="-39" dirty="0" smtClean="0">
                <a:latin typeface="Times New Roman"/>
                <a:cs typeface="Times New Roman"/>
              </a:rPr>
              <a:t> </a:t>
            </a:r>
            <a:r>
              <a:rPr sz="2800" spc="-9" dirty="0" smtClean="0">
                <a:latin typeface="Times New Roman"/>
                <a:cs typeface="Times New Roman"/>
              </a:rPr>
              <a:t>j</a:t>
            </a:r>
            <a:r>
              <a:rPr sz="2800" spc="9" dirty="0" smtClean="0">
                <a:latin typeface="Times New Roman"/>
                <a:cs typeface="Times New Roman"/>
              </a:rPr>
              <a:t>ut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50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ra</a:t>
            </a:r>
            <a:r>
              <a:rPr sz="2800" spc="14" dirty="0" smtClean="0">
                <a:latin typeface="Times New Roman"/>
                <a:cs typeface="Times New Roman"/>
              </a:rPr>
              <a:t>n</a:t>
            </a:r>
            <a:r>
              <a:rPr sz="2800" spc="9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14" dirty="0" smtClean="0">
                <a:latin typeface="Times New Roman"/>
                <a:cs typeface="Times New Roman"/>
              </a:rPr>
              <a:t>k</a:t>
            </a:r>
            <a:r>
              <a:rPr sz="2800" spc="-9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-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p</a:t>
            </a:r>
            <a:r>
              <a:rPr sz="2800" spc="9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-75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h</a:t>
            </a:r>
            <a:r>
              <a:rPr sz="2800" spc="0" dirty="0" smtClean="0">
                <a:latin typeface="Times New Roman"/>
                <a:cs typeface="Times New Roman"/>
              </a:rPr>
              <a:t>ar</a:t>
            </a:r>
            <a:r>
              <a:rPr sz="2800" spc="14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485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99186" y="5945784"/>
            <a:ext cx="4939080" cy="922121"/>
          </a:xfrm>
          <a:custGeom>
            <a:avLst/>
            <a:gdLst/>
            <a:ahLst/>
            <a:cxnLst/>
            <a:rect l="l" t="t" r="r" b="b"/>
            <a:pathLst>
              <a:path w="4939080" h="922121">
                <a:moveTo>
                  <a:pt x="660" y="0"/>
                </a:moveTo>
                <a:lnTo>
                  <a:pt x="0" y="5473"/>
                </a:lnTo>
                <a:lnTo>
                  <a:pt x="85605" y="21361"/>
                </a:lnTo>
                <a:lnTo>
                  <a:pt x="660" y="0"/>
                </a:lnTo>
                <a:close/>
              </a:path>
              <a:path w="4939080" h="922121">
                <a:moveTo>
                  <a:pt x="85605" y="21361"/>
                </a:moveTo>
                <a:lnTo>
                  <a:pt x="3628153" y="912212"/>
                </a:lnTo>
                <a:lnTo>
                  <a:pt x="4885690" y="912212"/>
                </a:lnTo>
                <a:lnTo>
                  <a:pt x="85605" y="21361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4682" y="5939091"/>
            <a:ext cx="3692347" cy="933450"/>
          </a:xfrm>
          <a:custGeom>
            <a:avLst/>
            <a:gdLst/>
            <a:ahLst/>
            <a:cxnLst/>
            <a:rect l="l" t="t" r="r" b="b"/>
            <a:pathLst>
              <a:path w="3692347" h="933450">
                <a:moveTo>
                  <a:pt x="0" y="0"/>
                </a:moveTo>
                <a:lnTo>
                  <a:pt x="7924" y="6350"/>
                </a:lnTo>
                <a:lnTo>
                  <a:pt x="2870003" y="918906"/>
                </a:lnTo>
                <a:lnTo>
                  <a:pt x="3653462" y="91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788149"/>
            <a:ext cx="3393821" cy="106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0993" y="5782348"/>
            <a:ext cx="3409259" cy="1095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0352" y="670547"/>
            <a:ext cx="5289677" cy="519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645972" y="1579590"/>
            <a:ext cx="7677574" cy="24854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398">
              <a:lnSpc>
                <a:spcPts val="3379"/>
              </a:lnSpc>
              <a:spcBef>
                <a:spcPts val="169"/>
              </a:spcBef>
            </a:pPr>
            <a:r>
              <a:rPr sz="2150" spc="0" dirty="0" smtClean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2150" spc="328" dirty="0" smtClean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Digitali</a:t>
            </a:r>
            <a:r>
              <a:rPr sz="3200" spc="9" dirty="0" smtClean="0">
                <a:latin typeface="Times New Roman"/>
                <a:cs typeface="Times New Roman"/>
              </a:rPr>
              <a:t>s</a:t>
            </a:r>
            <a:r>
              <a:rPr sz="3200" spc="0" dirty="0" smtClean="0">
                <a:latin typeface="Times New Roman"/>
                <a:cs typeface="Times New Roman"/>
              </a:rPr>
              <a:t>asi,</a:t>
            </a:r>
            <a:r>
              <a:rPr sz="3200" spc="-143" dirty="0" smtClean="0">
                <a:latin typeface="Times New Roman"/>
                <a:cs typeface="Times New Roman"/>
              </a:rPr>
              <a:t> </a:t>
            </a:r>
            <a:r>
              <a:rPr sz="3200" spc="4" dirty="0" smtClean="0">
                <a:latin typeface="Times New Roman"/>
                <a:cs typeface="Times New Roman"/>
              </a:rPr>
              <a:t>k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r>
              <a:rPr sz="3200" spc="-64" dirty="0" smtClean="0">
                <a:latin typeface="Times New Roman"/>
                <a:cs typeface="Times New Roman"/>
              </a:rPr>
              <a:t>m</a:t>
            </a:r>
            <a:r>
              <a:rPr sz="3200" spc="0" dirty="0" smtClean="0">
                <a:latin typeface="Times New Roman"/>
                <a:cs typeface="Times New Roman"/>
              </a:rPr>
              <a:t>ajuan</a:t>
            </a:r>
            <a:r>
              <a:rPr sz="3200" spc="-24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si</a:t>
            </a:r>
            <a:r>
              <a:rPr sz="3200" spc="4" dirty="0" smtClean="0">
                <a:latin typeface="Times New Roman"/>
                <a:cs typeface="Times New Roman"/>
              </a:rPr>
              <a:t>s</a:t>
            </a:r>
            <a:r>
              <a:rPr sz="3200" spc="0" dirty="0" smtClean="0">
                <a:latin typeface="Times New Roman"/>
                <a:cs typeface="Times New Roman"/>
              </a:rPr>
              <a:t>tem</a:t>
            </a:r>
            <a:r>
              <a:rPr sz="3200" spc="-33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i</a:t>
            </a:r>
            <a:r>
              <a:rPr sz="3200" spc="4" dirty="0" smtClean="0">
                <a:latin typeface="Times New Roman"/>
                <a:cs typeface="Times New Roman"/>
              </a:rPr>
              <a:t>n</a:t>
            </a:r>
            <a:r>
              <a:rPr sz="3200" spc="14" dirty="0" smtClean="0">
                <a:latin typeface="Times New Roman"/>
                <a:cs typeface="Times New Roman"/>
              </a:rPr>
              <a:t>f</a:t>
            </a:r>
            <a:r>
              <a:rPr sz="3200" spc="4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-69" dirty="0" smtClean="0">
                <a:latin typeface="Times New Roman"/>
                <a:cs typeface="Times New Roman"/>
              </a:rPr>
              <a:t>m</a:t>
            </a:r>
            <a:r>
              <a:rPr sz="3200" spc="0" dirty="0" smtClean="0">
                <a:latin typeface="Times New Roman"/>
                <a:cs typeface="Times New Roman"/>
              </a:rPr>
              <a:t>asi</a:t>
            </a:r>
            <a:r>
              <a:rPr sz="3200" spc="12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Wingdings"/>
                <a:cs typeface="Wingdings"/>
              </a:rPr>
              <a:t></a:t>
            </a:r>
            <a:endParaRPr sz="3200">
              <a:latin typeface="Wingdings"/>
              <a:cs typeface="Wingdings"/>
            </a:endParaRPr>
          </a:p>
          <a:p>
            <a:pPr marL="268732" marR="57398">
              <a:lnSpc>
                <a:spcPct val="95825"/>
              </a:lnSpc>
            </a:pPr>
            <a:r>
              <a:rPr sz="3200" spc="0" dirty="0" smtClean="0">
                <a:latin typeface="Times New Roman"/>
                <a:cs typeface="Times New Roman"/>
              </a:rPr>
              <a:t>Data</a:t>
            </a:r>
            <a:endParaRPr sz="3200">
              <a:latin typeface="Times New Roman"/>
              <a:cs typeface="Times New Roman"/>
            </a:endParaRPr>
          </a:p>
          <a:p>
            <a:pPr marL="268732" indent="-256032">
              <a:lnSpc>
                <a:spcPct val="99466"/>
              </a:lnSpc>
              <a:spcBef>
                <a:spcPts val="571"/>
              </a:spcBef>
            </a:pPr>
            <a:r>
              <a:rPr sz="2150" spc="0" dirty="0" smtClean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2150" spc="333" dirty="0" smtClean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3200" spc="-279" dirty="0" smtClean="0">
                <a:latin typeface="Times New Roman"/>
                <a:cs typeface="Times New Roman"/>
              </a:rPr>
              <a:t>W</a:t>
            </a:r>
            <a:r>
              <a:rPr sz="3200" spc="0" dirty="0" smtClean="0">
                <a:latin typeface="Times New Roman"/>
                <a:cs typeface="Times New Roman"/>
              </a:rPr>
              <a:t>eb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Wingdings"/>
                <a:cs typeface="Wingdings"/>
              </a:rPr>
              <a:t></a:t>
            </a:r>
            <a:r>
              <a:rPr sz="3200" spc="-16" dirty="0" smtClean="0">
                <a:latin typeface="Times New Roman"/>
                <a:cs typeface="Times New Roman"/>
              </a:rPr>
              <a:t> </a:t>
            </a:r>
            <a:r>
              <a:rPr sz="3200" spc="9" dirty="0" smtClean="0">
                <a:latin typeface="Times New Roman"/>
                <a:cs typeface="Times New Roman"/>
              </a:rPr>
              <a:t>b</a:t>
            </a:r>
            <a:r>
              <a:rPr sz="3200" spc="0" dirty="0" smtClean="0">
                <a:latin typeface="Times New Roman"/>
                <a:cs typeface="Times New Roman"/>
              </a:rPr>
              <a:t>erita,</a:t>
            </a:r>
            <a:r>
              <a:rPr sz="3200" spc="-80" dirty="0" smtClean="0">
                <a:latin typeface="Times New Roman"/>
                <a:cs typeface="Times New Roman"/>
              </a:rPr>
              <a:t> </a:t>
            </a:r>
            <a:r>
              <a:rPr sz="3200" spc="9" dirty="0" smtClean="0">
                <a:latin typeface="Times New Roman"/>
                <a:cs typeface="Times New Roman"/>
              </a:rPr>
              <a:t>b</a:t>
            </a:r>
            <a:r>
              <a:rPr sz="3200" spc="0" dirty="0" smtClean="0">
                <a:latin typeface="Times New Roman"/>
                <a:cs typeface="Times New Roman"/>
              </a:rPr>
              <a:t>l</a:t>
            </a:r>
            <a:r>
              <a:rPr sz="3200" spc="9" dirty="0" smtClean="0">
                <a:latin typeface="Times New Roman"/>
                <a:cs typeface="Times New Roman"/>
              </a:rPr>
              <a:t>og</a:t>
            </a:r>
            <a:r>
              <a:rPr sz="3200" spc="0" dirty="0" smtClean="0">
                <a:latin typeface="Times New Roman"/>
                <a:cs typeface="Times New Roman"/>
              </a:rPr>
              <a:t>,</a:t>
            </a:r>
            <a:r>
              <a:rPr sz="3200" spc="-7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twitte</a:t>
            </a:r>
            <a:r>
              <a:rPr sz="3200" spc="-129" dirty="0" smtClean="0">
                <a:latin typeface="Times New Roman"/>
                <a:cs typeface="Times New Roman"/>
              </a:rPr>
              <a:t>r</a:t>
            </a:r>
            <a:r>
              <a:rPr sz="3200" spc="0" dirty="0" smtClean="0">
                <a:latin typeface="Times New Roman"/>
                <a:cs typeface="Times New Roman"/>
              </a:rPr>
              <a:t>,</a:t>
            </a:r>
            <a:r>
              <a:rPr sz="3200" spc="-91" dirty="0" smtClean="0">
                <a:latin typeface="Times New Roman"/>
                <a:cs typeface="Times New Roman"/>
              </a:rPr>
              <a:t> </a:t>
            </a:r>
            <a:r>
              <a:rPr sz="3200" spc="14" dirty="0" smtClean="0">
                <a:latin typeface="Times New Roman"/>
                <a:cs typeface="Times New Roman"/>
              </a:rPr>
              <a:t>f</a:t>
            </a:r>
            <a:r>
              <a:rPr sz="3200" spc="9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ru</a:t>
            </a:r>
            <a:r>
              <a:rPr sz="3200" spc="-54" dirty="0" smtClean="0">
                <a:latin typeface="Times New Roman"/>
                <a:cs typeface="Times New Roman"/>
              </a:rPr>
              <a:t>m</a:t>
            </a:r>
            <a:r>
              <a:rPr sz="3200" spc="0" dirty="0" smtClean="0">
                <a:latin typeface="Times New Roman"/>
                <a:cs typeface="Times New Roman"/>
              </a:rPr>
              <a:t>,</a:t>
            </a:r>
            <a:r>
              <a:rPr sz="3200" spc="-56" dirty="0" smtClean="0">
                <a:latin typeface="Times New Roman"/>
                <a:cs typeface="Times New Roman"/>
              </a:rPr>
              <a:t> </a:t>
            </a:r>
            <a:r>
              <a:rPr sz="3200" spc="14" dirty="0" smtClean="0">
                <a:latin typeface="Times New Roman"/>
                <a:cs typeface="Times New Roman"/>
              </a:rPr>
              <a:t>f</a:t>
            </a:r>
            <a:r>
              <a:rPr sz="3200" spc="0" dirty="0" smtClean="0">
                <a:latin typeface="Times New Roman"/>
                <a:cs typeface="Times New Roman"/>
              </a:rPr>
              <a:t>lic</a:t>
            </a:r>
            <a:r>
              <a:rPr sz="3200" spc="9" dirty="0" smtClean="0">
                <a:latin typeface="Times New Roman"/>
                <a:cs typeface="Times New Roman"/>
              </a:rPr>
              <a:t>k</a:t>
            </a:r>
            <a:r>
              <a:rPr sz="3200" spc="-129" dirty="0" smtClean="0">
                <a:latin typeface="Times New Roman"/>
                <a:cs typeface="Times New Roman"/>
              </a:rPr>
              <a:t>r</a:t>
            </a:r>
            <a:r>
              <a:rPr sz="3200" spc="0" dirty="0" smtClean="0">
                <a:latin typeface="Times New Roman"/>
                <a:cs typeface="Times New Roman"/>
              </a:rPr>
              <a:t>,</a:t>
            </a:r>
            <a:r>
              <a:rPr sz="3200" spc="-92" dirty="0" smtClean="0">
                <a:latin typeface="Times New Roman"/>
                <a:cs typeface="Times New Roman"/>
              </a:rPr>
              <a:t> </a:t>
            </a:r>
            <a:r>
              <a:rPr sz="3200" spc="14" dirty="0" smtClean="0">
                <a:latin typeface="Times New Roman"/>
                <a:cs typeface="Times New Roman"/>
              </a:rPr>
              <a:t>f</a:t>
            </a:r>
            <a:r>
              <a:rPr sz="3200" spc="9" dirty="0" smtClean="0">
                <a:latin typeface="Times New Roman"/>
                <a:cs typeface="Times New Roman"/>
              </a:rPr>
              <a:t>b</a:t>
            </a:r>
            <a:r>
              <a:rPr sz="3200" spc="0" dirty="0" smtClean="0">
                <a:latin typeface="Times New Roman"/>
                <a:cs typeface="Times New Roman"/>
              </a:rPr>
              <a:t>, </a:t>
            </a:r>
            <a:r>
              <a:rPr sz="3200" spc="-14" dirty="0" smtClean="0">
                <a:latin typeface="Times New Roman"/>
                <a:cs typeface="Times New Roman"/>
              </a:rPr>
              <a:t>y</a:t>
            </a:r>
            <a:r>
              <a:rPr sz="3200" spc="9" dirty="0" smtClean="0">
                <a:latin typeface="Times New Roman"/>
                <a:cs typeface="Times New Roman"/>
              </a:rPr>
              <a:t>ou</a:t>
            </a:r>
            <a:r>
              <a:rPr sz="3200" spc="0" dirty="0" smtClean="0">
                <a:latin typeface="Times New Roman"/>
                <a:cs typeface="Times New Roman"/>
              </a:rPr>
              <a:t>t</a:t>
            </a:r>
            <a:r>
              <a:rPr sz="3200" spc="9" dirty="0" smtClean="0">
                <a:latin typeface="Times New Roman"/>
                <a:cs typeface="Times New Roman"/>
              </a:rPr>
              <a:t>ub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endParaRPr sz="3200">
              <a:latin typeface="Times New Roman"/>
              <a:cs typeface="Times New Roman"/>
            </a:endParaRPr>
          </a:p>
          <a:p>
            <a:pPr marL="12700" marR="57398">
              <a:lnSpc>
                <a:spcPct val="95825"/>
              </a:lnSpc>
              <a:spcBef>
                <a:spcPts val="430"/>
              </a:spcBef>
            </a:pPr>
            <a:r>
              <a:rPr sz="2150" spc="0" dirty="0" smtClean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2150" spc="328" dirty="0" smtClean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Str</a:t>
            </a:r>
            <a:r>
              <a:rPr sz="3200" spc="-9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a</a:t>
            </a:r>
            <a:r>
              <a:rPr sz="3200" spc="-64" dirty="0" smtClean="0">
                <a:latin typeface="Times New Roman"/>
                <a:cs typeface="Times New Roman"/>
              </a:rPr>
              <a:t>m</a:t>
            </a:r>
            <a:r>
              <a:rPr sz="3200" spc="0" dirty="0" smtClean="0">
                <a:latin typeface="Times New Roman"/>
                <a:cs typeface="Times New Roman"/>
              </a:rPr>
              <a:t>i</a:t>
            </a:r>
            <a:r>
              <a:rPr sz="3200" spc="4" dirty="0" smtClean="0">
                <a:latin typeface="Times New Roman"/>
                <a:cs typeface="Times New Roman"/>
              </a:rPr>
              <a:t>n</a:t>
            </a:r>
            <a:r>
              <a:rPr sz="3200" spc="0" dirty="0" smtClean="0">
                <a:latin typeface="Times New Roman"/>
                <a:cs typeface="Times New Roman"/>
              </a:rPr>
              <a:t>g</a:t>
            </a:r>
            <a:r>
              <a:rPr sz="3200" spc="-66" dirty="0" smtClean="0">
                <a:latin typeface="Times New Roman"/>
                <a:cs typeface="Times New Roman"/>
              </a:rPr>
              <a:t> </a:t>
            </a:r>
            <a:r>
              <a:rPr sz="3200" spc="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ata</a:t>
            </a:r>
            <a:r>
              <a:rPr sz="3200" spc="18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Wingdings"/>
                <a:cs typeface="Wingdings"/>
              </a:rPr>
              <a:t></a:t>
            </a:r>
            <a:r>
              <a:rPr sz="3200" spc="-21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twitte</a:t>
            </a:r>
            <a:r>
              <a:rPr sz="3200" spc="-134" dirty="0" smtClean="0">
                <a:latin typeface="Times New Roman"/>
                <a:cs typeface="Times New Roman"/>
              </a:rPr>
              <a:t>r</a:t>
            </a:r>
            <a:r>
              <a:rPr sz="3200" spc="0" dirty="0" smtClean="0">
                <a:latin typeface="Times New Roman"/>
                <a:cs typeface="Times New Roman"/>
              </a:rPr>
              <a:t>,sen</a:t>
            </a:r>
            <a:r>
              <a:rPr sz="3200" spc="9" dirty="0" smtClean="0">
                <a:latin typeface="Times New Roman"/>
                <a:cs typeface="Times New Roman"/>
              </a:rPr>
              <a:t>s</a:t>
            </a:r>
            <a:r>
              <a:rPr sz="3200" spc="4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-100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(satelit)</a:t>
            </a:r>
            <a:endParaRPr sz="3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829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499186" y="5945784"/>
            <a:ext cx="4939080" cy="922121"/>
          </a:xfrm>
          <a:custGeom>
            <a:avLst/>
            <a:gdLst/>
            <a:ahLst/>
            <a:cxnLst/>
            <a:rect l="l" t="t" r="r" b="b"/>
            <a:pathLst>
              <a:path w="4939080" h="922121">
                <a:moveTo>
                  <a:pt x="660" y="0"/>
                </a:moveTo>
                <a:lnTo>
                  <a:pt x="0" y="5473"/>
                </a:lnTo>
                <a:lnTo>
                  <a:pt x="85605" y="21361"/>
                </a:lnTo>
                <a:lnTo>
                  <a:pt x="660" y="0"/>
                </a:lnTo>
                <a:close/>
              </a:path>
              <a:path w="4939080" h="922121">
                <a:moveTo>
                  <a:pt x="85605" y="21361"/>
                </a:moveTo>
                <a:lnTo>
                  <a:pt x="3628153" y="912212"/>
                </a:lnTo>
                <a:lnTo>
                  <a:pt x="4885690" y="912212"/>
                </a:lnTo>
                <a:lnTo>
                  <a:pt x="85605" y="21361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4682" y="5939091"/>
            <a:ext cx="3692347" cy="933450"/>
          </a:xfrm>
          <a:custGeom>
            <a:avLst/>
            <a:gdLst/>
            <a:ahLst/>
            <a:cxnLst/>
            <a:rect l="l" t="t" r="r" b="b"/>
            <a:pathLst>
              <a:path w="3692347" h="933450">
                <a:moveTo>
                  <a:pt x="0" y="0"/>
                </a:moveTo>
                <a:lnTo>
                  <a:pt x="7924" y="6350"/>
                </a:lnTo>
                <a:lnTo>
                  <a:pt x="2870003" y="918906"/>
                </a:lnTo>
                <a:lnTo>
                  <a:pt x="3653462" y="91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788149"/>
            <a:ext cx="3393821" cy="106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0993" y="5782348"/>
            <a:ext cx="3409259" cy="1095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66573" y="3302571"/>
            <a:ext cx="4343400" cy="2636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0352" y="405409"/>
            <a:ext cx="5865749" cy="10346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1044" y="1907777"/>
            <a:ext cx="938570" cy="534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10"/>
              </a:lnSpc>
              <a:spcBef>
                <a:spcPts val="210"/>
              </a:spcBef>
            </a:pPr>
            <a:r>
              <a:rPr sz="6000" b="1" spc="-89" baseline="1772" dirty="0" smtClean="0">
                <a:latin typeface="Arial Black"/>
                <a:cs typeface="Arial Black"/>
              </a:rPr>
              <a:t>W</a:t>
            </a:r>
            <a:r>
              <a:rPr sz="6000" b="1" spc="0" baseline="1772" dirty="0" smtClean="0">
                <a:latin typeface="Arial Black"/>
                <a:cs typeface="Arial Black"/>
              </a:rPr>
              <a:t>e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44315" y="1907777"/>
            <a:ext cx="1013905" cy="534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10"/>
              </a:lnSpc>
              <a:spcBef>
                <a:spcPts val="210"/>
              </a:spcBef>
            </a:pPr>
            <a:r>
              <a:rPr sz="6000" b="1" spc="0" baseline="1772" dirty="0" smtClean="0">
                <a:latin typeface="Arial Black"/>
                <a:cs typeface="Arial Black"/>
              </a:rPr>
              <a:t>a</a:t>
            </a:r>
            <a:r>
              <a:rPr sz="6000" b="1" spc="54" baseline="1772" dirty="0" smtClean="0">
                <a:latin typeface="Arial Black"/>
                <a:cs typeface="Arial Black"/>
              </a:rPr>
              <a:t>r</a:t>
            </a:r>
            <a:r>
              <a:rPr sz="6000" b="1" spc="0" baseline="1772" dirty="0" smtClean="0">
                <a:latin typeface="Arial Black"/>
                <a:cs typeface="Arial Black"/>
              </a:rPr>
              <a:t>e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22920" y="1907777"/>
            <a:ext cx="2672197" cy="534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10"/>
              </a:lnSpc>
              <a:spcBef>
                <a:spcPts val="210"/>
              </a:spcBef>
            </a:pPr>
            <a:r>
              <a:rPr sz="6000" b="1" spc="0" baseline="1772" dirty="0" smtClean="0">
                <a:latin typeface="Arial Black"/>
                <a:cs typeface="Arial Black"/>
              </a:rPr>
              <a:t>d</a:t>
            </a:r>
            <a:r>
              <a:rPr sz="6000" b="1" spc="54" baseline="1772" dirty="0" smtClean="0">
                <a:latin typeface="Arial Black"/>
                <a:cs typeface="Arial Black"/>
              </a:rPr>
              <a:t>r</a:t>
            </a:r>
            <a:r>
              <a:rPr sz="6000" b="1" spc="-79" baseline="1772" dirty="0" smtClean="0">
                <a:latin typeface="Arial Black"/>
                <a:cs typeface="Arial Black"/>
              </a:rPr>
              <a:t>o</a:t>
            </a:r>
            <a:r>
              <a:rPr sz="6000" b="1" spc="0" baseline="1772" dirty="0" smtClean="0">
                <a:latin typeface="Arial Black"/>
                <a:cs typeface="Arial Black"/>
              </a:rPr>
              <a:t>wning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56845" y="1907777"/>
            <a:ext cx="610768" cy="534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10"/>
              </a:lnSpc>
              <a:spcBef>
                <a:spcPts val="210"/>
              </a:spcBef>
            </a:pPr>
            <a:r>
              <a:rPr sz="6000" b="1" spc="0" baseline="1772" dirty="0" smtClean="0">
                <a:latin typeface="Arial Black"/>
                <a:cs typeface="Arial Black"/>
              </a:rPr>
              <a:t>in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35363" y="1907777"/>
            <a:ext cx="1504095" cy="534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10"/>
              </a:lnSpc>
              <a:spcBef>
                <a:spcPts val="210"/>
              </a:spcBef>
            </a:pPr>
            <a:r>
              <a:rPr sz="6000" b="1" spc="0" baseline="1772" dirty="0" smtClean="0">
                <a:latin typeface="Arial Black"/>
                <a:cs typeface="Arial Black"/>
              </a:rPr>
              <a:t>d</a:t>
            </a:r>
            <a:r>
              <a:rPr sz="6000" b="1" spc="-79" baseline="1772" dirty="0" smtClean="0">
                <a:latin typeface="Arial Black"/>
                <a:cs typeface="Arial Black"/>
              </a:rPr>
              <a:t>a</a:t>
            </a:r>
            <a:r>
              <a:rPr sz="6000" b="1" spc="0" baseline="1772" dirty="0" smtClean="0">
                <a:latin typeface="Arial Black"/>
                <a:cs typeface="Arial Black"/>
              </a:rPr>
              <a:t>t</a:t>
            </a:r>
            <a:r>
              <a:rPr sz="6000" b="1" spc="-9" baseline="1772" dirty="0" smtClean="0">
                <a:latin typeface="Arial Black"/>
                <a:cs typeface="Arial Black"/>
              </a:rPr>
              <a:t>a</a:t>
            </a:r>
            <a:r>
              <a:rPr sz="6000" b="1" spc="0" baseline="1772" dirty="0" smtClean="0">
                <a:latin typeface="Arial Black"/>
                <a:cs typeface="Arial Black"/>
              </a:rPr>
              <a:t>,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044" y="2822193"/>
            <a:ext cx="3466373" cy="534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10"/>
              </a:lnSpc>
              <a:spcBef>
                <a:spcPts val="210"/>
              </a:spcBef>
            </a:pPr>
            <a:r>
              <a:rPr sz="6000" b="1" u="heavy" spc="0" baseline="1772" dirty="0" smtClean="0">
                <a:latin typeface="Arial Black"/>
                <a:cs typeface="Arial Black"/>
              </a:rPr>
              <a:t>b</a:t>
            </a:r>
            <a:r>
              <a:rPr sz="6000" b="1" u="heavy" spc="-19" baseline="1772" dirty="0" smtClean="0">
                <a:latin typeface="Arial Black"/>
                <a:cs typeface="Arial Black"/>
              </a:rPr>
              <a:t>u</a:t>
            </a:r>
            <a:r>
              <a:rPr sz="6000" b="1" u="heavy" spc="0" baseline="1772" dirty="0" smtClean="0">
                <a:latin typeface="Arial Black"/>
                <a:cs typeface="Arial Black"/>
              </a:rPr>
              <a:t>t </a:t>
            </a:r>
            <a:r>
              <a:rPr sz="6000" b="1" spc="-1326" baseline="1772" dirty="0" smtClean="0">
                <a:latin typeface="Arial Black"/>
                <a:cs typeface="Arial Black"/>
              </a:rPr>
              <a:t> </a:t>
            </a:r>
            <a:r>
              <a:rPr sz="6000" b="1" spc="0" baseline="1772" dirty="0" smtClean="0">
                <a:latin typeface="Arial Black"/>
                <a:cs typeface="Arial Black"/>
              </a:rPr>
              <a:t>st</a:t>
            </a:r>
            <a:r>
              <a:rPr sz="6000" b="1" spc="-9" baseline="1772" dirty="0" smtClean="0">
                <a:latin typeface="Arial Black"/>
                <a:cs typeface="Arial Black"/>
              </a:rPr>
              <a:t>a</a:t>
            </a:r>
            <a:r>
              <a:rPr sz="6000" b="1" spc="234" baseline="1772" dirty="0" smtClean="0">
                <a:latin typeface="Arial Black"/>
                <a:cs typeface="Arial Black"/>
              </a:rPr>
              <a:t>r</a:t>
            </a:r>
            <a:r>
              <a:rPr sz="6000" b="1" spc="0" baseline="1772" dirty="0" smtClean="0">
                <a:latin typeface="Arial Black"/>
                <a:cs typeface="Arial Black"/>
              </a:rPr>
              <a:t>ving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69197" y="2822193"/>
            <a:ext cx="856529" cy="534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10"/>
              </a:lnSpc>
              <a:spcBef>
                <a:spcPts val="210"/>
              </a:spcBef>
            </a:pPr>
            <a:r>
              <a:rPr sz="6000" b="1" spc="-75" baseline="1772" dirty="0" smtClean="0">
                <a:latin typeface="Arial Black"/>
                <a:cs typeface="Arial Black"/>
              </a:rPr>
              <a:t>f</a:t>
            </a:r>
            <a:r>
              <a:rPr sz="6000" b="1" spc="0" baseline="1772" dirty="0" smtClean="0">
                <a:latin typeface="Arial Black"/>
                <a:cs typeface="Arial Black"/>
              </a:rPr>
              <a:t>or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044" y="3614927"/>
            <a:ext cx="3283019" cy="534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10"/>
              </a:lnSpc>
              <a:spcBef>
                <a:spcPts val="210"/>
              </a:spcBef>
            </a:pPr>
            <a:r>
              <a:rPr sz="6000" b="1" spc="0" baseline="1772" dirty="0" smtClean="0">
                <a:latin typeface="Arial Black"/>
                <a:cs typeface="Arial Black"/>
              </a:rPr>
              <a:t>k</a:t>
            </a:r>
            <a:r>
              <a:rPr sz="6000" b="1" spc="-19" baseline="1772" dirty="0" smtClean="0">
                <a:latin typeface="Arial Black"/>
                <a:cs typeface="Arial Black"/>
              </a:rPr>
              <a:t>n</a:t>
            </a:r>
            <a:r>
              <a:rPr sz="6000" b="1" spc="-84" baseline="1772" dirty="0" smtClean="0">
                <a:latin typeface="Arial Black"/>
                <a:cs typeface="Arial Black"/>
              </a:rPr>
              <a:t>o</a:t>
            </a:r>
            <a:r>
              <a:rPr sz="6000" b="1" spc="0" baseline="1772" dirty="0" smtClean="0">
                <a:latin typeface="Arial Black"/>
                <a:cs typeface="Arial Black"/>
              </a:rPr>
              <a:t>w</a:t>
            </a:r>
            <a:r>
              <a:rPr sz="6000" b="1" spc="14" baseline="1772" dirty="0" smtClean="0">
                <a:latin typeface="Arial Black"/>
                <a:cs typeface="Arial Black"/>
              </a:rPr>
              <a:t>l</a:t>
            </a:r>
            <a:r>
              <a:rPr sz="6000" b="1" spc="0" baseline="1772" dirty="0" smtClean="0">
                <a:latin typeface="Arial Black"/>
                <a:cs typeface="Arial Black"/>
              </a:rPr>
              <a:t>e</a:t>
            </a:r>
            <a:r>
              <a:rPr sz="6000" b="1" spc="-19" baseline="1772" dirty="0" smtClean="0">
                <a:latin typeface="Arial Black"/>
                <a:cs typeface="Arial Black"/>
              </a:rPr>
              <a:t>d</a:t>
            </a:r>
            <a:r>
              <a:rPr sz="6000" b="1" spc="0" baseline="1772" dirty="0" smtClean="0">
                <a:latin typeface="Arial Black"/>
                <a:cs typeface="Arial Black"/>
              </a:rPr>
              <a:t>g</a:t>
            </a:r>
            <a:r>
              <a:rPr sz="6000" b="1" spc="-19" baseline="1772" dirty="0" smtClean="0">
                <a:latin typeface="Arial Black"/>
                <a:cs typeface="Arial Black"/>
              </a:rPr>
              <a:t>e</a:t>
            </a:r>
            <a:r>
              <a:rPr sz="6000" b="1" spc="0" baseline="1772" dirty="0" smtClean="0">
                <a:latin typeface="Arial Black"/>
                <a:cs typeface="Arial Black"/>
              </a:rPr>
              <a:t>!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756692" y="3092704"/>
            <a:ext cx="16964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TextBox 16"/>
          <p:cNvSpPr txBox="1"/>
          <p:nvPr/>
        </p:nvSpPr>
        <p:spPr>
          <a:xfrm>
            <a:off x="841044" y="4222995"/>
            <a:ext cx="349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(John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Naisbitt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Megatrend, 1988)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47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499186" y="5945784"/>
            <a:ext cx="4939080" cy="922121"/>
          </a:xfrm>
          <a:custGeom>
            <a:avLst/>
            <a:gdLst/>
            <a:ahLst/>
            <a:cxnLst/>
            <a:rect l="l" t="t" r="r" b="b"/>
            <a:pathLst>
              <a:path w="4939080" h="922121">
                <a:moveTo>
                  <a:pt x="660" y="0"/>
                </a:moveTo>
                <a:lnTo>
                  <a:pt x="0" y="5473"/>
                </a:lnTo>
                <a:lnTo>
                  <a:pt x="85605" y="21361"/>
                </a:lnTo>
                <a:lnTo>
                  <a:pt x="660" y="0"/>
                </a:lnTo>
                <a:close/>
              </a:path>
              <a:path w="4939080" h="922121">
                <a:moveTo>
                  <a:pt x="85605" y="21361"/>
                </a:moveTo>
                <a:lnTo>
                  <a:pt x="3628153" y="912212"/>
                </a:lnTo>
                <a:lnTo>
                  <a:pt x="4885690" y="912212"/>
                </a:lnTo>
                <a:lnTo>
                  <a:pt x="85605" y="21361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4682" y="5939091"/>
            <a:ext cx="3692347" cy="933450"/>
          </a:xfrm>
          <a:custGeom>
            <a:avLst/>
            <a:gdLst/>
            <a:ahLst/>
            <a:cxnLst/>
            <a:rect l="l" t="t" r="r" b="b"/>
            <a:pathLst>
              <a:path w="3692347" h="933450">
                <a:moveTo>
                  <a:pt x="0" y="0"/>
                </a:moveTo>
                <a:lnTo>
                  <a:pt x="7924" y="6350"/>
                </a:lnTo>
                <a:lnTo>
                  <a:pt x="2870003" y="918906"/>
                </a:lnTo>
                <a:lnTo>
                  <a:pt x="3653462" y="91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788149"/>
            <a:ext cx="3393821" cy="106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0993" y="5782348"/>
            <a:ext cx="3409259" cy="1095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2426" y="365223"/>
            <a:ext cx="7609205" cy="458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28271" y="1490753"/>
            <a:ext cx="3801441" cy="22029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4682" y="1053139"/>
            <a:ext cx="5436819" cy="696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1600" spc="0" dirty="0" smtClean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600" spc="0" dirty="0" smtClean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1600" spc="366" dirty="0" smtClean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1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ta</a:t>
            </a:r>
            <a:r>
              <a:rPr sz="2400" spc="1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h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rus kita ol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h menj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di</a:t>
            </a:r>
            <a:r>
              <a:rPr sz="2400" spc="-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sz="2400" spc="-9" dirty="0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sz="2400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g</a:t>
            </a:r>
            <a:r>
              <a:rPr sz="2400" spc="-9" dirty="0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tahu</a:t>
            </a:r>
            <a:r>
              <a:rPr sz="2400" spc="-14" dirty="0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endParaRPr sz="2400" dirty="0">
              <a:latin typeface="Times New Roman"/>
              <a:cs typeface="Times New Roman"/>
            </a:endParaRPr>
          </a:p>
          <a:p>
            <a:pPr marL="268732" marR="45720">
              <a:lnSpc>
                <a:spcPct val="95825"/>
              </a:lnSpc>
            </a:pPr>
            <a:r>
              <a:rPr sz="2400" spc="0" dirty="0" smtClean="0">
                <a:latin typeface="Times New Roman"/>
                <a:cs typeface="Times New Roman"/>
              </a:rPr>
              <a:t>bisa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b</a:t>
            </a:r>
            <a:r>
              <a:rPr sz="2400" spc="-9" dirty="0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400" spc="-4" dirty="0" smtClean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r>
              <a:rPr sz="2400" spc="-4" dirty="0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sz="2400" spc="-9" dirty="0" smtClean="0">
                <a:solidFill>
                  <a:srgbClr val="C00000"/>
                </a:solidFill>
                <a:latin typeface="Times New Roman"/>
                <a:cs typeface="Times New Roman"/>
              </a:rPr>
              <a:t>faa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2400" spc="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b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-25" dirty="0" smtClean="0">
                <a:latin typeface="Times New Roman"/>
                <a:cs typeface="Times New Roman"/>
              </a:rPr>
              <a:t>g</a:t>
            </a:r>
            <a:r>
              <a:rPr sz="2400" spc="0" dirty="0" smtClean="0">
                <a:latin typeface="Times New Roman"/>
                <a:cs typeface="Times New Roman"/>
              </a:rPr>
              <a:t>i</a:t>
            </a:r>
            <a:r>
              <a:rPr sz="2400" spc="2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man</a:t>
            </a:r>
            <a:r>
              <a:rPr sz="2400" spc="-4" dirty="0" smtClean="0">
                <a:latin typeface="Times New Roman"/>
                <a:cs typeface="Times New Roman"/>
              </a:rPr>
              <a:t>u</a:t>
            </a:r>
            <a:r>
              <a:rPr sz="2400" spc="0" dirty="0" smtClean="0">
                <a:latin typeface="Times New Roman"/>
                <a:cs typeface="Times New Roman"/>
              </a:rPr>
              <a:t>sia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21501" y="1063131"/>
            <a:ext cx="90749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sup</a:t>
            </a:r>
            <a:r>
              <a:rPr sz="2400" spc="-4" dirty="0" smtClean="0">
                <a:latin typeface="Times New Roman"/>
                <a:cs typeface="Times New Roman"/>
              </a:rPr>
              <a:t>a</a:t>
            </a:r>
            <a:r>
              <a:rPr sz="2400" spc="-69" dirty="0" smtClean="0">
                <a:latin typeface="Times New Roman"/>
                <a:cs typeface="Times New Roman"/>
              </a:rPr>
              <a:t>y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4682" y="1811786"/>
            <a:ext cx="3276950" cy="696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65">
              <a:lnSpc>
                <a:spcPts val="2550"/>
              </a:lnSpc>
              <a:spcBef>
                <a:spcPts val="127"/>
              </a:spcBef>
            </a:pPr>
            <a:r>
              <a:rPr sz="1600" spc="0" dirty="0" smtClean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600" spc="0" dirty="0" smtClean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1600" spc="366" dirty="0" smtClean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1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25" dirty="0" smtClean="0">
                <a:latin typeface="Times New Roman"/>
                <a:cs typeface="Times New Roman"/>
              </a:rPr>
              <a:t>g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5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sz="2400" spc="-9" dirty="0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sz="2400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g</a:t>
            </a:r>
            <a:r>
              <a:rPr sz="2400" spc="-9" dirty="0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tahu</a:t>
            </a:r>
            <a:r>
              <a:rPr sz="2400" spc="-14" dirty="0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endParaRPr sz="2400" dirty="0">
              <a:latin typeface="Times New Roman"/>
              <a:cs typeface="Times New Roman"/>
            </a:endParaRPr>
          </a:p>
          <a:p>
            <a:pPr marL="268732">
              <a:lnSpc>
                <a:spcPct val="95825"/>
              </a:lnSpc>
            </a:pPr>
            <a:r>
              <a:rPr sz="2400" spc="0" dirty="0" smtClean="0">
                <a:latin typeface="Times New Roman"/>
                <a:cs typeface="Times New Roman"/>
              </a:rPr>
              <a:t>te</a:t>
            </a:r>
            <a:r>
              <a:rPr sz="2400" spc="-1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but, ma</a:t>
            </a:r>
            <a:r>
              <a:rPr sz="2400" spc="-4" dirty="0" smtClean="0">
                <a:latin typeface="Times New Roman"/>
                <a:cs typeface="Times New Roman"/>
              </a:rPr>
              <a:t>n</a:t>
            </a:r>
            <a:r>
              <a:rPr sz="2400" spc="0" dirty="0" smtClean="0">
                <a:latin typeface="Times New Roman"/>
                <a:cs typeface="Times New Roman"/>
              </a:rPr>
              <a:t>usia </a:t>
            </a:r>
            <a:r>
              <a:rPr sz="2400" spc="-4" dirty="0" smtClean="0">
                <a:latin typeface="Times New Roman"/>
                <a:cs typeface="Times New Roman"/>
              </a:rPr>
              <a:t>d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p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t: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3236" y="3528647"/>
            <a:ext cx="17932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 smtClean="0">
                <a:solidFill>
                  <a:srgbClr val="2CA1BE"/>
                </a:solidFill>
                <a:latin typeface="Verdana"/>
                <a:cs typeface="Verdana"/>
              </a:rPr>
              <a:t>◦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6116" y="2557855"/>
            <a:ext cx="4873950" cy="2601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573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Mel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kuk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 </a:t>
            </a:r>
            <a:r>
              <a:rPr sz="24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24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st</a:t>
            </a:r>
            <a:r>
              <a:rPr sz="24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masi</a:t>
            </a:r>
            <a:r>
              <a:rPr sz="24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 </a:t>
            </a:r>
            <a:r>
              <a:rPr sz="24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pr</a:t>
            </a:r>
            <a:r>
              <a:rPr sz="2400" spc="-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24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diksi</a:t>
            </a:r>
            <a:endParaRPr sz="2400" dirty="0">
              <a:latin typeface="Times New Roman"/>
              <a:cs typeface="Times New Roman"/>
            </a:endParaRPr>
          </a:p>
          <a:p>
            <a:pPr marL="12700" marR="1477517">
              <a:lnSpc>
                <a:spcPts val="2759"/>
              </a:lnSpc>
            </a:pP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pa</a:t>
            </a:r>
            <a:r>
              <a:rPr sz="2400" spc="9" dirty="0" smtClean="0">
                <a:latin typeface="Times New Roman"/>
                <a:cs typeface="Times New Roman"/>
              </a:rPr>
              <a:t> </a:t>
            </a:r>
            <a:r>
              <a:rPr sz="2400" spc="-69" dirty="0" smtClean="0">
                <a:latin typeface="Times New Roman"/>
                <a:cs typeface="Times New Roman"/>
              </a:rPr>
              <a:t>y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ng</a:t>
            </a:r>
            <a:r>
              <a:rPr sz="2400" spc="6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te</a:t>
            </a:r>
            <a:r>
              <a:rPr sz="2400" spc="-1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ja</a:t>
            </a:r>
            <a:r>
              <a:rPr sz="2400" spc="-4" dirty="0" smtClean="0">
                <a:latin typeface="Times New Roman"/>
                <a:cs typeface="Times New Roman"/>
              </a:rPr>
              <a:t>d</a:t>
            </a:r>
            <a:r>
              <a:rPr sz="2400" spc="0" dirty="0" smtClean="0">
                <a:latin typeface="Times New Roman"/>
                <a:cs typeface="Times New Roman"/>
              </a:rPr>
              <a:t>i di</a:t>
            </a:r>
            <a:r>
              <a:rPr sz="2400" spc="-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p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 </a:t>
            </a:r>
            <a:endParaRPr sz="2400" dirty="0">
              <a:latin typeface="Times New Roman"/>
              <a:cs typeface="Times New Roman"/>
            </a:endParaRPr>
          </a:p>
          <a:p>
            <a:pPr marL="12700" marR="1477517">
              <a:lnSpc>
                <a:spcPts val="2759"/>
              </a:lnSpc>
              <a:spcBef>
                <a:spcPts val="278"/>
              </a:spcBef>
            </a:pPr>
            <a:r>
              <a:rPr sz="2400" spc="0" dirty="0" smtClean="0">
                <a:latin typeface="Times New Roman"/>
                <a:cs typeface="Times New Roman"/>
              </a:rPr>
              <a:t>Mel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kuk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 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sis</a:t>
            </a:r>
            <a:r>
              <a:rPr sz="2400" spc="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tent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ng </a:t>
            </a:r>
            <a:endParaRPr sz="2400" dirty="0">
              <a:latin typeface="Times New Roman"/>
              <a:cs typeface="Times New Roman"/>
            </a:endParaRPr>
          </a:p>
          <a:p>
            <a:pPr marL="12700" marR="1477517">
              <a:lnSpc>
                <a:spcPts val="2759"/>
              </a:lnSpc>
              <a:spcBef>
                <a:spcPts val="278"/>
              </a:spcBef>
            </a:pPr>
            <a:r>
              <a:rPr sz="24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sosiasi</a:t>
            </a:r>
            <a:r>
              <a:rPr sz="2400" spc="0" dirty="0" smtClean="0">
                <a:latin typeface="Times New Roman"/>
                <a:cs typeface="Times New Roman"/>
              </a:rPr>
              <a:t>, </a:t>
            </a:r>
            <a:r>
              <a:rPr sz="24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ko</a:t>
            </a:r>
            <a:r>
              <a:rPr sz="24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re</a:t>
            </a:r>
            <a:r>
              <a:rPr sz="24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lasi 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endParaRPr sz="2400" dirty="0">
              <a:latin typeface="Times New Roman"/>
              <a:cs typeface="Times New Roman"/>
            </a:endParaRPr>
          </a:p>
          <a:p>
            <a:pPr marL="12700" marR="52573">
              <a:lnSpc>
                <a:spcPts val="2615"/>
              </a:lnSpc>
              <a:spcBef>
                <a:spcPts val="409"/>
              </a:spcBef>
            </a:pPr>
            <a:r>
              <a:rPr sz="24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sz="24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24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2400" spc="-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sz="24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24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lo</a:t>
            </a:r>
            <a:r>
              <a:rPr sz="24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pok</a:t>
            </a:r>
            <a:r>
              <a:rPr sz="24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2400" spc="2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ntar</a:t>
            </a:r>
            <a:r>
              <a:rPr sz="2400" spc="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ta d</a:t>
            </a:r>
            <a:r>
              <a:rPr sz="2400" spc="-1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 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tribut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279"/>
              </a:spcBef>
            </a:pPr>
            <a:r>
              <a:rPr sz="2400" spc="0" dirty="0" smtClean="0">
                <a:latin typeface="Times New Roman"/>
                <a:cs typeface="Times New Roman"/>
              </a:rPr>
              <a:t>Memb</a:t>
            </a:r>
            <a:r>
              <a:rPr sz="2400" spc="-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ntu </a:t>
            </a:r>
            <a:r>
              <a:rPr sz="24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sz="24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24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2400" spc="-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sz="24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mb</a:t>
            </a:r>
            <a:r>
              <a:rPr sz="24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lan k</a:t>
            </a:r>
            <a:r>
              <a:rPr sz="2400" spc="-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24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putu</a:t>
            </a:r>
            <a:r>
              <a:rPr sz="24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24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2400" spc="3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endParaRPr sz="2400" dirty="0">
              <a:latin typeface="Times New Roman"/>
              <a:cs typeface="Times New Roman"/>
            </a:endParaRPr>
          </a:p>
          <a:p>
            <a:pPr marL="12700" marR="52573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sz="24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24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mbu</a:t>
            </a:r>
            <a:r>
              <a:rPr sz="24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tan</a:t>
            </a:r>
            <a:r>
              <a:rPr sz="24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k</a:t>
            </a:r>
            <a:r>
              <a:rPr sz="24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24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bijak</a:t>
            </a:r>
            <a:r>
              <a:rPr sz="2400" spc="-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3236" y="4300172"/>
            <a:ext cx="1793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 smtClean="0">
                <a:solidFill>
                  <a:srgbClr val="2CA1BE"/>
                </a:solidFill>
                <a:latin typeface="Verdana"/>
                <a:cs typeface="Verdana"/>
              </a:rPr>
              <a:t>◦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3236" y="5434612"/>
            <a:ext cx="1793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 smtClean="0">
                <a:solidFill>
                  <a:srgbClr val="2CA1BE"/>
                </a:solidFill>
                <a:latin typeface="Verdana"/>
                <a:cs typeface="Verdana"/>
              </a:rPr>
              <a:t>◦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8130" y="6671462"/>
            <a:ext cx="184809" cy="153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0"/>
              </a:lnSpc>
              <a:spcBef>
                <a:spcPts val="56"/>
              </a:spcBef>
            </a:pPr>
            <a:r>
              <a:rPr sz="1000" spc="-9" dirty="0" smtClean="0">
                <a:solidFill>
                  <a:srgbClr val="888888"/>
                </a:solidFill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45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99186" y="5945784"/>
            <a:ext cx="4939080" cy="922121"/>
          </a:xfrm>
          <a:custGeom>
            <a:avLst/>
            <a:gdLst/>
            <a:ahLst/>
            <a:cxnLst/>
            <a:rect l="l" t="t" r="r" b="b"/>
            <a:pathLst>
              <a:path w="4939080" h="922121">
                <a:moveTo>
                  <a:pt x="660" y="0"/>
                </a:moveTo>
                <a:lnTo>
                  <a:pt x="0" y="5473"/>
                </a:lnTo>
                <a:lnTo>
                  <a:pt x="85605" y="21361"/>
                </a:lnTo>
                <a:lnTo>
                  <a:pt x="660" y="0"/>
                </a:lnTo>
                <a:close/>
              </a:path>
              <a:path w="4939080" h="922121">
                <a:moveTo>
                  <a:pt x="85605" y="21361"/>
                </a:moveTo>
                <a:lnTo>
                  <a:pt x="3628153" y="912212"/>
                </a:lnTo>
                <a:lnTo>
                  <a:pt x="4885690" y="912212"/>
                </a:lnTo>
                <a:lnTo>
                  <a:pt x="85605" y="21361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4682" y="5939091"/>
            <a:ext cx="3692347" cy="933450"/>
          </a:xfrm>
          <a:custGeom>
            <a:avLst/>
            <a:gdLst/>
            <a:ahLst/>
            <a:cxnLst/>
            <a:rect l="l" t="t" r="r" b="b"/>
            <a:pathLst>
              <a:path w="3692347" h="933450">
                <a:moveTo>
                  <a:pt x="0" y="0"/>
                </a:moveTo>
                <a:lnTo>
                  <a:pt x="7924" y="6350"/>
                </a:lnTo>
                <a:lnTo>
                  <a:pt x="2870003" y="918906"/>
                </a:lnTo>
                <a:lnTo>
                  <a:pt x="3653462" y="91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788149"/>
            <a:ext cx="3393821" cy="106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0993" y="5782348"/>
            <a:ext cx="3409259" cy="1095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400" y="676694"/>
            <a:ext cx="5283581" cy="5073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2004" y="1511242"/>
            <a:ext cx="7507568" cy="11689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335">
              <a:lnSpc>
                <a:spcPts val="2965"/>
              </a:lnSpc>
              <a:spcBef>
                <a:spcPts val="148"/>
              </a:spcBef>
            </a:pPr>
            <a:r>
              <a:rPr sz="2800" spc="-14" dirty="0" smtClean="0">
                <a:latin typeface="Times New Roman"/>
                <a:cs typeface="Times New Roman"/>
              </a:rPr>
              <a:t>D</a:t>
            </a:r>
            <a:r>
              <a:rPr sz="2800" spc="9" dirty="0" smtClean="0">
                <a:latin typeface="Times New Roman"/>
                <a:cs typeface="Times New Roman"/>
              </a:rPr>
              <a:t>isipl</a:t>
            </a:r>
            <a:r>
              <a:rPr sz="2800" spc="-14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-6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il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u</a:t>
            </a:r>
            <a:r>
              <a:rPr sz="2800" spc="-19" dirty="0" smtClean="0">
                <a:latin typeface="Times New Roman"/>
                <a:cs typeface="Times New Roman"/>
              </a:rPr>
              <a:t> </a:t>
            </a:r>
            <a:r>
              <a:rPr sz="2800" spc="-34" dirty="0" smtClean="0">
                <a:latin typeface="Times New Roman"/>
                <a:cs typeface="Times New Roman"/>
              </a:rPr>
              <a:t>y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g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-54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9" dirty="0" smtClean="0">
                <a:latin typeface="Times New Roman"/>
                <a:cs typeface="Times New Roman"/>
              </a:rPr>
              <a:t>p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14" dirty="0" smtClean="0">
                <a:latin typeface="Times New Roman"/>
                <a:cs typeface="Times New Roman"/>
              </a:rPr>
              <a:t>j</a:t>
            </a:r>
            <a:r>
              <a:rPr sz="2800" spc="0" dirty="0" smtClean="0">
                <a:latin typeface="Times New Roman"/>
                <a:cs typeface="Times New Roman"/>
              </a:rPr>
              <a:t>ari</a:t>
            </a:r>
            <a:r>
              <a:rPr sz="2800" spc="50" dirty="0" smtClean="0">
                <a:latin typeface="Times New Roman"/>
                <a:cs typeface="Times New Roman"/>
              </a:rPr>
              <a:t> </a:t>
            </a:r>
            <a:r>
              <a:rPr sz="2800" b="1" spc="-34" dirty="0" smtClean="0">
                <a:solidFill>
                  <a:srgbClr val="1FADCD"/>
                </a:solidFill>
                <a:latin typeface="Times New Roman"/>
                <a:cs typeface="Times New Roman"/>
              </a:rPr>
              <a:t>m</a:t>
            </a:r>
            <a:r>
              <a:rPr sz="2800" b="1" spc="0" dirty="0" smtClean="0">
                <a:solidFill>
                  <a:srgbClr val="1FADCD"/>
                </a:solidFill>
                <a:latin typeface="Times New Roman"/>
                <a:cs typeface="Times New Roman"/>
              </a:rPr>
              <a:t>et</a:t>
            </a:r>
            <a:r>
              <a:rPr sz="2800" b="1" spc="9" dirty="0" smtClean="0">
                <a:solidFill>
                  <a:srgbClr val="1FADCD"/>
                </a:solidFill>
                <a:latin typeface="Times New Roman"/>
                <a:cs typeface="Times New Roman"/>
              </a:rPr>
              <a:t>o</a:t>
            </a:r>
            <a:r>
              <a:rPr sz="2800" b="1" spc="0" dirty="0" smtClean="0">
                <a:solidFill>
                  <a:srgbClr val="1FADCD"/>
                </a:solidFill>
                <a:latin typeface="Times New Roman"/>
                <a:cs typeface="Times New Roman"/>
              </a:rPr>
              <a:t>de </a:t>
            </a:r>
            <a:r>
              <a:rPr sz="2800" spc="9" dirty="0" smtClean="0">
                <a:latin typeface="Times New Roman"/>
                <a:cs typeface="Times New Roman"/>
              </a:rPr>
              <a:t>untuk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3170"/>
              </a:lnSpc>
              <a:spcBef>
                <a:spcPts val="10"/>
              </a:spcBef>
            </a:pPr>
            <a:r>
              <a:rPr sz="4200" b="1" spc="-34" baseline="-1035" dirty="0" smtClean="0">
                <a:solidFill>
                  <a:srgbClr val="1FADCD"/>
                </a:solidFill>
                <a:latin typeface="Times New Roman"/>
                <a:cs typeface="Times New Roman"/>
              </a:rPr>
              <a:t>m</a:t>
            </a:r>
            <a:r>
              <a:rPr sz="4200" b="1" spc="0" baseline="-1035" dirty="0" smtClean="0">
                <a:solidFill>
                  <a:srgbClr val="1FADCD"/>
                </a:solidFill>
                <a:latin typeface="Times New Roman"/>
                <a:cs typeface="Times New Roman"/>
              </a:rPr>
              <a:t>en</a:t>
            </a:r>
            <a:r>
              <a:rPr sz="4200" b="1" spc="9" baseline="-1035" dirty="0" smtClean="0">
                <a:solidFill>
                  <a:srgbClr val="1FADCD"/>
                </a:solidFill>
                <a:latin typeface="Times New Roman"/>
                <a:cs typeface="Times New Roman"/>
              </a:rPr>
              <a:t>g</a:t>
            </a:r>
            <a:r>
              <a:rPr sz="4200" b="1" spc="0" baseline="-1035" dirty="0" smtClean="0">
                <a:solidFill>
                  <a:srgbClr val="1FADCD"/>
                </a:solidFill>
                <a:latin typeface="Times New Roman"/>
                <a:cs typeface="Times New Roman"/>
              </a:rPr>
              <a:t>e</a:t>
            </a:r>
            <a:r>
              <a:rPr sz="4200" b="1" spc="-50" baseline="-1035" dirty="0" smtClean="0">
                <a:solidFill>
                  <a:srgbClr val="1FADCD"/>
                </a:solidFill>
                <a:latin typeface="Times New Roman"/>
                <a:cs typeface="Times New Roman"/>
              </a:rPr>
              <a:t>k</a:t>
            </a:r>
            <a:r>
              <a:rPr sz="4200" b="1" spc="9" baseline="-1035" dirty="0" smtClean="0">
                <a:solidFill>
                  <a:srgbClr val="1FADCD"/>
                </a:solidFill>
                <a:latin typeface="Times New Roman"/>
                <a:cs typeface="Times New Roman"/>
              </a:rPr>
              <a:t>s</a:t>
            </a:r>
            <a:r>
              <a:rPr sz="4200" b="1" spc="0" baseline="-1035" dirty="0" smtClean="0">
                <a:solidFill>
                  <a:srgbClr val="1FADCD"/>
                </a:solidFill>
                <a:latin typeface="Times New Roman"/>
                <a:cs typeface="Times New Roman"/>
              </a:rPr>
              <a:t>tr</a:t>
            </a:r>
            <a:r>
              <a:rPr sz="4200" b="1" spc="9" baseline="-1035" dirty="0" smtClean="0">
                <a:solidFill>
                  <a:srgbClr val="1FADCD"/>
                </a:solidFill>
                <a:latin typeface="Times New Roman"/>
                <a:cs typeface="Times New Roman"/>
              </a:rPr>
              <a:t>a</a:t>
            </a:r>
            <a:r>
              <a:rPr sz="4200" b="1" spc="0" baseline="-1035" dirty="0" smtClean="0">
                <a:solidFill>
                  <a:srgbClr val="1FADCD"/>
                </a:solidFill>
                <a:latin typeface="Times New Roman"/>
                <a:cs typeface="Times New Roman"/>
              </a:rPr>
              <a:t>k</a:t>
            </a:r>
            <a:r>
              <a:rPr sz="4200" b="1" spc="14" baseline="-1035" dirty="0" smtClean="0">
                <a:solidFill>
                  <a:srgbClr val="1FADC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-1035" dirty="0" smtClean="0">
                <a:solidFill>
                  <a:srgbClr val="1FADCD"/>
                </a:solidFill>
                <a:latin typeface="Times New Roman"/>
                <a:cs typeface="Times New Roman"/>
              </a:rPr>
              <a:t>pen</a:t>
            </a:r>
            <a:r>
              <a:rPr sz="4200" b="1" spc="9" baseline="-1035" dirty="0" smtClean="0">
                <a:solidFill>
                  <a:srgbClr val="1FADCD"/>
                </a:solidFill>
                <a:latin typeface="Times New Roman"/>
                <a:cs typeface="Times New Roman"/>
              </a:rPr>
              <a:t>g</a:t>
            </a:r>
            <a:r>
              <a:rPr sz="4200" b="1" spc="0" baseline="-1035" dirty="0" smtClean="0">
                <a:solidFill>
                  <a:srgbClr val="1FADCD"/>
                </a:solidFill>
                <a:latin typeface="Times New Roman"/>
                <a:cs typeface="Times New Roman"/>
              </a:rPr>
              <a:t>et</a:t>
            </a:r>
            <a:r>
              <a:rPr sz="4200" b="1" spc="9" baseline="-1035" dirty="0" smtClean="0">
                <a:solidFill>
                  <a:srgbClr val="1FADCD"/>
                </a:solidFill>
                <a:latin typeface="Times New Roman"/>
                <a:cs typeface="Times New Roman"/>
              </a:rPr>
              <a:t>a</a:t>
            </a:r>
            <a:r>
              <a:rPr sz="4200" b="1" spc="0" baseline="-1035" dirty="0" smtClean="0">
                <a:solidFill>
                  <a:srgbClr val="1FADCD"/>
                </a:solidFill>
                <a:latin typeface="Times New Roman"/>
                <a:cs typeface="Times New Roman"/>
              </a:rPr>
              <a:t>hu</a:t>
            </a:r>
            <a:r>
              <a:rPr sz="4200" b="1" spc="4" baseline="-1035" dirty="0" smtClean="0">
                <a:solidFill>
                  <a:srgbClr val="1FADCD"/>
                </a:solidFill>
                <a:latin typeface="Times New Roman"/>
                <a:cs typeface="Times New Roman"/>
              </a:rPr>
              <a:t>a</a:t>
            </a:r>
            <a:r>
              <a:rPr sz="4200" b="1" spc="0" baseline="-1035" dirty="0" smtClean="0">
                <a:solidFill>
                  <a:srgbClr val="1FADCD"/>
                </a:solidFill>
                <a:latin typeface="Times New Roman"/>
                <a:cs typeface="Times New Roman"/>
              </a:rPr>
              <a:t>n</a:t>
            </a:r>
            <a:r>
              <a:rPr sz="4200" b="1" spc="-44" baseline="-1035" dirty="0" smtClean="0">
                <a:solidFill>
                  <a:srgbClr val="1FADCD"/>
                </a:solidFill>
                <a:latin typeface="Times New Roman"/>
                <a:cs typeface="Times New Roman"/>
              </a:rPr>
              <a:t> </a:t>
            </a:r>
            <a:r>
              <a:rPr sz="4200" spc="0" baseline="-1035" dirty="0" smtClean="0">
                <a:latin typeface="Times New Roman"/>
                <a:cs typeface="Times New Roman"/>
              </a:rPr>
              <a:t>a</a:t>
            </a:r>
            <a:r>
              <a:rPr sz="4200" spc="9" baseline="-1035" dirty="0" smtClean="0">
                <a:latin typeface="Times New Roman"/>
                <a:cs typeface="Times New Roman"/>
              </a:rPr>
              <a:t>t</a:t>
            </a:r>
            <a:r>
              <a:rPr sz="4200" spc="0" baseline="-1035" dirty="0" smtClean="0">
                <a:latin typeface="Times New Roman"/>
                <a:cs typeface="Times New Roman"/>
              </a:rPr>
              <a:t>au</a:t>
            </a:r>
            <a:r>
              <a:rPr sz="4200" spc="-34" baseline="-1035" dirty="0" smtClean="0">
                <a:latin typeface="Times New Roman"/>
                <a:cs typeface="Times New Roman"/>
              </a:rPr>
              <a:t> </a:t>
            </a:r>
            <a:r>
              <a:rPr sz="4200" b="1" spc="-34" baseline="-1035" dirty="0" smtClean="0">
                <a:solidFill>
                  <a:srgbClr val="1FADCD"/>
                </a:solidFill>
                <a:latin typeface="Times New Roman"/>
                <a:cs typeface="Times New Roman"/>
              </a:rPr>
              <a:t>m</a:t>
            </a:r>
            <a:r>
              <a:rPr sz="4200" b="1" spc="0" baseline="-1035" dirty="0" smtClean="0">
                <a:solidFill>
                  <a:srgbClr val="1FADCD"/>
                </a:solidFill>
                <a:latin typeface="Times New Roman"/>
                <a:cs typeface="Times New Roman"/>
              </a:rPr>
              <a:t>en</a:t>
            </a:r>
            <a:r>
              <a:rPr sz="4200" b="1" spc="4" baseline="-1035" dirty="0" smtClean="0">
                <a:solidFill>
                  <a:srgbClr val="1FADCD"/>
                </a:solidFill>
                <a:latin typeface="Times New Roman"/>
                <a:cs typeface="Times New Roman"/>
              </a:rPr>
              <a:t>e</a:t>
            </a:r>
            <a:r>
              <a:rPr sz="4200" b="1" spc="-34" baseline="-1035" dirty="0" smtClean="0">
                <a:solidFill>
                  <a:srgbClr val="1FADCD"/>
                </a:solidFill>
                <a:latin typeface="Times New Roman"/>
                <a:cs typeface="Times New Roman"/>
              </a:rPr>
              <a:t>m</a:t>
            </a:r>
            <a:r>
              <a:rPr sz="4200" b="1" spc="0" baseline="-1035" dirty="0" smtClean="0">
                <a:solidFill>
                  <a:srgbClr val="1FADCD"/>
                </a:solidFill>
                <a:latin typeface="Times New Roman"/>
                <a:cs typeface="Times New Roman"/>
              </a:rPr>
              <a:t>u</a:t>
            </a:r>
            <a:r>
              <a:rPr sz="4200" b="1" spc="-44" baseline="-1035" dirty="0" smtClean="0">
                <a:solidFill>
                  <a:srgbClr val="1FADCD"/>
                </a:solidFill>
                <a:latin typeface="Times New Roman"/>
                <a:cs typeface="Times New Roman"/>
              </a:rPr>
              <a:t>k</a:t>
            </a:r>
            <a:r>
              <a:rPr sz="4200" b="1" spc="9" baseline="-1035" dirty="0" smtClean="0">
                <a:solidFill>
                  <a:srgbClr val="1FADCD"/>
                </a:solidFill>
                <a:latin typeface="Times New Roman"/>
                <a:cs typeface="Times New Roman"/>
              </a:rPr>
              <a:t>a</a:t>
            </a:r>
            <a:r>
              <a:rPr sz="4200" b="1" spc="0" baseline="-1035" dirty="0" smtClean="0">
                <a:solidFill>
                  <a:srgbClr val="1FADCD"/>
                </a:solidFill>
                <a:latin typeface="Times New Roman"/>
                <a:cs typeface="Times New Roman"/>
              </a:rPr>
              <a:t>n</a:t>
            </a:r>
            <a:r>
              <a:rPr sz="4200" b="1" spc="89" baseline="-1035" dirty="0" smtClean="0">
                <a:solidFill>
                  <a:srgbClr val="1FADC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-1035" dirty="0" smtClean="0">
                <a:solidFill>
                  <a:srgbClr val="1FADCD"/>
                </a:solidFill>
                <a:latin typeface="Times New Roman"/>
                <a:cs typeface="Times New Roman"/>
              </a:rPr>
              <a:t>p</a:t>
            </a:r>
            <a:r>
              <a:rPr sz="4200" b="1" spc="14" baseline="-1035" dirty="0" smtClean="0">
                <a:solidFill>
                  <a:srgbClr val="1FADCD"/>
                </a:solidFill>
                <a:latin typeface="Times New Roman"/>
                <a:cs typeface="Times New Roman"/>
              </a:rPr>
              <a:t>o</a:t>
            </a:r>
            <a:r>
              <a:rPr sz="4200" b="1" spc="9" baseline="-1035" dirty="0" smtClean="0">
                <a:solidFill>
                  <a:srgbClr val="1FADCD"/>
                </a:solidFill>
                <a:latin typeface="Times New Roman"/>
                <a:cs typeface="Times New Roman"/>
              </a:rPr>
              <a:t>l</a:t>
            </a:r>
            <a:r>
              <a:rPr sz="4200" b="1" spc="0" baseline="-1035" dirty="0" smtClean="0">
                <a:solidFill>
                  <a:srgbClr val="1FADCD"/>
                </a:solidFill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  <a:p>
            <a:pPr marL="12700" marR="61335">
              <a:lnSpc>
                <a:spcPts val="3025"/>
              </a:lnSpc>
            </a:pP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ari</a:t>
            </a:r>
            <a:r>
              <a:rPr sz="2800" spc="-3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su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u</a:t>
            </a:r>
            <a:r>
              <a:rPr sz="2800" spc="-6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25" dirty="0" smtClean="0">
                <a:latin typeface="Times New Roman"/>
                <a:cs typeface="Times New Roman"/>
              </a:rPr>
              <a:t> </a:t>
            </a:r>
            <a:r>
              <a:rPr sz="2800" spc="-34" dirty="0" smtClean="0">
                <a:latin typeface="Times New Roman"/>
                <a:cs typeface="Times New Roman"/>
              </a:rPr>
              <a:t>y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g</a:t>
            </a:r>
            <a:r>
              <a:rPr sz="2800" spc="9" dirty="0" smtClean="0">
                <a:latin typeface="Times New Roman"/>
                <a:cs typeface="Times New Roman"/>
              </a:rPr>
              <a:t> b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14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144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972" y="3167440"/>
            <a:ext cx="4842775" cy="382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AF50"/>
                </a:solidFill>
                <a:latin typeface="Times New Roman"/>
                <a:cs typeface="Times New Roman"/>
              </a:rPr>
              <a:t>E</a:t>
            </a:r>
            <a:r>
              <a:rPr sz="2800" b="1" spc="-50" dirty="0" smtClean="0">
                <a:solidFill>
                  <a:srgbClr val="00AF50"/>
                </a:solidFill>
                <a:latin typeface="Times New Roman"/>
                <a:cs typeface="Times New Roman"/>
              </a:rPr>
              <a:t>k</a:t>
            </a:r>
            <a:r>
              <a:rPr sz="2800" b="1" spc="9" dirty="0" smtClean="0">
                <a:solidFill>
                  <a:srgbClr val="00AF50"/>
                </a:solidFill>
                <a:latin typeface="Times New Roman"/>
                <a:cs typeface="Times New Roman"/>
              </a:rPr>
              <a:t>s</a:t>
            </a:r>
            <a:r>
              <a:rPr sz="2800" b="1" spc="0" dirty="0" smtClean="0">
                <a:solidFill>
                  <a:srgbClr val="00AF50"/>
                </a:solidFill>
                <a:latin typeface="Times New Roman"/>
                <a:cs typeface="Times New Roman"/>
              </a:rPr>
              <a:t>tr</a:t>
            </a:r>
            <a:r>
              <a:rPr sz="2800" b="1" spc="9" dirty="0" smtClean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50" dirty="0" smtClean="0">
                <a:solidFill>
                  <a:srgbClr val="00AF50"/>
                </a:solidFill>
                <a:latin typeface="Times New Roman"/>
                <a:cs typeface="Times New Roman"/>
              </a:rPr>
              <a:t>k</a:t>
            </a:r>
            <a:r>
              <a:rPr sz="2800" b="1" spc="9" dirty="0" smtClean="0">
                <a:solidFill>
                  <a:srgbClr val="00AF50"/>
                </a:solidFill>
                <a:latin typeface="Times New Roman"/>
                <a:cs typeface="Times New Roman"/>
              </a:rPr>
              <a:t>s</a:t>
            </a:r>
            <a:r>
              <a:rPr sz="2800" b="1" spc="0" dirty="0" smtClean="0">
                <a:solidFill>
                  <a:srgbClr val="00AF50"/>
                </a:solidFill>
                <a:latin typeface="Times New Roman"/>
                <a:cs typeface="Times New Roman"/>
              </a:rPr>
              <a:t>i</a:t>
            </a:r>
            <a:r>
              <a:rPr sz="2800" b="1" spc="44" dirty="0" smtClean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9" dirty="0" smtClean="0">
                <a:solidFill>
                  <a:srgbClr val="00AF50"/>
                </a:solidFill>
                <a:latin typeface="Times New Roman"/>
                <a:cs typeface="Times New Roman"/>
              </a:rPr>
              <a:t>D</a:t>
            </a:r>
            <a:r>
              <a:rPr sz="2800" b="1" spc="9" dirty="0" smtClean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0" dirty="0" smtClean="0">
                <a:solidFill>
                  <a:srgbClr val="00AF50"/>
                </a:solidFill>
                <a:latin typeface="Times New Roman"/>
                <a:cs typeface="Times New Roman"/>
              </a:rPr>
              <a:t>ta</a:t>
            </a:r>
            <a:r>
              <a:rPr sz="2800" b="1" spc="-9" dirty="0" smtClean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-</a:t>
            </a:r>
            <a:r>
              <a:rPr sz="2800" spc="0" dirty="0" smtClean="0">
                <a:latin typeface="Times New Roman"/>
                <a:cs typeface="Times New Roman"/>
              </a:rPr>
              <a:t>&gt; </a:t>
            </a:r>
            <a:r>
              <a:rPr sz="2800" b="1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sz="2800" b="1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en</a:t>
            </a:r>
            <a:r>
              <a:rPr sz="2800" b="1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sz="2800" b="1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et</a:t>
            </a:r>
            <a:r>
              <a:rPr sz="2800" b="1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800" b="1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hu</a:t>
            </a:r>
            <a:r>
              <a:rPr sz="2800" b="1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800" b="1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1084" y="3603059"/>
            <a:ext cx="6926873" cy="15838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-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25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:</a:t>
            </a:r>
            <a:r>
              <a:rPr sz="2800" spc="-19" dirty="0" smtClean="0"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sz="2800" b="1" spc="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800" b="1" spc="-50" dirty="0" smtClean="0">
                <a:solidFill>
                  <a:srgbClr val="006FC0"/>
                </a:solidFill>
                <a:latin typeface="Times New Roman"/>
                <a:cs typeface="Times New Roman"/>
              </a:rPr>
              <a:t>k</a:t>
            </a:r>
            <a:r>
              <a:rPr sz="2800" b="1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ta</a:t>
            </a:r>
            <a:r>
              <a:rPr sz="2800" b="1" spc="3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ya</a:t>
            </a:r>
            <a:r>
              <a:rPr sz="2800" b="1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ng</a:t>
            </a:r>
            <a:r>
              <a:rPr sz="2800" b="1" spc="-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te</a:t>
            </a:r>
            <a:r>
              <a:rPr sz="2800" b="1" spc="-39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2800" b="1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2800" b="1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k</a:t>
            </a:r>
            <a:r>
              <a:rPr sz="2800" b="1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800" b="1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sz="2800" b="1" spc="-3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an</a:t>
            </a:r>
            <a:r>
              <a:rPr sz="2800" spc="-1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tid</a:t>
            </a:r>
            <a:r>
              <a:rPr sz="2800" spc="0" dirty="0" smtClean="0">
                <a:latin typeface="Times New Roman"/>
                <a:cs typeface="Times New Roman"/>
              </a:rPr>
              <a:t>ak</a:t>
            </a:r>
            <a:r>
              <a:rPr sz="2800" spc="-69" dirty="0" smtClean="0">
                <a:latin typeface="Times New Roman"/>
                <a:cs typeface="Times New Roman"/>
              </a:rPr>
              <a:t> 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9" dirty="0" smtClean="0">
                <a:latin typeface="Times New Roman"/>
                <a:cs typeface="Times New Roman"/>
              </a:rPr>
              <a:t>b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14" dirty="0" smtClean="0">
                <a:latin typeface="Times New Roman"/>
                <a:cs typeface="Times New Roman"/>
              </a:rPr>
              <a:t>w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  <a:p>
            <a:pPr marL="12700" marR="53538">
              <a:lnSpc>
                <a:spcPts val="3025"/>
              </a:lnSpc>
              <a:spcBef>
                <a:spcPts val="3"/>
              </a:spcBef>
            </a:pPr>
            <a:r>
              <a:rPr sz="2800" spc="0" dirty="0" smtClean="0">
                <a:latin typeface="Times New Roman"/>
                <a:cs typeface="Times New Roman"/>
              </a:rPr>
              <a:t>ar</a:t>
            </a:r>
            <a:r>
              <a:rPr sz="2800" spc="14" dirty="0" smtClean="0">
                <a:latin typeface="Times New Roman"/>
                <a:cs typeface="Times New Roman"/>
              </a:rPr>
              <a:t>t</a:t>
            </a:r>
            <a:r>
              <a:rPr sz="2800" spc="9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12700" marR="21431">
              <a:lnSpc>
                <a:spcPct val="95825"/>
              </a:lnSpc>
              <a:spcBef>
                <a:spcPts val="3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Pe</a:t>
            </a:r>
            <a:r>
              <a:rPr sz="2800" spc="14" dirty="0" smtClean="0">
                <a:latin typeface="Times New Roman"/>
                <a:cs typeface="Times New Roman"/>
              </a:rPr>
              <a:t>n</a:t>
            </a:r>
            <a:r>
              <a:rPr sz="2800" spc="9" dirty="0" smtClean="0">
                <a:latin typeface="Times New Roman"/>
                <a:cs typeface="Times New Roman"/>
              </a:rPr>
              <a:t>g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ah</a:t>
            </a:r>
            <a:r>
              <a:rPr sz="2800" spc="-14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an</a:t>
            </a:r>
            <a:r>
              <a:rPr sz="2800" spc="-8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: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:</a:t>
            </a:r>
            <a:r>
              <a:rPr sz="2800" spc="-19" dirty="0" smtClean="0"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sz="2800" b="1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ol</a:t>
            </a:r>
            <a:r>
              <a:rPr sz="2800" b="1" spc="19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,</a:t>
            </a:r>
            <a:r>
              <a:rPr sz="2800" spc="-34" dirty="0" smtClean="0"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ru</a:t>
            </a:r>
            <a:r>
              <a:rPr sz="2800" b="1" spc="-34" dirty="0" smtClean="0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sz="2800" b="1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sz="2800" b="1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,</a:t>
            </a:r>
            <a:r>
              <a:rPr sz="2800" spc="1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tu</a:t>
            </a:r>
            <a:r>
              <a:rPr sz="2800" spc="0" dirty="0" smtClean="0">
                <a:latin typeface="Times New Roman"/>
                <a:cs typeface="Times New Roman"/>
              </a:rPr>
              <a:t>ran</a:t>
            </a:r>
            <a:r>
              <a:rPr sz="2800" spc="-6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au</a:t>
            </a:r>
            <a:r>
              <a:rPr sz="2800" spc="-39" dirty="0" smtClean="0">
                <a:latin typeface="Times New Roman"/>
                <a:cs typeface="Times New Roman"/>
              </a:rPr>
              <a:t> </a:t>
            </a:r>
            <a:r>
              <a:rPr sz="2800" spc="-44" dirty="0" smtClean="0">
                <a:latin typeface="Times New Roman"/>
                <a:cs typeface="Times New Roman"/>
              </a:rPr>
              <a:t>m</a:t>
            </a:r>
            <a:r>
              <a:rPr sz="2800" spc="9" dirty="0" smtClean="0">
                <a:latin typeface="Times New Roman"/>
                <a:cs typeface="Times New Roman"/>
              </a:rPr>
              <a:t>od</a:t>
            </a:r>
            <a:r>
              <a:rPr sz="2800" spc="0" dirty="0" smtClean="0">
                <a:latin typeface="Times New Roman"/>
                <a:cs typeface="Times New Roman"/>
              </a:rPr>
              <a:t>el</a:t>
            </a:r>
            <a:endParaRPr sz="2800">
              <a:latin typeface="Times New Roman"/>
              <a:cs typeface="Times New Roman"/>
            </a:endParaRPr>
          </a:p>
          <a:p>
            <a:pPr marL="12700" marR="53538">
              <a:lnSpc>
                <a:spcPts val="3025"/>
              </a:lnSpc>
              <a:spcBef>
                <a:spcPts val="151"/>
              </a:spcBef>
            </a:pPr>
            <a:r>
              <a:rPr sz="2800" spc="-34" dirty="0" smtClean="0">
                <a:latin typeface="Times New Roman"/>
                <a:cs typeface="Times New Roman"/>
              </a:rPr>
              <a:t>y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14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g</a:t>
            </a:r>
            <a:r>
              <a:rPr sz="2800" spc="14" dirty="0" smtClean="0">
                <a:latin typeface="Times New Roman"/>
                <a:cs typeface="Times New Roman"/>
              </a:rPr>
              <a:t> </a:t>
            </a:r>
            <a:r>
              <a:rPr sz="2800" spc="-54" dirty="0" smtClean="0">
                <a:latin typeface="Times New Roman"/>
                <a:cs typeface="Times New Roman"/>
              </a:rPr>
              <a:t>m</a:t>
            </a:r>
            <a:r>
              <a:rPr sz="2800" spc="9" dirty="0" smtClean="0">
                <a:latin typeface="Times New Roman"/>
                <a:cs typeface="Times New Roman"/>
              </a:rPr>
              <a:t>un</a:t>
            </a:r>
            <a:r>
              <a:rPr sz="2800" spc="0" dirty="0" smtClean="0">
                <a:latin typeface="Times New Roman"/>
                <a:cs typeface="Times New Roman"/>
              </a:rPr>
              <a:t>c</a:t>
            </a:r>
            <a:r>
              <a:rPr sz="2800" spc="14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l</a:t>
            </a:r>
            <a:r>
              <a:rPr sz="2800" spc="-3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ari</a:t>
            </a:r>
            <a:r>
              <a:rPr sz="2800" spc="-14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t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972" y="3696259"/>
            <a:ext cx="245130" cy="266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9" dirty="0" smtClean="0">
                <a:solidFill>
                  <a:srgbClr val="2CA1BE"/>
                </a:solidFill>
                <a:latin typeface="Times New Roman"/>
                <a:cs typeface="Times New Roman"/>
              </a:rPr>
              <a:t>1.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5972" y="4514004"/>
            <a:ext cx="245160" cy="266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5"/>
              </a:lnSpc>
              <a:spcBef>
                <a:spcPts val="101"/>
              </a:spcBef>
            </a:pPr>
            <a:r>
              <a:rPr sz="1900" spc="9" dirty="0" smtClean="0">
                <a:solidFill>
                  <a:srgbClr val="2CA1BE"/>
                </a:solidFill>
                <a:latin typeface="Times New Roman"/>
                <a:cs typeface="Times New Roman"/>
              </a:rPr>
              <a:t>2.</a:t>
            </a:r>
            <a:endParaRPr sz="19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004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99186" y="5945784"/>
            <a:ext cx="4939080" cy="922121"/>
          </a:xfrm>
          <a:custGeom>
            <a:avLst/>
            <a:gdLst/>
            <a:ahLst/>
            <a:cxnLst/>
            <a:rect l="l" t="t" r="r" b="b"/>
            <a:pathLst>
              <a:path w="4939080" h="922121">
                <a:moveTo>
                  <a:pt x="660" y="0"/>
                </a:moveTo>
                <a:lnTo>
                  <a:pt x="0" y="5473"/>
                </a:lnTo>
                <a:lnTo>
                  <a:pt x="85605" y="21361"/>
                </a:lnTo>
                <a:lnTo>
                  <a:pt x="660" y="0"/>
                </a:lnTo>
                <a:close/>
              </a:path>
              <a:path w="4939080" h="922121">
                <a:moveTo>
                  <a:pt x="85605" y="21361"/>
                </a:moveTo>
                <a:lnTo>
                  <a:pt x="3628153" y="912212"/>
                </a:lnTo>
                <a:lnTo>
                  <a:pt x="4885690" y="912212"/>
                </a:lnTo>
                <a:lnTo>
                  <a:pt x="85605" y="21361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4682" y="5939091"/>
            <a:ext cx="3692347" cy="933450"/>
          </a:xfrm>
          <a:custGeom>
            <a:avLst/>
            <a:gdLst/>
            <a:ahLst/>
            <a:cxnLst/>
            <a:rect l="l" t="t" r="r" b="b"/>
            <a:pathLst>
              <a:path w="3692347" h="933450">
                <a:moveTo>
                  <a:pt x="0" y="0"/>
                </a:moveTo>
                <a:lnTo>
                  <a:pt x="7924" y="6350"/>
                </a:lnTo>
                <a:lnTo>
                  <a:pt x="2870003" y="918906"/>
                </a:lnTo>
                <a:lnTo>
                  <a:pt x="3653462" y="91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788149"/>
            <a:ext cx="3393821" cy="106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0993" y="5782348"/>
            <a:ext cx="3409259" cy="1095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4256" y="676694"/>
            <a:ext cx="4061333" cy="5073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645972" y="1581346"/>
            <a:ext cx="7887508" cy="27791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2965"/>
              </a:lnSpc>
              <a:spcBef>
                <a:spcPts val="148"/>
              </a:spcBef>
            </a:pPr>
            <a:r>
              <a:rPr sz="1900" spc="0" dirty="0" smtClean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900" spc="0" dirty="0" smtClean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1900" spc="59" dirty="0" smtClean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800" spc="-14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1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lt</a:t>
            </a:r>
            <a:r>
              <a:rPr sz="2800" spc="0" dirty="0" smtClean="0">
                <a:latin typeface="Times New Roman"/>
                <a:cs typeface="Times New Roman"/>
              </a:rPr>
              <a:t>er</a:t>
            </a:r>
            <a:r>
              <a:rPr sz="2800" spc="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14" dirty="0" smtClean="0">
                <a:latin typeface="Times New Roman"/>
                <a:cs typeface="Times New Roman"/>
              </a:rPr>
              <a:t>t</a:t>
            </a:r>
            <a:r>
              <a:rPr sz="2800" spc="9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f:</a:t>
            </a:r>
            <a:r>
              <a:rPr sz="2800" spc="-89" dirty="0" smtClean="0">
                <a:latin typeface="Times New Roman"/>
                <a:cs typeface="Times New Roman"/>
              </a:rPr>
              <a:t> </a:t>
            </a:r>
            <a:r>
              <a:rPr sz="2800" spc="-14" dirty="0" smtClean="0">
                <a:latin typeface="Times New Roman"/>
                <a:cs typeface="Times New Roman"/>
              </a:rPr>
              <a:t>K</a:t>
            </a:r>
            <a:r>
              <a:rPr sz="2800" spc="9" dirty="0" smtClean="0">
                <a:latin typeface="Times New Roman"/>
                <a:cs typeface="Times New Roman"/>
              </a:rPr>
              <a:t>no</a:t>
            </a:r>
            <a:r>
              <a:rPr sz="2800" spc="-14" dirty="0" smtClean="0">
                <a:latin typeface="Times New Roman"/>
                <a:cs typeface="Times New Roman"/>
              </a:rPr>
              <a:t>w</a:t>
            </a:r>
            <a:r>
              <a:rPr sz="2800" spc="9" dirty="0" smtClean="0">
                <a:latin typeface="Times New Roman"/>
                <a:cs typeface="Times New Roman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dg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75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dis</a:t>
            </a:r>
            <a:r>
              <a:rPr sz="2800" spc="0" dirty="0" smtClean="0">
                <a:latin typeface="Times New Roman"/>
                <a:cs typeface="Times New Roman"/>
              </a:rPr>
              <a:t>c</a:t>
            </a:r>
            <a:r>
              <a:rPr sz="2800" spc="9" dirty="0" smtClean="0">
                <a:latin typeface="Times New Roman"/>
                <a:cs typeface="Times New Roman"/>
              </a:rPr>
              <a:t>o</a:t>
            </a:r>
            <a:r>
              <a:rPr sz="2800" spc="-14" dirty="0" smtClean="0">
                <a:latin typeface="Times New Roman"/>
                <a:cs typeface="Times New Roman"/>
              </a:rPr>
              <a:t>v</a:t>
            </a:r>
            <a:r>
              <a:rPr sz="2800" spc="-19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ry</a:t>
            </a:r>
            <a:r>
              <a:rPr sz="2800" spc="-6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(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9" dirty="0" smtClean="0">
                <a:latin typeface="Times New Roman"/>
                <a:cs typeface="Times New Roman"/>
              </a:rPr>
              <a:t>ining</a:t>
            </a:r>
            <a:r>
              <a:rPr sz="2800" spc="0" dirty="0" smtClean="0">
                <a:latin typeface="Times New Roman"/>
                <a:cs typeface="Times New Roman"/>
              </a:rPr>
              <a:t>)</a:t>
            </a:r>
            <a:r>
              <a:rPr sz="2800" spc="-2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endParaRPr sz="2800">
              <a:latin typeface="Times New Roman"/>
              <a:cs typeface="Times New Roman"/>
            </a:endParaRPr>
          </a:p>
          <a:p>
            <a:pPr marL="268732" algn="just">
              <a:lnSpc>
                <a:spcPts val="3219"/>
              </a:lnSpc>
              <a:spcBef>
                <a:spcPts val="326"/>
              </a:spcBef>
            </a:pP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b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14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es</a:t>
            </a:r>
            <a:r>
              <a:rPr sz="2800" spc="-8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(</a:t>
            </a:r>
            <a:r>
              <a:rPr sz="2800" spc="-14" dirty="0" smtClean="0">
                <a:latin typeface="Times New Roman"/>
                <a:cs typeface="Times New Roman"/>
              </a:rPr>
              <a:t>KDD</a:t>
            </a:r>
            <a:r>
              <a:rPr sz="2800" spc="0" dirty="0" smtClean="0">
                <a:latin typeface="Times New Roman"/>
                <a:cs typeface="Times New Roman"/>
              </a:rPr>
              <a:t>),</a:t>
            </a:r>
            <a:r>
              <a:rPr sz="2800" spc="34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kno</a:t>
            </a:r>
            <a:r>
              <a:rPr sz="2800" spc="-14" dirty="0" smtClean="0">
                <a:latin typeface="Times New Roman"/>
                <a:cs typeface="Times New Roman"/>
              </a:rPr>
              <a:t>w</a:t>
            </a:r>
            <a:r>
              <a:rPr sz="2800" spc="9" dirty="0" smtClean="0">
                <a:latin typeface="Times New Roman"/>
                <a:cs typeface="Times New Roman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14" dirty="0" smtClean="0">
                <a:latin typeface="Times New Roman"/>
                <a:cs typeface="Times New Roman"/>
              </a:rPr>
              <a:t>dg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75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xt</a:t>
            </a:r>
            <a:r>
              <a:rPr sz="2800" spc="0" dirty="0" smtClean="0">
                <a:latin typeface="Times New Roman"/>
                <a:cs typeface="Times New Roman"/>
              </a:rPr>
              <a:t>rac</a:t>
            </a:r>
            <a:r>
              <a:rPr sz="2800" spc="9" dirty="0" smtClean="0">
                <a:latin typeface="Times New Roman"/>
                <a:cs typeface="Times New Roman"/>
              </a:rPr>
              <a:t>t</a:t>
            </a:r>
            <a:r>
              <a:rPr sz="2800" spc="-14" dirty="0" smtClean="0">
                <a:latin typeface="Times New Roman"/>
                <a:cs typeface="Times New Roman"/>
              </a:rPr>
              <a:t>i</a:t>
            </a:r>
            <a:r>
              <a:rPr sz="2800" spc="9" dirty="0" smtClean="0">
                <a:latin typeface="Times New Roman"/>
                <a:cs typeface="Times New Roman"/>
              </a:rPr>
              <a:t>o</a:t>
            </a:r>
            <a:r>
              <a:rPr sz="2800" spc="-14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,</a:t>
            </a:r>
            <a:r>
              <a:rPr sz="2800" spc="-7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/p</a:t>
            </a:r>
            <a:r>
              <a:rPr sz="2800" spc="-19" dirty="0" smtClean="0">
                <a:latin typeface="Times New Roman"/>
                <a:cs typeface="Times New Roman"/>
              </a:rPr>
              <a:t>a</a:t>
            </a:r>
            <a:r>
              <a:rPr sz="2800" spc="-14" dirty="0" smtClean="0">
                <a:latin typeface="Times New Roman"/>
                <a:cs typeface="Times New Roman"/>
              </a:rPr>
              <a:t>t</a:t>
            </a:r>
            <a:r>
              <a:rPr sz="2800" spc="9" dirty="0" smtClean="0">
                <a:latin typeface="Times New Roman"/>
                <a:cs typeface="Times New Roman"/>
              </a:rPr>
              <a:t>t</a:t>
            </a:r>
            <a:r>
              <a:rPr sz="2800" spc="-19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rn </a:t>
            </a:r>
            <a:endParaRPr sz="2800">
              <a:latin typeface="Times New Roman"/>
              <a:cs typeface="Times New Roman"/>
            </a:endParaRPr>
          </a:p>
          <a:p>
            <a:pPr marL="268732" algn="just">
              <a:lnSpc>
                <a:spcPts val="3219"/>
              </a:lnSpc>
              <a:spcBef>
                <a:spcPts val="476"/>
              </a:spcBef>
            </a:pP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l</a:t>
            </a:r>
            <a:r>
              <a:rPr sz="2800" spc="-34" dirty="0" smtClean="0">
                <a:latin typeface="Times New Roman"/>
                <a:cs typeface="Times New Roman"/>
              </a:rPr>
              <a:t>y</a:t>
            </a:r>
            <a:r>
              <a:rPr sz="2800" spc="9" dirty="0" smtClean="0">
                <a:latin typeface="Times New Roman"/>
                <a:cs typeface="Times New Roman"/>
              </a:rPr>
              <a:t>sis</a:t>
            </a:r>
            <a:r>
              <a:rPr sz="2800" spc="0" dirty="0" smtClean="0">
                <a:latin typeface="Times New Roman"/>
                <a:cs typeface="Times New Roman"/>
              </a:rPr>
              <a:t>,</a:t>
            </a:r>
            <a:r>
              <a:rPr sz="2800" spc="-7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50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arc</a:t>
            </a:r>
            <a:r>
              <a:rPr sz="2800" spc="9" dirty="0" smtClean="0">
                <a:latin typeface="Times New Roman"/>
                <a:cs typeface="Times New Roman"/>
              </a:rPr>
              <a:t>h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ol</a:t>
            </a:r>
            <a:r>
              <a:rPr sz="2800" spc="-9" dirty="0" smtClean="0">
                <a:latin typeface="Times New Roman"/>
                <a:cs typeface="Times New Roman"/>
              </a:rPr>
              <a:t>o</a:t>
            </a:r>
            <a:r>
              <a:rPr sz="2800" spc="9" dirty="0" smtClean="0">
                <a:latin typeface="Times New Roman"/>
                <a:cs typeface="Times New Roman"/>
              </a:rPr>
              <a:t>g</a:t>
            </a:r>
            <a:r>
              <a:rPr sz="2800" spc="-225" dirty="0" smtClean="0">
                <a:latin typeface="Times New Roman"/>
                <a:cs typeface="Times New Roman"/>
              </a:rPr>
              <a:t>y</a:t>
            </a:r>
            <a:r>
              <a:rPr sz="2800" spc="0" dirty="0" smtClean="0">
                <a:latin typeface="Times New Roman"/>
                <a:cs typeface="Times New Roman"/>
              </a:rPr>
              <a:t>,</a:t>
            </a:r>
            <a:r>
              <a:rPr sz="2800" spc="-34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50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re</a:t>
            </a:r>
            <a:r>
              <a:rPr sz="2800" spc="9" dirty="0" smtClean="0">
                <a:latin typeface="Times New Roman"/>
                <a:cs typeface="Times New Roman"/>
              </a:rPr>
              <a:t>dgi</a:t>
            </a:r>
            <a:r>
              <a:rPr sz="2800" spc="-9" dirty="0" smtClean="0">
                <a:latin typeface="Times New Roman"/>
                <a:cs typeface="Times New Roman"/>
              </a:rPr>
              <a:t>ng</a:t>
            </a:r>
            <a:r>
              <a:rPr sz="2800" spc="0" dirty="0" smtClean="0">
                <a:latin typeface="Times New Roman"/>
                <a:cs typeface="Times New Roman"/>
              </a:rPr>
              <a:t>,</a:t>
            </a:r>
            <a:r>
              <a:rPr sz="2800" spc="-54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in</a:t>
            </a:r>
            <a:r>
              <a:rPr sz="2800" spc="0" dirty="0" smtClean="0">
                <a:latin typeface="Times New Roman"/>
                <a:cs typeface="Times New Roman"/>
              </a:rPr>
              <a:t>f</a:t>
            </a:r>
            <a:r>
              <a:rPr sz="2800" spc="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tio</a:t>
            </a:r>
            <a:r>
              <a:rPr sz="2800" spc="0" dirty="0" smtClean="0">
                <a:latin typeface="Times New Roman"/>
                <a:cs typeface="Times New Roman"/>
              </a:rPr>
              <a:t>n </a:t>
            </a:r>
            <a:endParaRPr sz="2800">
              <a:latin typeface="Times New Roman"/>
              <a:cs typeface="Times New Roman"/>
            </a:endParaRPr>
          </a:p>
          <a:p>
            <a:pPr marL="268732" algn="just">
              <a:lnSpc>
                <a:spcPts val="3219"/>
              </a:lnSpc>
              <a:spcBef>
                <a:spcPts val="476"/>
              </a:spcBef>
            </a:pPr>
            <a:r>
              <a:rPr sz="2800" spc="9" dirty="0" smtClean="0">
                <a:latin typeface="Times New Roman"/>
                <a:cs typeface="Times New Roman"/>
              </a:rPr>
              <a:t>h</a:t>
            </a:r>
            <a:r>
              <a:rPr sz="2800" spc="0" dirty="0" smtClean="0">
                <a:latin typeface="Times New Roman"/>
                <a:cs typeface="Times New Roman"/>
              </a:rPr>
              <a:t>ar</a:t>
            </a:r>
            <a:r>
              <a:rPr sz="2800" spc="9" dirty="0" smtClean="0">
                <a:latin typeface="Times New Roman"/>
                <a:cs typeface="Times New Roman"/>
              </a:rPr>
              <a:t>v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s</a:t>
            </a:r>
            <a:r>
              <a:rPr sz="2800" spc="-14" dirty="0" smtClean="0">
                <a:latin typeface="Times New Roman"/>
                <a:cs typeface="Times New Roman"/>
              </a:rPr>
              <a:t>t</a:t>
            </a:r>
            <a:r>
              <a:rPr sz="2800" spc="9" dirty="0" smtClean="0">
                <a:latin typeface="Times New Roman"/>
                <a:cs typeface="Times New Roman"/>
              </a:rPr>
              <a:t>i</a:t>
            </a:r>
            <a:r>
              <a:rPr sz="2800" spc="-14" dirty="0" smtClean="0">
                <a:latin typeface="Times New Roman"/>
                <a:cs typeface="Times New Roman"/>
              </a:rPr>
              <a:t>ng</a:t>
            </a:r>
            <a:r>
              <a:rPr sz="2800" spc="0" dirty="0" smtClean="0">
                <a:latin typeface="Times New Roman"/>
                <a:cs typeface="Times New Roman"/>
              </a:rPr>
              <a:t>,</a:t>
            </a:r>
            <a:r>
              <a:rPr sz="2800" spc="-5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busi</a:t>
            </a:r>
            <a:r>
              <a:rPr sz="2800" spc="-14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14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6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int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14" dirty="0" smtClean="0">
                <a:latin typeface="Times New Roman"/>
                <a:cs typeface="Times New Roman"/>
              </a:rPr>
              <a:t>l</a:t>
            </a:r>
            <a:r>
              <a:rPr sz="2800" spc="9" dirty="0" smtClean="0">
                <a:latin typeface="Times New Roman"/>
                <a:cs typeface="Times New Roman"/>
              </a:rPr>
              <a:t>l</a:t>
            </a:r>
            <a:r>
              <a:rPr sz="2800" spc="-14" dirty="0" smtClean="0">
                <a:latin typeface="Times New Roman"/>
                <a:cs typeface="Times New Roman"/>
              </a:rPr>
              <a:t>ig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14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c</a:t>
            </a:r>
            <a:r>
              <a:rPr sz="2800" spc="-19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,</a:t>
            </a:r>
            <a:r>
              <a:rPr sz="2800" spc="-5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ds</a:t>
            </a:r>
            <a:r>
              <a:rPr sz="2800" spc="0" dirty="0" smtClean="0">
                <a:latin typeface="Times New Roman"/>
                <a:cs typeface="Times New Roman"/>
              </a:rPr>
              <a:t>b</a:t>
            </a:r>
            <a:endParaRPr sz="2800">
              <a:latin typeface="Times New Roman"/>
              <a:cs typeface="Times New Roman"/>
            </a:endParaRPr>
          </a:p>
          <a:p>
            <a:pPr marL="12700" marR="48635">
              <a:lnSpc>
                <a:spcPct val="95825"/>
              </a:lnSpc>
              <a:spcBef>
                <a:spcPts val="876"/>
              </a:spcBef>
            </a:pPr>
            <a:r>
              <a:rPr sz="1900" spc="0" dirty="0" smtClean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900" spc="0" dirty="0" smtClean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1900" spc="59" dirty="0" smtClean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800" spc="-14" dirty="0" smtClean="0">
                <a:latin typeface="Times New Roman"/>
                <a:cs typeface="Times New Roman"/>
              </a:rPr>
              <a:t>K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untun</a:t>
            </a:r>
            <a:r>
              <a:rPr sz="2800" spc="-14" dirty="0" smtClean="0">
                <a:latin typeface="Times New Roman"/>
                <a:cs typeface="Times New Roman"/>
              </a:rPr>
              <a:t>g</a:t>
            </a:r>
            <a:r>
              <a:rPr sz="2800" spc="-19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-6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b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g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-3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o</a:t>
            </a:r>
            <a:r>
              <a:rPr sz="2800" spc="-50" dirty="0" smtClean="0">
                <a:latin typeface="Times New Roman"/>
                <a:cs typeface="Times New Roman"/>
              </a:rPr>
              <a:t>r</a:t>
            </a:r>
            <a:r>
              <a:rPr sz="2800" spc="9" dirty="0" smtClean="0">
                <a:latin typeface="Times New Roman"/>
                <a:cs typeface="Times New Roman"/>
              </a:rPr>
              <a:t>g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n</a:t>
            </a:r>
            <a:r>
              <a:rPr sz="2800" spc="-14" dirty="0" smtClean="0">
                <a:latin typeface="Times New Roman"/>
                <a:cs typeface="Times New Roman"/>
              </a:rPr>
              <a:t>i</a:t>
            </a:r>
            <a:r>
              <a:rPr sz="2800" spc="9" dirty="0" smtClean="0">
                <a:latin typeface="Times New Roman"/>
                <a:cs typeface="Times New Roman"/>
              </a:rPr>
              <a:t>s</a:t>
            </a:r>
            <a:r>
              <a:rPr sz="2800" spc="-19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-89" dirty="0" smtClean="0">
                <a:latin typeface="Times New Roman"/>
                <a:cs typeface="Times New Roman"/>
              </a:rPr>
              <a:t> </a:t>
            </a:r>
            <a:r>
              <a:rPr sz="2800" spc="-34" dirty="0" smtClean="0">
                <a:latin typeface="Times New Roman"/>
                <a:cs typeface="Times New Roman"/>
              </a:rPr>
              <a:t>y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g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-54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era</a:t>
            </a:r>
            <a:r>
              <a:rPr sz="2800" spc="9" dirty="0" smtClean="0">
                <a:latin typeface="Times New Roman"/>
                <a:cs typeface="Times New Roman"/>
              </a:rPr>
              <a:t>pk</a:t>
            </a:r>
            <a:r>
              <a:rPr sz="2800" spc="0" dirty="0" smtClean="0">
                <a:latin typeface="Times New Roman"/>
                <a:cs typeface="Times New Roman"/>
              </a:rPr>
              <a:t>an</a:t>
            </a:r>
            <a:r>
              <a:rPr sz="2800" spc="-6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  <a:p>
            <a:pPr marL="268732" marR="6397010" algn="just">
              <a:lnSpc>
                <a:spcPct val="95825"/>
              </a:lnSpc>
              <a:spcBef>
                <a:spcPts val="475"/>
              </a:spcBef>
            </a:pP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9" dirty="0" smtClean="0">
                <a:latin typeface="Times New Roman"/>
                <a:cs typeface="Times New Roman"/>
              </a:rPr>
              <a:t>ining</a:t>
            </a:r>
            <a:r>
              <a:rPr sz="2800" spc="0" dirty="0" smtClean="0">
                <a:latin typeface="Times New Roman"/>
                <a:cs typeface="Times New Roman"/>
              </a:rPr>
              <a:t>?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401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499186" y="5945784"/>
            <a:ext cx="4939080" cy="922121"/>
          </a:xfrm>
          <a:custGeom>
            <a:avLst/>
            <a:gdLst/>
            <a:ahLst/>
            <a:cxnLst/>
            <a:rect l="l" t="t" r="r" b="b"/>
            <a:pathLst>
              <a:path w="4939080" h="922121">
                <a:moveTo>
                  <a:pt x="660" y="0"/>
                </a:moveTo>
                <a:lnTo>
                  <a:pt x="0" y="5473"/>
                </a:lnTo>
                <a:lnTo>
                  <a:pt x="85605" y="21361"/>
                </a:lnTo>
                <a:lnTo>
                  <a:pt x="660" y="0"/>
                </a:lnTo>
                <a:close/>
              </a:path>
              <a:path w="4939080" h="922121">
                <a:moveTo>
                  <a:pt x="85605" y="21361"/>
                </a:moveTo>
                <a:lnTo>
                  <a:pt x="3628153" y="912212"/>
                </a:lnTo>
                <a:lnTo>
                  <a:pt x="4885690" y="912212"/>
                </a:lnTo>
                <a:lnTo>
                  <a:pt x="85605" y="21361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4682" y="5939091"/>
            <a:ext cx="3692347" cy="933450"/>
          </a:xfrm>
          <a:custGeom>
            <a:avLst/>
            <a:gdLst/>
            <a:ahLst/>
            <a:cxnLst/>
            <a:rect l="l" t="t" r="r" b="b"/>
            <a:pathLst>
              <a:path w="3692347" h="933450">
                <a:moveTo>
                  <a:pt x="0" y="0"/>
                </a:moveTo>
                <a:lnTo>
                  <a:pt x="7924" y="6350"/>
                </a:lnTo>
                <a:lnTo>
                  <a:pt x="2870003" y="918906"/>
                </a:lnTo>
                <a:lnTo>
                  <a:pt x="3653462" y="91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5788149"/>
            <a:ext cx="3393821" cy="106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0993" y="5782348"/>
            <a:ext cx="3409259" cy="1095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4944" y="338289"/>
            <a:ext cx="4427092" cy="470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584" y="2173224"/>
            <a:ext cx="2070989" cy="20679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250913" y="2193036"/>
            <a:ext cx="2778633" cy="19537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079" y="3343655"/>
            <a:ext cx="2387981" cy="20709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93264" y="2916986"/>
            <a:ext cx="537781" cy="5743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48128" y="2932176"/>
            <a:ext cx="432816" cy="4724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94888" y="2173224"/>
            <a:ext cx="2070989" cy="20679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80385" y="2193036"/>
            <a:ext cx="2504693" cy="19537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01567" y="3343655"/>
            <a:ext cx="2564765" cy="20709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90616" y="2916986"/>
            <a:ext cx="540804" cy="57437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45480" y="2932176"/>
            <a:ext cx="435864" cy="4724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98336" y="2173224"/>
            <a:ext cx="2070989" cy="20679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72861" y="2193036"/>
            <a:ext cx="3326638" cy="19537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01968" y="3343655"/>
            <a:ext cx="2494660" cy="20709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7613" y="3968775"/>
            <a:ext cx="1599161" cy="7727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60"/>
              </a:lnSpc>
              <a:spcBef>
                <a:spcPts val="148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Himpu</a:t>
            </a:r>
            <a:r>
              <a:rPr sz="4200" b="1" spc="9" baseline="2925" dirty="0" smtClean="0">
                <a:latin typeface="Calibri"/>
                <a:cs typeface="Calibri"/>
              </a:rPr>
              <a:t>n</a:t>
            </a:r>
            <a:r>
              <a:rPr sz="4200" b="1" spc="0" baseline="2925" dirty="0" smtClean="0">
                <a:latin typeface="Calibri"/>
                <a:cs typeface="Calibri"/>
              </a:rPr>
              <a:t>an</a:t>
            </a:r>
            <a:endParaRPr sz="2800">
              <a:latin typeface="Calibri"/>
              <a:cs typeface="Calibri"/>
            </a:endParaRPr>
          </a:p>
          <a:p>
            <a:pPr marL="400278" marR="422573" algn="ctr">
              <a:lnSpc>
                <a:spcPts val="3075"/>
              </a:lnSpc>
              <a:spcBef>
                <a:spcPts val="5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D</a:t>
            </a:r>
            <a:r>
              <a:rPr sz="4200" b="1" spc="-9" baseline="2925" dirty="0" smtClean="0">
                <a:latin typeface="Calibri"/>
                <a:cs typeface="Calibri"/>
              </a:rPr>
              <a:t>a</a:t>
            </a:r>
            <a:r>
              <a:rPr sz="4200" b="1" spc="-14" baseline="2925" dirty="0" smtClean="0"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64458" y="3968775"/>
            <a:ext cx="2000116" cy="7727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60"/>
              </a:lnSpc>
              <a:spcBef>
                <a:spcPts val="148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M</a:t>
            </a:r>
            <a:r>
              <a:rPr sz="4200" b="1" spc="-29" baseline="2925" dirty="0" smtClean="0">
                <a:latin typeface="Calibri"/>
                <a:cs typeface="Calibri"/>
              </a:rPr>
              <a:t>e</a:t>
            </a:r>
            <a:r>
              <a:rPr sz="4200" b="1" spc="-14" baseline="2925" dirty="0" smtClean="0"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latin typeface="Calibri"/>
                <a:cs typeface="Calibri"/>
              </a:rPr>
              <a:t>ode</a:t>
            </a:r>
            <a:r>
              <a:rPr sz="4200" b="1" spc="-24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D</a:t>
            </a:r>
            <a:r>
              <a:rPr sz="4200" b="1" spc="-9" baseline="2925" dirty="0" smtClean="0">
                <a:latin typeface="Calibri"/>
                <a:cs typeface="Calibri"/>
              </a:rPr>
              <a:t>a</a:t>
            </a:r>
            <a:r>
              <a:rPr sz="4200" b="1" spc="-14" baseline="2925" dirty="0" smtClean="0"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  <a:p>
            <a:pPr marL="427405" marR="452099" algn="ctr">
              <a:lnSpc>
                <a:spcPts val="3075"/>
              </a:lnSpc>
              <a:spcBef>
                <a:spcPts val="5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Mi</a:t>
            </a:r>
            <a:r>
              <a:rPr sz="4200" b="1" spc="9" baseline="2925" dirty="0" smtClean="0">
                <a:latin typeface="Calibri"/>
                <a:cs typeface="Calibri"/>
              </a:rPr>
              <a:t>n</a:t>
            </a:r>
            <a:r>
              <a:rPr sz="4200" b="1" spc="0" baseline="2925" dirty="0" smtClean="0">
                <a:latin typeface="Calibri"/>
                <a:cs typeface="Calibri"/>
              </a:rPr>
              <a:t>i</a:t>
            </a:r>
            <a:r>
              <a:rPr sz="4200" b="1" spc="14" baseline="2925" dirty="0" smtClean="0">
                <a:latin typeface="Calibri"/>
                <a:cs typeface="Calibri"/>
              </a:rPr>
              <a:t>n</a:t>
            </a:r>
            <a:r>
              <a:rPr sz="4200" b="1" spc="0" baseline="2925" dirty="0" smtClean="0">
                <a:latin typeface="Calibri"/>
                <a:cs typeface="Calibri"/>
              </a:rPr>
              <a:t>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67271" y="4164228"/>
            <a:ext cx="2024967" cy="382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4200" b="1" spc="-54" baseline="2925" dirty="0" smtClean="0">
                <a:latin typeface="Calibri"/>
                <a:cs typeface="Calibri"/>
              </a:rPr>
              <a:t>P</a:t>
            </a:r>
            <a:r>
              <a:rPr sz="4200" b="1" spc="0" baseline="2925" dirty="0" smtClean="0">
                <a:latin typeface="Calibri"/>
                <a:cs typeface="Calibri"/>
              </a:rPr>
              <a:t>en</a:t>
            </a:r>
            <a:r>
              <a:rPr sz="4200" b="1" spc="-29" baseline="2925" dirty="0" smtClean="0">
                <a:latin typeface="Calibri"/>
                <a:cs typeface="Calibri"/>
              </a:rPr>
              <a:t>g</a:t>
            </a:r>
            <a:r>
              <a:rPr sz="4200" b="1" spc="-25" baseline="2925" dirty="0" smtClean="0">
                <a:latin typeface="Calibri"/>
                <a:cs typeface="Calibri"/>
              </a:rPr>
              <a:t>e</a:t>
            </a:r>
            <a:r>
              <a:rPr sz="4200" b="1" spc="-14" baseline="2925" dirty="0" smtClean="0"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latin typeface="Calibri"/>
                <a:cs typeface="Calibri"/>
              </a:rPr>
              <a:t>ah</a:t>
            </a:r>
            <a:r>
              <a:rPr sz="4200" b="1" spc="9" baseline="2925" dirty="0" smtClean="0">
                <a:latin typeface="Calibri"/>
                <a:cs typeface="Calibri"/>
              </a:rPr>
              <a:t>u</a:t>
            </a:r>
            <a:r>
              <a:rPr sz="4200" b="1" spc="0" baseline="2925" dirty="0" smtClean="0">
                <a:latin typeface="Calibri"/>
                <a:cs typeface="Calibri"/>
              </a:rPr>
              <a:t>an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140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99186" y="5945784"/>
            <a:ext cx="4939080" cy="922121"/>
          </a:xfrm>
          <a:custGeom>
            <a:avLst/>
            <a:gdLst/>
            <a:ahLst/>
            <a:cxnLst/>
            <a:rect l="l" t="t" r="r" b="b"/>
            <a:pathLst>
              <a:path w="4939080" h="922121">
                <a:moveTo>
                  <a:pt x="660" y="0"/>
                </a:moveTo>
                <a:lnTo>
                  <a:pt x="0" y="5473"/>
                </a:lnTo>
                <a:lnTo>
                  <a:pt x="85605" y="21361"/>
                </a:lnTo>
                <a:lnTo>
                  <a:pt x="660" y="0"/>
                </a:lnTo>
                <a:close/>
              </a:path>
              <a:path w="4939080" h="922121">
                <a:moveTo>
                  <a:pt x="85605" y="21361"/>
                </a:moveTo>
                <a:lnTo>
                  <a:pt x="3628153" y="912212"/>
                </a:lnTo>
                <a:lnTo>
                  <a:pt x="4885690" y="912212"/>
                </a:lnTo>
                <a:lnTo>
                  <a:pt x="85605" y="21361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4682" y="5939091"/>
            <a:ext cx="3692347" cy="933450"/>
          </a:xfrm>
          <a:custGeom>
            <a:avLst/>
            <a:gdLst/>
            <a:ahLst/>
            <a:cxnLst/>
            <a:rect l="l" t="t" r="r" b="b"/>
            <a:pathLst>
              <a:path w="3692347" h="933450">
                <a:moveTo>
                  <a:pt x="0" y="0"/>
                </a:moveTo>
                <a:lnTo>
                  <a:pt x="7924" y="6350"/>
                </a:lnTo>
                <a:lnTo>
                  <a:pt x="2870003" y="918906"/>
                </a:lnTo>
                <a:lnTo>
                  <a:pt x="3653462" y="91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788149"/>
            <a:ext cx="3393821" cy="106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0993" y="5782348"/>
            <a:ext cx="3409259" cy="1095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0352" y="670547"/>
            <a:ext cx="5762117" cy="519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645972" y="1569820"/>
            <a:ext cx="7101926" cy="3385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2870"/>
              </a:lnSpc>
              <a:spcBef>
                <a:spcPts val="143"/>
              </a:spcBef>
            </a:pPr>
            <a:r>
              <a:rPr sz="1850" spc="0" dirty="0" smtClean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50" spc="0" dirty="0" smtClean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1850" spc="109" dirty="0" smtClean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Times New Roman"/>
                <a:cs typeface="Times New Roman"/>
              </a:rPr>
              <a:t>Per</a:t>
            </a:r>
            <a:r>
              <a:rPr sz="2700" spc="14" dirty="0" smtClean="0">
                <a:latin typeface="Times New Roman"/>
                <a:cs typeface="Times New Roman"/>
              </a:rPr>
              <a:t>u</a:t>
            </a:r>
            <a:r>
              <a:rPr sz="2700" spc="0" dirty="0" smtClean="0">
                <a:latin typeface="Times New Roman"/>
                <a:cs typeface="Times New Roman"/>
              </a:rPr>
              <a:t>sahaan</a:t>
            </a:r>
            <a:r>
              <a:rPr sz="2700" spc="-69" dirty="0" smtClean="0">
                <a:latin typeface="Times New Roman"/>
                <a:cs typeface="Times New Roman"/>
              </a:rPr>
              <a:t> </a:t>
            </a:r>
            <a:r>
              <a:rPr sz="2700" spc="-14" dirty="0" smtClean="0">
                <a:latin typeface="Times New Roman"/>
                <a:cs typeface="Times New Roman"/>
              </a:rPr>
              <a:t>f</a:t>
            </a:r>
            <a:r>
              <a:rPr sz="2700" spc="9" dirty="0" smtClean="0">
                <a:latin typeface="Times New Roman"/>
                <a:cs typeface="Times New Roman"/>
              </a:rPr>
              <a:t>oku</a:t>
            </a:r>
            <a:r>
              <a:rPr sz="2700" spc="0" dirty="0" smtClean="0">
                <a:latin typeface="Times New Roman"/>
                <a:cs typeface="Times New Roman"/>
              </a:rPr>
              <a:t>s</a:t>
            </a:r>
            <a:r>
              <a:rPr sz="2700" spc="-50" dirty="0" smtClean="0">
                <a:latin typeface="Times New Roman"/>
                <a:cs typeface="Times New Roman"/>
              </a:rPr>
              <a:t> </a:t>
            </a:r>
            <a:r>
              <a:rPr sz="2700" spc="9" dirty="0" smtClean="0">
                <a:latin typeface="Times New Roman"/>
                <a:cs typeface="Times New Roman"/>
              </a:rPr>
              <a:t>k</a:t>
            </a:r>
            <a:r>
              <a:rPr sz="2700" spc="0" dirty="0" smtClean="0">
                <a:latin typeface="Times New Roman"/>
                <a:cs typeface="Times New Roman"/>
              </a:rPr>
              <a:t>e</a:t>
            </a:r>
            <a:r>
              <a:rPr sz="2700" spc="-29" dirty="0" smtClean="0">
                <a:latin typeface="Times New Roman"/>
                <a:cs typeface="Times New Roman"/>
              </a:rPr>
              <a:t> </a:t>
            </a:r>
            <a:r>
              <a:rPr sz="2700" spc="-9" dirty="0" smtClean="0">
                <a:latin typeface="Times New Roman"/>
                <a:cs typeface="Times New Roman"/>
              </a:rPr>
              <a:t>i</a:t>
            </a:r>
            <a:r>
              <a:rPr sz="2700" spc="9" dirty="0" smtClean="0">
                <a:latin typeface="Times New Roman"/>
                <a:cs typeface="Times New Roman"/>
              </a:rPr>
              <a:t>n</a:t>
            </a:r>
            <a:r>
              <a:rPr sz="2700" spc="-14" dirty="0" smtClean="0">
                <a:latin typeface="Times New Roman"/>
                <a:cs typeface="Times New Roman"/>
              </a:rPr>
              <a:t>f</a:t>
            </a:r>
            <a:r>
              <a:rPr sz="2700" spc="9" dirty="0" smtClean="0">
                <a:latin typeface="Times New Roman"/>
                <a:cs typeface="Times New Roman"/>
              </a:rPr>
              <a:t>o</a:t>
            </a:r>
            <a:r>
              <a:rPr sz="2700" spc="0" dirty="0" smtClean="0">
                <a:latin typeface="Times New Roman"/>
                <a:cs typeface="Times New Roman"/>
              </a:rPr>
              <a:t>r</a:t>
            </a:r>
            <a:r>
              <a:rPr sz="2700" spc="-14" dirty="0" smtClean="0">
                <a:latin typeface="Times New Roman"/>
                <a:cs typeface="Times New Roman"/>
              </a:rPr>
              <a:t>m</a:t>
            </a:r>
            <a:r>
              <a:rPr sz="2700" spc="0" dirty="0" smtClean="0">
                <a:latin typeface="Times New Roman"/>
                <a:cs typeface="Times New Roman"/>
              </a:rPr>
              <a:t>asi</a:t>
            </a:r>
            <a:r>
              <a:rPr sz="2700" spc="-14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Times New Roman"/>
                <a:cs typeface="Times New Roman"/>
              </a:rPr>
              <a:t>yg </a:t>
            </a:r>
            <a:r>
              <a:rPr sz="2700" u="heavy" spc="9" dirty="0" smtClean="0">
                <a:latin typeface="Times New Roman"/>
                <a:cs typeface="Times New Roman"/>
              </a:rPr>
              <a:t>b</a:t>
            </a:r>
            <a:r>
              <a:rPr sz="2700" u="heavy" spc="0" dirty="0" smtClean="0">
                <a:latin typeface="Times New Roman"/>
                <a:cs typeface="Times New Roman"/>
              </a:rPr>
              <a:t>er</a:t>
            </a:r>
            <a:r>
              <a:rPr sz="2700" u="heavy" spc="19" dirty="0" smtClean="0">
                <a:latin typeface="Times New Roman"/>
                <a:cs typeface="Times New Roman"/>
              </a:rPr>
              <a:t>h</a:t>
            </a:r>
            <a:r>
              <a:rPr sz="2700" u="heavy" spc="0" dirty="0" smtClean="0">
                <a:latin typeface="Times New Roman"/>
                <a:cs typeface="Times New Roman"/>
              </a:rPr>
              <a:t>a</a:t>
            </a:r>
            <a:r>
              <a:rPr sz="2700" u="heavy" spc="-39" dirty="0" smtClean="0">
                <a:latin typeface="Times New Roman"/>
                <a:cs typeface="Times New Roman"/>
              </a:rPr>
              <a:t>r</a:t>
            </a:r>
            <a:r>
              <a:rPr sz="2700" u="heavy" spc="9" dirty="0" smtClean="0">
                <a:latin typeface="Times New Roman"/>
                <a:cs typeface="Times New Roman"/>
              </a:rPr>
              <a:t>g</a:t>
            </a:r>
            <a:r>
              <a:rPr sz="2700" u="heavy" spc="0" dirty="0" smtClean="0">
                <a:latin typeface="Times New Roman"/>
                <a:cs typeface="Times New Roman"/>
              </a:rPr>
              <a:t>a</a:t>
            </a:r>
            <a:r>
              <a:rPr sz="2700" spc="-84" dirty="0" smtClean="0">
                <a:latin typeface="Times New Roman"/>
                <a:cs typeface="Times New Roman"/>
              </a:rPr>
              <a:t> </a:t>
            </a:r>
            <a:r>
              <a:rPr sz="2700" spc="9" dirty="0" smtClean="0">
                <a:latin typeface="Times New Roman"/>
                <a:cs typeface="Times New Roman"/>
              </a:rPr>
              <a:t>d</a:t>
            </a:r>
            <a:r>
              <a:rPr sz="2700" spc="0" dirty="0" smtClean="0">
                <a:latin typeface="Times New Roman"/>
                <a:cs typeface="Times New Roman"/>
              </a:rPr>
              <a:t>i</a:t>
            </a:r>
            <a:endParaRPr sz="2700">
              <a:latin typeface="Times New Roman"/>
              <a:cs typeface="Times New Roman"/>
            </a:endParaRPr>
          </a:p>
          <a:p>
            <a:pPr marL="268732" marR="48635">
              <a:lnSpc>
                <a:spcPct val="95825"/>
              </a:lnSpc>
            </a:pPr>
            <a:r>
              <a:rPr sz="2700" spc="9" dirty="0" smtClean="0">
                <a:latin typeface="Times New Roman"/>
                <a:cs typeface="Times New Roman"/>
              </a:rPr>
              <a:t>d</a:t>
            </a:r>
            <a:r>
              <a:rPr sz="2700" spc="0" dirty="0" smtClean="0">
                <a:latin typeface="Times New Roman"/>
                <a:cs typeface="Times New Roman"/>
              </a:rPr>
              <a:t>a</a:t>
            </a:r>
            <a:r>
              <a:rPr sz="2700" spc="-14" dirty="0" smtClean="0">
                <a:latin typeface="Times New Roman"/>
                <a:cs typeface="Times New Roman"/>
              </a:rPr>
              <a:t>t</a:t>
            </a:r>
            <a:r>
              <a:rPr sz="2700" spc="0" dirty="0" smtClean="0">
                <a:latin typeface="Times New Roman"/>
                <a:cs typeface="Times New Roman"/>
              </a:rPr>
              <a:t>awa</a:t>
            </a:r>
            <a:r>
              <a:rPr sz="2700" spc="9" dirty="0" smtClean="0">
                <a:latin typeface="Times New Roman"/>
                <a:cs typeface="Times New Roman"/>
              </a:rPr>
              <a:t>r</a:t>
            </a:r>
            <a:r>
              <a:rPr sz="2700" spc="0" dirty="0" smtClean="0">
                <a:latin typeface="Times New Roman"/>
                <a:cs typeface="Times New Roman"/>
              </a:rPr>
              <a:t>eh</a:t>
            </a:r>
            <a:r>
              <a:rPr sz="2700" spc="14" dirty="0" smtClean="0">
                <a:latin typeface="Times New Roman"/>
                <a:cs typeface="Times New Roman"/>
              </a:rPr>
              <a:t>o</a:t>
            </a:r>
            <a:r>
              <a:rPr sz="2700" spc="-9" dirty="0" smtClean="0">
                <a:latin typeface="Times New Roman"/>
                <a:cs typeface="Times New Roman"/>
              </a:rPr>
              <a:t>u</a:t>
            </a:r>
            <a:r>
              <a:rPr sz="2700" spc="0" dirty="0" smtClean="0">
                <a:latin typeface="Times New Roman"/>
                <a:cs typeface="Times New Roman"/>
              </a:rPr>
              <a:t>se</a:t>
            </a:r>
            <a:r>
              <a:rPr sz="2700" spc="-14" dirty="0" smtClean="0">
                <a:latin typeface="Times New Roman"/>
                <a:cs typeface="Times New Roman"/>
              </a:rPr>
              <a:t>/</a:t>
            </a:r>
            <a:r>
              <a:rPr sz="2700" spc="-9" dirty="0" smtClean="0">
                <a:latin typeface="Times New Roman"/>
                <a:cs typeface="Times New Roman"/>
              </a:rPr>
              <a:t>d</a:t>
            </a:r>
            <a:r>
              <a:rPr sz="2700" spc="0" dirty="0" smtClean="0">
                <a:latin typeface="Times New Roman"/>
                <a:cs typeface="Times New Roman"/>
              </a:rPr>
              <a:t>a</a:t>
            </a:r>
            <a:r>
              <a:rPr sz="2700" spc="-14" dirty="0" smtClean="0">
                <a:latin typeface="Times New Roman"/>
                <a:cs typeface="Times New Roman"/>
              </a:rPr>
              <a:t>t</a:t>
            </a:r>
            <a:r>
              <a:rPr sz="2700" spc="0" dirty="0" smtClean="0">
                <a:latin typeface="Times New Roman"/>
                <a:cs typeface="Times New Roman"/>
              </a:rPr>
              <a:t>abase</a:t>
            </a:r>
            <a:r>
              <a:rPr sz="2700" spc="-9" dirty="0" smtClean="0">
                <a:latin typeface="Times New Roman"/>
                <a:cs typeface="Times New Roman"/>
              </a:rPr>
              <a:t>ny</a:t>
            </a:r>
            <a:r>
              <a:rPr sz="2700" spc="0" dirty="0" smtClean="0">
                <a:latin typeface="Times New Roman"/>
                <a:cs typeface="Times New Roman"/>
              </a:rPr>
              <a:t>a.</a:t>
            </a:r>
            <a:endParaRPr sz="2700">
              <a:latin typeface="Times New Roman"/>
              <a:cs typeface="Times New Roman"/>
            </a:endParaRPr>
          </a:p>
          <a:p>
            <a:pPr marL="12700" marR="48635">
              <a:lnSpc>
                <a:spcPct val="95825"/>
              </a:lnSpc>
              <a:spcBef>
                <a:spcPts val="522"/>
              </a:spcBef>
            </a:pPr>
            <a:r>
              <a:rPr sz="1850" spc="0" dirty="0" smtClean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50" spc="0" dirty="0" smtClean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1850" spc="109" dirty="0" smtClean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700" spc="-9" dirty="0" smtClean="0">
                <a:latin typeface="Times New Roman"/>
                <a:cs typeface="Times New Roman"/>
              </a:rPr>
              <a:t>M</a:t>
            </a:r>
            <a:r>
              <a:rPr sz="2700" spc="0" dirty="0" smtClean="0">
                <a:latin typeface="Times New Roman"/>
                <a:cs typeface="Times New Roman"/>
              </a:rPr>
              <a:t>era</a:t>
            </a:r>
            <a:r>
              <a:rPr sz="2700" spc="-19" dirty="0" smtClean="0">
                <a:latin typeface="Times New Roman"/>
                <a:cs typeface="Times New Roman"/>
              </a:rPr>
              <a:t>m</a:t>
            </a:r>
            <a:r>
              <a:rPr sz="2700" spc="0" dirty="0" smtClean="0">
                <a:latin typeface="Times New Roman"/>
                <a:cs typeface="Times New Roman"/>
              </a:rPr>
              <a:t>a</a:t>
            </a:r>
            <a:r>
              <a:rPr sz="2700" spc="-14" dirty="0" smtClean="0">
                <a:latin typeface="Times New Roman"/>
                <a:cs typeface="Times New Roman"/>
              </a:rPr>
              <a:t>l</a:t>
            </a:r>
            <a:r>
              <a:rPr sz="2700" spc="9" dirty="0" smtClean="0">
                <a:latin typeface="Times New Roman"/>
                <a:cs typeface="Times New Roman"/>
              </a:rPr>
              <a:t>k</a:t>
            </a:r>
            <a:r>
              <a:rPr sz="2700" spc="0" dirty="0" smtClean="0">
                <a:latin typeface="Times New Roman"/>
                <a:cs typeface="Times New Roman"/>
              </a:rPr>
              <a:t>an</a:t>
            </a:r>
            <a:r>
              <a:rPr sz="2700" spc="-19" dirty="0" smtClean="0">
                <a:latin typeface="Times New Roman"/>
                <a:cs typeface="Times New Roman"/>
              </a:rPr>
              <a:t> m</a:t>
            </a:r>
            <a:r>
              <a:rPr sz="2700" spc="0" dirty="0" smtClean="0">
                <a:latin typeface="Times New Roman"/>
                <a:cs typeface="Times New Roman"/>
              </a:rPr>
              <a:t>asa</a:t>
            </a:r>
            <a:r>
              <a:rPr sz="2700" spc="-9" dirty="0" smtClean="0">
                <a:latin typeface="Times New Roman"/>
                <a:cs typeface="Times New Roman"/>
              </a:rPr>
              <a:t> </a:t>
            </a:r>
            <a:r>
              <a:rPr sz="2700" spc="9" dirty="0" smtClean="0">
                <a:latin typeface="Times New Roman"/>
                <a:cs typeface="Times New Roman"/>
              </a:rPr>
              <a:t>d</a:t>
            </a:r>
            <a:r>
              <a:rPr sz="2700" spc="0" dirty="0" smtClean="0">
                <a:latin typeface="Times New Roman"/>
                <a:cs typeface="Times New Roman"/>
              </a:rPr>
              <a:t>epan</a:t>
            </a:r>
            <a:r>
              <a:rPr sz="2700" spc="655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Wingdings"/>
                <a:cs typeface="Wingdings"/>
              </a:rPr>
              <a:t></a:t>
            </a:r>
            <a:r>
              <a:rPr sz="2700" spc="9" dirty="0" smtClean="0">
                <a:latin typeface="Times New Roman"/>
                <a:cs typeface="Times New Roman"/>
              </a:rPr>
              <a:t> p</a:t>
            </a:r>
            <a:r>
              <a:rPr sz="2700" spc="0" dirty="0" smtClean="0">
                <a:latin typeface="Times New Roman"/>
                <a:cs typeface="Times New Roman"/>
              </a:rPr>
              <a:t>er</a:t>
            </a:r>
            <a:r>
              <a:rPr sz="2700" spc="14" dirty="0" smtClean="0">
                <a:latin typeface="Times New Roman"/>
                <a:cs typeface="Times New Roman"/>
              </a:rPr>
              <a:t>u</a:t>
            </a:r>
            <a:r>
              <a:rPr sz="2700" spc="0" dirty="0" smtClean="0">
                <a:latin typeface="Times New Roman"/>
                <a:cs typeface="Times New Roman"/>
              </a:rPr>
              <a:t>sa</a:t>
            </a:r>
            <a:r>
              <a:rPr sz="2700" spc="4" dirty="0" smtClean="0">
                <a:latin typeface="Times New Roman"/>
                <a:cs typeface="Times New Roman"/>
              </a:rPr>
              <a:t>h</a:t>
            </a:r>
            <a:r>
              <a:rPr sz="2700" spc="0" dirty="0" smtClean="0">
                <a:latin typeface="Times New Roman"/>
                <a:cs typeface="Times New Roman"/>
              </a:rPr>
              <a:t>a</a:t>
            </a:r>
            <a:r>
              <a:rPr sz="2700" spc="-9" dirty="0" smtClean="0">
                <a:latin typeface="Times New Roman"/>
                <a:cs typeface="Times New Roman"/>
              </a:rPr>
              <a:t>a</a:t>
            </a:r>
            <a:r>
              <a:rPr sz="2700" spc="0" dirty="0" smtClean="0">
                <a:latin typeface="Times New Roman"/>
                <a:cs typeface="Times New Roman"/>
              </a:rPr>
              <a:t>n</a:t>
            </a:r>
            <a:r>
              <a:rPr sz="2700" spc="-84" dirty="0" smtClean="0">
                <a:latin typeface="Times New Roman"/>
                <a:cs typeface="Times New Roman"/>
              </a:rPr>
              <a:t> </a:t>
            </a:r>
            <a:r>
              <a:rPr sz="2700" spc="9" dirty="0" smtClean="0">
                <a:latin typeface="Times New Roman"/>
                <a:cs typeface="Times New Roman"/>
              </a:rPr>
              <a:t>d</a:t>
            </a:r>
            <a:r>
              <a:rPr sz="2700" spc="0" dirty="0" smtClean="0">
                <a:latin typeface="Times New Roman"/>
                <a:cs typeface="Times New Roman"/>
              </a:rPr>
              <a:t>apat</a:t>
            </a:r>
            <a:endParaRPr sz="2700">
              <a:latin typeface="Times New Roman"/>
              <a:cs typeface="Times New Roman"/>
            </a:endParaRPr>
          </a:p>
          <a:p>
            <a:pPr marL="268732" marR="48635">
              <a:lnSpc>
                <a:spcPct val="95825"/>
              </a:lnSpc>
              <a:spcBef>
                <a:spcPts val="135"/>
              </a:spcBef>
            </a:pPr>
            <a:r>
              <a:rPr sz="2700" spc="-25" dirty="0" smtClean="0">
                <a:latin typeface="Times New Roman"/>
                <a:cs typeface="Times New Roman"/>
              </a:rPr>
              <a:t>m</a:t>
            </a:r>
            <a:r>
              <a:rPr sz="2700" spc="0" dirty="0" smtClean="0">
                <a:latin typeface="Times New Roman"/>
                <a:cs typeface="Times New Roman"/>
              </a:rPr>
              <a:t>e</a:t>
            </a:r>
            <a:r>
              <a:rPr sz="2700" spc="-29" dirty="0" smtClean="0">
                <a:latin typeface="Times New Roman"/>
                <a:cs typeface="Times New Roman"/>
              </a:rPr>
              <a:t>m</a:t>
            </a:r>
            <a:r>
              <a:rPr sz="2700" spc="9" dirty="0" smtClean="0">
                <a:latin typeface="Times New Roman"/>
                <a:cs typeface="Times New Roman"/>
              </a:rPr>
              <a:t>p</a:t>
            </a:r>
            <a:r>
              <a:rPr sz="2700" spc="0" dirty="0" smtClean="0">
                <a:latin typeface="Times New Roman"/>
                <a:cs typeface="Times New Roman"/>
              </a:rPr>
              <a:t>ersi</a:t>
            </a:r>
            <a:r>
              <a:rPr sz="2700" spc="-14" dirty="0" smtClean="0">
                <a:latin typeface="Times New Roman"/>
                <a:cs typeface="Times New Roman"/>
              </a:rPr>
              <a:t>a</a:t>
            </a:r>
            <a:r>
              <a:rPr sz="2700" spc="9" dirty="0" smtClean="0">
                <a:latin typeface="Times New Roman"/>
                <a:cs typeface="Times New Roman"/>
              </a:rPr>
              <a:t>pk</a:t>
            </a:r>
            <a:r>
              <a:rPr sz="2700" spc="0" dirty="0" smtClean="0">
                <a:latin typeface="Times New Roman"/>
                <a:cs typeface="Times New Roman"/>
              </a:rPr>
              <a:t>an</a:t>
            </a:r>
            <a:r>
              <a:rPr sz="2700" spc="-44" dirty="0" smtClean="0">
                <a:latin typeface="Times New Roman"/>
                <a:cs typeface="Times New Roman"/>
              </a:rPr>
              <a:t> </a:t>
            </a:r>
            <a:r>
              <a:rPr sz="2700" spc="9" dirty="0" smtClean="0">
                <a:latin typeface="Times New Roman"/>
                <a:cs typeface="Times New Roman"/>
              </a:rPr>
              <a:t>d</a:t>
            </a:r>
            <a:r>
              <a:rPr sz="2700" spc="-9" dirty="0" smtClean="0">
                <a:latin typeface="Times New Roman"/>
                <a:cs typeface="Times New Roman"/>
              </a:rPr>
              <a:t>i</a:t>
            </a:r>
            <a:r>
              <a:rPr sz="2700" spc="0" dirty="0" smtClean="0">
                <a:latin typeface="Times New Roman"/>
                <a:cs typeface="Times New Roman"/>
              </a:rPr>
              <a:t>ri</a:t>
            </a:r>
            <a:endParaRPr sz="2700">
              <a:latin typeface="Times New Roman"/>
              <a:cs typeface="Times New Roman"/>
            </a:endParaRPr>
          </a:p>
          <a:p>
            <a:pPr marL="268732" indent="-256032">
              <a:lnSpc>
                <a:spcPct val="97933"/>
              </a:lnSpc>
              <a:spcBef>
                <a:spcPts val="547"/>
              </a:spcBef>
              <a:tabLst>
                <a:tab pos="266700" algn="l"/>
              </a:tabLst>
            </a:pPr>
            <a:r>
              <a:rPr sz="1900" dirty="0" smtClean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900" dirty="0" smtClean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800" spc="0" dirty="0" smtClean="0">
                <a:latin typeface="Times New Roman"/>
                <a:cs typeface="Times New Roman"/>
              </a:rPr>
              <a:t>Per</a:t>
            </a:r>
            <a:r>
              <a:rPr sz="2800" spc="9" dirty="0" smtClean="0">
                <a:latin typeface="Times New Roman"/>
                <a:cs typeface="Times New Roman"/>
              </a:rPr>
              <a:t>us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h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19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-6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p</a:t>
            </a:r>
            <a:r>
              <a:rPr sz="2800" spc="0" dirty="0" smtClean="0">
                <a:latin typeface="Times New Roman"/>
                <a:cs typeface="Times New Roman"/>
              </a:rPr>
              <a:t>at</a:t>
            </a:r>
            <a:r>
              <a:rPr sz="2800" spc="-6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er</a:t>
            </a:r>
            <a:r>
              <a:rPr sz="2800" spc="9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44" dirty="0" smtClean="0">
                <a:latin typeface="Times New Roman"/>
                <a:cs typeface="Times New Roman"/>
              </a:rPr>
              <a:t> 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ng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li</a:t>
            </a:r>
            <a:r>
              <a:rPr sz="2800" spc="-9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75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an 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ngoto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tis</a:t>
            </a:r>
            <a:r>
              <a:rPr sz="2800" spc="-19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-8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k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put</a:t>
            </a:r>
            <a:r>
              <a:rPr sz="2800" spc="-14" dirty="0" smtClean="0">
                <a:latin typeface="Times New Roman"/>
                <a:cs typeface="Times New Roman"/>
              </a:rPr>
              <a:t>u</a:t>
            </a:r>
            <a:r>
              <a:rPr sz="2800" spc="9" dirty="0" smtClean="0">
                <a:latin typeface="Times New Roman"/>
                <a:cs typeface="Times New Roman"/>
              </a:rPr>
              <a:t>s</a:t>
            </a:r>
            <a:r>
              <a:rPr sz="2800" spc="-19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-6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9" dirty="0" smtClean="0">
                <a:latin typeface="Times New Roman"/>
                <a:cs typeface="Times New Roman"/>
              </a:rPr>
              <a:t>uti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-6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np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50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n</a:t>
            </a:r>
            <a:r>
              <a:rPr sz="2800" spc="-34" dirty="0" smtClean="0">
                <a:latin typeface="Times New Roman"/>
                <a:cs typeface="Times New Roman"/>
              </a:rPr>
              <a:t>y</a:t>
            </a:r>
            <a:r>
              <a:rPr sz="2800" spc="0" dirty="0" smtClean="0">
                <a:latin typeface="Times New Roman"/>
                <a:cs typeface="Times New Roman"/>
              </a:rPr>
              <a:t>a </a:t>
            </a:r>
            <a:r>
              <a:rPr sz="2800" spc="9" dirty="0" smtClean="0">
                <a:latin typeface="Times New Roman"/>
                <a:cs typeface="Times New Roman"/>
              </a:rPr>
              <a:t>p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nun</a:t>
            </a:r>
            <a:r>
              <a:rPr sz="2800" spc="-1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19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-6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k</a:t>
            </a:r>
            <a:r>
              <a:rPr sz="2800" spc="0" dirty="0" smtClean="0">
                <a:latin typeface="Times New Roman"/>
                <a:cs typeface="Times New Roman"/>
              </a:rPr>
              <a:t>are</a:t>
            </a:r>
            <a:r>
              <a:rPr sz="2800" spc="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75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p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nil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14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an</a:t>
            </a:r>
            <a:r>
              <a:rPr sz="2800" spc="-89" dirty="0" smtClean="0">
                <a:latin typeface="Times New Roman"/>
                <a:cs typeface="Times New Roman"/>
              </a:rPr>
              <a:t> 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nusi</a:t>
            </a:r>
            <a:r>
              <a:rPr sz="2800" spc="0" dirty="0" smtClean="0">
                <a:latin typeface="Times New Roman"/>
                <a:cs typeface="Times New Roman"/>
              </a:rPr>
              <a:t>a.</a:t>
            </a:r>
            <a:r>
              <a:rPr sz="2800" spc="-3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Me</a:t>
            </a:r>
            <a:r>
              <a:rPr sz="2800" spc="-54" dirty="0" smtClean="0">
                <a:latin typeface="Times New Roman"/>
                <a:cs typeface="Times New Roman"/>
              </a:rPr>
              <a:t>m</a:t>
            </a:r>
            <a:r>
              <a:rPr sz="2800" spc="9" dirty="0" smtClean="0">
                <a:latin typeface="Times New Roman"/>
                <a:cs typeface="Times New Roman"/>
              </a:rPr>
              <a:t>bu</a:t>
            </a:r>
            <a:r>
              <a:rPr sz="2800" spc="0" dirty="0" smtClean="0">
                <a:latin typeface="Times New Roman"/>
                <a:cs typeface="Times New Roman"/>
              </a:rPr>
              <a:t>at </a:t>
            </a:r>
            <a:r>
              <a:rPr sz="2800" spc="9" dirty="0" smtClean="0">
                <a:latin typeface="Times New Roman"/>
                <a:cs typeface="Times New Roman"/>
              </a:rPr>
              <a:t>p</a:t>
            </a:r>
            <a:r>
              <a:rPr sz="2800" spc="0" dirty="0" smtClean="0">
                <a:latin typeface="Times New Roman"/>
                <a:cs typeface="Times New Roman"/>
              </a:rPr>
              <a:t>re</a:t>
            </a:r>
            <a:r>
              <a:rPr sz="2800" spc="9" dirty="0" smtClean="0">
                <a:latin typeface="Times New Roman"/>
                <a:cs typeface="Times New Roman"/>
              </a:rPr>
              <a:t>dik</a:t>
            </a:r>
            <a:r>
              <a:rPr sz="2800" spc="-9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-6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ku</a:t>
            </a:r>
            <a:r>
              <a:rPr sz="2800" spc="0" dirty="0" smtClean="0">
                <a:latin typeface="Times New Roman"/>
                <a:cs typeface="Times New Roman"/>
              </a:rPr>
              <a:t>rat</a:t>
            </a:r>
            <a:r>
              <a:rPr sz="2800" spc="-64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untu</a:t>
            </a:r>
            <a:r>
              <a:rPr sz="2800" spc="0" dirty="0" smtClean="0">
                <a:latin typeface="Times New Roman"/>
                <a:cs typeface="Times New Roman"/>
              </a:rPr>
              <a:t>k</a:t>
            </a:r>
            <a:r>
              <a:rPr sz="2800" spc="-6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p</a:t>
            </a:r>
            <a:r>
              <a:rPr sz="2800" spc="0" dirty="0" smtClean="0">
                <a:latin typeface="Times New Roman"/>
                <a:cs typeface="Times New Roman"/>
              </a:rPr>
              <a:t>ere</a:t>
            </a:r>
            <a:r>
              <a:rPr sz="2800" spc="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ca</a:t>
            </a:r>
            <a:r>
              <a:rPr sz="2800" spc="-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19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06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63295" y="243840"/>
            <a:ext cx="1943100" cy="419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9604" y="920175"/>
            <a:ext cx="7980545" cy="1406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19"/>
              </a:lnSpc>
              <a:spcBef>
                <a:spcPts val="175"/>
              </a:spcBef>
            </a:pPr>
            <a:r>
              <a:rPr sz="2800" spc="0" dirty="0" smtClean="0">
                <a:latin typeface="Times New Roman"/>
                <a:cs typeface="Times New Roman"/>
              </a:rPr>
              <a:t>M</a:t>
            </a:r>
            <a:r>
              <a:rPr sz="2800" spc="9" dirty="0" smtClean="0">
                <a:latin typeface="Times New Roman"/>
                <a:cs typeface="Times New Roman"/>
              </a:rPr>
              <a:t>id</a:t>
            </a:r>
            <a:r>
              <a:rPr sz="2800" spc="-9" dirty="0" smtClean="0">
                <a:latin typeface="Times New Roman"/>
                <a:cs typeface="Times New Roman"/>
              </a:rPr>
              <a:t>w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t</a:t>
            </a:r>
            <a:r>
              <a:rPr sz="2800" spc="-6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g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cery</a:t>
            </a:r>
            <a:r>
              <a:rPr sz="2800" spc="-6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c</a:t>
            </a:r>
            <a:r>
              <a:rPr sz="2800" spc="9" dirty="0" smtClean="0">
                <a:latin typeface="Times New Roman"/>
                <a:cs typeface="Times New Roman"/>
              </a:rPr>
              <a:t>h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-44" dirty="0" smtClean="0">
                <a:latin typeface="Times New Roman"/>
                <a:cs typeface="Times New Roman"/>
              </a:rPr>
              <a:t> 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nggun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9" dirty="0" smtClean="0">
                <a:latin typeface="Times New Roman"/>
                <a:cs typeface="Times New Roman"/>
              </a:rPr>
              <a:t>k</a:t>
            </a:r>
            <a:r>
              <a:rPr sz="2800" spc="0" dirty="0" smtClean="0">
                <a:latin typeface="Times New Roman"/>
                <a:cs typeface="Times New Roman"/>
              </a:rPr>
              <a:t>an</a:t>
            </a:r>
            <a:r>
              <a:rPr sz="2800" spc="-89" dirty="0" smtClean="0">
                <a:latin typeface="Times New Roman"/>
                <a:cs typeface="Times New Roman"/>
              </a:rPr>
              <a:t> </a:t>
            </a:r>
            <a:r>
              <a:rPr sz="2800" spc="-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M</a:t>
            </a:r>
            <a:r>
              <a:rPr sz="2800" spc="14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untu</a:t>
            </a:r>
            <a:r>
              <a:rPr sz="2800" spc="0" dirty="0" smtClean="0">
                <a:latin typeface="Times New Roman"/>
                <a:cs typeface="Times New Roman"/>
              </a:rPr>
              <a:t>k 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ts val="3219"/>
              </a:lnSpc>
            </a:pP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ng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li</a:t>
            </a:r>
            <a:r>
              <a:rPr sz="2800" spc="-14" dirty="0" smtClean="0">
                <a:latin typeface="Times New Roman"/>
                <a:cs typeface="Times New Roman"/>
              </a:rPr>
              <a:t>s</a:t>
            </a:r>
            <a:r>
              <a:rPr sz="2800" spc="9" dirty="0" smtClean="0">
                <a:latin typeface="Times New Roman"/>
                <a:cs typeface="Times New Roman"/>
              </a:rPr>
              <a:t>i</a:t>
            </a:r>
            <a:r>
              <a:rPr sz="2800" spc="-14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-8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pol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50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p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9" dirty="0" smtClean="0">
                <a:latin typeface="Times New Roman"/>
                <a:cs typeface="Times New Roman"/>
              </a:rPr>
              <a:t>b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li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:</a:t>
            </a:r>
            <a:r>
              <a:rPr sz="2800" spc="-8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aat</a:t>
            </a:r>
            <a:r>
              <a:rPr sz="2800" spc="-3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p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9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29" dirty="0" smtClean="0">
                <a:latin typeface="Times New Roman"/>
                <a:cs typeface="Times New Roman"/>
              </a:rPr>
              <a:t> 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9" dirty="0" smtClean="0">
                <a:latin typeface="Times New Roman"/>
                <a:cs typeface="Times New Roman"/>
              </a:rPr>
              <a:t>b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p</a:t>
            </a:r>
            <a:r>
              <a:rPr sz="2800" spc="9" dirty="0" smtClean="0">
                <a:latin typeface="Times New Roman"/>
                <a:cs typeface="Times New Roman"/>
              </a:rPr>
              <a:t>opo</a:t>
            </a:r>
            <a:r>
              <a:rPr sz="2800" spc="0" dirty="0" smtClean="0">
                <a:latin typeface="Times New Roman"/>
                <a:cs typeface="Times New Roman"/>
              </a:rPr>
              <a:t>k 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ts val="3219"/>
              </a:lnSpc>
            </a:pP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-1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h</a:t>
            </a:r>
            <a:r>
              <a:rPr sz="2800" spc="0" dirty="0" smtClean="0">
                <a:latin typeface="Times New Roman"/>
                <a:cs typeface="Times New Roman"/>
              </a:rPr>
              <a:t>ari</a:t>
            </a:r>
            <a:r>
              <a:rPr sz="2800" spc="-39" dirty="0" smtClean="0">
                <a:latin typeface="Times New Roman"/>
                <a:cs typeface="Times New Roman"/>
              </a:rPr>
              <a:t> </a:t>
            </a:r>
            <a:r>
              <a:rPr sz="2800" spc="-9" dirty="0" smtClean="0">
                <a:latin typeface="Times New Roman"/>
                <a:cs typeface="Times New Roman"/>
              </a:rPr>
              <a:t>K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9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25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an</a:t>
            </a:r>
            <a:r>
              <a:rPr sz="2800" spc="-3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Sa</a:t>
            </a:r>
            <a:r>
              <a:rPr sz="2800" spc="9" dirty="0" smtClean="0">
                <a:latin typeface="Times New Roman"/>
                <a:cs typeface="Times New Roman"/>
              </a:rPr>
              <a:t>btu</a:t>
            </a:r>
            <a:r>
              <a:rPr sz="2800" spc="0" dirty="0" smtClean="0">
                <a:latin typeface="Times New Roman"/>
                <a:cs typeface="Times New Roman"/>
              </a:rPr>
              <a:t>,</a:t>
            </a:r>
            <a:r>
              <a:rPr sz="2800" spc="-54" dirty="0" smtClean="0">
                <a:latin typeface="Times New Roman"/>
                <a:cs typeface="Times New Roman"/>
              </a:rPr>
              <a:t> 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ere</a:t>
            </a:r>
            <a:r>
              <a:rPr sz="2800" spc="9" dirty="0" smtClean="0">
                <a:latin typeface="Times New Roman"/>
                <a:cs typeface="Times New Roman"/>
              </a:rPr>
              <a:t>k</a:t>
            </a:r>
            <a:r>
              <a:rPr sz="2800" spc="0" dirty="0" smtClean="0">
                <a:latin typeface="Times New Roman"/>
                <a:cs typeface="Times New Roman"/>
              </a:rPr>
              <a:t>a </a:t>
            </a:r>
            <a:r>
              <a:rPr sz="2800" spc="-14" dirty="0" smtClean="0">
                <a:latin typeface="Times New Roman"/>
                <a:cs typeface="Times New Roman"/>
              </a:rPr>
              <a:t>j</a:t>
            </a:r>
            <a:r>
              <a:rPr sz="2800" spc="9" dirty="0" smtClean="0">
                <a:latin typeface="Times New Roman"/>
                <a:cs typeface="Times New Roman"/>
              </a:rPr>
              <a:t>ug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50" dirty="0" smtClean="0">
                <a:latin typeface="Times New Roman"/>
                <a:cs typeface="Times New Roman"/>
              </a:rPr>
              <a:t> m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9" dirty="0" smtClean="0">
                <a:latin typeface="Times New Roman"/>
                <a:cs typeface="Times New Roman"/>
              </a:rPr>
              <a:t>b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i 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ts val="3219"/>
              </a:lnSpc>
            </a:pP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9" dirty="0" smtClean="0">
                <a:latin typeface="Times New Roman"/>
                <a:cs typeface="Times New Roman"/>
              </a:rPr>
              <a:t>inu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9604" y="2640596"/>
            <a:ext cx="7822944" cy="1406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3219"/>
              </a:lnSpc>
              <a:spcBef>
                <a:spcPts val="175"/>
              </a:spcBef>
            </a:pPr>
            <a:r>
              <a:rPr sz="2800" spc="-9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lis</a:t>
            </a:r>
            <a:r>
              <a:rPr sz="2800" spc="-9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6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bi</a:t>
            </a:r>
            <a:r>
              <a:rPr sz="2800" spc="0" dirty="0" smtClean="0">
                <a:latin typeface="Times New Roman"/>
                <a:cs typeface="Times New Roman"/>
              </a:rPr>
              <a:t>h</a:t>
            </a:r>
            <a:r>
              <a:rPr sz="2800" spc="-6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n</a:t>
            </a:r>
            <a:r>
              <a:rPr sz="2800" spc="-9" dirty="0" smtClean="0">
                <a:latin typeface="Times New Roman"/>
                <a:cs typeface="Times New Roman"/>
              </a:rPr>
              <a:t>j</a:t>
            </a:r>
            <a:r>
              <a:rPr sz="2800" spc="9" dirty="0" smtClean="0">
                <a:latin typeface="Times New Roman"/>
                <a:cs typeface="Times New Roman"/>
              </a:rPr>
              <a:t>ut</a:t>
            </a:r>
            <a:r>
              <a:rPr sz="2800" spc="0" dirty="0" smtClean="0">
                <a:latin typeface="Times New Roman"/>
                <a:cs typeface="Times New Roman"/>
              </a:rPr>
              <a:t>:</a:t>
            </a:r>
            <a:r>
              <a:rPr sz="2800" spc="-8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p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9" dirty="0" smtClean="0">
                <a:latin typeface="Times New Roman"/>
                <a:cs typeface="Times New Roman"/>
              </a:rPr>
              <a:t>b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-1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in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-44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b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n</a:t>
            </a:r>
            <a:r>
              <a:rPr sz="2800" spc="-9" dirty="0" smtClean="0">
                <a:latin typeface="Times New Roman"/>
                <a:cs typeface="Times New Roman"/>
              </a:rPr>
              <a:t>j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75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-1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h</a:t>
            </a:r>
            <a:r>
              <a:rPr sz="2800" spc="0" dirty="0" smtClean="0">
                <a:latin typeface="Times New Roman"/>
                <a:cs typeface="Times New Roman"/>
              </a:rPr>
              <a:t>ari</a:t>
            </a:r>
            <a:r>
              <a:rPr sz="2800" spc="-3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k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9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s </a:t>
            </a:r>
            <a:endParaRPr sz="2800" dirty="0">
              <a:latin typeface="Times New Roman"/>
              <a:cs typeface="Times New Roman"/>
            </a:endParaRPr>
          </a:p>
          <a:p>
            <a:pPr marL="12700" algn="just">
              <a:lnSpc>
                <a:spcPts val="3219"/>
              </a:lnSpc>
            </a:pP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an</a:t>
            </a:r>
            <a:r>
              <a:rPr sz="2800" spc="-3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btu</a:t>
            </a:r>
            <a:r>
              <a:rPr sz="2800" spc="0" dirty="0" smtClean="0">
                <a:latin typeface="Times New Roman"/>
                <a:cs typeface="Times New Roman"/>
              </a:rPr>
              <a:t>,</a:t>
            </a:r>
            <a:r>
              <a:rPr sz="2800" spc="-5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p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-6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-1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h</a:t>
            </a:r>
            <a:r>
              <a:rPr sz="2800" spc="0" dirty="0" smtClean="0">
                <a:latin typeface="Times New Roman"/>
                <a:cs typeface="Times New Roman"/>
              </a:rPr>
              <a:t>ari</a:t>
            </a:r>
            <a:r>
              <a:rPr sz="2800" spc="-3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k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9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-19" dirty="0" smtClean="0">
                <a:latin typeface="Times New Roman"/>
                <a:cs typeface="Times New Roman"/>
              </a:rPr>
              <a:t>j</a:t>
            </a:r>
            <a:r>
              <a:rPr sz="2800" spc="9" dirty="0" smtClean="0">
                <a:latin typeface="Times New Roman"/>
                <a:cs typeface="Times New Roman"/>
              </a:rPr>
              <a:t>u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9" dirty="0" smtClean="0">
                <a:latin typeface="Times New Roman"/>
                <a:cs typeface="Times New Roman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ah</a:t>
            </a:r>
            <a:r>
              <a:rPr sz="2800" spc="-1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it</a:t>
            </a:r>
            <a:r>
              <a:rPr sz="2800" spc="0" dirty="0" smtClean="0">
                <a:latin typeface="Times New Roman"/>
                <a:cs typeface="Times New Roman"/>
              </a:rPr>
              <a:t>em</a:t>
            </a:r>
            <a:r>
              <a:rPr sz="2800" spc="-50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le</a:t>
            </a:r>
            <a:r>
              <a:rPr sz="2800" spc="9" dirty="0" smtClean="0">
                <a:latin typeface="Times New Roman"/>
                <a:cs typeface="Times New Roman"/>
              </a:rPr>
              <a:t>bi</a:t>
            </a:r>
            <a:r>
              <a:rPr sz="2800" spc="0" dirty="0" smtClean="0">
                <a:latin typeface="Times New Roman"/>
                <a:cs typeface="Times New Roman"/>
              </a:rPr>
              <a:t>h</a:t>
            </a:r>
            <a:r>
              <a:rPr sz="2800" spc="-6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dik</a:t>
            </a:r>
            <a:r>
              <a:rPr sz="2800" spc="-14" dirty="0" smtClean="0">
                <a:latin typeface="Times New Roman"/>
                <a:cs typeface="Times New Roman"/>
              </a:rPr>
              <a:t>i</a:t>
            </a:r>
            <a:r>
              <a:rPr sz="2800" spc="9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. </a:t>
            </a:r>
            <a:endParaRPr sz="2800" dirty="0">
              <a:latin typeface="Times New Roman"/>
              <a:cs typeface="Times New Roman"/>
            </a:endParaRPr>
          </a:p>
          <a:p>
            <a:pPr marL="12700" algn="just">
              <a:lnSpc>
                <a:spcPts val="3219"/>
              </a:lnSpc>
            </a:pPr>
            <a:r>
              <a:rPr sz="2800" spc="-9" dirty="0" smtClean="0">
                <a:latin typeface="Times New Roman"/>
                <a:cs typeface="Times New Roman"/>
              </a:rPr>
              <a:t>K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si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9" dirty="0" smtClean="0">
                <a:latin typeface="Times New Roman"/>
                <a:cs typeface="Times New Roman"/>
              </a:rPr>
              <a:t>pul</a:t>
            </a:r>
            <a:r>
              <a:rPr sz="2800" spc="0" dirty="0" smtClean="0">
                <a:latin typeface="Times New Roman"/>
                <a:cs typeface="Times New Roman"/>
              </a:rPr>
              <a:t>an</a:t>
            </a:r>
            <a:r>
              <a:rPr sz="2800" spc="-64" dirty="0" smtClean="0">
                <a:latin typeface="Times New Roman"/>
                <a:cs typeface="Times New Roman"/>
              </a:rPr>
              <a:t> </a:t>
            </a:r>
            <a:r>
              <a:rPr sz="2800" spc="-34" dirty="0" smtClean="0">
                <a:latin typeface="Times New Roman"/>
                <a:cs typeface="Times New Roman"/>
              </a:rPr>
              <a:t>y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g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d</a:t>
            </a:r>
            <a:r>
              <a:rPr sz="2800" spc="14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9" dirty="0" smtClean="0">
                <a:latin typeface="Times New Roman"/>
                <a:cs typeface="Times New Roman"/>
              </a:rPr>
              <a:t>bil</a:t>
            </a:r>
            <a:r>
              <a:rPr sz="2800" spc="0" dirty="0" smtClean="0">
                <a:latin typeface="Times New Roman"/>
                <a:cs typeface="Times New Roman"/>
              </a:rPr>
              <a:t>:</a:t>
            </a:r>
            <a:r>
              <a:rPr sz="2800" spc="-6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p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9" dirty="0" smtClean="0">
                <a:latin typeface="Times New Roman"/>
                <a:cs typeface="Times New Roman"/>
              </a:rPr>
              <a:t>b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-44" dirty="0" smtClean="0">
                <a:latin typeface="Times New Roman"/>
                <a:cs typeface="Times New Roman"/>
              </a:rPr>
              <a:t> 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9" dirty="0" smtClean="0">
                <a:latin typeface="Times New Roman"/>
                <a:cs typeface="Times New Roman"/>
              </a:rPr>
              <a:t>b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25" dirty="0" smtClean="0">
                <a:latin typeface="Times New Roman"/>
                <a:cs typeface="Times New Roman"/>
              </a:rPr>
              <a:t> 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9" dirty="0" smtClean="0">
                <a:latin typeface="Times New Roman"/>
                <a:cs typeface="Times New Roman"/>
              </a:rPr>
              <a:t>inu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an </a:t>
            </a:r>
            <a:endParaRPr sz="2800" dirty="0">
              <a:latin typeface="Times New Roman"/>
              <a:cs typeface="Times New Roman"/>
            </a:endParaRPr>
          </a:p>
          <a:p>
            <a:pPr marL="12700" algn="just">
              <a:lnSpc>
                <a:spcPts val="3219"/>
              </a:lnSpc>
            </a:pPr>
            <a:r>
              <a:rPr sz="2800" spc="9" dirty="0" smtClean="0">
                <a:latin typeface="Times New Roman"/>
                <a:cs typeface="Times New Roman"/>
              </a:rPr>
              <a:t>untu</a:t>
            </a:r>
            <a:r>
              <a:rPr sz="2800" spc="0" dirty="0" smtClean="0">
                <a:latin typeface="Times New Roman"/>
                <a:cs typeface="Times New Roman"/>
              </a:rPr>
              <a:t>k</a:t>
            </a:r>
            <a:r>
              <a:rPr sz="2800" spc="-6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dih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b</a:t>
            </a:r>
            <a:r>
              <a:rPr sz="2800" spc="-14" dirty="0" smtClean="0">
                <a:latin typeface="Times New Roman"/>
                <a:cs typeface="Times New Roman"/>
              </a:rPr>
              <a:t>is</a:t>
            </a:r>
            <a:r>
              <a:rPr sz="2800" spc="9" dirty="0" smtClean="0">
                <a:latin typeface="Times New Roman"/>
                <a:cs typeface="Times New Roman"/>
              </a:rPr>
              <a:t>k</a:t>
            </a:r>
            <a:r>
              <a:rPr sz="2800" spc="-19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-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sa</a:t>
            </a:r>
            <a:r>
              <a:rPr sz="2800" spc="-19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t</a:t>
            </a:r>
            <a:r>
              <a:rPr sz="2800" spc="-9" dirty="0" smtClean="0">
                <a:latin typeface="Times New Roman"/>
                <a:cs typeface="Times New Roman"/>
              </a:rPr>
              <a:t> </a:t>
            </a:r>
            <a:r>
              <a:rPr sz="2800" spc="-19" dirty="0" smtClean="0">
                <a:latin typeface="Times New Roman"/>
                <a:cs typeface="Times New Roman"/>
              </a:rPr>
              <a:t>w</a:t>
            </a:r>
            <a:r>
              <a:rPr sz="2800" spc="0" dirty="0" smtClean="0">
                <a:latin typeface="Times New Roman"/>
                <a:cs typeface="Times New Roman"/>
              </a:rPr>
              <a:t>ee</a:t>
            </a:r>
            <a:r>
              <a:rPr sz="2800" spc="-14" dirty="0" smtClean="0">
                <a:latin typeface="Times New Roman"/>
                <a:cs typeface="Times New Roman"/>
              </a:rPr>
              <a:t>k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14" dirty="0" smtClean="0">
                <a:latin typeface="Times New Roman"/>
                <a:cs typeface="Times New Roman"/>
              </a:rPr>
              <a:t>n</a:t>
            </a: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49604" y="4398596"/>
            <a:ext cx="7743419" cy="10653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3219"/>
              </a:lnSpc>
              <a:spcBef>
                <a:spcPts val="175"/>
              </a:spcBef>
            </a:pPr>
            <a:r>
              <a:rPr sz="2800" spc="-109" dirty="0" smtClean="0">
                <a:latin typeface="Times New Roman"/>
                <a:cs typeface="Times New Roman"/>
              </a:rPr>
              <a:t>T</a:t>
            </a:r>
            <a:r>
              <a:rPr sz="2800" spc="9" dirty="0" smtClean="0">
                <a:latin typeface="Times New Roman"/>
                <a:cs typeface="Times New Roman"/>
              </a:rPr>
              <a:t>ind</a:t>
            </a:r>
            <a:r>
              <a:rPr sz="2800" spc="0" dirty="0" smtClean="0">
                <a:latin typeface="Times New Roman"/>
                <a:cs typeface="Times New Roman"/>
              </a:rPr>
              <a:t>ak</a:t>
            </a:r>
            <a:r>
              <a:rPr sz="2800" spc="-6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n</a:t>
            </a:r>
            <a:r>
              <a:rPr sz="2800" spc="-14" dirty="0" smtClean="0">
                <a:latin typeface="Times New Roman"/>
                <a:cs typeface="Times New Roman"/>
              </a:rPr>
              <a:t>j</a:t>
            </a:r>
            <a:r>
              <a:rPr sz="2800" spc="9" dirty="0" smtClean="0">
                <a:latin typeface="Times New Roman"/>
                <a:cs typeface="Times New Roman"/>
              </a:rPr>
              <a:t>ut</a:t>
            </a:r>
            <a:r>
              <a:rPr sz="2800" spc="0" dirty="0" smtClean="0">
                <a:latin typeface="Times New Roman"/>
                <a:cs typeface="Times New Roman"/>
              </a:rPr>
              <a:t>:</a:t>
            </a:r>
            <a:r>
              <a:rPr sz="2800" spc="-69" dirty="0" smtClean="0">
                <a:latin typeface="Times New Roman"/>
                <a:cs typeface="Times New Roman"/>
              </a:rPr>
              <a:t> 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n</a:t>
            </a:r>
            <a:r>
              <a:rPr sz="2800" spc="-14" dirty="0" smtClean="0">
                <a:latin typeface="Times New Roman"/>
                <a:cs typeface="Times New Roman"/>
              </a:rPr>
              <a:t>j</a:t>
            </a:r>
            <a:r>
              <a:rPr sz="2800" spc="9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al</a:t>
            </a:r>
            <a:r>
              <a:rPr sz="2800" spc="-19" dirty="0" smtClean="0">
                <a:latin typeface="Times New Roman"/>
                <a:cs typeface="Times New Roman"/>
              </a:rPr>
              <a:t> 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9" dirty="0" smtClean="0">
                <a:latin typeface="Times New Roman"/>
                <a:cs typeface="Times New Roman"/>
              </a:rPr>
              <a:t>inu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an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de</a:t>
            </a:r>
            <a:r>
              <a:rPr sz="2800" spc="9" dirty="0" smtClean="0">
                <a:latin typeface="Times New Roman"/>
                <a:cs typeface="Times New Roman"/>
              </a:rPr>
              <a:t>ng</a:t>
            </a:r>
            <a:r>
              <a:rPr sz="2800" spc="0" dirty="0" smtClean="0">
                <a:latin typeface="Times New Roman"/>
                <a:cs typeface="Times New Roman"/>
              </a:rPr>
              <a:t>an</a:t>
            </a:r>
            <a:r>
              <a:rPr sz="2800" spc="-6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h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50" dirty="0" smtClean="0">
                <a:latin typeface="Times New Roman"/>
                <a:cs typeface="Times New Roman"/>
              </a:rPr>
              <a:t>r</a:t>
            </a:r>
            <a:r>
              <a:rPr sz="2800" spc="9" dirty="0" smtClean="0">
                <a:latin typeface="Times New Roman"/>
                <a:cs typeface="Times New Roman"/>
              </a:rPr>
              <a:t>g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50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f</a:t>
            </a:r>
            <a:r>
              <a:rPr sz="2800" spc="9" dirty="0" smtClean="0">
                <a:latin typeface="Times New Roman"/>
                <a:cs typeface="Times New Roman"/>
              </a:rPr>
              <a:t>ul</a:t>
            </a:r>
            <a:r>
              <a:rPr sz="2800" spc="0" dirty="0" smtClean="0">
                <a:latin typeface="Times New Roman"/>
                <a:cs typeface="Times New Roman"/>
              </a:rPr>
              <a:t>l</a:t>
            </a:r>
            <a:r>
              <a:rPr sz="2800" spc="-3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i </a:t>
            </a:r>
            <a:endParaRPr sz="2800" dirty="0">
              <a:latin typeface="Times New Roman"/>
              <a:cs typeface="Times New Roman"/>
            </a:endParaRPr>
          </a:p>
          <a:p>
            <a:pPr marL="12700" algn="just">
              <a:lnSpc>
                <a:spcPts val="3219"/>
              </a:lnSpc>
            </a:pPr>
            <a:r>
              <a:rPr sz="2800" spc="9" dirty="0" smtClean="0">
                <a:latin typeface="Times New Roman"/>
                <a:cs typeface="Times New Roman"/>
              </a:rPr>
              <a:t>h</a:t>
            </a:r>
            <a:r>
              <a:rPr sz="2800" spc="0" dirty="0" smtClean="0">
                <a:latin typeface="Times New Roman"/>
                <a:cs typeface="Times New Roman"/>
              </a:rPr>
              <a:t>ari</a:t>
            </a:r>
            <a:r>
              <a:rPr sz="2800" spc="-39" dirty="0" smtClean="0">
                <a:latin typeface="Times New Roman"/>
                <a:cs typeface="Times New Roman"/>
              </a:rPr>
              <a:t> </a:t>
            </a:r>
            <a:r>
              <a:rPr sz="2800" spc="-9" dirty="0" smtClean="0">
                <a:latin typeface="Times New Roman"/>
                <a:cs typeface="Times New Roman"/>
              </a:rPr>
              <a:t>K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9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25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an</a:t>
            </a:r>
            <a:r>
              <a:rPr sz="2800" spc="-3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Sa</a:t>
            </a:r>
            <a:r>
              <a:rPr sz="2800" spc="9" dirty="0" smtClean="0">
                <a:latin typeface="Times New Roman"/>
                <a:cs typeface="Times New Roman"/>
              </a:rPr>
              <a:t>btu</a:t>
            </a:r>
            <a:r>
              <a:rPr sz="2800" spc="0" dirty="0" smtClean="0">
                <a:latin typeface="Times New Roman"/>
                <a:cs typeface="Times New Roman"/>
              </a:rPr>
              <a:t>.</a:t>
            </a:r>
            <a:r>
              <a:rPr sz="2800" spc="-5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Me</a:t>
            </a:r>
            <a:r>
              <a:rPr sz="2800" spc="9" dirty="0" smtClean="0">
                <a:latin typeface="Times New Roman"/>
                <a:cs typeface="Times New Roman"/>
              </a:rPr>
              <a:t>nd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k</a:t>
            </a:r>
            <a:r>
              <a:rPr sz="2800" spc="-19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t</a:t>
            </a:r>
            <a:r>
              <a:rPr sz="2800" spc="-9" dirty="0" smtClean="0">
                <a:latin typeface="Times New Roman"/>
                <a:cs typeface="Times New Roman"/>
              </a:rPr>
              <a:t>k</a:t>
            </a:r>
            <a:r>
              <a:rPr sz="2800" spc="0" dirty="0" smtClean="0">
                <a:latin typeface="Times New Roman"/>
                <a:cs typeface="Times New Roman"/>
              </a:rPr>
              <a:t>an</a:t>
            </a:r>
            <a:r>
              <a:rPr sz="2800" spc="-8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posis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-8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popo</a:t>
            </a:r>
            <a:r>
              <a:rPr sz="2800" spc="0" dirty="0" smtClean="0">
                <a:latin typeface="Times New Roman"/>
                <a:cs typeface="Times New Roman"/>
              </a:rPr>
              <a:t>k</a:t>
            </a:r>
            <a:r>
              <a:rPr sz="2800" spc="-6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an </a:t>
            </a:r>
            <a:endParaRPr sz="2800" dirty="0">
              <a:latin typeface="Times New Roman"/>
              <a:cs typeface="Times New Roman"/>
            </a:endParaRPr>
          </a:p>
          <a:p>
            <a:pPr marL="12700" algn="just">
              <a:lnSpc>
                <a:spcPts val="3219"/>
              </a:lnSpc>
            </a:pP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9" dirty="0" smtClean="0">
                <a:latin typeface="Times New Roman"/>
                <a:cs typeface="Times New Roman"/>
              </a:rPr>
              <a:t>inu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950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78" y="180834"/>
            <a:ext cx="7797662" cy="1151965"/>
          </a:xfrm>
        </p:spPr>
        <p:txBody>
          <a:bodyPr/>
          <a:lstStyle/>
          <a:p>
            <a:r>
              <a:rPr lang="en-US" dirty="0" err="1" smtClean="0"/>
              <a:t>Diskripsi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93404" y="1332799"/>
            <a:ext cx="7796030" cy="3764198"/>
          </a:xfrm>
        </p:spPr>
        <p:txBody>
          <a:bodyPr>
            <a:noAutofit/>
          </a:bodyPr>
          <a:lstStyle/>
          <a:p>
            <a:pPr marL="12700" marR="57398" algn="just">
              <a:lnSpc>
                <a:spcPts val="3365"/>
              </a:lnSpc>
              <a:spcBef>
                <a:spcPts val="168"/>
              </a:spcBef>
            </a:pPr>
            <a:r>
              <a:rPr lang="en-US" sz="2400" dirty="0" err="1">
                <a:solidFill>
                  <a:srgbClr val="00AFEF"/>
                </a:solidFill>
                <a:latin typeface="Times New Roman"/>
                <a:cs typeface="Times New Roman"/>
              </a:rPr>
              <a:t>Des</a:t>
            </a:r>
            <a:r>
              <a:rPr lang="en-US" sz="2400" spc="9" dirty="0" err="1">
                <a:solidFill>
                  <a:srgbClr val="00AFEF"/>
                </a:solidFill>
                <a:latin typeface="Times New Roman"/>
                <a:cs typeface="Times New Roman"/>
              </a:rPr>
              <a:t>k</a:t>
            </a:r>
            <a:r>
              <a:rPr lang="en-US" sz="2400" dirty="0" err="1">
                <a:solidFill>
                  <a:srgbClr val="00AFEF"/>
                </a:solidFill>
                <a:latin typeface="Times New Roman"/>
                <a:cs typeface="Times New Roman"/>
              </a:rPr>
              <a:t>ripsi</a:t>
            </a:r>
            <a:r>
              <a:rPr lang="en-US" sz="2400" spc="-102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AFEF"/>
                </a:solidFill>
                <a:latin typeface="Times New Roman"/>
                <a:cs typeface="Times New Roman"/>
              </a:rPr>
              <a:t>Mat</a:t>
            </a:r>
            <a:r>
              <a:rPr lang="en-US" sz="2400" spc="-9" dirty="0" err="1">
                <a:solidFill>
                  <a:srgbClr val="00AFEF"/>
                </a:solidFill>
                <a:latin typeface="Times New Roman"/>
                <a:cs typeface="Times New Roman"/>
              </a:rPr>
              <a:t>a</a:t>
            </a:r>
            <a:r>
              <a:rPr lang="en-US" sz="2400" spc="4" dirty="0" err="1">
                <a:solidFill>
                  <a:srgbClr val="00AFEF"/>
                </a:solidFill>
                <a:latin typeface="Times New Roman"/>
                <a:cs typeface="Times New Roman"/>
              </a:rPr>
              <a:t>ku</a:t>
            </a:r>
            <a:r>
              <a:rPr lang="en-US" sz="2400" dirty="0" err="1">
                <a:solidFill>
                  <a:srgbClr val="00AFEF"/>
                </a:solidFill>
                <a:latin typeface="Times New Roman"/>
                <a:cs typeface="Times New Roman"/>
              </a:rPr>
              <a:t>liah</a:t>
            </a:r>
            <a:r>
              <a:rPr lang="en-US" sz="2400" spc="-77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00AFEF"/>
                </a:solidFill>
                <a:latin typeface="Times New Roman"/>
                <a:cs typeface="Times New Roman"/>
              </a:rPr>
              <a:t>Data</a:t>
            </a:r>
            <a:r>
              <a:rPr lang="en-US" sz="2400" spc="-6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00AFEF"/>
                </a:solidFill>
                <a:latin typeface="Times New Roman"/>
                <a:cs typeface="Times New Roman"/>
              </a:rPr>
              <a:t>Mini</a:t>
            </a:r>
            <a:r>
              <a:rPr lang="en-US" sz="2400" spc="14" dirty="0">
                <a:solidFill>
                  <a:srgbClr val="00AFEF"/>
                </a:solidFill>
                <a:latin typeface="Times New Roman"/>
                <a:cs typeface="Times New Roman"/>
              </a:rPr>
              <a:t>n</a:t>
            </a:r>
            <a:r>
              <a:rPr lang="en-US" sz="2400" dirty="0">
                <a:solidFill>
                  <a:srgbClr val="00AFEF"/>
                </a:solidFill>
                <a:latin typeface="Times New Roman"/>
                <a:cs typeface="Times New Roman"/>
              </a:rPr>
              <a:t>g</a:t>
            </a:r>
            <a:r>
              <a:rPr lang="en-US" sz="2400" spc="-54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: </a:t>
            </a:r>
            <a:r>
              <a:rPr lang="id-ID" cap="none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Disiplin Ilmu Yang Mempelajari Metode Untuk Mengekstrak Pengetahuan Atau Menemukan Pola Dari Suatu Data,</a:t>
            </a:r>
            <a:r>
              <a:rPr lang="id-ID" sz="2400" cap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d-ID" cap="none" dirty="0" smtClean="0">
                <a:latin typeface="Calibri" panose="020F0502020204030204" pitchFamily="34" charset="0"/>
                <a:ea typeface="Calibri" panose="020F0502020204030204" pitchFamily="34" charset="0"/>
              </a:rPr>
              <a:t>Dengan Pembahasan Mengenai Konsep-konsep Data Mining, Metode Pngolahan Data Mining, Dan Algorithma Data Mining Serta Evaluasi Model Data Mining</a:t>
            </a:r>
            <a:endParaRPr lang="en-US" cap="none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57398" indent="0" algn="just">
              <a:lnSpc>
                <a:spcPts val="3365"/>
              </a:lnSpc>
              <a:spcBef>
                <a:spcPts val="168"/>
              </a:spcBef>
              <a:buNone/>
            </a:pPr>
            <a:endParaRPr lang="en-US" cap="none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700" marR="57398" algn="just">
              <a:lnSpc>
                <a:spcPts val="3365"/>
              </a:lnSpc>
              <a:spcBef>
                <a:spcPts val="168"/>
              </a:spcBef>
            </a:pPr>
            <a:r>
              <a:rPr lang="en-US" sz="2400" dirty="0" smtClean="0">
                <a:solidFill>
                  <a:srgbClr val="00AFEF"/>
                </a:solidFill>
                <a:latin typeface="Times New Roman"/>
                <a:cs typeface="Times New Roman"/>
              </a:rPr>
              <a:t>Mata</a:t>
            </a:r>
            <a:r>
              <a:rPr lang="en-US" sz="2400" spc="-30" dirty="0" smtClean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AFEF"/>
                </a:solidFill>
                <a:latin typeface="Times New Roman"/>
                <a:cs typeface="Times New Roman"/>
              </a:rPr>
              <a:t>K</a:t>
            </a:r>
            <a:r>
              <a:rPr lang="en-US" sz="2400" spc="9" dirty="0" err="1">
                <a:solidFill>
                  <a:srgbClr val="00AFEF"/>
                </a:solidFill>
                <a:latin typeface="Times New Roman"/>
                <a:cs typeface="Times New Roman"/>
              </a:rPr>
              <a:t>u</a:t>
            </a:r>
            <a:r>
              <a:rPr lang="en-US" sz="2400" dirty="0" err="1">
                <a:solidFill>
                  <a:srgbClr val="00AFEF"/>
                </a:solidFill>
                <a:latin typeface="Times New Roman"/>
                <a:cs typeface="Times New Roman"/>
              </a:rPr>
              <a:t>liah</a:t>
            </a:r>
            <a:r>
              <a:rPr lang="en-US" sz="2400" spc="-86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AFEF"/>
                </a:solidFill>
                <a:latin typeface="Times New Roman"/>
                <a:cs typeface="Times New Roman"/>
              </a:rPr>
              <a:t>Pe</a:t>
            </a:r>
            <a:r>
              <a:rPr lang="en-US" sz="2400" spc="-14" dirty="0" err="1">
                <a:solidFill>
                  <a:srgbClr val="00AFEF"/>
                </a:solidFill>
                <a:latin typeface="Times New Roman"/>
                <a:cs typeface="Times New Roman"/>
              </a:rPr>
              <a:t>r</a:t>
            </a:r>
            <a:r>
              <a:rPr lang="en-US" sz="2400" dirty="0" err="1">
                <a:solidFill>
                  <a:srgbClr val="00AFEF"/>
                </a:solidFill>
                <a:latin typeface="Times New Roman"/>
                <a:cs typeface="Times New Roman"/>
              </a:rPr>
              <a:t>sya</a:t>
            </a:r>
            <a:r>
              <a:rPr lang="en-US" sz="2400" spc="-14" dirty="0" err="1">
                <a:solidFill>
                  <a:srgbClr val="00AFEF"/>
                </a:solidFill>
                <a:latin typeface="Times New Roman"/>
                <a:cs typeface="Times New Roman"/>
              </a:rPr>
              <a:t>r</a:t>
            </a:r>
            <a:r>
              <a:rPr lang="en-US" sz="2400" dirty="0" err="1">
                <a:solidFill>
                  <a:srgbClr val="00AFEF"/>
                </a:solidFill>
                <a:latin typeface="Times New Roman"/>
                <a:cs typeface="Times New Roman"/>
              </a:rPr>
              <a:t>atan</a:t>
            </a:r>
            <a:r>
              <a:rPr lang="en-US" sz="2400" spc="-59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:</a:t>
            </a:r>
            <a:r>
              <a:rPr lang="en-US" sz="2400" spc="-133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2400" spc="9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is Data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spc="-4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43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Statistik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91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99186" y="5945784"/>
            <a:ext cx="4939080" cy="922121"/>
          </a:xfrm>
          <a:custGeom>
            <a:avLst/>
            <a:gdLst/>
            <a:ahLst/>
            <a:cxnLst/>
            <a:rect l="l" t="t" r="r" b="b"/>
            <a:pathLst>
              <a:path w="4939080" h="922121">
                <a:moveTo>
                  <a:pt x="660" y="0"/>
                </a:moveTo>
                <a:lnTo>
                  <a:pt x="0" y="5473"/>
                </a:lnTo>
                <a:lnTo>
                  <a:pt x="85605" y="21361"/>
                </a:lnTo>
                <a:lnTo>
                  <a:pt x="660" y="0"/>
                </a:lnTo>
                <a:close/>
              </a:path>
              <a:path w="4939080" h="922121">
                <a:moveTo>
                  <a:pt x="85605" y="21361"/>
                </a:moveTo>
                <a:lnTo>
                  <a:pt x="3628153" y="912212"/>
                </a:lnTo>
                <a:lnTo>
                  <a:pt x="4885690" y="912212"/>
                </a:lnTo>
                <a:lnTo>
                  <a:pt x="85605" y="21361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4682" y="5939091"/>
            <a:ext cx="3692347" cy="933450"/>
          </a:xfrm>
          <a:custGeom>
            <a:avLst/>
            <a:gdLst/>
            <a:ahLst/>
            <a:cxnLst/>
            <a:rect l="l" t="t" r="r" b="b"/>
            <a:pathLst>
              <a:path w="3692347" h="933450">
                <a:moveTo>
                  <a:pt x="0" y="0"/>
                </a:moveTo>
                <a:lnTo>
                  <a:pt x="7924" y="6350"/>
                </a:lnTo>
                <a:lnTo>
                  <a:pt x="2870003" y="918906"/>
                </a:lnTo>
                <a:lnTo>
                  <a:pt x="3653462" y="91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788149"/>
            <a:ext cx="3393821" cy="106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0993" y="5782348"/>
            <a:ext cx="3409259" cy="1095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3352800"/>
            <a:ext cx="8665464" cy="3276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0184" y="338391"/>
            <a:ext cx="4917821" cy="4678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17270" y="1079092"/>
            <a:ext cx="7536363" cy="21174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6445">
              <a:lnSpc>
                <a:spcPts val="2870"/>
              </a:lnSpc>
              <a:spcBef>
                <a:spcPts val="143"/>
              </a:spcBef>
            </a:pPr>
            <a:r>
              <a:rPr sz="1850" spc="0" dirty="0" smtClean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50" spc="0" dirty="0" smtClean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1850" spc="114" dirty="0" smtClean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sz="2700" spc="9" dirty="0" smtClean="0">
                <a:solidFill>
                  <a:srgbClr val="C00000"/>
                </a:solidFill>
                <a:latin typeface="Times New Roman"/>
                <a:cs typeface="Times New Roman"/>
              </a:rPr>
              <a:t>u</a:t>
            </a:r>
            <a:r>
              <a:rPr sz="2700" spc="-9" dirty="0" smtClean="0">
                <a:solidFill>
                  <a:srgbClr val="C00000"/>
                </a:solidFill>
                <a:latin typeface="Times New Roman"/>
                <a:cs typeface="Times New Roman"/>
              </a:rPr>
              <a:t>l</a:t>
            </a:r>
            <a:r>
              <a:rPr sz="2700" spc="9" dirty="0" smtClean="0">
                <a:solidFill>
                  <a:srgbClr val="C00000"/>
                </a:solidFill>
                <a:latin typeface="Times New Roman"/>
                <a:cs typeface="Times New Roman"/>
              </a:rPr>
              <a:t>uh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an</a:t>
            </a:r>
            <a:r>
              <a:rPr sz="2700" spc="-6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ri</a:t>
            </a:r>
            <a:r>
              <a:rPr sz="2700" spc="4" dirty="0" smtClean="0">
                <a:solidFill>
                  <a:srgbClr val="C00000"/>
                </a:solidFill>
                <a:latin typeface="Times New Roman"/>
                <a:cs typeface="Times New Roman"/>
              </a:rPr>
              <a:t>b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u</a:t>
            </a:r>
            <a:r>
              <a:rPr sz="2700" spc="-4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spc="9" dirty="0" smtClean="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700" spc="-14" dirty="0" smtClean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700" spc="1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spc="-25" dirty="0" smtClean="0">
                <a:latin typeface="Times New Roman"/>
                <a:cs typeface="Times New Roman"/>
              </a:rPr>
              <a:t>m</a:t>
            </a:r>
            <a:r>
              <a:rPr sz="2700" spc="0" dirty="0" smtClean="0">
                <a:latin typeface="Times New Roman"/>
                <a:cs typeface="Times New Roman"/>
              </a:rPr>
              <a:t>ahas</a:t>
            </a:r>
            <a:r>
              <a:rPr sz="2700" spc="-9" dirty="0" smtClean="0">
                <a:latin typeface="Times New Roman"/>
                <a:cs typeface="Times New Roman"/>
              </a:rPr>
              <a:t>i</a:t>
            </a:r>
            <a:r>
              <a:rPr sz="2700" spc="0" dirty="0" smtClean="0">
                <a:latin typeface="Times New Roman"/>
                <a:cs typeface="Times New Roman"/>
              </a:rPr>
              <a:t>s</a:t>
            </a:r>
            <a:r>
              <a:rPr sz="2700" spc="4" dirty="0" smtClean="0">
                <a:latin typeface="Times New Roman"/>
                <a:cs typeface="Times New Roman"/>
              </a:rPr>
              <a:t>w</a:t>
            </a:r>
            <a:r>
              <a:rPr sz="2700" spc="0" dirty="0" smtClean="0">
                <a:latin typeface="Times New Roman"/>
                <a:cs typeface="Times New Roman"/>
              </a:rPr>
              <a:t>a</a:t>
            </a:r>
            <a:r>
              <a:rPr sz="2700" spc="-29" dirty="0" smtClean="0">
                <a:latin typeface="Times New Roman"/>
                <a:cs typeface="Times New Roman"/>
              </a:rPr>
              <a:t> </a:t>
            </a:r>
            <a:r>
              <a:rPr sz="2700" spc="9" dirty="0" smtClean="0">
                <a:latin typeface="Times New Roman"/>
                <a:cs typeface="Times New Roman"/>
              </a:rPr>
              <a:t>d</a:t>
            </a:r>
            <a:r>
              <a:rPr sz="2700" spc="0" dirty="0" smtClean="0">
                <a:latin typeface="Times New Roman"/>
                <a:cs typeface="Times New Roman"/>
              </a:rPr>
              <a:t>i</a:t>
            </a:r>
            <a:r>
              <a:rPr sz="2700" spc="-34" dirty="0" smtClean="0">
                <a:latin typeface="Times New Roman"/>
                <a:cs typeface="Times New Roman"/>
              </a:rPr>
              <a:t> </a:t>
            </a:r>
            <a:r>
              <a:rPr sz="2700" spc="9" dirty="0" smtClean="0">
                <a:latin typeface="Times New Roman"/>
                <a:cs typeface="Times New Roman"/>
              </a:rPr>
              <a:t>k</a:t>
            </a:r>
            <a:r>
              <a:rPr sz="2700" spc="0" dirty="0" smtClean="0">
                <a:latin typeface="Times New Roman"/>
                <a:cs typeface="Times New Roman"/>
              </a:rPr>
              <a:t>a</a:t>
            </a:r>
            <a:r>
              <a:rPr sz="2700" spc="-29" dirty="0" smtClean="0">
                <a:latin typeface="Times New Roman"/>
                <a:cs typeface="Times New Roman"/>
              </a:rPr>
              <a:t>m</a:t>
            </a:r>
            <a:r>
              <a:rPr sz="2700" spc="9" dirty="0" smtClean="0">
                <a:latin typeface="Times New Roman"/>
                <a:cs typeface="Times New Roman"/>
              </a:rPr>
              <a:t>pu</a:t>
            </a:r>
            <a:r>
              <a:rPr sz="2700" spc="0" dirty="0" smtClean="0">
                <a:latin typeface="Times New Roman"/>
                <a:cs typeface="Times New Roman"/>
              </a:rPr>
              <a:t>s</a:t>
            </a:r>
            <a:r>
              <a:rPr sz="2700" spc="-25" dirty="0" smtClean="0">
                <a:latin typeface="Times New Roman"/>
                <a:cs typeface="Times New Roman"/>
              </a:rPr>
              <a:t> </a:t>
            </a:r>
            <a:r>
              <a:rPr sz="2700" spc="9" dirty="0" smtClean="0">
                <a:latin typeface="Times New Roman"/>
                <a:cs typeface="Times New Roman"/>
              </a:rPr>
              <a:t>y</a:t>
            </a:r>
            <a:r>
              <a:rPr sz="2700" spc="0" dirty="0" smtClean="0">
                <a:latin typeface="Times New Roman"/>
                <a:cs typeface="Times New Roman"/>
              </a:rPr>
              <a:t>ang</a:t>
            </a:r>
            <a:endParaRPr sz="2700">
              <a:latin typeface="Times New Roman"/>
              <a:cs typeface="Times New Roman"/>
            </a:endParaRPr>
          </a:p>
          <a:p>
            <a:pPr marL="269036" marR="46445">
              <a:lnSpc>
                <a:spcPct val="95825"/>
              </a:lnSpc>
            </a:pPr>
            <a:r>
              <a:rPr sz="2700" spc="9" dirty="0" smtClean="0">
                <a:latin typeface="Times New Roman"/>
                <a:cs typeface="Times New Roman"/>
              </a:rPr>
              <a:t>d</a:t>
            </a:r>
            <a:r>
              <a:rPr sz="2700" spc="-9" dirty="0" smtClean="0">
                <a:latin typeface="Times New Roman"/>
                <a:cs typeface="Times New Roman"/>
              </a:rPr>
              <a:t>i</a:t>
            </a:r>
            <a:r>
              <a:rPr sz="2700" spc="0" dirty="0" smtClean="0">
                <a:latin typeface="Times New Roman"/>
                <a:cs typeface="Times New Roman"/>
              </a:rPr>
              <a:t>a</a:t>
            </a:r>
            <a:r>
              <a:rPr sz="2700" spc="-25" dirty="0" smtClean="0">
                <a:latin typeface="Times New Roman"/>
                <a:cs typeface="Times New Roman"/>
              </a:rPr>
              <a:t>m</a:t>
            </a:r>
            <a:r>
              <a:rPr sz="2700" spc="9" dirty="0" smtClean="0">
                <a:latin typeface="Times New Roman"/>
                <a:cs typeface="Times New Roman"/>
              </a:rPr>
              <a:t>b</a:t>
            </a:r>
            <a:r>
              <a:rPr sz="2700" spc="-9" dirty="0" smtClean="0">
                <a:latin typeface="Times New Roman"/>
                <a:cs typeface="Times New Roman"/>
              </a:rPr>
              <a:t>i</a:t>
            </a:r>
            <a:r>
              <a:rPr sz="2700" spc="0" dirty="0" smtClean="0">
                <a:latin typeface="Times New Roman"/>
                <a:cs typeface="Times New Roman"/>
              </a:rPr>
              <a:t>l</a:t>
            </a:r>
            <a:r>
              <a:rPr sz="2700" spc="-9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Times New Roman"/>
                <a:cs typeface="Times New Roman"/>
              </a:rPr>
              <a:t>da</a:t>
            </a:r>
            <a:r>
              <a:rPr sz="2700" spc="9" dirty="0" smtClean="0">
                <a:latin typeface="Times New Roman"/>
                <a:cs typeface="Times New Roman"/>
              </a:rPr>
              <a:t>r</a:t>
            </a:r>
            <a:r>
              <a:rPr sz="2700" spc="0" dirty="0" smtClean="0">
                <a:latin typeface="Times New Roman"/>
                <a:cs typeface="Times New Roman"/>
              </a:rPr>
              <a:t>i</a:t>
            </a:r>
            <a:r>
              <a:rPr sz="2700" spc="-39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Times New Roman"/>
                <a:cs typeface="Times New Roman"/>
              </a:rPr>
              <a:t>s</a:t>
            </a:r>
            <a:r>
              <a:rPr sz="2700" spc="-9" dirty="0" smtClean="0">
                <a:latin typeface="Times New Roman"/>
                <a:cs typeface="Times New Roman"/>
              </a:rPr>
              <a:t>i</a:t>
            </a:r>
            <a:r>
              <a:rPr sz="2700" spc="0" dirty="0" smtClean="0">
                <a:latin typeface="Times New Roman"/>
                <a:cs typeface="Times New Roman"/>
              </a:rPr>
              <a:t>s</a:t>
            </a:r>
            <a:r>
              <a:rPr sz="2700" spc="-9" dirty="0" smtClean="0">
                <a:latin typeface="Times New Roman"/>
                <a:cs typeface="Times New Roman"/>
              </a:rPr>
              <a:t>t</a:t>
            </a:r>
            <a:r>
              <a:rPr sz="2700" spc="0" dirty="0" smtClean="0">
                <a:latin typeface="Times New Roman"/>
                <a:cs typeface="Times New Roman"/>
              </a:rPr>
              <a:t>em</a:t>
            </a:r>
            <a:r>
              <a:rPr sz="2700" spc="-9" dirty="0" smtClean="0">
                <a:latin typeface="Times New Roman"/>
                <a:cs typeface="Times New Roman"/>
              </a:rPr>
              <a:t> i</a:t>
            </a:r>
            <a:r>
              <a:rPr sz="2700" spc="9" dirty="0" smtClean="0">
                <a:latin typeface="Times New Roman"/>
                <a:cs typeface="Times New Roman"/>
              </a:rPr>
              <a:t>n</a:t>
            </a:r>
            <a:r>
              <a:rPr sz="2700" spc="-14" dirty="0" smtClean="0">
                <a:latin typeface="Times New Roman"/>
                <a:cs typeface="Times New Roman"/>
              </a:rPr>
              <a:t>f</a:t>
            </a:r>
            <a:r>
              <a:rPr sz="2700" spc="9" dirty="0" smtClean="0">
                <a:latin typeface="Times New Roman"/>
                <a:cs typeface="Times New Roman"/>
              </a:rPr>
              <a:t>o</a:t>
            </a:r>
            <a:r>
              <a:rPr sz="2700" spc="4" dirty="0" smtClean="0">
                <a:latin typeface="Times New Roman"/>
                <a:cs typeface="Times New Roman"/>
              </a:rPr>
              <a:t>r</a:t>
            </a:r>
            <a:r>
              <a:rPr sz="2700" spc="-19" dirty="0" smtClean="0">
                <a:latin typeface="Times New Roman"/>
                <a:cs typeface="Times New Roman"/>
              </a:rPr>
              <a:t>m</a:t>
            </a:r>
            <a:r>
              <a:rPr sz="2700" spc="0" dirty="0" smtClean="0">
                <a:latin typeface="Times New Roman"/>
                <a:cs typeface="Times New Roman"/>
              </a:rPr>
              <a:t>asi</a:t>
            </a:r>
            <a:r>
              <a:rPr sz="2700" spc="-39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Times New Roman"/>
                <a:cs typeface="Times New Roman"/>
              </a:rPr>
              <a:t>aka</a:t>
            </a:r>
            <a:r>
              <a:rPr sz="2700" spc="14" dirty="0" smtClean="0">
                <a:latin typeface="Times New Roman"/>
                <a:cs typeface="Times New Roman"/>
              </a:rPr>
              <a:t>d</a:t>
            </a:r>
            <a:r>
              <a:rPr sz="2700" spc="0" dirty="0" smtClean="0">
                <a:latin typeface="Times New Roman"/>
                <a:cs typeface="Times New Roman"/>
              </a:rPr>
              <a:t>e</a:t>
            </a:r>
            <a:r>
              <a:rPr sz="2700" spc="-25" dirty="0" smtClean="0">
                <a:latin typeface="Times New Roman"/>
                <a:cs typeface="Times New Roman"/>
              </a:rPr>
              <a:t>m</a:t>
            </a:r>
            <a:r>
              <a:rPr sz="2700" spc="-9" dirty="0" smtClean="0">
                <a:latin typeface="Times New Roman"/>
                <a:cs typeface="Times New Roman"/>
              </a:rPr>
              <a:t>i</a:t>
            </a:r>
            <a:r>
              <a:rPr sz="2700" spc="0" dirty="0" smtClean="0">
                <a:latin typeface="Times New Roman"/>
                <a:cs typeface="Times New Roman"/>
              </a:rPr>
              <a:t>k</a:t>
            </a:r>
            <a:endParaRPr sz="2700">
              <a:latin typeface="Times New Roman"/>
              <a:cs typeface="Times New Roman"/>
            </a:endParaRPr>
          </a:p>
          <a:p>
            <a:pPr marL="269036" indent="-256336">
              <a:lnSpc>
                <a:spcPct val="100137"/>
              </a:lnSpc>
              <a:spcBef>
                <a:spcPts val="519"/>
              </a:spcBef>
              <a:tabLst>
                <a:tab pos="266700" algn="l"/>
              </a:tabLst>
            </a:pPr>
            <a:r>
              <a:rPr sz="1850" dirty="0" smtClean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50" dirty="0" smtClean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4" dirty="0" smtClean="0">
                <a:latin typeface="Times New Roman"/>
                <a:cs typeface="Times New Roman"/>
              </a:rPr>
              <a:t>A</a:t>
            </a:r>
            <a:r>
              <a:rPr sz="2700" spc="9" dirty="0" smtClean="0">
                <a:latin typeface="Times New Roman"/>
                <a:cs typeface="Times New Roman"/>
              </a:rPr>
              <a:t>p</a:t>
            </a:r>
            <a:r>
              <a:rPr sz="2700" spc="0" dirty="0" smtClean="0">
                <a:latin typeface="Times New Roman"/>
                <a:cs typeface="Times New Roman"/>
              </a:rPr>
              <a:t>akah</a:t>
            </a:r>
            <a:r>
              <a:rPr sz="2700" spc="-54" dirty="0" smtClean="0">
                <a:latin typeface="Times New Roman"/>
                <a:cs typeface="Times New Roman"/>
              </a:rPr>
              <a:t> </a:t>
            </a:r>
            <a:r>
              <a:rPr sz="2700" spc="9" dirty="0" smtClean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er</a:t>
            </a:r>
            <a:r>
              <a:rPr sz="2700" spc="9" dirty="0" smtClean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ah</a:t>
            </a:r>
            <a:r>
              <a:rPr sz="2700" spc="-4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spc="9" dirty="0" smtClean="0">
                <a:solidFill>
                  <a:srgbClr val="C00000"/>
                </a:solidFill>
                <a:latin typeface="Times New Roman"/>
                <a:cs typeface="Times New Roman"/>
              </a:rPr>
              <a:t>k</a:t>
            </a:r>
            <a:r>
              <a:rPr sz="2700" spc="-9" dirty="0" smtClean="0">
                <a:solidFill>
                  <a:srgbClr val="C00000"/>
                </a:solidFill>
                <a:latin typeface="Times New Roman"/>
                <a:cs typeface="Times New Roman"/>
              </a:rPr>
              <a:t>it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700" spc="-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spc="9" dirty="0" smtClean="0">
                <a:solidFill>
                  <a:srgbClr val="C00000"/>
                </a:solidFill>
                <a:latin typeface="Times New Roman"/>
                <a:cs typeface="Times New Roman"/>
              </a:rPr>
              <a:t>ub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ah</a:t>
            </a:r>
            <a:r>
              <a:rPr sz="2700" spc="-4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enj</a:t>
            </a:r>
            <a:r>
              <a:rPr sz="2700" spc="-9" dirty="0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700" spc="9" dirty="0" smtClean="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700" spc="-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pe</a:t>
            </a:r>
            <a:r>
              <a:rPr sz="2700" spc="9" dirty="0" smtClean="0">
                <a:solidFill>
                  <a:srgbClr val="C00000"/>
                </a:solidFill>
                <a:latin typeface="Times New Roman"/>
                <a:cs typeface="Times New Roman"/>
              </a:rPr>
              <a:t>ng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700" spc="-14" dirty="0" smtClean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ahu</a:t>
            </a:r>
            <a:r>
              <a:rPr sz="2700" spc="-14" dirty="0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sz="2700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spc="9" dirty="0" smtClean="0">
                <a:latin typeface="Times New Roman"/>
                <a:cs typeface="Times New Roman"/>
              </a:rPr>
              <a:t>y</a:t>
            </a:r>
            <a:r>
              <a:rPr sz="2700" spc="0" dirty="0" smtClean="0">
                <a:latin typeface="Times New Roman"/>
                <a:cs typeface="Times New Roman"/>
              </a:rPr>
              <a:t>ang </a:t>
            </a:r>
            <a:r>
              <a:rPr sz="2700" spc="-9" dirty="0" smtClean="0">
                <a:latin typeface="Times New Roman"/>
                <a:cs typeface="Times New Roman"/>
              </a:rPr>
              <a:t>l</a:t>
            </a:r>
            <a:r>
              <a:rPr sz="2700" spc="0" dirty="0" smtClean="0">
                <a:latin typeface="Times New Roman"/>
                <a:cs typeface="Times New Roman"/>
              </a:rPr>
              <a:t>ebih</a:t>
            </a:r>
            <a:r>
              <a:rPr sz="2700" spc="-19" dirty="0" smtClean="0">
                <a:latin typeface="Times New Roman"/>
                <a:cs typeface="Times New Roman"/>
              </a:rPr>
              <a:t> </a:t>
            </a:r>
            <a:r>
              <a:rPr sz="2700" spc="9" dirty="0" smtClean="0">
                <a:latin typeface="Times New Roman"/>
                <a:cs typeface="Times New Roman"/>
              </a:rPr>
              <a:t>b</a:t>
            </a:r>
            <a:r>
              <a:rPr sz="2700" spc="0" dirty="0" smtClean="0">
                <a:latin typeface="Times New Roman"/>
                <a:cs typeface="Times New Roman"/>
              </a:rPr>
              <a:t>er</a:t>
            </a:r>
            <a:r>
              <a:rPr sz="2700" spc="-19" dirty="0" smtClean="0">
                <a:latin typeface="Times New Roman"/>
                <a:cs typeface="Times New Roman"/>
              </a:rPr>
              <a:t>m</a:t>
            </a:r>
            <a:r>
              <a:rPr sz="2700" spc="0" dirty="0" smtClean="0">
                <a:latin typeface="Times New Roman"/>
                <a:cs typeface="Times New Roman"/>
              </a:rPr>
              <a:t>an</a:t>
            </a:r>
            <a:r>
              <a:rPr sz="2700" spc="-9" dirty="0" smtClean="0">
                <a:latin typeface="Times New Roman"/>
                <a:cs typeface="Times New Roman"/>
              </a:rPr>
              <a:t>f</a:t>
            </a:r>
            <a:r>
              <a:rPr sz="2700" spc="0" dirty="0" smtClean="0">
                <a:latin typeface="Times New Roman"/>
                <a:cs typeface="Times New Roman"/>
              </a:rPr>
              <a:t>a</a:t>
            </a:r>
            <a:r>
              <a:rPr sz="2700" spc="-9" dirty="0" smtClean="0">
                <a:latin typeface="Times New Roman"/>
                <a:cs typeface="Times New Roman"/>
              </a:rPr>
              <a:t>at</a:t>
            </a:r>
            <a:r>
              <a:rPr sz="2700" spc="0" dirty="0" smtClean="0">
                <a:latin typeface="Times New Roman"/>
                <a:cs typeface="Times New Roman"/>
              </a:rPr>
              <a:t>?</a:t>
            </a:r>
            <a:r>
              <a:rPr sz="2700" spc="-84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Times New Roman"/>
                <a:cs typeface="Times New Roman"/>
              </a:rPr>
              <a:t>TI</a:t>
            </a:r>
            <a:r>
              <a:rPr sz="2700" spc="9" dirty="0" smtClean="0">
                <a:latin typeface="Times New Roman"/>
                <a:cs typeface="Times New Roman"/>
              </a:rPr>
              <a:t>D</a:t>
            </a:r>
            <a:r>
              <a:rPr sz="2700" spc="4" dirty="0" smtClean="0">
                <a:latin typeface="Times New Roman"/>
                <a:cs typeface="Times New Roman"/>
              </a:rPr>
              <a:t>AK</a:t>
            </a:r>
            <a:r>
              <a:rPr sz="2700" spc="0" dirty="0" smtClean="0">
                <a:latin typeface="Times New Roman"/>
                <a:cs typeface="Times New Roman"/>
              </a:rPr>
              <a:t>!</a:t>
            </a:r>
            <a:endParaRPr sz="2700">
              <a:latin typeface="Times New Roman"/>
              <a:cs typeface="Times New Roman"/>
            </a:endParaRPr>
          </a:p>
          <a:p>
            <a:pPr marL="12700" marR="46445">
              <a:lnSpc>
                <a:spcPct val="95825"/>
              </a:lnSpc>
              <a:spcBef>
                <a:spcPts val="409"/>
              </a:spcBef>
            </a:pPr>
            <a:r>
              <a:rPr sz="1850" spc="0" dirty="0" smtClean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50" spc="0" dirty="0" smtClean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1850" spc="114" dirty="0" smtClean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Times New Roman"/>
                <a:cs typeface="Times New Roman"/>
              </a:rPr>
              <a:t>Se</a:t>
            </a:r>
            <a:r>
              <a:rPr sz="2700" spc="9" dirty="0" smtClean="0">
                <a:latin typeface="Times New Roman"/>
                <a:cs typeface="Times New Roman"/>
              </a:rPr>
              <a:t>p</a:t>
            </a:r>
            <a:r>
              <a:rPr sz="2700" spc="0" dirty="0" smtClean="0">
                <a:latin typeface="Times New Roman"/>
                <a:cs typeface="Times New Roman"/>
              </a:rPr>
              <a:t>erti</a:t>
            </a:r>
            <a:r>
              <a:rPr sz="2700" spc="-44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Times New Roman"/>
                <a:cs typeface="Times New Roman"/>
              </a:rPr>
              <a:t>apa</a:t>
            </a:r>
            <a:r>
              <a:rPr sz="2700" spc="-25" dirty="0" smtClean="0">
                <a:latin typeface="Times New Roman"/>
                <a:cs typeface="Times New Roman"/>
              </a:rPr>
              <a:t> </a:t>
            </a:r>
            <a:r>
              <a:rPr sz="2700" spc="9" dirty="0" smtClean="0">
                <a:latin typeface="Times New Roman"/>
                <a:cs typeface="Times New Roman"/>
              </a:rPr>
              <a:t>p</a:t>
            </a:r>
            <a:r>
              <a:rPr sz="2700" spc="0" dirty="0" smtClean="0">
                <a:latin typeface="Times New Roman"/>
                <a:cs typeface="Times New Roman"/>
              </a:rPr>
              <a:t>en</a:t>
            </a:r>
            <a:r>
              <a:rPr sz="2700" spc="14" dirty="0" smtClean="0">
                <a:latin typeface="Times New Roman"/>
                <a:cs typeface="Times New Roman"/>
              </a:rPr>
              <a:t>g</a:t>
            </a:r>
            <a:r>
              <a:rPr sz="2700" spc="0" dirty="0" smtClean="0">
                <a:latin typeface="Times New Roman"/>
                <a:cs typeface="Times New Roman"/>
              </a:rPr>
              <a:t>e</a:t>
            </a:r>
            <a:r>
              <a:rPr sz="2700" spc="-14" dirty="0" smtClean="0">
                <a:latin typeface="Times New Roman"/>
                <a:cs typeface="Times New Roman"/>
              </a:rPr>
              <a:t>t</a:t>
            </a:r>
            <a:r>
              <a:rPr sz="2700" spc="0" dirty="0" smtClean="0">
                <a:latin typeface="Times New Roman"/>
                <a:cs typeface="Times New Roman"/>
              </a:rPr>
              <a:t>ah</a:t>
            </a:r>
            <a:r>
              <a:rPr sz="2700" spc="14" dirty="0" smtClean="0">
                <a:latin typeface="Times New Roman"/>
                <a:cs typeface="Times New Roman"/>
              </a:rPr>
              <a:t>u</a:t>
            </a:r>
            <a:r>
              <a:rPr sz="2700" spc="0" dirty="0" smtClean="0">
                <a:latin typeface="Times New Roman"/>
                <a:cs typeface="Times New Roman"/>
              </a:rPr>
              <a:t>an</a:t>
            </a:r>
            <a:r>
              <a:rPr sz="2700" spc="-89" dirty="0" smtClean="0">
                <a:latin typeface="Times New Roman"/>
                <a:cs typeface="Times New Roman"/>
              </a:rPr>
              <a:t> </a:t>
            </a:r>
            <a:r>
              <a:rPr sz="2700" spc="-9" dirty="0" smtClean="0">
                <a:latin typeface="Times New Roman"/>
                <a:cs typeface="Times New Roman"/>
              </a:rPr>
              <a:t>it</a:t>
            </a:r>
            <a:r>
              <a:rPr sz="2700" spc="9" dirty="0" smtClean="0">
                <a:latin typeface="Times New Roman"/>
                <a:cs typeface="Times New Roman"/>
              </a:rPr>
              <a:t>u</a:t>
            </a:r>
            <a:r>
              <a:rPr sz="2700" spc="0" dirty="0" smtClean="0">
                <a:latin typeface="Times New Roman"/>
                <a:cs typeface="Times New Roman"/>
              </a:rPr>
              <a:t>?</a:t>
            </a:r>
            <a:r>
              <a:rPr sz="2700" spc="25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Ru</a:t>
            </a:r>
            <a:r>
              <a:rPr sz="2700" spc="-9" dirty="0" smtClean="0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r>
              <a:rPr sz="2700" spc="9" dirty="0" smtClean="0">
                <a:solidFill>
                  <a:srgbClr val="C00000"/>
                </a:solidFill>
                <a:latin typeface="Times New Roman"/>
                <a:cs typeface="Times New Roman"/>
              </a:rPr>
              <a:t>u</a:t>
            </a:r>
            <a:r>
              <a:rPr sz="2700" spc="-4" dirty="0" smtClean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sz="2700" spc="0" dirty="0" smtClean="0">
                <a:latin typeface="Times New Roman"/>
                <a:cs typeface="Times New Roman"/>
              </a:rPr>
              <a:t>,</a:t>
            </a:r>
            <a:r>
              <a:rPr sz="2700" spc="-29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sz="2700" spc="14" dirty="0" smtClean="0">
                <a:solidFill>
                  <a:srgbClr val="C00000"/>
                </a:solidFill>
                <a:latin typeface="Times New Roman"/>
                <a:cs typeface="Times New Roman"/>
              </a:rPr>
              <a:t>o</a:t>
            </a:r>
            <a:r>
              <a:rPr sz="2700" spc="-9" dirty="0" smtClean="0">
                <a:solidFill>
                  <a:srgbClr val="C00000"/>
                </a:solidFill>
                <a:latin typeface="Times New Roman"/>
                <a:cs typeface="Times New Roman"/>
              </a:rPr>
              <a:t>l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700" spc="0" dirty="0" smtClean="0">
                <a:latin typeface="Times New Roman"/>
                <a:cs typeface="Times New Roman"/>
              </a:rPr>
              <a:t>,</a:t>
            </a:r>
            <a:r>
              <a:rPr sz="2700" spc="-175" dirty="0" smtClean="0">
                <a:latin typeface="Times New Roman"/>
                <a:cs typeface="Times New Roman"/>
              </a:rPr>
              <a:t> </a:t>
            </a:r>
            <a:r>
              <a:rPr sz="2700" spc="9" dirty="0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tu</a:t>
            </a:r>
            <a:r>
              <a:rPr sz="2700" spc="14" dirty="0" smtClean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an</a:t>
            </a:r>
            <a:endParaRPr sz="27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296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261" y="87682"/>
            <a:ext cx="5629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PREDIKSI KELULUSAN MAHASISWA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62" y="1433243"/>
            <a:ext cx="6132649" cy="4895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6475"/>
            <a:ext cx="4620797" cy="172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99186" y="5945784"/>
            <a:ext cx="4939080" cy="922121"/>
          </a:xfrm>
          <a:custGeom>
            <a:avLst/>
            <a:gdLst/>
            <a:ahLst/>
            <a:cxnLst/>
            <a:rect l="l" t="t" r="r" b="b"/>
            <a:pathLst>
              <a:path w="4939080" h="922121">
                <a:moveTo>
                  <a:pt x="660" y="0"/>
                </a:moveTo>
                <a:lnTo>
                  <a:pt x="0" y="5473"/>
                </a:lnTo>
                <a:lnTo>
                  <a:pt x="85605" y="21361"/>
                </a:lnTo>
                <a:lnTo>
                  <a:pt x="660" y="0"/>
                </a:lnTo>
                <a:close/>
              </a:path>
              <a:path w="4939080" h="922121">
                <a:moveTo>
                  <a:pt x="85605" y="21361"/>
                </a:moveTo>
                <a:lnTo>
                  <a:pt x="3628153" y="912212"/>
                </a:lnTo>
                <a:lnTo>
                  <a:pt x="4885690" y="912212"/>
                </a:lnTo>
                <a:lnTo>
                  <a:pt x="85605" y="21361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4682" y="5939091"/>
            <a:ext cx="3692347" cy="933450"/>
          </a:xfrm>
          <a:custGeom>
            <a:avLst/>
            <a:gdLst/>
            <a:ahLst/>
            <a:cxnLst/>
            <a:rect l="l" t="t" r="r" b="b"/>
            <a:pathLst>
              <a:path w="3692347" h="933450">
                <a:moveTo>
                  <a:pt x="0" y="0"/>
                </a:moveTo>
                <a:lnTo>
                  <a:pt x="7924" y="6350"/>
                </a:lnTo>
                <a:lnTo>
                  <a:pt x="2870003" y="918906"/>
                </a:lnTo>
                <a:lnTo>
                  <a:pt x="3653462" y="91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788149"/>
            <a:ext cx="3393821" cy="106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0993" y="5782348"/>
            <a:ext cx="3409259" cy="1095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0311" y="2819400"/>
            <a:ext cx="8817864" cy="3733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0184" y="359663"/>
            <a:ext cx="7179564" cy="3307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17270" y="1155292"/>
            <a:ext cx="7568361" cy="12460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9036">
              <a:lnSpc>
                <a:spcPts val="2870"/>
              </a:lnSpc>
              <a:spcBef>
                <a:spcPts val="143"/>
              </a:spcBef>
            </a:pPr>
            <a:r>
              <a:rPr sz="1850" spc="0" dirty="0" smtClean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50" spc="0" dirty="0" smtClean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1850" spc="114" dirty="0" smtClean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sz="2700" spc="9" dirty="0" smtClean="0">
                <a:solidFill>
                  <a:srgbClr val="C00000"/>
                </a:solidFill>
                <a:latin typeface="Times New Roman"/>
                <a:cs typeface="Times New Roman"/>
              </a:rPr>
              <a:t>u</a:t>
            </a:r>
            <a:r>
              <a:rPr sz="2700" spc="-9" dirty="0" smtClean="0">
                <a:solidFill>
                  <a:srgbClr val="C00000"/>
                </a:solidFill>
                <a:latin typeface="Times New Roman"/>
                <a:cs typeface="Times New Roman"/>
              </a:rPr>
              <a:t>l</a:t>
            </a:r>
            <a:r>
              <a:rPr sz="2700" spc="9" dirty="0" smtClean="0">
                <a:solidFill>
                  <a:srgbClr val="C00000"/>
                </a:solidFill>
                <a:latin typeface="Times New Roman"/>
                <a:cs typeface="Times New Roman"/>
              </a:rPr>
              <a:t>uh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an</a:t>
            </a:r>
            <a:r>
              <a:rPr sz="2700" spc="-6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ri</a:t>
            </a:r>
            <a:r>
              <a:rPr sz="2700" spc="4" dirty="0" smtClean="0">
                <a:solidFill>
                  <a:srgbClr val="C00000"/>
                </a:solidFill>
                <a:latin typeface="Times New Roman"/>
                <a:cs typeface="Times New Roman"/>
              </a:rPr>
              <a:t>b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u</a:t>
            </a:r>
            <a:r>
              <a:rPr sz="2700" spc="-4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spc="9" dirty="0" smtClean="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700" spc="-14" dirty="0" smtClean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700" spc="-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c</a:t>
            </a:r>
            <a:r>
              <a:rPr sz="2700" spc="-9" dirty="0" smtClean="0">
                <a:solidFill>
                  <a:srgbClr val="C00000"/>
                </a:solidFill>
                <a:latin typeface="Times New Roman"/>
                <a:cs typeface="Times New Roman"/>
              </a:rPr>
              <a:t>al</a:t>
            </a:r>
            <a:r>
              <a:rPr sz="2700" spc="9" dirty="0" smtClean="0">
                <a:solidFill>
                  <a:srgbClr val="C00000"/>
                </a:solidFill>
                <a:latin typeface="Times New Roman"/>
                <a:cs typeface="Times New Roman"/>
              </a:rPr>
              <a:t>o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sz="2700" spc="-1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an</a:t>
            </a:r>
            <a:r>
              <a:rPr sz="2700" spc="14" dirty="0" smtClean="0">
                <a:solidFill>
                  <a:srgbClr val="C00000"/>
                </a:solidFill>
                <a:latin typeface="Times New Roman"/>
                <a:cs typeface="Times New Roman"/>
              </a:rPr>
              <a:t>g</a:t>
            </a:r>
            <a:r>
              <a:rPr sz="2700" spc="9" dirty="0" smtClean="0">
                <a:solidFill>
                  <a:srgbClr val="C00000"/>
                </a:solidFill>
                <a:latin typeface="Times New Roman"/>
                <a:cs typeface="Times New Roman"/>
              </a:rPr>
              <a:t>go</a:t>
            </a:r>
            <a:r>
              <a:rPr sz="2700" spc="-9" dirty="0" smtClean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700" spc="-7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spc="-9" dirty="0" smtClean="0">
                <a:solidFill>
                  <a:srgbClr val="C00000"/>
                </a:solidFill>
                <a:latin typeface="Times New Roman"/>
                <a:cs typeface="Times New Roman"/>
              </a:rPr>
              <a:t>l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egis</a:t>
            </a:r>
            <a:r>
              <a:rPr sz="2700" spc="-14" dirty="0" smtClean="0">
                <a:solidFill>
                  <a:srgbClr val="C00000"/>
                </a:solidFill>
                <a:latin typeface="Times New Roman"/>
                <a:cs typeface="Times New Roman"/>
              </a:rPr>
              <a:t>l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700" spc="-14" dirty="0" smtClean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2700" spc="-9" dirty="0" smtClean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f</a:t>
            </a:r>
            <a:r>
              <a:rPr sz="2700" spc="5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spc="9" dirty="0" smtClean="0">
                <a:latin typeface="Times New Roman"/>
                <a:cs typeface="Times New Roman"/>
              </a:rPr>
              <a:t>d</a:t>
            </a:r>
            <a:r>
              <a:rPr sz="2700" spc="0" dirty="0" smtClean="0">
                <a:latin typeface="Times New Roman"/>
                <a:cs typeface="Times New Roman"/>
              </a:rPr>
              <a:t>i</a:t>
            </a:r>
            <a:r>
              <a:rPr sz="2700" spc="-4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Times New Roman"/>
                <a:cs typeface="Times New Roman"/>
              </a:rPr>
              <a:t>K</a:t>
            </a:r>
            <a:r>
              <a:rPr sz="2700" spc="4" dirty="0" smtClean="0">
                <a:latin typeface="Times New Roman"/>
                <a:cs typeface="Times New Roman"/>
              </a:rPr>
              <a:t>P</a:t>
            </a:r>
            <a:r>
              <a:rPr sz="2700" spc="0" dirty="0" smtClean="0">
                <a:latin typeface="Times New Roman"/>
                <a:cs typeface="Times New Roman"/>
              </a:rPr>
              <a:t>U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77"/>
              </a:spcBef>
            </a:pPr>
            <a:r>
              <a:rPr sz="1850" spc="0" dirty="0" smtClean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50" spc="0" dirty="0" smtClean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1850" spc="114" dirty="0" smtClean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700" spc="9" dirty="0" smtClean="0">
                <a:latin typeface="Times New Roman"/>
                <a:cs typeface="Times New Roman"/>
              </a:rPr>
              <a:t>Ap</a:t>
            </a:r>
            <a:r>
              <a:rPr sz="2700" spc="0" dirty="0" smtClean="0">
                <a:latin typeface="Times New Roman"/>
                <a:cs typeface="Times New Roman"/>
              </a:rPr>
              <a:t>akah</a:t>
            </a:r>
            <a:r>
              <a:rPr sz="2700" spc="-50" dirty="0" smtClean="0">
                <a:latin typeface="Times New Roman"/>
                <a:cs typeface="Times New Roman"/>
              </a:rPr>
              <a:t> </a:t>
            </a:r>
            <a:r>
              <a:rPr sz="2700" spc="9" dirty="0" smtClean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er</a:t>
            </a:r>
            <a:r>
              <a:rPr sz="2700" spc="14" dirty="0" smtClean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ah</a:t>
            </a:r>
            <a:r>
              <a:rPr sz="2700" spc="-4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spc="9" dirty="0" smtClean="0">
                <a:solidFill>
                  <a:srgbClr val="C00000"/>
                </a:solidFill>
                <a:latin typeface="Times New Roman"/>
                <a:cs typeface="Times New Roman"/>
              </a:rPr>
              <a:t>k</a:t>
            </a:r>
            <a:r>
              <a:rPr sz="2700" spc="-9" dirty="0" smtClean="0">
                <a:solidFill>
                  <a:srgbClr val="C00000"/>
                </a:solidFill>
                <a:latin typeface="Times New Roman"/>
                <a:cs typeface="Times New Roman"/>
              </a:rPr>
              <a:t>it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700" spc="-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spc="9" dirty="0" smtClean="0">
                <a:solidFill>
                  <a:srgbClr val="C00000"/>
                </a:solidFill>
                <a:latin typeface="Times New Roman"/>
                <a:cs typeface="Times New Roman"/>
              </a:rPr>
              <a:t>ub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ah</a:t>
            </a:r>
            <a:r>
              <a:rPr sz="2700" spc="-4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spc="-19" dirty="0" smtClean="0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enjadi</a:t>
            </a:r>
            <a:r>
              <a:rPr sz="2700" spc="-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spc="9" dirty="0" smtClean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en</a:t>
            </a:r>
            <a:r>
              <a:rPr sz="2700" spc="14" dirty="0" smtClean="0">
                <a:solidFill>
                  <a:srgbClr val="C00000"/>
                </a:solidFill>
                <a:latin typeface="Times New Roman"/>
                <a:cs typeface="Times New Roman"/>
              </a:rPr>
              <a:t>g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700" spc="-14" dirty="0" smtClean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ahu</a:t>
            </a:r>
            <a:r>
              <a:rPr sz="2700" spc="-9" dirty="0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7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sz="2700" spc="-1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spc="9" dirty="0" smtClean="0">
                <a:latin typeface="Times New Roman"/>
                <a:cs typeface="Times New Roman"/>
              </a:rPr>
              <a:t>y</a:t>
            </a:r>
            <a:r>
              <a:rPr sz="2700" spc="0" dirty="0" smtClean="0">
                <a:latin typeface="Times New Roman"/>
                <a:cs typeface="Times New Roman"/>
              </a:rPr>
              <a:t>ang</a:t>
            </a:r>
            <a:endParaRPr sz="2700">
              <a:latin typeface="Times New Roman"/>
              <a:cs typeface="Times New Roman"/>
            </a:endParaRPr>
          </a:p>
          <a:p>
            <a:pPr marL="269036" marR="79036">
              <a:lnSpc>
                <a:spcPts val="3315"/>
              </a:lnSpc>
              <a:spcBef>
                <a:spcPts val="165"/>
              </a:spcBef>
            </a:pPr>
            <a:r>
              <a:rPr sz="4050" spc="-9" baseline="4294" dirty="0" smtClean="0">
                <a:latin typeface="Times New Roman"/>
                <a:cs typeface="Times New Roman"/>
              </a:rPr>
              <a:t>l</a:t>
            </a:r>
            <a:r>
              <a:rPr sz="4050" spc="0" baseline="4294" dirty="0" smtClean="0">
                <a:latin typeface="Times New Roman"/>
                <a:cs typeface="Times New Roman"/>
              </a:rPr>
              <a:t>ebih</a:t>
            </a:r>
            <a:r>
              <a:rPr sz="4050" spc="-19" baseline="4294" dirty="0" smtClean="0">
                <a:latin typeface="Times New Roman"/>
                <a:cs typeface="Times New Roman"/>
              </a:rPr>
              <a:t> </a:t>
            </a:r>
            <a:r>
              <a:rPr sz="4050" spc="9" baseline="4294" dirty="0" smtClean="0">
                <a:latin typeface="Times New Roman"/>
                <a:cs typeface="Times New Roman"/>
              </a:rPr>
              <a:t>b</a:t>
            </a:r>
            <a:r>
              <a:rPr sz="4050" spc="0" baseline="4294" dirty="0" smtClean="0">
                <a:latin typeface="Times New Roman"/>
                <a:cs typeface="Times New Roman"/>
              </a:rPr>
              <a:t>er</a:t>
            </a:r>
            <a:r>
              <a:rPr sz="4050" spc="-19" baseline="4294" dirty="0" smtClean="0">
                <a:latin typeface="Times New Roman"/>
                <a:cs typeface="Times New Roman"/>
              </a:rPr>
              <a:t>m</a:t>
            </a:r>
            <a:r>
              <a:rPr sz="4050" spc="0" baseline="4294" dirty="0" smtClean="0">
                <a:latin typeface="Times New Roman"/>
                <a:cs typeface="Times New Roman"/>
              </a:rPr>
              <a:t>an</a:t>
            </a:r>
            <a:r>
              <a:rPr sz="4050" spc="-9" baseline="4294" dirty="0" smtClean="0">
                <a:latin typeface="Times New Roman"/>
                <a:cs typeface="Times New Roman"/>
              </a:rPr>
              <a:t>f</a:t>
            </a:r>
            <a:r>
              <a:rPr sz="4050" spc="0" baseline="4294" dirty="0" smtClean="0">
                <a:latin typeface="Times New Roman"/>
                <a:cs typeface="Times New Roman"/>
              </a:rPr>
              <a:t>a</a:t>
            </a:r>
            <a:r>
              <a:rPr sz="4050" spc="-9" baseline="4294" dirty="0" smtClean="0">
                <a:latin typeface="Times New Roman"/>
                <a:cs typeface="Times New Roman"/>
              </a:rPr>
              <a:t>at</a:t>
            </a:r>
            <a:r>
              <a:rPr sz="4050" spc="0" baseline="4294" dirty="0" smtClean="0">
                <a:latin typeface="Times New Roman"/>
                <a:cs typeface="Times New Roman"/>
              </a:rPr>
              <a:t>? </a:t>
            </a:r>
            <a:r>
              <a:rPr sz="4050" spc="-9" baseline="3213" dirty="0" smtClean="0">
                <a:latin typeface="Lucida Sans Unicode"/>
                <a:cs typeface="Lucida Sans Unicode"/>
              </a:rPr>
              <a:t>T</a:t>
            </a:r>
            <a:r>
              <a:rPr sz="4050" spc="9" baseline="3213" dirty="0" smtClean="0">
                <a:latin typeface="Lucida Sans Unicode"/>
                <a:cs typeface="Lucida Sans Unicode"/>
              </a:rPr>
              <a:t>I</a:t>
            </a:r>
            <a:r>
              <a:rPr sz="4050" spc="0" baseline="3213" dirty="0" smtClean="0">
                <a:latin typeface="Lucida Sans Unicode"/>
                <a:cs typeface="Lucida Sans Unicode"/>
              </a:rPr>
              <a:t>DA</a:t>
            </a:r>
            <a:r>
              <a:rPr sz="4050" spc="4" baseline="3213" dirty="0" smtClean="0">
                <a:latin typeface="Lucida Sans Unicode"/>
                <a:cs typeface="Lucida Sans Unicode"/>
              </a:rPr>
              <a:t>K</a:t>
            </a:r>
            <a:r>
              <a:rPr sz="4050" spc="0" baseline="3213" dirty="0" smtClean="0">
                <a:latin typeface="Lucida Sans Unicode"/>
                <a:cs typeface="Lucida Sans Unicode"/>
              </a:rPr>
              <a:t>!</a:t>
            </a:r>
            <a:endParaRPr sz="270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96926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099" y="237994"/>
            <a:ext cx="6646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PREDIKSI CALON LEGISLATIF DKI JAKARTA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52" y="1522687"/>
            <a:ext cx="6787418" cy="48530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8" y="822769"/>
            <a:ext cx="4562361" cy="186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2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499186" y="5945784"/>
            <a:ext cx="4939080" cy="922121"/>
          </a:xfrm>
          <a:custGeom>
            <a:avLst/>
            <a:gdLst/>
            <a:ahLst/>
            <a:cxnLst/>
            <a:rect l="l" t="t" r="r" b="b"/>
            <a:pathLst>
              <a:path w="4939080" h="922121">
                <a:moveTo>
                  <a:pt x="660" y="0"/>
                </a:moveTo>
                <a:lnTo>
                  <a:pt x="0" y="5473"/>
                </a:lnTo>
                <a:lnTo>
                  <a:pt x="85605" y="21361"/>
                </a:lnTo>
                <a:lnTo>
                  <a:pt x="660" y="0"/>
                </a:lnTo>
                <a:close/>
              </a:path>
              <a:path w="4939080" h="922121">
                <a:moveTo>
                  <a:pt x="85605" y="21361"/>
                </a:moveTo>
                <a:lnTo>
                  <a:pt x="3628153" y="912212"/>
                </a:lnTo>
                <a:lnTo>
                  <a:pt x="4885690" y="912212"/>
                </a:lnTo>
                <a:lnTo>
                  <a:pt x="85605" y="21361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4682" y="5939091"/>
            <a:ext cx="3692347" cy="933450"/>
          </a:xfrm>
          <a:custGeom>
            <a:avLst/>
            <a:gdLst/>
            <a:ahLst/>
            <a:cxnLst/>
            <a:rect l="l" t="t" r="r" b="b"/>
            <a:pathLst>
              <a:path w="3692347" h="933450">
                <a:moveTo>
                  <a:pt x="0" y="0"/>
                </a:moveTo>
                <a:lnTo>
                  <a:pt x="7924" y="6350"/>
                </a:lnTo>
                <a:lnTo>
                  <a:pt x="2870003" y="918906"/>
                </a:lnTo>
                <a:lnTo>
                  <a:pt x="3653462" y="91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5788149"/>
            <a:ext cx="3393821" cy="106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0993" y="5782348"/>
            <a:ext cx="3409259" cy="1095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3568" y="1350264"/>
            <a:ext cx="3342004" cy="31042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8723" y="2363724"/>
            <a:ext cx="2798064" cy="3051048"/>
          </a:xfrm>
          <a:custGeom>
            <a:avLst/>
            <a:gdLst/>
            <a:ahLst/>
            <a:cxnLst/>
            <a:rect l="l" t="t" r="r" b="b"/>
            <a:pathLst>
              <a:path w="2798064" h="3051048">
                <a:moveTo>
                  <a:pt x="0" y="279780"/>
                </a:moveTo>
                <a:lnTo>
                  <a:pt x="0" y="2771267"/>
                </a:lnTo>
                <a:lnTo>
                  <a:pt x="927" y="2794218"/>
                </a:lnTo>
                <a:lnTo>
                  <a:pt x="8131" y="2838514"/>
                </a:lnTo>
                <a:lnTo>
                  <a:pt x="21988" y="2880187"/>
                </a:lnTo>
                <a:lnTo>
                  <a:pt x="41921" y="2918661"/>
                </a:lnTo>
                <a:lnTo>
                  <a:pt x="67354" y="2953361"/>
                </a:lnTo>
                <a:lnTo>
                  <a:pt x="97711" y="2983713"/>
                </a:lnTo>
                <a:lnTo>
                  <a:pt x="132415" y="3009139"/>
                </a:lnTo>
                <a:lnTo>
                  <a:pt x="170892" y="3029067"/>
                </a:lnTo>
                <a:lnTo>
                  <a:pt x="212565" y="3042919"/>
                </a:lnTo>
                <a:lnTo>
                  <a:pt x="256857" y="3050120"/>
                </a:lnTo>
                <a:lnTo>
                  <a:pt x="279806" y="3051048"/>
                </a:lnTo>
                <a:lnTo>
                  <a:pt x="2518283" y="3051048"/>
                </a:lnTo>
                <a:lnTo>
                  <a:pt x="2563674" y="3047387"/>
                </a:lnTo>
                <a:lnTo>
                  <a:pt x="2606730" y="3036788"/>
                </a:lnTo>
                <a:lnTo>
                  <a:pt x="2646876" y="3019826"/>
                </a:lnTo>
                <a:lnTo>
                  <a:pt x="2683535" y="2997078"/>
                </a:lnTo>
                <a:lnTo>
                  <a:pt x="2716133" y="2969117"/>
                </a:lnTo>
                <a:lnTo>
                  <a:pt x="2744094" y="2936519"/>
                </a:lnTo>
                <a:lnTo>
                  <a:pt x="2766842" y="2899860"/>
                </a:lnTo>
                <a:lnTo>
                  <a:pt x="2783804" y="2859714"/>
                </a:lnTo>
                <a:lnTo>
                  <a:pt x="2794403" y="2816658"/>
                </a:lnTo>
                <a:lnTo>
                  <a:pt x="2798064" y="2771267"/>
                </a:lnTo>
                <a:lnTo>
                  <a:pt x="2798064" y="279780"/>
                </a:lnTo>
                <a:lnTo>
                  <a:pt x="2794403" y="234389"/>
                </a:lnTo>
                <a:lnTo>
                  <a:pt x="2783804" y="191333"/>
                </a:lnTo>
                <a:lnTo>
                  <a:pt x="2766842" y="151187"/>
                </a:lnTo>
                <a:lnTo>
                  <a:pt x="2744094" y="114528"/>
                </a:lnTo>
                <a:lnTo>
                  <a:pt x="2716133" y="81930"/>
                </a:lnTo>
                <a:lnTo>
                  <a:pt x="2683535" y="53969"/>
                </a:lnTo>
                <a:lnTo>
                  <a:pt x="2646876" y="31221"/>
                </a:lnTo>
                <a:lnTo>
                  <a:pt x="2606730" y="14259"/>
                </a:lnTo>
                <a:lnTo>
                  <a:pt x="2563674" y="3660"/>
                </a:lnTo>
                <a:lnTo>
                  <a:pt x="2518283" y="0"/>
                </a:lnTo>
                <a:lnTo>
                  <a:pt x="279806" y="0"/>
                </a:lnTo>
                <a:lnTo>
                  <a:pt x="234420" y="3660"/>
                </a:lnTo>
                <a:lnTo>
                  <a:pt x="191365" y="14259"/>
                </a:lnTo>
                <a:lnTo>
                  <a:pt x="151218" y="31221"/>
                </a:lnTo>
                <a:lnTo>
                  <a:pt x="114556" y="53969"/>
                </a:lnTo>
                <a:lnTo>
                  <a:pt x="81953" y="81930"/>
                </a:lnTo>
                <a:lnTo>
                  <a:pt x="53986" y="114528"/>
                </a:lnTo>
                <a:lnTo>
                  <a:pt x="31231" y="151187"/>
                </a:lnTo>
                <a:lnTo>
                  <a:pt x="14264" y="191333"/>
                </a:lnTo>
                <a:lnTo>
                  <a:pt x="3662" y="234389"/>
                </a:lnTo>
                <a:lnTo>
                  <a:pt x="0" y="2797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8723" y="2363724"/>
            <a:ext cx="2798064" cy="3051048"/>
          </a:xfrm>
          <a:custGeom>
            <a:avLst/>
            <a:gdLst/>
            <a:ahLst/>
            <a:cxnLst/>
            <a:rect l="l" t="t" r="r" b="b"/>
            <a:pathLst>
              <a:path w="2798064" h="3051048">
                <a:moveTo>
                  <a:pt x="0" y="279780"/>
                </a:moveTo>
                <a:lnTo>
                  <a:pt x="3662" y="234389"/>
                </a:lnTo>
                <a:lnTo>
                  <a:pt x="14264" y="191333"/>
                </a:lnTo>
                <a:lnTo>
                  <a:pt x="31231" y="151187"/>
                </a:lnTo>
                <a:lnTo>
                  <a:pt x="53986" y="114528"/>
                </a:lnTo>
                <a:lnTo>
                  <a:pt x="81953" y="81930"/>
                </a:lnTo>
                <a:lnTo>
                  <a:pt x="114556" y="53969"/>
                </a:lnTo>
                <a:lnTo>
                  <a:pt x="151218" y="31221"/>
                </a:lnTo>
                <a:lnTo>
                  <a:pt x="191365" y="14259"/>
                </a:lnTo>
                <a:lnTo>
                  <a:pt x="234420" y="3660"/>
                </a:lnTo>
                <a:lnTo>
                  <a:pt x="279806" y="0"/>
                </a:lnTo>
                <a:lnTo>
                  <a:pt x="2518283" y="0"/>
                </a:lnTo>
                <a:lnTo>
                  <a:pt x="2563674" y="3660"/>
                </a:lnTo>
                <a:lnTo>
                  <a:pt x="2606730" y="14259"/>
                </a:lnTo>
                <a:lnTo>
                  <a:pt x="2646876" y="31221"/>
                </a:lnTo>
                <a:lnTo>
                  <a:pt x="2683535" y="53969"/>
                </a:lnTo>
                <a:lnTo>
                  <a:pt x="2716133" y="81930"/>
                </a:lnTo>
                <a:lnTo>
                  <a:pt x="2744094" y="114528"/>
                </a:lnTo>
                <a:lnTo>
                  <a:pt x="2766842" y="151187"/>
                </a:lnTo>
                <a:lnTo>
                  <a:pt x="2783804" y="191333"/>
                </a:lnTo>
                <a:lnTo>
                  <a:pt x="2794403" y="234389"/>
                </a:lnTo>
                <a:lnTo>
                  <a:pt x="2798064" y="279780"/>
                </a:lnTo>
                <a:lnTo>
                  <a:pt x="2798064" y="2771267"/>
                </a:lnTo>
                <a:lnTo>
                  <a:pt x="2794403" y="2816658"/>
                </a:lnTo>
                <a:lnTo>
                  <a:pt x="2783804" y="2859714"/>
                </a:lnTo>
                <a:lnTo>
                  <a:pt x="2766842" y="2899860"/>
                </a:lnTo>
                <a:lnTo>
                  <a:pt x="2744094" y="2936519"/>
                </a:lnTo>
                <a:lnTo>
                  <a:pt x="2716133" y="2969117"/>
                </a:lnTo>
                <a:lnTo>
                  <a:pt x="2683535" y="2997078"/>
                </a:lnTo>
                <a:lnTo>
                  <a:pt x="2646876" y="3019826"/>
                </a:lnTo>
                <a:lnTo>
                  <a:pt x="2606730" y="3036788"/>
                </a:lnTo>
                <a:lnTo>
                  <a:pt x="2563674" y="3047387"/>
                </a:lnTo>
                <a:lnTo>
                  <a:pt x="2518283" y="3051048"/>
                </a:lnTo>
                <a:lnTo>
                  <a:pt x="279806" y="3051048"/>
                </a:lnTo>
                <a:lnTo>
                  <a:pt x="234420" y="3047387"/>
                </a:lnTo>
                <a:lnTo>
                  <a:pt x="191365" y="3036788"/>
                </a:lnTo>
                <a:lnTo>
                  <a:pt x="151218" y="3019826"/>
                </a:lnTo>
                <a:lnTo>
                  <a:pt x="114556" y="2997078"/>
                </a:lnTo>
                <a:lnTo>
                  <a:pt x="81953" y="2969117"/>
                </a:lnTo>
                <a:lnTo>
                  <a:pt x="53986" y="2936519"/>
                </a:lnTo>
                <a:lnTo>
                  <a:pt x="31231" y="2899860"/>
                </a:lnTo>
                <a:lnTo>
                  <a:pt x="14264" y="2859714"/>
                </a:lnTo>
                <a:lnTo>
                  <a:pt x="3662" y="2816658"/>
                </a:lnTo>
                <a:lnTo>
                  <a:pt x="0" y="2771267"/>
                </a:lnTo>
                <a:lnTo>
                  <a:pt x="0" y="279780"/>
                </a:lnTo>
                <a:close/>
              </a:path>
            </a:pathLst>
          </a:custGeom>
          <a:ln w="9144">
            <a:solidFill>
              <a:srgbClr val="3962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47872" y="1850085"/>
            <a:ext cx="1446022" cy="7206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01847" y="1867535"/>
            <a:ext cx="1342770" cy="6153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79848" y="1350264"/>
            <a:ext cx="3159125" cy="29213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30724" y="2439924"/>
            <a:ext cx="3660648" cy="3380231"/>
          </a:xfrm>
          <a:custGeom>
            <a:avLst/>
            <a:gdLst/>
            <a:ahLst/>
            <a:cxnLst/>
            <a:rect l="l" t="t" r="r" b="b"/>
            <a:pathLst>
              <a:path w="3660648" h="3380231">
                <a:moveTo>
                  <a:pt x="0" y="338074"/>
                </a:moveTo>
                <a:lnTo>
                  <a:pt x="0" y="3042158"/>
                </a:lnTo>
                <a:lnTo>
                  <a:pt x="1120" y="3069889"/>
                </a:lnTo>
                <a:lnTo>
                  <a:pt x="9826" y="3123410"/>
                </a:lnTo>
                <a:lnTo>
                  <a:pt x="26570" y="3173763"/>
                </a:lnTo>
                <a:lnTo>
                  <a:pt x="50656" y="3220253"/>
                </a:lnTo>
                <a:lnTo>
                  <a:pt x="81388" y="3262184"/>
                </a:lnTo>
                <a:lnTo>
                  <a:pt x="118068" y="3298860"/>
                </a:lnTo>
                <a:lnTo>
                  <a:pt x="160001" y="3329587"/>
                </a:lnTo>
                <a:lnTo>
                  <a:pt x="206490" y="3353668"/>
                </a:lnTo>
                <a:lnTo>
                  <a:pt x="256838" y="3370408"/>
                </a:lnTo>
                <a:lnTo>
                  <a:pt x="310349" y="3379111"/>
                </a:lnTo>
                <a:lnTo>
                  <a:pt x="338074" y="3380231"/>
                </a:lnTo>
                <a:lnTo>
                  <a:pt x="3322574" y="3380231"/>
                </a:lnTo>
                <a:lnTo>
                  <a:pt x="3377405" y="3375807"/>
                </a:lnTo>
                <a:lnTo>
                  <a:pt x="3429422" y="3362999"/>
                </a:lnTo>
                <a:lnTo>
                  <a:pt x="3477928" y="3342502"/>
                </a:lnTo>
                <a:lnTo>
                  <a:pt x="3522226" y="3315011"/>
                </a:lnTo>
                <a:lnTo>
                  <a:pt x="3561619" y="3281222"/>
                </a:lnTo>
                <a:lnTo>
                  <a:pt x="3595412" y="3241832"/>
                </a:lnTo>
                <a:lnTo>
                  <a:pt x="3622908" y="3197534"/>
                </a:lnTo>
                <a:lnTo>
                  <a:pt x="3643410" y="3149026"/>
                </a:lnTo>
                <a:lnTo>
                  <a:pt x="3656222" y="3097002"/>
                </a:lnTo>
                <a:lnTo>
                  <a:pt x="3660648" y="3042158"/>
                </a:lnTo>
                <a:lnTo>
                  <a:pt x="3660648" y="338074"/>
                </a:lnTo>
                <a:lnTo>
                  <a:pt x="3656222" y="283242"/>
                </a:lnTo>
                <a:lnTo>
                  <a:pt x="3643410" y="231225"/>
                </a:lnTo>
                <a:lnTo>
                  <a:pt x="3622908" y="182719"/>
                </a:lnTo>
                <a:lnTo>
                  <a:pt x="3595412" y="138421"/>
                </a:lnTo>
                <a:lnTo>
                  <a:pt x="3561619" y="99028"/>
                </a:lnTo>
                <a:lnTo>
                  <a:pt x="3522226" y="65235"/>
                </a:lnTo>
                <a:lnTo>
                  <a:pt x="3477928" y="37739"/>
                </a:lnTo>
                <a:lnTo>
                  <a:pt x="3429422" y="17237"/>
                </a:lnTo>
                <a:lnTo>
                  <a:pt x="3377405" y="4425"/>
                </a:lnTo>
                <a:lnTo>
                  <a:pt x="3322574" y="0"/>
                </a:lnTo>
                <a:lnTo>
                  <a:pt x="338074" y="0"/>
                </a:lnTo>
                <a:lnTo>
                  <a:pt x="283242" y="4425"/>
                </a:lnTo>
                <a:lnTo>
                  <a:pt x="231225" y="17237"/>
                </a:lnTo>
                <a:lnTo>
                  <a:pt x="182719" y="37739"/>
                </a:lnTo>
                <a:lnTo>
                  <a:pt x="138421" y="65235"/>
                </a:lnTo>
                <a:lnTo>
                  <a:pt x="99028" y="99028"/>
                </a:lnTo>
                <a:lnTo>
                  <a:pt x="65235" y="138421"/>
                </a:lnTo>
                <a:lnTo>
                  <a:pt x="37739" y="182719"/>
                </a:lnTo>
                <a:lnTo>
                  <a:pt x="17237" y="231225"/>
                </a:lnTo>
                <a:lnTo>
                  <a:pt x="4425" y="283242"/>
                </a:lnTo>
                <a:lnTo>
                  <a:pt x="0" y="3380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30724" y="2439924"/>
            <a:ext cx="3660648" cy="3380231"/>
          </a:xfrm>
          <a:custGeom>
            <a:avLst/>
            <a:gdLst/>
            <a:ahLst/>
            <a:cxnLst/>
            <a:rect l="l" t="t" r="r" b="b"/>
            <a:pathLst>
              <a:path w="3660648" h="3380231">
                <a:moveTo>
                  <a:pt x="0" y="338074"/>
                </a:moveTo>
                <a:lnTo>
                  <a:pt x="4425" y="283242"/>
                </a:lnTo>
                <a:lnTo>
                  <a:pt x="17237" y="231225"/>
                </a:lnTo>
                <a:lnTo>
                  <a:pt x="37739" y="182719"/>
                </a:lnTo>
                <a:lnTo>
                  <a:pt x="65235" y="138421"/>
                </a:lnTo>
                <a:lnTo>
                  <a:pt x="99028" y="99028"/>
                </a:lnTo>
                <a:lnTo>
                  <a:pt x="138421" y="65235"/>
                </a:lnTo>
                <a:lnTo>
                  <a:pt x="182719" y="37739"/>
                </a:lnTo>
                <a:lnTo>
                  <a:pt x="231225" y="17237"/>
                </a:lnTo>
                <a:lnTo>
                  <a:pt x="283242" y="4425"/>
                </a:lnTo>
                <a:lnTo>
                  <a:pt x="338074" y="0"/>
                </a:lnTo>
                <a:lnTo>
                  <a:pt x="3322574" y="0"/>
                </a:lnTo>
                <a:lnTo>
                  <a:pt x="3377405" y="4425"/>
                </a:lnTo>
                <a:lnTo>
                  <a:pt x="3429422" y="17237"/>
                </a:lnTo>
                <a:lnTo>
                  <a:pt x="3477928" y="37739"/>
                </a:lnTo>
                <a:lnTo>
                  <a:pt x="3522226" y="65235"/>
                </a:lnTo>
                <a:lnTo>
                  <a:pt x="3561619" y="99028"/>
                </a:lnTo>
                <a:lnTo>
                  <a:pt x="3595412" y="138421"/>
                </a:lnTo>
                <a:lnTo>
                  <a:pt x="3622908" y="182719"/>
                </a:lnTo>
                <a:lnTo>
                  <a:pt x="3643410" y="231225"/>
                </a:lnTo>
                <a:lnTo>
                  <a:pt x="3656222" y="283242"/>
                </a:lnTo>
                <a:lnTo>
                  <a:pt x="3660648" y="338074"/>
                </a:lnTo>
                <a:lnTo>
                  <a:pt x="3660648" y="3042158"/>
                </a:lnTo>
                <a:lnTo>
                  <a:pt x="3656222" y="3097002"/>
                </a:lnTo>
                <a:lnTo>
                  <a:pt x="3643410" y="3149026"/>
                </a:lnTo>
                <a:lnTo>
                  <a:pt x="3622908" y="3197534"/>
                </a:lnTo>
                <a:lnTo>
                  <a:pt x="3595412" y="3241832"/>
                </a:lnTo>
                <a:lnTo>
                  <a:pt x="3561619" y="3281222"/>
                </a:lnTo>
                <a:lnTo>
                  <a:pt x="3522226" y="3315011"/>
                </a:lnTo>
                <a:lnTo>
                  <a:pt x="3477928" y="3342502"/>
                </a:lnTo>
                <a:lnTo>
                  <a:pt x="3429422" y="3362999"/>
                </a:lnTo>
                <a:lnTo>
                  <a:pt x="3377405" y="3375807"/>
                </a:lnTo>
                <a:lnTo>
                  <a:pt x="3322574" y="3380231"/>
                </a:lnTo>
                <a:lnTo>
                  <a:pt x="338074" y="3380231"/>
                </a:lnTo>
                <a:lnTo>
                  <a:pt x="283242" y="3375807"/>
                </a:lnTo>
                <a:lnTo>
                  <a:pt x="231225" y="3362999"/>
                </a:lnTo>
                <a:lnTo>
                  <a:pt x="182719" y="3342502"/>
                </a:lnTo>
                <a:lnTo>
                  <a:pt x="138421" y="3315011"/>
                </a:lnTo>
                <a:lnTo>
                  <a:pt x="99028" y="3281222"/>
                </a:lnTo>
                <a:lnTo>
                  <a:pt x="65235" y="3241832"/>
                </a:lnTo>
                <a:lnTo>
                  <a:pt x="37739" y="3197534"/>
                </a:lnTo>
                <a:lnTo>
                  <a:pt x="17237" y="3149026"/>
                </a:lnTo>
                <a:lnTo>
                  <a:pt x="4425" y="3097002"/>
                </a:lnTo>
                <a:lnTo>
                  <a:pt x="0" y="3042158"/>
                </a:lnTo>
                <a:lnTo>
                  <a:pt x="0" y="338074"/>
                </a:lnTo>
                <a:close/>
              </a:path>
            </a:pathLst>
          </a:custGeom>
          <a:ln w="9144">
            <a:solidFill>
              <a:srgbClr val="464A7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0352" y="670547"/>
            <a:ext cx="7459853" cy="5195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02996" y="1564201"/>
            <a:ext cx="2901181" cy="382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St</a:t>
            </a:r>
            <a:r>
              <a:rPr sz="2800" spc="14" dirty="0" smtClean="0">
                <a:solidFill>
                  <a:srgbClr val="C00000"/>
                </a:solidFill>
                <a:latin typeface="Times New Roman"/>
                <a:cs typeface="Times New Roman"/>
              </a:rPr>
              <a:t>u</a:t>
            </a:r>
            <a:r>
              <a:rPr sz="2800" spc="9" dirty="0" smtClean="0">
                <a:solidFill>
                  <a:srgbClr val="C00000"/>
                </a:solidFill>
                <a:latin typeface="Times New Roman"/>
                <a:cs typeface="Times New Roman"/>
              </a:rPr>
              <a:t>pi</a:t>
            </a:r>
            <a:r>
              <a:rPr sz="28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sz="2800" spc="-2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14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ppli</a:t>
            </a:r>
            <a:r>
              <a:rPr sz="2800" spc="0" dirty="0" smtClean="0">
                <a:latin typeface="Times New Roman"/>
                <a:cs typeface="Times New Roman"/>
              </a:rPr>
              <a:t>ca</a:t>
            </a:r>
            <a:r>
              <a:rPr sz="2800" spc="9" dirty="0" smtClean="0">
                <a:latin typeface="Times New Roman"/>
                <a:cs typeface="Times New Roman"/>
              </a:rPr>
              <a:t>ti</a:t>
            </a:r>
            <a:r>
              <a:rPr sz="2800" spc="-14" dirty="0" smtClean="0">
                <a:latin typeface="Times New Roman"/>
                <a:cs typeface="Times New Roman"/>
              </a:rPr>
              <a:t>on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30165" y="1564201"/>
            <a:ext cx="1904409" cy="7484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492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sz="2800" spc="-50" dirty="0" smtClean="0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r>
              <a:rPr sz="28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art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2885"/>
              </a:lnSpc>
            </a:pPr>
            <a:r>
              <a:rPr sz="4200" spc="-9" baseline="1035" dirty="0" smtClean="0">
                <a:latin typeface="Times New Roman"/>
                <a:cs typeface="Times New Roman"/>
              </a:rPr>
              <a:t>A</a:t>
            </a:r>
            <a:r>
              <a:rPr sz="4200" spc="9" baseline="1035" dirty="0" smtClean="0">
                <a:latin typeface="Times New Roman"/>
                <a:cs typeface="Times New Roman"/>
              </a:rPr>
              <a:t>ppli</a:t>
            </a:r>
            <a:r>
              <a:rPr sz="4200" spc="0" baseline="1035" dirty="0" smtClean="0">
                <a:latin typeface="Times New Roman"/>
                <a:cs typeface="Times New Roman"/>
              </a:rPr>
              <a:t>ca</a:t>
            </a:r>
            <a:r>
              <a:rPr sz="4200" spc="9" baseline="1035" dirty="0" smtClean="0">
                <a:latin typeface="Times New Roman"/>
                <a:cs typeface="Times New Roman"/>
              </a:rPr>
              <a:t>t</a:t>
            </a:r>
            <a:r>
              <a:rPr sz="4200" spc="-9" baseline="1035" dirty="0" smtClean="0">
                <a:latin typeface="Times New Roman"/>
                <a:cs typeface="Times New Roman"/>
              </a:rPr>
              <a:t>i</a:t>
            </a:r>
            <a:r>
              <a:rPr sz="4200" spc="9" baseline="1035" dirty="0" smtClean="0">
                <a:latin typeface="Times New Roman"/>
                <a:cs typeface="Times New Roman"/>
              </a:rPr>
              <a:t>o</a:t>
            </a:r>
            <a:r>
              <a:rPr sz="4200" spc="-9" baseline="1035" dirty="0" smtClean="0">
                <a:latin typeface="Times New Roman"/>
                <a:cs typeface="Times New Roman"/>
              </a:rPr>
              <a:t>n</a:t>
            </a:r>
            <a:r>
              <a:rPr sz="4200" spc="0" baseline="1035" dirty="0" smtClean="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4812" y="2562680"/>
            <a:ext cx="1397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Times New Roman"/>
                <a:cs typeface="Times New Roman"/>
              </a:rPr>
              <a:t>•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5500" y="2562680"/>
            <a:ext cx="1736454" cy="20318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430">
              <a:lnSpc>
                <a:spcPts val="1939"/>
              </a:lnSpc>
              <a:spcBef>
                <a:spcPts val="97"/>
              </a:spcBef>
            </a:pPr>
            <a:r>
              <a:rPr sz="1800" spc="4" dirty="0" smtClean="0">
                <a:latin typeface="Times New Roman"/>
                <a:cs typeface="Times New Roman"/>
              </a:rPr>
              <a:t>S</a:t>
            </a:r>
            <a:r>
              <a:rPr sz="1800" spc="0" dirty="0" smtClean="0">
                <a:latin typeface="Times New Roman"/>
                <a:cs typeface="Times New Roman"/>
              </a:rPr>
              <a:t>istem I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-25" dirty="0" smtClean="0">
                <a:latin typeface="Times New Roman"/>
                <a:cs typeface="Times New Roman"/>
              </a:rPr>
              <a:t>f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29" dirty="0" smtClean="0">
                <a:latin typeface="Times New Roman"/>
                <a:cs typeface="Times New Roman"/>
              </a:rPr>
              <a:t>m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si</a:t>
            </a:r>
            <a:endParaRPr sz="1800">
              <a:latin typeface="Times New Roman"/>
              <a:cs typeface="Times New Roman"/>
            </a:endParaRPr>
          </a:p>
          <a:p>
            <a:pPr marL="12700" marR="39430">
              <a:lnSpc>
                <a:spcPts val="1870"/>
              </a:lnSpc>
            </a:pPr>
            <a:r>
              <a:rPr sz="1800" spc="-29" dirty="0" smtClean="0">
                <a:latin typeface="Times New Roman"/>
                <a:cs typeface="Times New Roman"/>
              </a:rPr>
              <a:t>A</a:t>
            </a:r>
            <a:r>
              <a:rPr sz="1800" spc="-14" dirty="0" smtClean="0">
                <a:latin typeface="Times New Roman"/>
                <a:cs typeface="Times New Roman"/>
              </a:rPr>
              <a:t>k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-34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ik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21"/>
              </a:spcBef>
            </a:pPr>
            <a:r>
              <a:rPr sz="1800" spc="4" dirty="0" smtClean="0">
                <a:latin typeface="Times New Roman"/>
                <a:cs typeface="Times New Roman"/>
              </a:rPr>
              <a:t>S</a:t>
            </a:r>
            <a:r>
              <a:rPr sz="1800" spc="0" dirty="0" smtClean="0">
                <a:latin typeface="Times New Roman"/>
                <a:cs typeface="Times New Roman"/>
              </a:rPr>
              <a:t>istem </a:t>
            </a:r>
            <a:r>
              <a:rPr sz="1800" spc="29" dirty="0" smtClean="0">
                <a:latin typeface="Times New Roman"/>
                <a:cs typeface="Times New Roman"/>
              </a:rPr>
              <a:t>P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-4" dirty="0" smtClean="0">
                <a:latin typeface="Times New Roman"/>
                <a:cs typeface="Times New Roman"/>
              </a:rPr>
              <a:t>ca</a:t>
            </a:r>
            <a:r>
              <a:rPr sz="1800" spc="0" dirty="0" smtClean="0">
                <a:latin typeface="Times New Roman"/>
                <a:cs typeface="Times New Roman"/>
              </a:rPr>
              <a:t>tat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endParaRPr sz="1800">
              <a:latin typeface="Times New Roman"/>
              <a:cs typeface="Times New Roman"/>
            </a:endParaRPr>
          </a:p>
          <a:p>
            <a:pPr marL="12700" marR="39430">
              <a:lnSpc>
                <a:spcPts val="1850"/>
              </a:lnSpc>
              <a:spcBef>
                <a:spcPts val="92"/>
              </a:spcBef>
            </a:pPr>
            <a:r>
              <a:rPr sz="1800" spc="29" dirty="0" smtClean="0">
                <a:latin typeface="Times New Roman"/>
                <a:cs typeface="Times New Roman"/>
              </a:rPr>
              <a:t>P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-34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4" dirty="0" smtClean="0">
                <a:latin typeface="Times New Roman"/>
                <a:cs typeface="Times New Roman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  <a:p>
            <a:pPr marL="12700" marR="12751">
              <a:lnSpc>
                <a:spcPct val="93333"/>
              </a:lnSpc>
              <a:spcBef>
                <a:spcPts val="67"/>
              </a:spcBef>
            </a:pPr>
            <a:r>
              <a:rPr sz="1800" spc="4" dirty="0" smtClean="0">
                <a:latin typeface="Times New Roman"/>
                <a:cs typeface="Times New Roman"/>
              </a:rPr>
              <a:t>S</a:t>
            </a:r>
            <a:r>
              <a:rPr sz="1800" spc="0" dirty="0" smtClean="0">
                <a:latin typeface="Times New Roman"/>
                <a:cs typeface="Times New Roman"/>
              </a:rPr>
              <a:t>istem </a:t>
            </a:r>
            <a:r>
              <a:rPr sz="1800" spc="-19" dirty="0" smtClean="0">
                <a:latin typeface="Times New Roman"/>
                <a:cs typeface="Times New Roman"/>
              </a:rPr>
              <a:t>L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po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n K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-14" dirty="0" smtClean="0">
                <a:latin typeface="Times New Roman"/>
                <a:cs typeface="Times New Roman"/>
              </a:rPr>
              <a:t>k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-34" dirty="0" smtClean="0">
                <a:latin typeface="Times New Roman"/>
                <a:cs typeface="Times New Roman"/>
              </a:rPr>
              <a:t>y</a:t>
            </a:r>
            <a:r>
              <a:rPr sz="1800" spc="-4" dirty="0" smtClean="0">
                <a:latin typeface="Times New Roman"/>
                <a:cs typeface="Times New Roman"/>
              </a:rPr>
              <a:t>aa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84" dirty="0" smtClean="0">
                <a:latin typeface="Times New Roman"/>
                <a:cs typeface="Times New Roman"/>
              </a:rPr>
              <a:t> </a:t>
            </a:r>
            <a:r>
              <a:rPr sz="1800" spc="29" dirty="0" smtClean="0">
                <a:latin typeface="Times New Roman"/>
                <a:cs typeface="Times New Roman"/>
              </a:rPr>
              <a:t>P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ja</a:t>
            </a:r>
            <a:r>
              <a:rPr sz="1800" spc="4" dirty="0" smtClean="0">
                <a:latin typeface="Times New Roman"/>
                <a:cs typeface="Times New Roman"/>
              </a:rPr>
              <a:t>b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t </a:t>
            </a:r>
            <a:r>
              <a:rPr sz="1800" spc="4" dirty="0" smtClean="0">
                <a:latin typeface="Times New Roman"/>
                <a:cs typeface="Times New Roman"/>
              </a:rPr>
              <a:t>S</a:t>
            </a:r>
            <a:r>
              <a:rPr sz="1800" spc="0" dirty="0" smtClean="0">
                <a:latin typeface="Times New Roman"/>
                <a:cs typeface="Times New Roman"/>
              </a:rPr>
              <a:t>ist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m </a:t>
            </a:r>
            <a:r>
              <a:rPr sz="1800" spc="29" dirty="0" smtClean="0">
                <a:latin typeface="Times New Roman"/>
                <a:cs typeface="Times New Roman"/>
              </a:rPr>
              <a:t>P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-9" dirty="0" smtClean="0">
                <a:latin typeface="Times New Roman"/>
                <a:cs typeface="Times New Roman"/>
              </a:rPr>
              <a:t>ca</a:t>
            </a:r>
            <a:r>
              <a:rPr sz="1800" spc="0" dirty="0" smtClean="0">
                <a:latin typeface="Times New Roman"/>
                <a:cs typeface="Times New Roman"/>
              </a:rPr>
              <a:t>tat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endParaRPr sz="1800">
              <a:latin typeface="Times New Roman"/>
              <a:cs typeface="Times New Roman"/>
            </a:endParaRPr>
          </a:p>
          <a:p>
            <a:pPr marL="12700" marR="39430">
              <a:lnSpc>
                <a:spcPts val="1885"/>
              </a:lnSpc>
              <a:spcBef>
                <a:spcPts val="94"/>
              </a:spcBef>
            </a:pPr>
            <a:r>
              <a:rPr sz="1800" spc="0" dirty="0" smtClean="0">
                <a:latin typeface="Times New Roman"/>
                <a:cs typeface="Times New Roman"/>
              </a:rPr>
              <a:t>Kr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it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45354" y="2655780"/>
            <a:ext cx="139852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Times New Roman"/>
                <a:cs typeface="Times New Roman"/>
              </a:rPr>
              <a:t>•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16042" y="2655780"/>
            <a:ext cx="2725149" cy="1556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1939"/>
              </a:lnSpc>
              <a:spcBef>
                <a:spcPts val="97"/>
              </a:spcBef>
            </a:pPr>
            <a:r>
              <a:rPr sz="1800" spc="4" dirty="0" smtClean="0">
                <a:latin typeface="Times New Roman"/>
                <a:cs typeface="Times New Roman"/>
              </a:rPr>
              <a:t>S</a:t>
            </a:r>
            <a:r>
              <a:rPr sz="1800" spc="0" dirty="0" smtClean="0">
                <a:latin typeface="Times New Roman"/>
                <a:cs typeface="Times New Roman"/>
              </a:rPr>
              <a:t>ist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m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29" dirty="0" smtClean="0">
                <a:latin typeface="Times New Roman"/>
                <a:cs typeface="Times New Roman"/>
              </a:rPr>
              <a:t>P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-9" dirty="0" smtClean="0">
                <a:latin typeface="Times New Roman"/>
                <a:cs typeface="Times New Roman"/>
              </a:rPr>
              <a:t>k</a:t>
            </a:r>
            <a:r>
              <a:rPr sz="1800" spc="0" dirty="0" smtClean="0">
                <a:latin typeface="Times New Roman"/>
                <a:cs typeface="Times New Roman"/>
              </a:rPr>
              <a:t>si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K</a:t>
            </a:r>
            <a:r>
              <a:rPr sz="1800" spc="-1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14" dirty="0" smtClean="0">
                <a:latin typeface="Times New Roman"/>
                <a:cs typeface="Times New Roman"/>
              </a:rPr>
              <a:t>u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14" dirty="0" smtClean="0">
                <a:latin typeface="Times New Roman"/>
                <a:cs typeface="Times New Roman"/>
              </a:rPr>
              <a:t>u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1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endParaRPr sz="1800">
              <a:latin typeface="Times New Roman"/>
              <a:cs typeface="Times New Roman"/>
            </a:endParaRPr>
          </a:p>
          <a:p>
            <a:pPr marL="12700" marR="26730">
              <a:lnSpc>
                <a:spcPts val="1870"/>
              </a:lnSpc>
            </a:pPr>
            <a:r>
              <a:rPr sz="1800" spc="4" dirty="0" smtClean="0">
                <a:latin typeface="Times New Roman"/>
                <a:cs typeface="Times New Roman"/>
              </a:rPr>
              <a:t>M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h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si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-29" dirty="0" smtClean="0">
                <a:latin typeface="Times New Roman"/>
                <a:cs typeface="Times New Roman"/>
              </a:rPr>
              <a:t>w</a:t>
            </a:r>
            <a:r>
              <a:rPr sz="1800" spc="0" dirty="0" smtClean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069"/>
              </a:lnSpc>
              <a:spcBef>
                <a:spcPts val="21"/>
              </a:spcBef>
            </a:pPr>
            <a:r>
              <a:rPr sz="1800" spc="4" dirty="0" smtClean="0">
                <a:latin typeface="Times New Roman"/>
                <a:cs typeface="Times New Roman"/>
              </a:rPr>
              <a:t>S</a:t>
            </a:r>
            <a:r>
              <a:rPr sz="1800" spc="0" dirty="0" smtClean="0">
                <a:latin typeface="Times New Roman"/>
                <a:cs typeface="Times New Roman"/>
              </a:rPr>
              <a:t>istem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29" dirty="0" smtClean="0">
                <a:latin typeface="Times New Roman"/>
                <a:cs typeface="Times New Roman"/>
              </a:rPr>
              <a:t>P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-9" dirty="0" smtClean="0">
                <a:latin typeface="Times New Roman"/>
                <a:cs typeface="Times New Roman"/>
              </a:rPr>
              <a:t>k</a:t>
            </a:r>
            <a:r>
              <a:rPr sz="1800" spc="0" dirty="0" smtClean="0">
                <a:latin typeface="Times New Roman"/>
                <a:cs typeface="Times New Roman"/>
              </a:rPr>
              <a:t>si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H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sil</a:t>
            </a:r>
            <a:r>
              <a:rPr sz="1800" spc="4" dirty="0" smtClean="0">
                <a:latin typeface="Times New Roman"/>
                <a:cs typeface="Times New Roman"/>
              </a:rPr>
              <a:t> </a:t>
            </a:r>
            <a:r>
              <a:rPr sz="1800" spc="29" dirty="0" smtClean="0">
                <a:latin typeface="Times New Roman"/>
                <a:cs typeface="Times New Roman"/>
              </a:rPr>
              <a:t>P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-29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4" dirty="0" smtClean="0">
                <a:latin typeface="Times New Roman"/>
                <a:cs typeface="Times New Roman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u 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069"/>
              </a:lnSpc>
              <a:spcBef>
                <a:spcPts val="103"/>
              </a:spcBef>
            </a:pPr>
            <a:r>
              <a:rPr sz="1800" spc="4" dirty="0" smtClean="0">
                <a:latin typeface="Times New Roman"/>
                <a:cs typeface="Times New Roman"/>
              </a:rPr>
              <a:t>S</a:t>
            </a:r>
            <a:r>
              <a:rPr sz="1800" spc="0" dirty="0" smtClean="0">
                <a:latin typeface="Times New Roman"/>
                <a:cs typeface="Times New Roman"/>
              </a:rPr>
              <a:t>ist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m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29" dirty="0" smtClean="0">
                <a:latin typeface="Times New Roman"/>
                <a:cs typeface="Times New Roman"/>
              </a:rPr>
              <a:t>P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-9" dirty="0" smtClean="0">
                <a:latin typeface="Times New Roman"/>
                <a:cs typeface="Times New Roman"/>
              </a:rPr>
              <a:t>k</a:t>
            </a:r>
            <a:r>
              <a:rPr sz="1800" spc="0" dirty="0" smtClean="0">
                <a:latin typeface="Times New Roman"/>
                <a:cs typeface="Times New Roman"/>
              </a:rPr>
              <a:t>si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K</a:t>
            </a:r>
            <a:r>
              <a:rPr sz="1800" spc="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9" dirty="0" smtClean="0">
                <a:latin typeface="Times New Roman"/>
                <a:cs typeface="Times New Roman"/>
              </a:rPr>
              <a:t>up</a:t>
            </a:r>
            <a:r>
              <a:rPr sz="1800" spc="0" dirty="0" smtClean="0">
                <a:latin typeface="Times New Roman"/>
                <a:cs typeface="Times New Roman"/>
              </a:rPr>
              <a:t>t</a:t>
            </a:r>
            <a:r>
              <a:rPr sz="1800" spc="1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r 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069"/>
              </a:lnSpc>
              <a:spcBef>
                <a:spcPts val="103"/>
              </a:spcBef>
            </a:pPr>
            <a:r>
              <a:rPr sz="1800" spc="4" dirty="0" smtClean="0">
                <a:latin typeface="Times New Roman"/>
                <a:cs typeface="Times New Roman"/>
              </a:rPr>
              <a:t>S</a:t>
            </a:r>
            <a:r>
              <a:rPr sz="1800" spc="0" dirty="0" smtClean="0">
                <a:latin typeface="Times New Roman"/>
                <a:cs typeface="Times New Roman"/>
              </a:rPr>
              <a:t>istem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29" dirty="0" smtClean="0">
                <a:latin typeface="Times New Roman"/>
                <a:cs typeface="Times New Roman"/>
              </a:rPr>
              <a:t>P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tu</a:t>
            </a:r>
            <a:r>
              <a:rPr sz="1800" spc="-50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K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la</a:t>
            </a:r>
            <a:r>
              <a:rPr sz="1800" spc="-39" dirty="0" smtClean="0">
                <a:latin typeface="Times New Roman"/>
                <a:cs typeface="Times New Roman"/>
              </a:rPr>
              <a:t>y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-14" dirty="0" smtClean="0">
                <a:latin typeface="Times New Roman"/>
                <a:cs typeface="Times New Roman"/>
              </a:rPr>
              <a:t>k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endParaRPr sz="1800">
              <a:latin typeface="Times New Roman"/>
              <a:cs typeface="Times New Roman"/>
            </a:endParaRPr>
          </a:p>
          <a:p>
            <a:pPr marL="12700" marR="26730">
              <a:lnSpc>
                <a:spcPts val="1750"/>
              </a:lnSpc>
              <a:spcBef>
                <a:spcPts val="190"/>
              </a:spcBef>
            </a:pPr>
            <a:r>
              <a:rPr sz="2700" spc="0" baseline="1610" dirty="0" smtClean="0">
                <a:latin typeface="Times New Roman"/>
                <a:cs typeface="Times New Roman"/>
              </a:rPr>
              <a:t>Kr</a:t>
            </a:r>
            <a:r>
              <a:rPr sz="2700" spc="-9" baseline="1610" dirty="0" smtClean="0">
                <a:latin typeface="Times New Roman"/>
                <a:cs typeface="Times New Roman"/>
              </a:rPr>
              <a:t>e</a:t>
            </a:r>
            <a:r>
              <a:rPr sz="2700" spc="9" baseline="1610" dirty="0" smtClean="0">
                <a:latin typeface="Times New Roman"/>
                <a:cs typeface="Times New Roman"/>
              </a:rPr>
              <a:t>d</a:t>
            </a:r>
            <a:r>
              <a:rPr sz="2700" spc="0" baseline="1610" dirty="0" smtClean="0">
                <a:latin typeface="Times New Roman"/>
                <a:cs typeface="Times New Roman"/>
              </a:rPr>
              <a:t>it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4812" y="3078173"/>
            <a:ext cx="1397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Times New Roman"/>
                <a:cs typeface="Times New Roman"/>
              </a:rPr>
              <a:t>•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5354" y="3171391"/>
            <a:ext cx="139852" cy="8059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Times New Roman"/>
                <a:cs typeface="Times New Roman"/>
              </a:rPr>
              <a:t>•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800" spc="0" dirty="0" smtClean="0">
                <a:latin typeface="Times New Roman"/>
                <a:cs typeface="Times New Roman"/>
              </a:rPr>
              <a:t>•</a:t>
            </a:r>
            <a:endParaRPr sz="1800">
              <a:latin typeface="Times New Roman"/>
              <a:cs typeface="Times New Roman"/>
            </a:endParaRPr>
          </a:p>
          <a:p>
            <a:pPr marL="12700" marR="152">
              <a:lnSpc>
                <a:spcPct val="95825"/>
              </a:lnSpc>
              <a:spcBef>
                <a:spcPts val="114"/>
              </a:spcBef>
            </a:pPr>
            <a:r>
              <a:rPr sz="1800" spc="0" dirty="0" smtClean="0">
                <a:latin typeface="Times New Roman"/>
                <a:cs typeface="Times New Roman"/>
              </a:rPr>
              <a:t>•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4812" y="3590491"/>
            <a:ext cx="1397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Times New Roman"/>
                <a:cs typeface="Times New Roman"/>
              </a:rPr>
              <a:t>•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4812" y="4102310"/>
            <a:ext cx="139852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Times New Roman"/>
                <a:cs typeface="Times New Roman"/>
              </a:rPr>
              <a:t>•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8130" y="6671462"/>
            <a:ext cx="184809" cy="153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0"/>
              </a:lnSpc>
              <a:spcBef>
                <a:spcPts val="56"/>
              </a:spcBef>
            </a:pPr>
            <a:r>
              <a:rPr sz="1000" spc="-9" dirty="0" smtClean="0">
                <a:solidFill>
                  <a:srgbClr val="888888"/>
                </a:solidFill>
                <a:latin typeface="Arial"/>
                <a:cs typeface="Arial"/>
              </a:rPr>
              <a:t>22</a:t>
            </a:r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402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99186" y="5945784"/>
            <a:ext cx="4939080" cy="922121"/>
          </a:xfrm>
          <a:custGeom>
            <a:avLst/>
            <a:gdLst/>
            <a:ahLst/>
            <a:cxnLst/>
            <a:rect l="l" t="t" r="r" b="b"/>
            <a:pathLst>
              <a:path w="4939080" h="922121">
                <a:moveTo>
                  <a:pt x="660" y="0"/>
                </a:moveTo>
                <a:lnTo>
                  <a:pt x="0" y="5473"/>
                </a:lnTo>
                <a:lnTo>
                  <a:pt x="85605" y="21361"/>
                </a:lnTo>
                <a:lnTo>
                  <a:pt x="660" y="0"/>
                </a:lnTo>
                <a:close/>
              </a:path>
              <a:path w="4939080" h="922121">
                <a:moveTo>
                  <a:pt x="85605" y="21361"/>
                </a:moveTo>
                <a:lnTo>
                  <a:pt x="3628153" y="912212"/>
                </a:lnTo>
                <a:lnTo>
                  <a:pt x="4885690" y="912212"/>
                </a:lnTo>
                <a:lnTo>
                  <a:pt x="85605" y="21361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4682" y="5939091"/>
            <a:ext cx="3692347" cy="933450"/>
          </a:xfrm>
          <a:custGeom>
            <a:avLst/>
            <a:gdLst/>
            <a:ahLst/>
            <a:cxnLst/>
            <a:rect l="l" t="t" r="r" b="b"/>
            <a:pathLst>
              <a:path w="3692347" h="933450">
                <a:moveTo>
                  <a:pt x="0" y="0"/>
                </a:moveTo>
                <a:lnTo>
                  <a:pt x="7924" y="6350"/>
                </a:lnTo>
                <a:lnTo>
                  <a:pt x="2870003" y="918906"/>
                </a:lnTo>
                <a:lnTo>
                  <a:pt x="3653462" y="91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788149"/>
            <a:ext cx="3393821" cy="106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0993" y="5782348"/>
            <a:ext cx="3409259" cy="1095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0352" y="679691"/>
            <a:ext cx="2781173" cy="510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2311" y="1441028"/>
            <a:ext cx="7700081" cy="40904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573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1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ta</a:t>
            </a:r>
            <a:r>
              <a:rPr sz="2400" spc="1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Min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ng</a:t>
            </a:r>
            <a:r>
              <a:rPr sz="2400" spc="-2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:</a:t>
            </a:r>
            <a:r>
              <a:rPr sz="2400" spc="-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Disipl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2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i</a:t>
            </a:r>
            <a:r>
              <a:rPr sz="2400" spc="4" dirty="0" smtClean="0">
                <a:latin typeface="Times New Roman"/>
                <a:cs typeface="Times New Roman"/>
              </a:rPr>
              <a:t>l</a:t>
            </a:r>
            <a:r>
              <a:rPr sz="2400" spc="0" dirty="0" smtClean="0">
                <a:latin typeface="Times New Roman"/>
                <a:cs typeface="Times New Roman"/>
              </a:rPr>
              <a:t>mu</a:t>
            </a:r>
            <a:r>
              <a:rPr sz="2400" spc="-25" dirty="0" smtClean="0">
                <a:latin typeface="Times New Roman"/>
                <a:cs typeface="Times New Roman"/>
              </a:rPr>
              <a:t> </a:t>
            </a:r>
            <a:r>
              <a:rPr sz="2400" spc="-69" dirty="0" smtClean="0">
                <a:latin typeface="Times New Roman"/>
                <a:cs typeface="Times New Roman"/>
              </a:rPr>
              <a:t>y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ng</a:t>
            </a:r>
            <a:r>
              <a:rPr sz="2400" spc="6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m</a:t>
            </a:r>
            <a:r>
              <a:rPr sz="2400" spc="-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mp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laj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-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i</a:t>
            </a:r>
            <a:r>
              <a:rPr sz="2400" spc="19" dirty="0" smtClean="0">
                <a:latin typeface="Times New Roman"/>
                <a:cs typeface="Times New Roman"/>
              </a:rPr>
              <a:t> </a:t>
            </a:r>
            <a:r>
              <a:rPr sz="2400" b="1" spc="-34" dirty="0" smtClean="0">
                <a:solidFill>
                  <a:srgbClr val="1FADCD"/>
                </a:solidFill>
                <a:latin typeface="Times New Roman"/>
                <a:cs typeface="Times New Roman"/>
              </a:rPr>
              <a:t>m</a:t>
            </a:r>
            <a:r>
              <a:rPr sz="2400" b="1" spc="-9" dirty="0" smtClean="0">
                <a:solidFill>
                  <a:srgbClr val="1FADCD"/>
                </a:solidFill>
                <a:latin typeface="Times New Roman"/>
                <a:cs typeface="Times New Roman"/>
              </a:rPr>
              <a:t>e</a:t>
            </a:r>
            <a:r>
              <a:rPr sz="2400" b="1" spc="-4" dirty="0" smtClean="0">
                <a:solidFill>
                  <a:srgbClr val="1FADCD"/>
                </a:solidFill>
                <a:latin typeface="Times New Roman"/>
                <a:cs typeface="Times New Roman"/>
              </a:rPr>
              <a:t>t</a:t>
            </a:r>
            <a:r>
              <a:rPr sz="2400" b="1" spc="0" dirty="0" smtClean="0">
                <a:solidFill>
                  <a:srgbClr val="1FADCD"/>
                </a:solidFill>
                <a:latin typeface="Times New Roman"/>
                <a:cs typeface="Times New Roman"/>
              </a:rPr>
              <a:t>ode</a:t>
            </a:r>
            <a:r>
              <a:rPr sz="2400" b="1" spc="44" dirty="0" smtClean="0">
                <a:solidFill>
                  <a:srgbClr val="1FADCD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untuk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2400" b="1" spc="-29" dirty="0" smtClean="0">
                <a:solidFill>
                  <a:srgbClr val="1FADCD"/>
                </a:solidFill>
                <a:latin typeface="Times New Roman"/>
                <a:cs typeface="Times New Roman"/>
              </a:rPr>
              <a:t>m</a:t>
            </a:r>
            <a:r>
              <a:rPr sz="2400" b="1" spc="-9" dirty="0" smtClean="0">
                <a:solidFill>
                  <a:srgbClr val="1FADCD"/>
                </a:solidFill>
                <a:latin typeface="Times New Roman"/>
                <a:cs typeface="Times New Roman"/>
              </a:rPr>
              <a:t>e</a:t>
            </a:r>
            <a:r>
              <a:rPr sz="2400" b="1" spc="4" dirty="0" smtClean="0">
                <a:solidFill>
                  <a:srgbClr val="1FADCD"/>
                </a:solidFill>
                <a:latin typeface="Times New Roman"/>
                <a:cs typeface="Times New Roman"/>
              </a:rPr>
              <a:t>n</a:t>
            </a:r>
            <a:r>
              <a:rPr sz="2400" b="1" spc="0" dirty="0" smtClean="0">
                <a:solidFill>
                  <a:srgbClr val="1FADCD"/>
                </a:solidFill>
                <a:latin typeface="Times New Roman"/>
                <a:cs typeface="Times New Roman"/>
              </a:rPr>
              <a:t>g</a:t>
            </a:r>
            <a:r>
              <a:rPr sz="2400" b="1" spc="-9" dirty="0" smtClean="0">
                <a:solidFill>
                  <a:srgbClr val="1FADCD"/>
                </a:solidFill>
                <a:latin typeface="Times New Roman"/>
                <a:cs typeface="Times New Roman"/>
              </a:rPr>
              <a:t>e</a:t>
            </a:r>
            <a:r>
              <a:rPr sz="2400" b="1" spc="4" dirty="0" smtClean="0">
                <a:solidFill>
                  <a:srgbClr val="1FADCD"/>
                </a:solidFill>
                <a:latin typeface="Times New Roman"/>
                <a:cs typeface="Times New Roman"/>
              </a:rPr>
              <a:t>k</a:t>
            </a:r>
            <a:r>
              <a:rPr sz="2400" b="1" spc="0" dirty="0" smtClean="0">
                <a:solidFill>
                  <a:srgbClr val="1FADCD"/>
                </a:solidFill>
                <a:latin typeface="Times New Roman"/>
                <a:cs typeface="Times New Roman"/>
              </a:rPr>
              <a:t>st</a:t>
            </a:r>
            <a:r>
              <a:rPr sz="2400" b="1" spc="-14" dirty="0" smtClean="0">
                <a:solidFill>
                  <a:srgbClr val="1FADCD"/>
                </a:solidFill>
                <a:latin typeface="Times New Roman"/>
                <a:cs typeface="Times New Roman"/>
              </a:rPr>
              <a:t>r</a:t>
            </a:r>
            <a:r>
              <a:rPr sz="2400" b="1" spc="0" dirty="0" smtClean="0">
                <a:solidFill>
                  <a:srgbClr val="1FADCD"/>
                </a:solidFill>
                <a:latin typeface="Times New Roman"/>
                <a:cs typeface="Times New Roman"/>
              </a:rPr>
              <a:t>ak</a:t>
            </a:r>
            <a:r>
              <a:rPr sz="2400" b="1" spc="54" dirty="0" smtClean="0">
                <a:solidFill>
                  <a:srgbClr val="1FADCD"/>
                </a:solidFill>
                <a:latin typeface="Times New Roman"/>
                <a:cs typeface="Times New Roman"/>
              </a:rPr>
              <a:t> </a:t>
            </a:r>
            <a:r>
              <a:rPr sz="2400" b="1" spc="4" dirty="0" smtClean="0">
                <a:solidFill>
                  <a:srgbClr val="1FADCD"/>
                </a:solidFill>
                <a:latin typeface="Times New Roman"/>
                <a:cs typeface="Times New Roman"/>
              </a:rPr>
              <a:t>p</a:t>
            </a:r>
            <a:r>
              <a:rPr sz="2400" b="1" spc="-9" dirty="0" smtClean="0">
                <a:solidFill>
                  <a:srgbClr val="1FADCD"/>
                </a:solidFill>
                <a:latin typeface="Times New Roman"/>
                <a:cs typeface="Times New Roman"/>
              </a:rPr>
              <a:t>e</a:t>
            </a:r>
            <a:r>
              <a:rPr sz="2400" b="1" spc="4" dirty="0" smtClean="0">
                <a:solidFill>
                  <a:srgbClr val="1FADCD"/>
                </a:solidFill>
                <a:latin typeface="Times New Roman"/>
                <a:cs typeface="Times New Roman"/>
              </a:rPr>
              <a:t>n</a:t>
            </a:r>
            <a:r>
              <a:rPr sz="2400" b="1" spc="0" dirty="0" smtClean="0">
                <a:solidFill>
                  <a:srgbClr val="1FADCD"/>
                </a:solidFill>
                <a:latin typeface="Times New Roman"/>
                <a:cs typeface="Times New Roman"/>
              </a:rPr>
              <a:t>g</a:t>
            </a:r>
            <a:r>
              <a:rPr sz="2400" b="1" spc="-9" dirty="0" smtClean="0">
                <a:solidFill>
                  <a:srgbClr val="1FADCD"/>
                </a:solidFill>
                <a:latin typeface="Times New Roman"/>
                <a:cs typeface="Times New Roman"/>
              </a:rPr>
              <a:t>e</a:t>
            </a:r>
            <a:r>
              <a:rPr sz="2400" b="1" spc="0" dirty="0" smtClean="0">
                <a:solidFill>
                  <a:srgbClr val="1FADCD"/>
                </a:solidFill>
                <a:latin typeface="Times New Roman"/>
                <a:cs typeface="Times New Roman"/>
              </a:rPr>
              <a:t>tah</a:t>
            </a:r>
            <a:r>
              <a:rPr sz="2400" b="1" spc="9" dirty="0" smtClean="0">
                <a:solidFill>
                  <a:srgbClr val="1FADCD"/>
                </a:solidFill>
                <a:latin typeface="Times New Roman"/>
                <a:cs typeface="Times New Roman"/>
              </a:rPr>
              <a:t>u</a:t>
            </a:r>
            <a:r>
              <a:rPr sz="2400" b="1" spc="0" dirty="0" smtClean="0">
                <a:solidFill>
                  <a:srgbClr val="1FADCD"/>
                </a:solidFill>
                <a:latin typeface="Times New Roman"/>
                <a:cs typeface="Times New Roman"/>
              </a:rPr>
              <a:t>an</a:t>
            </a:r>
            <a:r>
              <a:rPr sz="2400" b="1" spc="9" dirty="0" smtClean="0">
                <a:solidFill>
                  <a:srgbClr val="1FADCD"/>
                </a:solidFill>
                <a:latin typeface="Times New Roman"/>
                <a:cs typeface="Times New Roman"/>
              </a:rPr>
              <a:t> 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tau </a:t>
            </a:r>
            <a:r>
              <a:rPr sz="2400" b="1" spc="-29" dirty="0" smtClean="0">
                <a:solidFill>
                  <a:srgbClr val="1FADCD"/>
                </a:solidFill>
                <a:latin typeface="Times New Roman"/>
                <a:cs typeface="Times New Roman"/>
              </a:rPr>
              <a:t>m</a:t>
            </a:r>
            <a:r>
              <a:rPr sz="2400" b="1" spc="-9" dirty="0" smtClean="0">
                <a:solidFill>
                  <a:srgbClr val="1FADCD"/>
                </a:solidFill>
                <a:latin typeface="Times New Roman"/>
                <a:cs typeface="Times New Roman"/>
              </a:rPr>
              <a:t>e</a:t>
            </a:r>
            <a:r>
              <a:rPr sz="2400" b="1" spc="4" dirty="0" smtClean="0">
                <a:solidFill>
                  <a:srgbClr val="1FADCD"/>
                </a:solidFill>
                <a:latin typeface="Times New Roman"/>
                <a:cs typeface="Times New Roman"/>
              </a:rPr>
              <a:t>n</a:t>
            </a:r>
            <a:r>
              <a:rPr sz="2400" b="1" spc="-9" dirty="0" smtClean="0">
                <a:solidFill>
                  <a:srgbClr val="1FADCD"/>
                </a:solidFill>
                <a:latin typeface="Times New Roman"/>
                <a:cs typeface="Times New Roman"/>
              </a:rPr>
              <a:t>e</a:t>
            </a:r>
            <a:r>
              <a:rPr sz="2400" b="1" spc="-29" dirty="0" smtClean="0">
                <a:solidFill>
                  <a:srgbClr val="1FADCD"/>
                </a:solidFill>
                <a:latin typeface="Times New Roman"/>
                <a:cs typeface="Times New Roman"/>
              </a:rPr>
              <a:t>m</a:t>
            </a:r>
            <a:r>
              <a:rPr sz="2400" b="1" spc="4" dirty="0" smtClean="0">
                <a:solidFill>
                  <a:srgbClr val="1FADCD"/>
                </a:solidFill>
                <a:latin typeface="Times New Roman"/>
                <a:cs typeface="Times New Roman"/>
              </a:rPr>
              <a:t>uk</a:t>
            </a:r>
            <a:r>
              <a:rPr sz="2400" b="1" spc="0" dirty="0" smtClean="0">
                <a:solidFill>
                  <a:srgbClr val="1FADCD"/>
                </a:solidFill>
                <a:latin typeface="Times New Roman"/>
                <a:cs typeface="Times New Roman"/>
              </a:rPr>
              <a:t>an</a:t>
            </a:r>
            <a:r>
              <a:rPr sz="2400" b="1" spc="75" dirty="0" smtClean="0">
                <a:solidFill>
                  <a:srgbClr val="1FADCD"/>
                </a:solidFill>
                <a:latin typeface="Times New Roman"/>
                <a:cs typeface="Times New Roman"/>
              </a:rPr>
              <a:t> </a:t>
            </a:r>
            <a:r>
              <a:rPr sz="2400" b="1" spc="4" dirty="0" smtClean="0">
                <a:solidFill>
                  <a:srgbClr val="1FADCD"/>
                </a:solidFill>
                <a:latin typeface="Times New Roman"/>
                <a:cs typeface="Times New Roman"/>
              </a:rPr>
              <a:t>p</a:t>
            </a:r>
            <a:r>
              <a:rPr sz="2400" b="1" spc="0" dirty="0" smtClean="0">
                <a:solidFill>
                  <a:srgbClr val="1FADCD"/>
                </a:solidFill>
                <a:latin typeface="Times New Roman"/>
                <a:cs typeface="Times New Roman"/>
              </a:rPr>
              <a:t>ola 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ri su</a:t>
            </a:r>
            <a:r>
              <a:rPr sz="2400" spc="-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tu</a:t>
            </a:r>
            <a:endParaRPr sz="2400" dirty="0">
              <a:latin typeface="Times New Roman"/>
              <a:cs typeface="Times New Roman"/>
            </a:endParaRPr>
          </a:p>
          <a:p>
            <a:pPr marL="12700" marR="52573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ta </a:t>
            </a:r>
            <a:r>
              <a:rPr sz="2400" spc="-69" dirty="0" smtClean="0">
                <a:latin typeface="Times New Roman"/>
                <a:cs typeface="Times New Roman"/>
              </a:rPr>
              <a:t>y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ng</a:t>
            </a:r>
            <a:r>
              <a:rPr sz="2400" spc="6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bes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-159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12700" marR="536295">
              <a:lnSpc>
                <a:spcPct val="100041"/>
              </a:lnSpc>
              <a:spcBef>
                <a:spcPts val="507"/>
              </a:spcBef>
            </a:pPr>
            <a:r>
              <a:rPr sz="2400" b="1" spc="-19" dirty="0" smtClean="0">
                <a:solidFill>
                  <a:srgbClr val="00AFEF"/>
                </a:solidFill>
                <a:latin typeface="Times New Roman"/>
                <a:cs typeface="Times New Roman"/>
              </a:rPr>
              <a:t>K</a:t>
            </a:r>
            <a:r>
              <a:rPr sz="2400" b="1" spc="-9" dirty="0" smtClean="0">
                <a:solidFill>
                  <a:srgbClr val="00AFEF"/>
                </a:solidFill>
                <a:latin typeface="Times New Roman"/>
                <a:cs typeface="Times New Roman"/>
              </a:rPr>
              <a:t>e</a:t>
            </a:r>
            <a:r>
              <a:rPr sz="2400" b="1" spc="4" dirty="0" smtClean="0">
                <a:solidFill>
                  <a:srgbClr val="00AFEF"/>
                </a:solidFill>
                <a:latin typeface="Times New Roman"/>
                <a:cs typeface="Times New Roman"/>
              </a:rPr>
              <a:t>un</a:t>
            </a:r>
            <a:r>
              <a:rPr sz="2400" b="1" spc="0" dirty="0" smtClean="0">
                <a:solidFill>
                  <a:srgbClr val="00AFEF"/>
                </a:solidFill>
                <a:latin typeface="Times New Roman"/>
                <a:cs typeface="Times New Roman"/>
              </a:rPr>
              <a:t>tu</a:t>
            </a:r>
            <a:r>
              <a:rPr sz="2400" b="1" spc="9" dirty="0" smtClean="0">
                <a:solidFill>
                  <a:srgbClr val="00AFEF"/>
                </a:solidFill>
                <a:latin typeface="Times New Roman"/>
                <a:cs typeface="Times New Roman"/>
              </a:rPr>
              <a:t>n</a:t>
            </a:r>
            <a:r>
              <a:rPr sz="2400" b="1" spc="0" dirty="0" smtClean="0">
                <a:solidFill>
                  <a:srgbClr val="00AFEF"/>
                </a:solidFill>
                <a:latin typeface="Times New Roman"/>
                <a:cs typeface="Times New Roman"/>
              </a:rPr>
              <a:t>gan</a:t>
            </a:r>
            <a:r>
              <a:rPr sz="2400" b="1" spc="19" dirty="0" smtClean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ri d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ta min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ng</a:t>
            </a:r>
            <a:r>
              <a:rPr sz="2400" spc="-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Memudahk</a:t>
            </a:r>
            <a:r>
              <a:rPr sz="2400" spc="-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1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p</a:t>
            </a:r>
            <a:r>
              <a:rPr sz="2400" spc="-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19" dirty="0" smtClean="0">
                <a:latin typeface="Times New Roman"/>
                <a:cs typeface="Times New Roman"/>
              </a:rPr>
              <a:t>g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m</a:t>
            </a:r>
            <a:r>
              <a:rPr sz="2400" spc="4" dirty="0" smtClean="0">
                <a:latin typeface="Times New Roman"/>
                <a:cs typeface="Times New Roman"/>
              </a:rPr>
              <a:t>b</a:t>
            </a:r>
            <a:r>
              <a:rPr sz="2400" spc="0" dirty="0" smtClean="0">
                <a:latin typeface="Times New Roman"/>
                <a:cs typeface="Times New Roman"/>
              </a:rPr>
              <a:t>i</a:t>
            </a:r>
            <a:r>
              <a:rPr sz="2400" spc="4" dirty="0" smtClean="0">
                <a:latin typeface="Times New Roman"/>
                <a:cs typeface="Times New Roman"/>
              </a:rPr>
              <a:t>l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 k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putus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n. </a:t>
            </a:r>
            <a:r>
              <a:rPr sz="2400" spc="9" dirty="0" smtClean="0">
                <a:latin typeface="Times New Roman"/>
                <a:cs typeface="Times New Roman"/>
              </a:rPr>
              <a:t>P</a:t>
            </a:r>
            <a:r>
              <a:rPr sz="2400" spc="-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rus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ha</a:t>
            </a:r>
            <a:r>
              <a:rPr sz="2400" spc="-1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 d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p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2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te</a:t>
            </a:r>
            <a:r>
              <a:rPr sz="2400" spc="-1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us m</a:t>
            </a:r>
            <a:r>
              <a:rPr sz="2400" spc="-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25" dirty="0" smtClean="0">
                <a:latin typeface="Times New Roman"/>
                <a:cs typeface="Times New Roman"/>
              </a:rPr>
              <a:t>g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sa</a:t>
            </a:r>
            <a:r>
              <a:rPr sz="2400" spc="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 men</a:t>
            </a:r>
            <a:r>
              <a:rPr sz="2400" spc="-29" dirty="0" smtClean="0">
                <a:latin typeface="Times New Roman"/>
                <a:cs typeface="Times New Roman"/>
              </a:rPr>
              <a:t>g</a:t>
            </a:r>
            <a:r>
              <a:rPr sz="2400" spc="0" dirty="0" smtClean="0">
                <a:latin typeface="Times New Roman"/>
                <a:cs typeface="Times New Roman"/>
              </a:rPr>
              <a:t>oto</a:t>
            </a:r>
            <a:r>
              <a:rPr sz="2400" spc="4" dirty="0" smtClean="0">
                <a:latin typeface="Times New Roman"/>
                <a:cs typeface="Times New Roman"/>
              </a:rPr>
              <a:t>m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si</a:t>
            </a:r>
            <a:r>
              <a:rPr sz="2400" spc="1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keput</a:t>
            </a:r>
            <a:r>
              <a:rPr sz="2400" spc="4" dirty="0" smtClean="0">
                <a:latin typeface="Times New Roman"/>
                <a:cs typeface="Times New Roman"/>
              </a:rPr>
              <a:t>u</a:t>
            </a:r>
            <a:r>
              <a:rPr sz="2400" spc="0" dirty="0" smtClean="0">
                <a:latin typeface="Times New Roman"/>
                <a:cs typeface="Times New Roman"/>
              </a:rPr>
              <a:t>san</a:t>
            </a:r>
            <a:r>
              <a:rPr sz="2400" spc="-1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rutin</a:t>
            </a:r>
            <a:r>
              <a:rPr sz="2400" spc="-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tanpa</a:t>
            </a:r>
            <a:r>
              <a:rPr sz="2400" spc="-9" dirty="0" smtClean="0">
                <a:latin typeface="Times New Roman"/>
                <a:cs typeface="Times New Roman"/>
              </a:rPr>
              <a:t> a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69" dirty="0" smtClean="0">
                <a:latin typeface="Times New Roman"/>
                <a:cs typeface="Times New Roman"/>
              </a:rPr>
              <a:t>y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8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p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nund</a:t>
            </a:r>
            <a:r>
              <a:rPr sz="2400" spc="-9" dirty="0" smtClean="0">
                <a:latin typeface="Times New Roman"/>
                <a:cs typeface="Times New Roman"/>
              </a:rPr>
              <a:t>aa</a:t>
            </a:r>
            <a:r>
              <a:rPr sz="2400" spc="0" dirty="0" smtClean="0">
                <a:latin typeface="Times New Roman"/>
                <a:cs typeface="Times New Roman"/>
              </a:rPr>
              <a:t>n k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1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na</a:t>
            </a:r>
            <a:r>
              <a:rPr sz="2400" spc="1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p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ni</a:t>
            </a:r>
            <a:r>
              <a:rPr sz="2400" spc="4" dirty="0" smtClean="0">
                <a:latin typeface="Times New Roman"/>
                <a:cs typeface="Times New Roman"/>
              </a:rPr>
              <a:t>l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ian manu</a:t>
            </a:r>
            <a:r>
              <a:rPr sz="2400" spc="4" dirty="0" smtClean="0">
                <a:latin typeface="Times New Roman"/>
                <a:cs typeface="Times New Roman"/>
              </a:rPr>
              <a:t>s</a:t>
            </a:r>
            <a:r>
              <a:rPr sz="2400" spc="0" dirty="0" smtClean="0">
                <a:latin typeface="Times New Roman"/>
                <a:cs typeface="Times New Roman"/>
              </a:rPr>
              <a:t>i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. M</a:t>
            </a:r>
            <a:r>
              <a:rPr sz="2400" spc="-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mbuat</a:t>
            </a:r>
            <a:r>
              <a:rPr sz="2400" spc="-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pr</a:t>
            </a:r>
            <a:r>
              <a:rPr sz="2400" spc="-1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diksi</a:t>
            </a:r>
            <a:r>
              <a:rPr sz="2400" spc="14" dirty="0" smtClean="0">
                <a:latin typeface="Times New Roman"/>
                <a:cs typeface="Times New Roman"/>
              </a:rPr>
              <a:t> 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kur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2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untuk p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-4" dirty="0" smtClean="0">
                <a:latin typeface="Times New Roman"/>
                <a:cs typeface="Times New Roman"/>
              </a:rPr>
              <a:t>r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9" dirty="0" smtClean="0">
                <a:latin typeface="Times New Roman"/>
                <a:cs typeface="Times New Roman"/>
              </a:rPr>
              <a:t>ca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9" dirty="0" smtClean="0">
                <a:latin typeface="Times New Roman"/>
                <a:cs typeface="Times New Roman"/>
              </a:rPr>
              <a:t>aa</a:t>
            </a:r>
            <a:r>
              <a:rPr sz="2400" spc="0" dirty="0" smtClean="0">
                <a:latin typeface="Times New Roman"/>
                <a:cs typeface="Times New Roman"/>
              </a:rPr>
              <a:t>n.</a:t>
            </a:r>
            <a:endParaRPr sz="2400" dirty="0">
              <a:latin typeface="Times New Roman"/>
              <a:cs typeface="Times New Roman"/>
            </a:endParaRPr>
          </a:p>
          <a:p>
            <a:pPr marL="12700" marR="982522">
              <a:lnSpc>
                <a:spcPct val="100041"/>
              </a:lnSpc>
              <a:spcBef>
                <a:spcPts val="414"/>
              </a:spcBef>
            </a:pPr>
            <a:r>
              <a:rPr sz="2400" spc="4" dirty="0" smtClean="0">
                <a:latin typeface="Times New Roman"/>
                <a:cs typeface="Times New Roman"/>
              </a:rPr>
              <a:t>C</a:t>
            </a:r>
            <a:r>
              <a:rPr sz="2400" spc="0" dirty="0" smtClean="0">
                <a:latin typeface="Times New Roman"/>
                <a:cs typeface="Times New Roman"/>
              </a:rPr>
              <a:t>ontoh</a:t>
            </a:r>
            <a:r>
              <a:rPr sz="2400" spc="-14" dirty="0" smtClean="0">
                <a:latin typeface="Times New Roman"/>
                <a:cs typeface="Times New Roman"/>
              </a:rPr>
              <a:t> </a:t>
            </a:r>
            <a:r>
              <a:rPr sz="2400" b="1" spc="-25" dirty="0" smtClean="0">
                <a:solidFill>
                  <a:srgbClr val="00AFEF"/>
                </a:solidFill>
                <a:latin typeface="Times New Roman"/>
                <a:cs typeface="Times New Roman"/>
              </a:rPr>
              <a:t>P</a:t>
            </a:r>
            <a:r>
              <a:rPr sz="2400" b="1" spc="-9" dirty="0" smtClean="0">
                <a:solidFill>
                  <a:srgbClr val="00AFEF"/>
                </a:solidFill>
                <a:latin typeface="Times New Roman"/>
                <a:cs typeface="Times New Roman"/>
              </a:rPr>
              <a:t>e</a:t>
            </a:r>
            <a:r>
              <a:rPr sz="2400" b="1" spc="4" dirty="0" smtClean="0">
                <a:solidFill>
                  <a:srgbClr val="00AFEF"/>
                </a:solidFill>
                <a:latin typeface="Times New Roman"/>
                <a:cs typeface="Times New Roman"/>
              </a:rPr>
              <a:t>n</a:t>
            </a:r>
            <a:r>
              <a:rPr sz="2400" b="1" spc="-9" dirty="0" smtClean="0">
                <a:solidFill>
                  <a:srgbClr val="00AFEF"/>
                </a:solidFill>
                <a:latin typeface="Times New Roman"/>
                <a:cs typeface="Times New Roman"/>
              </a:rPr>
              <a:t>er</a:t>
            </a:r>
            <a:r>
              <a:rPr sz="2400" b="1" spc="0" dirty="0" smtClean="0">
                <a:solidFill>
                  <a:srgbClr val="00AFEF"/>
                </a:solidFill>
                <a:latin typeface="Times New Roman"/>
                <a:cs typeface="Times New Roman"/>
              </a:rPr>
              <a:t>a</a:t>
            </a:r>
            <a:r>
              <a:rPr sz="2400" b="1" spc="4" dirty="0" smtClean="0">
                <a:solidFill>
                  <a:srgbClr val="00AFEF"/>
                </a:solidFill>
                <a:latin typeface="Times New Roman"/>
                <a:cs typeface="Times New Roman"/>
              </a:rPr>
              <a:t>p</a:t>
            </a:r>
            <a:r>
              <a:rPr sz="2400" b="1" spc="0" dirty="0" smtClean="0">
                <a:solidFill>
                  <a:srgbClr val="00AFEF"/>
                </a:solidFill>
                <a:latin typeface="Times New Roman"/>
                <a:cs typeface="Times New Roman"/>
              </a:rPr>
              <a:t>an</a:t>
            </a:r>
            <a:r>
              <a:rPr sz="2400" b="1" spc="44" dirty="0" smtClean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00AFEF"/>
                </a:solidFill>
                <a:latin typeface="Times New Roman"/>
                <a:cs typeface="Times New Roman"/>
              </a:rPr>
              <a:t>Da</a:t>
            </a:r>
            <a:r>
              <a:rPr sz="2400" b="1" spc="-9" dirty="0" smtClean="0">
                <a:solidFill>
                  <a:srgbClr val="00AFEF"/>
                </a:solidFill>
                <a:latin typeface="Times New Roman"/>
                <a:cs typeface="Times New Roman"/>
              </a:rPr>
              <a:t>t</a:t>
            </a:r>
            <a:r>
              <a:rPr sz="2400" b="1" spc="0" dirty="0" smtClean="0">
                <a:solidFill>
                  <a:srgbClr val="00AFEF"/>
                </a:solidFill>
                <a:latin typeface="Times New Roman"/>
                <a:cs typeface="Times New Roman"/>
              </a:rPr>
              <a:t>a</a:t>
            </a:r>
            <a:r>
              <a:rPr sz="2400" b="1" spc="19" dirty="0" smtClean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b="1" spc="-9" dirty="0" smtClean="0">
                <a:solidFill>
                  <a:srgbClr val="00AFEF"/>
                </a:solidFill>
                <a:latin typeface="Times New Roman"/>
                <a:cs typeface="Times New Roman"/>
              </a:rPr>
              <a:t>M</a:t>
            </a:r>
            <a:r>
              <a:rPr sz="2400" b="1" spc="0" dirty="0" smtClean="0">
                <a:solidFill>
                  <a:srgbClr val="00AFEF"/>
                </a:solidFill>
                <a:latin typeface="Times New Roman"/>
                <a:cs typeface="Times New Roman"/>
              </a:rPr>
              <a:t>i</a:t>
            </a:r>
            <a:r>
              <a:rPr sz="2400" b="1" spc="9" dirty="0" smtClean="0">
                <a:solidFill>
                  <a:srgbClr val="00AFEF"/>
                </a:solidFill>
                <a:latin typeface="Times New Roman"/>
                <a:cs typeface="Times New Roman"/>
              </a:rPr>
              <a:t>n</a:t>
            </a:r>
            <a:r>
              <a:rPr sz="2400" b="1" spc="0" dirty="0" smtClean="0">
                <a:solidFill>
                  <a:srgbClr val="00AFEF"/>
                </a:solidFill>
                <a:latin typeface="Times New Roman"/>
                <a:cs typeface="Times New Roman"/>
              </a:rPr>
              <a:t>i</a:t>
            </a:r>
            <a:r>
              <a:rPr sz="2400" b="1" spc="9" dirty="0" smtClean="0">
                <a:solidFill>
                  <a:srgbClr val="00AFEF"/>
                </a:solidFill>
                <a:latin typeface="Times New Roman"/>
                <a:cs typeface="Times New Roman"/>
              </a:rPr>
              <a:t>n</a:t>
            </a:r>
            <a:r>
              <a:rPr sz="2400" b="1" spc="0" dirty="0" smtClean="0">
                <a:solidFill>
                  <a:srgbClr val="00AFEF"/>
                </a:solidFill>
                <a:latin typeface="Times New Roman"/>
                <a:cs typeface="Times New Roman"/>
              </a:rPr>
              <a:t>g</a:t>
            </a:r>
            <a:r>
              <a:rPr sz="2400" b="1" spc="-14" dirty="0" smtClean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:</a:t>
            </a:r>
            <a:r>
              <a:rPr sz="2400" spc="-19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P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1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diksi</a:t>
            </a:r>
            <a:r>
              <a:rPr sz="2400" spc="1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K</a:t>
            </a:r>
            <a:r>
              <a:rPr sz="2400" spc="-1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lu</a:t>
            </a:r>
            <a:r>
              <a:rPr sz="2400" spc="4" dirty="0" smtClean="0">
                <a:latin typeface="Times New Roman"/>
                <a:cs typeface="Times New Roman"/>
              </a:rPr>
              <a:t>l</a:t>
            </a:r>
            <a:r>
              <a:rPr sz="2400" spc="0" dirty="0" smtClean="0">
                <a:latin typeface="Times New Roman"/>
                <a:cs typeface="Times New Roman"/>
              </a:rPr>
              <a:t>us</a:t>
            </a:r>
            <a:r>
              <a:rPr sz="2400" spc="-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 M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h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sisw</a:t>
            </a:r>
            <a:r>
              <a:rPr sz="2400" spc="-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,</a:t>
            </a:r>
            <a:r>
              <a:rPr sz="2400" spc="25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P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-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diksi</a:t>
            </a:r>
            <a:r>
              <a:rPr sz="2400" spc="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Calon</a:t>
            </a:r>
            <a:r>
              <a:rPr sz="2400" spc="-25" dirty="0" smtClean="0">
                <a:latin typeface="Times New Roman"/>
                <a:cs typeface="Times New Roman"/>
              </a:rPr>
              <a:t> </a:t>
            </a:r>
            <a:r>
              <a:rPr sz="2400" spc="-54" dirty="0" smtClean="0">
                <a:latin typeface="Times New Roman"/>
                <a:cs typeface="Times New Roman"/>
              </a:rPr>
              <a:t>L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-25" dirty="0" smtClean="0">
                <a:latin typeface="Times New Roman"/>
                <a:cs typeface="Times New Roman"/>
              </a:rPr>
              <a:t>g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slatif</a:t>
            </a:r>
            <a:r>
              <a:rPr sz="2400" spc="6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4" dirty="0" smtClean="0">
                <a:latin typeface="Times New Roman"/>
                <a:cs typeface="Times New Roman"/>
              </a:rPr>
              <a:t>K</a:t>
            </a:r>
            <a:r>
              <a:rPr sz="2400" spc="0" dirty="0" smtClean="0">
                <a:latin typeface="Times New Roman"/>
                <a:cs typeface="Times New Roman"/>
              </a:rPr>
              <a:t>I</a:t>
            </a:r>
            <a:r>
              <a:rPr sz="2400" spc="19" dirty="0" smtClean="0">
                <a:latin typeface="Times New Roman"/>
                <a:cs typeface="Times New Roman"/>
              </a:rPr>
              <a:t> </a:t>
            </a:r>
            <a:r>
              <a:rPr sz="2400" spc="25" dirty="0" smtClean="0">
                <a:latin typeface="Times New Roman"/>
                <a:cs typeface="Times New Roman"/>
              </a:rPr>
              <a:t>J</a:t>
            </a:r>
            <a:r>
              <a:rPr sz="2400" spc="-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ka</a:t>
            </a:r>
            <a:r>
              <a:rPr sz="2400" spc="-9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ta, </a:t>
            </a:r>
            <a:r>
              <a:rPr sz="2400" spc="4" dirty="0" smtClean="0">
                <a:latin typeface="Times New Roman"/>
                <a:cs typeface="Times New Roman"/>
              </a:rPr>
              <a:t>P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25" dirty="0" smtClean="0">
                <a:latin typeface="Times New Roman"/>
                <a:cs typeface="Times New Roman"/>
              </a:rPr>
              <a:t>g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lo</a:t>
            </a:r>
            <a:r>
              <a:rPr sz="2400" spc="4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pookk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3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1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ta </a:t>
            </a:r>
            <a:r>
              <a:rPr sz="2400" spc="9" dirty="0" smtClean="0">
                <a:latin typeface="Times New Roman"/>
                <a:cs typeface="Times New Roman"/>
              </a:rPr>
              <a:t>P</a:t>
            </a:r>
            <a:r>
              <a:rPr sz="2400" spc="0" dirty="0" smtClean="0">
                <a:latin typeface="Times New Roman"/>
                <a:cs typeface="Times New Roman"/>
              </a:rPr>
              <a:t>roduk </a:t>
            </a:r>
            <a:r>
              <a:rPr sz="2400" spc="-69" dirty="0" smtClean="0">
                <a:latin typeface="Times New Roman"/>
                <a:cs typeface="Times New Roman"/>
              </a:rPr>
              <a:t>y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ng</a:t>
            </a:r>
            <a:r>
              <a:rPr sz="2400" spc="9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la</a:t>
            </a:r>
            <a:r>
              <a:rPr sz="2400" spc="-9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i</a:t>
            </a:r>
            <a:r>
              <a:rPr sz="2400" spc="9" dirty="0" smtClean="0">
                <a:latin typeface="Times New Roman"/>
                <a:cs typeface="Times New Roman"/>
              </a:rPr>
              <a:t>s</a:t>
            </a:r>
            <a:r>
              <a:rPr sz="2400" spc="0" dirty="0" smtClean="0">
                <a:latin typeface="Times New Roman"/>
                <a:cs typeface="Times New Roman"/>
              </a:rPr>
              <a:t>, dl</a:t>
            </a:r>
            <a:r>
              <a:rPr sz="2400" spc="9" dirty="0" smtClean="0">
                <a:latin typeface="Times New Roman"/>
                <a:cs typeface="Times New Roman"/>
              </a:rPr>
              <a:t>l</a:t>
            </a:r>
            <a:r>
              <a:rPr sz="2400" spc="0" dirty="0" smtClean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972" y="1566067"/>
            <a:ext cx="166339" cy="2326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64"/>
              </a:lnSpc>
              <a:spcBef>
                <a:spcPts val="88"/>
              </a:spcBef>
            </a:pPr>
            <a:r>
              <a:rPr sz="1600" spc="0" dirty="0" smtClean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endParaRPr sz="1600" dirty="0">
              <a:latin typeface="Wingdings 3"/>
              <a:cs typeface="Wingdings 3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972" y="2788453"/>
            <a:ext cx="166339" cy="2326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64"/>
              </a:lnSpc>
              <a:spcBef>
                <a:spcPts val="88"/>
              </a:spcBef>
            </a:pPr>
            <a:r>
              <a:rPr sz="1600" spc="0" dirty="0" smtClean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endParaRPr sz="1600">
              <a:latin typeface="Wingdings 3"/>
              <a:cs typeface="Wingdings 3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5972" y="4669958"/>
            <a:ext cx="166339" cy="2326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64"/>
              </a:lnSpc>
              <a:spcBef>
                <a:spcPts val="88"/>
              </a:spcBef>
            </a:pPr>
            <a:r>
              <a:rPr sz="1600" spc="0" dirty="0" smtClean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endParaRPr sz="1600">
              <a:latin typeface="Wingdings 3"/>
              <a:cs typeface="Wingdings 3"/>
            </a:endParaRPr>
          </a:p>
        </p:txBody>
      </p:sp>
    </p:spTree>
    <p:extLst>
      <p:ext uri="{BB962C8B-B14F-4D97-AF65-F5344CB8AC3E}">
        <p14:creationId xmlns:p14="http://schemas.microsoft.com/office/powerpoint/2010/main" val="39810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28650" y="1143000"/>
            <a:ext cx="7886700" cy="53335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2800" dirty="0">
                <a:latin typeface="Calibri" panose="020F0502020204030204" pitchFamily="34" charset="0"/>
                <a:cs typeface="Calibri" panose="020F0502020204030204" pitchFamily="34" charset="0"/>
              </a:rPr>
              <a:t>Jelaskan dengan kalimat sendiri apa yang dimaksud dengan </a:t>
            </a:r>
            <a:r>
              <a:rPr lang="id-ID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mining</a:t>
            </a:r>
            <a:r>
              <a:rPr lang="id-ID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id-ID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Sebutkan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sudut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pandang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multidimensi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data mining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>
                <a:latin typeface="Calibri" panose="020F0502020204030204" pitchFamily="34" charset="0"/>
                <a:cs typeface="Calibri" panose="020F0502020204030204" pitchFamily="34" charset="0"/>
              </a:rPr>
              <a:t>Apa perbedaan antara </a:t>
            </a:r>
            <a:r>
              <a:rPr lang="id-ID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id-ID" sz="28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id-ID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pengetahuan</a:t>
            </a:r>
            <a:r>
              <a:rPr lang="id-ID" sz="2800" dirty="0">
                <a:latin typeface="Calibri" panose="020F0502020204030204" pitchFamily="34" charset="0"/>
                <a:cs typeface="Calibri" panose="020F0502020204030204" pitchFamily="34" charset="0"/>
              </a:rPr>
              <a:t> (knowledge</a:t>
            </a:r>
            <a:r>
              <a:rPr lang="id-ID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)?</a:t>
            </a:r>
            <a:endParaRPr lang="id-ID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d-ID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669" y="122129"/>
            <a:ext cx="7797662" cy="1151965"/>
          </a:xfrm>
        </p:spPr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(POST TEST)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9267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7085" y="1224153"/>
            <a:ext cx="7796030" cy="3311189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 smtClean="0"/>
              <a:t>TERIMAKASIH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0825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78" y="290016"/>
            <a:ext cx="7797662" cy="1151965"/>
          </a:xfrm>
        </p:spPr>
        <p:txBody>
          <a:bodyPr/>
          <a:lstStyle/>
          <a:p>
            <a:r>
              <a:rPr lang="en-US" dirty="0" err="1" smtClean="0"/>
              <a:t>Capaian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583140"/>
            <a:ext cx="7796030" cy="3791445"/>
          </a:xfrm>
        </p:spPr>
        <p:txBody>
          <a:bodyPr>
            <a:normAutofit fontScale="85000" lnSpcReduction="10000"/>
          </a:bodyPr>
          <a:lstStyle/>
          <a:p>
            <a:pPr marL="469900" marR="48635" lvl="0" indent="-457200" algn="just">
              <a:lnSpc>
                <a:spcPts val="2965"/>
              </a:lnSpc>
              <a:spcBef>
                <a:spcPts val="148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</a:t>
            </a:r>
            <a:r>
              <a:rPr lang="en-US" sz="2800" cap="none" spc="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2800" cap="none" spc="-1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-7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-5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-5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cap="none" spc="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-5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cap="none" spc="-5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eca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hk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n-US" sz="2800" cap="none" spc="-1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cap="none" spc="-6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</a:t>
            </a:r>
            <a:r>
              <a:rPr lang="en-US" sz="2800" cap="none" spc="-3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9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cap="none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9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cap="none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800" cap="none" spc="-5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cap="none" spc="9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inin</a:t>
            </a:r>
            <a:r>
              <a:rPr lang="en-US" sz="2800" cap="none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800" cap="none" spc="-4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-34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800" cap="non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cap="non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800" cap="none" spc="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sz="2800" cap="none" spc="-2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-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duni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-7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bisn</a:t>
            </a:r>
            <a:r>
              <a:rPr lang="en-US" sz="2800" cap="none" spc="-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cap="non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cap="none" spc="-7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ndi</a:t>
            </a:r>
            <a:r>
              <a:rPr lang="en-US" sz="2800" cap="none" spc="-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800" cap="none" spc="-1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cap="none" spc="-6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9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cap="none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n-US" sz="2800" cap="none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9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</a:t>
            </a:r>
            <a:r>
              <a:rPr lang="en-US" sz="2800" cap="none" spc="-1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cap="none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ry.</a:t>
            </a:r>
            <a:endParaRPr lang="en-US" dirty="0" smtClean="0"/>
          </a:p>
          <a:p>
            <a:pPr marL="469900" marR="48635" lvl="0" indent="-457200" algn="just">
              <a:lnSpc>
                <a:spcPts val="2965"/>
              </a:lnSpc>
              <a:spcBef>
                <a:spcPts val="148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</a:t>
            </a:r>
            <a:r>
              <a:rPr lang="en-US" sz="2800" cap="none" spc="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2800" cap="none" spc="-1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-7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</a:t>
            </a:r>
            <a:r>
              <a:rPr lang="en-US" sz="2800" cap="none" spc="-3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800" cap="none" spc="-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-5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ngi</a:t>
            </a:r>
            <a:r>
              <a:rPr lang="en-US" sz="2800" cap="none" spc="-1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cap="none" spc="-8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cap="non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cap="none" spc="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</a:t>
            </a:r>
            <a:r>
              <a:rPr lang="en-US" sz="2800" cap="non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ram </a:t>
            </a:r>
            <a:r>
              <a:rPr lang="en-US" sz="2800" cap="none" spc="9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pembelajaran</a:t>
            </a:r>
            <a:r>
              <a:rPr lang="en-US" sz="2800" cap="none" spc="9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9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berbasis</a:t>
            </a:r>
            <a:r>
              <a:rPr lang="en-US" sz="2800" cap="none" spc="9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9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proyek</a:t>
            </a:r>
            <a:r>
              <a:rPr lang="en-US" sz="2800" cap="none" spc="-69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(Project base Learning) </a:t>
            </a:r>
            <a:r>
              <a:rPr lang="en-US" sz="2800" cap="none" spc="9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cap="none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9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cap="none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</a:t>
            </a:r>
            <a:r>
              <a:rPr lang="en-US" sz="2800" cap="none" spc="-75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cap="none" spc="-1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cap="none" spc="-6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-5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cap="none" spc="-44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-5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(MB</a:t>
            </a:r>
            <a:r>
              <a:rPr lang="en-US" sz="2800" cap="none" spc="-14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800" cap="non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M) 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-5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-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</a:t>
            </a:r>
            <a:r>
              <a:rPr lang="en-US" sz="2800" cap="none" spc="-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-1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800" cap="none" spc="-6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</a:t>
            </a:r>
            <a:r>
              <a:rPr lang="en-US" sz="2800" cap="none" spc="-1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cap="none" spc="-8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cap="non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cap="non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-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</a:t>
            </a:r>
            <a:r>
              <a:rPr lang="en-US" sz="2800" cap="none" spc="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inin</a:t>
            </a:r>
            <a:r>
              <a:rPr lang="en-US" sz="2800" cap="non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 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800" cap="none" spc="-6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-5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2800" cap="none" spc="-1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800" cap="none" spc="-1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cap="none" spc="-6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cap="none" spc="-1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-1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-1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cap="non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cap="none" spc="-6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cap="none" spc="-5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cap="none" spc="-3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-34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800" cap="non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cap="non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 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cap="none" spc="-4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gun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-1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cap="none" spc="-1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cap="none" spc="-8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-5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cap="none" spc="-3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en-US" sz="2800" cap="none" spc="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</a:t>
            </a:r>
            <a:r>
              <a:rPr lang="en-US" sz="2800" cap="none" spc="1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</a:t>
            </a:r>
            <a:r>
              <a:rPr lang="en-US" sz="2800" cap="none" spc="-7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duni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-7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bisni</a:t>
            </a:r>
            <a:r>
              <a:rPr lang="en-US" sz="2800" cap="none" spc="-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cap="non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ndi</a:t>
            </a:r>
            <a:r>
              <a:rPr lang="en-US" sz="2800" cap="none" spc="-1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800" cap="none" spc="-1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cap="none" spc="-6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n-US" sz="2800" cap="none" spc="-3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</a:t>
            </a:r>
            <a:r>
              <a:rPr lang="en-US" sz="2800" cap="none" spc="-1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2800" cap="none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46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043" y="153538"/>
            <a:ext cx="7797662" cy="1151965"/>
          </a:xfrm>
        </p:spPr>
        <p:txBody>
          <a:bodyPr/>
          <a:lstStyle/>
          <a:p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4225" y="1162644"/>
            <a:ext cx="7796030" cy="4705893"/>
          </a:xfrm>
        </p:spPr>
        <p:txBody>
          <a:bodyPr/>
          <a:lstStyle/>
          <a:p>
            <a:pPr marL="469900" marR="53492" lvl="0" indent="-457200">
              <a:lnSpc>
                <a:spcPts val="2965"/>
              </a:lnSpc>
              <a:spcBef>
                <a:spcPts val="148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US" sz="2800" cap="none" spc="-1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cap="none" spc="-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-14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cap="non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cap="non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-1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</a:t>
            </a:r>
            <a:r>
              <a:rPr lang="en-US" sz="2800" cap="none" spc="-19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cap="none" spc="-9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cap="none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</a:p>
          <a:p>
            <a:pPr marL="469900" marR="53492" lvl="0" indent="-457200">
              <a:lnSpc>
                <a:spcPts val="2965"/>
              </a:lnSpc>
              <a:spcBef>
                <a:spcPts val="148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sz="2800" cap="none" spc="-1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cap="none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9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cap="none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-29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n-US" sz="2800" cap="none" spc="-3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</a:t>
            </a:r>
            <a:r>
              <a:rPr lang="en-US" sz="2800" cap="none" spc="1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800" cap="none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cap="none" spc="9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cap="none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-1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800" cap="none" spc="9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cap="none" spc="-19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2800" cap="none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marR="53492" lvl="0" indent="-457200">
              <a:lnSpc>
                <a:spcPts val="2965"/>
              </a:lnSpc>
              <a:spcBef>
                <a:spcPts val="148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sz="2800" cap="none" spc="-1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800" cap="none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cap="none" spc="9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gun</a:t>
            </a:r>
            <a:r>
              <a:rPr lang="en-US" sz="2800" cap="none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aan</a:t>
            </a:r>
            <a:r>
              <a:rPr lang="en-US" sz="2800" cap="none" spc="-9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-1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cap="non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cap="non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-1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-9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cap="none" spc="-1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cap="none" spc="9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cap="none" spc="-1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800" cap="none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</a:p>
          <a:p>
            <a:pPr marL="469900" marR="53492" lvl="0" indent="-457200">
              <a:lnSpc>
                <a:spcPts val="2965"/>
              </a:lnSpc>
              <a:spcBef>
                <a:spcPts val="148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sz="2800" cap="none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cap="none" spc="9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onto</a:t>
            </a:r>
            <a:r>
              <a:rPr lang="en-US" sz="2800" cap="none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800" cap="none" spc="-89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n-US" sz="2800" cap="none" spc="-64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-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cap="non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cap="non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-2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cap="none" spc="9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inin</a:t>
            </a:r>
            <a:r>
              <a:rPr lang="en-US" sz="2800" cap="none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</a:p>
          <a:p>
            <a:pPr marL="12700" marR="53492" lvl="0" indent="0">
              <a:lnSpc>
                <a:spcPts val="2965"/>
              </a:lnSpc>
              <a:spcBef>
                <a:spcPts val="148"/>
              </a:spcBef>
              <a:buClrTx/>
              <a:buSzTx/>
              <a:buNone/>
            </a:pPr>
            <a:endParaRPr lang="en-US" sz="2800" cap="none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3492" lvl="0" indent="0">
              <a:lnSpc>
                <a:spcPts val="2965"/>
              </a:lnSpc>
              <a:spcBef>
                <a:spcPts val="148"/>
              </a:spcBef>
              <a:buClrTx/>
              <a:buSzTx/>
              <a:buNone/>
            </a:pPr>
            <a:r>
              <a:rPr lang="en-US" sz="2800" cap="none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Kemampuan</a:t>
            </a:r>
            <a:r>
              <a:rPr lang="en-US" sz="2800" cap="none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Akhir</a:t>
            </a:r>
            <a:r>
              <a:rPr lang="en-US" sz="2800" cap="none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800" cap="none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Diharapkan</a:t>
            </a:r>
            <a:endParaRPr lang="en-US" sz="2800" cap="none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lvl="0" indent="-457200" algn="just">
              <a:lnSpc>
                <a:spcPct val="95825"/>
              </a:lnSpc>
              <a:spcBef>
                <a:spcPts val="1544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</a:t>
            </a:r>
            <a:r>
              <a:rPr lang="en-US" sz="2800" cap="none" spc="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2800" cap="none" spc="-1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-7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-5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-5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cap="none" spc="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-5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cap="none" spc="-5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-5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cap="none" spc="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kons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</a:t>
            </a:r>
            <a:r>
              <a:rPr lang="en-US" sz="2800" cap="none" spc="-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cap="none" spc="-1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cap="non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-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-5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cap="none" spc="9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inin</a:t>
            </a:r>
            <a:r>
              <a:rPr lang="en-US" sz="2800" cap="none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800" cap="none" spc="-19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cap="none" spc="9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800" cap="none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cap="none" spc="9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gun</a:t>
            </a:r>
            <a:r>
              <a:rPr lang="en-US" sz="2800" cap="none" spc="-19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n-US" sz="2800" cap="none" spc="-9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cap="none" spc="-1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cap="none" spc="-6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onto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800" cap="none" spc="-8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</a:t>
            </a:r>
            <a:r>
              <a:rPr lang="en-US" sz="2800" cap="none" spc="9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cap="non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n-US" sz="2800" cap="none" spc="-8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cap="non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cap="non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spc="-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-5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cap="none" spc="9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ining </a:t>
            </a:r>
            <a:r>
              <a:rPr lang="en-US" sz="2800" cap="none" spc="9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800" cap="none" spc="9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spc="9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kasus</a:t>
            </a:r>
            <a:r>
              <a:rPr lang="en-US" sz="2800" cap="none" spc="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4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" y="177422"/>
            <a:ext cx="8148240" cy="818866"/>
          </a:xfrm>
        </p:spPr>
        <p:txBody>
          <a:bodyPr/>
          <a:lstStyle/>
          <a:p>
            <a:r>
              <a:rPr lang="en-US" sz="3200" dirty="0" err="1" smtClean="0"/>
              <a:t>Kontrak</a:t>
            </a:r>
            <a:r>
              <a:rPr lang="en-US" sz="3200" dirty="0" smtClean="0"/>
              <a:t> </a:t>
            </a:r>
            <a:r>
              <a:rPr lang="en-US" sz="3200" dirty="0" err="1" smtClean="0"/>
              <a:t>Perkuliahan</a:t>
            </a:r>
            <a:r>
              <a:rPr lang="en-US" sz="3200" dirty="0"/>
              <a:t> </a:t>
            </a:r>
            <a:r>
              <a:rPr lang="en-US" sz="3200" dirty="0" smtClean="0"/>
              <a:t>(system </a:t>
            </a:r>
            <a:r>
              <a:rPr lang="en-US" sz="3200" dirty="0" err="1" smtClean="0"/>
              <a:t>pembelajaran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9877" y="996288"/>
            <a:ext cx="8312803" cy="4339987"/>
          </a:xfrm>
        </p:spPr>
        <p:txBody>
          <a:bodyPr>
            <a:normAutofit lnSpcReduction="10000"/>
          </a:bodyPr>
          <a:lstStyle/>
          <a:p>
            <a:pPr marL="12700" algn="just">
              <a:lnSpc>
                <a:spcPct val="100000"/>
              </a:lnSpc>
              <a:spcBef>
                <a:spcPts val="127"/>
              </a:spcBef>
            </a:pPr>
            <a:r>
              <a:rPr lang="sv-SE" sz="2800" cap="none" spc="4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sv-SE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sv-SE" sz="2800" cap="none" spc="4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sv-SE" sz="2800" cap="none" spc="-9" dirty="0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sv-SE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sv-SE" sz="2800" cap="none" spc="-14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800" cap="none" spc="4" dirty="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sv-SE" sz="2800" cap="none" spc="-9" dirty="0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sv-SE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mbel</a:t>
            </a:r>
            <a:r>
              <a:rPr lang="sv-SE" sz="2800" cap="none" spc="-9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sv-SE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ja</a:t>
            </a:r>
            <a:r>
              <a:rPr lang="sv-SE" sz="2800" cap="none" spc="-14" dirty="0" smtClean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sv-SE" sz="2800" cap="none" spc="-9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sv-SE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n d</a:t>
            </a:r>
            <a:r>
              <a:rPr lang="sv-SE" sz="2800" cap="none" spc="-9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sv-SE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lam p</a:t>
            </a:r>
            <a:r>
              <a:rPr lang="sv-SE" sz="2800" cap="none" spc="-9" dirty="0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sv-SE" sz="2800" cap="none" spc="-4" dirty="0" smtClean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sv-SE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kuliah</a:t>
            </a:r>
            <a:r>
              <a:rPr lang="sv-SE" sz="2800" cap="none" spc="-14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sv-SE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n ini</a:t>
            </a:r>
            <a:r>
              <a:rPr lang="sv-SE" sz="2800" cap="none" spc="-14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sv-SE" sz="2800" cap="none" spc="4" dirty="0" smtClean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sv-SE" sz="2800" cap="none" spc="-9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sv-SE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kukan</a:t>
            </a:r>
            <a:r>
              <a:rPr lang="sv-SE" sz="2800" cap="none" spc="-9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sv-SE" sz="2800" cap="none" spc="-9" dirty="0" smtClean="0">
                <a:latin typeface="Calibri" panose="020F0502020204030204" pitchFamily="34" charset="0"/>
                <a:cs typeface="Calibri" panose="020F0502020204030204" pitchFamily="34" charset="0"/>
              </a:rPr>
              <a:t>eca</a:t>
            </a:r>
            <a:r>
              <a:rPr lang="sv-SE" sz="2800" cap="none" spc="-4" dirty="0" smtClean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sv-SE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a asynchronous, d</a:t>
            </a:r>
            <a:r>
              <a:rPr lang="sv-SE" sz="2800" cap="none" spc="-9" dirty="0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sv-SE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sv-SE" sz="2800" cap="none" spc="-25" dirty="0" smtClean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sv-SE" sz="2800" cap="none" spc="-9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sv-SE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n menggunakan lms google classroom </a:t>
            </a:r>
            <a:r>
              <a:rPr lang="sv-SE" sz="2800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(/https://lmsinformatikaivet.com</a:t>
            </a:r>
            <a:r>
              <a:rPr lang="sv-SE" sz="2800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/)</a:t>
            </a:r>
            <a:r>
              <a:rPr lang="sv-SE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v-SE" sz="28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27"/>
              </a:spcBef>
            </a:pPr>
            <a:r>
              <a:rPr lang="sv-SE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Mahasiswa diharapkan aktif menggali informasi materi kuliah yang dibutuhkan secara mandiri, dosen bertindak sebagai fasilitator</a:t>
            </a:r>
          </a:p>
          <a:p>
            <a:pPr marL="12700" algn="just">
              <a:lnSpc>
                <a:spcPct val="100000"/>
              </a:lnSpc>
              <a:spcBef>
                <a:spcPts val="127"/>
              </a:spcBef>
            </a:pPr>
            <a:r>
              <a:rPr lang="sv-SE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Dosen memandu mahasiswa atau membimbing dalam mengerjakan tugas-tugas / pembelajaran yang diberikan</a:t>
            </a:r>
          </a:p>
          <a:p>
            <a:pPr marL="12700" algn="just">
              <a:lnSpc>
                <a:spcPct val="100000"/>
              </a:lnSpc>
              <a:spcBef>
                <a:spcPts val="127"/>
              </a:spcBef>
            </a:pPr>
            <a:r>
              <a:rPr lang="sv-SE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Sistem penugasan mata kuliah bersifat individu dan kelompok</a:t>
            </a:r>
            <a:endParaRPr lang="sv-SE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8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635" y="276368"/>
            <a:ext cx="7797662" cy="678975"/>
          </a:xfrm>
        </p:spPr>
        <p:txBody>
          <a:bodyPr/>
          <a:lstStyle/>
          <a:p>
            <a:r>
              <a:rPr lang="en-US" sz="3200" dirty="0" err="1" smtClean="0"/>
              <a:t>Kontrak</a:t>
            </a:r>
            <a:r>
              <a:rPr lang="en-US" sz="3200" dirty="0" smtClean="0"/>
              <a:t> </a:t>
            </a:r>
            <a:r>
              <a:rPr lang="en-US" sz="3200" dirty="0" err="1" smtClean="0"/>
              <a:t>Perkuliahan</a:t>
            </a:r>
            <a:r>
              <a:rPr lang="en-US" sz="3200" dirty="0" smtClean="0"/>
              <a:t> (</a:t>
            </a:r>
            <a:r>
              <a:rPr lang="en-US" sz="3200" dirty="0" err="1" smtClean="0"/>
              <a:t>Indikator</a:t>
            </a:r>
            <a:r>
              <a:rPr lang="en-US" sz="3200" dirty="0" smtClean="0"/>
              <a:t> </a:t>
            </a:r>
            <a:r>
              <a:rPr lang="en-US" sz="3200" dirty="0" err="1" smtClean="0"/>
              <a:t>penilaian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9635" y="1078174"/>
            <a:ext cx="8000746" cy="4296412"/>
          </a:xfrm>
        </p:spPr>
        <p:txBody>
          <a:bodyPr>
            <a:noAutofit/>
          </a:bodyPr>
          <a:lstStyle/>
          <a:p>
            <a:pPr marL="355600" lvl="0" indent="-342900">
              <a:lnSpc>
                <a:spcPts val="2550"/>
              </a:lnSpc>
              <a:spcBef>
                <a:spcPts val="127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sz="2800" cap="none" spc="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cap="none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cap="none" spc="-1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cap="none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cap="none" spc="-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cap="none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nsi</a:t>
            </a:r>
            <a:r>
              <a:rPr lang="en-US" sz="2800" cap="none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:10%</a:t>
            </a:r>
          </a:p>
          <a:p>
            <a:pPr marL="355600" lvl="0" indent="-342900">
              <a:lnSpc>
                <a:spcPts val="2550"/>
              </a:lnSpc>
              <a:spcBef>
                <a:spcPts val="127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sz="2800" cap="none" spc="-1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cap="none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cap="none" spc="-25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800" cap="none" spc="-9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cap="none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20%</a:t>
            </a:r>
          </a:p>
          <a:p>
            <a:pPr marL="355600" lvl="0" indent="-342900">
              <a:lnSpc>
                <a:spcPts val="2550"/>
              </a:lnSpc>
              <a:spcBef>
                <a:spcPts val="127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sz="2800" cap="none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cap="none" spc="-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cap="none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: 30%</a:t>
            </a:r>
          </a:p>
          <a:p>
            <a:pPr marL="355600" lvl="0" indent="-342900">
              <a:lnSpc>
                <a:spcPts val="2550"/>
              </a:lnSpc>
              <a:spcBef>
                <a:spcPts val="127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sz="2800" cap="none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cap="none" spc="-9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: 40%</a:t>
            </a:r>
            <a:endParaRPr lang="en-US" sz="2800" dirty="0" smtClean="0"/>
          </a:p>
          <a:p>
            <a:r>
              <a:rPr lang="en-US" sz="2800" dirty="0" err="1" smtClean="0"/>
              <a:t>Catatan</a:t>
            </a:r>
            <a:r>
              <a:rPr lang="en-US" sz="2800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cap="none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Kehadiran</a:t>
            </a:r>
            <a:r>
              <a:rPr lang="en-US" sz="2800" cap="none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wajiib</a:t>
            </a:r>
            <a:r>
              <a:rPr lang="en-US" sz="2800" cap="none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&gt;=75%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cap="none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UTS </a:t>
            </a:r>
            <a:r>
              <a:rPr lang="en-US" sz="2800" cap="none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800" cap="none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UAS </a:t>
            </a:r>
            <a:r>
              <a:rPr lang="en-US" sz="2800" cap="none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wajib</a:t>
            </a:r>
            <a:r>
              <a:rPr lang="en-US" sz="2800" cap="none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diikuti</a:t>
            </a:r>
            <a:r>
              <a:rPr lang="en-US" sz="2800" cap="none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sesuai</a:t>
            </a:r>
            <a:r>
              <a:rPr lang="en-US" sz="2800" cap="none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800" cap="none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jadwal</a:t>
            </a:r>
            <a:r>
              <a:rPr lang="en-US" sz="2800" cap="none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none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perkuliahan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3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090" y="209812"/>
            <a:ext cx="7797662" cy="942584"/>
          </a:xfrm>
        </p:spPr>
        <p:txBody>
          <a:bodyPr/>
          <a:lstStyle/>
          <a:p>
            <a:r>
              <a:rPr lang="en-US" sz="3200" dirty="0" err="1" smtClean="0"/>
              <a:t>Kontrak</a:t>
            </a:r>
            <a:r>
              <a:rPr lang="en-US" sz="3200" dirty="0" smtClean="0"/>
              <a:t> </a:t>
            </a:r>
            <a:r>
              <a:rPr lang="en-US" sz="3200" dirty="0" err="1" smtClean="0"/>
              <a:t>Perkuliahan</a:t>
            </a:r>
            <a:r>
              <a:rPr lang="en-US" sz="3200" dirty="0" smtClean="0"/>
              <a:t> (</a:t>
            </a:r>
            <a:r>
              <a:rPr lang="en-US" sz="3200" dirty="0" err="1" smtClean="0"/>
              <a:t>etika</a:t>
            </a:r>
            <a:r>
              <a:rPr lang="en-US" sz="3200" dirty="0" smtClean="0"/>
              <a:t> </a:t>
            </a:r>
            <a:r>
              <a:rPr lang="en-US" sz="3200" dirty="0" err="1" smtClean="0"/>
              <a:t>kelas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152396"/>
            <a:ext cx="7796030" cy="4222189"/>
          </a:xfrm>
        </p:spPr>
        <p:txBody>
          <a:bodyPr>
            <a:normAutofit/>
          </a:bodyPr>
          <a:lstStyle/>
          <a:p>
            <a:pPr algn="just"/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Mahasiswa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maksimal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terlambat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15 </a:t>
            </a:r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menit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bila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melewati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15 </a:t>
            </a:r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menit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mahasiswa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wajib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membuat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review </a:t>
            </a:r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jurnal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mempresentasikan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dipertemuan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selanjutnya</a:t>
            </a:r>
            <a:endParaRPr lang="en-US" sz="24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Dosen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maksimal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terlambat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15 </a:t>
            </a:r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menit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melewati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15 </a:t>
            </a:r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menit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ketua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kelas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harap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menghubungi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dosen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mencari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jadwal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pengganti</a:t>
            </a:r>
            <a:endParaRPr lang="en-US" sz="24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Mahasiswa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wajib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menyalakan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video </a:t>
            </a:r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saat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perkuliahan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daring </a:t>
            </a:r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lewat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zoom/g-meet</a:t>
            </a:r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Refrensi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837766"/>
            <a:ext cx="7796030" cy="3311189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id-ID" spc="-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</a:t>
            </a:r>
            <a:r>
              <a:rPr lang="id-ID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id-ID" spc="-1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id-ID" spc="3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id-ID" spc="-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id-ID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id-ID" spc="-4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id-ID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id-ID" spc="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d-ID" spc="3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id-ID" spc="-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id-ID" spc="-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id-ID" spc="1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id-ID" spc="-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id-ID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id-ID" spc="-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id-ID" spc="-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id-ID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</a:t>
            </a:r>
            <a:r>
              <a:rPr lang="id-ID" spc="-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id-ID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id-ID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id-ID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id-ID" spc="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id-ID" spc="-4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id-ID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id-ID" spc="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d-ID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2009,</a:t>
            </a:r>
            <a:r>
              <a:rPr lang="id-ID" spc="4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d-ID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id-ID" spc="-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id-ID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id-ID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id-ID" spc="3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id-ID" spc="-4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id-ID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id-ID" spc="-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id-ID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id-ID" spc="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d-ID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id-ID" spc="-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id-ID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id-ID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id-ID" spc="-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d-ID" spc="1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id-ID" spc="-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id-ID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id-ID" spc="-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id-ID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ng,</a:t>
            </a:r>
            <a:r>
              <a:rPr lang="id-ID" spc="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d-ID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</a:t>
            </a:r>
            <a:r>
              <a:rPr lang="id-ID" spc="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id-ID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id-ID" spc="-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</a:t>
            </a:r>
            <a:r>
              <a:rPr lang="id-ID" spc="-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id-ID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</a:t>
            </a:r>
            <a:r>
              <a:rPr lang="id-ID" spc="-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id-ID" spc="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id-ID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id-ID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id-ID" spc="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d-ID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id-ID" spc="-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</a:t>
            </a:r>
            <a:r>
              <a:rPr lang="id-ID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id-ID" spc="-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id-ID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id-ID" spc="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d-ID" i="1" spc="-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id-ID" i="1" spc="1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id-ID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boo</a:t>
            </a:r>
            <a:r>
              <a:rPr lang="id-ID" i="1" spc="-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Han,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Jiawei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Kamber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Micheline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and Pei,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Jian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2012, Data Mining: Concepts and Techniques Third Edition, Waltham: Morgan Kaufmann, Elsevier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Prasetyo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Eko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2014. Data Mining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Mengolah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Data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Menjadi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Informasi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Menggunakan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Matlab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Offset</a:t>
            </a:r>
            <a:r>
              <a:rPr lang="id-ID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Suntoro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Joko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, 2019, Data Mining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Algoritma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dan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Implementasi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dengan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pemrograman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PHP,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Gramedia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69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1"/>
            <a:ext cx="8515350" cy="685799"/>
          </a:xfrm>
        </p:spPr>
        <p:txBody>
          <a:bodyPr>
            <a:normAutofit fontScale="90000"/>
          </a:bodyPr>
          <a:lstStyle/>
          <a:p>
            <a:r>
              <a:rPr lang="id-ID" dirty="0" err="1" smtClean="0"/>
              <a:t>Pre-Test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5141" y="1014346"/>
            <a:ext cx="8393717" cy="2514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Jelaskan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perbedaan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1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US" sz="21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pengetahuan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id-ID" sz="2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Jelaskan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apa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ketahui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mining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sz="2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Sebutkan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peran</a:t>
            </a:r>
            <a:r>
              <a:rPr lang="en-US" sz="21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utama</a:t>
            </a:r>
            <a:r>
              <a:rPr lang="en-US" sz="21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mining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Sebutkan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pemanfaatan</a:t>
            </a:r>
            <a:r>
              <a:rPr lang="en-US" sz="21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1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mining 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en-US" sz="2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berbagai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bidang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1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Pengetahuan</a:t>
            </a:r>
            <a:r>
              <a:rPr lang="en-US" sz="21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1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pola</a:t>
            </a:r>
            <a:r>
              <a:rPr lang="en-US" sz="21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</a:t>
            </a:r>
            <a:r>
              <a:rPr lang="en-US" sz="21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1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US" sz="21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kita</a:t>
            </a:r>
            <a:r>
              <a:rPr lang="en-US" sz="21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dapatkan</a:t>
            </a:r>
            <a:r>
              <a:rPr lang="en-US" sz="21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data di </a:t>
            </a:r>
            <a:r>
              <a:rPr lang="en-US" sz="2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bawah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endParaRPr lang="id-ID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3528946"/>
            <a:ext cx="8014962" cy="24021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685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89FE0EFE-BC5C-4E4D-AF73-7B8DD9280856}"/>
  <p:tag name="GENSWF_ADVANCE_TIME" val="0.59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506</TotalTime>
  <Words>1065</Words>
  <Application>Microsoft Office PowerPoint</Application>
  <PresentationFormat>On-screen Show (4:3)</PresentationFormat>
  <Paragraphs>197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ＭＳ Ｐゴシック</vt:lpstr>
      <vt:lpstr>Arial</vt:lpstr>
      <vt:lpstr>Arial Black</vt:lpstr>
      <vt:lpstr>Calibri</vt:lpstr>
      <vt:lpstr>Calibri Light</vt:lpstr>
      <vt:lpstr>Constantia</vt:lpstr>
      <vt:lpstr>Impact</vt:lpstr>
      <vt:lpstr>Lucida Sans Unicode</vt:lpstr>
      <vt:lpstr>Times New Roman</vt:lpstr>
      <vt:lpstr>Verdana</vt:lpstr>
      <vt:lpstr>Wingdings</vt:lpstr>
      <vt:lpstr>Wingdings 3</vt:lpstr>
      <vt:lpstr>Main Event</vt:lpstr>
      <vt:lpstr>1_Office Theme</vt:lpstr>
      <vt:lpstr>Pengantar Data mining Pertemuan-1</vt:lpstr>
      <vt:lpstr>Diskripsi mata kuliah</vt:lpstr>
      <vt:lpstr>Capaian pembelajaran mata kuliah</vt:lpstr>
      <vt:lpstr>Pokok Bahasan</vt:lpstr>
      <vt:lpstr>Kontrak Perkuliahan (system pembelajaran)</vt:lpstr>
      <vt:lpstr>Kontrak Perkuliahan (Indikator penilaian)</vt:lpstr>
      <vt:lpstr>Kontrak Perkuliahan (etika kelas)</vt:lpstr>
      <vt:lpstr>Daftar Refrensi</vt:lpstr>
      <vt:lpstr>Pre-Test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 (POST TEST)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Data mining Pertemuan-1</dc:title>
  <dc:creator>arga</dc:creator>
  <cp:lastModifiedBy>arga</cp:lastModifiedBy>
  <cp:revision>18</cp:revision>
  <cp:lastPrinted>2022-08-19T08:33:45Z</cp:lastPrinted>
  <dcterms:created xsi:type="dcterms:W3CDTF">2022-08-19T05:28:34Z</dcterms:created>
  <dcterms:modified xsi:type="dcterms:W3CDTF">2023-09-23T02:58:06Z</dcterms:modified>
</cp:coreProperties>
</file>