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1"/>
  </p:sldMasterIdLst>
  <p:notesMasterIdLst>
    <p:notesMasterId r:id="rId29"/>
  </p:notesMasterIdLst>
  <p:sldIdLst>
    <p:sldId id="393" r:id="rId2"/>
    <p:sldId id="284" r:id="rId3"/>
    <p:sldId id="540" r:id="rId4"/>
    <p:sldId id="539" r:id="rId5"/>
    <p:sldId id="285" r:id="rId6"/>
    <p:sldId id="286" r:id="rId7"/>
    <p:sldId id="288" r:id="rId8"/>
    <p:sldId id="287" r:id="rId9"/>
    <p:sldId id="289" r:id="rId10"/>
    <p:sldId id="541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58" r:id="rId20"/>
    <p:sldId id="257" r:id="rId21"/>
    <p:sldId id="269" r:id="rId22"/>
    <p:sldId id="260" r:id="rId23"/>
    <p:sldId id="261" r:id="rId24"/>
    <p:sldId id="262" r:id="rId25"/>
    <p:sldId id="263" r:id="rId26"/>
    <p:sldId id="264" r:id="rId27"/>
    <p:sldId id="536" r:id="rId28"/>
  </p:sldIdLst>
  <p:sldSz cx="9144000" cy="5143500" type="screen16x9"/>
  <p:notesSz cx="6858000" cy="91440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4CFE"/>
    <a:srgbClr val="D21D23"/>
    <a:srgbClr val="2891B8"/>
    <a:srgbClr val="ECECEC"/>
    <a:srgbClr val="00D0D2"/>
    <a:srgbClr val="2E60B2"/>
    <a:srgbClr val="5749FF"/>
    <a:srgbClr val="09C3FD"/>
    <a:srgbClr val="0183E5"/>
    <a:srgbClr val="21A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76" autoAdjust="0"/>
    <p:restoredTop sz="94670" autoAdjust="0"/>
  </p:normalViewPr>
  <p:slideViewPr>
    <p:cSldViewPr>
      <p:cViewPr varScale="1">
        <p:scale>
          <a:sx n="99" d="100"/>
          <a:sy n="99" d="100"/>
        </p:scale>
        <p:origin x="1075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0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288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1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1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5_2">
  <dgm:title val=""/>
  <dgm:desc val=""/>
  <dgm:catLst>
    <dgm:cat type="accent5" pri="15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B6A8C4-E58B-4D06-8500-64E968B217F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6B41D2F-925E-420F-90B5-37C0A3EF1EE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dirty="0" err="1"/>
            <a:t>Resiko</a:t>
          </a:r>
          <a:r>
            <a:rPr lang="en-US" sz="1800" dirty="0"/>
            <a:t> </a:t>
          </a:r>
          <a:r>
            <a:rPr lang="en-US" sz="1800" dirty="0" err="1"/>
            <a:t>adalah</a:t>
          </a:r>
          <a:r>
            <a:rPr lang="en-US" sz="1800" dirty="0"/>
            <a:t> </a:t>
          </a:r>
          <a:r>
            <a:rPr lang="id-ID" sz="1800" dirty="0"/>
            <a:t>adalah bahaya, akibat atau konsekuensi yang dapat terjadi akibat sebuah proses yang sedang berlangsung atau kejadian yang akan datang</a:t>
          </a:r>
          <a:r>
            <a:rPr lang="en-US" sz="1800" dirty="0"/>
            <a:t> (</a:t>
          </a:r>
          <a:r>
            <a:rPr lang="en-US" sz="1800" dirty="0" err="1"/>
            <a:t>wikipedia</a:t>
          </a:r>
          <a:r>
            <a:rPr lang="en-US" sz="1800" dirty="0"/>
            <a:t>).</a:t>
          </a:r>
        </a:p>
      </dgm:t>
    </dgm:pt>
    <dgm:pt modelId="{D581B047-31FB-438E-BC14-056EE2B57DC5}" type="parTrans" cxnId="{A3101C9F-CA67-4848-9694-EF615DE19062}">
      <dgm:prSet/>
      <dgm:spPr/>
      <dgm:t>
        <a:bodyPr/>
        <a:lstStyle/>
        <a:p>
          <a:endParaRPr lang="en-US"/>
        </a:p>
      </dgm:t>
    </dgm:pt>
    <dgm:pt modelId="{47855A3E-0009-4E8F-8719-758603B41329}" type="sibTrans" cxnId="{A3101C9F-CA67-4848-9694-EF615DE19062}">
      <dgm:prSet/>
      <dgm:spPr/>
      <dgm:t>
        <a:bodyPr/>
        <a:lstStyle/>
        <a:p>
          <a:endParaRPr lang="en-US"/>
        </a:p>
      </dgm:t>
    </dgm:pt>
    <dgm:pt modelId="{96F01099-AB4A-4BC6-9201-A8C791F4A20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b="1" dirty="0" err="1"/>
            <a:t>Resiko</a:t>
          </a:r>
          <a:r>
            <a:rPr lang="en-US" sz="1600" dirty="0"/>
            <a:t> </a:t>
          </a:r>
          <a:r>
            <a:rPr lang="en-US" sz="1600" dirty="0" err="1"/>
            <a:t>mungkin</a:t>
          </a:r>
          <a:r>
            <a:rPr lang="en-US" sz="1600" dirty="0"/>
            <a:t> </a:t>
          </a:r>
          <a:r>
            <a:rPr lang="en-US" sz="1600" dirty="0" err="1"/>
            <a:t>terjadi</a:t>
          </a:r>
          <a:r>
            <a:rPr lang="en-US" sz="1600" dirty="0"/>
            <a:t> oleh </a:t>
          </a:r>
          <a:r>
            <a:rPr lang="en-US" sz="1600" dirty="0" err="1"/>
            <a:t>satu</a:t>
          </a:r>
          <a:r>
            <a:rPr lang="en-US" sz="1600" dirty="0"/>
            <a:t> </a:t>
          </a:r>
          <a:r>
            <a:rPr lang="en-US" sz="1600" dirty="0" err="1"/>
            <a:t>atau</a:t>
          </a:r>
          <a:r>
            <a:rPr lang="en-US" sz="1600" dirty="0"/>
            <a:t> </a:t>
          </a:r>
          <a:r>
            <a:rPr lang="en-US" sz="1600" dirty="0" err="1"/>
            <a:t>lebih</a:t>
          </a:r>
          <a:r>
            <a:rPr lang="en-US" sz="1600" dirty="0"/>
            <a:t> </a:t>
          </a:r>
          <a:r>
            <a:rPr lang="en-US" sz="1600" dirty="0" err="1"/>
            <a:t>penyebab</a:t>
          </a:r>
          <a:r>
            <a:rPr lang="en-US" sz="1600" dirty="0"/>
            <a:t> dan </a:t>
          </a:r>
          <a:r>
            <a:rPr lang="en-US" sz="1600" dirty="0" err="1"/>
            <a:t>memberikan</a:t>
          </a:r>
          <a:r>
            <a:rPr lang="en-US" sz="1600" dirty="0"/>
            <a:t> </a:t>
          </a:r>
          <a:r>
            <a:rPr lang="en-US" sz="1600" dirty="0" err="1"/>
            <a:t>satu</a:t>
          </a:r>
          <a:r>
            <a:rPr lang="en-US" sz="1600" dirty="0"/>
            <a:t> </a:t>
          </a:r>
          <a:r>
            <a:rPr lang="en-US" sz="1600" dirty="0" err="1"/>
            <a:t>atau</a:t>
          </a:r>
          <a:r>
            <a:rPr lang="en-US" sz="1600" dirty="0"/>
            <a:t> </a:t>
          </a:r>
          <a:r>
            <a:rPr lang="en-US" sz="1600" dirty="0" err="1"/>
            <a:t>lebih</a:t>
          </a:r>
          <a:r>
            <a:rPr lang="en-US" sz="1600" dirty="0"/>
            <a:t> </a:t>
          </a:r>
          <a:r>
            <a:rPr lang="en-US" sz="1600" dirty="0" err="1"/>
            <a:t>dampak</a:t>
          </a:r>
          <a:r>
            <a:rPr lang="en-US" sz="1600" dirty="0"/>
            <a:t>. </a:t>
          </a:r>
          <a:r>
            <a:rPr lang="en-US" sz="1600" dirty="0" err="1"/>
            <a:t>Dalam</a:t>
          </a:r>
          <a:r>
            <a:rPr lang="en-US" sz="1600" dirty="0"/>
            <a:t> </a:t>
          </a:r>
          <a:r>
            <a:rPr lang="en-US" sz="1600" b="1" dirty="0" err="1"/>
            <a:t>lingkup</a:t>
          </a:r>
          <a:r>
            <a:rPr lang="en-US" sz="1600" b="1" dirty="0"/>
            <a:t> </a:t>
          </a:r>
          <a:r>
            <a:rPr lang="en-US" sz="1600" b="1" dirty="0" err="1"/>
            <a:t>proyek</a:t>
          </a:r>
          <a:r>
            <a:rPr lang="en-US" sz="1600" dirty="0"/>
            <a:t>, </a:t>
          </a:r>
          <a:r>
            <a:rPr lang="en-US" sz="1600" dirty="0" err="1"/>
            <a:t>resiko</a:t>
          </a:r>
          <a:r>
            <a:rPr lang="en-US" sz="1600" dirty="0"/>
            <a:t> </a:t>
          </a:r>
          <a:r>
            <a:rPr lang="en-US" sz="1600" dirty="0" err="1"/>
            <a:t>bisa</a:t>
          </a:r>
          <a:r>
            <a:rPr lang="en-US" sz="1600" dirty="0"/>
            <a:t>  </a:t>
          </a:r>
          <a:r>
            <a:rPr lang="en-US" sz="1600" dirty="0" err="1"/>
            <a:t>terjadi</a:t>
          </a:r>
          <a:r>
            <a:rPr lang="en-US" sz="1600" dirty="0"/>
            <a:t> pada salah </a:t>
          </a:r>
          <a:r>
            <a:rPr lang="en-US" sz="1600" dirty="0" err="1"/>
            <a:t>satu</a:t>
          </a:r>
          <a:r>
            <a:rPr lang="en-US" sz="1600" dirty="0"/>
            <a:t> </a:t>
          </a:r>
          <a:r>
            <a:rPr lang="en-US" sz="1600" dirty="0" err="1"/>
            <a:t>atau</a:t>
          </a:r>
          <a:r>
            <a:rPr lang="en-US" sz="1600" dirty="0"/>
            <a:t> </a:t>
          </a:r>
          <a:r>
            <a:rPr lang="en-US" sz="1600" dirty="0" err="1"/>
            <a:t>beberapa</a:t>
          </a:r>
          <a:r>
            <a:rPr lang="en-US" sz="1600" dirty="0"/>
            <a:t> </a:t>
          </a:r>
          <a:r>
            <a:rPr lang="en-US" sz="1600" dirty="0" err="1"/>
            <a:t>tahapan</a:t>
          </a:r>
          <a:r>
            <a:rPr lang="en-US" sz="1600" dirty="0"/>
            <a:t> </a:t>
          </a:r>
          <a:r>
            <a:rPr lang="en-US" sz="1600" dirty="0" err="1"/>
            <a:t>proyek</a:t>
          </a:r>
          <a:r>
            <a:rPr lang="en-US" sz="1600" dirty="0"/>
            <a:t> yang </a:t>
          </a:r>
          <a:r>
            <a:rPr lang="en-US" sz="1600" dirty="0" err="1"/>
            <a:t>berdampak</a:t>
          </a:r>
          <a:r>
            <a:rPr lang="en-US" sz="1600" dirty="0"/>
            <a:t> pada </a:t>
          </a:r>
          <a:r>
            <a:rPr lang="en-US" sz="1600" b="1" dirty="0" err="1"/>
            <a:t>waktu</a:t>
          </a:r>
          <a:r>
            <a:rPr lang="en-US" sz="1600" b="1" dirty="0"/>
            <a:t>, </a:t>
          </a:r>
          <a:r>
            <a:rPr lang="en-US" sz="1600" b="1" dirty="0" err="1"/>
            <a:t>biaya</a:t>
          </a:r>
          <a:r>
            <a:rPr lang="en-US" sz="1600" b="1" dirty="0"/>
            <a:t>, </a:t>
          </a:r>
          <a:r>
            <a:rPr lang="en-US" sz="1600" b="1" dirty="0" err="1"/>
            <a:t>ruang</a:t>
          </a:r>
          <a:r>
            <a:rPr lang="en-US" sz="1600" b="1" dirty="0"/>
            <a:t> </a:t>
          </a:r>
          <a:r>
            <a:rPr lang="en-US" sz="1600" b="1" dirty="0" err="1"/>
            <a:t>lingkup</a:t>
          </a:r>
          <a:r>
            <a:rPr lang="en-US" sz="1600" b="1" dirty="0"/>
            <a:t> </a:t>
          </a:r>
          <a:r>
            <a:rPr lang="en-US" sz="1600" dirty="0" err="1"/>
            <a:t>atau</a:t>
          </a:r>
          <a:r>
            <a:rPr lang="en-US" sz="1600" b="1" dirty="0"/>
            <a:t> </a:t>
          </a:r>
          <a:r>
            <a:rPr lang="en-US" sz="1600" b="1" dirty="0" err="1"/>
            <a:t>mutu</a:t>
          </a:r>
          <a:r>
            <a:rPr lang="en-US" sz="1600" dirty="0"/>
            <a:t>.</a:t>
          </a:r>
        </a:p>
      </dgm:t>
    </dgm:pt>
    <dgm:pt modelId="{33FA4169-0577-4A7F-BB0E-4D79CC243353}" type="parTrans" cxnId="{5F605C2F-B840-41E4-AADD-B26A1B954120}">
      <dgm:prSet/>
      <dgm:spPr/>
      <dgm:t>
        <a:bodyPr/>
        <a:lstStyle/>
        <a:p>
          <a:endParaRPr lang="en-US"/>
        </a:p>
      </dgm:t>
    </dgm:pt>
    <dgm:pt modelId="{3532B240-3FA4-4F33-9DB2-7E51DE95CC35}" type="sibTrans" cxnId="{5F605C2F-B840-41E4-AADD-B26A1B954120}">
      <dgm:prSet/>
      <dgm:spPr/>
      <dgm:t>
        <a:bodyPr/>
        <a:lstStyle/>
        <a:p>
          <a:endParaRPr lang="en-US"/>
        </a:p>
      </dgm:t>
    </dgm:pt>
    <dgm:pt modelId="{296EED9C-8F68-430E-9ADB-A11F9B06D83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dirty="0" err="1"/>
            <a:t>Resiko</a:t>
          </a:r>
          <a:r>
            <a:rPr lang="en-US" sz="1800" dirty="0"/>
            <a:t> </a:t>
          </a:r>
          <a:r>
            <a:rPr lang="en-US" sz="1800" dirty="0" err="1"/>
            <a:t>merupakan</a:t>
          </a:r>
          <a:r>
            <a:rPr lang="en-US" sz="1800" dirty="0"/>
            <a:t> </a:t>
          </a:r>
          <a:r>
            <a:rPr lang="en-US" sz="1800" dirty="0" err="1"/>
            <a:t>sebuah</a:t>
          </a:r>
          <a:r>
            <a:rPr lang="en-US" sz="1800" dirty="0"/>
            <a:t> </a:t>
          </a:r>
          <a:r>
            <a:rPr lang="en-US" sz="1800" dirty="0" err="1"/>
            <a:t>ketidakpastian</a:t>
          </a:r>
          <a:r>
            <a:rPr lang="en-US" sz="1800" dirty="0"/>
            <a:t>, </a:t>
          </a:r>
          <a:r>
            <a:rPr lang="en-US" sz="1800" dirty="0" err="1"/>
            <a:t>memberikan</a:t>
          </a:r>
          <a:r>
            <a:rPr lang="en-US" sz="1800" dirty="0"/>
            <a:t> </a:t>
          </a:r>
          <a:r>
            <a:rPr lang="en-US" sz="1800" dirty="0" err="1"/>
            <a:t>dampak</a:t>
          </a:r>
          <a:r>
            <a:rPr lang="en-US" sz="1800" dirty="0"/>
            <a:t> </a:t>
          </a:r>
          <a:r>
            <a:rPr lang="en-US" sz="1800" dirty="0" err="1"/>
            <a:t>positif</a:t>
          </a:r>
          <a:r>
            <a:rPr lang="en-US" sz="1800" dirty="0"/>
            <a:t> </a:t>
          </a:r>
          <a:r>
            <a:rPr lang="en-US" sz="1800" dirty="0" err="1"/>
            <a:t>atau</a:t>
          </a:r>
          <a:r>
            <a:rPr lang="en-US" sz="1800" dirty="0"/>
            <a:t> </a:t>
          </a:r>
          <a:r>
            <a:rPr lang="en-US" sz="1800" dirty="0" err="1"/>
            <a:t>negatif</a:t>
          </a:r>
          <a:r>
            <a:rPr lang="en-US" sz="1800" dirty="0"/>
            <a:t>, </a:t>
          </a:r>
          <a:r>
            <a:rPr lang="en-US" sz="1800" dirty="0" err="1"/>
            <a:t>memiliki</a:t>
          </a:r>
          <a:r>
            <a:rPr lang="en-US" sz="1800" dirty="0"/>
            <a:t> </a:t>
          </a:r>
          <a:r>
            <a:rPr lang="en-US" sz="1800" dirty="0" err="1"/>
            <a:t>sebab</a:t>
          </a:r>
          <a:r>
            <a:rPr lang="en-US" sz="1800" dirty="0"/>
            <a:t> </a:t>
          </a:r>
          <a:r>
            <a:rPr lang="en-US" sz="1800" dirty="0" err="1"/>
            <a:t>akibat</a:t>
          </a:r>
          <a:r>
            <a:rPr lang="en-US" sz="1800" dirty="0"/>
            <a:t>.</a:t>
          </a:r>
        </a:p>
      </dgm:t>
    </dgm:pt>
    <dgm:pt modelId="{624C0CFD-AE79-4B21-89B6-E9C869E0292F}" type="parTrans" cxnId="{6C45380E-9357-4386-9E09-EB2E307F6F40}">
      <dgm:prSet/>
      <dgm:spPr/>
      <dgm:t>
        <a:bodyPr/>
        <a:lstStyle/>
        <a:p>
          <a:endParaRPr lang="en-US"/>
        </a:p>
      </dgm:t>
    </dgm:pt>
    <dgm:pt modelId="{4B5043DC-B91C-47A6-A302-C42E65EFAB3C}" type="sibTrans" cxnId="{6C45380E-9357-4386-9E09-EB2E307F6F40}">
      <dgm:prSet/>
      <dgm:spPr/>
      <dgm:t>
        <a:bodyPr/>
        <a:lstStyle/>
        <a:p>
          <a:endParaRPr lang="en-US"/>
        </a:p>
      </dgm:t>
    </dgm:pt>
    <dgm:pt modelId="{785C0829-BBE8-4DFB-A8B5-3C26F7772A87}" type="pres">
      <dgm:prSet presAssocID="{31B6A8C4-E58B-4D06-8500-64E968B217FC}" presName="root" presStyleCnt="0">
        <dgm:presLayoutVars>
          <dgm:dir/>
          <dgm:resizeHandles val="exact"/>
        </dgm:presLayoutVars>
      </dgm:prSet>
      <dgm:spPr/>
    </dgm:pt>
    <dgm:pt modelId="{789A3B37-C215-4FC2-83F3-07D016D1A1E9}" type="pres">
      <dgm:prSet presAssocID="{26B41D2F-925E-420F-90B5-37C0A3EF1EE0}" presName="compNode" presStyleCnt="0"/>
      <dgm:spPr/>
    </dgm:pt>
    <dgm:pt modelId="{D32D9D2B-91EC-452A-80CE-CF6F7E7EE091}" type="pres">
      <dgm:prSet presAssocID="{26B41D2F-925E-420F-90B5-37C0A3EF1EE0}" presName="bgRect" presStyleLbl="bgShp" presStyleIdx="0" presStyleCnt="3"/>
      <dgm:spPr/>
    </dgm:pt>
    <dgm:pt modelId="{BC2246C8-5F0D-471A-A9B4-F5067AD063F0}" type="pres">
      <dgm:prSet presAssocID="{26B41D2F-925E-420F-90B5-37C0A3EF1EE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CC8F83FD-A6DA-44FC-B8BD-437BD1F412F9}" type="pres">
      <dgm:prSet presAssocID="{26B41D2F-925E-420F-90B5-37C0A3EF1EE0}" presName="spaceRect" presStyleCnt="0"/>
      <dgm:spPr/>
    </dgm:pt>
    <dgm:pt modelId="{B12E768B-0965-4B31-B546-007A2BF948B0}" type="pres">
      <dgm:prSet presAssocID="{26B41D2F-925E-420F-90B5-37C0A3EF1EE0}" presName="parTx" presStyleLbl="revTx" presStyleIdx="0" presStyleCnt="3">
        <dgm:presLayoutVars>
          <dgm:chMax val="0"/>
          <dgm:chPref val="0"/>
        </dgm:presLayoutVars>
      </dgm:prSet>
      <dgm:spPr/>
    </dgm:pt>
    <dgm:pt modelId="{641856A1-519F-40F5-85F6-CA6EBA9F2F4C}" type="pres">
      <dgm:prSet presAssocID="{47855A3E-0009-4E8F-8719-758603B41329}" presName="sibTrans" presStyleCnt="0"/>
      <dgm:spPr/>
    </dgm:pt>
    <dgm:pt modelId="{F4C27E49-0F44-4A6F-B30C-B9EE7C8C432B}" type="pres">
      <dgm:prSet presAssocID="{96F01099-AB4A-4BC6-9201-A8C791F4A208}" presName="compNode" presStyleCnt="0"/>
      <dgm:spPr/>
    </dgm:pt>
    <dgm:pt modelId="{E75630A6-6EC5-4A37-BFED-67495F1F8912}" type="pres">
      <dgm:prSet presAssocID="{96F01099-AB4A-4BC6-9201-A8C791F4A208}" presName="bgRect" presStyleLbl="bgShp" presStyleIdx="1" presStyleCnt="3"/>
      <dgm:spPr/>
    </dgm:pt>
    <dgm:pt modelId="{A4D22B5C-F772-4587-A193-E9363EA0312C}" type="pres">
      <dgm:prSet presAssocID="{96F01099-AB4A-4BC6-9201-A8C791F4A20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rsor"/>
        </a:ext>
      </dgm:extLst>
    </dgm:pt>
    <dgm:pt modelId="{24E335F2-E52E-4271-8037-C164DE25CCAC}" type="pres">
      <dgm:prSet presAssocID="{96F01099-AB4A-4BC6-9201-A8C791F4A208}" presName="spaceRect" presStyleCnt="0"/>
      <dgm:spPr/>
    </dgm:pt>
    <dgm:pt modelId="{A9E7AD44-1662-4282-A1C1-AF387AC34338}" type="pres">
      <dgm:prSet presAssocID="{96F01099-AB4A-4BC6-9201-A8C791F4A208}" presName="parTx" presStyleLbl="revTx" presStyleIdx="1" presStyleCnt="3">
        <dgm:presLayoutVars>
          <dgm:chMax val="0"/>
          <dgm:chPref val="0"/>
        </dgm:presLayoutVars>
      </dgm:prSet>
      <dgm:spPr/>
    </dgm:pt>
    <dgm:pt modelId="{8AC2D5E1-E5A0-46D1-8E22-D6D4BA8628D2}" type="pres">
      <dgm:prSet presAssocID="{3532B240-3FA4-4F33-9DB2-7E51DE95CC35}" presName="sibTrans" presStyleCnt="0"/>
      <dgm:spPr/>
    </dgm:pt>
    <dgm:pt modelId="{ED4CE635-CA21-4995-BB6D-16825EF2E68B}" type="pres">
      <dgm:prSet presAssocID="{296EED9C-8F68-430E-9ADB-A11F9B06D83C}" presName="compNode" presStyleCnt="0"/>
      <dgm:spPr/>
    </dgm:pt>
    <dgm:pt modelId="{73F667C5-0CE2-444E-90E6-3AC5D28E97B8}" type="pres">
      <dgm:prSet presAssocID="{296EED9C-8F68-430E-9ADB-A11F9B06D83C}" presName="bgRect" presStyleLbl="bgShp" presStyleIdx="2" presStyleCnt="3"/>
      <dgm:spPr/>
    </dgm:pt>
    <dgm:pt modelId="{BFB62D42-7C1C-441B-ADC2-2684B59FE465}" type="pres">
      <dgm:prSet presAssocID="{296EED9C-8F68-430E-9ADB-A11F9B06D83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D0802824-8497-41D2-8563-ABB78330478B}" type="pres">
      <dgm:prSet presAssocID="{296EED9C-8F68-430E-9ADB-A11F9B06D83C}" presName="spaceRect" presStyleCnt="0"/>
      <dgm:spPr/>
    </dgm:pt>
    <dgm:pt modelId="{2AB9CC57-3E25-4B8C-A207-9F40E5660ABC}" type="pres">
      <dgm:prSet presAssocID="{296EED9C-8F68-430E-9ADB-A11F9B06D83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C45380E-9357-4386-9E09-EB2E307F6F40}" srcId="{31B6A8C4-E58B-4D06-8500-64E968B217FC}" destId="{296EED9C-8F68-430E-9ADB-A11F9B06D83C}" srcOrd="2" destOrd="0" parTransId="{624C0CFD-AE79-4B21-89B6-E9C869E0292F}" sibTransId="{4B5043DC-B91C-47A6-A302-C42E65EFAB3C}"/>
    <dgm:cxn modelId="{5F605C2F-B840-41E4-AADD-B26A1B954120}" srcId="{31B6A8C4-E58B-4D06-8500-64E968B217FC}" destId="{96F01099-AB4A-4BC6-9201-A8C791F4A208}" srcOrd="1" destOrd="0" parTransId="{33FA4169-0577-4A7F-BB0E-4D79CC243353}" sibTransId="{3532B240-3FA4-4F33-9DB2-7E51DE95CC35}"/>
    <dgm:cxn modelId="{B2CD7892-5A62-4873-9E01-DCF5FCE78B86}" type="presOf" srcId="{96F01099-AB4A-4BC6-9201-A8C791F4A208}" destId="{A9E7AD44-1662-4282-A1C1-AF387AC34338}" srcOrd="0" destOrd="0" presId="urn:microsoft.com/office/officeart/2018/2/layout/IconVerticalSolidList"/>
    <dgm:cxn modelId="{A3101C9F-CA67-4848-9694-EF615DE19062}" srcId="{31B6A8C4-E58B-4D06-8500-64E968B217FC}" destId="{26B41D2F-925E-420F-90B5-37C0A3EF1EE0}" srcOrd="0" destOrd="0" parTransId="{D581B047-31FB-438E-BC14-056EE2B57DC5}" sibTransId="{47855A3E-0009-4E8F-8719-758603B41329}"/>
    <dgm:cxn modelId="{30D9D9A6-5B81-41E2-9C2E-EE12C536E78A}" type="presOf" srcId="{26B41D2F-925E-420F-90B5-37C0A3EF1EE0}" destId="{B12E768B-0965-4B31-B546-007A2BF948B0}" srcOrd="0" destOrd="0" presId="urn:microsoft.com/office/officeart/2018/2/layout/IconVerticalSolidList"/>
    <dgm:cxn modelId="{6B4006D2-72B4-4F80-A729-61ABF3F673A8}" type="presOf" srcId="{31B6A8C4-E58B-4D06-8500-64E968B217FC}" destId="{785C0829-BBE8-4DFB-A8B5-3C26F7772A87}" srcOrd="0" destOrd="0" presId="urn:microsoft.com/office/officeart/2018/2/layout/IconVerticalSolidList"/>
    <dgm:cxn modelId="{07B0DBF6-C1A3-453F-BD1D-116E1FFD2144}" type="presOf" srcId="{296EED9C-8F68-430E-9ADB-A11F9B06D83C}" destId="{2AB9CC57-3E25-4B8C-A207-9F40E5660ABC}" srcOrd="0" destOrd="0" presId="urn:microsoft.com/office/officeart/2018/2/layout/IconVerticalSolidList"/>
    <dgm:cxn modelId="{9D897AF8-347E-4B53-ABA2-6DD813482271}" type="presParOf" srcId="{785C0829-BBE8-4DFB-A8B5-3C26F7772A87}" destId="{789A3B37-C215-4FC2-83F3-07D016D1A1E9}" srcOrd="0" destOrd="0" presId="urn:microsoft.com/office/officeart/2018/2/layout/IconVerticalSolidList"/>
    <dgm:cxn modelId="{B3C56FDB-1C7F-4672-A7F6-449E0EB000FF}" type="presParOf" srcId="{789A3B37-C215-4FC2-83F3-07D016D1A1E9}" destId="{D32D9D2B-91EC-452A-80CE-CF6F7E7EE091}" srcOrd="0" destOrd="0" presId="urn:microsoft.com/office/officeart/2018/2/layout/IconVerticalSolidList"/>
    <dgm:cxn modelId="{3832A929-5CDB-4EDE-865C-2041B1BFC56C}" type="presParOf" srcId="{789A3B37-C215-4FC2-83F3-07D016D1A1E9}" destId="{BC2246C8-5F0D-471A-A9B4-F5067AD063F0}" srcOrd="1" destOrd="0" presId="urn:microsoft.com/office/officeart/2018/2/layout/IconVerticalSolidList"/>
    <dgm:cxn modelId="{CA5F8A55-B52A-4F0B-A3BE-27E84B5EA9F0}" type="presParOf" srcId="{789A3B37-C215-4FC2-83F3-07D016D1A1E9}" destId="{CC8F83FD-A6DA-44FC-B8BD-437BD1F412F9}" srcOrd="2" destOrd="0" presId="urn:microsoft.com/office/officeart/2018/2/layout/IconVerticalSolidList"/>
    <dgm:cxn modelId="{46F8958B-A230-4FB7-8D21-C4755BC1144C}" type="presParOf" srcId="{789A3B37-C215-4FC2-83F3-07D016D1A1E9}" destId="{B12E768B-0965-4B31-B546-007A2BF948B0}" srcOrd="3" destOrd="0" presId="urn:microsoft.com/office/officeart/2018/2/layout/IconVerticalSolidList"/>
    <dgm:cxn modelId="{F01101DD-8A56-45A8-8E42-4895DB8C9D6E}" type="presParOf" srcId="{785C0829-BBE8-4DFB-A8B5-3C26F7772A87}" destId="{641856A1-519F-40F5-85F6-CA6EBA9F2F4C}" srcOrd="1" destOrd="0" presId="urn:microsoft.com/office/officeart/2018/2/layout/IconVerticalSolidList"/>
    <dgm:cxn modelId="{520BA240-08B9-4AFB-B740-3B898ED63244}" type="presParOf" srcId="{785C0829-BBE8-4DFB-A8B5-3C26F7772A87}" destId="{F4C27E49-0F44-4A6F-B30C-B9EE7C8C432B}" srcOrd="2" destOrd="0" presId="urn:microsoft.com/office/officeart/2018/2/layout/IconVerticalSolidList"/>
    <dgm:cxn modelId="{39C79A5D-7ACE-4565-B7FA-B1ED2F9469DF}" type="presParOf" srcId="{F4C27E49-0F44-4A6F-B30C-B9EE7C8C432B}" destId="{E75630A6-6EC5-4A37-BFED-67495F1F8912}" srcOrd="0" destOrd="0" presId="urn:microsoft.com/office/officeart/2018/2/layout/IconVerticalSolidList"/>
    <dgm:cxn modelId="{82DC5CC3-C1BC-4912-84AE-450BA2C9F3C3}" type="presParOf" srcId="{F4C27E49-0F44-4A6F-B30C-B9EE7C8C432B}" destId="{A4D22B5C-F772-4587-A193-E9363EA0312C}" srcOrd="1" destOrd="0" presId="urn:microsoft.com/office/officeart/2018/2/layout/IconVerticalSolidList"/>
    <dgm:cxn modelId="{57183EDA-CDE7-4F2D-ACD1-C1DFFE7903D4}" type="presParOf" srcId="{F4C27E49-0F44-4A6F-B30C-B9EE7C8C432B}" destId="{24E335F2-E52E-4271-8037-C164DE25CCAC}" srcOrd="2" destOrd="0" presId="urn:microsoft.com/office/officeart/2018/2/layout/IconVerticalSolidList"/>
    <dgm:cxn modelId="{2A053DFE-9746-4D89-ACF9-250C5136A19D}" type="presParOf" srcId="{F4C27E49-0F44-4A6F-B30C-B9EE7C8C432B}" destId="{A9E7AD44-1662-4282-A1C1-AF387AC34338}" srcOrd="3" destOrd="0" presId="urn:microsoft.com/office/officeart/2018/2/layout/IconVerticalSolidList"/>
    <dgm:cxn modelId="{40761715-C421-421D-9AFA-FE3BA5EDF548}" type="presParOf" srcId="{785C0829-BBE8-4DFB-A8B5-3C26F7772A87}" destId="{8AC2D5E1-E5A0-46D1-8E22-D6D4BA8628D2}" srcOrd="3" destOrd="0" presId="urn:microsoft.com/office/officeart/2018/2/layout/IconVerticalSolidList"/>
    <dgm:cxn modelId="{504E9137-472D-4C2A-A14F-B07F1068BBD0}" type="presParOf" srcId="{785C0829-BBE8-4DFB-A8B5-3C26F7772A87}" destId="{ED4CE635-CA21-4995-BB6D-16825EF2E68B}" srcOrd="4" destOrd="0" presId="urn:microsoft.com/office/officeart/2018/2/layout/IconVerticalSolidList"/>
    <dgm:cxn modelId="{CBBDEC67-3025-4DB6-9201-50EB0DCEDB1C}" type="presParOf" srcId="{ED4CE635-CA21-4995-BB6D-16825EF2E68B}" destId="{73F667C5-0CE2-444E-90E6-3AC5D28E97B8}" srcOrd="0" destOrd="0" presId="urn:microsoft.com/office/officeart/2018/2/layout/IconVerticalSolidList"/>
    <dgm:cxn modelId="{DD3114F3-C67E-462D-99E1-0C43B642296F}" type="presParOf" srcId="{ED4CE635-CA21-4995-BB6D-16825EF2E68B}" destId="{BFB62D42-7C1C-441B-ADC2-2684B59FE465}" srcOrd="1" destOrd="0" presId="urn:microsoft.com/office/officeart/2018/2/layout/IconVerticalSolidList"/>
    <dgm:cxn modelId="{FCB97F74-81C7-4262-A8C0-66D508844E56}" type="presParOf" srcId="{ED4CE635-CA21-4995-BB6D-16825EF2E68B}" destId="{D0802824-8497-41D2-8563-ABB78330478B}" srcOrd="2" destOrd="0" presId="urn:microsoft.com/office/officeart/2018/2/layout/IconVerticalSolidList"/>
    <dgm:cxn modelId="{F984177C-5779-4540-A5C6-2A5B8479B714}" type="presParOf" srcId="{ED4CE635-CA21-4995-BB6D-16825EF2E68B}" destId="{2AB9CC57-3E25-4B8C-A207-9F40E5660AB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E68E1C-0BF1-4F8A-BBC6-5C54E664445C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CC65F69-E896-43E5-A747-DDE9D47925B5}">
      <dgm:prSet custT="1"/>
      <dgm:spPr/>
      <dgm:t>
        <a:bodyPr/>
        <a:lstStyle/>
        <a:p>
          <a:r>
            <a:rPr lang="id-ID" sz="2000" b="1" u="sng" dirty="0"/>
            <a:t>Manajemen R</a:t>
          </a:r>
          <a:r>
            <a:rPr lang="en-US" sz="2000" b="1" u="sng" dirty="0"/>
            <a:t>e</a:t>
          </a:r>
          <a:r>
            <a:rPr lang="id-ID" sz="2000" b="1" u="sng" dirty="0"/>
            <a:t>siko Proyek</a:t>
          </a:r>
          <a:r>
            <a:rPr lang="en-US" sz="2000" b="1" dirty="0"/>
            <a:t> </a:t>
          </a:r>
          <a:r>
            <a:rPr lang="en-US" sz="2000" dirty="0" err="1"/>
            <a:t>adalah</a:t>
          </a:r>
          <a:r>
            <a:rPr lang="en-US" sz="2000" dirty="0"/>
            <a:t> p</a:t>
          </a:r>
          <a:r>
            <a:rPr lang="id-ID" sz="2000" dirty="0"/>
            <a:t>roses sistematis untuk merencanakan, mengidentifikasi, menganalisis, dan merespon r</a:t>
          </a:r>
          <a:r>
            <a:rPr lang="en-US" sz="2000" dirty="0"/>
            <a:t>e</a:t>
          </a:r>
          <a:r>
            <a:rPr lang="id-ID" sz="2000" dirty="0"/>
            <a:t>siko proyek. </a:t>
          </a:r>
          <a:endParaRPr lang="en-US" sz="2000" dirty="0"/>
        </a:p>
      </dgm:t>
    </dgm:pt>
    <dgm:pt modelId="{DDBEDFF5-BA15-47E1-AFD3-43AA1F83711E}" type="parTrans" cxnId="{9AF90B23-5B01-4ED8-9D77-685796085BF1}">
      <dgm:prSet/>
      <dgm:spPr/>
      <dgm:t>
        <a:bodyPr/>
        <a:lstStyle/>
        <a:p>
          <a:endParaRPr lang="en-US"/>
        </a:p>
      </dgm:t>
    </dgm:pt>
    <dgm:pt modelId="{569DAE80-531B-4DBE-89C6-5E6BEBB7A8AC}" type="sibTrans" cxnId="{9AF90B23-5B01-4ED8-9D77-685796085BF1}">
      <dgm:prSet/>
      <dgm:spPr/>
      <dgm:t>
        <a:bodyPr/>
        <a:lstStyle/>
        <a:p>
          <a:endParaRPr lang="en-US"/>
        </a:p>
      </dgm:t>
    </dgm:pt>
    <dgm:pt modelId="{E04BA2E5-0410-4A3F-9DFC-E1A8BE2C6078}">
      <dgm:prSet custT="1"/>
      <dgm:spPr/>
      <dgm:t>
        <a:bodyPr/>
        <a:lstStyle/>
        <a:p>
          <a:r>
            <a:rPr lang="id-ID" sz="2000" b="1" u="sng" dirty="0"/>
            <a:t>Tujuannya</a:t>
          </a:r>
          <a:r>
            <a:rPr lang="id-ID" sz="2000" dirty="0"/>
            <a:t> untuk meningkatkan peluang dan dampak peristiwa positif, dan mengurangi peluang dan dampak peristiwa yang merugikan proyek. </a:t>
          </a:r>
          <a:endParaRPr lang="en-US" sz="2000" dirty="0"/>
        </a:p>
      </dgm:t>
    </dgm:pt>
    <dgm:pt modelId="{05F7DB5E-F1DD-4A64-8C4D-BE56D34F6DAB}" type="parTrans" cxnId="{4C31F1C9-833E-4313-9A8F-95926BFB5ECE}">
      <dgm:prSet/>
      <dgm:spPr/>
      <dgm:t>
        <a:bodyPr/>
        <a:lstStyle/>
        <a:p>
          <a:endParaRPr lang="en-US"/>
        </a:p>
      </dgm:t>
    </dgm:pt>
    <dgm:pt modelId="{B2C5234B-38DD-4EE6-90DA-7BC539D90D9A}" type="sibTrans" cxnId="{4C31F1C9-833E-4313-9A8F-95926BFB5ECE}">
      <dgm:prSet/>
      <dgm:spPr/>
      <dgm:t>
        <a:bodyPr/>
        <a:lstStyle/>
        <a:p>
          <a:endParaRPr lang="en-US"/>
        </a:p>
      </dgm:t>
    </dgm:pt>
    <dgm:pt modelId="{09AD45F0-A3D8-4956-8261-326F50ABA2F8}">
      <dgm:prSet custT="1"/>
      <dgm:spPr/>
      <dgm:t>
        <a:bodyPr/>
        <a:lstStyle/>
        <a:p>
          <a:r>
            <a:rPr lang="en-US" sz="2000" b="1" u="sng" dirty="0" err="1"/>
            <a:t>Kegunaan</a:t>
          </a:r>
          <a:r>
            <a:rPr lang="en-US" sz="2000" dirty="0"/>
            <a:t> </a:t>
          </a:r>
          <a:r>
            <a:rPr lang="id-ID" sz="2000" dirty="0"/>
            <a:t>dapat membantu meningkatkan kesuksesan proyek dengan membantu proyek-proyek baik inisiasi, lingkup proyek, dan mengembangkan perkiraan realistis</a:t>
          </a:r>
          <a:r>
            <a:rPr lang="en-US" sz="2000" dirty="0"/>
            <a:t>.</a:t>
          </a:r>
        </a:p>
      </dgm:t>
    </dgm:pt>
    <dgm:pt modelId="{95E7C154-5F89-4F5E-B7A5-6ACB6A918633}" type="parTrans" cxnId="{2CC79F58-D929-434E-9839-5092BE336249}">
      <dgm:prSet/>
      <dgm:spPr/>
      <dgm:t>
        <a:bodyPr/>
        <a:lstStyle/>
        <a:p>
          <a:endParaRPr lang="en-US"/>
        </a:p>
      </dgm:t>
    </dgm:pt>
    <dgm:pt modelId="{0EDDAD05-119D-428C-8812-D782B4630420}" type="sibTrans" cxnId="{2CC79F58-D929-434E-9839-5092BE336249}">
      <dgm:prSet/>
      <dgm:spPr/>
      <dgm:t>
        <a:bodyPr/>
        <a:lstStyle/>
        <a:p>
          <a:endParaRPr lang="en-US"/>
        </a:p>
      </dgm:t>
    </dgm:pt>
    <dgm:pt modelId="{2CB80341-3F41-4D3F-AB14-E04C68DA4FB3}" type="pres">
      <dgm:prSet presAssocID="{7EE68E1C-0BF1-4F8A-BBC6-5C54E664445C}" presName="vert0" presStyleCnt="0">
        <dgm:presLayoutVars>
          <dgm:dir/>
          <dgm:animOne val="branch"/>
          <dgm:animLvl val="lvl"/>
        </dgm:presLayoutVars>
      </dgm:prSet>
      <dgm:spPr/>
    </dgm:pt>
    <dgm:pt modelId="{95E65F68-BDF6-44BE-9597-EC91A1149A0B}" type="pres">
      <dgm:prSet presAssocID="{9CC65F69-E896-43E5-A747-DDE9D47925B5}" presName="thickLine" presStyleLbl="alignNode1" presStyleIdx="0" presStyleCnt="3"/>
      <dgm:spPr/>
    </dgm:pt>
    <dgm:pt modelId="{10582A66-F8A8-4D89-AF2A-0A4C7CF810D1}" type="pres">
      <dgm:prSet presAssocID="{9CC65F69-E896-43E5-A747-DDE9D47925B5}" presName="horz1" presStyleCnt="0"/>
      <dgm:spPr/>
    </dgm:pt>
    <dgm:pt modelId="{9B1D7ED5-5215-4FE5-8CEA-1409BA6F5B9A}" type="pres">
      <dgm:prSet presAssocID="{9CC65F69-E896-43E5-A747-DDE9D47925B5}" presName="tx1" presStyleLbl="revTx" presStyleIdx="0" presStyleCnt="3"/>
      <dgm:spPr/>
    </dgm:pt>
    <dgm:pt modelId="{03567E15-FB02-48BF-B9F8-CEB4D75BD9FA}" type="pres">
      <dgm:prSet presAssocID="{9CC65F69-E896-43E5-A747-DDE9D47925B5}" presName="vert1" presStyleCnt="0"/>
      <dgm:spPr/>
    </dgm:pt>
    <dgm:pt modelId="{7EFEA59D-CAB1-406D-96EA-75717B37C4CF}" type="pres">
      <dgm:prSet presAssocID="{E04BA2E5-0410-4A3F-9DFC-E1A8BE2C6078}" presName="thickLine" presStyleLbl="alignNode1" presStyleIdx="1" presStyleCnt="3"/>
      <dgm:spPr/>
    </dgm:pt>
    <dgm:pt modelId="{78549432-790A-4AA8-9622-524A781EF7B9}" type="pres">
      <dgm:prSet presAssocID="{E04BA2E5-0410-4A3F-9DFC-E1A8BE2C6078}" presName="horz1" presStyleCnt="0"/>
      <dgm:spPr/>
    </dgm:pt>
    <dgm:pt modelId="{6F5B58BD-857B-4522-9420-62B4900EA3DA}" type="pres">
      <dgm:prSet presAssocID="{E04BA2E5-0410-4A3F-9DFC-E1A8BE2C6078}" presName="tx1" presStyleLbl="revTx" presStyleIdx="1" presStyleCnt="3"/>
      <dgm:spPr/>
    </dgm:pt>
    <dgm:pt modelId="{C8B7EA3A-1760-490F-A58F-8FA453696DD0}" type="pres">
      <dgm:prSet presAssocID="{E04BA2E5-0410-4A3F-9DFC-E1A8BE2C6078}" presName="vert1" presStyleCnt="0"/>
      <dgm:spPr/>
    </dgm:pt>
    <dgm:pt modelId="{BDEEA218-B228-46D0-BA8D-2385687F5CD1}" type="pres">
      <dgm:prSet presAssocID="{09AD45F0-A3D8-4956-8261-326F50ABA2F8}" presName="thickLine" presStyleLbl="alignNode1" presStyleIdx="2" presStyleCnt="3"/>
      <dgm:spPr/>
    </dgm:pt>
    <dgm:pt modelId="{4950202E-12AB-495F-A2F7-9F523E2B8133}" type="pres">
      <dgm:prSet presAssocID="{09AD45F0-A3D8-4956-8261-326F50ABA2F8}" presName="horz1" presStyleCnt="0"/>
      <dgm:spPr/>
    </dgm:pt>
    <dgm:pt modelId="{4C4E5296-7494-4D25-AE17-D4F41D4B9FC9}" type="pres">
      <dgm:prSet presAssocID="{09AD45F0-A3D8-4956-8261-326F50ABA2F8}" presName="tx1" presStyleLbl="revTx" presStyleIdx="2" presStyleCnt="3"/>
      <dgm:spPr/>
    </dgm:pt>
    <dgm:pt modelId="{B93D8627-742F-4F7B-B1E2-846DEE792512}" type="pres">
      <dgm:prSet presAssocID="{09AD45F0-A3D8-4956-8261-326F50ABA2F8}" presName="vert1" presStyleCnt="0"/>
      <dgm:spPr/>
    </dgm:pt>
  </dgm:ptLst>
  <dgm:cxnLst>
    <dgm:cxn modelId="{E86C2300-FF61-4DCA-9E11-B1DBFDC93626}" type="presOf" srcId="{E04BA2E5-0410-4A3F-9DFC-E1A8BE2C6078}" destId="{6F5B58BD-857B-4522-9420-62B4900EA3DA}" srcOrd="0" destOrd="0" presId="urn:microsoft.com/office/officeart/2008/layout/LinedList"/>
    <dgm:cxn modelId="{9AF90B23-5B01-4ED8-9D77-685796085BF1}" srcId="{7EE68E1C-0BF1-4F8A-BBC6-5C54E664445C}" destId="{9CC65F69-E896-43E5-A747-DDE9D47925B5}" srcOrd="0" destOrd="0" parTransId="{DDBEDFF5-BA15-47E1-AFD3-43AA1F83711E}" sibTransId="{569DAE80-531B-4DBE-89C6-5E6BEBB7A8AC}"/>
    <dgm:cxn modelId="{2CC79F58-D929-434E-9839-5092BE336249}" srcId="{7EE68E1C-0BF1-4F8A-BBC6-5C54E664445C}" destId="{09AD45F0-A3D8-4956-8261-326F50ABA2F8}" srcOrd="2" destOrd="0" parTransId="{95E7C154-5F89-4F5E-B7A5-6ACB6A918633}" sibTransId="{0EDDAD05-119D-428C-8812-D782B4630420}"/>
    <dgm:cxn modelId="{45EEBAA1-6860-482D-898D-9234616F833C}" type="presOf" srcId="{09AD45F0-A3D8-4956-8261-326F50ABA2F8}" destId="{4C4E5296-7494-4D25-AE17-D4F41D4B9FC9}" srcOrd="0" destOrd="0" presId="urn:microsoft.com/office/officeart/2008/layout/LinedList"/>
    <dgm:cxn modelId="{B7B763AA-2ACB-4067-87BB-33066B03080D}" type="presOf" srcId="{7EE68E1C-0BF1-4F8A-BBC6-5C54E664445C}" destId="{2CB80341-3F41-4D3F-AB14-E04C68DA4FB3}" srcOrd="0" destOrd="0" presId="urn:microsoft.com/office/officeart/2008/layout/LinedList"/>
    <dgm:cxn modelId="{F861E1B2-476E-4F05-9AE3-DDBADCB7D8C1}" type="presOf" srcId="{9CC65F69-E896-43E5-A747-DDE9D47925B5}" destId="{9B1D7ED5-5215-4FE5-8CEA-1409BA6F5B9A}" srcOrd="0" destOrd="0" presId="urn:microsoft.com/office/officeart/2008/layout/LinedList"/>
    <dgm:cxn modelId="{4C31F1C9-833E-4313-9A8F-95926BFB5ECE}" srcId="{7EE68E1C-0BF1-4F8A-BBC6-5C54E664445C}" destId="{E04BA2E5-0410-4A3F-9DFC-E1A8BE2C6078}" srcOrd="1" destOrd="0" parTransId="{05F7DB5E-F1DD-4A64-8C4D-BE56D34F6DAB}" sibTransId="{B2C5234B-38DD-4EE6-90DA-7BC539D90D9A}"/>
    <dgm:cxn modelId="{19EF190E-F439-4E26-BF34-B535083888AE}" type="presParOf" srcId="{2CB80341-3F41-4D3F-AB14-E04C68DA4FB3}" destId="{95E65F68-BDF6-44BE-9597-EC91A1149A0B}" srcOrd="0" destOrd="0" presId="urn:microsoft.com/office/officeart/2008/layout/LinedList"/>
    <dgm:cxn modelId="{CEE98C44-4D07-4BB0-A03C-B5CEFE6A13C7}" type="presParOf" srcId="{2CB80341-3F41-4D3F-AB14-E04C68DA4FB3}" destId="{10582A66-F8A8-4D89-AF2A-0A4C7CF810D1}" srcOrd="1" destOrd="0" presId="urn:microsoft.com/office/officeart/2008/layout/LinedList"/>
    <dgm:cxn modelId="{1EB54DB0-5A1D-4D2C-B8EF-90BF939152E6}" type="presParOf" srcId="{10582A66-F8A8-4D89-AF2A-0A4C7CF810D1}" destId="{9B1D7ED5-5215-4FE5-8CEA-1409BA6F5B9A}" srcOrd="0" destOrd="0" presId="urn:microsoft.com/office/officeart/2008/layout/LinedList"/>
    <dgm:cxn modelId="{EDD8D252-BF58-4BC4-ADB1-EBA3954CC9F7}" type="presParOf" srcId="{10582A66-F8A8-4D89-AF2A-0A4C7CF810D1}" destId="{03567E15-FB02-48BF-B9F8-CEB4D75BD9FA}" srcOrd="1" destOrd="0" presId="urn:microsoft.com/office/officeart/2008/layout/LinedList"/>
    <dgm:cxn modelId="{084F01A2-3E1F-4ABD-8E30-A4AA5AD057DC}" type="presParOf" srcId="{2CB80341-3F41-4D3F-AB14-E04C68DA4FB3}" destId="{7EFEA59D-CAB1-406D-96EA-75717B37C4CF}" srcOrd="2" destOrd="0" presId="urn:microsoft.com/office/officeart/2008/layout/LinedList"/>
    <dgm:cxn modelId="{2FAFA602-12BC-4B84-B08B-628111BD2715}" type="presParOf" srcId="{2CB80341-3F41-4D3F-AB14-E04C68DA4FB3}" destId="{78549432-790A-4AA8-9622-524A781EF7B9}" srcOrd="3" destOrd="0" presId="urn:microsoft.com/office/officeart/2008/layout/LinedList"/>
    <dgm:cxn modelId="{924183A7-FD70-4091-B6A5-DC39388D9F4E}" type="presParOf" srcId="{78549432-790A-4AA8-9622-524A781EF7B9}" destId="{6F5B58BD-857B-4522-9420-62B4900EA3DA}" srcOrd="0" destOrd="0" presId="urn:microsoft.com/office/officeart/2008/layout/LinedList"/>
    <dgm:cxn modelId="{5161C74E-E0F7-4ED0-B0CE-F21C38C82274}" type="presParOf" srcId="{78549432-790A-4AA8-9622-524A781EF7B9}" destId="{C8B7EA3A-1760-490F-A58F-8FA453696DD0}" srcOrd="1" destOrd="0" presId="urn:microsoft.com/office/officeart/2008/layout/LinedList"/>
    <dgm:cxn modelId="{CBC9053A-6FD6-4B74-8F56-F7C35172CBF5}" type="presParOf" srcId="{2CB80341-3F41-4D3F-AB14-E04C68DA4FB3}" destId="{BDEEA218-B228-46D0-BA8D-2385687F5CD1}" srcOrd="4" destOrd="0" presId="urn:microsoft.com/office/officeart/2008/layout/LinedList"/>
    <dgm:cxn modelId="{E8F6C897-FA86-4ED3-986D-5AB27D71ED00}" type="presParOf" srcId="{2CB80341-3F41-4D3F-AB14-E04C68DA4FB3}" destId="{4950202E-12AB-495F-A2F7-9F523E2B8133}" srcOrd="5" destOrd="0" presId="urn:microsoft.com/office/officeart/2008/layout/LinedList"/>
    <dgm:cxn modelId="{8BAB4F84-4FAC-4E03-B88E-8183097E83CE}" type="presParOf" srcId="{4950202E-12AB-495F-A2F7-9F523E2B8133}" destId="{4C4E5296-7494-4D25-AE17-D4F41D4B9FC9}" srcOrd="0" destOrd="0" presId="urn:microsoft.com/office/officeart/2008/layout/LinedList"/>
    <dgm:cxn modelId="{3CE996F6-1BA7-4216-8F88-9ED353888084}" type="presParOf" srcId="{4950202E-12AB-495F-A2F7-9F523E2B8133}" destId="{B93D8627-742F-4F7B-B1E2-846DEE79251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B6E2B2-7D80-4362-922C-CD9BBB04785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5_2" csCatId="accent5" phldr="1"/>
      <dgm:spPr/>
      <dgm:t>
        <a:bodyPr/>
        <a:lstStyle/>
        <a:p>
          <a:endParaRPr lang="en-US"/>
        </a:p>
      </dgm:t>
    </dgm:pt>
    <dgm:pt modelId="{C1A8D271-4B43-4C91-81C5-93A5B66B50A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Perencanaan manajemen resiko</a:t>
          </a:r>
        </a:p>
      </dgm:t>
    </dgm:pt>
    <dgm:pt modelId="{68331FCF-BFBD-4D65-9D3F-4DA39B2AACA6}" type="parTrans" cxnId="{E2448A2E-D787-4236-AFDC-EEE566B5DC36}">
      <dgm:prSet/>
      <dgm:spPr/>
      <dgm:t>
        <a:bodyPr/>
        <a:lstStyle/>
        <a:p>
          <a:endParaRPr lang="en-US"/>
        </a:p>
      </dgm:t>
    </dgm:pt>
    <dgm:pt modelId="{2F3B9F74-387B-40AE-B69D-885AE12671F9}" type="sibTrans" cxnId="{E2448A2E-D787-4236-AFDC-EEE566B5DC3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BBA2FE8-71DF-4D79-8467-8508A8B1930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Identifikasi</a:t>
          </a:r>
          <a:r>
            <a:rPr lang="en-US" dirty="0"/>
            <a:t> </a:t>
          </a:r>
          <a:r>
            <a:rPr lang="en-US" dirty="0" err="1"/>
            <a:t>resiko</a:t>
          </a:r>
          <a:endParaRPr lang="en-US" dirty="0"/>
        </a:p>
      </dgm:t>
    </dgm:pt>
    <dgm:pt modelId="{9CE1C665-E609-40F3-89A1-4C2A946E0C03}" type="parTrans" cxnId="{25DB3DEB-55E6-4CBA-89E1-21DCF6CBB765}">
      <dgm:prSet/>
      <dgm:spPr/>
      <dgm:t>
        <a:bodyPr/>
        <a:lstStyle/>
        <a:p>
          <a:endParaRPr lang="en-US"/>
        </a:p>
      </dgm:t>
    </dgm:pt>
    <dgm:pt modelId="{65E66A2B-62E1-4DD7-B8A1-9E814D7A7C46}" type="sibTrans" cxnId="{25DB3DEB-55E6-4CBA-89E1-21DCF6CBB76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26BA4B6-CE22-4F5F-A302-2666BA33460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Analisis resiko kualitatif dan kuantitatif</a:t>
          </a:r>
        </a:p>
      </dgm:t>
    </dgm:pt>
    <dgm:pt modelId="{23E47E6E-B3FB-4562-9CF1-2401CB717596}" type="parTrans" cxnId="{CF9583BA-C15B-4911-9D03-734F03DF3774}">
      <dgm:prSet/>
      <dgm:spPr/>
      <dgm:t>
        <a:bodyPr/>
        <a:lstStyle/>
        <a:p>
          <a:endParaRPr lang="en-US"/>
        </a:p>
      </dgm:t>
    </dgm:pt>
    <dgm:pt modelId="{D67896DE-7A62-45C7-9121-E56D91A91E9A}" type="sibTrans" cxnId="{CF9583BA-C15B-4911-9D03-734F03DF377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63852E84-BCBA-46F7-913C-6A94130AEC1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Perencanaan</a:t>
          </a:r>
          <a:r>
            <a:rPr lang="en-US" dirty="0"/>
            <a:t> </a:t>
          </a:r>
          <a:r>
            <a:rPr lang="en-US" dirty="0" err="1"/>
            <a:t>tindak</a:t>
          </a:r>
          <a:r>
            <a:rPr lang="en-US" dirty="0"/>
            <a:t> </a:t>
          </a:r>
          <a:r>
            <a:rPr lang="en-US" dirty="0" err="1"/>
            <a:t>penanganan</a:t>
          </a:r>
          <a:endParaRPr lang="en-US" dirty="0"/>
        </a:p>
      </dgm:t>
    </dgm:pt>
    <dgm:pt modelId="{01A812D0-E3EB-49FD-9413-04F066D39958}" type="parTrans" cxnId="{031CE50D-66C1-4B06-BA01-EF3925A44EC8}">
      <dgm:prSet/>
      <dgm:spPr/>
      <dgm:t>
        <a:bodyPr/>
        <a:lstStyle/>
        <a:p>
          <a:endParaRPr lang="en-US"/>
        </a:p>
      </dgm:t>
    </dgm:pt>
    <dgm:pt modelId="{99ADCE6A-68A5-43E7-9B22-36C3739E37B1}" type="sibTrans" cxnId="{031CE50D-66C1-4B06-BA01-EF3925A44EC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F89FA067-8281-43C0-B3A4-CDA70BA5089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Pengendalian dan monitoring resiko</a:t>
          </a:r>
        </a:p>
      </dgm:t>
    </dgm:pt>
    <dgm:pt modelId="{58FBD226-61AE-4ADB-8409-CAE189D950AD}" type="parTrans" cxnId="{DDA9EACD-6FCD-4878-82E6-E22711E7F02F}">
      <dgm:prSet/>
      <dgm:spPr/>
      <dgm:t>
        <a:bodyPr/>
        <a:lstStyle/>
        <a:p>
          <a:endParaRPr lang="en-US"/>
        </a:p>
      </dgm:t>
    </dgm:pt>
    <dgm:pt modelId="{139FDD5B-27D6-40BA-8DC3-BFB0E9EEB9C4}" type="sibTrans" cxnId="{DDA9EACD-6FCD-4878-82E6-E22711E7F02F}">
      <dgm:prSet/>
      <dgm:spPr/>
      <dgm:t>
        <a:bodyPr/>
        <a:lstStyle/>
        <a:p>
          <a:endParaRPr lang="en-US"/>
        </a:p>
      </dgm:t>
    </dgm:pt>
    <dgm:pt modelId="{AAD5C0F0-674E-4A78-B823-5254B737215C}" type="pres">
      <dgm:prSet presAssocID="{32B6E2B2-7D80-4362-922C-CD9BBB047857}" presName="root" presStyleCnt="0">
        <dgm:presLayoutVars>
          <dgm:dir/>
          <dgm:resizeHandles val="exact"/>
        </dgm:presLayoutVars>
      </dgm:prSet>
      <dgm:spPr/>
    </dgm:pt>
    <dgm:pt modelId="{400FE26E-4424-4C4E-BB7E-F2AD33BDB12E}" type="pres">
      <dgm:prSet presAssocID="{C1A8D271-4B43-4C91-81C5-93A5B66B50A0}" presName="compNode" presStyleCnt="0"/>
      <dgm:spPr/>
    </dgm:pt>
    <dgm:pt modelId="{4F80B908-D8AF-4E6B-8217-A34027053AFE}" type="pres">
      <dgm:prSet presAssocID="{C1A8D271-4B43-4C91-81C5-93A5B66B50A0}" presName="bgRect" presStyleLbl="bgShp" presStyleIdx="0" presStyleCnt="5"/>
      <dgm:spPr/>
    </dgm:pt>
    <dgm:pt modelId="{C102F633-01EA-4DB1-8531-34607BBA03F1}" type="pres">
      <dgm:prSet presAssocID="{C1A8D271-4B43-4C91-81C5-93A5B66B50A0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lue"/>
        </a:ext>
      </dgm:extLst>
    </dgm:pt>
    <dgm:pt modelId="{FD1040F5-4182-428A-8EEE-CD6FE5F38B6C}" type="pres">
      <dgm:prSet presAssocID="{C1A8D271-4B43-4C91-81C5-93A5B66B50A0}" presName="spaceRect" presStyleCnt="0"/>
      <dgm:spPr/>
    </dgm:pt>
    <dgm:pt modelId="{9EABB136-AC71-4D46-89D6-20AE1EE0927D}" type="pres">
      <dgm:prSet presAssocID="{C1A8D271-4B43-4C91-81C5-93A5B66B50A0}" presName="parTx" presStyleLbl="revTx" presStyleIdx="0" presStyleCnt="5">
        <dgm:presLayoutVars>
          <dgm:chMax val="0"/>
          <dgm:chPref val="0"/>
        </dgm:presLayoutVars>
      </dgm:prSet>
      <dgm:spPr/>
    </dgm:pt>
    <dgm:pt modelId="{61A823FC-8635-42F1-AF67-E7B2A3F86B21}" type="pres">
      <dgm:prSet presAssocID="{2F3B9F74-387B-40AE-B69D-885AE12671F9}" presName="sibTrans" presStyleCnt="0"/>
      <dgm:spPr/>
    </dgm:pt>
    <dgm:pt modelId="{0DC43F8E-7823-408E-84B4-3F25CC05BA26}" type="pres">
      <dgm:prSet presAssocID="{5BBA2FE8-71DF-4D79-8467-8508A8B19309}" presName="compNode" presStyleCnt="0"/>
      <dgm:spPr/>
    </dgm:pt>
    <dgm:pt modelId="{4E2E6EBA-AF52-45F4-A027-01005F5682B6}" type="pres">
      <dgm:prSet presAssocID="{5BBA2FE8-71DF-4D79-8467-8508A8B19309}" presName="bgRect" presStyleLbl="bgShp" presStyleIdx="1" presStyleCnt="5"/>
      <dgm:spPr/>
    </dgm:pt>
    <dgm:pt modelId="{1D2FC5F2-465A-4386-8C3E-222DD5980F86}" type="pres">
      <dgm:prSet presAssocID="{5BBA2FE8-71DF-4D79-8467-8508A8B19309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nd Chime"/>
        </a:ext>
      </dgm:extLst>
    </dgm:pt>
    <dgm:pt modelId="{C197FE5D-81E2-457B-B21E-D81749A1643D}" type="pres">
      <dgm:prSet presAssocID="{5BBA2FE8-71DF-4D79-8467-8508A8B19309}" presName="spaceRect" presStyleCnt="0"/>
      <dgm:spPr/>
    </dgm:pt>
    <dgm:pt modelId="{BED1CFB6-E9EB-4045-AC51-30512BCABF69}" type="pres">
      <dgm:prSet presAssocID="{5BBA2FE8-71DF-4D79-8467-8508A8B19309}" presName="parTx" presStyleLbl="revTx" presStyleIdx="1" presStyleCnt="5">
        <dgm:presLayoutVars>
          <dgm:chMax val="0"/>
          <dgm:chPref val="0"/>
        </dgm:presLayoutVars>
      </dgm:prSet>
      <dgm:spPr/>
    </dgm:pt>
    <dgm:pt modelId="{0DA74556-699F-4E94-882C-D4E6D49572CD}" type="pres">
      <dgm:prSet presAssocID="{65E66A2B-62E1-4DD7-B8A1-9E814D7A7C46}" presName="sibTrans" presStyleCnt="0"/>
      <dgm:spPr/>
    </dgm:pt>
    <dgm:pt modelId="{B017E816-563A-4F6A-A26E-ECCF8B62F3B6}" type="pres">
      <dgm:prSet presAssocID="{526BA4B6-CE22-4F5F-A302-2666BA334604}" presName="compNode" presStyleCnt="0"/>
      <dgm:spPr/>
    </dgm:pt>
    <dgm:pt modelId="{A709BDC1-4C0D-4517-B48F-8B0618407C82}" type="pres">
      <dgm:prSet presAssocID="{526BA4B6-CE22-4F5F-A302-2666BA334604}" presName="bgRect" presStyleLbl="bgShp" presStyleIdx="2" presStyleCnt="5"/>
      <dgm:spPr/>
    </dgm:pt>
    <dgm:pt modelId="{2DE97695-A4D0-4E98-A6B7-C8166F182B14}" type="pres">
      <dgm:prSet presAssocID="{526BA4B6-CE22-4F5F-A302-2666BA334604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13ED1D81-27A4-41FA-889E-C2ED652FE610}" type="pres">
      <dgm:prSet presAssocID="{526BA4B6-CE22-4F5F-A302-2666BA334604}" presName="spaceRect" presStyleCnt="0"/>
      <dgm:spPr/>
    </dgm:pt>
    <dgm:pt modelId="{D04DA672-A5D5-498B-88E0-392F35D2AD6A}" type="pres">
      <dgm:prSet presAssocID="{526BA4B6-CE22-4F5F-A302-2666BA334604}" presName="parTx" presStyleLbl="revTx" presStyleIdx="2" presStyleCnt="5">
        <dgm:presLayoutVars>
          <dgm:chMax val="0"/>
          <dgm:chPref val="0"/>
        </dgm:presLayoutVars>
      </dgm:prSet>
      <dgm:spPr/>
    </dgm:pt>
    <dgm:pt modelId="{6932D45B-459F-4977-A13C-3F65189F8A1D}" type="pres">
      <dgm:prSet presAssocID="{D67896DE-7A62-45C7-9121-E56D91A91E9A}" presName="sibTrans" presStyleCnt="0"/>
      <dgm:spPr/>
    </dgm:pt>
    <dgm:pt modelId="{D46CEB65-7E38-4536-8056-0223433C7882}" type="pres">
      <dgm:prSet presAssocID="{63852E84-BCBA-46F7-913C-6A94130AEC16}" presName="compNode" presStyleCnt="0"/>
      <dgm:spPr/>
    </dgm:pt>
    <dgm:pt modelId="{E5723FBD-9C80-49A5-93E5-BEFDA1562B51}" type="pres">
      <dgm:prSet presAssocID="{63852E84-BCBA-46F7-913C-6A94130AEC16}" presName="bgRect" presStyleLbl="bgShp" presStyleIdx="3" presStyleCnt="5"/>
      <dgm:spPr/>
    </dgm:pt>
    <dgm:pt modelId="{10B33EE0-C158-4291-9D33-386EE3199BFA}" type="pres">
      <dgm:prSet presAssocID="{63852E84-BCBA-46F7-913C-6A94130AEC16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14E4DABC-1DB0-4F0A-8103-B1DE652B3CD1}" type="pres">
      <dgm:prSet presAssocID="{63852E84-BCBA-46F7-913C-6A94130AEC16}" presName="spaceRect" presStyleCnt="0"/>
      <dgm:spPr/>
    </dgm:pt>
    <dgm:pt modelId="{94D006BC-E103-49EE-9489-3291BACBB8DB}" type="pres">
      <dgm:prSet presAssocID="{63852E84-BCBA-46F7-913C-6A94130AEC16}" presName="parTx" presStyleLbl="revTx" presStyleIdx="3" presStyleCnt="5">
        <dgm:presLayoutVars>
          <dgm:chMax val="0"/>
          <dgm:chPref val="0"/>
        </dgm:presLayoutVars>
      </dgm:prSet>
      <dgm:spPr/>
    </dgm:pt>
    <dgm:pt modelId="{8A4C9340-1047-479B-B46C-4FB3F5CC493B}" type="pres">
      <dgm:prSet presAssocID="{99ADCE6A-68A5-43E7-9B22-36C3739E37B1}" presName="sibTrans" presStyleCnt="0"/>
      <dgm:spPr/>
    </dgm:pt>
    <dgm:pt modelId="{F4F22C71-72DD-4406-ABCB-3DF6B23B1818}" type="pres">
      <dgm:prSet presAssocID="{F89FA067-8281-43C0-B3A4-CDA70BA5089B}" presName="compNode" presStyleCnt="0"/>
      <dgm:spPr/>
    </dgm:pt>
    <dgm:pt modelId="{5BE9F48D-8896-46FC-B0CE-B66040A547A0}" type="pres">
      <dgm:prSet presAssocID="{F89FA067-8281-43C0-B3A4-CDA70BA5089B}" presName="bgRect" presStyleLbl="bgShp" presStyleIdx="4" presStyleCnt="5"/>
      <dgm:spPr/>
    </dgm:pt>
    <dgm:pt modelId="{B58E0AE5-53DD-4318-AD64-951FB3AE1C72}" type="pres">
      <dgm:prSet presAssocID="{F89FA067-8281-43C0-B3A4-CDA70BA5089B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yncing Cloud"/>
        </a:ext>
      </dgm:extLst>
    </dgm:pt>
    <dgm:pt modelId="{74D72AC1-E8FA-4F81-9EEC-DA197CB11F6E}" type="pres">
      <dgm:prSet presAssocID="{F89FA067-8281-43C0-B3A4-CDA70BA5089B}" presName="spaceRect" presStyleCnt="0"/>
      <dgm:spPr/>
    </dgm:pt>
    <dgm:pt modelId="{AF4CBF33-39CD-4FA2-B448-33935DAF6C5C}" type="pres">
      <dgm:prSet presAssocID="{F89FA067-8281-43C0-B3A4-CDA70BA5089B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031CE50D-66C1-4B06-BA01-EF3925A44EC8}" srcId="{32B6E2B2-7D80-4362-922C-CD9BBB047857}" destId="{63852E84-BCBA-46F7-913C-6A94130AEC16}" srcOrd="3" destOrd="0" parTransId="{01A812D0-E3EB-49FD-9413-04F066D39958}" sibTransId="{99ADCE6A-68A5-43E7-9B22-36C3739E37B1}"/>
    <dgm:cxn modelId="{E2448A2E-D787-4236-AFDC-EEE566B5DC36}" srcId="{32B6E2B2-7D80-4362-922C-CD9BBB047857}" destId="{C1A8D271-4B43-4C91-81C5-93A5B66B50A0}" srcOrd="0" destOrd="0" parTransId="{68331FCF-BFBD-4D65-9D3F-4DA39B2AACA6}" sibTransId="{2F3B9F74-387B-40AE-B69D-885AE12671F9}"/>
    <dgm:cxn modelId="{A988EF76-D302-4948-A600-CCD94D57BE42}" type="presOf" srcId="{F89FA067-8281-43C0-B3A4-CDA70BA5089B}" destId="{AF4CBF33-39CD-4FA2-B448-33935DAF6C5C}" srcOrd="0" destOrd="0" presId="urn:microsoft.com/office/officeart/2018/2/layout/IconVerticalSolidList"/>
    <dgm:cxn modelId="{5E750058-CE2A-4833-AF53-131C66288AED}" type="presOf" srcId="{63852E84-BCBA-46F7-913C-6A94130AEC16}" destId="{94D006BC-E103-49EE-9489-3291BACBB8DB}" srcOrd="0" destOrd="0" presId="urn:microsoft.com/office/officeart/2018/2/layout/IconVerticalSolidList"/>
    <dgm:cxn modelId="{FFE30E79-7AFA-4979-A898-C4A6610124EA}" type="presOf" srcId="{526BA4B6-CE22-4F5F-A302-2666BA334604}" destId="{D04DA672-A5D5-498B-88E0-392F35D2AD6A}" srcOrd="0" destOrd="0" presId="urn:microsoft.com/office/officeart/2018/2/layout/IconVerticalSolidList"/>
    <dgm:cxn modelId="{DD23D479-B8A3-4521-83D8-B02AE21E07B3}" type="presOf" srcId="{5BBA2FE8-71DF-4D79-8467-8508A8B19309}" destId="{BED1CFB6-E9EB-4045-AC51-30512BCABF69}" srcOrd="0" destOrd="0" presId="urn:microsoft.com/office/officeart/2018/2/layout/IconVerticalSolidList"/>
    <dgm:cxn modelId="{8B2BC28E-8710-49E5-9D50-AC8DAFAADA8E}" type="presOf" srcId="{32B6E2B2-7D80-4362-922C-CD9BBB047857}" destId="{AAD5C0F0-674E-4A78-B823-5254B737215C}" srcOrd="0" destOrd="0" presId="urn:microsoft.com/office/officeart/2018/2/layout/IconVerticalSolidList"/>
    <dgm:cxn modelId="{CF9583BA-C15B-4911-9D03-734F03DF3774}" srcId="{32B6E2B2-7D80-4362-922C-CD9BBB047857}" destId="{526BA4B6-CE22-4F5F-A302-2666BA334604}" srcOrd="2" destOrd="0" parTransId="{23E47E6E-B3FB-4562-9CF1-2401CB717596}" sibTransId="{D67896DE-7A62-45C7-9121-E56D91A91E9A}"/>
    <dgm:cxn modelId="{20AE43CA-A872-4CC2-842B-358A05338CC1}" type="presOf" srcId="{C1A8D271-4B43-4C91-81C5-93A5B66B50A0}" destId="{9EABB136-AC71-4D46-89D6-20AE1EE0927D}" srcOrd="0" destOrd="0" presId="urn:microsoft.com/office/officeart/2018/2/layout/IconVerticalSolidList"/>
    <dgm:cxn modelId="{DDA9EACD-6FCD-4878-82E6-E22711E7F02F}" srcId="{32B6E2B2-7D80-4362-922C-CD9BBB047857}" destId="{F89FA067-8281-43C0-B3A4-CDA70BA5089B}" srcOrd="4" destOrd="0" parTransId="{58FBD226-61AE-4ADB-8409-CAE189D950AD}" sibTransId="{139FDD5B-27D6-40BA-8DC3-BFB0E9EEB9C4}"/>
    <dgm:cxn modelId="{25DB3DEB-55E6-4CBA-89E1-21DCF6CBB765}" srcId="{32B6E2B2-7D80-4362-922C-CD9BBB047857}" destId="{5BBA2FE8-71DF-4D79-8467-8508A8B19309}" srcOrd="1" destOrd="0" parTransId="{9CE1C665-E609-40F3-89A1-4C2A946E0C03}" sibTransId="{65E66A2B-62E1-4DD7-B8A1-9E814D7A7C46}"/>
    <dgm:cxn modelId="{C75A84AB-7CCA-43E0-8CA6-48A8DB272157}" type="presParOf" srcId="{AAD5C0F0-674E-4A78-B823-5254B737215C}" destId="{400FE26E-4424-4C4E-BB7E-F2AD33BDB12E}" srcOrd="0" destOrd="0" presId="urn:microsoft.com/office/officeart/2018/2/layout/IconVerticalSolidList"/>
    <dgm:cxn modelId="{9A2F547F-5512-49D5-B84F-7EC763BBA325}" type="presParOf" srcId="{400FE26E-4424-4C4E-BB7E-F2AD33BDB12E}" destId="{4F80B908-D8AF-4E6B-8217-A34027053AFE}" srcOrd="0" destOrd="0" presId="urn:microsoft.com/office/officeart/2018/2/layout/IconVerticalSolidList"/>
    <dgm:cxn modelId="{E0BE3CD3-57A9-4C82-B6A9-7F3ABCBFB10B}" type="presParOf" srcId="{400FE26E-4424-4C4E-BB7E-F2AD33BDB12E}" destId="{C102F633-01EA-4DB1-8531-34607BBA03F1}" srcOrd="1" destOrd="0" presId="urn:microsoft.com/office/officeart/2018/2/layout/IconVerticalSolidList"/>
    <dgm:cxn modelId="{68DD4827-C777-491B-9554-2301D2F0215E}" type="presParOf" srcId="{400FE26E-4424-4C4E-BB7E-F2AD33BDB12E}" destId="{FD1040F5-4182-428A-8EEE-CD6FE5F38B6C}" srcOrd="2" destOrd="0" presId="urn:microsoft.com/office/officeart/2018/2/layout/IconVerticalSolidList"/>
    <dgm:cxn modelId="{E6B22758-9E98-43AB-935B-D353F196B1C2}" type="presParOf" srcId="{400FE26E-4424-4C4E-BB7E-F2AD33BDB12E}" destId="{9EABB136-AC71-4D46-89D6-20AE1EE0927D}" srcOrd="3" destOrd="0" presId="urn:microsoft.com/office/officeart/2018/2/layout/IconVerticalSolidList"/>
    <dgm:cxn modelId="{05AA04C4-CF62-4C9C-81F9-7B866E17CE5C}" type="presParOf" srcId="{AAD5C0F0-674E-4A78-B823-5254B737215C}" destId="{61A823FC-8635-42F1-AF67-E7B2A3F86B21}" srcOrd="1" destOrd="0" presId="urn:microsoft.com/office/officeart/2018/2/layout/IconVerticalSolidList"/>
    <dgm:cxn modelId="{CC4025B6-8BDD-423B-9DAE-A5A0865CB6D9}" type="presParOf" srcId="{AAD5C0F0-674E-4A78-B823-5254B737215C}" destId="{0DC43F8E-7823-408E-84B4-3F25CC05BA26}" srcOrd="2" destOrd="0" presId="urn:microsoft.com/office/officeart/2018/2/layout/IconVerticalSolidList"/>
    <dgm:cxn modelId="{7E96EBFE-429C-45B5-B16C-DD5449822AA7}" type="presParOf" srcId="{0DC43F8E-7823-408E-84B4-3F25CC05BA26}" destId="{4E2E6EBA-AF52-45F4-A027-01005F5682B6}" srcOrd="0" destOrd="0" presId="urn:microsoft.com/office/officeart/2018/2/layout/IconVerticalSolidList"/>
    <dgm:cxn modelId="{3D2B8C96-7567-4B6A-8D25-A6DD56CD309A}" type="presParOf" srcId="{0DC43F8E-7823-408E-84B4-3F25CC05BA26}" destId="{1D2FC5F2-465A-4386-8C3E-222DD5980F86}" srcOrd="1" destOrd="0" presId="urn:microsoft.com/office/officeart/2018/2/layout/IconVerticalSolidList"/>
    <dgm:cxn modelId="{96DCF2AA-3164-41A2-A1F1-756D22A37058}" type="presParOf" srcId="{0DC43F8E-7823-408E-84B4-3F25CC05BA26}" destId="{C197FE5D-81E2-457B-B21E-D81749A1643D}" srcOrd="2" destOrd="0" presId="urn:microsoft.com/office/officeart/2018/2/layout/IconVerticalSolidList"/>
    <dgm:cxn modelId="{475CA59C-59A8-450B-BC70-F5F6CCFB79B5}" type="presParOf" srcId="{0DC43F8E-7823-408E-84B4-3F25CC05BA26}" destId="{BED1CFB6-E9EB-4045-AC51-30512BCABF69}" srcOrd="3" destOrd="0" presId="urn:microsoft.com/office/officeart/2018/2/layout/IconVerticalSolidList"/>
    <dgm:cxn modelId="{4ECEF3CC-1328-428D-8E53-594C7AF47B7B}" type="presParOf" srcId="{AAD5C0F0-674E-4A78-B823-5254B737215C}" destId="{0DA74556-699F-4E94-882C-D4E6D49572CD}" srcOrd="3" destOrd="0" presId="urn:microsoft.com/office/officeart/2018/2/layout/IconVerticalSolidList"/>
    <dgm:cxn modelId="{D701E9C0-8C9B-4016-902F-70A6B03ACA41}" type="presParOf" srcId="{AAD5C0F0-674E-4A78-B823-5254B737215C}" destId="{B017E816-563A-4F6A-A26E-ECCF8B62F3B6}" srcOrd="4" destOrd="0" presId="urn:microsoft.com/office/officeart/2018/2/layout/IconVerticalSolidList"/>
    <dgm:cxn modelId="{84766747-EB32-4D7F-9D16-8BC8F743AF85}" type="presParOf" srcId="{B017E816-563A-4F6A-A26E-ECCF8B62F3B6}" destId="{A709BDC1-4C0D-4517-B48F-8B0618407C82}" srcOrd="0" destOrd="0" presId="urn:microsoft.com/office/officeart/2018/2/layout/IconVerticalSolidList"/>
    <dgm:cxn modelId="{CF424ACB-CDC4-45B2-9B24-06B84F112B54}" type="presParOf" srcId="{B017E816-563A-4F6A-A26E-ECCF8B62F3B6}" destId="{2DE97695-A4D0-4E98-A6B7-C8166F182B14}" srcOrd="1" destOrd="0" presId="urn:microsoft.com/office/officeart/2018/2/layout/IconVerticalSolidList"/>
    <dgm:cxn modelId="{C3229593-85BA-431F-B6B0-70C4864186EE}" type="presParOf" srcId="{B017E816-563A-4F6A-A26E-ECCF8B62F3B6}" destId="{13ED1D81-27A4-41FA-889E-C2ED652FE610}" srcOrd="2" destOrd="0" presId="urn:microsoft.com/office/officeart/2018/2/layout/IconVerticalSolidList"/>
    <dgm:cxn modelId="{DFEE4291-1C80-4B21-B206-EC6AF74AFAE1}" type="presParOf" srcId="{B017E816-563A-4F6A-A26E-ECCF8B62F3B6}" destId="{D04DA672-A5D5-498B-88E0-392F35D2AD6A}" srcOrd="3" destOrd="0" presId="urn:microsoft.com/office/officeart/2018/2/layout/IconVerticalSolidList"/>
    <dgm:cxn modelId="{EB462CE0-2D9A-4E5E-9408-E2C6457AFAFF}" type="presParOf" srcId="{AAD5C0F0-674E-4A78-B823-5254B737215C}" destId="{6932D45B-459F-4977-A13C-3F65189F8A1D}" srcOrd="5" destOrd="0" presId="urn:microsoft.com/office/officeart/2018/2/layout/IconVerticalSolidList"/>
    <dgm:cxn modelId="{8D98BD87-CFA3-4BEE-BA59-A3BFA6509FC3}" type="presParOf" srcId="{AAD5C0F0-674E-4A78-B823-5254B737215C}" destId="{D46CEB65-7E38-4536-8056-0223433C7882}" srcOrd="6" destOrd="0" presId="urn:microsoft.com/office/officeart/2018/2/layout/IconVerticalSolidList"/>
    <dgm:cxn modelId="{438DE4E5-C830-44F5-AA03-E75451AA2712}" type="presParOf" srcId="{D46CEB65-7E38-4536-8056-0223433C7882}" destId="{E5723FBD-9C80-49A5-93E5-BEFDA1562B51}" srcOrd="0" destOrd="0" presId="urn:microsoft.com/office/officeart/2018/2/layout/IconVerticalSolidList"/>
    <dgm:cxn modelId="{7F85BCA0-F48F-4D21-BDCE-FCE428B7D367}" type="presParOf" srcId="{D46CEB65-7E38-4536-8056-0223433C7882}" destId="{10B33EE0-C158-4291-9D33-386EE3199BFA}" srcOrd="1" destOrd="0" presId="urn:microsoft.com/office/officeart/2018/2/layout/IconVerticalSolidList"/>
    <dgm:cxn modelId="{28D0F1E6-64C4-4BC1-98DA-15C3ABB346E4}" type="presParOf" srcId="{D46CEB65-7E38-4536-8056-0223433C7882}" destId="{14E4DABC-1DB0-4F0A-8103-B1DE652B3CD1}" srcOrd="2" destOrd="0" presId="urn:microsoft.com/office/officeart/2018/2/layout/IconVerticalSolidList"/>
    <dgm:cxn modelId="{85AEEF30-052A-4212-99FA-6945F39814AF}" type="presParOf" srcId="{D46CEB65-7E38-4536-8056-0223433C7882}" destId="{94D006BC-E103-49EE-9489-3291BACBB8DB}" srcOrd="3" destOrd="0" presId="urn:microsoft.com/office/officeart/2018/2/layout/IconVerticalSolidList"/>
    <dgm:cxn modelId="{FEC8B053-287A-49C1-82F0-3C30CD0D5A6D}" type="presParOf" srcId="{AAD5C0F0-674E-4A78-B823-5254B737215C}" destId="{8A4C9340-1047-479B-B46C-4FB3F5CC493B}" srcOrd="7" destOrd="0" presId="urn:microsoft.com/office/officeart/2018/2/layout/IconVerticalSolidList"/>
    <dgm:cxn modelId="{311A0CE1-868B-42A2-A9CB-5BC5298FD60E}" type="presParOf" srcId="{AAD5C0F0-674E-4A78-B823-5254B737215C}" destId="{F4F22C71-72DD-4406-ABCB-3DF6B23B1818}" srcOrd="8" destOrd="0" presId="urn:microsoft.com/office/officeart/2018/2/layout/IconVerticalSolidList"/>
    <dgm:cxn modelId="{A414D592-40C4-4578-B636-DE9981C26950}" type="presParOf" srcId="{F4F22C71-72DD-4406-ABCB-3DF6B23B1818}" destId="{5BE9F48D-8896-46FC-B0CE-B66040A547A0}" srcOrd="0" destOrd="0" presId="urn:microsoft.com/office/officeart/2018/2/layout/IconVerticalSolidList"/>
    <dgm:cxn modelId="{9965D3A0-B1C2-492D-94C0-F40DFCD3283A}" type="presParOf" srcId="{F4F22C71-72DD-4406-ABCB-3DF6B23B1818}" destId="{B58E0AE5-53DD-4318-AD64-951FB3AE1C72}" srcOrd="1" destOrd="0" presId="urn:microsoft.com/office/officeart/2018/2/layout/IconVerticalSolidList"/>
    <dgm:cxn modelId="{54ABED57-0F91-45B6-8984-AFD6775A972C}" type="presParOf" srcId="{F4F22C71-72DD-4406-ABCB-3DF6B23B1818}" destId="{74D72AC1-E8FA-4F81-9EEC-DA197CB11F6E}" srcOrd="2" destOrd="0" presId="urn:microsoft.com/office/officeart/2018/2/layout/IconVerticalSolidList"/>
    <dgm:cxn modelId="{8F4BD489-68D7-45B9-B908-5CB65270C5E5}" type="presParOf" srcId="{F4F22C71-72DD-4406-ABCB-3DF6B23B1818}" destId="{AF4CBF33-39CD-4FA2-B448-33935DAF6C5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CFECC24-7397-47E6-9132-24C62D997656}" type="doc">
      <dgm:prSet loTypeId="urn:microsoft.com/office/officeart/2005/8/layout/matrix3" loCatId="matrix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63425D8-9A35-496B-9D77-EB2A3F79F748}">
      <dgm:prSet/>
      <dgm:spPr/>
      <dgm:t>
        <a:bodyPr/>
        <a:lstStyle/>
        <a:p>
          <a:r>
            <a:rPr lang="id-ID" dirty="0"/>
            <a:t>Proses memutuskan bagaimana mendekati dan melaksanakan aktivitas manajemen risiko untuk proyek. </a:t>
          </a:r>
          <a:endParaRPr lang="en-US" dirty="0"/>
        </a:p>
      </dgm:t>
    </dgm:pt>
    <dgm:pt modelId="{57719D00-4D07-4CB4-9D04-1BECD20DFE0C}" type="parTrans" cxnId="{B24C5B25-F661-42D1-B31C-B94E16617CC0}">
      <dgm:prSet/>
      <dgm:spPr/>
      <dgm:t>
        <a:bodyPr/>
        <a:lstStyle/>
        <a:p>
          <a:endParaRPr lang="en-US"/>
        </a:p>
      </dgm:t>
    </dgm:pt>
    <dgm:pt modelId="{E6775FF6-BEC8-4CEB-BF5D-F14F461713A7}" type="sibTrans" cxnId="{B24C5B25-F661-42D1-B31C-B94E16617CC0}">
      <dgm:prSet/>
      <dgm:spPr/>
      <dgm:t>
        <a:bodyPr/>
        <a:lstStyle/>
        <a:p>
          <a:endParaRPr lang="en-US"/>
        </a:p>
      </dgm:t>
    </dgm:pt>
    <dgm:pt modelId="{46D46FC9-5FAF-49D6-868D-7C54C51A945C}">
      <dgm:prSet/>
      <dgm:spPr/>
      <dgm:t>
        <a:bodyPr/>
        <a:lstStyle/>
        <a:p>
          <a:r>
            <a:rPr lang="id-ID" dirty="0"/>
            <a:t>Memastikan tingkat, tipe, dan visibilitas manajemen risiko yang setara dengan risiko dan kepentingan proyek bagi organisasi </a:t>
          </a:r>
          <a:endParaRPr lang="en-US" dirty="0"/>
        </a:p>
      </dgm:t>
    </dgm:pt>
    <dgm:pt modelId="{7D7E08F1-9238-4CD0-AF16-0FCEF69605BE}" type="parTrans" cxnId="{5729412B-EBAE-461A-AD6F-A190CA0002C8}">
      <dgm:prSet/>
      <dgm:spPr/>
      <dgm:t>
        <a:bodyPr/>
        <a:lstStyle/>
        <a:p>
          <a:endParaRPr lang="en-US"/>
        </a:p>
      </dgm:t>
    </dgm:pt>
    <dgm:pt modelId="{773EDA1A-DE8D-49D4-B70E-79498794F23F}" type="sibTrans" cxnId="{5729412B-EBAE-461A-AD6F-A190CA0002C8}">
      <dgm:prSet/>
      <dgm:spPr/>
      <dgm:t>
        <a:bodyPr/>
        <a:lstStyle/>
        <a:p>
          <a:endParaRPr lang="en-US"/>
        </a:p>
      </dgm:t>
    </dgm:pt>
    <dgm:pt modelId="{17EE66D4-BC5B-44B1-9FEB-E666AD832A16}">
      <dgm:prSet/>
      <dgm:spPr/>
      <dgm:t>
        <a:bodyPr/>
        <a:lstStyle/>
        <a:p>
          <a:r>
            <a:rPr lang="id-ID"/>
            <a:t>Menyediakan sumberdaya dan waktu yang memadai untuk aktivitas manajemen risiko </a:t>
          </a:r>
          <a:endParaRPr lang="en-US"/>
        </a:p>
      </dgm:t>
    </dgm:pt>
    <dgm:pt modelId="{C54926F8-6DC5-43A8-B928-B09A1073E01B}" type="parTrans" cxnId="{C4F4EA34-7AE0-48F4-BAE1-E45DFEF23A42}">
      <dgm:prSet/>
      <dgm:spPr/>
      <dgm:t>
        <a:bodyPr/>
        <a:lstStyle/>
        <a:p>
          <a:endParaRPr lang="en-US"/>
        </a:p>
      </dgm:t>
    </dgm:pt>
    <dgm:pt modelId="{18429FF4-FD5D-4508-8142-DD0B04BB0F9F}" type="sibTrans" cxnId="{C4F4EA34-7AE0-48F4-BAE1-E45DFEF23A42}">
      <dgm:prSet/>
      <dgm:spPr/>
      <dgm:t>
        <a:bodyPr/>
        <a:lstStyle/>
        <a:p>
          <a:endParaRPr lang="en-US"/>
        </a:p>
      </dgm:t>
    </dgm:pt>
    <dgm:pt modelId="{98D66EBC-B2CB-42CF-93BA-BE87B64F05BB}">
      <dgm:prSet/>
      <dgm:spPr/>
      <dgm:t>
        <a:bodyPr/>
        <a:lstStyle/>
        <a:p>
          <a:r>
            <a:rPr lang="id-ID"/>
            <a:t>Menetapkan basis yang disepakati untuk mengevaluasi risiko</a:t>
          </a:r>
          <a:endParaRPr lang="en-US"/>
        </a:p>
      </dgm:t>
    </dgm:pt>
    <dgm:pt modelId="{ACD84C20-AF07-4E0A-B3B5-3D749EB06F90}" type="parTrans" cxnId="{0E020E6D-DE70-4EA0-AB64-76255A550025}">
      <dgm:prSet/>
      <dgm:spPr/>
      <dgm:t>
        <a:bodyPr/>
        <a:lstStyle/>
        <a:p>
          <a:endParaRPr lang="en-US"/>
        </a:p>
      </dgm:t>
    </dgm:pt>
    <dgm:pt modelId="{C6FE67B9-30C7-49A9-B3A4-517B04900983}" type="sibTrans" cxnId="{0E020E6D-DE70-4EA0-AB64-76255A550025}">
      <dgm:prSet/>
      <dgm:spPr/>
      <dgm:t>
        <a:bodyPr/>
        <a:lstStyle/>
        <a:p>
          <a:endParaRPr lang="en-US"/>
        </a:p>
      </dgm:t>
    </dgm:pt>
    <dgm:pt modelId="{558C7D82-593D-422D-A9FB-1A04F4F3D609}" type="pres">
      <dgm:prSet presAssocID="{FCFECC24-7397-47E6-9132-24C62D997656}" presName="matrix" presStyleCnt="0">
        <dgm:presLayoutVars>
          <dgm:chMax val="1"/>
          <dgm:dir/>
          <dgm:resizeHandles val="exact"/>
        </dgm:presLayoutVars>
      </dgm:prSet>
      <dgm:spPr/>
    </dgm:pt>
    <dgm:pt modelId="{51DBEAA7-19CC-4F7B-A245-3FC44A9C1E8E}" type="pres">
      <dgm:prSet presAssocID="{FCFECC24-7397-47E6-9132-24C62D997656}" presName="diamond" presStyleLbl="bgShp" presStyleIdx="0" presStyleCnt="1"/>
      <dgm:spPr/>
    </dgm:pt>
    <dgm:pt modelId="{EDB26C5D-0B6F-4360-90CA-8AAE5F257B0C}" type="pres">
      <dgm:prSet presAssocID="{FCFECC24-7397-47E6-9132-24C62D997656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245186D-AAD3-4198-A84A-0EA4726F676E}" type="pres">
      <dgm:prSet presAssocID="{FCFECC24-7397-47E6-9132-24C62D997656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1A0FD3F-B3F8-4909-ABE3-90EB62A78A34}" type="pres">
      <dgm:prSet presAssocID="{FCFECC24-7397-47E6-9132-24C62D997656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6BED4CD2-5871-4C24-8AB7-1CD04C4347C9}" type="pres">
      <dgm:prSet presAssocID="{FCFECC24-7397-47E6-9132-24C62D997656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C883F30F-2A33-45F4-B08E-BB82795ECF6E}" type="presOf" srcId="{46D46FC9-5FAF-49D6-868D-7C54C51A945C}" destId="{D245186D-AAD3-4198-A84A-0EA4726F676E}" srcOrd="0" destOrd="0" presId="urn:microsoft.com/office/officeart/2005/8/layout/matrix3"/>
    <dgm:cxn modelId="{B24C5B25-F661-42D1-B31C-B94E16617CC0}" srcId="{FCFECC24-7397-47E6-9132-24C62D997656}" destId="{A63425D8-9A35-496B-9D77-EB2A3F79F748}" srcOrd="0" destOrd="0" parTransId="{57719D00-4D07-4CB4-9D04-1BECD20DFE0C}" sibTransId="{E6775FF6-BEC8-4CEB-BF5D-F14F461713A7}"/>
    <dgm:cxn modelId="{5729412B-EBAE-461A-AD6F-A190CA0002C8}" srcId="{FCFECC24-7397-47E6-9132-24C62D997656}" destId="{46D46FC9-5FAF-49D6-868D-7C54C51A945C}" srcOrd="1" destOrd="0" parTransId="{7D7E08F1-9238-4CD0-AF16-0FCEF69605BE}" sibTransId="{773EDA1A-DE8D-49D4-B70E-79498794F23F}"/>
    <dgm:cxn modelId="{C4F4EA34-7AE0-48F4-BAE1-E45DFEF23A42}" srcId="{FCFECC24-7397-47E6-9132-24C62D997656}" destId="{17EE66D4-BC5B-44B1-9FEB-E666AD832A16}" srcOrd="2" destOrd="0" parTransId="{C54926F8-6DC5-43A8-B928-B09A1073E01B}" sibTransId="{18429FF4-FD5D-4508-8142-DD0B04BB0F9F}"/>
    <dgm:cxn modelId="{0E020E6D-DE70-4EA0-AB64-76255A550025}" srcId="{FCFECC24-7397-47E6-9132-24C62D997656}" destId="{98D66EBC-B2CB-42CF-93BA-BE87B64F05BB}" srcOrd="3" destOrd="0" parTransId="{ACD84C20-AF07-4E0A-B3B5-3D749EB06F90}" sibTransId="{C6FE67B9-30C7-49A9-B3A4-517B04900983}"/>
    <dgm:cxn modelId="{F04B2D7E-BCEB-44F9-BBF3-BA341D1932EC}" type="presOf" srcId="{17EE66D4-BC5B-44B1-9FEB-E666AD832A16}" destId="{11A0FD3F-B3F8-4909-ABE3-90EB62A78A34}" srcOrd="0" destOrd="0" presId="urn:microsoft.com/office/officeart/2005/8/layout/matrix3"/>
    <dgm:cxn modelId="{80878399-6130-4909-8533-1743AB4EC955}" type="presOf" srcId="{98D66EBC-B2CB-42CF-93BA-BE87B64F05BB}" destId="{6BED4CD2-5871-4C24-8AB7-1CD04C4347C9}" srcOrd="0" destOrd="0" presId="urn:microsoft.com/office/officeart/2005/8/layout/matrix3"/>
    <dgm:cxn modelId="{57334BA1-55E9-478A-B1BA-A37A020D923F}" type="presOf" srcId="{A63425D8-9A35-496B-9D77-EB2A3F79F748}" destId="{EDB26C5D-0B6F-4360-90CA-8AAE5F257B0C}" srcOrd="0" destOrd="0" presId="urn:microsoft.com/office/officeart/2005/8/layout/matrix3"/>
    <dgm:cxn modelId="{ED7DD9E9-D718-4FFD-B4E3-E855F9472B3B}" type="presOf" srcId="{FCFECC24-7397-47E6-9132-24C62D997656}" destId="{558C7D82-593D-422D-A9FB-1A04F4F3D609}" srcOrd="0" destOrd="0" presId="urn:microsoft.com/office/officeart/2005/8/layout/matrix3"/>
    <dgm:cxn modelId="{6260F691-D46F-4B79-8585-0E14B83D1B27}" type="presParOf" srcId="{558C7D82-593D-422D-A9FB-1A04F4F3D609}" destId="{51DBEAA7-19CC-4F7B-A245-3FC44A9C1E8E}" srcOrd="0" destOrd="0" presId="urn:microsoft.com/office/officeart/2005/8/layout/matrix3"/>
    <dgm:cxn modelId="{CCBA2CF2-F9C1-41F7-BF2D-A6570408DD4F}" type="presParOf" srcId="{558C7D82-593D-422D-A9FB-1A04F4F3D609}" destId="{EDB26C5D-0B6F-4360-90CA-8AAE5F257B0C}" srcOrd="1" destOrd="0" presId="urn:microsoft.com/office/officeart/2005/8/layout/matrix3"/>
    <dgm:cxn modelId="{5551508D-42D2-4EB9-9650-9631826A507D}" type="presParOf" srcId="{558C7D82-593D-422D-A9FB-1A04F4F3D609}" destId="{D245186D-AAD3-4198-A84A-0EA4726F676E}" srcOrd="2" destOrd="0" presId="urn:microsoft.com/office/officeart/2005/8/layout/matrix3"/>
    <dgm:cxn modelId="{915F6A8D-63AB-4E35-9D8F-9CC9A3BF60FD}" type="presParOf" srcId="{558C7D82-593D-422D-A9FB-1A04F4F3D609}" destId="{11A0FD3F-B3F8-4909-ABE3-90EB62A78A34}" srcOrd="3" destOrd="0" presId="urn:microsoft.com/office/officeart/2005/8/layout/matrix3"/>
    <dgm:cxn modelId="{26782699-0B3C-494C-BE15-01DE7E1FE5E1}" type="presParOf" srcId="{558C7D82-593D-422D-A9FB-1A04F4F3D609}" destId="{6BED4CD2-5871-4C24-8AB7-1CD04C4347C9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3B8689E-E9BF-484C-9C39-FEBAE140F72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E062BD5E-9F30-432A-B3C0-AE6C5A561CAC}">
      <dgm:prSet custT="1"/>
      <dgm:spPr/>
      <dgm:t>
        <a:bodyPr/>
        <a:lstStyle/>
        <a:p>
          <a:r>
            <a:rPr lang="en-US" sz="1400" b="1"/>
            <a:t>Input</a:t>
          </a:r>
          <a:endParaRPr lang="id-ID" sz="1400" b="1"/>
        </a:p>
      </dgm:t>
    </dgm:pt>
    <dgm:pt modelId="{B834F0A4-8047-4F93-959A-58F7A7919FD2}" type="parTrans" cxnId="{7F55214D-EC5C-47B2-8969-56113E17448E}">
      <dgm:prSet/>
      <dgm:spPr/>
      <dgm:t>
        <a:bodyPr/>
        <a:lstStyle/>
        <a:p>
          <a:endParaRPr lang="id-ID" sz="1400"/>
        </a:p>
      </dgm:t>
    </dgm:pt>
    <dgm:pt modelId="{4218DDAD-6C78-4BF5-AA31-D88A225F120A}" type="sibTrans" cxnId="{7F55214D-EC5C-47B2-8969-56113E17448E}">
      <dgm:prSet/>
      <dgm:spPr/>
      <dgm:t>
        <a:bodyPr/>
        <a:lstStyle/>
        <a:p>
          <a:endParaRPr lang="id-ID" sz="1400"/>
        </a:p>
      </dgm:t>
    </dgm:pt>
    <dgm:pt modelId="{F9839189-887D-46C1-A25C-561C9DEFAC46}">
      <dgm:prSet custT="1"/>
      <dgm:spPr/>
      <dgm:t>
        <a:bodyPr/>
        <a:lstStyle/>
        <a:p>
          <a:r>
            <a:rPr lang="en-US" sz="1400" b="1"/>
            <a:t>Proses</a:t>
          </a:r>
          <a:endParaRPr lang="id-ID" sz="1400" b="1"/>
        </a:p>
      </dgm:t>
    </dgm:pt>
    <dgm:pt modelId="{0D072C5F-759B-411E-B5C7-2E1E9913BCFF}" type="parTrans" cxnId="{3C91EC5C-6D40-4DD1-89EE-4B79158BA337}">
      <dgm:prSet/>
      <dgm:spPr/>
      <dgm:t>
        <a:bodyPr/>
        <a:lstStyle/>
        <a:p>
          <a:endParaRPr lang="id-ID" sz="1400"/>
        </a:p>
      </dgm:t>
    </dgm:pt>
    <dgm:pt modelId="{7DF34C2F-E434-45D1-942B-FA71F367B5A3}" type="sibTrans" cxnId="{3C91EC5C-6D40-4DD1-89EE-4B79158BA337}">
      <dgm:prSet/>
      <dgm:spPr/>
      <dgm:t>
        <a:bodyPr/>
        <a:lstStyle/>
        <a:p>
          <a:endParaRPr lang="id-ID" sz="1400"/>
        </a:p>
      </dgm:t>
    </dgm:pt>
    <dgm:pt modelId="{A74D67A8-B4CF-4B5C-A29E-E2842C23B3EF}">
      <dgm:prSet custT="1"/>
      <dgm:spPr/>
      <dgm:t>
        <a:bodyPr/>
        <a:lstStyle/>
        <a:p>
          <a:r>
            <a:rPr lang="en-US" sz="1400" b="1"/>
            <a:t>Output</a:t>
          </a:r>
          <a:endParaRPr lang="id-ID" sz="1400" b="1"/>
        </a:p>
      </dgm:t>
    </dgm:pt>
    <dgm:pt modelId="{E856738C-5A24-4D26-9746-655F2234F08B}" type="parTrans" cxnId="{EF45DB01-1D24-4A1A-8979-B266E444C53B}">
      <dgm:prSet/>
      <dgm:spPr/>
      <dgm:t>
        <a:bodyPr/>
        <a:lstStyle/>
        <a:p>
          <a:endParaRPr lang="id-ID" sz="1400"/>
        </a:p>
      </dgm:t>
    </dgm:pt>
    <dgm:pt modelId="{4235D6EF-4BE0-468B-93F4-9796DD21F099}" type="sibTrans" cxnId="{EF45DB01-1D24-4A1A-8979-B266E444C53B}">
      <dgm:prSet/>
      <dgm:spPr/>
      <dgm:t>
        <a:bodyPr/>
        <a:lstStyle/>
        <a:p>
          <a:endParaRPr lang="id-ID" sz="1400"/>
        </a:p>
      </dgm:t>
    </dgm:pt>
    <dgm:pt modelId="{1E7CD3F1-6195-4064-B2D5-658CF462378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 err="1"/>
            <a:t>Faktor</a:t>
          </a:r>
          <a:r>
            <a:rPr lang="en-US" sz="1400" dirty="0"/>
            <a:t> </a:t>
          </a:r>
          <a:r>
            <a:rPr lang="en-US" sz="1400" dirty="0" err="1"/>
            <a:t>lingkungan</a:t>
          </a:r>
          <a:endParaRPr lang="id-ID" sz="1400" dirty="0"/>
        </a:p>
      </dgm:t>
    </dgm:pt>
    <dgm:pt modelId="{5668AB9C-6F86-45D1-B2A9-2BBB6538BEB6}" type="parTrans" cxnId="{26D4079F-A35F-44A6-A89E-A2B8B17CA8AA}">
      <dgm:prSet/>
      <dgm:spPr/>
      <dgm:t>
        <a:bodyPr/>
        <a:lstStyle/>
        <a:p>
          <a:endParaRPr lang="id-ID" sz="1400"/>
        </a:p>
      </dgm:t>
    </dgm:pt>
    <dgm:pt modelId="{F3901EAF-CB28-48FA-8C70-FF25B8930C45}" type="sibTrans" cxnId="{26D4079F-A35F-44A6-A89E-A2B8B17CA8AA}">
      <dgm:prSet/>
      <dgm:spPr/>
      <dgm:t>
        <a:bodyPr/>
        <a:lstStyle/>
        <a:p>
          <a:endParaRPr lang="id-ID" sz="1400"/>
        </a:p>
      </dgm:t>
    </dgm:pt>
    <dgm:pt modelId="{FDC41CA3-2397-4964-8649-0015E013308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 err="1"/>
            <a:t>Aset</a:t>
          </a:r>
          <a:r>
            <a:rPr lang="en-US" sz="1400" dirty="0"/>
            <a:t> proses </a:t>
          </a:r>
          <a:r>
            <a:rPr lang="en-US" sz="1400" dirty="0" err="1"/>
            <a:t>organisasi</a:t>
          </a:r>
          <a:endParaRPr lang="id-ID" sz="1400" dirty="0"/>
        </a:p>
      </dgm:t>
    </dgm:pt>
    <dgm:pt modelId="{7DA1C295-CCCD-445C-9016-93A006B05FBC}" type="parTrans" cxnId="{6337CDFD-7399-4F0D-8E8E-CBDBFB343711}">
      <dgm:prSet/>
      <dgm:spPr/>
      <dgm:t>
        <a:bodyPr/>
        <a:lstStyle/>
        <a:p>
          <a:endParaRPr lang="id-ID" sz="1400"/>
        </a:p>
      </dgm:t>
    </dgm:pt>
    <dgm:pt modelId="{0EF1798E-E159-474A-96DA-3A22C802DD3E}" type="sibTrans" cxnId="{6337CDFD-7399-4F0D-8E8E-CBDBFB343711}">
      <dgm:prSet/>
      <dgm:spPr/>
      <dgm:t>
        <a:bodyPr/>
        <a:lstStyle/>
        <a:p>
          <a:endParaRPr lang="id-ID" sz="1400"/>
        </a:p>
      </dgm:t>
    </dgm:pt>
    <dgm:pt modelId="{3F051AAD-BF6E-4DB4-A27E-12D3E4C256D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 err="1"/>
            <a:t>Pernyataan</a:t>
          </a:r>
          <a:r>
            <a:rPr lang="en-US" sz="1400" dirty="0"/>
            <a:t> </a:t>
          </a:r>
          <a:r>
            <a:rPr lang="en-US" sz="1400" dirty="0" err="1"/>
            <a:t>ruang</a:t>
          </a:r>
          <a:r>
            <a:rPr lang="en-US" sz="1400" dirty="0"/>
            <a:t> </a:t>
          </a:r>
          <a:r>
            <a:rPr lang="en-US" sz="1400" dirty="0" err="1"/>
            <a:t>lingkup</a:t>
          </a:r>
          <a:endParaRPr lang="id-ID" sz="1400" dirty="0"/>
        </a:p>
      </dgm:t>
    </dgm:pt>
    <dgm:pt modelId="{1F82640A-09BD-4F74-84B3-64827F87F5CC}" type="parTrans" cxnId="{82C3CF70-EEA9-4905-83AC-5CBF45AC990F}">
      <dgm:prSet/>
      <dgm:spPr/>
      <dgm:t>
        <a:bodyPr/>
        <a:lstStyle/>
        <a:p>
          <a:endParaRPr lang="id-ID" sz="1400"/>
        </a:p>
      </dgm:t>
    </dgm:pt>
    <dgm:pt modelId="{379D851E-FD7E-4367-9F36-6F8BC4E0F154}" type="sibTrans" cxnId="{82C3CF70-EEA9-4905-83AC-5CBF45AC990F}">
      <dgm:prSet/>
      <dgm:spPr/>
      <dgm:t>
        <a:bodyPr/>
        <a:lstStyle/>
        <a:p>
          <a:endParaRPr lang="id-ID" sz="1400"/>
        </a:p>
      </dgm:t>
    </dgm:pt>
    <dgm:pt modelId="{EE6A5E56-C03E-4F85-A575-B39B0652125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 err="1"/>
            <a:t>Rencana</a:t>
          </a:r>
          <a:r>
            <a:rPr lang="en-US" sz="1400" dirty="0"/>
            <a:t> </a:t>
          </a:r>
          <a:r>
            <a:rPr lang="en-US" sz="1400" dirty="0" err="1"/>
            <a:t>manajemen</a:t>
          </a:r>
          <a:r>
            <a:rPr lang="en-US" sz="1400" dirty="0"/>
            <a:t> </a:t>
          </a:r>
          <a:r>
            <a:rPr lang="en-US" sz="1400" dirty="0" err="1"/>
            <a:t>proyek</a:t>
          </a:r>
          <a:endParaRPr lang="id-ID" sz="1400" dirty="0"/>
        </a:p>
      </dgm:t>
    </dgm:pt>
    <dgm:pt modelId="{FCCA7F4E-320F-4BD5-AF0F-3876A98DC4A0}" type="parTrans" cxnId="{CFD42A1A-AE1E-40CE-86C6-132BDC069229}">
      <dgm:prSet/>
      <dgm:spPr/>
      <dgm:t>
        <a:bodyPr/>
        <a:lstStyle/>
        <a:p>
          <a:endParaRPr lang="id-ID" sz="1400"/>
        </a:p>
      </dgm:t>
    </dgm:pt>
    <dgm:pt modelId="{D7836724-6A93-4527-917B-91EC8AA000B6}" type="sibTrans" cxnId="{CFD42A1A-AE1E-40CE-86C6-132BDC069229}">
      <dgm:prSet/>
      <dgm:spPr/>
      <dgm:t>
        <a:bodyPr/>
        <a:lstStyle/>
        <a:p>
          <a:endParaRPr lang="id-ID" sz="1400"/>
        </a:p>
      </dgm:t>
    </dgm:pt>
    <dgm:pt modelId="{67A97E19-A9AC-4002-96DF-0D194249972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 err="1"/>
            <a:t>Rencana</a:t>
          </a:r>
          <a:r>
            <a:rPr lang="en-US" sz="1400" dirty="0"/>
            <a:t> </a:t>
          </a:r>
          <a:r>
            <a:rPr lang="en-US" sz="1400" dirty="0" err="1"/>
            <a:t>rapat</a:t>
          </a:r>
          <a:endParaRPr lang="id-ID" sz="1400" dirty="0"/>
        </a:p>
      </dgm:t>
    </dgm:pt>
    <dgm:pt modelId="{439B527C-FDF8-4B13-AE2B-158639C1764B}" type="parTrans" cxnId="{EC958AF5-2028-4073-81B6-9A9DD5D60444}">
      <dgm:prSet/>
      <dgm:spPr/>
      <dgm:t>
        <a:bodyPr/>
        <a:lstStyle/>
        <a:p>
          <a:endParaRPr lang="id-ID" sz="1400"/>
        </a:p>
      </dgm:t>
    </dgm:pt>
    <dgm:pt modelId="{AB086F39-4EA4-4231-B2BF-CF69D7EE9BE0}" type="sibTrans" cxnId="{EC958AF5-2028-4073-81B6-9A9DD5D60444}">
      <dgm:prSet/>
      <dgm:spPr/>
      <dgm:t>
        <a:bodyPr/>
        <a:lstStyle/>
        <a:p>
          <a:endParaRPr lang="id-ID" sz="1400"/>
        </a:p>
      </dgm:t>
    </dgm:pt>
    <dgm:pt modelId="{65A02564-8B82-4325-A283-5BBF15FD5A6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 err="1"/>
            <a:t>Analisis</a:t>
          </a:r>
          <a:r>
            <a:rPr lang="en-US" sz="1400" dirty="0"/>
            <a:t> </a:t>
          </a:r>
          <a:endParaRPr lang="id-ID" sz="1400" dirty="0"/>
        </a:p>
      </dgm:t>
    </dgm:pt>
    <dgm:pt modelId="{79B141D6-F56F-4936-9F4F-0F3AE0F9A593}" type="parTrans" cxnId="{1499E7C0-9983-4DE5-9669-78C3A176DB18}">
      <dgm:prSet/>
      <dgm:spPr/>
      <dgm:t>
        <a:bodyPr/>
        <a:lstStyle/>
        <a:p>
          <a:endParaRPr lang="id-ID" sz="1400"/>
        </a:p>
      </dgm:t>
    </dgm:pt>
    <dgm:pt modelId="{99B8360B-6955-4621-8A9D-A23379359D03}" type="sibTrans" cxnId="{1499E7C0-9983-4DE5-9669-78C3A176DB18}">
      <dgm:prSet/>
      <dgm:spPr/>
      <dgm:t>
        <a:bodyPr/>
        <a:lstStyle/>
        <a:p>
          <a:endParaRPr lang="id-ID" sz="1400"/>
        </a:p>
      </dgm:t>
    </dgm:pt>
    <dgm:pt modelId="{1048E06B-AAC3-418C-AB40-B20E5225169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 err="1"/>
            <a:t>Metode</a:t>
          </a:r>
          <a:endParaRPr lang="id-ID" sz="1400" dirty="0"/>
        </a:p>
      </dgm:t>
    </dgm:pt>
    <dgm:pt modelId="{47C75A73-5956-472E-8F12-54D082BB0BF9}" type="parTrans" cxnId="{C779F5EE-A221-4879-A566-60404F670378}">
      <dgm:prSet/>
      <dgm:spPr/>
      <dgm:t>
        <a:bodyPr/>
        <a:lstStyle/>
        <a:p>
          <a:endParaRPr lang="id-ID" sz="1400"/>
        </a:p>
      </dgm:t>
    </dgm:pt>
    <dgm:pt modelId="{16AAFB7B-1A70-414E-8BD4-DE08BF9D0B3D}" type="sibTrans" cxnId="{C779F5EE-A221-4879-A566-60404F670378}">
      <dgm:prSet/>
      <dgm:spPr/>
      <dgm:t>
        <a:bodyPr/>
        <a:lstStyle/>
        <a:p>
          <a:endParaRPr lang="id-ID" sz="1400"/>
        </a:p>
      </dgm:t>
    </dgm:pt>
    <dgm:pt modelId="{FB5C971C-AF4A-41CF-9FB1-4B9777AF73C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 err="1"/>
            <a:t>Peran</a:t>
          </a:r>
          <a:r>
            <a:rPr lang="en-US" sz="1400" dirty="0"/>
            <a:t> dan </a:t>
          </a:r>
          <a:r>
            <a:rPr lang="en-US" sz="1400" dirty="0" err="1"/>
            <a:t>tanggung</a:t>
          </a:r>
          <a:r>
            <a:rPr lang="en-US" sz="1400" dirty="0"/>
            <a:t> </a:t>
          </a:r>
          <a:r>
            <a:rPr lang="en-US" sz="1400" dirty="0" err="1"/>
            <a:t>jawab</a:t>
          </a:r>
          <a:endParaRPr lang="id-ID" sz="1400" dirty="0"/>
        </a:p>
      </dgm:t>
    </dgm:pt>
    <dgm:pt modelId="{0E4EFB1A-10B8-4B76-8FD1-C13B40317076}" type="parTrans" cxnId="{1EA14BE7-3444-47E8-85A9-0D67588C9F47}">
      <dgm:prSet/>
      <dgm:spPr/>
      <dgm:t>
        <a:bodyPr/>
        <a:lstStyle/>
        <a:p>
          <a:endParaRPr lang="id-ID" sz="1400"/>
        </a:p>
      </dgm:t>
    </dgm:pt>
    <dgm:pt modelId="{9B813243-AB7A-48B2-B3BD-959BA83777B1}" type="sibTrans" cxnId="{1EA14BE7-3444-47E8-85A9-0D67588C9F47}">
      <dgm:prSet/>
      <dgm:spPr/>
      <dgm:t>
        <a:bodyPr/>
        <a:lstStyle/>
        <a:p>
          <a:endParaRPr lang="id-ID" sz="1400"/>
        </a:p>
      </dgm:t>
    </dgm:pt>
    <dgm:pt modelId="{BFF96A16-CD19-4E55-8FDC-9320013B75F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 err="1"/>
            <a:t>Anggaran</a:t>
          </a:r>
          <a:endParaRPr lang="id-ID" sz="1400" dirty="0"/>
        </a:p>
      </dgm:t>
    </dgm:pt>
    <dgm:pt modelId="{D242F069-2870-483A-91D8-095C8805E9F2}" type="parTrans" cxnId="{26D996C1-6E79-48CA-B294-AB78C97CFE13}">
      <dgm:prSet/>
      <dgm:spPr/>
      <dgm:t>
        <a:bodyPr/>
        <a:lstStyle/>
        <a:p>
          <a:endParaRPr lang="id-ID" sz="1400"/>
        </a:p>
      </dgm:t>
    </dgm:pt>
    <dgm:pt modelId="{CAE07422-DBCD-44DB-903D-AF472828D8C3}" type="sibTrans" cxnId="{26D996C1-6E79-48CA-B294-AB78C97CFE13}">
      <dgm:prSet/>
      <dgm:spPr/>
      <dgm:t>
        <a:bodyPr/>
        <a:lstStyle/>
        <a:p>
          <a:endParaRPr lang="id-ID" sz="1400"/>
        </a:p>
      </dgm:t>
    </dgm:pt>
    <dgm:pt modelId="{DDA38F7F-3E0A-467D-9560-98CEF1782F9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/>
            <a:t>Waktu</a:t>
          </a:r>
          <a:endParaRPr lang="id-ID" sz="1400" dirty="0"/>
        </a:p>
      </dgm:t>
    </dgm:pt>
    <dgm:pt modelId="{34976BB4-772B-40D7-8867-0401FF0CEBCF}" type="parTrans" cxnId="{15C35757-F566-4891-B411-DEC074AEB361}">
      <dgm:prSet/>
      <dgm:spPr/>
      <dgm:t>
        <a:bodyPr/>
        <a:lstStyle/>
        <a:p>
          <a:endParaRPr lang="id-ID" sz="1400"/>
        </a:p>
      </dgm:t>
    </dgm:pt>
    <dgm:pt modelId="{F8EA6394-D256-4AC1-99C3-5D380C43B4C7}" type="sibTrans" cxnId="{15C35757-F566-4891-B411-DEC074AEB361}">
      <dgm:prSet/>
      <dgm:spPr/>
      <dgm:t>
        <a:bodyPr/>
        <a:lstStyle/>
        <a:p>
          <a:endParaRPr lang="id-ID" sz="1400"/>
        </a:p>
      </dgm:t>
    </dgm:pt>
    <dgm:pt modelId="{81F9E539-FE3F-4503-83EF-EB1EB62B78B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 err="1"/>
            <a:t>Kategori</a:t>
          </a:r>
          <a:r>
            <a:rPr lang="en-US" sz="1400" dirty="0"/>
            <a:t> </a:t>
          </a:r>
          <a:r>
            <a:rPr lang="en-US" sz="1400" dirty="0" err="1"/>
            <a:t>resiko</a:t>
          </a:r>
          <a:endParaRPr lang="id-ID" sz="1400" dirty="0"/>
        </a:p>
      </dgm:t>
    </dgm:pt>
    <dgm:pt modelId="{D598F427-71F1-442E-95A7-8CDF2091C5DC}" type="parTrans" cxnId="{753F5C00-79B8-4D28-B3E9-998EDFC87F4F}">
      <dgm:prSet/>
      <dgm:spPr/>
      <dgm:t>
        <a:bodyPr/>
        <a:lstStyle/>
        <a:p>
          <a:endParaRPr lang="id-ID" sz="1400"/>
        </a:p>
      </dgm:t>
    </dgm:pt>
    <dgm:pt modelId="{DC4116DD-8C15-4488-9551-22B23F07572B}" type="sibTrans" cxnId="{753F5C00-79B8-4D28-B3E9-998EDFC87F4F}">
      <dgm:prSet/>
      <dgm:spPr/>
      <dgm:t>
        <a:bodyPr/>
        <a:lstStyle/>
        <a:p>
          <a:endParaRPr lang="id-ID" sz="1400"/>
        </a:p>
      </dgm:t>
    </dgm:pt>
    <dgm:pt modelId="{B45B38BF-6587-4F56-8488-E8CDA942493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dirty="0" err="1"/>
            <a:t>Defenisi</a:t>
          </a:r>
          <a:r>
            <a:rPr lang="en-US" sz="1400" dirty="0"/>
            <a:t> </a:t>
          </a:r>
          <a:r>
            <a:rPr lang="en-US" sz="1400" dirty="0" err="1"/>
            <a:t>peluang</a:t>
          </a:r>
          <a:r>
            <a:rPr lang="en-US" sz="1400" dirty="0"/>
            <a:t> dan </a:t>
          </a:r>
          <a:r>
            <a:rPr lang="en-US" sz="1400" dirty="0" err="1"/>
            <a:t>dampak</a:t>
          </a:r>
          <a:r>
            <a:rPr lang="en-US" sz="1400" dirty="0"/>
            <a:t> </a:t>
          </a:r>
          <a:r>
            <a:rPr lang="en-US" sz="1400" dirty="0" err="1"/>
            <a:t>resiko</a:t>
          </a:r>
          <a:endParaRPr lang="id-ID" sz="1400" dirty="0"/>
        </a:p>
      </dgm:t>
    </dgm:pt>
    <dgm:pt modelId="{E97C27FB-017E-4CD9-8790-4D6DA5941930}" type="parTrans" cxnId="{CAB6F4C9-1670-4389-A5E3-B1739D0B2DDD}">
      <dgm:prSet/>
      <dgm:spPr/>
      <dgm:t>
        <a:bodyPr/>
        <a:lstStyle/>
        <a:p>
          <a:endParaRPr lang="id-ID" sz="1400"/>
        </a:p>
      </dgm:t>
    </dgm:pt>
    <dgm:pt modelId="{C8A0EFC1-F35E-4A8A-A7CE-39A7D9588581}" type="sibTrans" cxnId="{CAB6F4C9-1670-4389-A5E3-B1739D0B2DDD}">
      <dgm:prSet/>
      <dgm:spPr/>
      <dgm:t>
        <a:bodyPr/>
        <a:lstStyle/>
        <a:p>
          <a:endParaRPr lang="id-ID" sz="1400"/>
        </a:p>
      </dgm:t>
    </dgm:pt>
    <dgm:pt modelId="{460C6816-8B9F-4262-9D49-C73F1AB8A391}" type="pres">
      <dgm:prSet presAssocID="{A3B8689E-E9BF-484C-9C39-FEBAE140F728}" presName="linear" presStyleCnt="0">
        <dgm:presLayoutVars>
          <dgm:dir/>
          <dgm:animLvl val="lvl"/>
          <dgm:resizeHandles val="exact"/>
        </dgm:presLayoutVars>
      </dgm:prSet>
      <dgm:spPr/>
    </dgm:pt>
    <dgm:pt modelId="{4CBB88E3-48F7-41EC-890E-88FEFF962A02}" type="pres">
      <dgm:prSet presAssocID="{E062BD5E-9F30-432A-B3C0-AE6C5A561CAC}" presName="parentLin" presStyleCnt="0"/>
      <dgm:spPr/>
    </dgm:pt>
    <dgm:pt modelId="{B4AEA474-69A8-49A8-A8BE-8A29F12A6987}" type="pres">
      <dgm:prSet presAssocID="{E062BD5E-9F30-432A-B3C0-AE6C5A561CAC}" presName="parentLeftMargin" presStyleLbl="node1" presStyleIdx="0" presStyleCnt="3"/>
      <dgm:spPr/>
    </dgm:pt>
    <dgm:pt modelId="{6826DEDD-55CA-4E39-931C-01F910A10534}" type="pres">
      <dgm:prSet presAssocID="{E062BD5E-9F30-432A-B3C0-AE6C5A561CA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2B3C4EB-B5F4-43E5-AE37-16DF06870B5F}" type="pres">
      <dgm:prSet presAssocID="{E062BD5E-9F30-432A-B3C0-AE6C5A561CAC}" presName="negativeSpace" presStyleCnt="0"/>
      <dgm:spPr/>
    </dgm:pt>
    <dgm:pt modelId="{830CA005-F5AC-4CB3-BDB9-1DC2E3465DD2}" type="pres">
      <dgm:prSet presAssocID="{E062BD5E-9F30-432A-B3C0-AE6C5A561CAC}" presName="childText" presStyleLbl="conFgAcc1" presStyleIdx="0" presStyleCnt="3">
        <dgm:presLayoutVars>
          <dgm:bulletEnabled val="1"/>
        </dgm:presLayoutVars>
      </dgm:prSet>
      <dgm:spPr/>
    </dgm:pt>
    <dgm:pt modelId="{91F32838-05D7-4404-B01C-B530D8724C1E}" type="pres">
      <dgm:prSet presAssocID="{4218DDAD-6C78-4BF5-AA31-D88A225F120A}" presName="spaceBetweenRectangles" presStyleCnt="0"/>
      <dgm:spPr/>
    </dgm:pt>
    <dgm:pt modelId="{EB76847C-2C00-42B6-8EED-E579B9EC792D}" type="pres">
      <dgm:prSet presAssocID="{F9839189-887D-46C1-A25C-561C9DEFAC46}" presName="parentLin" presStyleCnt="0"/>
      <dgm:spPr/>
    </dgm:pt>
    <dgm:pt modelId="{84E67DC0-A35F-4CC3-A70B-D1D941DA0DDA}" type="pres">
      <dgm:prSet presAssocID="{F9839189-887D-46C1-A25C-561C9DEFAC46}" presName="parentLeftMargin" presStyleLbl="node1" presStyleIdx="0" presStyleCnt="3"/>
      <dgm:spPr/>
    </dgm:pt>
    <dgm:pt modelId="{D783AC12-3FA8-44F3-B34A-E94649816B3E}" type="pres">
      <dgm:prSet presAssocID="{F9839189-887D-46C1-A25C-561C9DEFAC4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F15F308-3825-4E3F-91D5-18E05D8D668A}" type="pres">
      <dgm:prSet presAssocID="{F9839189-887D-46C1-A25C-561C9DEFAC46}" presName="negativeSpace" presStyleCnt="0"/>
      <dgm:spPr/>
    </dgm:pt>
    <dgm:pt modelId="{71E9E7D4-BE0C-4AE2-B8FF-A43560239D8C}" type="pres">
      <dgm:prSet presAssocID="{F9839189-887D-46C1-A25C-561C9DEFAC46}" presName="childText" presStyleLbl="conFgAcc1" presStyleIdx="1" presStyleCnt="3">
        <dgm:presLayoutVars>
          <dgm:bulletEnabled val="1"/>
        </dgm:presLayoutVars>
      </dgm:prSet>
      <dgm:spPr/>
    </dgm:pt>
    <dgm:pt modelId="{5CDB484B-90ED-4FE0-8C0F-C3FD28CF413F}" type="pres">
      <dgm:prSet presAssocID="{7DF34C2F-E434-45D1-942B-FA71F367B5A3}" presName="spaceBetweenRectangles" presStyleCnt="0"/>
      <dgm:spPr/>
    </dgm:pt>
    <dgm:pt modelId="{243D2E10-BBDC-41B4-9C89-85A6EF61AAA8}" type="pres">
      <dgm:prSet presAssocID="{A74D67A8-B4CF-4B5C-A29E-E2842C23B3EF}" presName="parentLin" presStyleCnt="0"/>
      <dgm:spPr/>
    </dgm:pt>
    <dgm:pt modelId="{13CB383C-65E3-40A5-885B-EE936EBE4984}" type="pres">
      <dgm:prSet presAssocID="{A74D67A8-B4CF-4B5C-A29E-E2842C23B3EF}" presName="parentLeftMargin" presStyleLbl="node1" presStyleIdx="1" presStyleCnt="3"/>
      <dgm:spPr/>
    </dgm:pt>
    <dgm:pt modelId="{FFADF5D2-ABEC-4863-B56E-6C90B0EE7AF5}" type="pres">
      <dgm:prSet presAssocID="{A74D67A8-B4CF-4B5C-A29E-E2842C23B3E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7D4A7AB-9707-40F9-BBD3-77151DA49B71}" type="pres">
      <dgm:prSet presAssocID="{A74D67A8-B4CF-4B5C-A29E-E2842C23B3EF}" presName="negativeSpace" presStyleCnt="0"/>
      <dgm:spPr/>
    </dgm:pt>
    <dgm:pt modelId="{A5B2D4C7-8391-40CE-83E5-AC5CEB4700F2}" type="pres">
      <dgm:prSet presAssocID="{A74D67A8-B4CF-4B5C-A29E-E2842C23B3E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53F5C00-79B8-4D28-B3E9-998EDFC87F4F}" srcId="{A74D67A8-B4CF-4B5C-A29E-E2842C23B3EF}" destId="{81F9E539-FE3F-4503-83EF-EB1EB62B78B1}" srcOrd="4" destOrd="0" parTransId="{D598F427-71F1-442E-95A7-8CDF2091C5DC}" sibTransId="{DC4116DD-8C15-4488-9551-22B23F07572B}"/>
    <dgm:cxn modelId="{EF45DB01-1D24-4A1A-8979-B266E444C53B}" srcId="{A3B8689E-E9BF-484C-9C39-FEBAE140F728}" destId="{A74D67A8-B4CF-4B5C-A29E-E2842C23B3EF}" srcOrd="2" destOrd="0" parTransId="{E856738C-5A24-4D26-9746-655F2234F08B}" sibTransId="{4235D6EF-4BE0-468B-93F4-9796DD21F099}"/>
    <dgm:cxn modelId="{D8108D04-DB64-4528-8924-AA69F4F18003}" type="presOf" srcId="{1E7CD3F1-6195-4064-B2D5-658CF462378F}" destId="{830CA005-F5AC-4CB3-BDB9-1DC2E3465DD2}" srcOrd="0" destOrd="0" presId="urn:microsoft.com/office/officeart/2005/8/layout/list1"/>
    <dgm:cxn modelId="{1F9DBA07-3ABC-4DC5-ACF9-79F1900D7315}" type="presOf" srcId="{FDC41CA3-2397-4964-8649-0015E013308C}" destId="{830CA005-F5AC-4CB3-BDB9-1DC2E3465DD2}" srcOrd="0" destOrd="1" presId="urn:microsoft.com/office/officeart/2005/8/layout/list1"/>
    <dgm:cxn modelId="{7BE2E007-2480-4982-B461-EC87E7F27293}" type="presOf" srcId="{81F9E539-FE3F-4503-83EF-EB1EB62B78B1}" destId="{A5B2D4C7-8391-40CE-83E5-AC5CEB4700F2}" srcOrd="0" destOrd="4" presId="urn:microsoft.com/office/officeart/2005/8/layout/list1"/>
    <dgm:cxn modelId="{CFD42A1A-AE1E-40CE-86C6-132BDC069229}" srcId="{E062BD5E-9F30-432A-B3C0-AE6C5A561CAC}" destId="{EE6A5E56-C03E-4F85-A575-B39B06521255}" srcOrd="3" destOrd="0" parTransId="{FCCA7F4E-320F-4BD5-AF0F-3876A98DC4A0}" sibTransId="{D7836724-6A93-4527-917B-91EC8AA000B6}"/>
    <dgm:cxn modelId="{17832D26-AC0C-4140-AE2D-6A4D999744EA}" type="presOf" srcId="{DDA38F7F-3E0A-467D-9560-98CEF1782F95}" destId="{A5B2D4C7-8391-40CE-83E5-AC5CEB4700F2}" srcOrd="0" destOrd="3" presId="urn:microsoft.com/office/officeart/2005/8/layout/list1"/>
    <dgm:cxn modelId="{995E5C3E-6F3E-4E5B-84C7-10128F70B112}" type="presOf" srcId="{67A97E19-A9AC-4002-96DF-0D1942499721}" destId="{71E9E7D4-BE0C-4AE2-B8FF-A43560239D8C}" srcOrd="0" destOrd="0" presId="urn:microsoft.com/office/officeart/2005/8/layout/list1"/>
    <dgm:cxn modelId="{3C91EC5C-6D40-4DD1-89EE-4B79158BA337}" srcId="{A3B8689E-E9BF-484C-9C39-FEBAE140F728}" destId="{F9839189-887D-46C1-A25C-561C9DEFAC46}" srcOrd="1" destOrd="0" parTransId="{0D072C5F-759B-411E-B5C7-2E1E9913BCFF}" sibTransId="{7DF34C2F-E434-45D1-942B-FA71F367B5A3}"/>
    <dgm:cxn modelId="{0E9BF66C-2CB4-4EA2-B3CB-FD9FDEF63540}" type="presOf" srcId="{F9839189-887D-46C1-A25C-561C9DEFAC46}" destId="{84E67DC0-A35F-4CC3-A70B-D1D941DA0DDA}" srcOrd="0" destOrd="0" presId="urn:microsoft.com/office/officeart/2005/8/layout/list1"/>
    <dgm:cxn modelId="{7F55214D-EC5C-47B2-8969-56113E17448E}" srcId="{A3B8689E-E9BF-484C-9C39-FEBAE140F728}" destId="{E062BD5E-9F30-432A-B3C0-AE6C5A561CAC}" srcOrd="0" destOrd="0" parTransId="{B834F0A4-8047-4F93-959A-58F7A7919FD2}" sibTransId="{4218DDAD-6C78-4BF5-AA31-D88A225F120A}"/>
    <dgm:cxn modelId="{82C3CF70-EEA9-4905-83AC-5CBF45AC990F}" srcId="{E062BD5E-9F30-432A-B3C0-AE6C5A561CAC}" destId="{3F051AAD-BF6E-4DB4-A27E-12D3E4C256DB}" srcOrd="2" destOrd="0" parTransId="{1F82640A-09BD-4F74-84B3-64827F87F5CC}" sibTransId="{379D851E-FD7E-4367-9F36-6F8BC4E0F154}"/>
    <dgm:cxn modelId="{15C35757-F566-4891-B411-DEC074AEB361}" srcId="{A74D67A8-B4CF-4B5C-A29E-E2842C23B3EF}" destId="{DDA38F7F-3E0A-467D-9560-98CEF1782F95}" srcOrd="3" destOrd="0" parTransId="{34976BB4-772B-40D7-8867-0401FF0CEBCF}" sibTransId="{F8EA6394-D256-4AC1-99C3-5D380C43B4C7}"/>
    <dgm:cxn modelId="{C6A9B085-A3E0-4F9F-A089-C677FD04D5AC}" type="presOf" srcId="{F9839189-887D-46C1-A25C-561C9DEFAC46}" destId="{D783AC12-3FA8-44F3-B34A-E94649816B3E}" srcOrd="1" destOrd="0" presId="urn:microsoft.com/office/officeart/2005/8/layout/list1"/>
    <dgm:cxn modelId="{974EB385-6D41-4194-9ED2-E37E76F0846A}" type="presOf" srcId="{A3B8689E-E9BF-484C-9C39-FEBAE140F728}" destId="{460C6816-8B9F-4262-9D49-C73F1AB8A391}" srcOrd="0" destOrd="0" presId="urn:microsoft.com/office/officeart/2005/8/layout/list1"/>
    <dgm:cxn modelId="{18F1B296-0493-4158-9B77-872FA27E126A}" type="presOf" srcId="{A74D67A8-B4CF-4B5C-A29E-E2842C23B3EF}" destId="{FFADF5D2-ABEC-4863-B56E-6C90B0EE7AF5}" srcOrd="1" destOrd="0" presId="urn:microsoft.com/office/officeart/2005/8/layout/list1"/>
    <dgm:cxn modelId="{26D4079F-A35F-44A6-A89E-A2B8B17CA8AA}" srcId="{E062BD5E-9F30-432A-B3C0-AE6C5A561CAC}" destId="{1E7CD3F1-6195-4064-B2D5-658CF462378F}" srcOrd="0" destOrd="0" parTransId="{5668AB9C-6F86-45D1-B2A9-2BBB6538BEB6}" sibTransId="{F3901EAF-CB28-48FA-8C70-FF25B8930C45}"/>
    <dgm:cxn modelId="{0ED708B0-DA91-491A-AFEF-A6D252A5B6FE}" type="presOf" srcId="{EE6A5E56-C03E-4F85-A575-B39B06521255}" destId="{830CA005-F5AC-4CB3-BDB9-1DC2E3465DD2}" srcOrd="0" destOrd="3" presId="urn:microsoft.com/office/officeart/2005/8/layout/list1"/>
    <dgm:cxn modelId="{708C48B4-B77E-44F0-BC31-FCB177AFE2DE}" type="presOf" srcId="{FB5C971C-AF4A-41CF-9FB1-4B9777AF73C0}" destId="{A5B2D4C7-8391-40CE-83E5-AC5CEB4700F2}" srcOrd="0" destOrd="1" presId="urn:microsoft.com/office/officeart/2005/8/layout/list1"/>
    <dgm:cxn modelId="{A0F0A3C0-0105-4541-AFCE-945C5C5B625E}" type="presOf" srcId="{3F051AAD-BF6E-4DB4-A27E-12D3E4C256DB}" destId="{830CA005-F5AC-4CB3-BDB9-1DC2E3465DD2}" srcOrd="0" destOrd="2" presId="urn:microsoft.com/office/officeart/2005/8/layout/list1"/>
    <dgm:cxn modelId="{1499E7C0-9983-4DE5-9669-78C3A176DB18}" srcId="{F9839189-887D-46C1-A25C-561C9DEFAC46}" destId="{65A02564-8B82-4325-A283-5BBF15FD5A63}" srcOrd="1" destOrd="0" parTransId="{79B141D6-F56F-4936-9F4F-0F3AE0F9A593}" sibTransId="{99B8360B-6955-4621-8A9D-A23379359D03}"/>
    <dgm:cxn modelId="{26D996C1-6E79-48CA-B294-AB78C97CFE13}" srcId="{A74D67A8-B4CF-4B5C-A29E-E2842C23B3EF}" destId="{BFF96A16-CD19-4E55-8FDC-9320013B75FA}" srcOrd="2" destOrd="0" parTransId="{D242F069-2870-483A-91D8-095C8805E9F2}" sibTransId="{CAE07422-DBCD-44DB-903D-AF472828D8C3}"/>
    <dgm:cxn modelId="{CAB6F4C9-1670-4389-A5E3-B1739D0B2DDD}" srcId="{A74D67A8-B4CF-4B5C-A29E-E2842C23B3EF}" destId="{B45B38BF-6587-4F56-8488-E8CDA9424932}" srcOrd="5" destOrd="0" parTransId="{E97C27FB-017E-4CD9-8790-4D6DA5941930}" sibTransId="{C8A0EFC1-F35E-4A8A-A7CE-39A7D9588581}"/>
    <dgm:cxn modelId="{5A0426CA-0C69-4D3E-88BB-991E3D62A79D}" type="presOf" srcId="{1048E06B-AAC3-418C-AB40-B20E5225169D}" destId="{A5B2D4C7-8391-40CE-83E5-AC5CEB4700F2}" srcOrd="0" destOrd="0" presId="urn:microsoft.com/office/officeart/2005/8/layout/list1"/>
    <dgm:cxn modelId="{A2B499D1-A445-421A-B044-DC880A2CCABD}" type="presOf" srcId="{BFF96A16-CD19-4E55-8FDC-9320013B75FA}" destId="{A5B2D4C7-8391-40CE-83E5-AC5CEB4700F2}" srcOrd="0" destOrd="2" presId="urn:microsoft.com/office/officeart/2005/8/layout/list1"/>
    <dgm:cxn modelId="{1EA14BE7-3444-47E8-85A9-0D67588C9F47}" srcId="{A74D67A8-B4CF-4B5C-A29E-E2842C23B3EF}" destId="{FB5C971C-AF4A-41CF-9FB1-4B9777AF73C0}" srcOrd="1" destOrd="0" parTransId="{0E4EFB1A-10B8-4B76-8FD1-C13B40317076}" sibTransId="{9B813243-AB7A-48B2-B3BD-959BA83777B1}"/>
    <dgm:cxn modelId="{981120ED-7B1F-4509-BD4B-220272BCD0CF}" type="presOf" srcId="{A74D67A8-B4CF-4B5C-A29E-E2842C23B3EF}" destId="{13CB383C-65E3-40A5-885B-EE936EBE4984}" srcOrd="0" destOrd="0" presId="urn:microsoft.com/office/officeart/2005/8/layout/list1"/>
    <dgm:cxn modelId="{C779F5EE-A221-4879-A566-60404F670378}" srcId="{A74D67A8-B4CF-4B5C-A29E-E2842C23B3EF}" destId="{1048E06B-AAC3-418C-AB40-B20E5225169D}" srcOrd="0" destOrd="0" parTransId="{47C75A73-5956-472E-8F12-54D082BB0BF9}" sibTransId="{16AAFB7B-1A70-414E-8BD4-DE08BF9D0B3D}"/>
    <dgm:cxn modelId="{2AAD96F0-7C26-4F10-8C09-E6A688850398}" type="presOf" srcId="{B45B38BF-6587-4F56-8488-E8CDA9424932}" destId="{A5B2D4C7-8391-40CE-83E5-AC5CEB4700F2}" srcOrd="0" destOrd="5" presId="urn:microsoft.com/office/officeart/2005/8/layout/list1"/>
    <dgm:cxn modelId="{EC958AF5-2028-4073-81B6-9A9DD5D60444}" srcId="{F9839189-887D-46C1-A25C-561C9DEFAC46}" destId="{67A97E19-A9AC-4002-96DF-0D1942499721}" srcOrd="0" destOrd="0" parTransId="{439B527C-FDF8-4B13-AE2B-158639C1764B}" sibTransId="{AB086F39-4EA4-4231-B2BF-CF69D7EE9BE0}"/>
    <dgm:cxn modelId="{A0CEA9F7-E98F-4638-8B92-B21E33C24F4C}" type="presOf" srcId="{65A02564-8B82-4325-A283-5BBF15FD5A63}" destId="{71E9E7D4-BE0C-4AE2-B8FF-A43560239D8C}" srcOrd="0" destOrd="1" presId="urn:microsoft.com/office/officeart/2005/8/layout/list1"/>
    <dgm:cxn modelId="{CF8AACF7-3658-4058-95E9-17B2F359D125}" type="presOf" srcId="{E062BD5E-9F30-432A-B3C0-AE6C5A561CAC}" destId="{6826DEDD-55CA-4E39-931C-01F910A10534}" srcOrd="1" destOrd="0" presId="urn:microsoft.com/office/officeart/2005/8/layout/list1"/>
    <dgm:cxn modelId="{5B0861FB-9D7E-413D-81A7-E954D1AE3A8A}" type="presOf" srcId="{E062BD5E-9F30-432A-B3C0-AE6C5A561CAC}" destId="{B4AEA474-69A8-49A8-A8BE-8A29F12A6987}" srcOrd="0" destOrd="0" presId="urn:microsoft.com/office/officeart/2005/8/layout/list1"/>
    <dgm:cxn modelId="{6337CDFD-7399-4F0D-8E8E-CBDBFB343711}" srcId="{E062BD5E-9F30-432A-B3C0-AE6C5A561CAC}" destId="{FDC41CA3-2397-4964-8649-0015E013308C}" srcOrd="1" destOrd="0" parTransId="{7DA1C295-CCCD-445C-9016-93A006B05FBC}" sibTransId="{0EF1798E-E159-474A-96DA-3A22C802DD3E}"/>
    <dgm:cxn modelId="{F39462FD-D457-4065-9B78-877AB14C0C18}" type="presParOf" srcId="{460C6816-8B9F-4262-9D49-C73F1AB8A391}" destId="{4CBB88E3-48F7-41EC-890E-88FEFF962A02}" srcOrd="0" destOrd="0" presId="urn:microsoft.com/office/officeart/2005/8/layout/list1"/>
    <dgm:cxn modelId="{53DE225F-11AB-4B6E-B865-99FCACE8E8E6}" type="presParOf" srcId="{4CBB88E3-48F7-41EC-890E-88FEFF962A02}" destId="{B4AEA474-69A8-49A8-A8BE-8A29F12A6987}" srcOrd="0" destOrd="0" presId="urn:microsoft.com/office/officeart/2005/8/layout/list1"/>
    <dgm:cxn modelId="{AC30A994-70A9-4872-A40E-8043CC3F274C}" type="presParOf" srcId="{4CBB88E3-48F7-41EC-890E-88FEFF962A02}" destId="{6826DEDD-55CA-4E39-931C-01F910A10534}" srcOrd="1" destOrd="0" presId="urn:microsoft.com/office/officeart/2005/8/layout/list1"/>
    <dgm:cxn modelId="{5751DEB6-F70F-444C-8113-ED32F140D46D}" type="presParOf" srcId="{460C6816-8B9F-4262-9D49-C73F1AB8A391}" destId="{E2B3C4EB-B5F4-43E5-AE37-16DF06870B5F}" srcOrd="1" destOrd="0" presId="urn:microsoft.com/office/officeart/2005/8/layout/list1"/>
    <dgm:cxn modelId="{3B612BB2-FEBB-4268-AB99-ECDA728F344B}" type="presParOf" srcId="{460C6816-8B9F-4262-9D49-C73F1AB8A391}" destId="{830CA005-F5AC-4CB3-BDB9-1DC2E3465DD2}" srcOrd="2" destOrd="0" presId="urn:microsoft.com/office/officeart/2005/8/layout/list1"/>
    <dgm:cxn modelId="{F68DB3A0-166A-471C-BCE3-B5096626477E}" type="presParOf" srcId="{460C6816-8B9F-4262-9D49-C73F1AB8A391}" destId="{91F32838-05D7-4404-B01C-B530D8724C1E}" srcOrd="3" destOrd="0" presId="urn:microsoft.com/office/officeart/2005/8/layout/list1"/>
    <dgm:cxn modelId="{8E91B0FA-8E91-4A6D-A39C-55B0F8903DF5}" type="presParOf" srcId="{460C6816-8B9F-4262-9D49-C73F1AB8A391}" destId="{EB76847C-2C00-42B6-8EED-E579B9EC792D}" srcOrd="4" destOrd="0" presId="urn:microsoft.com/office/officeart/2005/8/layout/list1"/>
    <dgm:cxn modelId="{65760244-2DC2-4A79-9E70-8B31B3B5F94A}" type="presParOf" srcId="{EB76847C-2C00-42B6-8EED-E579B9EC792D}" destId="{84E67DC0-A35F-4CC3-A70B-D1D941DA0DDA}" srcOrd="0" destOrd="0" presId="urn:microsoft.com/office/officeart/2005/8/layout/list1"/>
    <dgm:cxn modelId="{106C992B-E26E-4269-917D-21AA3095EF9D}" type="presParOf" srcId="{EB76847C-2C00-42B6-8EED-E579B9EC792D}" destId="{D783AC12-3FA8-44F3-B34A-E94649816B3E}" srcOrd="1" destOrd="0" presId="urn:microsoft.com/office/officeart/2005/8/layout/list1"/>
    <dgm:cxn modelId="{E07B068B-5689-4650-8F8B-6A644B50AC7B}" type="presParOf" srcId="{460C6816-8B9F-4262-9D49-C73F1AB8A391}" destId="{1F15F308-3825-4E3F-91D5-18E05D8D668A}" srcOrd="5" destOrd="0" presId="urn:microsoft.com/office/officeart/2005/8/layout/list1"/>
    <dgm:cxn modelId="{4D574E12-12E6-43A7-AE48-A3ED08455439}" type="presParOf" srcId="{460C6816-8B9F-4262-9D49-C73F1AB8A391}" destId="{71E9E7D4-BE0C-4AE2-B8FF-A43560239D8C}" srcOrd="6" destOrd="0" presId="urn:microsoft.com/office/officeart/2005/8/layout/list1"/>
    <dgm:cxn modelId="{5403E8A3-5F0B-4290-8C00-6C1599364883}" type="presParOf" srcId="{460C6816-8B9F-4262-9D49-C73F1AB8A391}" destId="{5CDB484B-90ED-4FE0-8C0F-C3FD28CF413F}" srcOrd="7" destOrd="0" presId="urn:microsoft.com/office/officeart/2005/8/layout/list1"/>
    <dgm:cxn modelId="{349DD7A8-4D20-4A2C-8459-F39200116CF3}" type="presParOf" srcId="{460C6816-8B9F-4262-9D49-C73F1AB8A391}" destId="{243D2E10-BBDC-41B4-9C89-85A6EF61AAA8}" srcOrd="8" destOrd="0" presId="urn:microsoft.com/office/officeart/2005/8/layout/list1"/>
    <dgm:cxn modelId="{2A4A3999-62E2-4CEC-96D7-C835598E88F7}" type="presParOf" srcId="{243D2E10-BBDC-41B4-9C89-85A6EF61AAA8}" destId="{13CB383C-65E3-40A5-885B-EE936EBE4984}" srcOrd="0" destOrd="0" presId="urn:microsoft.com/office/officeart/2005/8/layout/list1"/>
    <dgm:cxn modelId="{92276E99-8321-44EF-B028-B061427D4B54}" type="presParOf" srcId="{243D2E10-BBDC-41B4-9C89-85A6EF61AAA8}" destId="{FFADF5D2-ABEC-4863-B56E-6C90B0EE7AF5}" srcOrd="1" destOrd="0" presId="urn:microsoft.com/office/officeart/2005/8/layout/list1"/>
    <dgm:cxn modelId="{96F6378C-A49E-4514-BF99-3CE31680BC33}" type="presParOf" srcId="{460C6816-8B9F-4262-9D49-C73F1AB8A391}" destId="{87D4A7AB-9707-40F9-BBD3-77151DA49B71}" srcOrd="9" destOrd="0" presId="urn:microsoft.com/office/officeart/2005/8/layout/list1"/>
    <dgm:cxn modelId="{DB453449-2039-4ECA-BF9E-8E192112CF8D}" type="presParOf" srcId="{460C6816-8B9F-4262-9D49-C73F1AB8A391}" destId="{A5B2D4C7-8391-40CE-83E5-AC5CEB4700F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ABA5C44-7050-47E5-873E-B79AA9CD25FF}" type="doc">
      <dgm:prSet loTypeId="urn:microsoft.com/office/officeart/2016/7/layout/HorizontalAction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B9208C57-25E8-4CC6-AAC3-EB47BB7B74B4}">
      <dgm:prSet phldrT="[Text]"/>
      <dgm:spPr/>
      <dgm:t>
        <a:bodyPr/>
        <a:lstStyle/>
        <a:p>
          <a:r>
            <a:rPr lang="en-US"/>
            <a:t>Input </a:t>
          </a:r>
          <a:endParaRPr lang="id-ID" dirty="0"/>
        </a:p>
      </dgm:t>
    </dgm:pt>
    <dgm:pt modelId="{389D42A3-C5DA-4800-9A93-28DF7481BDDE}" type="parTrans" cxnId="{EE1C33AA-9C65-4DCD-AC61-528D787B3106}">
      <dgm:prSet/>
      <dgm:spPr/>
      <dgm:t>
        <a:bodyPr/>
        <a:lstStyle/>
        <a:p>
          <a:endParaRPr lang="id-ID"/>
        </a:p>
      </dgm:t>
    </dgm:pt>
    <dgm:pt modelId="{C89AD1F5-724F-4C60-AFD9-B3FC9D852870}" type="sibTrans" cxnId="{EE1C33AA-9C65-4DCD-AC61-528D787B3106}">
      <dgm:prSet/>
      <dgm:spPr/>
      <dgm:t>
        <a:bodyPr/>
        <a:lstStyle/>
        <a:p>
          <a:endParaRPr lang="id-ID"/>
        </a:p>
      </dgm:t>
    </dgm:pt>
    <dgm:pt modelId="{DFCFA266-19B4-4CA8-BA8C-9B78BCE6B304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Faktor</a:t>
          </a:r>
          <a:r>
            <a:rPr lang="en-US" dirty="0"/>
            <a:t> </a:t>
          </a:r>
          <a:r>
            <a:rPr lang="en-US" dirty="0" err="1"/>
            <a:t>lingkungan</a:t>
          </a:r>
          <a:endParaRPr lang="id-ID" dirty="0"/>
        </a:p>
      </dgm:t>
    </dgm:pt>
    <dgm:pt modelId="{FAD9CB31-FD6D-4221-9709-3F8BC98C14B3}" type="parTrans" cxnId="{726D46A8-A021-4E86-BF37-EE992A7009EE}">
      <dgm:prSet/>
      <dgm:spPr/>
      <dgm:t>
        <a:bodyPr/>
        <a:lstStyle/>
        <a:p>
          <a:endParaRPr lang="id-ID"/>
        </a:p>
      </dgm:t>
    </dgm:pt>
    <dgm:pt modelId="{20F8BF6C-47BB-40EF-AEBC-E091126FEFC5}" type="sibTrans" cxnId="{726D46A8-A021-4E86-BF37-EE992A7009EE}">
      <dgm:prSet/>
      <dgm:spPr/>
      <dgm:t>
        <a:bodyPr/>
        <a:lstStyle/>
        <a:p>
          <a:endParaRPr lang="id-ID"/>
        </a:p>
      </dgm:t>
    </dgm:pt>
    <dgm:pt modelId="{0CEB2B07-9422-4E45-B71E-410ED57D7F87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Rencana</a:t>
          </a:r>
          <a:r>
            <a:rPr lang="en-US" dirty="0"/>
            <a:t> </a:t>
          </a:r>
          <a:r>
            <a:rPr lang="en-US" dirty="0" err="1"/>
            <a:t>manajemen</a:t>
          </a:r>
          <a:r>
            <a:rPr lang="en-US" dirty="0"/>
            <a:t> </a:t>
          </a:r>
          <a:r>
            <a:rPr lang="en-US" dirty="0" err="1"/>
            <a:t>resiko</a:t>
          </a:r>
          <a:endParaRPr lang="id-ID" dirty="0"/>
        </a:p>
      </dgm:t>
    </dgm:pt>
    <dgm:pt modelId="{3CB1358B-D0A3-421E-9823-22842A2C3910}" type="parTrans" cxnId="{45CAB53F-5978-4225-9FF9-38BC6F963922}">
      <dgm:prSet/>
      <dgm:spPr/>
      <dgm:t>
        <a:bodyPr/>
        <a:lstStyle/>
        <a:p>
          <a:endParaRPr lang="id-ID"/>
        </a:p>
      </dgm:t>
    </dgm:pt>
    <dgm:pt modelId="{F515CFF7-1F64-44C1-8C74-25EC97DBF779}" type="sibTrans" cxnId="{45CAB53F-5978-4225-9FF9-38BC6F963922}">
      <dgm:prSet/>
      <dgm:spPr/>
      <dgm:t>
        <a:bodyPr/>
        <a:lstStyle/>
        <a:p>
          <a:endParaRPr lang="id-ID"/>
        </a:p>
      </dgm:t>
    </dgm:pt>
    <dgm:pt modelId="{78A3D316-69D8-44B2-A339-A765C1FCE7DE}">
      <dgm:prSet phldrT="[Text]"/>
      <dgm:spPr/>
      <dgm:t>
        <a:bodyPr/>
        <a:lstStyle/>
        <a:p>
          <a:r>
            <a:rPr lang="en-US"/>
            <a:t>Proses </a:t>
          </a:r>
          <a:endParaRPr lang="id-ID" dirty="0"/>
        </a:p>
      </dgm:t>
    </dgm:pt>
    <dgm:pt modelId="{1D1C3793-A49B-4E6B-8A6F-68992A01D517}" type="parTrans" cxnId="{24E4E510-9249-40A3-B6C3-95790C824914}">
      <dgm:prSet/>
      <dgm:spPr/>
      <dgm:t>
        <a:bodyPr/>
        <a:lstStyle/>
        <a:p>
          <a:endParaRPr lang="id-ID"/>
        </a:p>
      </dgm:t>
    </dgm:pt>
    <dgm:pt modelId="{4D530FB3-14BE-419D-96CE-514E1C238D27}" type="sibTrans" cxnId="{24E4E510-9249-40A3-B6C3-95790C824914}">
      <dgm:prSet/>
      <dgm:spPr/>
      <dgm:t>
        <a:bodyPr/>
        <a:lstStyle/>
        <a:p>
          <a:endParaRPr lang="id-ID"/>
        </a:p>
      </dgm:t>
    </dgm:pt>
    <dgm:pt modelId="{6A10BE79-554E-46DE-B6E1-BCC081EA7E9C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i="1" dirty="0"/>
            <a:t>Documentation review</a:t>
          </a:r>
          <a:endParaRPr lang="id-ID" i="1" dirty="0"/>
        </a:p>
      </dgm:t>
    </dgm:pt>
    <dgm:pt modelId="{4AC9627B-662E-4595-861B-319781EE542E}" type="parTrans" cxnId="{D477178E-DDDE-4EA7-9487-BF779831DC68}">
      <dgm:prSet/>
      <dgm:spPr/>
      <dgm:t>
        <a:bodyPr/>
        <a:lstStyle/>
        <a:p>
          <a:endParaRPr lang="id-ID"/>
        </a:p>
      </dgm:t>
    </dgm:pt>
    <dgm:pt modelId="{B5F24475-CA0C-4772-9D02-7AA06E2385BE}" type="sibTrans" cxnId="{D477178E-DDDE-4EA7-9487-BF779831DC68}">
      <dgm:prSet/>
      <dgm:spPr/>
      <dgm:t>
        <a:bodyPr/>
        <a:lstStyle/>
        <a:p>
          <a:endParaRPr lang="id-ID"/>
        </a:p>
      </dgm:t>
    </dgm:pt>
    <dgm:pt modelId="{E9ED440D-E330-4D9D-AB54-CEF54726DAAF}">
      <dgm:prSet phldrT="[Text]"/>
      <dgm:spPr/>
      <dgm:t>
        <a:bodyPr/>
        <a:lstStyle/>
        <a:p>
          <a:r>
            <a:rPr lang="en-US"/>
            <a:t>Output </a:t>
          </a:r>
          <a:endParaRPr lang="id-ID" dirty="0"/>
        </a:p>
      </dgm:t>
    </dgm:pt>
    <dgm:pt modelId="{D3540A13-8C37-4C95-9041-B0BE22A72141}" type="parTrans" cxnId="{B3CEEBAE-AA6D-4637-8CB5-F90DCAF13319}">
      <dgm:prSet/>
      <dgm:spPr/>
      <dgm:t>
        <a:bodyPr/>
        <a:lstStyle/>
        <a:p>
          <a:endParaRPr lang="id-ID"/>
        </a:p>
      </dgm:t>
    </dgm:pt>
    <dgm:pt modelId="{6C566694-E7AB-468C-A69F-0D44D8C35592}" type="sibTrans" cxnId="{B3CEEBAE-AA6D-4637-8CB5-F90DCAF13319}">
      <dgm:prSet/>
      <dgm:spPr/>
      <dgm:t>
        <a:bodyPr/>
        <a:lstStyle/>
        <a:p>
          <a:endParaRPr lang="id-ID"/>
        </a:p>
      </dgm:t>
    </dgm:pt>
    <dgm:pt modelId="{6CADA19F-2BB8-4EBF-A924-57F1E4379D0F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Daftar </a:t>
          </a:r>
          <a:r>
            <a:rPr lang="en-US" dirty="0" err="1"/>
            <a:t>resiko</a:t>
          </a:r>
          <a:r>
            <a:rPr lang="en-US" dirty="0"/>
            <a:t> </a:t>
          </a:r>
          <a:r>
            <a:rPr lang="en-US" dirty="0" err="1"/>
            <a:t>teridentifikasi</a:t>
          </a:r>
          <a:endParaRPr lang="en-US" dirty="0"/>
        </a:p>
        <a:p>
          <a:pPr>
            <a:lnSpc>
              <a:spcPct val="100000"/>
            </a:lnSpc>
          </a:pPr>
          <a:r>
            <a:rPr lang="en-US" dirty="0"/>
            <a:t>Daftar </a:t>
          </a:r>
          <a:r>
            <a:rPr lang="en-US" dirty="0" err="1"/>
            <a:t>respon</a:t>
          </a:r>
          <a:r>
            <a:rPr lang="en-US" dirty="0"/>
            <a:t> </a:t>
          </a:r>
          <a:r>
            <a:rPr lang="en-US" dirty="0" err="1"/>
            <a:t>potensial</a:t>
          </a:r>
          <a:endParaRPr lang="en-US" dirty="0"/>
        </a:p>
        <a:p>
          <a:pPr>
            <a:lnSpc>
              <a:spcPct val="100000"/>
            </a:lnSpc>
          </a:pPr>
          <a:r>
            <a:rPr lang="en-US" dirty="0" err="1"/>
            <a:t>Resiko</a:t>
          </a:r>
          <a:r>
            <a:rPr lang="en-US" dirty="0"/>
            <a:t> </a:t>
          </a:r>
          <a:r>
            <a:rPr lang="en-US" dirty="0" err="1"/>
            <a:t>akar</a:t>
          </a:r>
          <a:r>
            <a:rPr lang="en-US" dirty="0"/>
            <a:t> </a:t>
          </a:r>
          <a:r>
            <a:rPr lang="en-US" dirty="0" err="1"/>
            <a:t>penyebab</a:t>
          </a:r>
          <a:endParaRPr lang="id-ID" dirty="0"/>
        </a:p>
      </dgm:t>
    </dgm:pt>
    <dgm:pt modelId="{D921B03F-45C6-4D0D-9026-0053377540D3}" type="parTrans" cxnId="{C6D0D7ED-097E-46EE-B9F1-F838D6ACC5E7}">
      <dgm:prSet/>
      <dgm:spPr/>
      <dgm:t>
        <a:bodyPr/>
        <a:lstStyle/>
        <a:p>
          <a:endParaRPr lang="id-ID"/>
        </a:p>
      </dgm:t>
    </dgm:pt>
    <dgm:pt modelId="{05DB1998-8570-4DD7-B5D5-2C06F6DAF2D6}" type="sibTrans" cxnId="{C6D0D7ED-097E-46EE-B9F1-F838D6ACC5E7}">
      <dgm:prSet/>
      <dgm:spPr/>
      <dgm:t>
        <a:bodyPr/>
        <a:lstStyle/>
        <a:p>
          <a:endParaRPr lang="id-ID"/>
        </a:p>
      </dgm:t>
    </dgm:pt>
    <dgm:pt modelId="{72E1D19A-0E41-4D70-BE86-0F8E50EEFF29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Kategori</a:t>
          </a:r>
          <a:r>
            <a:rPr lang="en-US" dirty="0"/>
            <a:t> </a:t>
          </a:r>
          <a:r>
            <a:rPr lang="en-US" dirty="0" err="1"/>
            <a:t>resiko</a:t>
          </a:r>
          <a:r>
            <a:rPr lang="en-US" dirty="0"/>
            <a:t> </a:t>
          </a:r>
          <a:r>
            <a:rPr lang="en-US" dirty="0" err="1"/>
            <a:t>terkini</a:t>
          </a:r>
          <a:endParaRPr lang="id-ID" dirty="0"/>
        </a:p>
      </dgm:t>
    </dgm:pt>
    <dgm:pt modelId="{F379E62A-2299-42BD-95B3-2496BB76BE8A}" type="parTrans" cxnId="{501CFF1A-4FD3-479B-9DBF-D8BD6B4E75B0}">
      <dgm:prSet/>
      <dgm:spPr/>
      <dgm:t>
        <a:bodyPr/>
        <a:lstStyle/>
        <a:p>
          <a:endParaRPr lang="id-ID"/>
        </a:p>
      </dgm:t>
    </dgm:pt>
    <dgm:pt modelId="{430B9765-20BA-4E05-BA48-FA4365113157}" type="sibTrans" cxnId="{501CFF1A-4FD3-479B-9DBF-D8BD6B4E75B0}">
      <dgm:prSet/>
      <dgm:spPr/>
      <dgm:t>
        <a:bodyPr/>
        <a:lstStyle/>
        <a:p>
          <a:endParaRPr lang="id-ID"/>
        </a:p>
      </dgm:t>
    </dgm:pt>
    <dgm:pt modelId="{5BDF95DB-80A6-4F1A-BFD7-CA14A1C0BCDA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Aset</a:t>
          </a:r>
          <a:r>
            <a:rPr lang="en-US" dirty="0"/>
            <a:t> proses </a:t>
          </a:r>
          <a:r>
            <a:rPr lang="en-US" dirty="0" err="1"/>
            <a:t>organisasi</a:t>
          </a:r>
          <a:endParaRPr lang="id-ID" dirty="0"/>
        </a:p>
      </dgm:t>
    </dgm:pt>
    <dgm:pt modelId="{06597E2D-3450-4386-9692-A2D38AD6A681}" type="parTrans" cxnId="{D35EEEA8-3948-4888-8374-92B7CEF18F08}">
      <dgm:prSet/>
      <dgm:spPr/>
      <dgm:t>
        <a:bodyPr/>
        <a:lstStyle/>
        <a:p>
          <a:endParaRPr lang="id-ID"/>
        </a:p>
      </dgm:t>
    </dgm:pt>
    <dgm:pt modelId="{0A9BB22F-EDD2-4961-A4CE-CDC8E8FFC549}" type="sibTrans" cxnId="{D35EEEA8-3948-4888-8374-92B7CEF18F08}">
      <dgm:prSet/>
      <dgm:spPr/>
      <dgm:t>
        <a:bodyPr/>
        <a:lstStyle/>
        <a:p>
          <a:endParaRPr lang="id-ID"/>
        </a:p>
      </dgm:t>
    </dgm:pt>
    <dgm:pt modelId="{64DCC811-ED10-46DE-9525-E0762AB3536F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Pernyataan</a:t>
          </a:r>
          <a:r>
            <a:rPr lang="en-US" dirty="0"/>
            <a:t> </a:t>
          </a:r>
          <a:r>
            <a:rPr lang="en-US" dirty="0" err="1"/>
            <a:t>ruang</a:t>
          </a:r>
          <a:r>
            <a:rPr lang="en-US" dirty="0"/>
            <a:t> </a:t>
          </a:r>
          <a:r>
            <a:rPr lang="en-US" dirty="0" err="1"/>
            <a:t>lingkup</a:t>
          </a:r>
          <a:endParaRPr lang="id-ID" dirty="0"/>
        </a:p>
      </dgm:t>
    </dgm:pt>
    <dgm:pt modelId="{86DA6C52-2755-4FC1-B7A7-F71FA3C0A487}" type="parTrans" cxnId="{6CD72B28-10B4-452E-A9C2-C2809DE9214F}">
      <dgm:prSet/>
      <dgm:spPr/>
      <dgm:t>
        <a:bodyPr/>
        <a:lstStyle/>
        <a:p>
          <a:endParaRPr lang="id-ID"/>
        </a:p>
      </dgm:t>
    </dgm:pt>
    <dgm:pt modelId="{7349C00D-5EEF-4B9E-AF96-D2009CD815F0}" type="sibTrans" cxnId="{6CD72B28-10B4-452E-A9C2-C2809DE9214F}">
      <dgm:prSet/>
      <dgm:spPr/>
      <dgm:t>
        <a:bodyPr/>
        <a:lstStyle/>
        <a:p>
          <a:endParaRPr lang="id-ID"/>
        </a:p>
      </dgm:t>
    </dgm:pt>
    <dgm:pt modelId="{E1A5C10F-638F-435C-B1DB-0856F90B2417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Rencana</a:t>
          </a:r>
          <a:r>
            <a:rPr lang="en-US" dirty="0"/>
            <a:t> </a:t>
          </a:r>
          <a:r>
            <a:rPr lang="en-US" dirty="0" err="1"/>
            <a:t>manajemen</a:t>
          </a:r>
          <a:r>
            <a:rPr lang="en-US" dirty="0"/>
            <a:t> </a:t>
          </a:r>
          <a:r>
            <a:rPr lang="en-US" dirty="0" err="1"/>
            <a:t>proyek</a:t>
          </a:r>
          <a:endParaRPr lang="id-ID" dirty="0"/>
        </a:p>
      </dgm:t>
    </dgm:pt>
    <dgm:pt modelId="{FD6C70D8-EEFE-47F2-AA5A-CBAF25B7B448}" type="parTrans" cxnId="{DB7E552B-408C-4544-9D61-525FC1A4EFC4}">
      <dgm:prSet/>
      <dgm:spPr/>
      <dgm:t>
        <a:bodyPr/>
        <a:lstStyle/>
        <a:p>
          <a:endParaRPr lang="id-ID"/>
        </a:p>
      </dgm:t>
    </dgm:pt>
    <dgm:pt modelId="{CEDD65E8-ABFA-40CD-8581-10D12CD2384A}" type="sibTrans" cxnId="{DB7E552B-408C-4544-9D61-525FC1A4EFC4}">
      <dgm:prSet/>
      <dgm:spPr/>
      <dgm:t>
        <a:bodyPr/>
        <a:lstStyle/>
        <a:p>
          <a:endParaRPr lang="id-ID"/>
        </a:p>
      </dgm:t>
    </dgm:pt>
    <dgm:pt modelId="{BEAE5561-3309-45C5-8BBB-0757FEDC3C38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i="1" dirty="0"/>
            <a:t>Brainstorming</a:t>
          </a:r>
          <a:endParaRPr lang="id-ID" i="1" dirty="0"/>
        </a:p>
      </dgm:t>
    </dgm:pt>
    <dgm:pt modelId="{A9AC1BF4-C75C-4E8A-B5F7-7637C3AA3A89}" type="parTrans" cxnId="{02F2BE9C-B547-42A2-9AB9-F23911EA2F42}">
      <dgm:prSet/>
      <dgm:spPr/>
      <dgm:t>
        <a:bodyPr/>
        <a:lstStyle/>
        <a:p>
          <a:endParaRPr lang="id-ID"/>
        </a:p>
      </dgm:t>
    </dgm:pt>
    <dgm:pt modelId="{DD57C014-B2F2-4F01-BC36-DF95269F026C}" type="sibTrans" cxnId="{02F2BE9C-B547-42A2-9AB9-F23911EA2F42}">
      <dgm:prSet/>
      <dgm:spPr/>
      <dgm:t>
        <a:bodyPr/>
        <a:lstStyle/>
        <a:p>
          <a:endParaRPr lang="id-ID"/>
        </a:p>
      </dgm:t>
    </dgm:pt>
    <dgm:pt modelId="{38861D35-349C-4B06-ADFF-7A00F7F8652F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i="1" dirty="0"/>
            <a:t>Interview</a:t>
          </a:r>
          <a:endParaRPr lang="id-ID" i="1" dirty="0"/>
        </a:p>
      </dgm:t>
    </dgm:pt>
    <dgm:pt modelId="{0C00C09A-03F7-4CF2-9D12-11B52BDA8959}" type="parTrans" cxnId="{E1B448A2-244A-42BC-A987-AB094708B26D}">
      <dgm:prSet/>
      <dgm:spPr/>
      <dgm:t>
        <a:bodyPr/>
        <a:lstStyle/>
        <a:p>
          <a:endParaRPr lang="id-ID"/>
        </a:p>
      </dgm:t>
    </dgm:pt>
    <dgm:pt modelId="{D858DA2C-4CC8-4441-9170-984D1E76935E}" type="sibTrans" cxnId="{E1B448A2-244A-42BC-A987-AB094708B26D}">
      <dgm:prSet/>
      <dgm:spPr/>
      <dgm:t>
        <a:bodyPr/>
        <a:lstStyle/>
        <a:p>
          <a:endParaRPr lang="id-ID"/>
        </a:p>
      </dgm:t>
    </dgm:pt>
    <dgm:pt modelId="{9E5E61FF-9FFD-4324-B88B-EF6A704B3ACE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i="1" dirty="0"/>
            <a:t>Root cause identification</a:t>
          </a:r>
          <a:endParaRPr lang="id-ID" i="1" dirty="0"/>
        </a:p>
      </dgm:t>
    </dgm:pt>
    <dgm:pt modelId="{5C248D9E-4D64-4AF6-A702-8A48F1507BDE}" type="parTrans" cxnId="{B8E7B3EF-B273-4EFC-8F0F-BDCED50E533C}">
      <dgm:prSet/>
      <dgm:spPr/>
      <dgm:t>
        <a:bodyPr/>
        <a:lstStyle/>
        <a:p>
          <a:endParaRPr lang="id-ID"/>
        </a:p>
      </dgm:t>
    </dgm:pt>
    <dgm:pt modelId="{61686894-1BE4-476C-B390-9F23FED51AE9}" type="sibTrans" cxnId="{B8E7B3EF-B273-4EFC-8F0F-BDCED50E533C}">
      <dgm:prSet/>
      <dgm:spPr/>
      <dgm:t>
        <a:bodyPr/>
        <a:lstStyle/>
        <a:p>
          <a:endParaRPr lang="id-ID"/>
        </a:p>
      </dgm:t>
    </dgm:pt>
    <dgm:pt modelId="{FF3CF122-16DB-4701-83E2-E21D30E4C6F9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SWOT</a:t>
          </a:r>
          <a:endParaRPr lang="id-ID" dirty="0"/>
        </a:p>
      </dgm:t>
    </dgm:pt>
    <dgm:pt modelId="{0E9CD91E-40FC-43E1-A70E-A764E6B8C838}" type="parTrans" cxnId="{2B28879C-8F7D-4350-9C12-7EDFD71119C3}">
      <dgm:prSet/>
      <dgm:spPr/>
      <dgm:t>
        <a:bodyPr/>
        <a:lstStyle/>
        <a:p>
          <a:endParaRPr lang="id-ID"/>
        </a:p>
      </dgm:t>
    </dgm:pt>
    <dgm:pt modelId="{B282A5A0-F3BD-4518-B75B-CFA1BD66C5D8}" type="sibTrans" cxnId="{2B28879C-8F7D-4350-9C12-7EDFD71119C3}">
      <dgm:prSet/>
      <dgm:spPr/>
      <dgm:t>
        <a:bodyPr/>
        <a:lstStyle/>
        <a:p>
          <a:endParaRPr lang="id-ID"/>
        </a:p>
      </dgm:t>
    </dgm:pt>
    <dgm:pt modelId="{CA46922A-22AC-494D-92C6-AB8155920FD0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Analisis</a:t>
          </a:r>
          <a:r>
            <a:rPr lang="en-US" dirty="0"/>
            <a:t> checklist</a:t>
          </a:r>
          <a:endParaRPr lang="id-ID" dirty="0"/>
        </a:p>
      </dgm:t>
    </dgm:pt>
    <dgm:pt modelId="{103F717D-6761-4E05-9B59-D4C955635A94}" type="parTrans" cxnId="{1259F1E0-FD1F-4FEB-85CB-2A1ADC86A0C9}">
      <dgm:prSet/>
      <dgm:spPr/>
      <dgm:t>
        <a:bodyPr/>
        <a:lstStyle/>
        <a:p>
          <a:endParaRPr lang="id-ID"/>
        </a:p>
      </dgm:t>
    </dgm:pt>
    <dgm:pt modelId="{7961B99E-E3F1-4A43-A00F-3C47D6718DB4}" type="sibTrans" cxnId="{1259F1E0-FD1F-4FEB-85CB-2A1ADC86A0C9}">
      <dgm:prSet/>
      <dgm:spPr/>
      <dgm:t>
        <a:bodyPr/>
        <a:lstStyle/>
        <a:p>
          <a:endParaRPr lang="id-ID"/>
        </a:p>
      </dgm:t>
    </dgm:pt>
    <dgm:pt modelId="{831AD035-71C8-4E26-A146-DCF38221415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Teknik diagram (</a:t>
          </a:r>
          <a:r>
            <a:rPr lang="en-US" i="1" dirty="0"/>
            <a:t>flow chart</a:t>
          </a:r>
          <a:r>
            <a:rPr lang="en-US" dirty="0"/>
            <a:t>)</a:t>
          </a:r>
          <a:endParaRPr lang="id-ID" dirty="0"/>
        </a:p>
      </dgm:t>
    </dgm:pt>
    <dgm:pt modelId="{729CB448-B17A-4265-92DF-2AFAB3732AC7}" type="parTrans" cxnId="{3CD7D89A-8FC8-410B-A02C-E5A25A4BDC1B}">
      <dgm:prSet/>
      <dgm:spPr/>
      <dgm:t>
        <a:bodyPr/>
        <a:lstStyle/>
        <a:p>
          <a:endParaRPr lang="id-ID"/>
        </a:p>
      </dgm:t>
    </dgm:pt>
    <dgm:pt modelId="{FF74E785-68D7-401E-A912-4487A399516D}" type="sibTrans" cxnId="{3CD7D89A-8FC8-410B-A02C-E5A25A4BDC1B}">
      <dgm:prSet/>
      <dgm:spPr/>
      <dgm:t>
        <a:bodyPr/>
        <a:lstStyle/>
        <a:p>
          <a:endParaRPr lang="id-ID"/>
        </a:p>
      </dgm:t>
    </dgm:pt>
    <dgm:pt modelId="{968F2ECE-3CE9-4E7F-93E0-E10343E25FF3}" type="pres">
      <dgm:prSet presAssocID="{6ABA5C44-7050-47E5-873E-B79AA9CD25FF}" presName="Name0" presStyleCnt="0">
        <dgm:presLayoutVars>
          <dgm:dir/>
          <dgm:animLvl val="lvl"/>
          <dgm:resizeHandles val="exact"/>
        </dgm:presLayoutVars>
      </dgm:prSet>
      <dgm:spPr/>
    </dgm:pt>
    <dgm:pt modelId="{E6739D76-33F3-4D72-AE33-497A3D178C08}" type="pres">
      <dgm:prSet presAssocID="{B9208C57-25E8-4CC6-AAC3-EB47BB7B74B4}" presName="composite" presStyleCnt="0"/>
      <dgm:spPr/>
    </dgm:pt>
    <dgm:pt modelId="{DFC6B7E3-1D3E-421E-8FDD-6C679BCD7F97}" type="pres">
      <dgm:prSet presAssocID="{B9208C57-25E8-4CC6-AAC3-EB47BB7B74B4}" presName="parTx" presStyleLbl="alignNode1" presStyleIdx="0" presStyleCnt="3">
        <dgm:presLayoutVars>
          <dgm:chMax val="0"/>
          <dgm:chPref val="0"/>
        </dgm:presLayoutVars>
      </dgm:prSet>
      <dgm:spPr/>
    </dgm:pt>
    <dgm:pt modelId="{F2568FEE-E96C-46F0-A45F-FA20755E1F2E}" type="pres">
      <dgm:prSet presAssocID="{B9208C57-25E8-4CC6-AAC3-EB47BB7B74B4}" presName="desTx" presStyleLbl="alignAccFollowNode1" presStyleIdx="0" presStyleCnt="3">
        <dgm:presLayoutVars/>
      </dgm:prSet>
      <dgm:spPr/>
    </dgm:pt>
    <dgm:pt modelId="{89EE0148-4A87-4466-BCAD-61D7A09B049E}" type="pres">
      <dgm:prSet presAssocID="{C89AD1F5-724F-4C60-AFD9-B3FC9D852870}" presName="space" presStyleCnt="0"/>
      <dgm:spPr/>
    </dgm:pt>
    <dgm:pt modelId="{FA3CDE31-5F98-4509-ABAE-ECE4AAF39722}" type="pres">
      <dgm:prSet presAssocID="{78A3D316-69D8-44B2-A339-A765C1FCE7DE}" presName="composite" presStyleCnt="0"/>
      <dgm:spPr/>
    </dgm:pt>
    <dgm:pt modelId="{639846B1-AB32-4610-9BBA-7840AB46242B}" type="pres">
      <dgm:prSet presAssocID="{78A3D316-69D8-44B2-A339-A765C1FCE7DE}" presName="parTx" presStyleLbl="alignNode1" presStyleIdx="1" presStyleCnt="3">
        <dgm:presLayoutVars>
          <dgm:chMax val="0"/>
          <dgm:chPref val="0"/>
        </dgm:presLayoutVars>
      </dgm:prSet>
      <dgm:spPr/>
    </dgm:pt>
    <dgm:pt modelId="{6591EFB0-7F12-4AE5-81FC-3F78642E6D4A}" type="pres">
      <dgm:prSet presAssocID="{78A3D316-69D8-44B2-A339-A765C1FCE7DE}" presName="desTx" presStyleLbl="alignAccFollowNode1" presStyleIdx="1" presStyleCnt="3">
        <dgm:presLayoutVars/>
      </dgm:prSet>
      <dgm:spPr/>
    </dgm:pt>
    <dgm:pt modelId="{46E8C4BB-4BEE-497B-B7F6-07D736FB2E78}" type="pres">
      <dgm:prSet presAssocID="{4D530FB3-14BE-419D-96CE-514E1C238D27}" presName="space" presStyleCnt="0"/>
      <dgm:spPr/>
    </dgm:pt>
    <dgm:pt modelId="{495F8407-87D6-4C3E-96CF-23FD5B0B7A87}" type="pres">
      <dgm:prSet presAssocID="{E9ED440D-E330-4D9D-AB54-CEF54726DAAF}" presName="composite" presStyleCnt="0"/>
      <dgm:spPr/>
    </dgm:pt>
    <dgm:pt modelId="{186F30B4-6ACB-4B71-ABA9-7A7390AF9DAC}" type="pres">
      <dgm:prSet presAssocID="{E9ED440D-E330-4D9D-AB54-CEF54726DAAF}" presName="parTx" presStyleLbl="alignNode1" presStyleIdx="2" presStyleCnt="3">
        <dgm:presLayoutVars>
          <dgm:chMax val="0"/>
          <dgm:chPref val="0"/>
        </dgm:presLayoutVars>
      </dgm:prSet>
      <dgm:spPr/>
    </dgm:pt>
    <dgm:pt modelId="{40447292-EC2A-4933-957B-AEB2DF475645}" type="pres">
      <dgm:prSet presAssocID="{E9ED440D-E330-4D9D-AB54-CEF54726DAAF}" presName="desTx" presStyleLbl="alignAccFollowNode1" presStyleIdx="2" presStyleCnt="3">
        <dgm:presLayoutVars/>
      </dgm:prSet>
      <dgm:spPr/>
    </dgm:pt>
  </dgm:ptLst>
  <dgm:cxnLst>
    <dgm:cxn modelId="{08D0B010-41A8-4803-9CCC-CAB4AAAD32E3}" type="presOf" srcId="{831AD035-71C8-4E26-A146-DCF382214155}" destId="{6591EFB0-7F12-4AE5-81FC-3F78642E6D4A}" srcOrd="0" destOrd="6" presId="urn:microsoft.com/office/officeart/2016/7/layout/HorizontalActionList"/>
    <dgm:cxn modelId="{24E4E510-9249-40A3-B6C3-95790C824914}" srcId="{6ABA5C44-7050-47E5-873E-B79AA9CD25FF}" destId="{78A3D316-69D8-44B2-A339-A765C1FCE7DE}" srcOrd="1" destOrd="0" parTransId="{1D1C3793-A49B-4E6B-8A6F-68992A01D517}" sibTransId="{4D530FB3-14BE-419D-96CE-514E1C238D27}"/>
    <dgm:cxn modelId="{E84DA916-93F7-4A0F-A510-59539F295C5F}" type="presOf" srcId="{E1A5C10F-638F-435C-B1DB-0856F90B2417}" destId="{F2568FEE-E96C-46F0-A45F-FA20755E1F2E}" srcOrd="0" destOrd="3" presId="urn:microsoft.com/office/officeart/2016/7/layout/HorizontalActionList"/>
    <dgm:cxn modelId="{501CFF1A-4FD3-479B-9DBF-D8BD6B4E75B0}" srcId="{E9ED440D-E330-4D9D-AB54-CEF54726DAAF}" destId="{72E1D19A-0E41-4D70-BE86-0F8E50EEFF29}" srcOrd="1" destOrd="0" parTransId="{F379E62A-2299-42BD-95B3-2496BB76BE8A}" sibTransId="{430B9765-20BA-4E05-BA48-FA4365113157}"/>
    <dgm:cxn modelId="{F99F7425-924B-4677-9761-1EC3C372A081}" type="presOf" srcId="{BEAE5561-3309-45C5-8BBB-0757FEDC3C38}" destId="{6591EFB0-7F12-4AE5-81FC-3F78642E6D4A}" srcOrd="0" destOrd="1" presId="urn:microsoft.com/office/officeart/2016/7/layout/HorizontalActionList"/>
    <dgm:cxn modelId="{6CD72B28-10B4-452E-A9C2-C2809DE9214F}" srcId="{B9208C57-25E8-4CC6-AAC3-EB47BB7B74B4}" destId="{64DCC811-ED10-46DE-9525-E0762AB3536F}" srcOrd="2" destOrd="0" parTransId="{86DA6C52-2755-4FC1-B7A7-F71FA3C0A487}" sibTransId="{7349C00D-5EEF-4B9E-AF96-D2009CD815F0}"/>
    <dgm:cxn modelId="{DB7E552B-408C-4544-9D61-525FC1A4EFC4}" srcId="{B9208C57-25E8-4CC6-AAC3-EB47BB7B74B4}" destId="{E1A5C10F-638F-435C-B1DB-0856F90B2417}" srcOrd="3" destOrd="0" parTransId="{FD6C70D8-EEFE-47F2-AA5A-CBAF25B7B448}" sibTransId="{CEDD65E8-ABFA-40CD-8581-10D12CD2384A}"/>
    <dgm:cxn modelId="{47B1333D-C604-4CCF-B50F-A0AE41CFABB6}" type="presOf" srcId="{6A10BE79-554E-46DE-B6E1-BCC081EA7E9C}" destId="{6591EFB0-7F12-4AE5-81FC-3F78642E6D4A}" srcOrd="0" destOrd="0" presId="urn:microsoft.com/office/officeart/2016/7/layout/HorizontalActionList"/>
    <dgm:cxn modelId="{45CAB53F-5978-4225-9FF9-38BC6F963922}" srcId="{B9208C57-25E8-4CC6-AAC3-EB47BB7B74B4}" destId="{0CEB2B07-9422-4E45-B71E-410ED57D7F87}" srcOrd="4" destOrd="0" parTransId="{3CB1358B-D0A3-421E-9823-22842A2C3910}" sibTransId="{F515CFF7-1F64-44C1-8C74-25EC97DBF779}"/>
    <dgm:cxn modelId="{9E5BF25F-21D8-42BE-8828-E5AD56B6EA5F}" type="presOf" srcId="{FF3CF122-16DB-4701-83E2-E21D30E4C6F9}" destId="{6591EFB0-7F12-4AE5-81FC-3F78642E6D4A}" srcOrd="0" destOrd="4" presId="urn:microsoft.com/office/officeart/2016/7/layout/HorizontalActionList"/>
    <dgm:cxn modelId="{ADA0F460-1A91-48C7-98E2-3E211506646E}" type="presOf" srcId="{CA46922A-22AC-494D-92C6-AB8155920FD0}" destId="{6591EFB0-7F12-4AE5-81FC-3F78642E6D4A}" srcOrd="0" destOrd="5" presId="urn:microsoft.com/office/officeart/2016/7/layout/HorizontalActionList"/>
    <dgm:cxn modelId="{1073BC68-39B2-4DCF-B9CA-8F467CF8BD33}" type="presOf" srcId="{B9208C57-25E8-4CC6-AAC3-EB47BB7B74B4}" destId="{DFC6B7E3-1D3E-421E-8FDD-6C679BCD7F97}" srcOrd="0" destOrd="0" presId="urn:microsoft.com/office/officeart/2016/7/layout/HorizontalActionList"/>
    <dgm:cxn modelId="{E4A36B6A-7344-4F89-BEDF-BA09BB69E015}" type="presOf" srcId="{6ABA5C44-7050-47E5-873E-B79AA9CD25FF}" destId="{968F2ECE-3CE9-4E7F-93E0-E10343E25FF3}" srcOrd="0" destOrd="0" presId="urn:microsoft.com/office/officeart/2016/7/layout/HorizontalActionList"/>
    <dgm:cxn modelId="{4F2EC170-8157-4B89-AE06-9A6C32E8C1DC}" type="presOf" srcId="{E9ED440D-E330-4D9D-AB54-CEF54726DAAF}" destId="{186F30B4-6ACB-4B71-ABA9-7A7390AF9DAC}" srcOrd="0" destOrd="0" presId="urn:microsoft.com/office/officeart/2016/7/layout/HorizontalActionList"/>
    <dgm:cxn modelId="{78FA187F-3086-4CDB-B444-315B34A17FC1}" type="presOf" srcId="{72E1D19A-0E41-4D70-BE86-0F8E50EEFF29}" destId="{40447292-EC2A-4933-957B-AEB2DF475645}" srcOrd="0" destOrd="1" presId="urn:microsoft.com/office/officeart/2016/7/layout/HorizontalActionList"/>
    <dgm:cxn modelId="{D477178E-DDDE-4EA7-9487-BF779831DC68}" srcId="{78A3D316-69D8-44B2-A339-A765C1FCE7DE}" destId="{6A10BE79-554E-46DE-B6E1-BCC081EA7E9C}" srcOrd="0" destOrd="0" parTransId="{4AC9627B-662E-4595-861B-319781EE542E}" sibTransId="{B5F24475-CA0C-4772-9D02-7AA06E2385BE}"/>
    <dgm:cxn modelId="{77BFF98E-9382-4B47-980F-D7F5A2C8EE32}" type="presOf" srcId="{5BDF95DB-80A6-4F1A-BFD7-CA14A1C0BCDA}" destId="{F2568FEE-E96C-46F0-A45F-FA20755E1F2E}" srcOrd="0" destOrd="1" presId="urn:microsoft.com/office/officeart/2016/7/layout/HorizontalActionList"/>
    <dgm:cxn modelId="{3CD7D89A-8FC8-410B-A02C-E5A25A4BDC1B}" srcId="{78A3D316-69D8-44B2-A339-A765C1FCE7DE}" destId="{831AD035-71C8-4E26-A146-DCF382214155}" srcOrd="6" destOrd="0" parTransId="{729CB448-B17A-4265-92DF-2AFAB3732AC7}" sibTransId="{FF74E785-68D7-401E-A912-4487A399516D}"/>
    <dgm:cxn modelId="{B600FF9B-CD68-42EC-920A-CD54D5E0C202}" type="presOf" srcId="{64DCC811-ED10-46DE-9525-E0762AB3536F}" destId="{F2568FEE-E96C-46F0-A45F-FA20755E1F2E}" srcOrd="0" destOrd="2" presId="urn:microsoft.com/office/officeart/2016/7/layout/HorizontalActionList"/>
    <dgm:cxn modelId="{2B28879C-8F7D-4350-9C12-7EDFD71119C3}" srcId="{78A3D316-69D8-44B2-A339-A765C1FCE7DE}" destId="{FF3CF122-16DB-4701-83E2-E21D30E4C6F9}" srcOrd="4" destOrd="0" parTransId="{0E9CD91E-40FC-43E1-A70E-A764E6B8C838}" sibTransId="{B282A5A0-F3BD-4518-B75B-CFA1BD66C5D8}"/>
    <dgm:cxn modelId="{02F2BE9C-B547-42A2-9AB9-F23911EA2F42}" srcId="{78A3D316-69D8-44B2-A339-A765C1FCE7DE}" destId="{BEAE5561-3309-45C5-8BBB-0757FEDC3C38}" srcOrd="1" destOrd="0" parTransId="{A9AC1BF4-C75C-4E8A-B5F7-7637C3AA3A89}" sibTransId="{DD57C014-B2F2-4F01-BC36-DF95269F026C}"/>
    <dgm:cxn modelId="{E1B448A2-244A-42BC-A987-AB094708B26D}" srcId="{78A3D316-69D8-44B2-A339-A765C1FCE7DE}" destId="{38861D35-349C-4B06-ADFF-7A00F7F8652F}" srcOrd="2" destOrd="0" parTransId="{0C00C09A-03F7-4CF2-9D12-11B52BDA8959}" sibTransId="{D858DA2C-4CC8-4441-9170-984D1E76935E}"/>
    <dgm:cxn modelId="{726D46A8-A021-4E86-BF37-EE992A7009EE}" srcId="{B9208C57-25E8-4CC6-AAC3-EB47BB7B74B4}" destId="{DFCFA266-19B4-4CA8-BA8C-9B78BCE6B304}" srcOrd="0" destOrd="0" parTransId="{FAD9CB31-FD6D-4221-9709-3F8BC98C14B3}" sibTransId="{20F8BF6C-47BB-40EF-AEBC-E091126FEFC5}"/>
    <dgm:cxn modelId="{D35EEEA8-3948-4888-8374-92B7CEF18F08}" srcId="{B9208C57-25E8-4CC6-AAC3-EB47BB7B74B4}" destId="{5BDF95DB-80A6-4F1A-BFD7-CA14A1C0BCDA}" srcOrd="1" destOrd="0" parTransId="{06597E2D-3450-4386-9692-A2D38AD6A681}" sibTransId="{0A9BB22F-EDD2-4961-A4CE-CDC8E8FFC549}"/>
    <dgm:cxn modelId="{EE1C33AA-9C65-4DCD-AC61-528D787B3106}" srcId="{6ABA5C44-7050-47E5-873E-B79AA9CD25FF}" destId="{B9208C57-25E8-4CC6-AAC3-EB47BB7B74B4}" srcOrd="0" destOrd="0" parTransId="{389D42A3-C5DA-4800-9A93-28DF7481BDDE}" sibTransId="{C89AD1F5-724F-4C60-AFD9-B3FC9D852870}"/>
    <dgm:cxn modelId="{B3CEEBAE-AA6D-4637-8CB5-F90DCAF13319}" srcId="{6ABA5C44-7050-47E5-873E-B79AA9CD25FF}" destId="{E9ED440D-E330-4D9D-AB54-CEF54726DAAF}" srcOrd="2" destOrd="0" parTransId="{D3540A13-8C37-4C95-9041-B0BE22A72141}" sibTransId="{6C566694-E7AB-468C-A69F-0D44D8C35592}"/>
    <dgm:cxn modelId="{A176CCBC-6B35-4911-A046-40EDD83882FD}" type="presOf" srcId="{6CADA19F-2BB8-4EBF-A924-57F1E4379D0F}" destId="{40447292-EC2A-4933-957B-AEB2DF475645}" srcOrd="0" destOrd="0" presId="urn:microsoft.com/office/officeart/2016/7/layout/HorizontalActionList"/>
    <dgm:cxn modelId="{5AC394C3-9AAB-4374-A23D-86789C5FCE10}" type="presOf" srcId="{9E5E61FF-9FFD-4324-B88B-EF6A704B3ACE}" destId="{6591EFB0-7F12-4AE5-81FC-3F78642E6D4A}" srcOrd="0" destOrd="3" presId="urn:microsoft.com/office/officeart/2016/7/layout/HorizontalActionList"/>
    <dgm:cxn modelId="{9CD225C5-2404-4655-A40B-225E3B52D76E}" type="presOf" srcId="{DFCFA266-19B4-4CA8-BA8C-9B78BCE6B304}" destId="{F2568FEE-E96C-46F0-A45F-FA20755E1F2E}" srcOrd="0" destOrd="0" presId="urn:microsoft.com/office/officeart/2016/7/layout/HorizontalActionList"/>
    <dgm:cxn modelId="{1259F1E0-FD1F-4FEB-85CB-2A1ADC86A0C9}" srcId="{78A3D316-69D8-44B2-A339-A765C1FCE7DE}" destId="{CA46922A-22AC-494D-92C6-AB8155920FD0}" srcOrd="5" destOrd="0" parTransId="{103F717D-6761-4E05-9B59-D4C955635A94}" sibTransId="{7961B99E-E3F1-4A43-A00F-3C47D6718DB4}"/>
    <dgm:cxn modelId="{31519FE5-6583-4266-B449-2BFFD985F19E}" type="presOf" srcId="{0CEB2B07-9422-4E45-B71E-410ED57D7F87}" destId="{F2568FEE-E96C-46F0-A45F-FA20755E1F2E}" srcOrd="0" destOrd="4" presId="urn:microsoft.com/office/officeart/2016/7/layout/HorizontalActionList"/>
    <dgm:cxn modelId="{C6D0D7ED-097E-46EE-B9F1-F838D6ACC5E7}" srcId="{E9ED440D-E330-4D9D-AB54-CEF54726DAAF}" destId="{6CADA19F-2BB8-4EBF-A924-57F1E4379D0F}" srcOrd="0" destOrd="0" parTransId="{D921B03F-45C6-4D0D-9026-0053377540D3}" sibTransId="{05DB1998-8570-4DD7-B5D5-2C06F6DAF2D6}"/>
    <dgm:cxn modelId="{B8E7B3EF-B273-4EFC-8F0F-BDCED50E533C}" srcId="{78A3D316-69D8-44B2-A339-A765C1FCE7DE}" destId="{9E5E61FF-9FFD-4324-B88B-EF6A704B3ACE}" srcOrd="3" destOrd="0" parTransId="{5C248D9E-4D64-4AF6-A702-8A48F1507BDE}" sibTransId="{61686894-1BE4-476C-B390-9F23FED51AE9}"/>
    <dgm:cxn modelId="{39BC5DF8-4032-45D2-B685-A5B2C8E3A953}" type="presOf" srcId="{38861D35-349C-4B06-ADFF-7A00F7F8652F}" destId="{6591EFB0-7F12-4AE5-81FC-3F78642E6D4A}" srcOrd="0" destOrd="2" presId="urn:microsoft.com/office/officeart/2016/7/layout/HorizontalActionList"/>
    <dgm:cxn modelId="{07EE81FC-B8FF-46B8-A61D-F3643366169F}" type="presOf" srcId="{78A3D316-69D8-44B2-A339-A765C1FCE7DE}" destId="{639846B1-AB32-4610-9BBA-7840AB46242B}" srcOrd="0" destOrd="0" presId="urn:microsoft.com/office/officeart/2016/7/layout/HorizontalActionList"/>
    <dgm:cxn modelId="{00FAC535-4D08-4930-97DC-1D59E55A626E}" type="presParOf" srcId="{968F2ECE-3CE9-4E7F-93E0-E10343E25FF3}" destId="{E6739D76-33F3-4D72-AE33-497A3D178C08}" srcOrd="0" destOrd="0" presId="urn:microsoft.com/office/officeart/2016/7/layout/HorizontalActionList"/>
    <dgm:cxn modelId="{86DC0FE8-3052-467C-A43C-67B16BDF613D}" type="presParOf" srcId="{E6739D76-33F3-4D72-AE33-497A3D178C08}" destId="{DFC6B7E3-1D3E-421E-8FDD-6C679BCD7F97}" srcOrd="0" destOrd="0" presId="urn:microsoft.com/office/officeart/2016/7/layout/HorizontalActionList"/>
    <dgm:cxn modelId="{7CD604FE-A6F6-4510-92FD-8935045EDA12}" type="presParOf" srcId="{E6739D76-33F3-4D72-AE33-497A3D178C08}" destId="{F2568FEE-E96C-46F0-A45F-FA20755E1F2E}" srcOrd="1" destOrd="0" presId="urn:microsoft.com/office/officeart/2016/7/layout/HorizontalActionList"/>
    <dgm:cxn modelId="{5BF2267D-E6F9-4ED4-A4B6-806ED83FB0D1}" type="presParOf" srcId="{968F2ECE-3CE9-4E7F-93E0-E10343E25FF3}" destId="{89EE0148-4A87-4466-BCAD-61D7A09B049E}" srcOrd="1" destOrd="0" presId="urn:microsoft.com/office/officeart/2016/7/layout/HorizontalActionList"/>
    <dgm:cxn modelId="{32CEDF82-5665-4813-8597-3F8CE4B0490B}" type="presParOf" srcId="{968F2ECE-3CE9-4E7F-93E0-E10343E25FF3}" destId="{FA3CDE31-5F98-4509-ABAE-ECE4AAF39722}" srcOrd="2" destOrd="0" presId="urn:microsoft.com/office/officeart/2016/7/layout/HorizontalActionList"/>
    <dgm:cxn modelId="{80B18B22-6919-408C-BF2F-FA3A65B0B1F4}" type="presParOf" srcId="{FA3CDE31-5F98-4509-ABAE-ECE4AAF39722}" destId="{639846B1-AB32-4610-9BBA-7840AB46242B}" srcOrd="0" destOrd="0" presId="urn:microsoft.com/office/officeart/2016/7/layout/HorizontalActionList"/>
    <dgm:cxn modelId="{8BD76BA0-1127-4A93-A774-77E883E002B8}" type="presParOf" srcId="{FA3CDE31-5F98-4509-ABAE-ECE4AAF39722}" destId="{6591EFB0-7F12-4AE5-81FC-3F78642E6D4A}" srcOrd="1" destOrd="0" presId="urn:microsoft.com/office/officeart/2016/7/layout/HorizontalActionList"/>
    <dgm:cxn modelId="{BD020BE3-DA52-4610-9F4E-E511D8ED6930}" type="presParOf" srcId="{968F2ECE-3CE9-4E7F-93E0-E10343E25FF3}" destId="{46E8C4BB-4BEE-497B-B7F6-07D736FB2E78}" srcOrd="3" destOrd="0" presId="urn:microsoft.com/office/officeart/2016/7/layout/HorizontalActionList"/>
    <dgm:cxn modelId="{A7B98CD9-7BCA-4171-AA14-744FD76BC7A8}" type="presParOf" srcId="{968F2ECE-3CE9-4E7F-93E0-E10343E25FF3}" destId="{495F8407-87D6-4C3E-96CF-23FD5B0B7A87}" srcOrd="4" destOrd="0" presId="urn:microsoft.com/office/officeart/2016/7/layout/HorizontalActionList"/>
    <dgm:cxn modelId="{4973B1EC-7200-4386-95F8-477C63D731D7}" type="presParOf" srcId="{495F8407-87D6-4C3E-96CF-23FD5B0B7A87}" destId="{186F30B4-6ACB-4B71-ABA9-7A7390AF9DAC}" srcOrd="0" destOrd="0" presId="urn:microsoft.com/office/officeart/2016/7/layout/HorizontalActionList"/>
    <dgm:cxn modelId="{332A3C28-45BF-41DB-A137-81C489A4F237}" type="presParOf" srcId="{495F8407-87D6-4C3E-96CF-23FD5B0B7A87}" destId="{40447292-EC2A-4933-957B-AEB2DF475645}" srcOrd="1" destOrd="0" presId="urn:microsoft.com/office/officeart/2016/7/layout/Horizontal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2D9D2B-91EC-452A-80CE-CF6F7E7EE091}">
      <dsp:nvSpPr>
        <dsp:cNvPr id="0" name=""/>
        <dsp:cNvSpPr/>
      </dsp:nvSpPr>
      <dsp:spPr>
        <a:xfrm>
          <a:off x="0" y="2856"/>
          <a:ext cx="7886700" cy="94107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2246C8-5F0D-471A-A9B4-F5067AD063F0}">
      <dsp:nvSpPr>
        <dsp:cNvPr id="0" name=""/>
        <dsp:cNvSpPr/>
      </dsp:nvSpPr>
      <dsp:spPr>
        <a:xfrm>
          <a:off x="284674" y="214597"/>
          <a:ext cx="518095" cy="51758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2E768B-0965-4B31-B546-007A2BF948B0}">
      <dsp:nvSpPr>
        <dsp:cNvPr id="0" name=""/>
        <dsp:cNvSpPr/>
      </dsp:nvSpPr>
      <dsp:spPr>
        <a:xfrm>
          <a:off x="1087443" y="2856"/>
          <a:ext cx="6727492" cy="941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694" tIns="99694" rIns="99694" bIns="99694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/>
            <a:t>Resiko</a:t>
          </a:r>
          <a:r>
            <a:rPr lang="en-US" sz="1800" kern="1200" dirty="0"/>
            <a:t> </a:t>
          </a:r>
          <a:r>
            <a:rPr lang="en-US" sz="1800" kern="1200" dirty="0" err="1"/>
            <a:t>adalah</a:t>
          </a:r>
          <a:r>
            <a:rPr lang="en-US" sz="1800" kern="1200" dirty="0"/>
            <a:t> </a:t>
          </a:r>
          <a:r>
            <a:rPr lang="id-ID" sz="1800" kern="1200" dirty="0"/>
            <a:t>adalah bahaya, akibat atau konsekuensi yang dapat terjadi akibat sebuah proses yang sedang berlangsung atau kejadian yang akan datang</a:t>
          </a:r>
          <a:r>
            <a:rPr lang="en-US" sz="1800" kern="1200" dirty="0"/>
            <a:t> (</a:t>
          </a:r>
          <a:r>
            <a:rPr lang="en-US" sz="1800" kern="1200" dirty="0" err="1"/>
            <a:t>wikipedia</a:t>
          </a:r>
          <a:r>
            <a:rPr lang="en-US" sz="1800" kern="1200" dirty="0"/>
            <a:t>).</a:t>
          </a:r>
        </a:p>
      </dsp:txBody>
      <dsp:txXfrm>
        <a:off x="1087443" y="2856"/>
        <a:ext cx="6727492" cy="941991"/>
      </dsp:txXfrm>
    </dsp:sp>
    <dsp:sp modelId="{E75630A6-6EC5-4A37-BFED-67495F1F8912}">
      <dsp:nvSpPr>
        <dsp:cNvPr id="0" name=""/>
        <dsp:cNvSpPr/>
      </dsp:nvSpPr>
      <dsp:spPr>
        <a:xfrm>
          <a:off x="0" y="1160160"/>
          <a:ext cx="7886700" cy="94107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D22B5C-F772-4587-A193-E9363EA0312C}">
      <dsp:nvSpPr>
        <dsp:cNvPr id="0" name=""/>
        <dsp:cNvSpPr/>
      </dsp:nvSpPr>
      <dsp:spPr>
        <a:xfrm>
          <a:off x="284674" y="1371901"/>
          <a:ext cx="518095" cy="51758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E7AD44-1662-4282-A1C1-AF387AC34338}">
      <dsp:nvSpPr>
        <dsp:cNvPr id="0" name=""/>
        <dsp:cNvSpPr/>
      </dsp:nvSpPr>
      <dsp:spPr>
        <a:xfrm>
          <a:off x="1087443" y="1160160"/>
          <a:ext cx="6727492" cy="941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694" tIns="99694" rIns="99694" bIns="99694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Resiko</a:t>
          </a:r>
          <a:r>
            <a:rPr lang="en-US" sz="1600" kern="1200" dirty="0"/>
            <a:t> </a:t>
          </a:r>
          <a:r>
            <a:rPr lang="en-US" sz="1600" kern="1200" dirty="0" err="1"/>
            <a:t>mungkin</a:t>
          </a:r>
          <a:r>
            <a:rPr lang="en-US" sz="1600" kern="1200" dirty="0"/>
            <a:t> </a:t>
          </a:r>
          <a:r>
            <a:rPr lang="en-US" sz="1600" kern="1200" dirty="0" err="1"/>
            <a:t>terjadi</a:t>
          </a:r>
          <a:r>
            <a:rPr lang="en-US" sz="1600" kern="1200" dirty="0"/>
            <a:t> oleh </a:t>
          </a:r>
          <a:r>
            <a:rPr lang="en-US" sz="1600" kern="1200" dirty="0" err="1"/>
            <a:t>satu</a:t>
          </a:r>
          <a:r>
            <a:rPr lang="en-US" sz="1600" kern="1200" dirty="0"/>
            <a:t> </a:t>
          </a:r>
          <a:r>
            <a:rPr lang="en-US" sz="1600" kern="1200" dirty="0" err="1"/>
            <a:t>atau</a:t>
          </a:r>
          <a:r>
            <a:rPr lang="en-US" sz="1600" kern="1200" dirty="0"/>
            <a:t> </a:t>
          </a:r>
          <a:r>
            <a:rPr lang="en-US" sz="1600" kern="1200" dirty="0" err="1"/>
            <a:t>lebih</a:t>
          </a:r>
          <a:r>
            <a:rPr lang="en-US" sz="1600" kern="1200" dirty="0"/>
            <a:t> </a:t>
          </a:r>
          <a:r>
            <a:rPr lang="en-US" sz="1600" kern="1200" dirty="0" err="1"/>
            <a:t>penyebab</a:t>
          </a:r>
          <a:r>
            <a:rPr lang="en-US" sz="1600" kern="1200" dirty="0"/>
            <a:t> dan </a:t>
          </a:r>
          <a:r>
            <a:rPr lang="en-US" sz="1600" kern="1200" dirty="0" err="1"/>
            <a:t>memberikan</a:t>
          </a:r>
          <a:r>
            <a:rPr lang="en-US" sz="1600" kern="1200" dirty="0"/>
            <a:t> </a:t>
          </a:r>
          <a:r>
            <a:rPr lang="en-US" sz="1600" kern="1200" dirty="0" err="1"/>
            <a:t>satu</a:t>
          </a:r>
          <a:r>
            <a:rPr lang="en-US" sz="1600" kern="1200" dirty="0"/>
            <a:t> </a:t>
          </a:r>
          <a:r>
            <a:rPr lang="en-US" sz="1600" kern="1200" dirty="0" err="1"/>
            <a:t>atau</a:t>
          </a:r>
          <a:r>
            <a:rPr lang="en-US" sz="1600" kern="1200" dirty="0"/>
            <a:t> </a:t>
          </a:r>
          <a:r>
            <a:rPr lang="en-US" sz="1600" kern="1200" dirty="0" err="1"/>
            <a:t>lebih</a:t>
          </a:r>
          <a:r>
            <a:rPr lang="en-US" sz="1600" kern="1200" dirty="0"/>
            <a:t> </a:t>
          </a:r>
          <a:r>
            <a:rPr lang="en-US" sz="1600" kern="1200" dirty="0" err="1"/>
            <a:t>dampak</a:t>
          </a:r>
          <a:r>
            <a:rPr lang="en-US" sz="1600" kern="1200" dirty="0"/>
            <a:t>. </a:t>
          </a:r>
          <a:r>
            <a:rPr lang="en-US" sz="1600" kern="1200" dirty="0" err="1"/>
            <a:t>Dalam</a:t>
          </a:r>
          <a:r>
            <a:rPr lang="en-US" sz="1600" kern="1200" dirty="0"/>
            <a:t> </a:t>
          </a:r>
          <a:r>
            <a:rPr lang="en-US" sz="1600" b="1" kern="1200" dirty="0" err="1"/>
            <a:t>lingkup</a:t>
          </a:r>
          <a:r>
            <a:rPr lang="en-US" sz="1600" b="1" kern="1200" dirty="0"/>
            <a:t> </a:t>
          </a:r>
          <a:r>
            <a:rPr lang="en-US" sz="1600" b="1" kern="1200" dirty="0" err="1"/>
            <a:t>proyek</a:t>
          </a:r>
          <a:r>
            <a:rPr lang="en-US" sz="1600" kern="1200" dirty="0"/>
            <a:t>, </a:t>
          </a:r>
          <a:r>
            <a:rPr lang="en-US" sz="1600" kern="1200" dirty="0" err="1"/>
            <a:t>resiko</a:t>
          </a:r>
          <a:r>
            <a:rPr lang="en-US" sz="1600" kern="1200" dirty="0"/>
            <a:t> </a:t>
          </a:r>
          <a:r>
            <a:rPr lang="en-US" sz="1600" kern="1200" dirty="0" err="1"/>
            <a:t>bisa</a:t>
          </a:r>
          <a:r>
            <a:rPr lang="en-US" sz="1600" kern="1200" dirty="0"/>
            <a:t>  </a:t>
          </a:r>
          <a:r>
            <a:rPr lang="en-US" sz="1600" kern="1200" dirty="0" err="1"/>
            <a:t>terjadi</a:t>
          </a:r>
          <a:r>
            <a:rPr lang="en-US" sz="1600" kern="1200" dirty="0"/>
            <a:t> pada salah </a:t>
          </a:r>
          <a:r>
            <a:rPr lang="en-US" sz="1600" kern="1200" dirty="0" err="1"/>
            <a:t>satu</a:t>
          </a:r>
          <a:r>
            <a:rPr lang="en-US" sz="1600" kern="1200" dirty="0"/>
            <a:t> </a:t>
          </a:r>
          <a:r>
            <a:rPr lang="en-US" sz="1600" kern="1200" dirty="0" err="1"/>
            <a:t>atau</a:t>
          </a:r>
          <a:r>
            <a:rPr lang="en-US" sz="1600" kern="1200" dirty="0"/>
            <a:t> </a:t>
          </a:r>
          <a:r>
            <a:rPr lang="en-US" sz="1600" kern="1200" dirty="0" err="1"/>
            <a:t>beberapa</a:t>
          </a:r>
          <a:r>
            <a:rPr lang="en-US" sz="1600" kern="1200" dirty="0"/>
            <a:t> </a:t>
          </a:r>
          <a:r>
            <a:rPr lang="en-US" sz="1600" kern="1200" dirty="0" err="1"/>
            <a:t>tahapan</a:t>
          </a:r>
          <a:r>
            <a:rPr lang="en-US" sz="1600" kern="1200" dirty="0"/>
            <a:t> </a:t>
          </a:r>
          <a:r>
            <a:rPr lang="en-US" sz="1600" kern="1200" dirty="0" err="1"/>
            <a:t>proyek</a:t>
          </a:r>
          <a:r>
            <a:rPr lang="en-US" sz="1600" kern="1200" dirty="0"/>
            <a:t> yang </a:t>
          </a:r>
          <a:r>
            <a:rPr lang="en-US" sz="1600" kern="1200" dirty="0" err="1"/>
            <a:t>berdampak</a:t>
          </a:r>
          <a:r>
            <a:rPr lang="en-US" sz="1600" kern="1200" dirty="0"/>
            <a:t> pada </a:t>
          </a:r>
          <a:r>
            <a:rPr lang="en-US" sz="1600" b="1" kern="1200" dirty="0" err="1"/>
            <a:t>waktu</a:t>
          </a:r>
          <a:r>
            <a:rPr lang="en-US" sz="1600" b="1" kern="1200" dirty="0"/>
            <a:t>, </a:t>
          </a:r>
          <a:r>
            <a:rPr lang="en-US" sz="1600" b="1" kern="1200" dirty="0" err="1"/>
            <a:t>biaya</a:t>
          </a:r>
          <a:r>
            <a:rPr lang="en-US" sz="1600" b="1" kern="1200" dirty="0"/>
            <a:t>, </a:t>
          </a:r>
          <a:r>
            <a:rPr lang="en-US" sz="1600" b="1" kern="1200" dirty="0" err="1"/>
            <a:t>ruang</a:t>
          </a:r>
          <a:r>
            <a:rPr lang="en-US" sz="1600" b="1" kern="1200" dirty="0"/>
            <a:t> </a:t>
          </a:r>
          <a:r>
            <a:rPr lang="en-US" sz="1600" b="1" kern="1200" dirty="0" err="1"/>
            <a:t>lingkup</a:t>
          </a:r>
          <a:r>
            <a:rPr lang="en-US" sz="1600" b="1" kern="1200" dirty="0"/>
            <a:t> </a:t>
          </a:r>
          <a:r>
            <a:rPr lang="en-US" sz="1600" kern="1200" dirty="0" err="1"/>
            <a:t>atau</a:t>
          </a:r>
          <a:r>
            <a:rPr lang="en-US" sz="1600" b="1" kern="1200" dirty="0"/>
            <a:t> </a:t>
          </a:r>
          <a:r>
            <a:rPr lang="en-US" sz="1600" b="1" kern="1200" dirty="0" err="1"/>
            <a:t>mutu</a:t>
          </a:r>
          <a:r>
            <a:rPr lang="en-US" sz="1600" kern="1200" dirty="0"/>
            <a:t>.</a:t>
          </a:r>
        </a:p>
      </dsp:txBody>
      <dsp:txXfrm>
        <a:off x="1087443" y="1160160"/>
        <a:ext cx="6727492" cy="941991"/>
      </dsp:txXfrm>
    </dsp:sp>
    <dsp:sp modelId="{73F667C5-0CE2-444E-90E6-3AC5D28E97B8}">
      <dsp:nvSpPr>
        <dsp:cNvPr id="0" name=""/>
        <dsp:cNvSpPr/>
      </dsp:nvSpPr>
      <dsp:spPr>
        <a:xfrm>
          <a:off x="0" y="2317464"/>
          <a:ext cx="7886700" cy="94107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B62D42-7C1C-441B-ADC2-2684B59FE465}">
      <dsp:nvSpPr>
        <dsp:cNvPr id="0" name=""/>
        <dsp:cNvSpPr/>
      </dsp:nvSpPr>
      <dsp:spPr>
        <a:xfrm>
          <a:off x="284674" y="2529205"/>
          <a:ext cx="518095" cy="51758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B9CC57-3E25-4B8C-A207-9F40E5660ABC}">
      <dsp:nvSpPr>
        <dsp:cNvPr id="0" name=""/>
        <dsp:cNvSpPr/>
      </dsp:nvSpPr>
      <dsp:spPr>
        <a:xfrm>
          <a:off x="1087443" y="2317464"/>
          <a:ext cx="6727492" cy="941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694" tIns="99694" rIns="99694" bIns="99694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/>
            <a:t>Resiko</a:t>
          </a:r>
          <a:r>
            <a:rPr lang="en-US" sz="1800" kern="1200" dirty="0"/>
            <a:t> </a:t>
          </a:r>
          <a:r>
            <a:rPr lang="en-US" sz="1800" kern="1200" dirty="0" err="1"/>
            <a:t>merupakan</a:t>
          </a:r>
          <a:r>
            <a:rPr lang="en-US" sz="1800" kern="1200" dirty="0"/>
            <a:t> </a:t>
          </a:r>
          <a:r>
            <a:rPr lang="en-US" sz="1800" kern="1200" dirty="0" err="1"/>
            <a:t>sebuah</a:t>
          </a:r>
          <a:r>
            <a:rPr lang="en-US" sz="1800" kern="1200" dirty="0"/>
            <a:t> </a:t>
          </a:r>
          <a:r>
            <a:rPr lang="en-US" sz="1800" kern="1200" dirty="0" err="1"/>
            <a:t>ketidakpastian</a:t>
          </a:r>
          <a:r>
            <a:rPr lang="en-US" sz="1800" kern="1200" dirty="0"/>
            <a:t>, </a:t>
          </a:r>
          <a:r>
            <a:rPr lang="en-US" sz="1800" kern="1200" dirty="0" err="1"/>
            <a:t>memberikan</a:t>
          </a:r>
          <a:r>
            <a:rPr lang="en-US" sz="1800" kern="1200" dirty="0"/>
            <a:t> </a:t>
          </a:r>
          <a:r>
            <a:rPr lang="en-US" sz="1800" kern="1200" dirty="0" err="1"/>
            <a:t>dampak</a:t>
          </a:r>
          <a:r>
            <a:rPr lang="en-US" sz="1800" kern="1200" dirty="0"/>
            <a:t> </a:t>
          </a:r>
          <a:r>
            <a:rPr lang="en-US" sz="1800" kern="1200" dirty="0" err="1"/>
            <a:t>positif</a:t>
          </a:r>
          <a:r>
            <a:rPr lang="en-US" sz="1800" kern="1200" dirty="0"/>
            <a:t> </a:t>
          </a:r>
          <a:r>
            <a:rPr lang="en-US" sz="1800" kern="1200" dirty="0" err="1"/>
            <a:t>atau</a:t>
          </a:r>
          <a:r>
            <a:rPr lang="en-US" sz="1800" kern="1200" dirty="0"/>
            <a:t> </a:t>
          </a:r>
          <a:r>
            <a:rPr lang="en-US" sz="1800" kern="1200" dirty="0" err="1"/>
            <a:t>negatif</a:t>
          </a:r>
          <a:r>
            <a:rPr lang="en-US" sz="1800" kern="1200" dirty="0"/>
            <a:t>, </a:t>
          </a:r>
          <a:r>
            <a:rPr lang="en-US" sz="1800" kern="1200" dirty="0" err="1"/>
            <a:t>memiliki</a:t>
          </a:r>
          <a:r>
            <a:rPr lang="en-US" sz="1800" kern="1200" dirty="0"/>
            <a:t> </a:t>
          </a:r>
          <a:r>
            <a:rPr lang="en-US" sz="1800" kern="1200" dirty="0" err="1"/>
            <a:t>sebab</a:t>
          </a:r>
          <a:r>
            <a:rPr lang="en-US" sz="1800" kern="1200" dirty="0"/>
            <a:t> </a:t>
          </a:r>
          <a:r>
            <a:rPr lang="en-US" sz="1800" kern="1200" dirty="0" err="1"/>
            <a:t>akibat</a:t>
          </a:r>
          <a:r>
            <a:rPr lang="en-US" sz="1800" kern="1200" dirty="0"/>
            <a:t>.</a:t>
          </a:r>
        </a:p>
      </dsp:txBody>
      <dsp:txXfrm>
        <a:off x="1087443" y="2317464"/>
        <a:ext cx="6727492" cy="9419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E65F68-BDF6-44BE-9597-EC91A1149A0B}">
      <dsp:nvSpPr>
        <dsp:cNvPr id="0" name=""/>
        <dsp:cNvSpPr/>
      </dsp:nvSpPr>
      <dsp:spPr>
        <a:xfrm>
          <a:off x="0" y="1627"/>
          <a:ext cx="724962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1D7ED5-5215-4FE5-8CEA-1409BA6F5B9A}">
      <dsp:nvSpPr>
        <dsp:cNvPr id="0" name=""/>
        <dsp:cNvSpPr/>
      </dsp:nvSpPr>
      <dsp:spPr>
        <a:xfrm>
          <a:off x="0" y="1627"/>
          <a:ext cx="7249625" cy="1110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b="1" u="sng" kern="1200" dirty="0"/>
            <a:t>Manajemen R</a:t>
          </a:r>
          <a:r>
            <a:rPr lang="en-US" sz="2000" b="1" u="sng" kern="1200" dirty="0"/>
            <a:t>e</a:t>
          </a:r>
          <a:r>
            <a:rPr lang="id-ID" sz="2000" b="1" u="sng" kern="1200" dirty="0"/>
            <a:t>siko Proyek</a:t>
          </a:r>
          <a:r>
            <a:rPr lang="en-US" sz="2000" b="1" kern="1200" dirty="0"/>
            <a:t> </a:t>
          </a:r>
          <a:r>
            <a:rPr lang="en-US" sz="2000" kern="1200" dirty="0" err="1"/>
            <a:t>adalah</a:t>
          </a:r>
          <a:r>
            <a:rPr lang="en-US" sz="2000" kern="1200" dirty="0"/>
            <a:t> p</a:t>
          </a:r>
          <a:r>
            <a:rPr lang="id-ID" sz="2000" kern="1200" dirty="0"/>
            <a:t>roses sistematis untuk merencanakan, mengidentifikasi, menganalisis, dan merespon r</a:t>
          </a:r>
          <a:r>
            <a:rPr lang="en-US" sz="2000" kern="1200" dirty="0"/>
            <a:t>e</a:t>
          </a:r>
          <a:r>
            <a:rPr lang="id-ID" sz="2000" kern="1200" dirty="0"/>
            <a:t>siko proyek. </a:t>
          </a:r>
          <a:endParaRPr lang="en-US" sz="2000" kern="1200" dirty="0"/>
        </a:p>
      </dsp:txBody>
      <dsp:txXfrm>
        <a:off x="0" y="1627"/>
        <a:ext cx="7249625" cy="1110144"/>
      </dsp:txXfrm>
    </dsp:sp>
    <dsp:sp modelId="{7EFEA59D-CAB1-406D-96EA-75717B37C4CF}">
      <dsp:nvSpPr>
        <dsp:cNvPr id="0" name=""/>
        <dsp:cNvSpPr/>
      </dsp:nvSpPr>
      <dsp:spPr>
        <a:xfrm>
          <a:off x="0" y="1111771"/>
          <a:ext cx="7249625" cy="0"/>
        </a:xfrm>
        <a:prstGeom prst="line">
          <a:avLst/>
        </a:prstGeom>
        <a:solidFill>
          <a:schemeClr val="accent2">
            <a:hueOff val="5315754"/>
            <a:satOff val="-12564"/>
            <a:lumOff val="-17255"/>
            <a:alphaOff val="0"/>
          </a:schemeClr>
        </a:solidFill>
        <a:ln w="12700" cap="flat" cmpd="sng" algn="ctr">
          <a:solidFill>
            <a:schemeClr val="accent2">
              <a:hueOff val="5315754"/>
              <a:satOff val="-12564"/>
              <a:lumOff val="-172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5B58BD-857B-4522-9420-62B4900EA3DA}">
      <dsp:nvSpPr>
        <dsp:cNvPr id="0" name=""/>
        <dsp:cNvSpPr/>
      </dsp:nvSpPr>
      <dsp:spPr>
        <a:xfrm>
          <a:off x="0" y="1111771"/>
          <a:ext cx="7249625" cy="1110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b="1" u="sng" kern="1200" dirty="0"/>
            <a:t>Tujuannya</a:t>
          </a:r>
          <a:r>
            <a:rPr lang="id-ID" sz="2000" kern="1200" dirty="0"/>
            <a:t> untuk meningkatkan peluang dan dampak peristiwa positif, dan mengurangi peluang dan dampak peristiwa yang merugikan proyek. </a:t>
          </a:r>
          <a:endParaRPr lang="en-US" sz="2000" kern="1200" dirty="0"/>
        </a:p>
      </dsp:txBody>
      <dsp:txXfrm>
        <a:off x="0" y="1111771"/>
        <a:ext cx="7249625" cy="1110144"/>
      </dsp:txXfrm>
    </dsp:sp>
    <dsp:sp modelId="{BDEEA218-B228-46D0-BA8D-2385687F5CD1}">
      <dsp:nvSpPr>
        <dsp:cNvPr id="0" name=""/>
        <dsp:cNvSpPr/>
      </dsp:nvSpPr>
      <dsp:spPr>
        <a:xfrm>
          <a:off x="0" y="2221916"/>
          <a:ext cx="7249625" cy="0"/>
        </a:xfrm>
        <a:prstGeom prst="line">
          <a:avLst/>
        </a:prstGeom>
        <a:solidFill>
          <a:schemeClr val="accent2">
            <a:hueOff val="10631508"/>
            <a:satOff val="-25128"/>
            <a:lumOff val="-34510"/>
            <a:alphaOff val="0"/>
          </a:schemeClr>
        </a:solidFill>
        <a:ln w="12700" cap="flat" cmpd="sng" algn="ctr">
          <a:solidFill>
            <a:schemeClr val="accent2">
              <a:hueOff val="10631508"/>
              <a:satOff val="-25128"/>
              <a:lumOff val="-3451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4E5296-7494-4D25-AE17-D4F41D4B9FC9}">
      <dsp:nvSpPr>
        <dsp:cNvPr id="0" name=""/>
        <dsp:cNvSpPr/>
      </dsp:nvSpPr>
      <dsp:spPr>
        <a:xfrm>
          <a:off x="0" y="2221916"/>
          <a:ext cx="7249625" cy="1110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u="sng" kern="1200" dirty="0" err="1"/>
            <a:t>Kegunaan</a:t>
          </a:r>
          <a:r>
            <a:rPr lang="en-US" sz="2000" kern="1200" dirty="0"/>
            <a:t> </a:t>
          </a:r>
          <a:r>
            <a:rPr lang="id-ID" sz="2000" kern="1200" dirty="0"/>
            <a:t>dapat membantu meningkatkan kesuksesan proyek dengan membantu proyek-proyek baik inisiasi, lingkup proyek, dan mengembangkan perkiraan realistis</a:t>
          </a:r>
          <a:r>
            <a:rPr lang="en-US" sz="2000" kern="1200" dirty="0"/>
            <a:t>.</a:t>
          </a:r>
        </a:p>
      </dsp:txBody>
      <dsp:txXfrm>
        <a:off x="0" y="2221916"/>
        <a:ext cx="7249625" cy="11101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80B908-D8AF-4E6B-8217-A34027053AFE}">
      <dsp:nvSpPr>
        <dsp:cNvPr id="0" name=""/>
        <dsp:cNvSpPr/>
      </dsp:nvSpPr>
      <dsp:spPr>
        <a:xfrm>
          <a:off x="0" y="2031"/>
          <a:ext cx="7009698" cy="43260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02F633-01EA-4DB1-8531-34607BBA03F1}">
      <dsp:nvSpPr>
        <dsp:cNvPr id="0" name=""/>
        <dsp:cNvSpPr/>
      </dsp:nvSpPr>
      <dsp:spPr>
        <a:xfrm>
          <a:off x="130864" y="99368"/>
          <a:ext cx="237935" cy="23793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ABB136-AC71-4D46-89D6-20AE1EE0927D}">
      <dsp:nvSpPr>
        <dsp:cNvPr id="0" name=""/>
        <dsp:cNvSpPr/>
      </dsp:nvSpPr>
      <dsp:spPr>
        <a:xfrm>
          <a:off x="499664" y="2031"/>
          <a:ext cx="6510033" cy="4326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85" tIns="45785" rIns="45785" bIns="4578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Perencanaan manajemen resiko</a:t>
          </a:r>
        </a:p>
      </dsp:txBody>
      <dsp:txXfrm>
        <a:off x="499664" y="2031"/>
        <a:ext cx="6510033" cy="432609"/>
      </dsp:txXfrm>
    </dsp:sp>
    <dsp:sp modelId="{4E2E6EBA-AF52-45F4-A027-01005F5682B6}">
      <dsp:nvSpPr>
        <dsp:cNvPr id="0" name=""/>
        <dsp:cNvSpPr/>
      </dsp:nvSpPr>
      <dsp:spPr>
        <a:xfrm>
          <a:off x="0" y="542793"/>
          <a:ext cx="7009698" cy="43260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2FC5F2-465A-4386-8C3E-222DD5980F86}">
      <dsp:nvSpPr>
        <dsp:cNvPr id="0" name=""/>
        <dsp:cNvSpPr/>
      </dsp:nvSpPr>
      <dsp:spPr>
        <a:xfrm>
          <a:off x="130864" y="640130"/>
          <a:ext cx="237935" cy="23793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D1CFB6-E9EB-4045-AC51-30512BCABF69}">
      <dsp:nvSpPr>
        <dsp:cNvPr id="0" name=""/>
        <dsp:cNvSpPr/>
      </dsp:nvSpPr>
      <dsp:spPr>
        <a:xfrm>
          <a:off x="499664" y="542793"/>
          <a:ext cx="6510033" cy="4326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85" tIns="45785" rIns="45785" bIns="4578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Identifikasi</a:t>
          </a:r>
          <a:r>
            <a:rPr lang="en-US" sz="1900" kern="1200" dirty="0"/>
            <a:t> </a:t>
          </a:r>
          <a:r>
            <a:rPr lang="en-US" sz="1900" kern="1200" dirty="0" err="1"/>
            <a:t>resiko</a:t>
          </a:r>
          <a:endParaRPr lang="en-US" sz="1900" kern="1200" dirty="0"/>
        </a:p>
      </dsp:txBody>
      <dsp:txXfrm>
        <a:off x="499664" y="542793"/>
        <a:ext cx="6510033" cy="432609"/>
      </dsp:txXfrm>
    </dsp:sp>
    <dsp:sp modelId="{A709BDC1-4C0D-4517-B48F-8B0618407C82}">
      <dsp:nvSpPr>
        <dsp:cNvPr id="0" name=""/>
        <dsp:cNvSpPr/>
      </dsp:nvSpPr>
      <dsp:spPr>
        <a:xfrm>
          <a:off x="0" y="1083555"/>
          <a:ext cx="7009698" cy="43260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E97695-A4D0-4E98-A6B7-C8166F182B14}">
      <dsp:nvSpPr>
        <dsp:cNvPr id="0" name=""/>
        <dsp:cNvSpPr/>
      </dsp:nvSpPr>
      <dsp:spPr>
        <a:xfrm>
          <a:off x="130864" y="1180892"/>
          <a:ext cx="237935" cy="23793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4DA672-A5D5-498B-88E0-392F35D2AD6A}">
      <dsp:nvSpPr>
        <dsp:cNvPr id="0" name=""/>
        <dsp:cNvSpPr/>
      </dsp:nvSpPr>
      <dsp:spPr>
        <a:xfrm>
          <a:off x="499664" y="1083555"/>
          <a:ext cx="6510033" cy="4326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85" tIns="45785" rIns="45785" bIns="4578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Analisis resiko kualitatif dan kuantitatif</a:t>
          </a:r>
        </a:p>
      </dsp:txBody>
      <dsp:txXfrm>
        <a:off x="499664" y="1083555"/>
        <a:ext cx="6510033" cy="432609"/>
      </dsp:txXfrm>
    </dsp:sp>
    <dsp:sp modelId="{E5723FBD-9C80-49A5-93E5-BEFDA1562B51}">
      <dsp:nvSpPr>
        <dsp:cNvPr id="0" name=""/>
        <dsp:cNvSpPr/>
      </dsp:nvSpPr>
      <dsp:spPr>
        <a:xfrm>
          <a:off x="0" y="1624317"/>
          <a:ext cx="7009698" cy="43260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B33EE0-C158-4291-9D33-386EE3199BFA}">
      <dsp:nvSpPr>
        <dsp:cNvPr id="0" name=""/>
        <dsp:cNvSpPr/>
      </dsp:nvSpPr>
      <dsp:spPr>
        <a:xfrm>
          <a:off x="130864" y="1721654"/>
          <a:ext cx="237935" cy="23793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D006BC-E103-49EE-9489-3291BACBB8DB}">
      <dsp:nvSpPr>
        <dsp:cNvPr id="0" name=""/>
        <dsp:cNvSpPr/>
      </dsp:nvSpPr>
      <dsp:spPr>
        <a:xfrm>
          <a:off x="499664" y="1624317"/>
          <a:ext cx="6510033" cy="4326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85" tIns="45785" rIns="45785" bIns="4578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Perencanaan</a:t>
          </a:r>
          <a:r>
            <a:rPr lang="en-US" sz="1900" kern="1200" dirty="0"/>
            <a:t> </a:t>
          </a:r>
          <a:r>
            <a:rPr lang="en-US" sz="1900" kern="1200" dirty="0" err="1"/>
            <a:t>tindak</a:t>
          </a:r>
          <a:r>
            <a:rPr lang="en-US" sz="1900" kern="1200" dirty="0"/>
            <a:t> </a:t>
          </a:r>
          <a:r>
            <a:rPr lang="en-US" sz="1900" kern="1200" dirty="0" err="1"/>
            <a:t>penanganan</a:t>
          </a:r>
          <a:endParaRPr lang="en-US" sz="1900" kern="1200" dirty="0"/>
        </a:p>
      </dsp:txBody>
      <dsp:txXfrm>
        <a:off x="499664" y="1624317"/>
        <a:ext cx="6510033" cy="432609"/>
      </dsp:txXfrm>
    </dsp:sp>
    <dsp:sp modelId="{5BE9F48D-8896-46FC-B0CE-B66040A547A0}">
      <dsp:nvSpPr>
        <dsp:cNvPr id="0" name=""/>
        <dsp:cNvSpPr/>
      </dsp:nvSpPr>
      <dsp:spPr>
        <a:xfrm>
          <a:off x="0" y="2165079"/>
          <a:ext cx="7009698" cy="43260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8E0AE5-53DD-4318-AD64-951FB3AE1C72}">
      <dsp:nvSpPr>
        <dsp:cNvPr id="0" name=""/>
        <dsp:cNvSpPr/>
      </dsp:nvSpPr>
      <dsp:spPr>
        <a:xfrm>
          <a:off x="130864" y="2262416"/>
          <a:ext cx="237935" cy="23793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4CBF33-39CD-4FA2-B448-33935DAF6C5C}">
      <dsp:nvSpPr>
        <dsp:cNvPr id="0" name=""/>
        <dsp:cNvSpPr/>
      </dsp:nvSpPr>
      <dsp:spPr>
        <a:xfrm>
          <a:off x="499664" y="2165079"/>
          <a:ext cx="6510033" cy="4326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85" tIns="45785" rIns="45785" bIns="4578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Pengendalian dan monitoring resiko</a:t>
          </a:r>
        </a:p>
      </dsp:txBody>
      <dsp:txXfrm>
        <a:off x="499664" y="2165079"/>
        <a:ext cx="6510033" cy="4326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DBEAA7-19CC-4F7B-A245-3FC44A9C1E8E}">
      <dsp:nvSpPr>
        <dsp:cNvPr id="0" name=""/>
        <dsp:cNvSpPr/>
      </dsp:nvSpPr>
      <dsp:spPr>
        <a:xfrm>
          <a:off x="698878" y="0"/>
          <a:ext cx="3978790" cy="3978790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B26C5D-0B6F-4360-90CA-8AAE5F257B0C}">
      <dsp:nvSpPr>
        <dsp:cNvPr id="0" name=""/>
        <dsp:cNvSpPr/>
      </dsp:nvSpPr>
      <dsp:spPr>
        <a:xfrm>
          <a:off x="1076863" y="377985"/>
          <a:ext cx="1551728" cy="155172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200" kern="1200" dirty="0"/>
            <a:t>Proses memutuskan bagaimana mendekati dan melaksanakan aktivitas manajemen risiko untuk proyek. </a:t>
          </a:r>
          <a:endParaRPr lang="en-US" sz="1200" kern="1200" dirty="0"/>
        </a:p>
      </dsp:txBody>
      <dsp:txXfrm>
        <a:off x="1152612" y="453734"/>
        <a:ext cx="1400230" cy="1400230"/>
      </dsp:txXfrm>
    </dsp:sp>
    <dsp:sp modelId="{D245186D-AAD3-4198-A84A-0EA4726F676E}">
      <dsp:nvSpPr>
        <dsp:cNvPr id="0" name=""/>
        <dsp:cNvSpPr/>
      </dsp:nvSpPr>
      <dsp:spPr>
        <a:xfrm>
          <a:off x="2747954" y="377985"/>
          <a:ext cx="1551728" cy="1551728"/>
        </a:xfrm>
        <a:prstGeom prst="roundRect">
          <a:avLst/>
        </a:prstGeom>
        <a:solidFill>
          <a:schemeClr val="accent5">
            <a:hueOff val="-3543836"/>
            <a:satOff val="8376"/>
            <a:lumOff val="115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200" kern="1200" dirty="0"/>
            <a:t>Memastikan tingkat, tipe, dan visibilitas manajemen risiko yang setara dengan risiko dan kepentingan proyek bagi organisasi </a:t>
          </a:r>
          <a:endParaRPr lang="en-US" sz="1200" kern="1200" dirty="0"/>
        </a:p>
      </dsp:txBody>
      <dsp:txXfrm>
        <a:off x="2823703" y="453734"/>
        <a:ext cx="1400230" cy="1400230"/>
      </dsp:txXfrm>
    </dsp:sp>
    <dsp:sp modelId="{11A0FD3F-B3F8-4909-ABE3-90EB62A78A34}">
      <dsp:nvSpPr>
        <dsp:cNvPr id="0" name=""/>
        <dsp:cNvSpPr/>
      </dsp:nvSpPr>
      <dsp:spPr>
        <a:xfrm>
          <a:off x="1076863" y="2049076"/>
          <a:ext cx="1551728" cy="1551728"/>
        </a:xfrm>
        <a:prstGeom prst="roundRect">
          <a:avLst/>
        </a:prstGeom>
        <a:solidFill>
          <a:schemeClr val="accent5">
            <a:hueOff val="-7087672"/>
            <a:satOff val="16752"/>
            <a:lumOff val="230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200" kern="1200"/>
            <a:t>Menyediakan sumberdaya dan waktu yang memadai untuk aktivitas manajemen risiko </a:t>
          </a:r>
          <a:endParaRPr lang="en-US" sz="1200" kern="1200"/>
        </a:p>
      </dsp:txBody>
      <dsp:txXfrm>
        <a:off x="1152612" y="2124825"/>
        <a:ext cx="1400230" cy="1400230"/>
      </dsp:txXfrm>
    </dsp:sp>
    <dsp:sp modelId="{6BED4CD2-5871-4C24-8AB7-1CD04C4347C9}">
      <dsp:nvSpPr>
        <dsp:cNvPr id="0" name=""/>
        <dsp:cNvSpPr/>
      </dsp:nvSpPr>
      <dsp:spPr>
        <a:xfrm>
          <a:off x="2747954" y="2049076"/>
          <a:ext cx="1551728" cy="1551728"/>
        </a:xfrm>
        <a:prstGeom prst="roundRect">
          <a:avLst/>
        </a:prstGeom>
        <a:solidFill>
          <a:schemeClr val="accent5">
            <a:hueOff val="-10631508"/>
            <a:satOff val="25128"/>
            <a:lumOff val="3451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200" kern="1200"/>
            <a:t>Menetapkan basis yang disepakati untuk mengevaluasi risiko</a:t>
          </a:r>
          <a:endParaRPr lang="en-US" sz="1200" kern="1200"/>
        </a:p>
      </dsp:txBody>
      <dsp:txXfrm>
        <a:off x="2823703" y="2124825"/>
        <a:ext cx="1400230" cy="14002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0CA005-F5AC-4CB3-BDB9-1DC2E3465DD2}">
      <dsp:nvSpPr>
        <dsp:cNvPr id="0" name=""/>
        <dsp:cNvSpPr/>
      </dsp:nvSpPr>
      <dsp:spPr>
        <a:xfrm>
          <a:off x="0" y="106758"/>
          <a:ext cx="5410200" cy="119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892" tIns="124968" rIns="419892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Faktor</a:t>
          </a:r>
          <a:r>
            <a:rPr lang="en-US" sz="1400" kern="1200" dirty="0"/>
            <a:t> </a:t>
          </a:r>
          <a:r>
            <a:rPr lang="en-US" sz="1400" kern="1200" dirty="0" err="1"/>
            <a:t>lingkungan</a:t>
          </a:r>
          <a:endParaRPr lang="id-ID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Aset</a:t>
          </a:r>
          <a:r>
            <a:rPr lang="en-US" sz="1400" kern="1200" dirty="0"/>
            <a:t> proses </a:t>
          </a:r>
          <a:r>
            <a:rPr lang="en-US" sz="1400" kern="1200" dirty="0" err="1"/>
            <a:t>organisasi</a:t>
          </a:r>
          <a:endParaRPr lang="id-ID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Pernyataan</a:t>
          </a:r>
          <a:r>
            <a:rPr lang="en-US" sz="1400" kern="1200" dirty="0"/>
            <a:t> </a:t>
          </a:r>
          <a:r>
            <a:rPr lang="en-US" sz="1400" kern="1200" dirty="0" err="1"/>
            <a:t>ruang</a:t>
          </a:r>
          <a:r>
            <a:rPr lang="en-US" sz="1400" kern="1200" dirty="0"/>
            <a:t> </a:t>
          </a:r>
          <a:r>
            <a:rPr lang="en-US" sz="1400" kern="1200" dirty="0" err="1"/>
            <a:t>lingkup</a:t>
          </a:r>
          <a:endParaRPr lang="id-ID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Rencana</a:t>
          </a:r>
          <a:r>
            <a:rPr lang="en-US" sz="1400" kern="1200" dirty="0"/>
            <a:t> </a:t>
          </a:r>
          <a:r>
            <a:rPr lang="en-US" sz="1400" kern="1200" dirty="0" err="1"/>
            <a:t>manajemen</a:t>
          </a:r>
          <a:r>
            <a:rPr lang="en-US" sz="1400" kern="1200" dirty="0"/>
            <a:t> </a:t>
          </a:r>
          <a:r>
            <a:rPr lang="en-US" sz="1400" kern="1200" dirty="0" err="1"/>
            <a:t>proyek</a:t>
          </a:r>
          <a:endParaRPr lang="id-ID" sz="1400" kern="1200" dirty="0"/>
        </a:p>
      </dsp:txBody>
      <dsp:txXfrm>
        <a:off x="0" y="106758"/>
        <a:ext cx="5410200" cy="1190700"/>
      </dsp:txXfrm>
    </dsp:sp>
    <dsp:sp modelId="{6826DEDD-55CA-4E39-931C-01F910A10534}">
      <dsp:nvSpPr>
        <dsp:cNvPr id="0" name=""/>
        <dsp:cNvSpPr/>
      </dsp:nvSpPr>
      <dsp:spPr>
        <a:xfrm>
          <a:off x="270510" y="18198"/>
          <a:ext cx="3787140" cy="177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145" tIns="0" rIns="14314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Input</a:t>
          </a:r>
          <a:endParaRPr lang="id-ID" sz="1400" b="1" kern="1200"/>
        </a:p>
      </dsp:txBody>
      <dsp:txXfrm>
        <a:off x="279156" y="26844"/>
        <a:ext cx="3769848" cy="159828"/>
      </dsp:txXfrm>
    </dsp:sp>
    <dsp:sp modelId="{71E9E7D4-BE0C-4AE2-B8FF-A43560239D8C}">
      <dsp:nvSpPr>
        <dsp:cNvPr id="0" name=""/>
        <dsp:cNvSpPr/>
      </dsp:nvSpPr>
      <dsp:spPr>
        <a:xfrm>
          <a:off x="0" y="1418418"/>
          <a:ext cx="5410200" cy="699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892" tIns="124968" rIns="419892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Rencana</a:t>
          </a:r>
          <a:r>
            <a:rPr lang="en-US" sz="1400" kern="1200" dirty="0"/>
            <a:t> </a:t>
          </a:r>
          <a:r>
            <a:rPr lang="en-US" sz="1400" kern="1200" dirty="0" err="1"/>
            <a:t>rapat</a:t>
          </a:r>
          <a:endParaRPr lang="id-ID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Analisis</a:t>
          </a:r>
          <a:r>
            <a:rPr lang="en-US" sz="1400" kern="1200" dirty="0"/>
            <a:t> </a:t>
          </a:r>
          <a:endParaRPr lang="id-ID" sz="1400" kern="1200" dirty="0"/>
        </a:p>
      </dsp:txBody>
      <dsp:txXfrm>
        <a:off x="0" y="1418418"/>
        <a:ext cx="5410200" cy="699300"/>
      </dsp:txXfrm>
    </dsp:sp>
    <dsp:sp modelId="{D783AC12-3FA8-44F3-B34A-E94649816B3E}">
      <dsp:nvSpPr>
        <dsp:cNvPr id="0" name=""/>
        <dsp:cNvSpPr/>
      </dsp:nvSpPr>
      <dsp:spPr>
        <a:xfrm>
          <a:off x="270510" y="1329858"/>
          <a:ext cx="3787140" cy="177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145" tIns="0" rIns="14314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Proses</a:t>
          </a:r>
          <a:endParaRPr lang="id-ID" sz="1400" b="1" kern="1200"/>
        </a:p>
      </dsp:txBody>
      <dsp:txXfrm>
        <a:off x="279156" y="1338504"/>
        <a:ext cx="3769848" cy="159828"/>
      </dsp:txXfrm>
    </dsp:sp>
    <dsp:sp modelId="{A5B2D4C7-8391-40CE-83E5-AC5CEB4700F2}">
      <dsp:nvSpPr>
        <dsp:cNvPr id="0" name=""/>
        <dsp:cNvSpPr/>
      </dsp:nvSpPr>
      <dsp:spPr>
        <a:xfrm>
          <a:off x="0" y="2238678"/>
          <a:ext cx="5410200" cy="1701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892" tIns="124968" rIns="419892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Metode</a:t>
          </a:r>
          <a:endParaRPr lang="id-ID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Peran</a:t>
          </a:r>
          <a:r>
            <a:rPr lang="en-US" sz="1400" kern="1200" dirty="0"/>
            <a:t> dan </a:t>
          </a:r>
          <a:r>
            <a:rPr lang="en-US" sz="1400" kern="1200" dirty="0" err="1"/>
            <a:t>tanggung</a:t>
          </a:r>
          <a:r>
            <a:rPr lang="en-US" sz="1400" kern="1200" dirty="0"/>
            <a:t> </a:t>
          </a:r>
          <a:r>
            <a:rPr lang="en-US" sz="1400" kern="1200" dirty="0" err="1"/>
            <a:t>jawab</a:t>
          </a:r>
          <a:endParaRPr lang="id-ID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Anggaran</a:t>
          </a:r>
          <a:endParaRPr lang="id-ID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Waktu</a:t>
          </a:r>
          <a:endParaRPr lang="id-ID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Kategori</a:t>
          </a:r>
          <a:r>
            <a:rPr lang="en-US" sz="1400" kern="1200" dirty="0"/>
            <a:t> </a:t>
          </a:r>
          <a:r>
            <a:rPr lang="en-US" sz="1400" kern="1200" dirty="0" err="1"/>
            <a:t>resiko</a:t>
          </a:r>
          <a:endParaRPr lang="id-ID" sz="1400" kern="1200" dirty="0"/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Defenisi</a:t>
          </a:r>
          <a:r>
            <a:rPr lang="en-US" sz="1400" kern="1200" dirty="0"/>
            <a:t> </a:t>
          </a:r>
          <a:r>
            <a:rPr lang="en-US" sz="1400" kern="1200" dirty="0" err="1"/>
            <a:t>peluang</a:t>
          </a:r>
          <a:r>
            <a:rPr lang="en-US" sz="1400" kern="1200" dirty="0"/>
            <a:t> dan </a:t>
          </a:r>
          <a:r>
            <a:rPr lang="en-US" sz="1400" kern="1200" dirty="0" err="1"/>
            <a:t>dampak</a:t>
          </a:r>
          <a:r>
            <a:rPr lang="en-US" sz="1400" kern="1200" dirty="0"/>
            <a:t> </a:t>
          </a:r>
          <a:r>
            <a:rPr lang="en-US" sz="1400" kern="1200" dirty="0" err="1"/>
            <a:t>resiko</a:t>
          </a:r>
          <a:endParaRPr lang="id-ID" sz="1400" kern="1200" dirty="0"/>
        </a:p>
      </dsp:txBody>
      <dsp:txXfrm>
        <a:off x="0" y="2238678"/>
        <a:ext cx="5410200" cy="1701000"/>
      </dsp:txXfrm>
    </dsp:sp>
    <dsp:sp modelId="{FFADF5D2-ABEC-4863-B56E-6C90B0EE7AF5}">
      <dsp:nvSpPr>
        <dsp:cNvPr id="0" name=""/>
        <dsp:cNvSpPr/>
      </dsp:nvSpPr>
      <dsp:spPr>
        <a:xfrm>
          <a:off x="270510" y="2150118"/>
          <a:ext cx="3787140" cy="177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145" tIns="0" rIns="14314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Output</a:t>
          </a:r>
          <a:endParaRPr lang="id-ID" sz="1400" b="1" kern="1200"/>
        </a:p>
      </dsp:txBody>
      <dsp:txXfrm>
        <a:off x="279156" y="2158764"/>
        <a:ext cx="3769848" cy="15982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C6B7E3-1D3E-421E-8FDD-6C679BCD7F97}">
      <dsp:nvSpPr>
        <dsp:cNvPr id="0" name=""/>
        <dsp:cNvSpPr/>
      </dsp:nvSpPr>
      <dsp:spPr>
        <a:xfrm>
          <a:off x="3944" y="170221"/>
          <a:ext cx="1860162" cy="5580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994" tIns="146994" rIns="146994" bIns="146994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Input </a:t>
          </a:r>
          <a:endParaRPr lang="id-ID" sz="1800" kern="1200" dirty="0"/>
        </a:p>
      </dsp:txBody>
      <dsp:txXfrm>
        <a:off x="3944" y="170221"/>
        <a:ext cx="1860162" cy="558048"/>
      </dsp:txXfrm>
    </dsp:sp>
    <dsp:sp modelId="{F2568FEE-E96C-46F0-A45F-FA20755E1F2E}">
      <dsp:nvSpPr>
        <dsp:cNvPr id="0" name=""/>
        <dsp:cNvSpPr/>
      </dsp:nvSpPr>
      <dsp:spPr>
        <a:xfrm>
          <a:off x="3944" y="728269"/>
          <a:ext cx="1860162" cy="3014696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3743" tIns="183743" rIns="183743" bIns="183743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Faktor</a:t>
          </a:r>
          <a:r>
            <a:rPr lang="en-US" sz="1400" kern="1200" dirty="0"/>
            <a:t> </a:t>
          </a:r>
          <a:r>
            <a:rPr lang="en-US" sz="1400" kern="1200" dirty="0" err="1"/>
            <a:t>lingkungan</a:t>
          </a:r>
          <a:endParaRPr lang="id-ID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Aset</a:t>
          </a:r>
          <a:r>
            <a:rPr lang="en-US" sz="1400" kern="1200" dirty="0"/>
            <a:t> proses </a:t>
          </a:r>
          <a:r>
            <a:rPr lang="en-US" sz="1400" kern="1200" dirty="0" err="1"/>
            <a:t>organisasi</a:t>
          </a:r>
          <a:endParaRPr lang="id-ID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Pernyataan</a:t>
          </a:r>
          <a:r>
            <a:rPr lang="en-US" sz="1400" kern="1200" dirty="0"/>
            <a:t> </a:t>
          </a:r>
          <a:r>
            <a:rPr lang="en-US" sz="1400" kern="1200" dirty="0" err="1"/>
            <a:t>ruang</a:t>
          </a:r>
          <a:r>
            <a:rPr lang="en-US" sz="1400" kern="1200" dirty="0"/>
            <a:t> </a:t>
          </a:r>
          <a:r>
            <a:rPr lang="en-US" sz="1400" kern="1200" dirty="0" err="1"/>
            <a:t>lingkup</a:t>
          </a:r>
          <a:endParaRPr lang="id-ID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Rencana</a:t>
          </a:r>
          <a:r>
            <a:rPr lang="en-US" sz="1400" kern="1200" dirty="0"/>
            <a:t> </a:t>
          </a:r>
          <a:r>
            <a:rPr lang="en-US" sz="1400" kern="1200" dirty="0" err="1"/>
            <a:t>manajemen</a:t>
          </a:r>
          <a:r>
            <a:rPr lang="en-US" sz="1400" kern="1200" dirty="0"/>
            <a:t> </a:t>
          </a:r>
          <a:r>
            <a:rPr lang="en-US" sz="1400" kern="1200" dirty="0" err="1"/>
            <a:t>proyek</a:t>
          </a:r>
          <a:endParaRPr lang="id-ID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Rencana</a:t>
          </a:r>
          <a:r>
            <a:rPr lang="en-US" sz="1400" kern="1200" dirty="0"/>
            <a:t> </a:t>
          </a:r>
          <a:r>
            <a:rPr lang="en-US" sz="1400" kern="1200" dirty="0" err="1"/>
            <a:t>manajemen</a:t>
          </a:r>
          <a:r>
            <a:rPr lang="en-US" sz="1400" kern="1200" dirty="0"/>
            <a:t> </a:t>
          </a:r>
          <a:r>
            <a:rPr lang="en-US" sz="1400" kern="1200" dirty="0" err="1"/>
            <a:t>resiko</a:t>
          </a:r>
          <a:endParaRPr lang="id-ID" sz="1400" kern="1200" dirty="0"/>
        </a:p>
      </dsp:txBody>
      <dsp:txXfrm>
        <a:off x="3944" y="728269"/>
        <a:ext cx="1860162" cy="3014696"/>
      </dsp:txXfrm>
    </dsp:sp>
    <dsp:sp modelId="{639846B1-AB32-4610-9BBA-7840AB46242B}">
      <dsp:nvSpPr>
        <dsp:cNvPr id="0" name=""/>
        <dsp:cNvSpPr/>
      </dsp:nvSpPr>
      <dsp:spPr>
        <a:xfrm>
          <a:off x="1972001" y="170221"/>
          <a:ext cx="1860162" cy="55804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994" tIns="146994" rIns="146994" bIns="146994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Proses </a:t>
          </a:r>
          <a:endParaRPr lang="id-ID" sz="1800" kern="1200" dirty="0"/>
        </a:p>
      </dsp:txBody>
      <dsp:txXfrm>
        <a:off x="1972001" y="170221"/>
        <a:ext cx="1860162" cy="558048"/>
      </dsp:txXfrm>
    </dsp:sp>
    <dsp:sp modelId="{6591EFB0-7F12-4AE5-81FC-3F78642E6D4A}">
      <dsp:nvSpPr>
        <dsp:cNvPr id="0" name=""/>
        <dsp:cNvSpPr/>
      </dsp:nvSpPr>
      <dsp:spPr>
        <a:xfrm>
          <a:off x="1972001" y="728269"/>
          <a:ext cx="1860162" cy="3014696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3743" tIns="183743" rIns="183743" bIns="183743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i="1" kern="1200" dirty="0"/>
            <a:t>Documentation review</a:t>
          </a:r>
          <a:endParaRPr lang="id-ID" sz="1400" i="1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i="1" kern="1200" dirty="0"/>
            <a:t>Brainstorming</a:t>
          </a:r>
          <a:endParaRPr lang="id-ID" sz="1400" i="1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i="1" kern="1200" dirty="0"/>
            <a:t>Interview</a:t>
          </a:r>
          <a:endParaRPr lang="id-ID" sz="1400" i="1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i="1" kern="1200" dirty="0"/>
            <a:t>Root cause identification</a:t>
          </a:r>
          <a:endParaRPr lang="id-ID" sz="1400" i="1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SWOT</a:t>
          </a:r>
          <a:endParaRPr lang="id-ID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Analisis</a:t>
          </a:r>
          <a:r>
            <a:rPr lang="en-US" sz="1400" kern="1200" dirty="0"/>
            <a:t> checklist</a:t>
          </a:r>
          <a:endParaRPr lang="id-ID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Teknik diagram (</a:t>
          </a:r>
          <a:r>
            <a:rPr lang="en-US" sz="1400" i="1" kern="1200" dirty="0"/>
            <a:t>flow chart</a:t>
          </a:r>
          <a:r>
            <a:rPr lang="en-US" sz="1400" kern="1200" dirty="0"/>
            <a:t>)</a:t>
          </a:r>
          <a:endParaRPr lang="id-ID" sz="1400" kern="1200" dirty="0"/>
        </a:p>
      </dsp:txBody>
      <dsp:txXfrm>
        <a:off x="1972001" y="728269"/>
        <a:ext cx="1860162" cy="3014696"/>
      </dsp:txXfrm>
    </dsp:sp>
    <dsp:sp modelId="{186F30B4-6ACB-4B71-ABA9-7A7390AF9DAC}">
      <dsp:nvSpPr>
        <dsp:cNvPr id="0" name=""/>
        <dsp:cNvSpPr/>
      </dsp:nvSpPr>
      <dsp:spPr>
        <a:xfrm>
          <a:off x="3940058" y="170221"/>
          <a:ext cx="1860162" cy="55804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994" tIns="146994" rIns="146994" bIns="146994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Output </a:t>
          </a:r>
          <a:endParaRPr lang="id-ID" sz="1800" kern="1200" dirty="0"/>
        </a:p>
      </dsp:txBody>
      <dsp:txXfrm>
        <a:off x="3940058" y="170221"/>
        <a:ext cx="1860162" cy="558048"/>
      </dsp:txXfrm>
    </dsp:sp>
    <dsp:sp modelId="{40447292-EC2A-4933-957B-AEB2DF475645}">
      <dsp:nvSpPr>
        <dsp:cNvPr id="0" name=""/>
        <dsp:cNvSpPr/>
      </dsp:nvSpPr>
      <dsp:spPr>
        <a:xfrm>
          <a:off x="3940058" y="728269"/>
          <a:ext cx="1860162" cy="3014696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3743" tIns="183743" rIns="183743" bIns="183743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Daftar </a:t>
          </a:r>
          <a:r>
            <a:rPr lang="en-US" sz="1400" kern="1200" dirty="0" err="1"/>
            <a:t>resiko</a:t>
          </a:r>
          <a:r>
            <a:rPr lang="en-US" sz="1400" kern="1200" dirty="0"/>
            <a:t> </a:t>
          </a:r>
          <a:r>
            <a:rPr lang="en-US" sz="1400" kern="1200" dirty="0" err="1"/>
            <a:t>teridentifikasi</a:t>
          </a:r>
          <a:endParaRPr lang="en-US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Daftar </a:t>
          </a:r>
          <a:r>
            <a:rPr lang="en-US" sz="1400" kern="1200" dirty="0" err="1"/>
            <a:t>respon</a:t>
          </a:r>
          <a:r>
            <a:rPr lang="en-US" sz="1400" kern="1200" dirty="0"/>
            <a:t> </a:t>
          </a:r>
          <a:r>
            <a:rPr lang="en-US" sz="1400" kern="1200" dirty="0" err="1"/>
            <a:t>potensial</a:t>
          </a:r>
          <a:endParaRPr lang="en-US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Resiko</a:t>
          </a:r>
          <a:r>
            <a:rPr lang="en-US" sz="1400" kern="1200" dirty="0"/>
            <a:t> </a:t>
          </a:r>
          <a:r>
            <a:rPr lang="en-US" sz="1400" kern="1200" dirty="0" err="1"/>
            <a:t>akar</a:t>
          </a:r>
          <a:r>
            <a:rPr lang="en-US" sz="1400" kern="1200" dirty="0"/>
            <a:t> </a:t>
          </a:r>
          <a:r>
            <a:rPr lang="en-US" sz="1400" kern="1200" dirty="0" err="1"/>
            <a:t>penyebab</a:t>
          </a:r>
          <a:endParaRPr lang="id-ID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Kategori</a:t>
          </a:r>
          <a:r>
            <a:rPr lang="en-US" sz="1400" kern="1200" dirty="0"/>
            <a:t> </a:t>
          </a:r>
          <a:r>
            <a:rPr lang="en-US" sz="1400" kern="1200" dirty="0" err="1"/>
            <a:t>resiko</a:t>
          </a:r>
          <a:r>
            <a:rPr lang="en-US" sz="1400" kern="1200" dirty="0"/>
            <a:t> </a:t>
          </a:r>
          <a:r>
            <a:rPr lang="en-US" sz="1400" kern="1200" dirty="0" err="1"/>
            <a:t>terkini</a:t>
          </a:r>
          <a:endParaRPr lang="id-ID" sz="1400" kern="1200" dirty="0"/>
        </a:p>
      </dsp:txBody>
      <dsp:txXfrm>
        <a:off x="3940058" y="728269"/>
        <a:ext cx="1860162" cy="30146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HorizontalActionList">
  <dgm:title val="Horizontal Action List"/>
  <dgm:desc val="Used to show non-sequential or grouped lists of information. Works well with large amounts of text. All text has the same level of emphasis, and direction is not implied."/>
  <dgm:catLst>
    <dgm:cat type="list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54"/>
      <dgm:constr type="primFontSz" for="des" forName="desTx" refType="primFontSz" refFor="des" refForName="parTx" op="lte" fact="0.75"/>
      <dgm:constr type="h" for="des" forName="desTx" op="equ"/>
      <dgm:constr type="w" for="ch" forName="space" op="equ" val="3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3"/>
            <dgm:constr type="h"/>
            <dgm:constr type="tMarg" refType="w" fact="0.224"/>
            <dgm:constr type="bMarg" refType="w" fact="0.224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8"/>
            <dgm:constr type="tMarg" refType="w" fact="0.28"/>
            <dgm:constr type="bMarg" refType="w" fact="0.28"/>
            <dgm:constr type="lMarg" refType="w" fact="0.28"/>
            <dgm:constr type="rMarg" refType="w" fact="0.28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Source Han Sans CN Medium" panose="020B0500000000000000" pitchFamily="34" charset="-128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Source Han Sans CN Medium" panose="020B0500000000000000" pitchFamily="34" charset="-128"/>
              </a:defRPr>
            </a:lvl1pPr>
          </a:lstStyle>
          <a:p>
            <a:fld id="{8AADD754-F49E-4351-AAFE-19D83F43501C}" type="datetimeFigureOut">
              <a:rPr lang="en-US" smtClean="0"/>
              <a:pPr/>
              <a:t>12/4/2024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Source Han Sans CN Medium" panose="020B0500000000000000" pitchFamily="34" charset="-128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Source Han Sans CN Medium" panose="020B0500000000000000" pitchFamily="34" charset="-128"/>
              </a:defRPr>
            </a:lvl1pPr>
          </a:lstStyle>
          <a:p>
            <a:fld id="{B78F6036-E835-44CB-A25A-34C755DFD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133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Source Han Sans CN Medium" panose="020B0500000000000000" pitchFamily="34" charset="-128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Source Han Sans CN Medium" panose="020B0500000000000000" pitchFamily="34" charset="-128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Source Han Sans CN Medium" panose="020B0500000000000000" pitchFamily="34" charset="-128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Source Han Sans CN Medium" panose="020B0500000000000000" pitchFamily="34" charset="-128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Source Han Sans CN Medium" panose="020B0500000000000000" pitchFamily="34" charset="-128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F6036-E835-44CB-A25A-34C755DFD5D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852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F6036-E835-44CB-A25A-34C755DFD5D4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52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161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5241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6458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231268-BDD3-42A5-9BC5-A8E5B06D65C3}" type="datetimeFigureOut">
              <a:rPr lang="en-US" smtClean="0"/>
              <a:pPr/>
              <a:t>12/4/2024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EF2B5-D264-46A6-BAB3-AD8219647B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4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1194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182940" y="221218"/>
            <a:ext cx="1741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800" b="0" i="0" dirty="0">
                <a:solidFill>
                  <a:schemeClr val="accent1"/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</a:rPr>
              <a:t>Overall Status</a:t>
            </a:r>
            <a:endParaRPr lang="zh-CN" altLang="en-US" sz="1800" b="0" i="0" dirty="0">
              <a:solidFill>
                <a:schemeClr val="accent1"/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066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182940" y="221218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800" b="0" i="0" dirty="0">
                <a:solidFill>
                  <a:schemeClr val="accent1"/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</a:rPr>
              <a:t>Completion</a:t>
            </a:r>
            <a:endParaRPr lang="zh-CN" altLang="en-US" sz="1800" b="0" i="0" dirty="0">
              <a:solidFill>
                <a:schemeClr val="accent1"/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4730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182940" y="221218"/>
            <a:ext cx="1257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800" b="0" i="0" dirty="0">
                <a:solidFill>
                  <a:schemeClr val="accent1"/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</a:rPr>
              <a:t>Summary</a:t>
            </a:r>
            <a:endParaRPr lang="zh-CN" altLang="en-US" sz="1800" b="0" i="0" dirty="0">
              <a:solidFill>
                <a:schemeClr val="accent1"/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1092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182940" y="221218"/>
            <a:ext cx="1406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800" b="0" i="0" dirty="0">
                <a:solidFill>
                  <a:schemeClr val="accent1"/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</a:rPr>
              <a:t>Drawbacks</a:t>
            </a:r>
            <a:endParaRPr lang="zh-CN" altLang="en-US" sz="1800" b="0" i="0" dirty="0">
              <a:solidFill>
                <a:schemeClr val="accent1"/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37843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182940" y="221218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800" b="0" i="0" dirty="0">
                <a:solidFill>
                  <a:schemeClr val="accent1"/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</a:rPr>
              <a:t>Plans for Future</a:t>
            </a:r>
            <a:endParaRPr lang="zh-CN" altLang="en-US" sz="1800" b="0" i="0" dirty="0">
              <a:solidFill>
                <a:schemeClr val="accent1"/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03260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B1B6A-AEF1-4ACD-BD61-958570690F55}" type="datetimeFigureOut">
              <a:rPr lang="zh-CN" altLang="en-US" smtClean="0"/>
              <a:t>2024/12/4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CB991-6BD3-42F2-8A94-1903E94254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798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B1B6A-AEF1-4ACD-BD61-958570690F55}" type="datetimeFigureOut">
              <a:rPr lang="zh-CN" altLang="en-US" smtClean="0"/>
              <a:t>2024/12/4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CB991-6BD3-42F2-8A94-1903E94254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9908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</a:defRPr>
            </a:lvl1pPr>
          </a:lstStyle>
          <a:p>
            <a:fld id="{0CEB1B6A-AEF1-4ACD-BD61-958570690F55}" type="datetimeFigureOut">
              <a:rPr lang="zh-CN" altLang="en-US" smtClean="0"/>
              <a:pPr/>
              <a:t>2024/12/4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</a:defRPr>
            </a:lvl1pPr>
          </a:lstStyle>
          <a:p>
            <a:fld id="{BB6CB991-6BD3-42F2-8A94-1903E9425430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20558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8" r:id="rId2"/>
    <p:sldLayoutId id="2147483676" r:id="rId3"/>
    <p:sldLayoutId id="2147483691" r:id="rId4"/>
    <p:sldLayoutId id="2147483692" r:id="rId5"/>
    <p:sldLayoutId id="2147483693" r:id="rId6"/>
    <p:sldLayoutId id="2147483694" r:id="rId7"/>
    <p:sldLayoutId id="2147483689" r:id="rId8"/>
    <p:sldLayoutId id="2147483690" r:id="rId9"/>
    <p:sldLayoutId id="2147483695" r:id="rId10"/>
    <p:sldLayoutId id="2147483696" r:id="rId11"/>
    <p:sldLayoutId id="2147483697" r:id="rId12"/>
  </p:sldLayoutIdLst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Source Han Sans CN Medium" panose="020B0500000000000000" pitchFamily="34" charset="-128"/>
          <a:ea typeface="Source Han Sans CN Medium" panose="020B0500000000000000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Source Han Sans CN Medium" panose="020B0500000000000000" pitchFamily="34" charset="-128"/>
          <a:ea typeface="Source Han Sans CN Medium" panose="020B0500000000000000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Source Han Sans CN Medium" panose="020B0500000000000000" pitchFamily="34" charset="-128"/>
          <a:ea typeface="Source Han Sans CN Medium" panose="020B0500000000000000" pitchFamily="34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Source Han Sans CN Medium" panose="020B0500000000000000" pitchFamily="34" charset="-128"/>
          <a:ea typeface="Source Han Sans CN Medium" panose="020B0500000000000000" pitchFamily="34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Source Han Sans CN Medium" panose="020B0500000000000000" pitchFamily="34" charset="-128"/>
          <a:ea typeface="Source Han Sans CN Medium" panose="020B0500000000000000" pitchFamily="34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Source Han Sans CN Medium" panose="020B0500000000000000" pitchFamily="34" charset="-128"/>
          <a:ea typeface="Source Han Sans CN Medium" panose="020B0500000000000000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>
          <a:xfrm>
            <a:off x="313659" y="1617595"/>
            <a:ext cx="5904178" cy="28591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Source Han Sans CN Medium" panose="020B0500000000000000" pitchFamily="34" charset="-128"/>
              <a:ea typeface="Source Han Sans CN Medium" panose="020B0500000000000000" pitchFamily="34" charset="-128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4035251" y="691297"/>
            <a:ext cx="4803949" cy="35407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Source Han Sans CN Medium" panose="020B0500000000000000" pitchFamily="34" charset="-128"/>
              <a:ea typeface="Source Han Sans CN Medium" panose="020B0500000000000000" pitchFamily="34" charset="-128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646370" y="879068"/>
            <a:ext cx="5904178" cy="28591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Source Han Sans CN Medium" panose="020B0500000000000000" pitchFamily="34" charset="-128"/>
              <a:ea typeface="Source Han Sans CN Medium" panose="020B0500000000000000" pitchFamily="34" charset="-128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105916" y="1182794"/>
            <a:ext cx="7524775" cy="2743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444500" dist="38100" dir="5400000" algn="t" rotWithShape="0">
              <a:prstClr val="black">
                <a:alpha val="5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Source Han Sans CN Medium" panose="020B0500000000000000" pitchFamily="34" charset="-128"/>
              <a:ea typeface="Source Han Sans CN Medium" panose="020B0500000000000000" pitchFamily="34" charset="-128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3889801" y="2023010"/>
            <a:ext cx="45782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accent1"/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</a:rPr>
              <a:t>Project Risk Management</a:t>
            </a:r>
            <a:endParaRPr lang="zh-CN" altLang="en-US" sz="2800" dirty="0">
              <a:solidFill>
                <a:schemeClr val="accent1"/>
              </a:solidFill>
              <a:latin typeface="思源黑体 CN Heavy" panose="020B0A00000000000000" pitchFamily="34" charset="-122"/>
              <a:ea typeface="思源黑体 CN Heavy" panose="020B0A00000000000000" pitchFamily="34" charset="-122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3907944" y="1581150"/>
            <a:ext cx="1636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>
                <a:solidFill>
                  <a:schemeClr val="accent1"/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</a:rPr>
              <a:t>Pertemuan</a:t>
            </a:r>
            <a:r>
              <a:rPr lang="en-US" altLang="zh-CN" dirty="0">
                <a:solidFill>
                  <a:schemeClr val="accent1"/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</a:rPr>
              <a:t> XI</a:t>
            </a:r>
            <a:endParaRPr lang="zh-CN" altLang="en-US" dirty="0">
              <a:solidFill>
                <a:schemeClr val="accent1"/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</a:endParaRPr>
          </a:p>
        </p:txBody>
      </p:sp>
      <p:pic>
        <p:nvPicPr>
          <p:cNvPr id="1026" name="Picture 2" descr="Risk Management PNGs for Free Download">
            <a:extLst>
              <a:ext uri="{FF2B5EF4-FFF2-40B4-BE49-F238E27FC236}">
                <a16:creationId xmlns:a16="http://schemas.microsoft.com/office/drawing/2014/main" id="{1E867F1C-EC89-AEBD-C33C-05636D080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023" y="1260562"/>
            <a:ext cx="3340734" cy="2227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8745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4" grpId="0" animBg="1"/>
      <p:bldP spid="35" grpId="0" animBg="1"/>
      <p:bldP spid="6" grpId="0" animBg="1"/>
      <p:bldP spid="19" grpId="0"/>
      <p:bldP spid="3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5B8C3-119F-BD7A-7A23-D12BC2751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A54E883-A7F4-B241-2BC2-F9864A248AF0}"/>
              </a:ext>
            </a:extLst>
          </p:cNvPr>
          <p:cNvGrpSpPr/>
          <p:nvPr/>
        </p:nvGrpSpPr>
        <p:grpSpPr>
          <a:xfrm>
            <a:off x="105781" y="121742"/>
            <a:ext cx="8955475" cy="4881925"/>
            <a:chOff x="105781" y="129237"/>
            <a:chExt cx="8955475" cy="4881925"/>
          </a:xfrm>
        </p:grpSpPr>
        <p:sp>
          <p:nvSpPr>
            <p:cNvPr id="4" name="矩形 36">
              <a:extLst>
                <a:ext uri="{FF2B5EF4-FFF2-40B4-BE49-F238E27FC236}">
                  <a16:creationId xmlns:a16="http://schemas.microsoft.com/office/drawing/2014/main" id="{2C216862-6AFB-17D0-DF7C-7272A381DABB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5" name="矩形 33">
              <a:extLst>
                <a:ext uri="{FF2B5EF4-FFF2-40B4-BE49-F238E27FC236}">
                  <a16:creationId xmlns:a16="http://schemas.microsoft.com/office/drawing/2014/main" id="{7BBADD5B-8EBD-CB6E-813E-CEABE8A6C544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6" name="矩形 34">
              <a:extLst>
                <a:ext uri="{FF2B5EF4-FFF2-40B4-BE49-F238E27FC236}">
                  <a16:creationId xmlns:a16="http://schemas.microsoft.com/office/drawing/2014/main" id="{5F44B52B-53AC-36F4-FA90-F7B243690526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7" name="矩形 5">
              <a:extLst>
                <a:ext uri="{FF2B5EF4-FFF2-40B4-BE49-F238E27FC236}">
                  <a16:creationId xmlns:a16="http://schemas.microsoft.com/office/drawing/2014/main" id="{2A71D7D1-F1E9-1C8C-0D03-4C8E3F03A421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461A4D31-294D-E64D-9875-CBEE8C19E454}"/>
              </a:ext>
            </a:extLst>
          </p:cNvPr>
          <p:cNvSpPr txBox="1"/>
          <p:nvPr/>
        </p:nvSpPr>
        <p:spPr>
          <a:xfrm>
            <a:off x="746311" y="537055"/>
            <a:ext cx="75295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Garis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 proses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endParaRPr lang="en-US" sz="20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364FB15-A2C1-43BE-6BCD-5298D1D0ED21}"/>
              </a:ext>
            </a:extLst>
          </p:cNvPr>
          <p:cNvPicPr/>
          <p:nvPr/>
        </p:nvPicPr>
        <p:blipFill rotWithShape="1">
          <a:blip r:embed="rId2"/>
          <a:srcRect l="39654" t="21759" r="24925" b="11441"/>
          <a:stretch/>
        </p:blipFill>
        <p:spPr bwMode="auto">
          <a:xfrm>
            <a:off x="762001" y="937165"/>
            <a:ext cx="4571999" cy="36692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77507863"/>
      </p:ext>
    </p:extLst>
  </p:cSld>
  <p:clrMapOvr>
    <a:masterClrMapping/>
  </p:clrMapOvr>
  <p:transition>
    <p:strips dir="r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0B1D33C-65C8-4E13-A80F-383CBF1EE811}"/>
              </a:ext>
            </a:extLst>
          </p:cNvPr>
          <p:cNvGrpSpPr/>
          <p:nvPr/>
        </p:nvGrpSpPr>
        <p:grpSpPr>
          <a:xfrm>
            <a:off x="105781" y="129237"/>
            <a:ext cx="8955475" cy="4881925"/>
            <a:chOff x="105781" y="129237"/>
            <a:chExt cx="8955475" cy="4881925"/>
          </a:xfrm>
        </p:grpSpPr>
        <p:sp>
          <p:nvSpPr>
            <p:cNvPr id="4" name="矩形 36">
              <a:extLst>
                <a:ext uri="{FF2B5EF4-FFF2-40B4-BE49-F238E27FC236}">
                  <a16:creationId xmlns:a16="http://schemas.microsoft.com/office/drawing/2014/main" id="{99696077-DA71-E8BA-9B0D-1D80AB4ABCAB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5" name="矩形 33">
              <a:extLst>
                <a:ext uri="{FF2B5EF4-FFF2-40B4-BE49-F238E27FC236}">
                  <a16:creationId xmlns:a16="http://schemas.microsoft.com/office/drawing/2014/main" id="{BF158BD3-8A20-1DE0-FB4D-5EB14B273ED3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6" name="矩形 34">
              <a:extLst>
                <a:ext uri="{FF2B5EF4-FFF2-40B4-BE49-F238E27FC236}">
                  <a16:creationId xmlns:a16="http://schemas.microsoft.com/office/drawing/2014/main" id="{A8FF6D90-A481-E5FA-0C75-E64637038A6A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7" name="矩形 5">
              <a:extLst>
                <a:ext uri="{FF2B5EF4-FFF2-40B4-BE49-F238E27FC236}">
                  <a16:creationId xmlns:a16="http://schemas.microsoft.com/office/drawing/2014/main" id="{8B0B6E0F-8EF1-F745-4A3D-464E175CAA99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8C86105A-769E-E144-9D98-3CF99BF723D3}"/>
              </a:ext>
            </a:extLst>
          </p:cNvPr>
          <p:cNvSpPr txBox="1"/>
          <p:nvPr/>
        </p:nvSpPr>
        <p:spPr>
          <a:xfrm>
            <a:off x="639580" y="576295"/>
            <a:ext cx="8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</a:t>
            </a:r>
            <a:r>
              <a:rPr lang="en-US" sz="2000" dirty="0" err="1"/>
              <a:t>penting</a:t>
            </a:r>
            <a:r>
              <a:rPr lang="en-US" sz="2000" dirty="0"/>
              <a:t> yang </a:t>
            </a:r>
            <a:r>
              <a:rPr lang="en-US" sz="2000" dirty="0" err="1"/>
              <a:t>diperlukan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;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45AD47D-8EF7-BDC3-6DD7-E8D4C0F143FE}"/>
              </a:ext>
            </a:extLst>
          </p:cNvPr>
          <p:cNvSpPr/>
          <p:nvPr/>
        </p:nvSpPr>
        <p:spPr>
          <a:xfrm>
            <a:off x="856274" y="1338295"/>
            <a:ext cx="7567613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AutoNum type="arabicPeriod"/>
            </a:pPr>
            <a:r>
              <a:rPr lang="en-US" sz="2000" dirty="0" err="1"/>
              <a:t>Pembentukan</a:t>
            </a:r>
            <a:r>
              <a:rPr lang="en-US" sz="2000" dirty="0"/>
              <a:t> </a:t>
            </a:r>
            <a:r>
              <a:rPr lang="en-US" sz="2000" dirty="0" err="1"/>
              <a:t>mekanisme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menjaga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peninjauan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penanganan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endParaRPr lang="en-US" sz="2000" dirty="0"/>
          </a:p>
          <a:p>
            <a:pPr marL="457200" indent="-457200">
              <a:buFontTx/>
              <a:buAutoNum type="arabicPeriod"/>
            </a:pPr>
            <a:r>
              <a:rPr lang="en-US" sz="2000" dirty="0"/>
              <a:t>Cara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mengidentifikasi</a:t>
            </a:r>
            <a:r>
              <a:rPr lang="en-US" sz="2000" dirty="0"/>
              <a:t> </a:t>
            </a:r>
            <a:r>
              <a:rPr lang="en-US" sz="2000" dirty="0" err="1"/>
              <a:t>potensi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proyek</a:t>
            </a:r>
            <a:r>
              <a:rPr lang="en-US" sz="2000" dirty="0"/>
              <a:t>. </a:t>
            </a:r>
          </a:p>
          <a:p>
            <a:pPr marL="457200" lvl="0" indent="-457200">
              <a:buAutoNum type="arabicPeriod"/>
            </a:pPr>
            <a:r>
              <a:rPr lang="en-US" sz="2000" dirty="0" err="1"/>
              <a:t>Penilaian</a:t>
            </a:r>
            <a:r>
              <a:rPr lang="en-US" sz="2000" dirty="0"/>
              <a:t> </a:t>
            </a:r>
            <a:r>
              <a:rPr lang="en-US" sz="2000" dirty="0" err="1"/>
              <a:t>kemungkinan</a:t>
            </a:r>
            <a:r>
              <a:rPr lang="en-US" sz="2000" dirty="0"/>
              <a:t> </a:t>
            </a:r>
            <a:r>
              <a:rPr lang="en-US" sz="2000" dirty="0" err="1"/>
              <a:t>masing-masing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terwujud</a:t>
            </a:r>
            <a:endParaRPr lang="en-US" sz="2000" dirty="0"/>
          </a:p>
          <a:p>
            <a:pPr marL="457200" indent="-457200">
              <a:buFontTx/>
              <a:buAutoNum type="arabicPeriod"/>
            </a:pPr>
            <a:r>
              <a:rPr lang="en-US" sz="2000" dirty="0" err="1"/>
              <a:t>Penilaian</a:t>
            </a:r>
            <a:r>
              <a:rPr lang="en-US" sz="2000" dirty="0"/>
              <a:t> </a:t>
            </a:r>
            <a:r>
              <a:rPr lang="en-US" sz="2000" dirty="0" err="1"/>
              <a:t>kemungkianan</a:t>
            </a:r>
            <a:r>
              <a:rPr lang="en-US" sz="2000" dirty="0"/>
              <a:t> </a:t>
            </a:r>
            <a:r>
              <a:rPr lang="en-US" sz="2000" dirty="0" err="1"/>
              <a:t>dampak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masing-masing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</a:p>
          <a:p>
            <a:pPr marL="457200" indent="-457200">
              <a:buFontTx/>
              <a:buAutoNum type="arabicPeriod"/>
            </a:pPr>
            <a:r>
              <a:rPr lang="en-US" sz="2000" dirty="0" err="1"/>
              <a:t>Perumusan</a:t>
            </a:r>
            <a:r>
              <a:rPr lang="en-US" sz="2000" dirty="0"/>
              <a:t> </a:t>
            </a:r>
            <a:r>
              <a:rPr lang="en-US" sz="2000" dirty="0" err="1"/>
              <a:t>tindakan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menghindari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yang </a:t>
            </a:r>
            <a:r>
              <a:rPr lang="en-US" sz="2000" dirty="0" err="1"/>
              <a:t>terjadi</a:t>
            </a:r>
            <a:endParaRPr lang="en-US" sz="2000" dirty="0"/>
          </a:p>
          <a:p>
            <a:pPr marL="457200" indent="-457200">
              <a:buFontTx/>
              <a:buAutoNum type="arabicPeriod"/>
            </a:pPr>
            <a:r>
              <a:rPr lang="en-US" sz="2000" dirty="0" err="1"/>
              <a:t>Pengembangan</a:t>
            </a:r>
            <a:r>
              <a:rPr lang="en-US" sz="2000" dirty="0"/>
              <a:t> </a:t>
            </a:r>
            <a:r>
              <a:rPr lang="en-US" sz="2000" dirty="0" err="1"/>
              <a:t>langkah</a:t>
            </a:r>
            <a:r>
              <a:rPr lang="en-US" sz="2000" dirty="0"/>
              <a:t> </a:t>
            </a:r>
            <a:r>
              <a:rPr lang="en-US" sz="2000" dirty="0" err="1"/>
              <a:t>mundur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memperbaiki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,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gagal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tindakan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menghindari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endParaRPr lang="en-US" sz="2000" dirty="0"/>
          </a:p>
          <a:p>
            <a:pPr marL="457200" indent="-457200">
              <a:buFontTx/>
              <a:buAutoNum type="arabicPeriod"/>
            </a:pPr>
            <a:r>
              <a:rPr lang="en-US" sz="2000" dirty="0" err="1"/>
              <a:t>Penentuan</a:t>
            </a:r>
            <a:r>
              <a:rPr lang="en-US" sz="2000" dirty="0"/>
              <a:t> </a:t>
            </a:r>
            <a:r>
              <a:rPr lang="en-US" sz="2000" dirty="0" err="1"/>
              <a:t>urgensi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penangan</a:t>
            </a:r>
            <a:r>
              <a:rPr lang="en-US" sz="2000" dirty="0"/>
              <a:t> yang </a:t>
            </a:r>
            <a:r>
              <a:rPr lang="en-US" sz="2000" dirty="0" err="1"/>
              <a:t>tepat</a:t>
            </a:r>
            <a:endParaRPr lang="en-US" sz="2000" dirty="0"/>
          </a:p>
        </p:txBody>
      </p:sp>
    </p:spTree>
  </p:cSld>
  <p:clrMapOvr>
    <a:masterClrMapping/>
  </p:clrMapOvr>
  <p:transition>
    <p:split dir="in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F68FE8E-EA2A-32A3-3174-B9AB81F3451A}"/>
              </a:ext>
            </a:extLst>
          </p:cNvPr>
          <p:cNvGrpSpPr/>
          <p:nvPr/>
        </p:nvGrpSpPr>
        <p:grpSpPr>
          <a:xfrm>
            <a:off x="105781" y="129237"/>
            <a:ext cx="8955475" cy="4881925"/>
            <a:chOff x="105781" y="129237"/>
            <a:chExt cx="8955475" cy="4881925"/>
          </a:xfrm>
        </p:grpSpPr>
        <p:sp>
          <p:nvSpPr>
            <p:cNvPr id="3" name="矩形 36">
              <a:extLst>
                <a:ext uri="{FF2B5EF4-FFF2-40B4-BE49-F238E27FC236}">
                  <a16:creationId xmlns:a16="http://schemas.microsoft.com/office/drawing/2014/main" id="{BD0921FA-BA3E-0C76-9184-73C1C083DBA3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6" name="矩形 33">
              <a:extLst>
                <a:ext uri="{FF2B5EF4-FFF2-40B4-BE49-F238E27FC236}">
                  <a16:creationId xmlns:a16="http://schemas.microsoft.com/office/drawing/2014/main" id="{78086F3A-4A3F-052D-C005-396521143A29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7" name="矩形 34">
              <a:extLst>
                <a:ext uri="{FF2B5EF4-FFF2-40B4-BE49-F238E27FC236}">
                  <a16:creationId xmlns:a16="http://schemas.microsoft.com/office/drawing/2014/main" id="{74C4AAA6-6522-F16F-88A0-2B264BF68226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8" name="矩形 5">
              <a:extLst>
                <a:ext uri="{FF2B5EF4-FFF2-40B4-BE49-F238E27FC236}">
                  <a16:creationId xmlns:a16="http://schemas.microsoft.com/office/drawing/2014/main" id="{C843CDC1-522A-A8F4-84CF-6D37B888A237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5CC5A82-2CA4-D7E2-7537-2EF7564A816F}"/>
              </a:ext>
            </a:extLst>
          </p:cNvPr>
          <p:cNvSpPr txBox="1"/>
          <p:nvPr/>
        </p:nvSpPr>
        <p:spPr>
          <a:xfrm>
            <a:off x="609600" y="666750"/>
            <a:ext cx="8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/>
              <a:t>Identifikasi</a:t>
            </a:r>
            <a:r>
              <a:rPr lang="en-US" sz="2000" b="1" dirty="0"/>
              <a:t> </a:t>
            </a:r>
            <a:r>
              <a:rPr lang="en-US" sz="2000" b="1" dirty="0" err="1"/>
              <a:t>Risiko</a:t>
            </a:r>
            <a:endParaRPr lang="en-US" sz="2000" b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4E8DFE9-31D3-D85C-D99B-B1D9E4F12913}"/>
              </a:ext>
            </a:extLst>
          </p:cNvPr>
          <p:cNvSpPr/>
          <p:nvPr/>
        </p:nvSpPr>
        <p:spPr>
          <a:xfrm>
            <a:off x="738187" y="1428750"/>
            <a:ext cx="7543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projek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mungkin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terjadi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dibagi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menjadi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tiga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hal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spesifik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yaitu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6A926B-B8AD-379A-0DBC-8671EE023270}"/>
              </a:ext>
            </a:extLst>
          </p:cNvPr>
          <p:cNvSpPr/>
          <p:nvPr/>
        </p:nvSpPr>
        <p:spPr>
          <a:xfrm>
            <a:off x="1143000" y="2511973"/>
            <a:ext cx="713898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Staf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bekerja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kecepatan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diasumsikan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mempersiapkan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perkiraan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Staf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memahami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menyesuaikan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diri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standar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pengembangan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program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Staf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sulit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dikelola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pemimpin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tim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berpengalaman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</p:txBody>
      </p:sp>
    </p:spTree>
  </p:cSld>
  <p:clrMapOvr>
    <a:masterClrMapping/>
  </p:clrMapOvr>
  <p:transition>
    <p:split orient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09E33A22-0005-9C70-1005-AA32A02FB038}"/>
              </a:ext>
            </a:extLst>
          </p:cNvPr>
          <p:cNvGrpSpPr/>
          <p:nvPr/>
        </p:nvGrpSpPr>
        <p:grpSpPr>
          <a:xfrm>
            <a:off x="105781" y="114247"/>
            <a:ext cx="8955475" cy="4881925"/>
            <a:chOff x="105781" y="129237"/>
            <a:chExt cx="8955475" cy="4881925"/>
          </a:xfrm>
        </p:grpSpPr>
        <p:sp>
          <p:nvSpPr>
            <p:cNvPr id="5" name="矩形 36">
              <a:extLst>
                <a:ext uri="{FF2B5EF4-FFF2-40B4-BE49-F238E27FC236}">
                  <a16:creationId xmlns:a16="http://schemas.microsoft.com/office/drawing/2014/main" id="{7C33F1C2-7FC1-5AB6-25A3-8EF841F72DD1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6" name="矩形 33">
              <a:extLst>
                <a:ext uri="{FF2B5EF4-FFF2-40B4-BE49-F238E27FC236}">
                  <a16:creationId xmlns:a16="http://schemas.microsoft.com/office/drawing/2014/main" id="{58335A9D-ED67-0D36-7BBC-10B9C3011F66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7" name="矩形 34">
              <a:extLst>
                <a:ext uri="{FF2B5EF4-FFF2-40B4-BE49-F238E27FC236}">
                  <a16:creationId xmlns:a16="http://schemas.microsoft.com/office/drawing/2014/main" id="{C9670174-AD7D-2D00-CD00-F3642C14B80A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8" name="矩形 5">
              <a:extLst>
                <a:ext uri="{FF2B5EF4-FFF2-40B4-BE49-F238E27FC236}">
                  <a16:creationId xmlns:a16="http://schemas.microsoft.com/office/drawing/2014/main" id="{3915B6E0-7B71-D98C-F2AD-4B9FB8568130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0F3DE8B2-57DD-EAA1-A3BA-3D62A74152B2}"/>
              </a:ext>
            </a:extLst>
          </p:cNvPr>
          <p:cNvSpPr/>
          <p:nvPr/>
        </p:nvSpPr>
        <p:spPr>
          <a:xfrm>
            <a:off x="762000" y="808836"/>
            <a:ext cx="7315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Projek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dibagi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atas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681038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komersial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C9614B4-F6C9-18D1-B4FB-5BF7EB7F8FB0}"/>
              </a:ext>
            </a:extLst>
          </p:cNvPr>
          <p:cNvSpPr/>
          <p:nvPr/>
        </p:nvSpPr>
        <p:spPr>
          <a:xfrm>
            <a:off x="1550894" y="2072714"/>
            <a:ext cx="652630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Ada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ada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kasus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bisnis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baik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satu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pelanggan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Jenis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tepat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Denda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kinerja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baik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Lingkup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projek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ditentukan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Jadwal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pembayaran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jelas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Pembayaran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terkait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kiriman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1693AC0-F41F-E882-0D1F-3FF4C973A299}"/>
              </a:ext>
            </a:extLst>
          </p:cNvPr>
          <p:cNvGrpSpPr/>
          <p:nvPr/>
        </p:nvGrpSpPr>
        <p:grpSpPr>
          <a:xfrm>
            <a:off x="105781" y="129237"/>
            <a:ext cx="8955475" cy="4881925"/>
            <a:chOff x="105781" y="129237"/>
            <a:chExt cx="8955475" cy="4881925"/>
          </a:xfrm>
        </p:grpSpPr>
        <p:sp>
          <p:nvSpPr>
            <p:cNvPr id="4" name="矩形 36">
              <a:extLst>
                <a:ext uri="{FF2B5EF4-FFF2-40B4-BE49-F238E27FC236}">
                  <a16:creationId xmlns:a16="http://schemas.microsoft.com/office/drawing/2014/main" id="{33DE7471-D870-8057-0022-19ABDF9E00D0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5" name="矩形 33">
              <a:extLst>
                <a:ext uri="{FF2B5EF4-FFF2-40B4-BE49-F238E27FC236}">
                  <a16:creationId xmlns:a16="http://schemas.microsoft.com/office/drawing/2014/main" id="{7B61898F-EB6A-07A6-47E0-FF0324B8B4C7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6" name="矩形 34">
              <a:extLst>
                <a:ext uri="{FF2B5EF4-FFF2-40B4-BE49-F238E27FC236}">
                  <a16:creationId xmlns:a16="http://schemas.microsoft.com/office/drawing/2014/main" id="{A3B9C5E1-A765-8380-A5FC-10F169D41B4B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7" name="矩形 5">
              <a:extLst>
                <a:ext uri="{FF2B5EF4-FFF2-40B4-BE49-F238E27FC236}">
                  <a16:creationId xmlns:a16="http://schemas.microsoft.com/office/drawing/2014/main" id="{457014F8-B7D6-C261-5C49-45C7347338D7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42C40F7C-60D4-1745-0B44-348F7B00E8B6}"/>
              </a:ext>
            </a:extLst>
          </p:cNvPr>
          <p:cNvSpPr/>
          <p:nvPr/>
        </p:nvSpPr>
        <p:spPr>
          <a:xfrm>
            <a:off x="685800" y="665013"/>
            <a:ext cx="7315200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Projek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dibagi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atas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09106D3-9181-8A61-6759-44BC54F7A456}"/>
              </a:ext>
            </a:extLst>
          </p:cNvPr>
          <p:cNvSpPr/>
          <p:nvPr/>
        </p:nvSpPr>
        <p:spPr>
          <a:xfrm>
            <a:off x="923365" y="1361156"/>
            <a:ext cx="7772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hubungan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42C42A-41C7-DAF4-6C40-D50D89BB3A45}"/>
              </a:ext>
            </a:extLst>
          </p:cNvPr>
          <p:cNvSpPr/>
          <p:nvPr/>
        </p:nvSpPr>
        <p:spPr>
          <a:xfrm>
            <a:off x="914400" y="1960413"/>
            <a:ext cx="6858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68375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Struktur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pelanggan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jelas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68375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Akses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buruk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ke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ea typeface="Calibri" panose="020F0502020204030204" pitchFamily="34" charset="0"/>
                <a:cs typeface="Arial" panose="020B0604020202020204" pitchFamily="34" charset="0"/>
              </a:rPr>
              <a:t>stakeholder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68375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Adanya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politik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internal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pada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pelanggan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968375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Terdiri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atas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beberapa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ea typeface="Calibri" panose="020F0502020204030204" pitchFamily="34" charset="0"/>
                <a:cs typeface="Arial" panose="020B0604020202020204" pitchFamily="34" charset="0"/>
              </a:rPr>
              <a:t>stakeholder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68375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i="1" dirty="0">
                <a:ea typeface="Calibri" panose="020F0502020204030204" pitchFamily="34" charset="0"/>
                <a:cs typeface="Arial" panose="020B0604020202020204" pitchFamily="34" charset="0"/>
              </a:rPr>
              <a:t>User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komitmen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proyek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968375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Keengganan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berubah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968375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adanya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kesepakatan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manajemen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ea typeface="Calibri" panose="020F0502020204030204" pitchFamily="34" charset="0"/>
                <a:cs typeface="Arial" panose="020B0604020202020204" pitchFamily="34" charset="0"/>
              </a:rPr>
              <a:t>user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blinds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C2DBB4C-A73D-BADD-F256-747832F6023D}"/>
              </a:ext>
            </a:extLst>
          </p:cNvPr>
          <p:cNvGrpSpPr/>
          <p:nvPr/>
        </p:nvGrpSpPr>
        <p:grpSpPr>
          <a:xfrm>
            <a:off x="105781" y="129237"/>
            <a:ext cx="8955475" cy="4881925"/>
            <a:chOff x="105781" y="129237"/>
            <a:chExt cx="8955475" cy="4881925"/>
          </a:xfrm>
        </p:grpSpPr>
        <p:sp>
          <p:nvSpPr>
            <p:cNvPr id="4" name="矩形 36">
              <a:extLst>
                <a:ext uri="{FF2B5EF4-FFF2-40B4-BE49-F238E27FC236}">
                  <a16:creationId xmlns:a16="http://schemas.microsoft.com/office/drawing/2014/main" id="{E61C4729-91D0-A145-31B1-668ACA0F3862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5" name="矩形 33">
              <a:extLst>
                <a:ext uri="{FF2B5EF4-FFF2-40B4-BE49-F238E27FC236}">
                  <a16:creationId xmlns:a16="http://schemas.microsoft.com/office/drawing/2014/main" id="{84008763-28AE-BCF7-CD36-5034F5BA5ED1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6" name="矩形 34">
              <a:extLst>
                <a:ext uri="{FF2B5EF4-FFF2-40B4-BE49-F238E27FC236}">
                  <a16:creationId xmlns:a16="http://schemas.microsoft.com/office/drawing/2014/main" id="{055B46BE-7968-2B28-F922-ACA79AFA21E8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7" name="矩形 5">
              <a:extLst>
                <a:ext uri="{FF2B5EF4-FFF2-40B4-BE49-F238E27FC236}">
                  <a16:creationId xmlns:a16="http://schemas.microsoft.com/office/drawing/2014/main" id="{298316BE-D6FC-B95E-5E00-4488C59BD942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11AED9CA-D89E-06A0-A6E8-9355D7C2DE20}"/>
              </a:ext>
            </a:extLst>
          </p:cNvPr>
          <p:cNvSpPr/>
          <p:nvPr/>
        </p:nvSpPr>
        <p:spPr>
          <a:xfrm>
            <a:off x="762000" y="684703"/>
            <a:ext cx="7315200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Projek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dibagi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atas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598733-6ABC-91CE-29D7-5668B5A02D4F}"/>
              </a:ext>
            </a:extLst>
          </p:cNvPr>
          <p:cNvSpPr/>
          <p:nvPr/>
        </p:nvSpPr>
        <p:spPr>
          <a:xfrm>
            <a:off x="1295400" y="1438100"/>
            <a:ext cx="48768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3. 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Kebutuhan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B0E5B2D-25A6-8D96-6236-143720C44297}"/>
              </a:ext>
            </a:extLst>
          </p:cNvPr>
          <p:cNvSpPr/>
          <p:nvPr/>
        </p:nvSpPr>
        <p:spPr>
          <a:xfrm>
            <a:off x="1828800" y="2248499"/>
            <a:ext cx="6248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Persyaratan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disepakati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Persyaratan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lengkap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Persyaratan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cukup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rinci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Persyaratan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masih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ambigu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ada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dokumen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persyaratan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projek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Persyaratan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fungsional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terlalu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ketat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Kriteria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penerimaan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disepakati</a:t>
            </a:r>
            <a:endParaRPr lang="en-US" sz="2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spli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C1B372C3-2B23-E096-E716-18869DABE293}"/>
              </a:ext>
            </a:extLst>
          </p:cNvPr>
          <p:cNvGrpSpPr/>
          <p:nvPr/>
        </p:nvGrpSpPr>
        <p:grpSpPr>
          <a:xfrm>
            <a:off x="105781" y="121742"/>
            <a:ext cx="8955475" cy="4881925"/>
            <a:chOff x="105781" y="129237"/>
            <a:chExt cx="8955475" cy="4881925"/>
          </a:xfrm>
        </p:grpSpPr>
        <p:sp>
          <p:nvSpPr>
            <p:cNvPr id="4" name="矩形 36">
              <a:extLst>
                <a:ext uri="{FF2B5EF4-FFF2-40B4-BE49-F238E27FC236}">
                  <a16:creationId xmlns:a16="http://schemas.microsoft.com/office/drawing/2014/main" id="{9932063F-C6E4-EE71-0F60-8548A4F877F6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6" name="矩形 33">
              <a:extLst>
                <a:ext uri="{FF2B5EF4-FFF2-40B4-BE49-F238E27FC236}">
                  <a16:creationId xmlns:a16="http://schemas.microsoft.com/office/drawing/2014/main" id="{61C05D15-28D0-B394-7F7C-7C653F8F0CC5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7" name="矩形 34">
              <a:extLst>
                <a:ext uri="{FF2B5EF4-FFF2-40B4-BE49-F238E27FC236}">
                  <a16:creationId xmlns:a16="http://schemas.microsoft.com/office/drawing/2014/main" id="{386D0EF7-FDA3-A1E2-627E-6200F13AB11F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8" name="矩形 5">
              <a:extLst>
                <a:ext uri="{FF2B5EF4-FFF2-40B4-BE49-F238E27FC236}">
                  <a16:creationId xmlns:a16="http://schemas.microsoft.com/office/drawing/2014/main" id="{0A03BA2F-D2B6-52DA-47F2-9F9355AE4348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AFEEF86B-91ED-24B4-F5F8-2B860B253C01}"/>
              </a:ext>
            </a:extLst>
          </p:cNvPr>
          <p:cNvSpPr/>
          <p:nvPr/>
        </p:nvSpPr>
        <p:spPr>
          <a:xfrm>
            <a:off x="685800" y="514350"/>
            <a:ext cx="7616858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Projek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dibagi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atas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64DC296-9B48-74C6-BC12-E47BE3BCC758}"/>
              </a:ext>
            </a:extLst>
          </p:cNvPr>
          <p:cNvSpPr/>
          <p:nvPr/>
        </p:nvSpPr>
        <p:spPr>
          <a:xfrm>
            <a:off x="685800" y="987767"/>
            <a:ext cx="8092911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4. 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Perencanaan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Sumberdaya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EE87529-0A4B-17B7-4631-AB787FA0D759}"/>
              </a:ext>
            </a:extLst>
          </p:cNvPr>
          <p:cNvSpPr/>
          <p:nvPr/>
        </p:nvSpPr>
        <p:spPr>
          <a:xfrm>
            <a:off x="990600" y="1481871"/>
            <a:ext cx="76962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Manager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proyek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terlibat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perencanaan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awal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Membutuhkan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waktu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singkat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mengerjakan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membangun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proyek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sangat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besar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Perkiraan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proyek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sesuai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matik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proyek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direncanakan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awal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proyek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Ketergantungan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pada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satu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staf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dianggap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ea typeface="Calibri" panose="020F0502020204030204" pitchFamily="34" charset="0"/>
                <a:cs typeface="Arial" panose="020B0604020202020204" pitchFamily="34" charset="0"/>
              </a:rPr>
              <a:t>key staff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Pengembang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kurang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terampil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pengembangan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proyek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Kurang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berpengalaman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dibidang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bisnis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Kurangnya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teknologi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7D34D30-F071-242A-8C0B-9110CBCB1C29}"/>
              </a:ext>
            </a:extLst>
          </p:cNvPr>
          <p:cNvGrpSpPr/>
          <p:nvPr/>
        </p:nvGrpSpPr>
        <p:grpSpPr>
          <a:xfrm>
            <a:off x="105781" y="129237"/>
            <a:ext cx="8955475" cy="4881925"/>
            <a:chOff x="105781" y="129237"/>
            <a:chExt cx="8955475" cy="4881925"/>
          </a:xfrm>
        </p:grpSpPr>
        <p:sp>
          <p:nvSpPr>
            <p:cNvPr id="5" name="矩形 36">
              <a:extLst>
                <a:ext uri="{FF2B5EF4-FFF2-40B4-BE49-F238E27FC236}">
                  <a16:creationId xmlns:a16="http://schemas.microsoft.com/office/drawing/2014/main" id="{BCAE8EA2-3D1C-5F63-354E-52D41D223751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6" name="矩形 33">
              <a:extLst>
                <a:ext uri="{FF2B5EF4-FFF2-40B4-BE49-F238E27FC236}">
                  <a16:creationId xmlns:a16="http://schemas.microsoft.com/office/drawing/2014/main" id="{6C399BF8-4C87-9A17-3593-DA3E9B8E6762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7" name="矩形 34">
              <a:extLst>
                <a:ext uri="{FF2B5EF4-FFF2-40B4-BE49-F238E27FC236}">
                  <a16:creationId xmlns:a16="http://schemas.microsoft.com/office/drawing/2014/main" id="{9052DFF3-90F1-E21F-B5F5-66A269D7748C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8" name="矩形 5">
              <a:extLst>
                <a:ext uri="{FF2B5EF4-FFF2-40B4-BE49-F238E27FC236}">
                  <a16:creationId xmlns:a16="http://schemas.microsoft.com/office/drawing/2014/main" id="{91F56E0D-AE1E-4B15-2709-8F1E50BB9B9D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04BCBC5B-F33F-462D-6811-11D346317157}"/>
              </a:ext>
            </a:extLst>
          </p:cNvPr>
          <p:cNvSpPr/>
          <p:nvPr/>
        </p:nvSpPr>
        <p:spPr>
          <a:xfrm>
            <a:off x="762000" y="458918"/>
            <a:ext cx="7315200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Projek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dibagi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atas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B31326-CA48-85DB-3135-FA64E91D50A4}"/>
              </a:ext>
            </a:extLst>
          </p:cNvPr>
          <p:cNvSpPr/>
          <p:nvPr/>
        </p:nvSpPr>
        <p:spPr>
          <a:xfrm>
            <a:off x="762000" y="928174"/>
            <a:ext cx="7772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5. 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Technical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0F383-4365-8AE5-58DC-3B7FA05E9508}"/>
              </a:ext>
            </a:extLst>
          </p:cNvPr>
          <p:cNvSpPr/>
          <p:nvPr/>
        </p:nvSpPr>
        <p:spPr>
          <a:xfrm>
            <a:off x="1104900" y="1362165"/>
            <a:ext cx="6934200" cy="3266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baru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pengembang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Perbedaan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pengembangan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ea typeface="Calibri" panose="020F0502020204030204" pitchFamily="34" charset="0"/>
                <a:cs typeface="Arial" panose="020B0604020202020204" pitchFamily="34" charset="0"/>
              </a:rPr>
              <a:t>live </a:t>
            </a:r>
            <a:r>
              <a:rPr lang="en-US" sz="2000" i="1" dirty="0" err="1">
                <a:ea typeface="Calibri" panose="020F0502020204030204" pitchFamily="34" charset="0"/>
                <a:cs typeface="Arial" panose="020B0604020202020204" pitchFamily="34" charset="0"/>
              </a:rPr>
              <a:t>environtments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Keterbatasan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akses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proyek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Sistem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perangkat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lunak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familiar 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Kurangnya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dukungan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teknis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Alat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/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metode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/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standar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biasa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Menggunakan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teknologi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baru</a:t>
            </a:r>
            <a:endParaRPr lang="en-US" sz="2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diamond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C592BE6-8CC1-1B3C-2116-26F487838AAF}"/>
              </a:ext>
            </a:extLst>
          </p:cNvPr>
          <p:cNvGrpSpPr/>
          <p:nvPr/>
        </p:nvGrpSpPr>
        <p:grpSpPr>
          <a:xfrm>
            <a:off x="105781" y="121742"/>
            <a:ext cx="8955475" cy="4881925"/>
            <a:chOff x="105781" y="129237"/>
            <a:chExt cx="8955475" cy="4881925"/>
          </a:xfrm>
        </p:grpSpPr>
        <p:sp>
          <p:nvSpPr>
            <p:cNvPr id="5" name="矩形 36">
              <a:extLst>
                <a:ext uri="{FF2B5EF4-FFF2-40B4-BE49-F238E27FC236}">
                  <a16:creationId xmlns:a16="http://schemas.microsoft.com/office/drawing/2014/main" id="{338E013B-BD10-8C34-4492-EB1842E12EC8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6" name="矩形 33">
              <a:extLst>
                <a:ext uri="{FF2B5EF4-FFF2-40B4-BE49-F238E27FC236}">
                  <a16:creationId xmlns:a16="http://schemas.microsoft.com/office/drawing/2014/main" id="{D888803E-E5B3-744D-7383-4173AEDFC534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7" name="矩形 34">
              <a:extLst>
                <a:ext uri="{FF2B5EF4-FFF2-40B4-BE49-F238E27FC236}">
                  <a16:creationId xmlns:a16="http://schemas.microsoft.com/office/drawing/2014/main" id="{946A3A13-B755-8FC9-BCF9-96D2681718E2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8" name="矩形 5">
              <a:extLst>
                <a:ext uri="{FF2B5EF4-FFF2-40B4-BE49-F238E27FC236}">
                  <a16:creationId xmlns:a16="http://schemas.microsoft.com/office/drawing/2014/main" id="{55D44865-BC28-0825-ACC6-13E25E65B65F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F59BAC5B-9273-5A2C-7101-7BBFDA82994B}"/>
              </a:ext>
            </a:extLst>
          </p:cNvPr>
          <p:cNvSpPr/>
          <p:nvPr/>
        </p:nvSpPr>
        <p:spPr>
          <a:xfrm>
            <a:off x="685800" y="490303"/>
            <a:ext cx="7315200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Projek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dibagi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atas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D0B990-605E-8452-C8EC-3F6140A7F8AD}"/>
              </a:ext>
            </a:extLst>
          </p:cNvPr>
          <p:cNvSpPr/>
          <p:nvPr/>
        </p:nvSpPr>
        <p:spPr>
          <a:xfrm>
            <a:off x="685800" y="927232"/>
            <a:ext cx="7772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6. 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Subkontrak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FA97020-F5E5-20F9-2E12-849CB88324FC}"/>
              </a:ext>
            </a:extLst>
          </p:cNvPr>
          <p:cNvSpPr/>
          <p:nvPr/>
        </p:nvSpPr>
        <p:spPr>
          <a:xfrm>
            <a:off x="990599" y="1352799"/>
            <a:ext cx="770868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sedikit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pengalaman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supplier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pengalaman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supplier 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i="1" dirty="0">
                <a:ea typeface="Calibri" panose="020F0502020204030204" pitchFamily="34" charset="0"/>
                <a:cs typeface="Arial" panose="020B0604020202020204" pitchFamily="34" charset="0"/>
              </a:rPr>
              <a:t>Suppliers in the poor financial state 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i="1" dirty="0">
                <a:ea typeface="Calibri" panose="020F0502020204030204" pitchFamily="34" charset="0"/>
                <a:cs typeface="Arial" panose="020B0604020202020204" pitchFamily="34" charset="0"/>
              </a:rPr>
              <a:t>Difficult to stage tests of items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pilihan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ea typeface="Calibri" panose="020F0502020204030204" pitchFamily="34" charset="0"/>
                <a:cs typeface="Arial" panose="020B0604020202020204" pitchFamily="34" charset="0"/>
              </a:rPr>
              <a:t>supplier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lainnya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Menggunakan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produk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lisensi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Subkontrak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ea typeface="Calibri" panose="020F0502020204030204" pitchFamily="34" charset="0"/>
                <a:cs typeface="Arial" panose="020B0604020202020204" pitchFamily="34" charset="0"/>
              </a:rPr>
              <a:t>back-to-back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utama</a:t>
            </a:r>
            <a:endParaRPr lang="en-US" sz="2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check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F7B4A41-98A1-8D62-5DE7-D8D371227102}"/>
              </a:ext>
            </a:extLst>
          </p:cNvPr>
          <p:cNvGrpSpPr/>
          <p:nvPr/>
        </p:nvGrpSpPr>
        <p:grpSpPr>
          <a:xfrm>
            <a:off x="105781" y="114247"/>
            <a:ext cx="8955475" cy="4881925"/>
            <a:chOff x="105781" y="129237"/>
            <a:chExt cx="8955475" cy="4881925"/>
          </a:xfrm>
        </p:grpSpPr>
        <p:sp>
          <p:nvSpPr>
            <p:cNvPr id="5" name="矩形 36">
              <a:extLst>
                <a:ext uri="{FF2B5EF4-FFF2-40B4-BE49-F238E27FC236}">
                  <a16:creationId xmlns:a16="http://schemas.microsoft.com/office/drawing/2014/main" id="{00E18710-EE10-AB92-46CA-30A84B945746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7" name="矩形 33">
              <a:extLst>
                <a:ext uri="{FF2B5EF4-FFF2-40B4-BE49-F238E27FC236}">
                  <a16:creationId xmlns:a16="http://schemas.microsoft.com/office/drawing/2014/main" id="{F86CD83B-666F-14DB-EE83-B51C69912678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8" name="矩形 34">
              <a:extLst>
                <a:ext uri="{FF2B5EF4-FFF2-40B4-BE49-F238E27FC236}">
                  <a16:creationId xmlns:a16="http://schemas.microsoft.com/office/drawing/2014/main" id="{009EB2E9-93EE-6DFA-5A41-4F2997BA19A6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9" name="矩形 5">
              <a:extLst>
                <a:ext uri="{FF2B5EF4-FFF2-40B4-BE49-F238E27FC236}">
                  <a16:creationId xmlns:a16="http://schemas.microsoft.com/office/drawing/2014/main" id="{FD16397E-CADF-C578-4754-3D2231C84997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52A335B9-B374-4B10-3D1B-F93909C42CFD}"/>
              </a:ext>
            </a:extLst>
          </p:cNvPr>
          <p:cNvSpPr/>
          <p:nvPr/>
        </p:nvSpPr>
        <p:spPr>
          <a:xfrm>
            <a:off x="762000" y="499360"/>
            <a:ext cx="7315200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i="1" dirty="0">
                <a:ea typeface="Calibri" panose="020F0502020204030204" pitchFamily="34" charset="0"/>
                <a:cs typeface="Arial" panose="020B0604020202020204" pitchFamily="34" charset="0"/>
              </a:rPr>
              <a:t>Risk </a:t>
            </a:r>
            <a:r>
              <a:rPr lang="en-US" sz="2000" b="1" i="1" dirty="0" err="1">
                <a:ea typeface="Calibri" panose="020F0502020204030204" pitchFamily="34" charset="0"/>
                <a:cs typeface="Arial" panose="020B0604020202020204" pitchFamily="34" charset="0"/>
              </a:rPr>
              <a:t>Assesment</a:t>
            </a:r>
            <a:endParaRPr lang="en-US" sz="2000" b="1" i="1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80F5FB3-44B4-E031-4595-B561F77BC119}"/>
              </a:ext>
            </a:extLst>
          </p:cNvPr>
          <p:cNvSpPr/>
          <p:nvPr/>
        </p:nvSpPr>
        <p:spPr>
          <a:xfrm>
            <a:off x="753256" y="1209461"/>
            <a:ext cx="746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Contoh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kinerja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staf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berdampak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kelambatan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yatu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435A742-D030-B11C-3E2B-CF6D813E03B1}"/>
              </a:ext>
            </a:extLst>
          </p:cNvPr>
          <p:cNvSpPr/>
          <p:nvPr/>
        </p:nvSpPr>
        <p:spPr>
          <a:xfrm>
            <a:off x="762000" y="1648794"/>
            <a:ext cx="7924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Gagal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menghasilkan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kode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unit yang di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uji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pada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tanggal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proyek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direncanakan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mampu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memulai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uji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sistem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tepat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pada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waktunya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Belum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tersedia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penjadwalan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ulang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uji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sistem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mengerjakan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modul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proyek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sistem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informasi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Peralihan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usaha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/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kinerja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ke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staf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lain</a:t>
            </a:r>
            <a:endParaRPr lang="en-US" sz="2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F20B543E-725F-3C3B-1E4D-FC9AE840FD98}"/>
              </a:ext>
            </a:extLst>
          </p:cNvPr>
          <p:cNvGrpSpPr/>
          <p:nvPr/>
        </p:nvGrpSpPr>
        <p:grpSpPr>
          <a:xfrm>
            <a:off x="105781" y="129237"/>
            <a:ext cx="8955475" cy="4881925"/>
            <a:chOff x="105781" y="129237"/>
            <a:chExt cx="8955475" cy="4881925"/>
          </a:xfrm>
        </p:grpSpPr>
        <p:sp>
          <p:nvSpPr>
            <p:cNvPr id="5" name="矩形 36">
              <a:extLst>
                <a:ext uri="{FF2B5EF4-FFF2-40B4-BE49-F238E27FC236}">
                  <a16:creationId xmlns:a16="http://schemas.microsoft.com/office/drawing/2014/main" id="{62E330EC-ED66-2263-3EC8-08B18B3CA685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6" name="矩形 33">
              <a:extLst>
                <a:ext uri="{FF2B5EF4-FFF2-40B4-BE49-F238E27FC236}">
                  <a16:creationId xmlns:a16="http://schemas.microsoft.com/office/drawing/2014/main" id="{7F89B321-5B0C-716A-F0B4-2D7ACC03FDEC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7" name="矩形 34">
              <a:extLst>
                <a:ext uri="{FF2B5EF4-FFF2-40B4-BE49-F238E27FC236}">
                  <a16:creationId xmlns:a16="http://schemas.microsoft.com/office/drawing/2014/main" id="{367D1825-575D-C933-537D-1981643678EB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8" name="矩形 5">
              <a:extLst>
                <a:ext uri="{FF2B5EF4-FFF2-40B4-BE49-F238E27FC236}">
                  <a16:creationId xmlns:a16="http://schemas.microsoft.com/office/drawing/2014/main" id="{0C40F174-D92E-A147-B122-E7C736096729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graphicFrame>
        <p:nvGraphicFramePr>
          <p:cNvPr id="10" name="Content Placeholder 2">
            <a:extLst>
              <a:ext uri="{FF2B5EF4-FFF2-40B4-BE49-F238E27FC236}">
                <a16:creationId xmlns:a16="http://schemas.microsoft.com/office/drawing/2014/main" id="{B815B57B-4420-DEF7-CAD3-0B16816EDF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227455"/>
              </p:ext>
            </p:extLst>
          </p:nvPr>
        </p:nvGraphicFramePr>
        <p:xfrm>
          <a:off x="735524" y="1276350"/>
          <a:ext cx="7886700" cy="3262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Title 1">
            <a:extLst>
              <a:ext uri="{FF2B5EF4-FFF2-40B4-BE49-F238E27FC236}">
                <a16:creationId xmlns:a16="http://schemas.microsoft.com/office/drawing/2014/main" id="{EC9FDD2F-0DC3-A4B1-364F-8C6C90EA9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392427"/>
            <a:ext cx="7543800" cy="1088068"/>
          </a:xfrm>
        </p:spPr>
        <p:txBody>
          <a:bodyPr>
            <a:normAutofit/>
          </a:bodyPr>
          <a:lstStyle/>
          <a:p>
            <a:r>
              <a:rPr lang="en-US" sz="36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Pengertian</a:t>
            </a:r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 	</a:t>
            </a:r>
            <a:endParaRPr lang="id-ID"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A10A982-0D64-F50B-4BA4-80D66B86A284}"/>
              </a:ext>
            </a:extLst>
          </p:cNvPr>
          <p:cNvGrpSpPr/>
          <p:nvPr/>
        </p:nvGrpSpPr>
        <p:grpSpPr>
          <a:xfrm>
            <a:off x="105781" y="129237"/>
            <a:ext cx="8955475" cy="4881925"/>
            <a:chOff x="105781" y="129237"/>
            <a:chExt cx="8955475" cy="4881925"/>
          </a:xfrm>
        </p:grpSpPr>
        <p:sp>
          <p:nvSpPr>
            <p:cNvPr id="3" name="矩形 36">
              <a:extLst>
                <a:ext uri="{FF2B5EF4-FFF2-40B4-BE49-F238E27FC236}">
                  <a16:creationId xmlns:a16="http://schemas.microsoft.com/office/drawing/2014/main" id="{8E11B44E-0344-29A9-EEE1-1C8257E35AD4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6" name="矩形 33">
              <a:extLst>
                <a:ext uri="{FF2B5EF4-FFF2-40B4-BE49-F238E27FC236}">
                  <a16:creationId xmlns:a16="http://schemas.microsoft.com/office/drawing/2014/main" id="{EA86A428-84AC-9704-3B91-47516FAA3D14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7" name="矩形 34">
              <a:extLst>
                <a:ext uri="{FF2B5EF4-FFF2-40B4-BE49-F238E27FC236}">
                  <a16:creationId xmlns:a16="http://schemas.microsoft.com/office/drawing/2014/main" id="{81E7235D-7B6E-43A4-2CF6-1D8FD66A1646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8" name="矩形 5">
              <a:extLst>
                <a:ext uri="{FF2B5EF4-FFF2-40B4-BE49-F238E27FC236}">
                  <a16:creationId xmlns:a16="http://schemas.microsoft.com/office/drawing/2014/main" id="{909ED9C1-7B06-82AF-180A-D923A09E7033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43154C2B-996A-A328-B0AE-BD07C61457ED}"/>
              </a:ext>
            </a:extLst>
          </p:cNvPr>
          <p:cNvSpPr/>
          <p:nvPr/>
        </p:nvSpPr>
        <p:spPr>
          <a:xfrm>
            <a:off x="685800" y="514350"/>
            <a:ext cx="7315200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i="1" dirty="0">
                <a:ea typeface="Calibri" panose="020F0502020204030204" pitchFamily="34" charset="0"/>
                <a:cs typeface="Arial" panose="020B0604020202020204" pitchFamily="34" charset="0"/>
              </a:rPr>
              <a:t>Risk Action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F28931-D15F-0C60-1592-C69A38665AEB}"/>
              </a:ext>
            </a:extLst>
          </p:cNvPr>
          <p:cNvSpPr/>
          <p:nvPr/>
        </p:nvSpPr>
        <p:spPr>
          <a:xfrm>
            <a:off x="685800" y="959830"/>
            <a:ext cx="8077200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algn="just">
              <a:spcBef>
                <a:spcPts val="0"/>
              </a:spcBef>
              <a:spcAft>
                <a:spcPts val="600"/>
              </a:spcAft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Terdapat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4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respon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utama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identifikasi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mengukur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dampak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telah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yaitu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Penerimaan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2000" i="1" dirty="0">
                <a:ea typeface="Calibri" panose="020F0502020204030204" pitchFamily="34" charset="0"/>
                <a:cs typeface="Arial" panose="020B0604020202020204" pitchFamily="34" charset="0"/>
              </a:rPr>
              <a:t>Acceptance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603714-3780-B9E2-580E-38972EF35B41}"/>
              </a:ext>
            </a:extLst>
          </p:cNvPr>
          <p:cNvSpPr/>
          <p:nvPr/>
        </p:nvSpPr>
        <p:spPr>
          <a:xfrm>
            <a:off x="1028700" y="2077581"/>
            <a:ext cx="77343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ada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layak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Adanya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kemungkinan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biaya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mahal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pada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terjadi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Respon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membiarkan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terjadi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membangun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kontingensi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waktu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anggaran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menghadapi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dampak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jika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terjadi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>
    <p:wedg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4D663A6-A546-4336-24A6-17EDB165CC91}"/>
              </a:ext>
            </a:extLst>
          </p:cNvPr>
          <p:cNvGrpSpPr/>
          <p:nvPr/>
        </p:nvGrpSpPr>
        <p:grpSpPr>
          <a:xfrm>
            <a:off x="94262" y="115797"/>
            <a:ext cx="8955475" cy="4881925"/>
            <a:chOff x="105781" y="129237"/>
            <a:chExt cx="8955475" cy="4881925"/>
          </a:xfrm>
        </p:grpSpPr>
        <p:sp>
          <p:nvSpPr>
            <p:cNvPr id="4" name="矩形 36">
              <a:extLst>
                <a:ext uri="{FF2B5EF4-FFF2-40B4-BE49-F238E27FC236}">
                  <a16:creationId xmlns:a16="http://schemas.microsoft.com/office/drawing/2014/main" id="{26F4A024-E41A-EAF9-8174-77B2360D147C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5" name="矩形 33">
              <a:extLst>
                <a:ext uri="{FF2B5EF4-FFF2-40B4-BE49-F238E27FC236}">
                  <a16:creationId xmlns:a16="http://schemas.microsoft.com/office/drawing/2014/main" id="{719D33D7-9CD7-EDC5-2B97-BDF9BD06F88D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6" name="矩形 34">
              <a:extLst>
                <a:ext uri="{FF2B5EF4-FFF2-40B4-BE49-F238E27FC236}">
                  <a16:creationId xmlns:a16="http://schemas.microsoft.com/office/drawing/2014/main" id="{5654E32C-BC7E-A990-BA0E-208E06F00FFA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7" name="矩形 5">
              <a:extLst>
                <a:ext uri="{FF2B5EF4-FFF2-40B4-BE49-F238E27FC236}">
                  <a16:creationId xmlns:a16="http://schemas.microsoft.com/office/drawing/2014/main" id="{F3C25300-D7B5-B88A-E5CE-0DE7C9F5D4F9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DBDE624B-E746-CAF5-2FDC-BED680040D5E}"/>
              </a:ext>
            </a:extLst>
          </p:cNvPr>
          <p:cNvSpPr/>
          <p:nvPr/>
        </p:nvSpPr>
        <p:spPr>
          <a:xfrm>
            <a:off x="762000" y="590550"/>
            <a:ext cx="7315200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i="1" dirty="0">
                <a:ea typeface="Calibri" panose="020F0502020204030204" pitchFamily="34" charset="0"/>
                <a:cs typeface="Arial" panose="020B0604020202020204" pitchFamily="34" charset="0"/>
              </a:rPr>
              <a:t>Risk Action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4F38676-1B39-D6F0-ECB0-8FEEFABE8124}"/>
              </a:ext>
            </a:extLst>
          </p:cNvPr>
          <p:cNvSpPr/>
          <p:nvPr/>
        </p:nvSpPr>
        <p:spPr>
          <a:xfrm>
            <a:off x="838199" y="1123841"/>
            <a:ext cx="79247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2. 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Penghindaran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2000" i="1" dirty="0">
                <a:ea typeface="Calibri" panose="020F0502020204030204" pitchFamily="34" charset="0"/>
                <a:cs typeface="Arial" panose="020B0604020202020204" pitchFamily="34" charset="0"/>
              </a:rPr>
              <a:t>Avoidance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45720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Melibatkan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hal-hal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kita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lakukan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mencegah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mungkin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terjadi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0048AA1-4157-5DC7-AEA7-96AD4DCFF636}"/>
              </a:ext>
            </a:extLst>
          </p:cNvPr>
          <p:cNvSpPr/>
          <p:nvPr/>
        </p:nvSpPr>
        <p:spPr>
          <a:xfrm>
            <a:off x="838200" y="2190750"/>
            <a:ext cx="79966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ea typeface="Calibri" panose="020F0502020204030204" pitchFamily="34" charset="0"/>
                <a:cs typeface="Arial" panose="020B0604020202020204" pitchFamily="34" charset="0"/>
              </a:rPr>
              <a:t>3.  Mitigation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Langkah-langkah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mengurangi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dampak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jika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terjadi</a:t>
            </a:r>
            <a:endParaRPr lang="en-US" sz="2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F07D47B-4651-D4D4-446A-BAE810CBE601}"/>
              </a:ext>
            </a:extLst>
          </p:cNvPr>
          <p:cNvSpPr/>
          <p:nvPr/>
        </p:nvSpPr>
        <p:spPr>
          <a:xfrm>
            <a:off x="845342" y="3257550"/>
            <a:ext cx="791765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ea typeface="Calibri" panose="020F0502020204030204" pitchFamily="34" charset="0"/>
                <a:cs typeface="Arial" panose="020B0604020202020204" pitchFamily="34" charset="0"/>
              </a:rPr>
              <a:t>4.  Transfer 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Melibatkan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ketiga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menanggulangi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terjadi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Contoh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memanfaatkan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asuransi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berbagai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hardware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ataupun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infrastruktur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proyek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lainnya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E4D468FC-7908-D61C-CCAE-F877952DB500}"/>
              </a:ext>
            </a:extLst>
          </p:cNvPr>
          <p:cNvGrpSpPr/>
          <p:nvPr/>
        </p:nvGrpSpPr>
        <p:grpSpPr>
          <a:xfrm>
            <a:off x="105781" y="129237"/>
            <a:ext cx="8955475" cy="4881925"/>
            <a:chOff x="105781" y="129237"/>
            <a:chExt cx="8955475" cy="4881925"/>
          </a:xfrm>
        </p:grpSpPr>
        <p:sp>
          <p:nvSpPr>
            <p:cNvPr id="9" name="矩形 36">
              <a:extLst>
                <a:ext uri="{FF2B5EF4-FFF2-40B4-BE49-F238E27FC236}">
                  <a16:creationId xmlns:a16="http://schemas.microsoft.com/office/drawing/2014/main" id="{235C0731-6AE6-5197-410E-0071F397E910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11" name="矩形 33">
              <a:extLst>
                <a:ext uri="{FF2B5EF4-FFF2-40B4-BE49-F238E27FC236}">
                  <a16:creationId xmlns:a16="http://schemas.microsoft.com/office/drawing/2014/main" id="{6E1A102C-C3C9-F857-6BB9-7AFB6D2A2317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13" name="矩形 34">
              <a:extLst>
                <a:ext uri="{FF2B5EF4-FFF2-40B4-BE49-F238E27FC236}">
                  <a16:creationId xmlns:a16="http://schemas.microsoft.com/office/drawing/2014/main" id="{983AFCF1-A044-C66E-2884-3DD6703094D0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15" name="矩形 5">
              <a:extLst>
                <a:ext uri="{FF2B5EF4-FFF2-40B4-BE49-F238E27FC236}">
                  <a16:creationId xmlns:a16="http://schemas.microsoft.com/office/drawing/2014/main" id="{EC7571D1-BA2C-4BA4-E175-3963A9B21388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11E9F1D0-2A8A-CAB6-E8D0-0885D9812E0D}"/>
              </a:ext>
            </a:extLst>
          </p:cNvPr>
          <p:cNvSpPr/>
          <p:nvPr/>
        </p:nvSpPr>
        <p:spPr>
          <a:xfrm>
            <a:off x="838715" y="666750"/>
            <a:ext cx="7315200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i="1" dirty="0" err="1">
                <a:ea typeface="Calibri" panose="020F0502020204030204" pitchFamily="34" charset="0"/>
                <a:cs typeface="Arial" panose="020B0604020202020204" pitchFamily="34" charset="0"/>
              </a:rPr>
              <a:t>Perencanaan</a:t>
            </a:r>
            <a:r>
              <a:rPr lang="en-US" sz="2000" b="1" i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ea typeface="Calibri" panose="020F0502020204030204" pitchFamily="34" charset="0"/>
                <a:cs typeface="Arial" panose="020B0604020202020204" pitchFamily="34" charset="0"/>
              </a:rPr>
              <a:t>dan</a:t>
            </a:r>
            <a:r>
              <a:rPr lang="en-US" sz="2000" b="1" i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ea typeface="Calibri" panose="020F0502020204030204" pitchFamily="34" charset="0"/>
                <a:cs typeface="Arial" panose="020B0604020202020204" pitchFamily="34" charset="0"/>
              </a:rPr>
              <a:t>Pengendalian</a:t>
            </a:r>
            <a:r>
              <a:rPr lang="en-US" sz="2000" b="1" i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ea typeface="Calibri" panose="020F0502020204030204" pitchFamily="34" charset="0"/>
                <a:cs typeface="Arial" panose="020B0604020202020204" pitchFamily="34" charset="0"/>
              </a:rPr>
              <a:t>Manajemen</a:t>
            </a:r>
            <a:r>
              <a:rPr lang="en-US" sz="2000" b="1" i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endParaRPr lang="en-US" sz="2000" b="1" i="1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3DE5300-77F3-320C-1182-E3C307792D80}"/>
              </a:ext>
            </a:extLst>
          </p:cNvPr>
          <p:cNvSpPr txBox="1"/>
          <p:nvPr/>
        </p:nvSpPr>
        <p:spPr>
          <a:xfrm>
            <a:off x="887030" y="1241380"/>
            <a:ext cx="47147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sifat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proyek</a:t>
            </a:r>
            <a:r>
              <a:rPr lang="en-US" sz="2000" dirty="0"/>
              <a:t>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602D76-EFFF-E3C2-4C39-61159FFC479E}"/>
              </a:ext>
            </a:extLst>
          </p:cNvPr>
          <p:cNvSpPr txBox="1"/>
          <p:nvPr/>
        </p:nvSpPr>
        <p:spPr>
          <a:xfrm>
            <a:off x="838200" y="1835079"/>
            <a:ext cx="7772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tindakan</a:t>
            </a:r>
            <a:r>
              <a:rPr lang="en-US" sz="2000" dirty="0"/>
              <a:t> </a:t>
            </a:r>
            <a:r>
              <a:rPr lang="en-US" sz="2000" dirty="0" err="1"/>
              <a:t>mitigasi</a:t>
            </a:r>
            <a:r>
              <a:rPr lang="en-US" sz="2000" dirty="0"/>
              <a:t> yang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diidentifikasi</a:t>
            </a:r>
            <a:r>
              <a:rPr lang="en-US" sz="2000" dirty="0"/>
              <a:t> </a:t>
            </a:r>
            <a:r>
              <a:rPr lang="en-US" sz="2000" dirty="0" err="1"/>
              <a:t>sebelumnya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yang </a:t>
            </a:r>
            <a:r>
              <a:rPr lang="en-US" sz="2000" dirty="0" err="1"/>
              <a:t>diprediksi</a:t>
            </a:r>
            <a:r>
              <a:rPr lang="en-US" sz="2000" dirty="0"/>
              <a:t> </a:t>
            </a:r>
            <a:r>
              <a:rPr lang="en-US" sz="2000" dirty="0" err="1"/>
              <a:t>terwujud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dikelola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proyek</a:t>
            </a:r>
            <a:r>
              <a:rPr lang="en-US" sz="2000" dirty="0"/>
              <a:t> </a:t>
            </a:r>
            <a:r>
              <a:rPr lang="en-US" sz="2000" dirty="0" err="1"/>
              <a:t>lainnya</a:t>
            </a:r>
            <a:r>
              <a:rPr lang="en-US" sz="2000" dirty="0"/>
              <a:t>.</a:t>
            </a:r>
          </a:p>
          <a:p>
            <a:pPr marL="457200" indent="-457200">
              <a:buAutoNum type="arabicPeriod"/>
            </a:pP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Terjadinya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kehilangan</a:t>
            </a:r>
            <a:r>
              <a:rPr lang="en-US" sz="2000" dirty="0"/>
              <a:t> </a:t>
            </a:r>
            <a:r>
              <a:rPr lang="en-US" sz="2000" dirty="0" err="1"/>
              <a:t>proyek</a:t>
            </a:r>
            <a:r>
              <a:rPr lang="en-US" sz="2000" dirty="0"/>
              <a:t> </a:t>
            </a:r>
          </a:p>
          <a:p>
            <a:pPr marL="457200" indent="-457200">
              <a:buAutoNum type="arabicPeriod"/>
            </a:pP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Munculnya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baru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diantisipasi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awal</a:t>
            </a:r>
            <a:r>
              <a:rPr lang="en-US" sz="2000" dirty="0"/>
              <a:t> </a:t>
            </a:r>
            <a:r>
              <a:rPr lang="en-US" sz="2000" dirty="0" err="1"/>
              <a:t>proyek</a:t>
            </a:r>
            <a:endParaRPr lang="en-US" sz="2000" dirty="0"/>
          </a:p>
        </p:txBody>
      </p:sp>
    </p:spTree>
  </p:cSld>
  <p:clrMapOvr>
    <a:masterClrMapping/>
  </p:clrMapOvr>
  <p:transition>
    <p:plus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60A6E81-EFB9-2776-EEEF-C14C4725B379}"/>
              </a:ext>
            </a:extLst>
          </p:cNvPr>
          <p:cNvGrpSpPr/>
          <p:nvPr/>
        </p:nvGrpSpPr>
        <p:grpSpPr>
          <a:xfrm>
            <a:off x="105781" y="129237"/>
            <a:ext cx="8955475" cy="4881925"/>
            <a:chOff x="105781" y="129237"/>
            <a:chExt cx="8955475" cy="4881925"/>
          </a:xfrm>
        </p:grpSpPr>
        <p:sp>
          <p:nvSpPr>
            <p:cNvPr id="9" name="矩形 36">
              <a:extLst>
                <a:ext uri="{FF2B5EF4-FFF2-40B4-BE49-F238E27FC236}">
                  <a16:creationId xmlns:a16="http://schemas.microsoft.com/office/drawing/2014/main" id="{A0C2871F-A4D5-9137-E065-556E57AC271A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10" name="矩形 33">
              <a:extLst>
                <a:ext uri="{FF2B5EF4-FFF2-40B4-BE49-F238E27FC236}">
                  <a16:creationId xmlns:a16="http://schemas.microsoft.com/office/drawing/2014/main" id="{129EFE4C-B9D6-ED45-77FC-AB9EB1C611FF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12" name="矩形 34">
              <a:extLst>
                <a:ext uri="{FF2B5EF4-FFF2-40B4-BE49-F238E27FC236}">
                  <a16:creationId xmlns:a16="http://schemas.microsoft.com/office/drawing/2014/main" id="{01E26A41-065E-1977-5CAC-BB8E3239318F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13" name="矩形 5">
              <a:extLst>
                <a:ext uri="{FF2B5EF4-FFF2-40B4-BE49-F238E27FC236}">
                  <a16:creationId xmlns:a16="http://schemas.microsoft.com/office/drawing/2014/main" id="{39000244-6029-EF7E-EBCC-C444DB66AC80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C7F6F350-309E-1EE7-8AD1-B0FA4E647369}"/>
              </a:ext>
            </a:extLst>
          </p:cNvPr>
          <p:cNvSpPr/>
          <p:nvPr/>
        </p:nvSpPr>
        <p:spPr>
          <a:xfrm>
            <a:off x="533400" y="450851"/>
            <a:ext cx="7315200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i="1" dirty="0" err="1">
                <a:ea typeface="Calibri" panose="020F0502020204030204" pitchFamily="34" charset="0"/>
                <a:cs typeface="Arial" panose="020B0604020202020204" pitchFamily="34" charset="0"/>
              </a:rPr>
              <a:t>Perencanaan</a:t>
            </a:r>
            <a:r>
              <a:rPr lang="en-US" sz="2000" b="1" i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ea typeface="Calibri" panose="020F0502020204030204" pitchFamily="34" charset="0"/>
                <a:cs typeface="Arial" panose="020B0604020202020204" pitchFamily="34" charset="0"/>
              </a:rPr>
              <a:t>dan</a:t>
            </a:r>
            <a:r>
              <a:rPr lang="en-US" sz="2000" b="1" i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ea typeface="Calibri" panose="020F0502020204030204" pitchFamily="34" charset="0"/>
                <a:cs typeface="Arial" panose="020B0604020202020204" pitchFamily="34" charset="0"/>
              </a:rPr>
              <a:t>Pengendalian</a:t>
            </a:r>
            <a:r>
              <a:rPr lang="en-US" sz="2000" b="1" i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ea typeface="Calibri" panose="020F0502020204030204" pitchFamily="34" charset="0"/>
                <a:cs typeface="Arial" panose="020B0604020202020204" pitchFamily="34" charset="0"/>
              </a:rPr>
              <a:t>Manajemen</a:t>
            </a:r>
            <a:r>
              <a:rPr lang="en-US" sz="2000" b="1" i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endParaRPr lang="en-US" sz="2000" b="1" i="1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74330AB-BD73-829B-F1B3-185E15B4F7A8}"/>
              </a:ext>
            </a:extLst>
          </p:cNvPr>
          <p:cNvSpPr txBox="1"/>
          <p:nvPr/>
        </p:nvSpPr>
        <p:spPr>
          <a:xfrm>
            <a:off x="533400" y="1021154"/>
            <a:ext cx="76113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perencanaan</a:t>
            </a:r>
            <a:r>
              <a:rPr lang="en-US" sz="2000" dirty="0"/>
              <a:t> </a:t>
            </a:r>
            <a:r>
              <a:rPr lang="en-US" sz="2000" dirty="0" err="1"/>
              <a:t>pengelolaan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yang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diterapkan</a:t>
            </a:r>
            <a:r>
              <a:rPr lang="en-US" sz="2000" dirty="0"/>
              <a:t>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598F82D-16A0-6B49-D335-F8C804FD1F0F}"/>
              </a:ext>
            </a:extLst>
          </p:cNvPr>
          <p:cNvSpPr txBox="1"/>
          <p:nvPr/>
        </p:nvSpPr>
        <p:spPr>
          <a:xfrm>
            <a:off x="623349" y="1504950"/>
            <a:ext cx="8312966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 err="1"/>
              <a:t>Pernyataan</a:t>
            </a:r>
            <a:r>
              <a:rPr lang="en-US" sz="2000" dirty="0"/>
              <a:t> </a:t>
            </a:r>
            <a:r>
              <a:rPr lang="en-US" sz="2000" dirty="0" err="1"/>
              <a:t>ruang</a:t>
            </a:r>
            <a:r>
              <a:rPr lang="en-US" sz="2000" dirty="0"/>
              <a:t> </a:t>
            </a:r>
            <a:r>
              <a:rPr lang="en-US" sz="2000" dirty="0" err="1"/>
              <a:t>lingkup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intensitas</a:t>
            </a:r>
            <a:r>
              <a:rPr lang="en-US" sz="2000" dirty="0"/>
              <a:t> </a:t>
            </a:r>
            <a:r>
              <a:rPr lang="en-US" sz="2000" dirty="0" err="1"/>
              <a:t>pengelolaan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yang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diterapkan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proyek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endParaRPr lang="en-US" sz="2000" dirty="0"/>
          </a:p>
          <a:p>
            <a:pPr>
              <a:tabLst>
                <a:tab pos="466725" algn="l"/>
              </a:tabLst>
            </a:pPr>
            <a:r>
              <a:rPr lang="en-US" sz="2000" dirty="0"/>
              <a:t>	</a:t>
            </a:r>
            <a:r>
              <a:rPr lang="en-US" sz="2000" i="1" dirty="0" err="1"/>
              <a:t>contoh</a:t>
            </a:r>
            <a:r>
              <a:rPr lang="en-US" sz="2000" i="1" dirty="0"/>
              <a:t>: </a:t>
            </a:r>
          </a:p>
          <a:p>
            <a:pPr>
              <a:tabLst>
                <a:tab pos="466725" algn="l"/>
                <a:tab pos="1022350" algn="l"/>
              </a:tabLst>
            </a:pPr>
            <a:r>
              <a:rPr lang="en-US" sz="2000" i="1" dirty="0">
                <a:solidFill>
                  <a:srgbClr val="FF0000"/>
                </a:solidFill>
              </a:rPr>
              <a:t>		</a:t>
            </a:r>
            <a:r>
              <a:rPr lang="en-US" sz="2000" i="1" dirty="0" err="1"/>
              <a:t>Menyesuaikan</a:t>
            </a:r>
            <a:r>
              <a:rPr lang="en-US" sz="2000" i="1" dirty="0"/>
              <a:t> </a:t>
            </a:r>
            <a:r>
              <a:rPr lang="en-US" sz="2000" i="1" dirty="0" err="1"/>
              <a:t>tugas</a:t>
            </a:r>
            <a:r>
              <a:rPr lang="en-US" sz="2000" i="1" dirty="0"/>
              <a:t> </a:t>
            </a:r>
            <a:r>
              <a:rPr lang="en-US" sz="2000" i="1" dirty="0" err="1"/>
              <a:t>manajemen</a:t>
            </a:r>
            <a:r>
              <a:rPr lang="en-US" sz="2000" i="1" dirty="0"/>
              <a:t> </a:t>
            </a:r>
            <a:r>
              <a:rPr lang="en-US" sz="2000" i="1" dirty="0" err="1"/>
              <a:t>proyek</a:t>
            </a:r>
            <a:r>
              <a:rPr lang="en-US" sz="2000" i="1" dirty="0"/>
              <a:t> </a:t>
            </a:r>
            <a:r>
              <a:rPr lang="en-US" sz="2000" i="1" dirty="0" err="1"/>
              <a:t>sesuai</a:t>
            </a:r>
            <a:r>
              <a:rPr lang="en-US" sz="2000" i="1" dirty="0"/>
              <a:t> </a:t>
            </a:r>
            <a:r>
              <a:rPr lang="en-US" sz="2000" i="1" dirty="0" err="1"/>
              <a:t>dengan</a:t>
            </a:r>
            <a:endParaRPr lang="en-US" sz="2000" i="1" dirty="0"/>
          </a:p>
          <a:p>
            <a:pPr>
              <a:spcAft>
                <a:spcPts val="600"/>
              </a:spcAft>
              <a:tabLst>
                <a:tab pos="466725" algn="l"/>
                <a:tab pos="1022350" algn="l"/>
              </a:tabLst>
            </a:pPr>
            <a:r>
              <a:rPr lang="en-US" sz="2000" i="1" dirty="0">
                <a:solidFill>
                  <a:srgbClr val="FF0000"/>
                </a:solidFill>
              </a:rPr>
              <a:t>		</a:t>
            </a:r>
            <a:r>
              <a:rPr lang="en-US" sz="2000" i="1" dirty="0" err="1">
                <a:solidFill>
                  <a:srgbClr val="FF0000"/>
                </a:solidFill>
              </a:rPr>
              <a:t>ukuran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proyek</a:t>
            </a:r>
            <a:r>
              <a:rPr lang="en-US" sz="2000" i="1" dirty="0">
                <a:solidFill>
                  <a:srgbClr val="FF0000"/>
                </a:solidFill>
              </a:rPr>
              <a:t>, </a:t>
            </a:r>
            <a:r>
              <a:rPr lang="en-US" sz="2000" i="1" dirty="0" err="1">
                <a:solidFill>
                  <a:srgbClr val="FF0000"/>
                </a:solidFill>
              </a:rPr>
              <a:t>nilai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proyek</a:t>
            </a:r>
            <a:r>
              <a:rPr lang="en-US" sz="2000" i="1" dirty="0">
                <a:solidFill>
                  <a:srgbClr val="FF0000"/>
                </a:solidFill>
              </a:rPr>
              <a:t> dan </a:t>
            </a:r>
            <a:r>
              <a:rPr lang="en-US" sz="2000" i="1" dirty="0" err="1">
                <a:solidFill>
                  <a:srgbClr val="FF0000"/>
                </a:solidFill>
              </a:rPr>
              <a:t>kompleksitas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proyek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individu</a:t>
            </a:r>
            <a:endParaRPr lang="en-US" sz="2000" i="1" dirty="0">
              <a:solidFill>
                <a:srgbClr val="FF0000"/>
              </a:solidFill>
            </a:endParaRPr>
          </a:p>
          <a:p>
            <a:pPr marL="457200" indent="-457200">
              <a:spcAft>
                <a:spcPts val="600"/>
              </a:spcAft>
              <a:buAutoNum type="arabicPeriod" startAt="2"/>
              <a:tabLst>
                <a:tab pos="466725" algn="l"/>
              </a:tabLst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siklus</a:t>
            </a:r>
            <a:r>
              <a:rPr lang="en-US" sz="2000" dirty="0"/>
              <a:t> </a:t>
            </a:r>
            <a:r>
              <a:rPr lang="en-US" sz="2000" dirty="0" err="1"/>
              <a:t>pengelolaan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yang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pada </a:t>
            </a:r>
            <a:r>
              <a:rPr lang="en-US" sz="2000" dirty="0" err="1"/>
              <a:t>proyek</a:t>
            </a:r>
            <a:r>
              <a:rPr lang="en-US" sz="2000" dirty="0"/>
              <a:t> </a:t>
            </a:r>
          </a:p>
          <a:p>
            <a:pPr marL="457200" indent="-457200">
              <a:spcAft>
                <a:spcPts val="600"/>
              </a:spcAft>
              <a:buAutoNum type="arabicPeriod" startAt="2"/>
              <a:tabLst>
                <a:tab pos="466725" algn="l"/>
              </a:tabLst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peran</a:t>
            </a:r>
            <a:r>
              <a:rPr lang="en-US" sz="2000" dirty="0"/>
              <a:t> dan </a:t>
            </a:r>
            <a:r>
              <a:rPr lang="en-US" sz="2000" dirty="0" err="1"/>
              <a:t>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proyek</a:t>
            </a:r>
            <a:r>
              <a:rPr lang="en-US" sz="2000" dirty="0"/>
              <a:t>.</a:t>
            </a:r>
          </a:p>
          <a:p>
            <a:pPr marL="457200" indent="-457200">
              <a:buAutoNum type="arabicPeriod" startAt="2"/>
              <a:tabLst>
                <a:tab pos="466725" algn="l"/>
              </a:tabLst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endParaRPr lang="en-US" sz="2000" dirty="0"/>
          </a:p>
        </p:txBody>
      </p:sp>
    </p:spTree>
  </p:cSld>
  <p:clrMapOvr>
    <a:masterClrMapping/>
  </p:clrMapOvr>
  <p:transition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07E51BA8-14C5-42BB-E673-A12FAE65AF94}"/>
              </a:ext>
            </a:extLst>
          </p:cNvPr>
          <p:cNvGrpSpPr/>
          <p:nvPr/>
        </p:nvGrpSpPr>
        <p:grpSpPr>
          <a:xfrm>
            <a:off x="105781" y="129237"/>
            <a:ext cx="8955475" cy="4881925"/>
            <a:chOff x="105781" y="129237"/>
            <a:chExt cx="8955475" cy="4881925"/>
          </a:xfrm>
        </p:grpSpPr>
        <p:sp>
          <p:nvSpPr>
            <p:cNvPr id="3" name="矩形 36">
              <a:extLst>
                <a:ext uri="{FF2B5EF4-FFF2-40B4-BE49-F238E27FC236}">
                  <a16:creationId xmlns:a16="http://schemas.microsoft.com/office/drawing/2014/main" id="{E6268F5E-8916-9DCB-649B-B3E2474DBCC5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9" name="矩形 33">
              <a:extLst>
                <a:ext uri="{FF2B5EF4-FFF2-40B4-BE49-F238E27FC236}">
                  <a16:creationId xmlns:a16="http://schemas.microsoft.com/office/drawing/2014/main" id="{C13190F9-A13B-425A-45B4-119F83E76A07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12" name="矩形 34">
              <a:extLst>
                <a:ext uri="{FF2B5EF4-FFF2-40B4-BE49-F238E27FC236}">
                  <a16:creationId xmlns:a16="http://schemas.microsoft.com/office/drawing/2014/main" id="{3C851B2A-DDD9-5DB0-56FB-DC21A3758231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13" name="矩形 5">
              <a:extLst>
                <a:ext uri="{FF2B5EF4-FFF2-40B4-BE49-F238E27FC236}">
                  <a16:creationId xmlns:a16="http://schemas.microsoft.com/office/drawing/2014/main" id="{FC1EF689-F305-E9AD-08BE-62D4C8972644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2A50151F-BD85-48B1-6C2E-CE4B8D0F9960}"/>
              </a:ext>
            </a:extLst>
          </p:cNvPr>
          <p:cNvSpPr/>
          <p:nvPr/>
        </p:nvSpPr>
        <p:spPr>
          <a:xfrm>
            <a:off x="609600" y="473860"/>
            <a:ext cx="31242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i="1" dirty="0" err="1">
                <a:ea typeface="Calibri" panose="020F0502020204030204" pitchFamily="34" charset="0"/>
                <a:cs typeface="Arial" panose="020B0604020202020204" pitchFamily="34" charset="0"/>
              </a:rPr>
              <a:t>Daftar</a:t>
            </a:r>
            <a:r>
              <a:rPr lang="en-US" sz="2000" b="1" i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b="1" i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ea typeface="Calibri" panose="020F0502020204030204" pitchFamily="34" charset="0"/>
                <a:cs typeface="Arial" panose="020B0604020202020204" pitchFamily="34" charset="0"/>
              </a:rPr>
              <a:t>Proyek</a:t>
            </a:r>
            <a:endParaRPr lang="en-US" sz="2000" b="1" i="1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368AFD1-30AD-2D52-7D38-C5997A2F65B8}"/>
              </a:ext>
            </a:extLst>
          </p:cNvPr>
          <p:cNvSpPr txBox="1"/>
          <p:nvPr/>
        </p:nvSpPr>
        <p:spPr>
          <a:xfrm>
            <a:off x="609600" y="982168"/>
            <a:ext cx="80772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Berfungsi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i="1" dirty="0">
                <a:solidFill>
                  <a:srgbClr val="FF0000"/>
                </a:solidFill>
              </a:rPr>
              <a:t>repository</a:t>
            </a:r>
            <a:r>
              <a:rPr lang="en-US" sz="2000" i="1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yang </a:t>
            </a:r>
            <a:r>
              <a:rPr lang="en-US" sz="2000" dirty="0" err="1"/>
              <a:t>diperoleh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.</a:t>
            </a:r>
          </a:p>
          <a:p>
            <a:endParaRPr lang="en-US" sz="800" dirty="0"/>
          </a:p>
          <a:p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yang </a:t>
            </a:r>
            <a:r>
              <a:rPr lang="en-US" sz="2000" dirty="0" err="1"/>
              <a:t>perlu</a:t>
            </a:r>
            <a:r>
              <a:rPr lang="en-US" sz="2000" dirty="0"/>
              <a:t> di </a:t>
            </a:r>
            <a:r>
              <a:rPr lang="en-US" sz="2000" i="1" dirty="0"/>
              <a:t>record </a:t>
            </a:r>
            <a:r>
              <a:rPr lang="en-US" sz="2000" dirty="0" err="1"/>
              <a:t>adalah</a:t>
            </a:r>
            <a:r>
              <a:rPr lang="en-US" sz="2000" dirty="0"/>
              <a:t>:</a:t>
            </a:r>
          </a:p>
          <a:p>
            <a:pPr marL="914400" indent="-457200">
              <a:buAutoNum type="arabicPeriod"/>
            </a:pPr>
            <a:r>
              <a:rPr lang="en-US" sz="2000" dirty="0" err="1"/>
              <a:t>Referensi</a:t>
            </a:r>
            <a:r>
              <a:rPr lang="en-US" sz="2000" dirty="0"/>
              <a:t>,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FF0000"/>
                </a:solidFill>
              </a:rPr>
              <a:t>id</a:t>
            </a:r>
            <a:r>
              <a:rPr lang="en-US" sz="2000" dirty="0"/>
              <a:t> yang </a:t>
            </a:r>
            <a:r>
              <a:rPr lang="en-US" sz="2000" dirty="0" err="1"/>
              <a:t>unik</a:t>
            </a:r>
            <a:r>
              <a:rPr lang="en-US" sz="2000" dirty="0"/>
              <a:t>.</a:t>
            </a:r>
          </a:p>
          <a:p>
            <a:pPr marL="914400" indent="-457200">
              <a:buAutoNum type="arabicPeriod"/>
            </a:pPr>
            <a:r>
              <a:rPr lang="en-US" sz="2000" dirty="0" err="1"/>
              <a:t>Judul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i="1" dirty="0"/>
              <a:t>description </a:t>
            </a:r>
            <a:r>
              <a:rPr lang="en-US" sz="2000" dirty="0" err="1"/>
              <a:t>risiko</a:t>
            </a:r>
            <a:endParaRPr lang="en-US" sz="2000" dirty="0"/>
          </a:p>
          <a:p>
            <a:pPr marL="914400" indent="-457200">
              <a:buAutoNum type="arabicPeriod"/>
            </a:pPr>
            <a:r>
              <a:rPr lang="en-US" sz="2000" dirty="0"/>
              <a:t>Status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saat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endParaRPr lang="en-US" sz="2000" dirty="0"/>
          </a:p>
          <a:p>
            <a:pPr marL="914400" indent="-457200">
              <a:buAutoNum type="arabicPeriod"/>
            </a:pPr>
            <a:r>
              <a:rPr lang="en-US" sz="2000" dirty="0" err="1"/>
              <a:t>Dampak</a:t>
            </a:r>
            <a:r>
              <a:rPr lang="en-US" sz="2000" dirty="0"/>
              <a:t> yang </a:t>
            </a:r>
            <a:r>
              <a:rPr lang="en-US" sz="2000" dirty="0" err="1"/>
              <a:t>potensial</a:t>
            </a:r>
            <a:r>
              <a:rPr lang="en-US" sz="2000" dirty="0"/>
              <a:t> </a:t>
            </a:r>
          </a:p>
          <a:p>
            <a:pPr marL="914400" indent="-457200">
              <a:buAutoNum type="arabicPeriod"/>
            </a:pPr>
            <a:r>
              <a:rPr lang="en-US" sz="2000" dirty="0" err="1"/>
              <a:t>Pemilik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, orang yang </a:t>
            </a:r>
            <a:r>
              <a:rPr lang="en-US" sz="2000" dirty="0" err="1"/>
              <a:t>bertanggung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tindakan</a:t>
            </a:r>
            <a:r>
              <a:rPr lang="en-US" sz="2000" dirty="0"/>
              <a:t> </a:t>
            </a:r>
            <a:r>
              <a:rPr lang="en-US" sz="2000" dirty="0" err="1"/>
              <a:t>berisiko</a:t>
            </a:r>
            <a:r>
              <a:rPr lang="en-US" sz="2000" dirty="0"/>
              <a:t> yang </a:t>
            </a:r>
            <a:r>
              <a:rPr lang="en-US" sz="2000" dirty="0" err="1"/>
              <a:t>diidentifikasi</a:t>
            </a:r>
            <a:endParaRPr lang="en-US" sz="2000" dirty="0"/>
          </a:p>
          <a:p>
            <a:pPr marL="914400" indent="-457200">
              <a:buAutoNum type="arabicPeriod"/>
            </a:pPr>
            <a:r>
              <a:rPr lang="en-US" sz="2000" dirty="0" err="1"/>
              <a:t>Tindakan</a:t>
            </a:r>
            <a:r>
              <a:rPr lang="en-US" sz="2000" dirty="0"/>
              <a:t> </a:t>
            </a:r>
            <a:r>
              <a:rPr lang="en-US" sz="2000" dirty="0" err="1"/>
              <a:t>mitigasi</a:t>
            </a:r>
            <a:r>
              <a:rPr lang="en-US" sz="2000" dirty="0"/>
              <a:t>, transfer yang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diidentifikasi</a:t>
            </a:r>
            <a:r>
              <a:rPr lang="en-US" sz="2000" dirty="0"/>
              <a:t> </a:t>
            </a:r>
          </a:p>
          <a:p>
            <a:pPr marL="914400" indent="-457200">
              <a:buAutoNum type="arabicPeriod"/>
            </a:pPr>
            <a:r>
              <a:rPr lang="en-US" sz="2000" i="1" dirty="0"/>
              <a:t>Action log, </a:t>
            </a:r>
            <a:r>
              <a:rPr lang="en-US" sz="2000" dirty="0" err="1"/>
              <a:t>catatan</a:t>
            </a:r>
            <a:r>
              <a:rPr lang="en-US" sz="2000" dirty="0"/>
              <a:t> </a:t>
            </a:r>
            <a:r>
              <a:rPr lang="en-US" sz="2000" dirty="0" err="1"/>
              <a:t>kemajuan</a:t>
            </a:r>
            <a:r>
              <a:rPr lang="en-US" sz="2000" dirty="0"/>
              <a:t> yang </a:t>
            </a:r>
            <a:r>
              <a:rPr lang="en-US" sz="2000" dirty="0" err="1"/>
              <a:t>dibuat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melaksanakan</a:t>
            </a:r>
            <a:r>
              <a:rPr lang="en-US" sz="2000" dirty="0"/>
              <a:t> </a:t>
            </a:r>
            <a:r>
              <a:rPr lang="en-US" sz="2000" dirty="0" err="1"/>
              <a:t>tindakan</a:t>
            </a:r>
            <a:r>
              <a:rPr lang="en-US" sz="2000" dirty="0"/>
              <a:t> </a:t>
            </a:r>
            <a:r>
              <a:rPr lang="en-US" sz="2000" dirty="0" err="1"/>
              <a:t>berisiko</a:t>
            </a:r>
            <a:r>
              <a:rPr lang="en-US" sz="2000" dirty="0"/>
              <a:t>.</a:t>
            </a:r>
            <a:endParaRPr lang="en-US" sz="2000" i="1" dirty="0"/>
          </a:p>
        </p:txBody>
      </p:sp>
    </p:spTree>
  </p:cSld>
  <p:clrMapOvr>
    <a:masterClrMapping/>
  </p:clrMapOvr>
  <p:transition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F3334ED-5703-6496-68FB-6E6C3649B3D1}"/>
              </a:ext>
            </a:extLst>
          </p:cNvPr>
          <p:cNvGrpSpPr/>
          <p:nvPr/>
        </p:nvGrpSpPr>
        <p:grpSpPr>
          <a:xfrm>
            <a:off x="105781" y="121742"/>
            <a:ext cx="8955475" cy="4881925"/>
            <a:chOff x="105781" y="129237"/>
            <a:chExt cx="8955475" cy="4881925"/>
          </a:xfrm>
        </p:grpSpPr>
        <p:sp>
          <p:nvSpPr>
            <p:cNvPr id="3" name="矩形 36">
              <a:extLst>
                <a:ext uri="{FF2B5EF4-FFF2-40B4-BE49-F238E27FC236}">
                  <a16:creationId xmlns:a16="http://schemas.microsoft.com/office/drawing/2014/main" id="{CFBA5F0D-DD29-EE74-6DA3-37A76CF99740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10" name="矩形 33">
              <a:extLst>
                <a:ext uri="{FF2B5EF4-FFF2-40B4-BE49-F238E27FC236}">
                  <a16:creationId xmlns:a16="http://schemas.microsoft.com/office/drawing/2014/main" id="{0F2FB19C-29D1-5FBB-AE94-5D7E281866B4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12" name="矩形 34">
              <a:extLst>
                <a:ext uri="{FF2B5EF4-FFF2-40B4-BE49-F238E27FC236}">
                  <a16:creationId xmlns:a16="http://schemas.microsoft.com/office/drawing/2014/main" id="{759E6BED-69F3-B5D0-F767-C8CDF078F082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13" name="矩形 5">
              <a:extLst>
                <a:ext uri="{FF2B5EF4-FFF2-40B4-BE49-F238E27FC236}">
                  <a16:creationId xmlns:a16="http://schemas.microsoft.com/office/drawing/2014/main" id="{99FB1342-4622-F11C-3314-9F4D0A5B7165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221988AB-44AF-EB11-BDDE-C87C9157D9C2}"/>
              </a:ext>
            </a:extLst>
          </p:cNvPr>
          <p:cNvSpPr/>
          <p:nvPr/>
        </p:nvSpPr>
        <p:spPr>
          <a:xfrm>
            <a:off x="685800" y="970002"/>
            <a:ext cx="3124200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i="1" dirty="0">
                <a:ea typeface="Calibri" panose="020F0502020204030204" pitchFamily="34" charset="0"/>
                <a:cs typeface="Arial" panose="020B0604020202020204" pitchFamily="34" charset="0"/>
              </a:rPr>
              <a:t>Risk Ownership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D5E7E42-8FB0-FB57-9D60-2555F0A29E46}"/>
              </a:ext>
            </a:extLst>
          </p:cNvPr>
          <p:cNvSpPr/>
          <p:nvPr/>
        </p:nvSpPr>
        <p:spPr>
          <a:xfrm>
            <a:off x="740014" y="1471162"/>
            <a:ext cx="7946785" cy="2352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Bagian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proses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identifikasi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memutuskan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siapa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menjadi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pemilik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setiap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pemilik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informasi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cukup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mengenai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sumber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daya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diperlukan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wewenang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sesuatu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risiko</a:t>
            </a:r>
            <a:endParaRPr lang="en-US" sz="2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split orient="vert" dir="in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06DB7D16-3E76-34AE-7FCA-9023A2D7C2EF}"/>
              </a:ext>
            </a:extLst>
          </p:cNvPr>
          <p:cNvGrpSpPr/>
          <p:nvPr/>
        </p:nvGrpSpPr>
        <p:grpSpPr>
          <a:xfrm>
            <a:off x="105781" y="121742"/>
            <a:ext cx="8955475" cy="4881925"/>
            <a:chOff x="105781" y="129237"/>
            <a:chExt cx="8955475" cy="4881925"/>
          </a:xfrm>
        </p:grpSpPr>
        <p:sp>
          <p:nvSpPr>
            <p:cNvPr id="3" name="矩形 36">
              <a:extLst>
                <a:ext uri="{FF2B5EF4-FFF2-40B4-BE49-F238E27FC236}">
                  <a16:creationId xmlns:a16="http://schemas.microsoft.com/office/drawing/2014/main" id="{1B43A198-7FB5-126B-40C0-9FF81D003671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12" name="矩形 33">
              <a:extLst>
                <a:ext uri="{FF2B5EF4-FFF2-40B4-BE49-F238E27FC236}">
                  <a16:creationId xmlns:a16="http://schemas.microsoft.com/office/drawing/2014/main" id="{6640A34D-8EBC-47E9-B76C-8EFAFADEBC97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14" name="矩形 34">
              <a:extLst>
                <a:ext uri="{FF2B5EF4-FFF2-40B4-BE49-F238E27FC236}">
                  <a16:creationId xmlns:a16="http://schemas.microsoft.com/office/drawing/2014/main" id="{13711B28-DB09-A10A-AB28-C137F109A4B3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16" name="矩形 5">
              <a:extLst>
                <a:ext uri="{FF2B5EF4-FFF2-40B4-BE49-F238E27FC236}">
                  <a16:creationId xmlns:a16="http://schemas.microsoft.com/office/drawing/2014/main" id="{2D44ADEF-5CB2-0837-409B-F9815C361D91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64A2A2EF-AD47-AAD1-93CB-E5B23BBCA8AF}"/>
              </a:ext>
            </a:extLst>
          </p:cNvPr>
          <p:cNvSpPr/>
          <p:nvPr/>
        </p:nvSpPr>
        <p:spPr>
          <a:xfrm>
            <a:off x="765583" y="1125925"/>
            <a:ext cx="784860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a typeface="Calibri" panose="020F0502020204030204" pitchFamily="34" charset="0"/>
                <a:cs typeface="Arial" panose="020B0604020202020204" pitchFamily="34" charset="0"/>
              </a:rPr>
              <a:t>DAFTAR PUSTAKA</a:t>
            </a: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73088" algn="l"/>
              </a:tabLst>
            </a:pP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Cadle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J,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Yeates</a:t>
            </a: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 D. 2008. Fifth edition Project Management for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73088" algn="l"/>
              </a:tabLst>
            </a:pP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	Information System. Pearson Education. ISBN: 979-0-13-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73088" algn="l"/>
              </a:tabLst>
            </a:pP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	206958-1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73088" algn="l"/>
              </a:tabLst>
            </a:pPr>
            <a:endParaRPr lang="en-US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73088" algn="l"/>
              </a:tabLst>
            </a:pP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A Guide to the Project Management Body of Knowledge Fifth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73088" algn="l"/>
              </a:tabLst>
            </a:pP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	Edition. 2013. Project Management </a:t>
            </a:r>
            <a:r>
              <a:rPr lang="en-US" sz="2000" dirty="0" err="1">
                <a:ea typeface="Calibri" panose="020F0502020204030204" pitchFamily="34" charset="0"/>
                <a:cs typeface="Arial" panose="020B0604020202020204" pitchFamily="34" charset="0"/>
              </a:rPr>
              <a:t>Institut</a:t>
            </a:r>
            <a:endParaRPr lang="en-US" sz="2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split dir="in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>
          <a:xfrm>
            <a:off x="313659" y="1617595"/>
            <a:ext cx="5904178" cy="28591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Source Han Sans CN Medium" panose="020B0500000000000000" pitchFamily="34" charset="-128"/>
              <a:ea typeface="Source Han Sans CN Medium" panose="020B0500000000000000" pitchFamily="34" charset="-128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4035251" y="691297"/>
            <a:ext cx="4803949" cy="35407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Source Han Sans CN Medium" panose="020B0500000000000000" pitchFamily="34" charset="-128"/>
              <a:ea typeface="Source Han Sans CN Medium" panose="020B0500000000000000" pitchFamily="34" charset="-128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646370" y="879068"/>
            <a:ext cx="5904178" cy="28591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Source Han Sans CN Medium" panose="020B0500000000000000" pitchFamily="34" charset="-128"/>
              <a:ea typeface="Source Han Sans CN Medium" panose="020B0500000000000000" pitchFamily="34" charset="-128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105916" y="1182794"/>
            <a:ext cx="7524775" cy="2743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444500" dist="38100" dir="5400000" algn="t" rotWithShape="0">
              <a:prstClr val="black">
                <a:alpha val="5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Source Han Sans CN Medium" panose="020B0500000000000000" pitchFamily="34" charset="-128"/>
              <a:ea typeface="Source Han Sans CN Medium" panose="020B0500000000000000" pitchFamily="34" charset="-128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64"/>
          <a:stretch/>
        </p:blipFill>
        <p:spPr>
          <a:xfrm>
            <a:off x="1428700" y="1814364"/>
            <a:ext cx="2259743" cy="1294600"/>
          </a:xfrm>
          <a:prstGeom prst="rect">
            <a:avLst/>
          </a:prstGeom>
        </p:spPr>
      </p:pic>
      <p:sp>
        <p:nvSpPr>
          <p:cNvPr id="11" name="文本框 18">
            <a:extLst>
              <a:ext uri="{FF2B5EF4-FFF2-40B4-BE49-F238E27FC236}">
                <a16:creationId xmlns:a16="http://schemas.microsoft.com/office/drawing/2014/main" id="{1CD207CA-638F-42D7-BB6F-1D885229BDC3}"/>
              </a:ext>
            </a:extLst>
          </p:cNvPr>
          <p:cNvSpPr txBox="1"/>
          <p:nvPr/>
        </p:nvSpPr>
        <p:spPr>
          <a:xfrm>
            <a:off x="3874579" y="1962639"/>
            <a:ext cx="43379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dirty="0" err="1">
                <a:solidFill>
                  <a:schemeClr val="accent1"/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</a:rPr>
              <a:t>Terima</a:t>
            </a:r>
            <a:r>
              <a:rPr lang="en-US" altLang="zh-CN" sz="5400" dirty="0">
                <a:solidFill>
                  <a:schemeClr val="accent1"/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</a:rPr>
              <a:t> Kasih</a:t>
            </a:r>
            <a:endParaRPr lang="zh-CN" altLang="en-US" sz="5400" dirty="0">
              <a:solidFill>
                <a:schemeClr val="accent1"/>
              </a:solidFill>
              <a:latin typeface="思源黑体 CN Heavy" panose="020B0A00000000000000" pitchFamily="34" charset="-122"/>
              <a:ea typeface="思源黑体 CN Heavy" panose="020B0A00000000000000" pitchFamily="34" charset="-122"/>
            </a:endParaRPr>
          </a:p>
        </p:txBody>
      </p:sp>
      <p:sp>
        <p:nvSpPr>
          <p:cNvPr id="14" name="文本框 35">
            <a:extLst>
              <a:ext uri="{FF2B5EF4-FFF2-40B4-BE49-F238E27FC236}">
                <a16:creationId xmlns:a16="http://schemas.microsoft.com/office/drawing/2014/main" id="{864B70D8-050B-4183-90D7-19536D77D5D7}"/>
              </a:ext>
            </a:extLst>
          </p:cNvPr>
          <p:cNvSpPr txBox="1"/>
          <p:nvPr/>
        </p:nvSpPr>
        <p:spPr>
          <a:xfrm>
            <a:off x="3907944" y="158115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accent1"/>
                </a:solidFill>
                <a:latin typeface="Source Han Sans CN Medium" panose="020B0500000000000000" pitchFamily="34" charset="-128"/>
                <a:ea typeface="Source Han Sans CN Medium" panose="020B0500000000000000" pitchFamily="34" charset="-128"/>
              </a:rPr>
              <a:t>2024</a:t>
            </a:r>
            <a:endParaRPr lang="zh-CN" altLang="en-US" dirty="0">
              <a:solidFill>
                <a:schemeClr val="accent1"/>
              </a:solidFill>
              <a:latin typeface="Source Han Sans CN Medium" panose="020B0500000000000000" pitchFamily="34" charset="-128"/>
              <a:ea typeface="Source Han Sans CN Medium" panose="020B05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8737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4" grpId="0" animBg="1"/>
      <p:bldP spid="35" grpId="0" animBg="1"/>
      <p:bldP spid="6" grpId="0" animBg="1"/>
      <p:bldP spid="11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EC840C-C860-0253-D315-01190CA28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35FDE7FB-328D-00D9-5BB0-15A2CEA74F3F}"/>
              </a:ext>
            </a:extLst>
          </p:cNvPr>
          <p:cNvGrpSpPr/>
          <p:nvPr/>
        </p:nvGrpSpPr>
        <p:grpSpPr>
          <a:xfrm>
            <a:off x="105781" y="129237"/>
            <a:ext cx="8955475" cy="4881925"/>
            <a:chOff x="105781" y="129237"/>
            <a:chExt cx="8955475" cy="4881925"/>
          </a:xfrm>
        </p:grpSpPr>
        <p:sp>
          <p:nvSpPr>
            <p:cNvPr id="5" name="矩形 36">
              <a:extLst>
                <a:ext uri="{FF2B5EF4-FFF2-40B4-BE49-F238E27FC236}">
                  <a16:creationId xmlns:a16="http://schemas.microsoft.com/office/drawing/2014/main" id="{FA7B5786-794D-DBCA-D8E1-D0DF1902538C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6" name="矩形 33">
              <a:extLst>
                <a:ext uri="{FF2B5EF4-FFF2-40B4-BE49-F238E27FC236}">
                  <a16:creationId xmlns:a16="http://schemas.microsoft.com/office/drawing/2014/main" id="{D6A8B553-79D5-C9D3-AC95-9A6791458FA1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7" name="矩形 34">
              <a:extLst>
                <a:ext uri="{FF2B5EF4-FFF2-40B4-BE49-F238E27FC236}">
                  <a16:creationId xmlns:a16="http://schemas.microsoft.com/office/drawing/2014/main" id="{9049310F-0180-ADF2-34C9-CAA5ABE4691E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8" name="矩形 5">
              <a:extLst>
                <a:ext uri="{FF2B5EF4-FFF2-40B4-BE49-F238E27FC236}">
                  <a16:creationId xmlns:a16="http://schemas.microsoft.com/office/drawing/2014/main" id="{BDF6E94B-5F73-E1DC-9CE5-33C6D4BE2F7D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graphicFrame>
        <p:nvGraphicFramePr>
          <p:cNvPr id="2" name="Content Placeholder 2">
            <a:extLst>
              <a:ext uri="{FF2B5EF4-FFF2-40B4-BE49-F238E27FC236}">
                <a16:creationId xmlns:a16="http://schemas.microsoft.com/office/drawing/2014/main" id="{D1A9556B-59D0-F42E-9459-396B004273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3884007"/>
              </p:ext>
            </p:extLst>
          </p:nvPr>
        </p:nvGraphicFramePr>
        <p:xfrm>
          <a:off x="1284774" y="1428750"/>
          <a:ext cx="7249625" cy="3333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8DF98465-B007-331B-20AE-6417F1DCA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584" y="514350"/>
            <a:ext cx="3017921" cy="843518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>
                <a:latin typeface="Candara" panose="020E0502030303020204" pitchFamily="34" charset="0"/>
                <a:ea typeface="Cambria" panose="02040503050406030204" pitchFamily="18" charset="0"/>
              </a:rPr>
              <a:t>Pengertian</a:t>
            </a:r>
            <a:r>
              <a:rPr lang="en-US" sz="3600" b="1" dirty="0">
                <a:latin typeface="Candara" panose="020E0502030303020204" pitchFamily="34" charset="0"/>
                <a:ea typeface="Cambria" panose="02040503050406030204" pitchFamily="18" charset="0"/>
              </a:rPr>
              <a:t> 	</a:t>
            </a:r>
            <a:endParaRPr lang="id-ID" sz="3600" b="1" dirty="0">
              <a:latin typeface="Candara" panose="020E0502030303020204" pitchFamily="34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455985"/>
      </p:ext>
    </p:extLst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474811-94A9-9BAD-F69F-4AD23DE4F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CCFEE17-7E58-F926-5F3B-E508343A17F4}"/>
              </a:ext>
            </a:extLst>
          </p:cNvPr>
          <p:cNvGrpSpPr/>
          <p:nvPr/>
        </p:nvGrpSpPr>
        <p:grpSpPr>
          <a:xfrm>
            <a:off x="105781" y="129237"/>
            <a:ext cx="8955475" cy="4881925"/>
            <a:chOff x="105781" y="129237"/>
            <a:chExt cx="8955475" cy="4881925"/>
          </a:xfrm>
        </p:grpSpPr>
        <p:sp>
          <p:nvSpPr>
            <p:cNvPr id="5" name="矩形 36">
              <a:extLst>
                <a:ext uri="{FF2B5EF4-FFF2-40B4-BE49-F238E27FC236}">
                  <a16:creationId xmlns:a16="http://schemas.microsoft.com/office/drawing/2014/main" id="{59502BEE-89C2-8EBB-24B0-5BB1D34E14DB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6" name="矩形 33">
              <a:extLst>
                <a:ext uri="{FF2B5EF4-FFF2-40B4-BE49-F238E27FC236}">
                  <a16:creationId xmlns:a16="http://schemas.microsoft.com/office/drawing/2014/main" id="{917D5056-FB50-AC26-C72C-50E2707238DF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7" name="矩形 34">
              <a:extLst>
                <a:ext uri="{FF2B5EF4-FFF2-40B4-BE49-F238E27FC236}">
                  <a16:creationId xmlns:a16="http://schemas.microsoft.com/office/drawing/2014/main" id="{638E7C4B-4687-1563-4344-851CF145149D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8" name="矩形 5">
              <a:extLst>
                <a:ext uri="{FF2B5EF4-FFF2-40B4-BE49-F238E27FC236}">
                  <a16:creationId xmlns:a16="http://schemas.microsoft.com/office/drawing/2014/main" id="{41D082DD-2E64-B670-2362-EB5D52D806E7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83BAFF1B-7C4B-5DA2-B696-BAFABBCF826A}"/>
              </a:ext>
            </a:extLst>
          </p:cNvPr>
          <p:cNvSpPr txBox="1"/>
          <p:nvPr/>
        </p:nvSpPr>
        <p:spPr>
          <a:xfrm>
            <a:off x="3601271" y="637910"/>
            <a:ext cx="25875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cs typeface="Arial" panose="020B0604020202020204" pitchFamily="34" charset="0"/>
              </a:rPr>
              <a:t>Risk Management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6C7580-30D0-9D8A-CCBF-54358BF5F351}"/>
              </a:ext>
            </a:extLst>
          </p:cNvPr>
          <p:cNvSpPr txBox="1"/>
          <p:nvPr/>
        </p:nvSpPr>
        <p:spPr>
          <a:xfrm>
            <a:off x="1425255" y="1485731"/>
            <a:ext cx="5198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proyek</a:t>
            </a:r>
            <a:r>
              <a:rPr lang="en-US" sz="2000" dirty="0"/>
              <a:t> </a:t>
            </a:r>
            <a:r>
              <a:rPr lang="en-US" sz="2000" dirty="0" err="1"/>
              <a:t>mencakup</a:t>
            </a:r>
            <a:r>
              <a:rPr lang="en-US" sz="2000" dirty="0"/>
              <a:t> proses:</a:t>
            </a:r>
          </a:p>
        </p:txBody>
      </p:sp>
      <p:graphicFrame>
        <p:nvGraphicFramePr>
          <p:cNvPr id="2" name="Content Placeholder 2">
            <a:extLst>
              <a:ext uri="{FF2B5EF4-FFF2-40B4-BE49-F238E27FC236}">
                <a16:creationId xmlns:a16="http://schemas.microsoft.com/office/drawing/2014/main" id="{459481BE-C872-1A02-528A-3E8877ADAC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1857981"/>
              </p:ext>
            </p:extLst>
          </p:nvPr>
        </p:nvGraphicFramePr>
        <p:xfrm>
          <a:off x="1448502" y="1954698"/>
          <a:ext cx="7009698" cy="2599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1876371"/>
      </p:ext>
    </p:extLst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8EA722F-2479-C70E-2A89-ADD815DBA833}"/>
              </a:ext>
            </a:extLst>
          </p:cNvPr>
          <p:cNvGrpSpPr/>
          <p:nvPr/>
        </p:nvGrpSpPr>
        <p:grpSpPr>
          <a:xfrm>
            <a:off x="105781" y="121741"/>
            <a:ext cx="8955475" cy="4881925"/>
            <a:chOff x="105781" y="129237"/>
            <a:chExt cx="8955475" cy="4881925"/>
          </a:xfrm>
        </p:grpSpPr>
        <p:sp>
          <p:nvSpPr>
            <p:cNvPr id="4" name="矩形 36">
              <a:extLst>
                <a:ext uri="{FF2B5EF4-FFF2-40B4-BE49-F238E27FC236}">
                  <a16:creationId xmlns:a16="http://schemas.microsoft.com/office/drawing/2014/main" id="{96C9FF75-0D63-5D41-DC5C-537824058733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6" name="矩形 33">
              <a:extLst>
                <a:ext uri="{FF2B5EF4-FFF2-40B4-BE49-F238E27FC236}">
                  <a16:creationId xmlns:a16="http://schemas.microsoft.com/office/drawing/2014/main" id="{09839D01-2E1A-0661-6ECD-DE5E7FD2DC0B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7" name="矩形 34">
              <a:extLst>
                <a:ext uri="{FF2B5EF4-FFF2-40B4-BE49-F238E27FC236}">
                  <a16:creationId xmlns:a16="http://schemas.microsoft.com/office/drawing/2014/main" id="{B0CF337F-9F71-C780-4859-8444CB6F0835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8" name="矩形 5">
              <a:extLst>
                <a:ext uri="{FF2B5EF4-FFF2-40B4-BE49-F238E27FC236}">
                  <a16:creationId xmlns:a16="http://schemas.microsoft.com/office/drawing/2014/main" id="{C5B21077-A559-302D-6F78-D34BBBBB17EE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E5AF3CA1-FB43-6F47-47B2-1E847A7960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2645925"/>
              </p:ext>
            </p:extLst>
          </p:nvPr>
        </p:nvGraphicFramePr>
        <p:xfrm>
          <a:off x="307378" y="684489"/>
          <a:ext cx="5376546" cy="3978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7B21624E-5785-E587-3634-8613C7BB8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1341" y="1377585"/>
            <a:ext cx="2952788" cy="2357100"/>
          </a:xfrm>
        </p:spPr>
        <p:txBody>
          <a:bodyPr anchor="ctr">
            <a:normAutofit/>
          </a:bodyPr>
          <a:lstStyle/>
          <a:p>
            <a:r>
              <a:rPr lang="en-US" sz="2800" b="1" dirty="0" err="1">
                <a:solidFill>
                  <a:schemeClr val="tx1"/>
                </a:solidFill>
              </a:rPr>
              <a:t>Perencanaan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manajemen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br>
              <a:rPr lang="en-US" sz="2800" b="1" dirty="0">
                <a:solidFill>
                  <a:schemeClr val="tx1"/>
                </a:solidFill>
              </a:rPr>
            </a:br>
            <a:r>
              <a:rPr lang="en-US" sz="2800" b="1" dirty="0" err="1">
                <a:solidFill>
                  <a:schemeClr val="tx1"/>
                </a:solidFill>
              </a:rPr>
              <a:t>resiko</a:t>
            </a:r>
            <a:endParaRPr lang="id-ID" sz="2800" b="1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CE60CBF-5F6A-A026-9938-2CBE98289BB5}"/>
              </a:ext>
            </a:extLst>
          </p:cNvPr>
          <p:cNvCxnSpPr/>
          <p:nvPr/>
        </p:nvCxnSpPr>
        <p:spPr>
          <a:xfrm>
            <a:off x="5486400" y="971550"/>
            <a:ext cx="0" cy="3124200"/>
          </a:xfrm>
          <a:prstGeom prst="line">
            <a:avLst/>
          </a:prstGeom>
          <a:ln w="57150">
            <a:solidFill>
              <a:srgbClr val="554C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B599D5D-A8FF-BE36-014D-529425584DB8}"/>
              </a:ext>
            </a:extLst>
          </p:cNvPr>
          <p:cNvGrpSpPr/>
          <p:nvPr/>
        </p:nvGrpSpPr>
        <p:grpSpPr>
          <a:xfrm>
            <a:off x="105781" y="129237"/>
            <a:ext cx="8955475" cy="4881925"/>
            <a:chOff x="105781" y="129237"/>
            <a:chExt cx="8955475" cy="4881925"/>
          </a:xfrm>
        </p:grpSpPr>
        <p:sp>
          <p:nvSpPr>
            <p:cNvPr id="5" name="矩形 36">
              <a:extLst>
                <a:ext uri="{FF2B5EF4-FFF2-40B4-BE49-F238E27FC236}">
                  <a16:creationId xmlns:a16="http://schemas.microsoft.com/office/drawing/2014/main" id="{9239E6D1-7952-4E13-D9D6-780E5F7B1D0F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6" name="矩形 33">
              <a:extLst>
                <a:ext uri="{FF2B5EF4-FFF2-40B4-BE49-F238E27FC236}">
                  <a16:creationId xmlns:a16="http://schemas.microsoft.com/office/drawing/2014/main" id="{453B6E45-996D-1C2A-F08C-8EE3E2D1E269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7" name="矩形 34">
              <a:extLst>
                <a:ext uri="{FF2B5EF4-FFF2-40B4-BE49-F238E27FC236}">
                  <a16:creationId xmlns:a16="http://schemas.microsoft.com/office/drawing/2014/main" id="{5718CF6B-7AF0-69B5-79DD-9F7FEA2F9BC8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8" name="矩形 5">
              <a:extLst>
                <a:ext uri="{FF2B5EF4-FFF2-40B4-BE49-F238E27FC236}">
                  <a16:creationId xmlns:a16="http://schemas.microsoft.com/office/drawing/2014/main" id="{078EE840-9F0A-5D1A-AE8B-8403E8CD7276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C6BB0A47-43DD-CDE9-68EC-B083ABFBD5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1661164"/>
              </p:ext>
            </p:extLst>
          </p:nvPr>
        </p:nvGraphicFramePr>
        <p:xfrm>
          <a:off x="3261196" y="685228"/>
          <a:ext cx="5410200" cy="39578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A6B7BF6E-F889-7161-8CF4-5EA175C3E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646" y="1363774"/>
            <a:ext cx="2952788" cy="2357100"/>
          </a:xfrm>
        </p:spPr>
        <p:txBody>
          <a:bodyPr anchor="ctr">
            <a:normAutofit/>
          </a:bodyPr>
          <a:lstStyle/>
          <a:p>
            <a:r>
              <a:rPr lang="en-US" sz="2800" b="1" dirty="0" err="1">
                <a:solidFill>
                  <a:schemeClr val="tx1"/>
                </a:solidFill>
              </a:rPr>
              <a:t>Perencanaan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manajemen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br>
              <a:rPr lang="en-US" sz="2800" b="1" dirty="0">
                <a:solidFill>
                  <a:schemeClr val="tx1"/>
                </a:solidFill>
              </a:rPr>
            </a:br>
            <a:r>
              <a:rPr lang="en-US" sz="2800" b="1" dirty="0" err="1">
                <a:solidFill>
                  <a:schemeClr val="tx1"/>
                </a:solidFill>
              </a:rPr>
              <a:t>resiko</a:t>
            </a:r>
            <a:endParaRPr lang="id-ID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E3AB6EF-2E16-2FCC-658F-548BA167D500}"/>
              </a:ext>
            </a:extLst>
          </p:cNvPr>
          <p:cNvGrpSpPr/>
          <p:nvPr/>
        </p:nvGrpSpPr>
        <p:grpSpPr>
          <a:xfrm>
            <a:off x="105781" y="129237"/>
            <a:ext cx="8955475" cy="4881925"/>
            <a:chOff x="105781" y="129237"/>
            <a:chExt cx="8955475" cy="4881925"/>
          </a:xfrm>
        </p:grpSpPr>
        <p:sp>
          <p:nvSpPr>
            <p:cNvPr id="4" name="矩形 36">
              <a:extLst>
                <a:ext uri="{FF2B5EF4-FFF2-40B4-BE49-F238E27FC236}">
                  <a16:creationId xmlns:a16="http://schemas.microsoft.com/office/drawing/2014/main" id="{35CC8060-D4ED-93DC-ECDC-0920A7B1F7F1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5" name="矩形 33">
              <a:extLst>
                <a:ext uri="{FF2B5EF4-FFF2-40B4-BE49-F238E27FC236}">
                  <a16:creationId xmlns:a16="http://schemas.microsoft.com/office/drawing/2014/main" id="{FDA62C5E-7A9E-9AA6-1F01-A6398AB418AA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6" name="矩形 34">
              <a:extLst>
                <a:ext uri="{FF2B5EF4-FFF2-40B4-BE49-F238E27FC236}">
                  <a16:creationId xmlns:a16="http://schemas.microsoft.com/office/drawing/2014/main" id="{8A4A5E98-CFB8-6C41-8954-77D4102B12A7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7" name="矩形 5">
              <a:extLst>
                <a:ext uri="{FF2B5EF4-FFF2-40B4-BE49-F238E27FC236}">
                  <a16:creationId xmlns:a16="http://schemas.microsoft.com/office/drawing/2014/main" id="{16F6E82B-21AF-C169-0395-4E66A46D6D4C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F4FFE9FC-B292-DE7B-8B5F-7B54BCDDA57D}"/>
              </a:ext>
            </a:extLst>
          </p:cNvPr>
          <p:cNvSpPr txBox="1"/>
          <p:nvPr/>
        </p:nvSpPr>
        <p:spPr>
          <a:xfrm>
            <a:off x="685800" y="547425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faktor</a:t>
            </a:r>
            <a:r>
              <a:rPr lang="en-US" sz="2000" dirty="0"/>
              <a:t> yang </a:t>
            </a:r>
            <a:r>
              <a:rPr lang="en-US" sz="2000" dirty="0" err="1"/>
              <a:t>mempengaruhi</a:t>
            </a:r>
            <a:r>
              <a:rPr lang="en-US" sz="2000" dirty="0"/>
              <a:t> </a:t>
            </a:r>
            <a:r>
              <a:rPr lang="en-US" sz="2000" dirty="0" err="1"/>
              <a:t>sikap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pemangku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0129FD8-CAB7-541B-0939-AE4A3615C715}"/>
              </a:ext>
            </a:extLst>
          </p:cNvPr>
          <p:cNvSpPr txBox="1"/>
          <p:nvPr/>
        </p:nvSpPr>
        <p:spPr>
          <a:xfrm>
            <a:off x="685800" y="1222520"/>
            <a:ext cx="8077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1. </a:t>
            </a:r>
            <a:r>
              <a:rPr lang="en-US" sz="2000" dirty="0" err="1"/>
              <a:t>Risiko</a:t>
            </a:r>
            <a:r>
              <a:rPr lang="en-US" sz="2000" dirty="0"/>
              <a:t> appetite</a:t>
            </a:r>
          </a:p>
          <a:p>
            <a:pPr marL="900113" defTabSz="900113"/>
            <a:r>
              <a:rPr lang="en-US" sz="2000" dirty="0"/>
              <a:t>Tingkat </a:t>
            </a:r>
            <a:r>
              <a:rPr lang="en-US" sz="2000" dirty="0" err="1"/>
              <a:t>ketidakpastian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entitas</a:t>
            </a:r>
            <a:r>
              <a:rPr lang="en-US" sz="2000" dirty="0"/>
              <a:t> </a:t>
            </a:r>
            <a:r>
              <a:rPr lang="en-US" sz="2000" dirty="0" err="1"/>
              <a:t>bersedia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mengambil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mengantisipasi</a:t>
            </a:r>
            <a:r>
              <a:rPr lang="en-US" sz="2000" dirty="0"/>
              <a:t> </a:t>
            </a:r>
            <a:r>
              <a:rPr lang="en-US" sz="2000" dirty="0" err="1"/>
              <a:t>hadiah</a:t>
            </a:r>
            <a:endParaRPr lang="en-US" sz="2000" dirty="0"/>
          </a:p>
          <a:p>
            <a:pPr marL="860425"/>
            <a:endParaRPr lang="en-US" sz="2000" dirty="0"/>
          </a:p>
          <a:p>
            <a:r>
              <a:rPr lang="en-US" sz="2000" dirty="0"/>
              <a:t>2.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toleransi</a:t>
            </a:r>
            <a:endParaRPr lang="en-US" sz="2000" dirty="0"/>
          </a:p>
          <a:p>
            <a:pPr marL="914400"/>
            <a:r>
              <a:rPr lang="en-US" sz="2000" dirty="0"/>
              <a:t> Tingkat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volume </a:t>
            </a:r>
            <a:r>
              <a:rPr lang="en-US" sz="2000" dirty="0" err="1"/>
              <a:t>risiko</a:t>
            </a:r>
            <a:r>
              <a:rPr lang="en-US" sz="2000" dirty="0"/>
              <a:t> yang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ditanggung</a:t>
            </a:r>
            <a:r>
              <a:rPr lang="en-US" sz="2000" dirty="0"/>
              <a:t> </a:t>
            </a:r>
          </a:p>
          <a:p>
            <a:pPr marL="914400"/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endParaRPr lang="en-US" sz="2000" dirty="0"/>
          </a:p>
          <a:p>
            <a:pPr marL="914400"/>
            <a:endParaRPr lang="en-US" sz="2000" dirty="0"/>
          </a:p>
          <a:p>
            <a:r>
              <a:rPr lang="en-US" sz="2000" dirty="0"/>
              <a:t>3.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ambang</a:t>
            </a:r>
            <a:r>
              <a:rPr lang="en-US" sz="2000" dirty="0"/>
              <a:t> </a:t>
            </a:r>
            <a:r>
              <a:rPr lang="en-US" sz="2000" dirty="0" err="1"/>
              <a:t>batas</a:t>
            </a:r>
            <a:endParaRPr lang="en-US" sz="2000" dirty="0"/>
          </a:p>
          <a:p>
            <a:pPr marL="914400"/>
            <a:r>
              <a:rPr lang="en-US" sz="2000" dirty="0" err="1"/>
              <a:t>Mengacu</a:t>
            </a:r>
            <a:r>
              <a:rPr lang="en-US" sz="2000" dirty="0"/>
              <a:t> pada </a:t>
            </a:r>
            <a:r>
              <a:rPr lang="en-US" sz="2000" dirty="0" err="1"/>
              <a:t>tindakan</a:t>
            </a:r>
            <a:r>
              <a:rPr lang="en-US" sz="2000" dirty="0"/>
              <a:t> </a:t>
            </a:r>
            <a:r>
              <a:rPr lang="en-US" sz="2000" dirty="0" err="1"/>
              <a:t>disepanjang</a:t>
            </a:r>
            <a:r>
              <a:rPr lang="en-US" sz="2000" dirty="0"/>
              <a:t> </a:t>
            </a:r>
            <a:r>
              <a:rPr lang="en-US" sz="2000" dirty="0" err="1"/>
              <a:t>tingkat</a:t>
            </a:r>
            <a:r>
              <a:rPr lang="en-US" sz="2000" dirty="0"/>
              <a:t> </a:t>
            </a:r>
            <a:r>
              <a:rPr lang="en-US" sz="2000" dirty="0" err="1"/>
              <a:t>ketidakpastian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tingkat</a:t>
            </a:r>
            <a:r>
              <a:rPr lang="en-US" sz="2000" dirty="0"/>
              <a:t> </a:t>
            </a:r>
            <a:r>
              <a:rPr lang="en-US" sz="2000" dirty="0" err="1"/>
              <a:t>dampak</a:t>
            </a:r>
            <a:r>
              <a:rPr lang="en-US" sz="2000" dirty="0"/>
              <a:t> </a:t>
            </a:r>
            <a:r>
              <a:rPr lang="en-US" sz="2000" dirty="0" err="1"/>
              <a:t>dimana</a:t>
            </a:r>
            <a:r>
              <a:rPr lang="en-US" sz="2000" dirty="0"/>
              <a:t> </a:t>
            </a:r>
            <a:r>
              <a:rPr lang="en-US" sz="2000" i="1" dirty="0"/>
              <a:t>stakeholder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 </a:t>
            </a:r>
            <a:r>
              <a:rPr lang="en-US" sz="2000" dirty="0" err="1"/>
              <a:t>khusus</a:t>
            </a:r>
            <a:r>
              <a:rPr lang="en-US" sz="2000" dirty="0"/>
              <a:t>.</a:t>
            </a:r>
          </a:p>
        </p:txBody>
      </p:sp>
    </p:spTree>
  </p:cSld>
  <p:clrMapOvr>
    <a:masterClrMapping/>
  </p:clrMapOvr>
  <p:transition>
    <p:zoom dir="in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5D0FBB4-73CC-4257-E9DE-36A5A84A41C0}"/>
              </a:ext>
            </a:extLst>
          </p:cNvPr>
          <p:cNvGrpSpPr/>
          <p:nvPr/>
        </p:nvGrpSpPr>
        <p:grpSpPr>
          <a:xfrm>
            <a:off x="105781" y="114247"/>
            <a:ext cx="8955475" cy="4881925"/>
            <a:chOff x="105781" y="129237"/>
            <a:chExt cx="8955475" cy="4881925"/>
          </a:xfrm>
        </p:grpSpPr>
        <p:sp>
          <p:nvSpPr>
            <p:cNvPr id="4" name="矩形 36">
              <a:extLst>
                <a:ext uri="{FF2B5EF4-FFF2-40B4-BE49-F238E27FC236}">
                  <a16:creationId xmlns:a16="http://schemas.microsoft.com/office/drawing/2014/main" id="{597582A7-D7E6-B404-3D08-D467582FAB04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5" name="矩形 33">
              <a:extLst>
                <a:ext uri="{FF2B5EF4-FFF2-40B4-BE49-F238E27FC236}">
                  <a16:creationId xmlns:a16="http://schemas.microsoft.com/office/drawing/2014/main" id="{E271C0DA-6593-AFBD-04FD-4B775216CD4F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6" name="矩形 34">
              <a:extLst>
                <a:ext uri="{FF2B5EF4-FFF2-40B4-BE49-F238E27FC236}">
                  <a16:creationId xmlns:a16="http://schemas.microsoft.com/office/drawing/2014/main" id="{D84790B1-6630-9214-3A73-D5F6AE3006ED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7" name="矩形 5">
              <a:extLst>
                <a:ext uri="{FF2B5EF4-FFF2-40B4-BE49-F238E27FC236}">
                  <a16:creationId xmlns:a16="http://schemas.microsoft.com/office/drawing/2014/main" id="{9826B166-FF1F-FC0E-B675-BAE3F78C77BA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6C8BD-36F0-51D5-6ABD-26DF48DE4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369" y="1231025"/>
            <a:ext cx="8477850" cy="4400321"/>
          </a:xfrm>
        </p:spPr>
        <p:txBody>
          <a:bodyPr>
            <a:normAutofit/>
          </a:bodyPr>
          <a:lstStyle/>
          <a:p>
            <a:pPr marL="363538" indent="-363538">
              <a:buFont typeface="Wingdings" panose="05000000000000000000" pitchFamily="2" charset="2"/>
              <a:buChar char="q"/>
            </a:pPr>
            <a:r>
              <a:rPr lang="id-ID" sz="1800" dirty="0">
                <a:solidFill>
                  <a:schemeClr val="tx1"/>
                </a:solidFill>
                <a:latin typeface="Abadi" panose="020B0604020104020204" pitchFamily="34" charset="0"/>
              </a:rPr>
              <a:t>Menentukan r</a:t>
            </a:r>
            <a:r>
              <a:rPr lang="en-US" sz="1800" dirty="0">
                <a:solidFill>
                  <a:schemeClr val="tx1"/>
                </a:solidFill>
                <a:latin typeface="Abadi" panose="020B0604020104020204" pitchFamily="34" charset="0"/>
              </a:rPr>
              <a:t>e</a:t>
            </a:r>
            <a:r>
              <a:rPr lang="id-ID" sz="1800" dirty="0">
                <a:solidFill>
                  <a:schemeClr val="tx1"/>
                </a:solidFill>
                <a:latin typeface="Abadi" panose="020B0604020104020204" pitchFamily="34" charset="0"/>
              </a:rPr>
              <a:t>siko-r</a:t>
            </a:r>
            <a:r>
              <a:rPr lang="en-US" sz="1800" dirty="0">
                <a:solidFill>
                  <a:schemeClr val="tx1"/>
                </a:solidFill>
                <a:latin typeface="Abadi" panose="020B0604020104020204" pitchFamily="34" charset="0"/>
              </a:rPr>
              <a:t>es</a:t>
            </a:r>
            <a:r>
              <a:rPr lang="id-ID" sz="1800" dirty="0">
                <a:solidFill>
                  <a:schemeClr val="tx1"/>
                </a:solidFill>
                <a:latin typeface="Abadi" panose="020B0604020104020204" pitchFamily="34" charset="0"/>
              </a:rPr>
              <a:t>iko yang mempengaruhi proyek dan</a:t>
            </a:r>
            <a:r>
              <a:rPr lang="en-US" sz="1800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  <a:r>
              <a:rPr lang="id-ID" sz="1800" dirty="0">
                <a:solidFill>
                  <a:schemeClr val="tx1"/>
                </a:solidFill>
                <a:latin typeface="Abadi" panose="020B0604020104020204" pitchFamily="34" charset="0"/>
              </a:rPr>
              <a:t>mendokumentasikan karakteristiknya.</a:t>
            </a:r>
            <a:endParaRPr lang="en-US" sz="1800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 marL="363538" indent="-363538">
              <a:buFont typeface="Wingdings" panose="05000000000000000000" pitchFamily="2" charset="2"/>
              <a:buChar char="q"/>
            </a:pPr>
            <a:r>
              <a:rPr lang="id-ID" sz="1800" dirty="0">
                <a:solidFill>
                  <a:schemeClr val="tx1"/>
                </a:solidFill>
                <a:latin typeface="Abadi" panose="020B0604020104020204" pitchFamily="34" charset="0"/>
              </a:rPr>
              <a:t>Peserta yang terlibat</a:t>
            </a:r>
            <a:endParaRPr lang="en-US" sz="1800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 marL="822325" lvl="1" indent="-457200">
              <a:buFont typeface="+mj-lt"/>
              <a:buAutoNum type="arabicPeriod"/>
            </a:pPr>
            <a:r>
              <a:rPr lang="id-ID" sz="1600" dirty="0">
                <a:solidFill>
                  <a:schemeClr val="tx1"/>
                </a:solidFill>
                <a:latin typeface="Abadi" panose="020B0604020104020204" pitchFamily="34" charset="0"/>
              </a:rPr>
              <a:t>manajer proyek</a:t>
            </a:r>
            <a:endParaRPr lang="en-US" sz="1600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 marL="822325" lvl="1" indent="-457200">
              <a:buFont typeface="+mj-lt"/>
              <a:buAutoNum type="arabicPeriod"/>
            </a:pPr>
            <a:r>
              <a:rPr lang="id-ID" sz="1600" dirty="0">
                <a:solidFill>
                  <a:schemeClr val="tx1"/>
                </a:solidFill>
                <a:latin typeface="Abadi" panose="020B0604020104020204" pitchFamily="34" charset="0"/>
              </a:rPr>
              <a:t>anggota tim proyek</a:t>
            </a:r>
            <a:endParaRPr lang="en-US" sz="1600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 marL="822325" lvl="1" indent="-457200">
              <a:buFont typeface="+mj-lt"/>
              <a:buAutoNum type="arabicPeriod"/>
            </a:pPr>
            <a:r>
              <a:rPr lang="id-ID" sz="1600" dirty="0">
                <a:solidFill>
                  <a:schemeClr val="tx1"/>
                </a:solidFill>
                <a:latin typeface="Abadi" panose="020B0604020104020204" pitchFamily="34" charset="0"/>
              </a:rPr>
              <a:t>anggota manajemen r</a:t>
            </a:r>
            <a:r>
              <a:rPr lang="en-US" sz="1600" dirty="0">
                <a:solidFill>
                  <a:schemeClr val="tx1"/>
                </a:solidFill>
                <a:latin typeface="Abadi" panose="020B0604020104020204" pitchFamily="34" charset="0"/>
              </a:rPr>
              <a:t>e</a:t>
            </a:r>
            <a:r>
              <a:rPr lang="id-ID" sz="1600" dirty="0">
                <a:solidFill>
                  <a:schemeClr val="tx1"/>
                </a:solidFill>
                <a:latin typeface="Abadi" panose="020B0604020104020204" pitchFamily="34" charset="0"/>
              </a:rPr>
              <a:t>siko</a:t>
            </a:r>
            <a:endParaRPr lang="en-US" sz="1600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 marL="822325" lvl="1" indent="-457200">
              <a:buFont typeface="+mj-lt"/>
              <a:buAutoNum type="arabicPeriod"/>
            </a:pPr>
            <a:r>
              <a:rPr lang="id-ID" sz="1600" dirty="0">
                <a:solidFill>
                  <a:schemeClr val="tx1"/>
                </a:solidFill>
                <a:latin typeface="Abadi" panose="020B0604020104020204" pitchFamily="34" charset="0"/>
              </a:rPr>
              <a:t>ahli teknis diluar tim proyek</a:t>
            </a:r>
            <a:endParaRPr lang="en-US" sz="1600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 marL="822325" lvl="1" indent="-457200">
              <a:buFont typeface="+mj-lt"/>
              <a:buAutoNum type="arabicPeriod"/>
            </a:pPr>
            <a:r>
              <a:rPr lang="en-US" sz="1600" i="1" dirty="0">
                <a:solidFill>
                  <a:schemeClr val="tx1"/>
                </a:solidFill>
                <a:latin typeface="Abadi" panose="020B0604020104020204" pitchFamily="34" charset="0"/>
              </a:rPr>
              <a:t>c</a:t>
            </a:r>
            <a:r>
              <a:rPr lang="id-ID" sz="1600" i="1" dirty="0">
                <a:solidFill>
                  <a:schemeClr val="tx1"/>
                </a:solidFill>
                <a:latin typeface="Abadi" panose="020B0604020104020204" pitchFamily="34" charset="0"/>
              </a:rPr>
              <a:t>ustomer</a:t>
            </a:r>
            <a:endParaRPr lang="en-US" sz="1600" i="1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 marL="822325" lvl="1" indent="-457200">
              <a:buFont typeface="+mj-lt"/>
              <a:buAutoNum type="arabicPeriod"/>
            </a:pPr>
            <a:r>
              <a:rPr lang="en-US" sz="1600" i="1" dirty="0">
                <a:solidFill>
                  <a:schemeClr val="tx1"/>
                </a:solidFill>
                <a:latin typeface="Abadi" panose="020B0604020104020204" pitchFamily="34" charset="0"/>
              </a:rPr>
              <a:t>e</a:t>
            </a:r>
            <a:r>
              <a:rPr lang="id-ID" sz="1600" i="1" dirty="0">
                <a:solidFill>
                  <a:schemeClr val="tx1"/>
                </a:solidFill>
                <a:latin typeface="Abadi" panose="020B0604020104020204" pitchFamily="34" charset="0"/>
              </a:rPr>
              <a:t>nd user</a:t>
            </a:r>
            <a:r>
              <a:rPr lang="en-US" sz="1600" i="1" dirty="0">
                <a:solidFill>
                  <a:schemeClr val="tx1"/>
                </a:solidFill>
                <a:latin typeface="Abadi" panose="020B0604020104020204" pitchFamily="34" charset="0"/>
              </a:rPr>
              <a:t> </a:t>
            </a:r>
          </a:p>
          <a:p>
            <a:pPr marL="822325" lvl="1" indent="-457200">
              <a:buFont typeface="+mj-lt"/>
              <a:buAutoNum type="arabicPeriod"/>
            </a:pPr>
            <a:r>
              <a:rPr lang="id-ID" sz="1600" dirty="0">
                <a:solidFill>
                  <a:schemeClr val="tx1"/>
                </a:solidFill>
                <a:latin typeface="Abadi" panose="020B0604020104020204" pitchFamily="34" charset="0"/>
              </a:rPr>
              <a:t>ahli manajemen risiko </a:t>
            </a:r>
            <a:endParaRPr lang="en-US" sz="1600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 marL="363538" indent="-363538">
              <a:buFont typeface="Wingdings" panose="05000000000000000000" pitchFamily="2" charset="2"/>
              <a:buChar char="q"/>
            </a:pPr>
            <a:r>
              <a:rPr lang="id-ID" sz="1800" dirty="0">
                <a:solidFill>
                  <a:schemeClr val="tx1"/>
                </a:solidFill>
                <a:latin typeface="Abadi" panose="020B0604020104020204" pitchFamily="34" charset="0"/>
              </a:rPr>
              <a:t>Merupakan proses iteratif karena r</a:t>
            </a:r>
            <a:r>
              <a:rPr lang="en-US" sz="1800" dirty="0">
                <a:solidFill>
                  <a:schemeClr val="tx1"/>
                </a:solidFill>
                <a:latin typeface="Abadi" panose="020B0604020104020204" pitchFamily="34" charset="0"/>
              </a:rPr>
              <a:t>e</a:t>
            </a:r>
            <a:r>
              <a:rPr lang="id-ID" sz="1800" dirty="0">
                <a:solidFill>
                  <a:schemeClr val="tx1"/>
                </a:solidFill>
                <a:latin typeface="Abadi" panose="020B0604020104020204" pitchFamily="34" charset="0"/>
              </a:rPr>
              <a:t>siko-r</a:t>
            </a:r>
            <a:r>
              <a:rPr lang="en-US" sz="1800" dirty="0">
                <a:solidFill>
                  <a:schemeClr val="tx1"/>
                </a:solidFill>
                <a:latin typeface="Abadi" panose="020B0604020104020204" pitchFamily="34" charset="0"/>
              </a:rPr>
              <a:t>es</a:t>
            </a:r>
            <a:r>
              <a:rPr lang="id-ID" sz="1800" dirty="0">
                <a:solidFill>
                  <a:schemeClr val="tx1"/>
                </a:solidFill>
                <a:latin typeface="Abadi" panose="020B0604020104020204" pitchFamily="34" charset="0"/>
              </a:rPr>
              <a:t>iko baru mungkin diketahui sebagai kemajuan proyek melalui siklus hidupnya.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5788264-7118-ACF4-7FBF-6532CEB8A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088" y="561663"/>
            <a:ext cx="8044912" cy="563969"/>
          </a:xfrm>
        </p:spPr>
        <p:txBody>
          <a:bodyPr anchor="ctr">
            <a:normAutofit/>
          </a:bodyPr>
          <a:lstStyle/>
          <a:p>
            <a:r>
              <a:rPr lang="en-US" sz="2800" b="1" dirty="0" err="1">
                <a:solidFill>
                  <a:schemeClr val="tx1"/>
                </a:solidFill>
              </a:rPr>
              <a:t>Identifikasi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resiko</a:t>
            </a:r>
            <a:endParaRPr lang="id-ID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ircl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65C379C-32DB-6F0E-B2FA-A92D9279EF41}"/>
              </a:ext>
            </a:extLst>
          </p:cNvPr>
          <p:cNvGrpSpPr/>
          <p:nvPr/>
        </p:nvGrpSpPr>
        <p:grpSpPr>
          <a:xfrm>
            <a:off x="105781" y="121742"/>
            <a:ext cx="8955475" cy="4881925"/>
            <a:chOff x="105781" y="129237"/>
            <a:chExt cx="8955475" cy="4881925"/>
          </a:xfrm>
        </p:grpSpPr>
        <p:sp>
          <p:nvSpPr>
            <p:cNvPr id="4" name="矩形 36">
              <a:extLst>
                <a:ext uri="{FF2B5EF4-FFF2-40B4-BE49-F238E27FC236}">
                  <a16:creationId xmlns:a16="http://schemas.microsoft.com/office/drawing/2014/main" id="{A17312C8-4BDB-7C85-5EF2-CEF6EF68ED6F}"/>
                </a:ext>
              </a:extLst>
            </p:cNvPr>
            <p:cNvSpPr/>
            <p:nvPr/>
          </p:nvSpPr>
          <p:spPr>
            <a:xfrm>
              <a:off x="105781" y="129237"/>
              <a:ext cx="5904178" cy="285915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5" name="矩形 33">
              <a:extLst>
                <a:ext uri="{FF2B5EF4-FFF2-40B4-BE49-F238E27FC236}">
                  <a16:creationId xmlns:a16="http://schemas.microsoft.com/office/drawing/2014/main" id="{75C89820-8CE0-F482-36F4-939251FFAE67}"/>
                </a:ext>
              </a:extLst>
            </p:cNvPr>
            <p:cNvSpPr/>
            <p:nvPr/>
          </p:nvSpPr>
          <p:spPr>
            <a:xfrm>
              <a:off x="4257307" y="326415"/>
              <a:ext cx="4803949" cy="35407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6" name="矩形 34">
              <a:extLst>
                <a:ext uri="{FF2B5EF4-FFF2-40B4-BE49-F238E27FC236}">
                  <a16:creationId xmlns:a16="http://schemas.microsoft.com/office/drawing/2014/main" id="{44DD301D-B4B5-3373-3288-B15315B8A055}"/>
                </a:ext>
              </a:extLst>
            </p:cNvPr>
            <p:cNvSpPr/>
            <p:nvPr/>
          </p:nvSpPr>
          <p:spPr>
            <a:xfrm>
              <a:off x="292317" y="2152007"/>
              <a:ext cx="5904178" cy="28591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  <p:sp>
          <p:nvSpPr>
            <p:cNvPr id="7" name="矩形 5">
              <a:extLst>
                <a:ext uri="{FF2B5EF4-FFF2-40B4-BE49-F238E27FC236}">
                  <a16:creationId xmlns:a16="http://schemas.microsoft.com/office/drawing/2014/main" id="{DA1DD22F-9859-A1DC-93F5-5530B5D1F13B}"/>
                </a:ext>
              </a:extLst>
            </p:cNvPr>
            <p:cNvSpPr/>
            <p:nvPr/>
          </p:nvSpPr>
          <p:spPr>
            <a:xfrm>
              <a:off x="533400" y="514350"/>
              <a:ext cx="8312967" cy="42996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Source Han Sans CN Medium" panose="020B0500000000000000" pitchFamily="34" charset="-128"/>
                <a:ea typeface="Source Han Sans CN Medium" panose="020B0500000000000000" pitchFamily="34" charset="-128"/>
              </a:endParaRPr>
            </a:p>
          </p:txBody>
        </p:sp>
      </p:grpSp>
      <p:sp>
        <p:nvSpPr>
          <p:cNvPr id="3" name="Title 1">
            <a:extLst>
              <a:ext uri="{FF2B5EF4-FFF2-40B4-BE49-F238E27FC236}">
                <a16:creationId xmlns:a16="http://schemas.microsoft.com/office/drawing/2014/main" id="{A684404F-6781-9AAE-6144-F53D58CA1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7725" y="639763"/>
            <a:ext cx="1958642" cy="3916657"/>
          </a:xfrm>
        </p:spPr>
        <p:txBody>
          <a:bodyPr anchor="ctr">
            <a:normAutofit/>
          </a:bodyPr>
          <a:lstStyle/>
          <a:p>
            <a:r>
              <a:rPr lang="en-US" sz="2400" b="1" dirty="0" err="1">
                <a:solidFill>
                  <a:schemeClr val="tx1"/>
                </a:solidFill>
              </a:rPr>
              <a:t>Identifikasi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2400" b="1" dirty="0" err="1">
                <a:solidFill>
                  <a:schemeClr val="tx1"/>
                </a:solidFill>
              </a:rPr>
              <a:t>resiko</a:t>
            </a:r>
            <a:endParaRPr lang="id-ID" sz="2400" dirty="0">
              <a:solidFill>
                <a:schemeClr val="tx1"/>
              </a:solidFill>
            </a:endParaRP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DB2C265E-ADB2-2B4D-474B-5A6170BCD3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8633359"/>
              </p:ext>
            </p:extLst>
          </p:nvPr>
        </p:nvGraphicFramePr>
        <p:xfrm>
          <a:off x="737945" y="643233"/>
          <a:ext cx="5804165" cy="3913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667AF75-46D2-374F-79CF-EBADDF2CFA1A}"/>
              </a:ext>
            </a:extLst>
          </p:cNvPr>
          <p:cNvCxnSpPr/>
          <p:nvPr/>
        </p:nvCxnSpPr>
        <p:spPr>
          <a:xfrm>
            <a:off x="6781800" y="970581"/>
            <a:ext cx="0" cy="3124200"/>
          </a:xfrm>
          <a:prstGeom prst="line">
            <a:avLst/>
          </a:prstGeom>
          <a:ln w="57150">
            <a:solidFill>
              <a:srgbClr val="554CF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trips dir="rd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82ADB108-2F67-4B4E-A97E-19ABB6FAC58E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JCuo0gOaiROYgQAAAURAAAdAAAAdW5pdmVyc2FsL2NvbW1vbl9tZXNzYWdlcy5sbmetWG1v2zYQ/l6g/4EQUGADtrQd0KIYEge0xNhEZMmV6DjZMAiMxNhEKDHVi9vs037Nfth+yY6UncR9gaQkgG2YlO+54909d0cfHn/JFdqIspK6OHLeHrxxkChSnclideQs2MmvHxxU1bzIuNKFOHIK7aDj0csXh4oXq4avBHx/+QKhw1xUFSyrkVndr5HMjpz5OHHD2RwHF4kfTsJkTCfOyNX5DS9uka9X+qff3n/48vbd+58PX2/l+sDEM+z7+0DIIr170wMoYFHoJ4BG/CQg58wZmc9hcuGC+TQgzmj7ZZj0PCJnzsh8dsotoogELIl96pGExkkQMusLnzDiOaML3aA13whUa7SR4jOq1wLiWMtSoErJzD5INWwUjehS5oUzTIMkIjGLqMtoGDijWJfl7S8Wljf1WpegrkKZrPilEpnVCRljn9+UogLVvIaMQvCq1xJ+qXMui4NO1RFe0mCSsDD044QE3m7HGZEiQ17JjZqBKBGOSQQAJa9E+QjZxGaZFUdYqWEIUzqZ+vBmxoSpXK0VvOuhdswJxGAuii4pyBESQXbF8TKMPOM0UIU4uuFV9VmX2V5+PAxUFzAN3BBS0GUPwJnB2AFDjCXUjbIUad0FNiNxjCckGYfnkMjAu3CIRHgKdDsdInFBYqAIibtkAnxGJ9gkvKHYLv93/Eq5SWd1i3iagpxx30bqpoId41JggWVadTBMTUw+LiBsFPs/oHGLCt61q5XcCLCjzETZqQgqi0s8k0UfF/SP5ARTn3gJpJUXLhNmS57RmPNbVOga8WzDi1SgS5HyBnL9Fp5lMrPPTJyt/k+N/BvxeltVXm0LUuCR81dD7dmrYd8xq6nAproW+U3dpdo4bGv+Y6wwOf1DE/oc/XH6Y5cEOKLh80Smknmj2qr75PjcWTY0Rp1GPNFT/aP13JbEbW0dUyhYY6n7SxDopqZ/QANU/aVocAKK5m2JhhpOi6sBOoNwCxBo9FiMM3DVngln4MIB8ksyjimD2WgpLitZd44dlo1tgL4f2hTmPCVqcU/GS3GlYcJRgm/a6QO6kI10Z0AfDDd7rYJR5oPJAQCu2uQBSCVzsD/rgbmYkZ0H2gK/d5KlblRmyavktS3y4NsmF9+OTVelzu2u4tUuedsmc/wUK9rDRa3S+YD2f8e/3vF5QL/HRykmOHKniYsDl5hB33BV9RQCChhX+CxOfDw24sCFnNfpGprplW6KrCdQO6t75AQD2PbMseBluv7vn397YnxlSbuLtru/DwIBYpsqSO7A/gx0Laq/ukAYHu/L2UUfqe3dZifX86rDKGThs9wheNtacp3D1kG3XkjybdAwY9idzoAHsU173ZQwug1BmOHoFGqZncKd0YyX11AImdZqEIp1tUnAepj2++tlUytZiCGyT2sl5sCMzhPsefauDeRTMr1ue2YGN4p0e+lWcOnuC+ZOcQB19is8kcl6IKBtTbsqBERv1/c033zbqe5Wlf3D4vD1g/8v/gdQSwMEFAACAAgAkK6jSAh+CyMpAwAAhgwAACcAAAB1bml2ZXJzYWwvZmxhc2hfcHVibGlzaGluZ19zZXR0aW5ncy54bWzVV91u2jAUvucpLE+9LGk7unYooaoKaNVaQIVt7VVlYkOsOnYW21B6tafZg+1JdhwDBbXr0h+kTQgRn5/v/J+Y8Og2FWjCcs2VjPBudQcjJmNFuRxH+MugvX2IkTZEUiKUZBGWCqOjRiXM7FBwnfSZMSCqEcBIXc9MhBNjsnoQTKfTKtdZ7rhKWAP4uhqrNMhyppk0LA8yQWbwY2YZ03iOUAIAvqmSc7VGpYJQ6JHOFbWCIU7Bc8ldUES0BdEJDrzYkMQ341xZSU+UUDnKx8MIvzs8dp+FjIdq8pRJlxPdAKIjmzqhlDsviOjzO4YSxscJuHtQw2jKqUkivFdzKCAdPEQpsH3oxKGcKMiBNHP4lBlCiSH+6O0Zdmv0guBJdCZJyuMBcJCLP8LNwfWnq17r4uy08/l60O2eDU573olCJ1jHCYN1QyE4pGwes6WdkBhD4gT8Bp0REZqFwSppITZScs05d0ZDJSD3hRa0UTpktENStlKN/g2XbZDcxWgEgYhZhI9zTgRG3BDB46WytkNtuCmq3l6VRIAF7cnQeR/fm/fZiROSa7bq1oKjXc7jxjdlBUUzZZHgNwwZhSB+m8JTwtBqcdAoV2lBhfYxSAsOFiecTRk9KnI6B/yToSswkVrQhF7NBDPewnfL79CQjVQOuIxMoLOBzrXHrz4LOCNa34OShY9b/bPTZuv6tNNsXW65AAmdEBk/ExwKztLMbASfzJBUZqEH6YiJ1awoCuW04JWJrfryMmieWuHL/NbFWIHeYEk2Y+U5hfmrB6XNJmRSDKIbrgIaRpBDSTwmMGJYF1xaVhYwJhIpKWaIxLDWtBvrCVdWA8UPsIfWL/fQ6yMui9MYVhtYzCnLS0Hu7O69r+1/ODj8WK8Gv3783H5Sab7we4I4c37jnzy58pdr/+E2DAO3pR9f2ia3/+bO7l20vpbJa6d1OShV0la/FFy3jFT3cxmpC/+S6a28YEq5AEtp7IcM1pLgKTeMvmWLvaBNXvVu9z22mTbZYMyvGY3/JmR/Wl4T1+6FYfDoxdVxUi55ColwK3F5223s13bgpvkoq1IBtPX/Do3Kb1BLAwQUAAIACACQrqNItfwJZLoCAABVCgAAIQAAAHVuaXZlcnNhbC9mbGFzaF9za2luX3NldHRpbmdzLnhtbJVWbW/iMAz+fr8Ccd/p7pWd1CExxkmTdrfpNu172po2Ik2qJGXHv784TdYEKPSwJhH7eWzHsc1StaV88WEySXPBhHwGrSkvFWq8bkKLm2nWai34LBdcA9czLmRN2HTx8af9pIlFXmKJHcixnA3JoQ8zt58xFBfj2xxliJCLuiF8/yBKMctIvi2laHlxMbVq34BklG8N8urHfLUeDMCo0vca6iin9TXKOEojQSnAlL6vUS6yGMmA+UhX9jOS04c6f/sD2o4qqi1t+QlliNaQEuIiXy9RhvHceI9fZY5ynqDhrzbQL59RBqGM7EHGzu++ogwyRNM2/9MjjRQlFjTmnH/Edw4TpDDjh1ldoVwk4IUw0MVXcOWxd70LQO5rOPcpjqsU7AnrerAQ8NEzBgstW0gTf+psqhJvj6028wGLDWHKAEJVD3oyST+RVnk3sa7H/YE3yovQl9P0kFfB2hpWXcKBu1jf41erW7srQqfvuiBDCTunDFLslT3yt6nrETJQ9shnRgt45Gx/nMGhqSP5R74l7jnP199YgRNzLJzVn7wVIz3g6KogVafwmFoUsFCYzgutAd8tTayuSyk5yinlZEdLoqngvxCX7e1lVJocGFyvne6sVFPN4FTD2RzNmg7LZc9xPzpr3JDdz0J/ue480WaL30yJ1iSvavOzpKYTxzNjYgozTU4zcE8aOMh7vhEBx8YeItVEbkG+CMHGhuFCgxrrXnTDNQRPk6AGaXK6yqlzcqr8vK0zkGvzahSUr3Ks7IAVLStm/vQrhTcoDhgD1o6qK+OPE/rel4HCNQEQmVe+a7tDZ6lbpimDHfjhDxT2ykN3S5Xp0qGGW+oH2Oiw5ZxmVE+6XdH3SrxDAv0J/KtJK3J8YBnR9ppkyt4smny/hvtcosXs1xk2X7jJ7Nn1UuTY2I8raJT47+Q/UEsDBBQAAgAIAJCuo0gqlg9n/gIAAJcLAAAmAAAAdW5pdmVyc2FsL2h0bWxfcHVibGlzaGluZ19zZXR0aW5ncy54bWzNlm9PGjEYwN/zKZouvpRT56YjdxgjGIlOiLBNX5lyLVxjr721PfB8tU+zD7ZPsqdXQIiOnUaWhRDo0z6/51/7tOHRfSrQhGnDlYzwbn0HIyZjRbkcR/jL4HT7ECNjiaREKMkiLBVGR81amOVDwU3SZ9bCUoMAI00jsxFOrM0aQTCdTuvcZNrNKpFb4Jt6rNIg08wwaZkOMkEK+LFFxgyeESoA4JsqOVNr1moIhZ70WdFcMMQpeC65C4qIM5sKHPhVQxLfjbXKJT1RQmmkx8MIvzs8dp/5Gk9q8ZRJlxLTBKET2wahlDsniOjzB4YSxscJeHuwj9GUU5tEeG/fUWB18JRSsn3kxFFOFKRA2hk+ZZZQYokfenuW3VszF3gRLSRJeTyAGeTCj3BrcHt202tfXXQuz28H3e7FoNPzTpQ6wSonDFYNheCQynXMFnZCYi2JE/AbdEZEGBYGy6L5spGSK865MRoqAakvtTAagaeiiPCx5kRgxC0RPF7MWqLHzJ5yATE43d36SFr8CPTxxgnRhi0bms8Yl8W4+U3lgqJC5UjwO4asQhBRnsK/hKHldKORVmkpFcRYZASnDE04mzJ6VGZpBvyToRswkeagCZsvE8x6C99z/oCGbKQ0cBmZwFYFOTeeX38ROCPGPELJ3Met/kWn1b7tXLba11suQEInRMYvhEMJWZrZjfBJgaSycz1IR0xyw8qiUE7LuSqx1V9fBsPTXPgyv3UxltAbLMlmrLykMH/1oLLZhEzKg+gOV4mGI8ihJJ4JEzEcdy5zVhUYE4mUFAUiMTQq4471hKvcgMQfYI82r/fQ6yMuy9EYbg6wqCnTlZA7u3vv9z98PDj81KgHv3783F6rNGvhPUGcOd/DT9Y28UUjf9oNw8D1zufbsNX5v+rCvav21yqZumxfDyoVqd2vhOtWWdU9r7Lqyl8bvaUro5IL0GbG/thAoxE85ZbRt9w0ryj8+vvXb4s3KvwGo1i7ff/fIPxo8dxaeV+FwbMPwBrIVx/TzdpvUEsDBBQAAgAIAJCuo0hocVKRmgEAAB8GAAAfAAAAdW5pdmVyc2FsL2h0bWxfc2tpbl9zZXR0aW5ncy5qc42UTW/CMAyG7/wKlF0nxD5hu6HBpEkcJo3btEMoplSkSZWkHR3iv68OX03qjsUX8vLkdewq3na61WIR6z53t+6327/7e6cBalbncO3rokVPUWdGJAuYJSmIRAILkOJ49CTvzgRlzKQznZcfaGtqfkzhP0suTB3PCAtNaIY6XBDgN6FtqMM/J7FTq2tfU63R89xaJXuRkhak7UmlU+4YdvXqVr3EAFYF6AvokkfgmQ7caiPPjg8DjDoXqTTjspyqWPXmPFrHWuVy0ZZ/VWagq0++3gP9p8HLxLMTibFvFtIw8WSI0U5mGoyBQ97HCQYJCz4HUfPtu/UH6hk3CwroIjGJPdKjG4w6nfEYGl0ajjB8TFZejW4OMJqchY3dE3e3GB4heAm6YTW+x/BAleXZPz5gplWMHWmgzZ6fUKH4IpHxIXUfg+Twsmjb1r1zoe76Y+Y9IRU8oRX1/NK22RGChgCtN5aOeU2Qd0rZCUqURA5FaNS0Kug5YsM5gvvPLuPW8miVVuOhGo5VG7heg54pJarbf126Z5irs/sFUEsDBBQAAgAIAJCuo0g9PC/RwQAAAOUBAAAaAAAAdW5pdmVyc2FsL2kxOG5fcHJlc2V0cy54bWydkbEKwjAQhvc+RbjdxG6lJHUT3Bx0lpqmGmkvJZdaH9+UinSRgEMg//F9PyQnd6++Y0/jyTpUkPMtMIPaNRZvCs6n/aYARqHGpu4cGgXogO2qTNq8wKM3ZAKxWIGk4B7CUAoxTRO3NPjYQK4bQywmrl0v4ukditkUw6LC4pb2L/szgyrLGJPX0XbhgFW8x7QgjLxWMDsXjdxi60D8AhqTAEyqwVACaH0CeAwJwI8rQIrvm+ekRwrxo2KQYrWeKnsDUEsDBBQAAgAIAJCuo0izv7NQbQAAAHIAAAAcAAAAdW5pdmVyc2FsL2xvY2FsX3NldHRpbmdzLnhtbA3MPQ6DMAxA4Z1TWJ7K0L+NgcDGWFUqPYAVLITk2CixqnJ7sr3h0+vHfxL4cS6bacDn7YHAGm3ZdA34nadrh1CcdCEx5YBqCOPQ9GKR5MPuFRbYhQ7OM6cazi9KVb4zF1Ynr2e4RNuPFu9DcwJQSwMEFAACAAgARJRXRyO0Tvv7AgAAsAgAABQAAAB1bml2ZXJzYWwvcGxheWVyLnhtbK1V30/bMBB+LtL+h8jv2C0dA6oExJDQHsaE1LHtrTKJm3hN4sx2COWv39nO76VsSHtolZzv++58993Fv3rOUu+JScVFHqAFniOP5aGIeB4H6OHr7fE5urp8d+QXKd0z6fEoQGXODYCmyIuYCiUvNIDvqU4C1DNgYEZeIbmQXO+B+xS420gnS/TuaAYuuQpQonWxIqSqKswVIPJYibQ0JAqHIiOFZIrlmkni0kBeg13pv6Phl4mc6H3BVA9Z6LcHrklajmfFByTVEgsZk5P5fEF+3H1ehwnL6DHPlaZ5yJAHlZzZUj7ScHcnojJlythmvktyzbQ2SVjbzNcrvjjPPSXDADmHTcaUojFTOM1jRByWTID9bUpVUvOoAa3hVTte81q/jXnfNG62c6RzLsrHlKsEjvqQzjoJ9Mkwqp/Z61oFPTQKujVMyJPsV8kli+zrt1aM8wVyAVvF2TyxqkI4gKdbGmoh9zcAAxXVHcRt07BrGraglgO30dcdBWpuu2VUl5I1pZr5Tzxi4guVkhpZXGpZMp+MjDWWDME+cVeum9Q1xE90lp7+Q2+M36g1P9VrnbGA/9GYT0DU1oTnEXu+5eCjWQY11QyKbWxYFyk2MbucVPmY9XQ9MLkc66bARTxNZcxgDCOqKens5BCUSarAJSzlCNs7OAhOeJyk8NOTDOPTgzQZlbtJht7BQXAqwt0EtDW3ZSTjOo7E1CrIJxPrxA9LpUXGX6w8B3tGr6wOXxu55ui64O3B2fyPURzEaAZziyZWl3nq7avm8N7MqVadz6ZwloFaYR6YLgvn1cxCWYx8IralZapv+jk1+7AHHeU8NR3TXN9B76Ja8xfmVTwyX7rF0tQkYUYzAfpwvuwxQD9huwzCW9OhiFuRN3XAmNg3928r2mz5unWu64c67EMNnzirHMbN1EdQRyxFmUejHuKi+4ioFHbatWTUS9kWbrQ4AZGKIkDv4aG+88XpRXfls8VFg7V53bvALpc3rPQ64U5BpNZ1exG/3g3w+BtQSwMEFAACAAgAkK6jSIyYS/o+CAAAjyAAACkAAAB1bml2ZXJzYWwvc2tpbl9jdXN0b21pemF0aW9uX3NldHRpbmdzLnhtbLVa627iShL+v0/RYnWks9IqXMwtK4aVL01iDTEc7CQzu1qhBneCFdvNsRtmOOLHPs0+2D7JVrftYBMgdmYWT6JxddVX1XXrCxnEL16ob2LOAu8Pwj0W2pRzL3yOh39CaLBkPoumEY0pj+sHyqMXuuybGT4xQQNqzEnoksjVxWg8bKCR/KB+T+0bfXhra+0W6rVxC/eRgTs6jF0rxrWiw5jRauqD+hFEghvRJQ35adRBvTD6VsAMYxpxM3Tp96FS5M4PFWdwExHXA7542G2LZ59p3Rtt8aB2s9Pr4H1LVRSli/SO0TQa+17vuqc2EW60Ow1lr/VbSktBzU6ned3dN3utjgJvo+suoLTxdRe1e+12y9i3cAukkapqRkvf95TrZlMFbbh/re9HI63XaKBms6m0jX2nq4y0BgJuBTBUpS8cqBiKpnT3qqY2+woa6SNt1N5jA3f1Duq3cLfR2Lc1TWk0Ds49zC7vrgO19HQyd74DeDIEJ0dFbtVPJNdguYkiYHZosPYJpygkAf1UkzkZcpmx6NclW+/+UksTVCZzxp7ZVaQmRCALsOEJrEFdjmRs0q58YeTpyHM/1RYbzll4tWQhB6irkEUB8WvDPye5k86sjCTb0qiK3BNZ0oO6nvyUFUt1QT7Dc0loyYI1CXdj9syuFmT58hyxTeiWMnO1W9PI98IX4G5c93R8UZHvxdzkNCjYh/viKS+2hnjGVJjXxeIpJemTBfUzjQ35qSB3UPm+R45Et17scSmqNsVzSXRNnmkxAH1VPJdlQtBSjFpPPO8LcfqdA7siyr91kd0nOxoVlSTt8qIUW2/WVfNpHbFn4eyi3PuBfpXzGXSf8FlY2BBPKSExQaGwVJRSt8n5G0eM6etxLxkEoAWCm28uKUlCTrW5PrmbqtbX+XhyM5lr5k1tqCdViURZ/trq9r83O13oXKlcSST7Th2Pi1hIgnUa5bAsZzYZzwEQj+cW/uLUhuJ3ZdHJvTM2LVwbpv+pDDCd4YfaUPwuI3o/m2HLmdtj08Bz055bE0f6ZYwdbNSGX9kGrciWIs7Q1qPfEF9RBO3ZiyiKfc+VA6Jle+GGltBnTO5U05rPsO3MTN0xJ1ZtaLMo2v1VIpMNX0HyrEiMXC8mC5+6Ui2kiBxf51co+MdXHnCygHjhVRntM/XRtG7mzmQytufYMjJKbYhDFxkREZqqA81UG88AIyKwjn9MfC6zTyIg1fcrg9yaN7dj+HGEIbfe88qHH/4Ba6YYQjKlYQlBSBw8g6yz7cfJzBA+BIWIoDWJ428scgtJkw9dCWzT0ieQmrqTw3cETIYNgffCJaQOXfISeHfYttUbPNcmXyDHoTYnFYUmn6EkP1cU+optqCFslxCz1AfzRhUVIcowK5CsBpdE5Lu/Q2S5BDnhza3HNjFQhIehTGQ1xleVNdn4t3sIpKmOz1R7AgzOlm/P3paCKZELy1wJXdCGdGyI7Prt3vzHfKSaY2zMId2MyePckV1SKA3IDoWMI+JuSbikaEGXZAOVsIMx13PlmIi8NOH3jfcHIjztP7+krcsy8JdfPmBSoeGdsAz2y6AMtilr/p524bZ0Bh80ROT6WSvKOODDJtg6ttSZOfk5IYq9YOMnXfpnBOrVuKrBeteOH/dX+bD9H4yxkxasmdDRNI9VEsKwEoslBxZPv5KgaY1AXXpYhIYvTqiVAKxJimEx9AMwD+C5giEP4NFqEI9Ys00HNluPdCFOHyWEZa0mUTsdb3FG9Ckc0F9LdUGfGOyXfEq2yUYG1i4Z/jJRzm2VCkuLYzpjMNwCzOckqQDV9wJxhioHe3+HM1ckq0FhPo9s47uyun3vRa4I4OdNQN/uw54iFkiqT+Isr5NF6e8/aEgyxVmid1ptA/FaoKVjlavPH4qYjdWZfjvXVUvH4kQh6tkvLwfVIXwyduz5WNUEApRJQPhyBavwkzjnlcdKTgQGHqmAl07epiRarv777/+UhzmyJ6GilPq3qjhQ/KJr4le8f1qM0/hfJXAcVSuKypeSgumBKhMtf75yTEjQn3JkIcmyFLBAXHGVUg0lkIZRdRxVv72DKrFlUbBNBHvBiiB36uwzND65168N70j0Ao3TYcyvCiQ9L3KTV7bhcMTdcN8LaUXxH16JxOQdczpXDUOe/aFGfW/5kiy/Lhxg0ms+5LPnKnj6rWpBdz6CpK7Hq2PKxS3rWtASkvdDQ9ieXOteCYcLFZ9AD+eF+5mQR8yfiputt1e5wCAu4iCNhzwSR/rsLc8Rr9i3NHbDJ+LHwJYnHbNOwYap2CymkEXaMfdM1I6bx00px4wPzId1QU+mk4Mu0o+ldF2TN795Ba+0N5bDMSsdypl+IB7zW/Q7f8OfIx7z22JNmcC57q1Nx0N50ew6TiNRnl4mdsBDQ9mlUp7srcgjLBiLa9k4N5GUUOQMmEuHcm10vICm5SxoeYPrZywehK/blzshs9jJacfia4fCwCF965fzd8A97tPzyS3nASWYd7V8P1UBKc+pEki+Pjh2RkJFfLemn2pwECHLlej0cQ2lGJ9qwp3JNzTn5NZZPxPtLCcprbksGsh+Ltt5JZWh6OLVVLGk2C8LDepv/DSoX4rQIIU9H8BwEyxohCEHPOhyaYSKxDz7KrsKe5A70iO5M6N5AL4C7BDOSFkl5AiFxJLbqqxakpf8OOwtuefTLc1aVY6Qc87l+Q9iqI7Lya3yMX3i+fROKZWrIO11h1ws9sAc/ayUPJHllRyNVCw6ThaxnP2JbpUtPgcbTyxHWZsW6Z7v0IwfRb1+QhXwnvP+oJ5fZqFHvfmW9ZgGooB39m8O/gdQSwMEFAACAAgAkK6jSCqKN+aHEQAA8GEAABcAAAB1bml2ZXJzYWwvdW5pdmVyc2FsLnBuZ+3d+VeS2f8AcEszJ2eizcwsbZq0xQXUGjMXWmzSkXKd1FLR1GwzNTMUWVKnsUUldcpdmlzaJW3S3MAlJdSgCZXSlAqFEJUQkR0+9J2az4x+5g/4nvNwDni49znPva/73NUf3lzyOrDvm0WrF2lpaX3j7ubqo6WlA9PS0o7T09WkqHZb7tP8mRfvs2+3VhV1DVfzRSdq1/5dWlrVOH1F2ALN969i3QLjtbQWt396zyPH3I7Q0gq74O66yy8xZGIIfuVBpJIsUOajtJzPH9AGteV+tHya9SNk04+uznrL59ssmXgGKf/ouv5F2jL9+Xt0Lnl5KrRTkJWBFJlobZNiSH7uQT2fdujRUcI2JuOX/fUcWml9FaOnNIlP6yE+LlBIpume9vxm8TC7BDFcL5Gyi2Jk3K9XhZ6fp/v3j7c/rF6lLDvkti2bizvMgrpI3qYZS7uuuNw01P4a0qL194/7Nl7REYoneuamWEV1wM2Vtv/MhrTsTNbucxsjP6BB1U3KsPt3YCb7MiNmlXcjPeWEWd0Y72xQIk4fQZss+Gf2+ZRI7b4fTyuVfKwhDFY1p7rnU8Df+FnUV1ha5ZlFjWTMzv8QuRPivcTAVXd2Rr7REliTd2LZnPvNay1n/PwsogdtN0tz1fghxHvpT3Nv9RBCuZezjNMzt+yWNte9fkuNZpfR0lbuv9R355D97Batn6e/3MB7b8ScOunnNm3ZHEfNmG0P0bWE+bkaZM++XpOMNLBZ0AsgAASAABAAAkAACAABIAAEgAAQAAJAAAgAASAABIAAEAACQAAIAAEgAASAABAAAkAACAABIAAEgAAQAAJAAAgAASAABIAAEAACQAAIAAEgAASAABAAAkAACAABIAAEgAAQAAJAAAgAASAABIAAEAACQAAIAAEgAASAABAA4v8RIkXaNvKI5jIo+R/RAs+nqO1ju8MS0+bG0dM9bb8uP+BVwCqb2WEBW3rOh77PbDNeMCeioJ750YNHD85OhcT+e/v+W/I12ObIOXV9dh5MmWc+v2zn3RezylirKTr1Umib1uwq+QucYS7SkdznHuDm35OmKBvtcU5Tz9gpC0221+NFZ/q6/cFRzU1rx/IY3qP/LNDaHqJEzayA5gXLbfs4jSJhHUkZPe0Q06wSbWVxGSrMLUkiWVUMDclHSd6lF5mqJeSNhm7WjU3IJN7oTFa7qck/YynCtflE+SRFVaH+dtdNF84DRjTlnDO1Hu1CYgedgFSzRfAdeGk7K3TqTTyt5CdLo/TDYARy+0kT9QXDkFe9tG04ebupKlZIdeSjJuLgaFHfczBGcOUKnuYiH7/LecwWC7d3Y5c0CTqN4SVKPlYtH6RikGBRYiP10eSpN0yoWkobNAE3M4J/qHovDkAGmqCn/3geSeD8VlqFLDi6t3Zc/sJROE3N//L0c1JkHtO+ykWXtnmHcuNKk9gFHTQzXtz1Ulq9S9PkzN30ZXEQB8bqn8Din0jVjI3ViKEERsfG7pOl4mbxsPwx+d4rH1IIvphBi8EIiwzVjWxpUnG7WuveI4KXT5SqmY/mv1cz6g9KViG8QY3yyUZEZxWyAVmMHEA2xYFHb65/qgcWqfMmTxVlC2rWTiUHzdT08g4R9gS6XG8OB9PvP1uMPRxQw333V4Wpr3cqR4dYOCgmPLz14hoPxNkqm4iJ7mAE6hoz57vF5ifhL3xRTWZOlHbe8h7ZyBMVYj/kTiSl1jP/pDdEuSHhvlZOXgdrUpzO0PuWpTgR7J1drkrW+UXw8HJ4gr+IaVDfWZL51taE4JTR4b3gIvf9iDFT0tn/wbb0XF42GotDru28ya3JqwjhvJMGtI7suH6cfCg7ST7An+iud7D/3K+2m2mLmq08BfG99zAF16mKu1iSLwqTwPDgPJx5l0opZX6VhOK2DbR442NppJHwQbPA/CCmqSWrO6hS7BX2myrZpGbLhgzRvguEpXu3pMLwmMTbXjbwKxlmf1TZU4N/mFE6j4ktbnmAuy9u8QAzBxBbBk34n2oSkL12akfyAC/58Ll+auGXDm7nxRx8vwJaDe3s/n26NjaDKewt5QzwOTVnD4piWyNoobaLEdGQO6RWPBZ7RbqgbyM3vOMhe8qJGoaFnGpsXApjC0JXw2oXXK9Pj8aRVmw4Z2QEphNJ5IG8SO6o49PBhOblziOR07+nNzs7QDnkz2Ph1rEbRCeWOZaZIyW/9kDEBpvmMbnMW8StUVzLfqcgSH1laM1Esm+G/t2rPiBDjyoxqMBX37wxQ8+cp349tY0/7UQVEUscYjjPP98Q8bJlv8r81uDNpy8DmdyrcSUkrJJO8eBUT8e2jqxOdUdvplbx432qy4mGXYUxeg1nC0xKlWF+8IN2mX50fpgPyUXJwFUy2yOQVJGZHx0rPYYC5coeC5RenSz4jDPM2u7MB371TGQ1hKJITI4P+WsaPG6cOPGYMYDanBUja1CCA+FYpSjtJmWtvnnRa9zx4w3jYekr7oQ37TksNHPIU8Y/EF1KWpArIIz0qk/Lb6XjBDUIbGkC1cCmU1xWgHH368hpyFt06LsTmedtlZUE+q07HLvM9QY7Kj3tQJvoQritbduBqWQYicsrzBvtTaWYqj6mP8C29MnTg/kLG4pmZPiZhdGTZOXnKRetm6UkbDWZSuLa4M9RXtlg+b6o4XTVycJUSop+ruznxAbXV7pnGXmHMsAdd9I9sdbOpAr7+SC4OusJtYE4UoHJ2mlLJazvSAyw2tdJ8NQUe3EzS1CJsH//g/P93V2R6vnPX+ad6uu+rjJhFRH7u5vZkfWWA2tObEniBPJ7hzHyiSunGya4OrkiIqjZ3pN///NC9jbomzVTnnoM+JvnWNWYP0k2Fk6XPUmSfTSEo+KEvb6e0RiVEM+cEfBqOb6kGYWQBkddaJWohbgkXlJf+xg2F1fGi8ubtEBjRBKRZk7Yjh4Q2PbzvEkhBHoVo84khOMPwpeGK5HOTJlItiaUQecnr2SNOo/IC/TMF+rmml01mQQZ6bocVmYRhwUYGfcWPLOH3f1IFtP6dPDXus1/BdK11YxVi5mvtFnH2XABRJXsmibLT2Dg7Jko4T1mMoPVC1/cz9/mMlmivpLDJ6lVHblZq7KbrD1ijCnCQjx561u/p7dNWYxOeOLp5BKe1A9211S0A8eoe++uXMWpFnqpxeeDecLHBBqRSXOFLIWttBh5aVySLtc+SWmJ5D+zTiZvyn/4OKK73Sjs8/p3J6VuGMm7EWCrSj2NWgY9uITuOb4PUoBZBo9jaSY+otVZGP7oILkdq+TBwSbYhuHbHF/olsL7mfPo5MPI5FecpCwcgycy9iRZ5AfNKMj0Xl7wHxE6ZUmrVnMcm9PQIZNS+q+ZFcICaJCmPke2brbF8UHVe1IpAb/2qBGDwojMbX+F/a1LuSfxj6u9kFUtu43bVbcgVyaCqgS4ugfW1zXXB8NYbh25Mm/4+xrPDQFTJJqwWLWAc9FVrpMrayY7ZO3tqh19Vp3q/jpgh2mr67pL2eW3nTB8aHntECm07Wex/l9jLGHVq416Pfijlk5jy8Uyh91uVusrW8tduKZMRLhqe/idmuj9zpk64ddsiWqK3iIhmB4oR1qVCAY4dnAkg3cIfLikVaKyEDVYod2pKDPb9d7OE2erbZXKLAPYmPhT4Rv0zDUrN/R7kmIUDN4Jw/YT+tpfts9IVFc/nNgJCSPdQxPs5X9WJ4iQgk5tqQ2tsTqbEROww+U30+oyk7rdu9HqHG5eXgaccAyidAjGZbzwUTsS19wiRkQyGeGUQRcawjKykxdM4FRdoCgSHjBOypIPkFZEMfLe6JnDMazOzW1JrQOih2jrRKfny0oFHy9/e0GkkvOZTjOvwos2lia+r8WDoIqP7EamcrKDpbeRIV8cO7EW2URvMGwd+X2yfTBd/mWHVHTibfY+k9eO32fgAjn6uVLSQTt1TvFSEDsulOtxZkxchLHrFYxuF2LdzaVrErkhuZxtzril9p3iYCO4jx0839JZfdkqPNhWrbJiHccZwLo6X0oD8i0tYS6yD2XPxSS1cv/e7NQGHofuCUULtoueiLZyW5NRWLcE21g3SAGxzITeGUwj0AuQwc2gsC9bKeLpt9f8Q+pzQs+8tl8zpJlSO/Ne9qivFW9jPjnb4PdaFLnF49sjE26hE8LXM2YOopP0C89qwZT6cSmj5qhr+fFNher4HvIi88jv0EWC/fCoeRX9G0AukrcV1RGrvcfieMdfpoklqvO8iNAJR7Y3h9x2SpV1CCI4R+dOdPK6HP9cJeRGiZrdH+iyuUf31WD1j1TJqnP3rc9peoXTzYxId2cVqqJmhvWBt8hcJM/ALk48DCnAuh9QIhZky8YyZDUVAmevMWkGI1kFnr/2u/xfL6GHS3Vy3SFJrEx7a2Ivu0azkUgfiqc5F2meEaKIpJyIwZS+NlKw7Un1kpcWUAR+V3PaIKeke/p4DmJatPiMYnn4YGnVsM3h/HFxa/tv4g/cks8V/bo4LcVTs2U98lU26usd6DeyDeqaWG9TUwarR21WtEiLZdzaLxxcCeok7MeSLn/FYnDUT0/LdlgOecoUnTwbKE72snjpnrG4sXeNIcwdBNmVP5CSabxX1S1jWpQs0o2FAmXuYyVY6Uce4Z6qdQ6CFGiG5NEqkbMH27vcWuyJldE7aDK1MB06/WJPEV4xsvEIpaAjZ+mTpzmjob/THPPQaZR82UQheJG5i5djb9mtqIufu17M2wd1wwOO+ePLDQ6MHr9+Ct/VnVQCJvMIJKK/5Z1HTeGaXRHo2IQTV7MNbpREZVfuKl/0CuXgQ/oeXVwoRskHmSthOrnGjX6BSHLj9EceMhmOdHBSsLGxI1lDNp8b52ttcPO0T+OxmhF1g4s19BqTU88pHXS8rmf+iA8/w28WY6Kda3jdp9gWuTFo3mHNmWB9/riksoshWhzPBemBxPNWfNmSv+hu0Uyaw1sKLaXEKly35zvxHaxBFBPcYcQ5FmYr1fGEcKXOASh3KlfTS4j80DzV+Y8fQ0zX1ceIv2w9TDGSd7uYtAgmzoPfS7cqIPmCGSUSNBMtHkrrN1tp/oj0DfNTj9Y0rkWuVGwjMHPgrD2kk8tamLuHyO0fQFSJki2V8969czl25MtgkRnd5odVz4R3xWObzJgclewBWgpPnnhsIX3T0haxbP8YfuHwzH44HCMdJdx0V6qjmdOPVUlhmi6d9Mvy1hFJaznxXOyEYx3alP+C4Bkka+9ol6NjR6lDDn/W2Z7ckoByauCTq/2lZz2OEqbEO/o4Cdfwhk81z0dVKVm1kMSOwasVHCgcBbo8jTdQURHER1IRAWuVX/xODJF2w1Vnwkn8Zz9duGGqeLtwIeN1uOe3vIlGDK4Cuk7zvFAvWNZDZp9buVx3zEI7S1DPvuNEk5Wu9YjywcVvAfNtQrIaWBV2biYmC3PjreJPWtBxmOmy5+0gaNOOwl5WP31D+mRcczxfs1f85eMqrFufsOkywXM8cWNIFP/KlyUoNyVcbTZsM3/nlBMDRU2uwtMIDunhCrMTa2DUpYFnYj8Fy68k5lE+9WmPMsp/p6yS4T8Sg5WtXX8/KHKO3VDdnAginXhfc+zhTPxwvAKFibZ06ITf7GwtH96UJbLvOLl4PboYrZqpn++GhubKfH6WMaV5HxTjUdBGiW0WMj/gPehyvCKtrbvH6r/HPn9tzrR0vJCGpdOSGkmqS/LmVPcp42IhizjVZVG0zxR91lf95uN0lPKQ83gx3B7cCF03+8j/KnonpEBJb3uYmN4654Cr6eFHNrfPSbbTZNgvilkx5ywOAZmrZQzSmsv2X+vO/fEAj/8L1i9nqs+tG970b8H6RR2G8O1L/se9W1rydO9eezOg4Kdfu8RX8Rx32s25IsowsxwTpJlzBJo+ts/dZ/mcf3DceJBy4jsW2b+1HPNOs+Dw2UIaNCYZ8mNhYdfs3yeAavftvnsJhlWYFhB7mn9T60K1NC/3vQdcq3aHpv4HUEsDBBQAAgAIAJCuo0iV7pF+SwAAAGsAAAAbAAAAdW5pdmVyc2FsL3VuaXZlcnNhbC5wbmcueG1ss7GvyM1RKEstKs7Mz7NVMtQzULK34+WyKShKLctMLVeoAIoBBSFASaESyDVCcMszU0oygEIG5mYIwYzUzPSMElslCwNzuKA+0EwAUEsBAgAAFAACAAgAkK6jSA5qJE5iBAAABREAAB0AAAAAAAAAAQAAAAAAAAAAAHVuaXZlcnNhbC9jb21tb25fbWVzc2FnZXMubG5nUEsBAgAAFAACAAgAkK6jSAh+CyMpAwAAhgwAACcAAAAAAAAAAQAAAAAAnQQAAHVuaXZlcnNhbC9mbGFzaF9wdWJsaXNoaW5nX3NldHRpbmdzLnhtbFBLAQIAABQAAgAIAJCuo0i1/AlkugIAAFUKAAAhAAAAAAAAAAEAAAAAAAsIAAB1bml2ZXJzYWwvZmxhc2hfc2tpbl9zZXR0aW5ncy54bWxQSwECAAAUAAIACACQrqNIKpYPZ/4CAACXCwAAJgAAAAAAAAABAAAAAAAECwAAdW5pdmVyc2FsL2h0bWxfcHVibGlzaGluZ19zZXR0aW5ncy54bWxQSwECAAAUAAIACACQrqNIaHFSkZoBAAAfBgAAHwAAAAAAAAABAAAAAABGDgAAdW5pdmVyc2FsL2h0bWxfc2tpbl9zZXR0aW5ncy5qc1BLAQIAABQAAgAIAJCuo0g9PC/RwQAAAOUBAAAaAAAAAAAAAAEAAAAAAB0QAAB1bml2ZXJzYWwvaTE4bl9wcmVzZXRzLnhtbFBLAQIAABQAAgAIAJCuo0izv7NQbQAAAHIAAAAcAAAAAAAAAAEAAAAAABYRAAB1bml2ZXJzYWwvbG9jYWxfc2V0dGluZ3MueG1sUEsBAgAAFAACAAgARJRXRyO0Tvv7AgAAsAgAABQAAAAAAAAAAQAAAAAAvREAAHVuaXZlcnNhbC9wbGF5ZXIueG1sUEsBAgAAFAACAAgAkK6jSIyYS/o+CAAAjyAAACkAAAAAAAAAAQAAAAAA6hQAAHVuaXZlcnNhbC9za2luX2N1c3RvbWl6YXRpb25fc2V0dGluZ3MueG1sUEsBAgAAFAACAAgAkK6jSCqKN+aHEQAA8GEAABcAAAAAAAAAAAAAAAAAbx0AAHVuaXZlcnNhbC91bml2ZXJzYWwucG5nUEsBAgAAFAACAAgAkK6jSJXukX5LAAAAawAAABsAAAAAAAAAAQAAAAAAKy8AAHVuaXZlcnNhbC91bml2ZXJzYWwucG5nLnhtbFBLBQYAAAAACwALAEkDAACvLwAAAAA="/>
  <p:tag name="ISPRING_PRESENTATION_TITLE" val="1"/>
  <p:tag name="ISPRING_SCORM_PASSING_SCORE" val="100.000000"/>
  <p:tag name="ISPRING_FIRST_PUBLISH" val="1"/>
  <p:tag name="ISPRING_SCORM_RATE_QUIZZES" val="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OUTPUT_FOLDER" val="F:\2月份我图原创上传文件\807"/>
</p:tagLst>
</file>

<file path=ppt/theme/theme1.xml><?xml version="1.0" encoding="utf-8"?>
<a:theme xmlns:a="http://schemas.openxmlformats.org/drawingml/2006/main" name="Office 主题">
  <a:themeElements>
    <a:clrScheme name="自定义 68">
      <a:dk1>
        <a:sysClr val="windowText" lastClr="000000"/>
      </a:dk1>
      <a:lt1>
        <a:srgbClr val="FFFFFF"/>
      </a:lt1>
      <a:dk2>
        <a:srgbClr val="000000"/>
      </a:dk2>
      <a:lt2>
        <a:srgbClr val="FFFFFF"/>
      </a:lt2>
      <a:accent1>
        <a:srgbClr val="17617B"/>
      </a:accent1>
      <a:accent2>
        <a:srgbClr val="F97F49"/>
      </a:accent2>
      <a:accent3>
        <a:srgbClr val="17617B"/>
      </a:accent3>
      <a:accent4>
        <a:srgbClr val="F97F49"/>
      </a:accent4>
      <a:accent5>
        <a:srgbClr val="17617B"/>
      </a:accent5>
      <a:accent6>
        <a:srgbClr val="F97F49"/>
      </a:accent6>
      <a:hlink>
        <a:srgbClr val="17617B"/>
      </a:hlink>
      <a:folHlink>
        <a:srgbClr val="F97F49"/>
      </a:folHlink>
    </a:clrScheme>
    <a:fontScheme name="自定义 1">
      <a:majorFont>
        <a:latin typeface="Calibri"/>
        <a:ea typeface="字魂35号-经典雅黑"/>
        <a:cs typeface=""/>
      </a:majorFont>
      <a:minorFont>
        <a:latin typeface="Calibri"/>
        <a:ea typeface="字魂35号-经典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1290</Words>
  <Application>Microsoft Office PowerPoint</Application>
  <PresentationFormat>On-screen Show (16:9)</PresentationFormat>
  <Paragraphs>209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Abadi</vt:lpstr>
      <vt:lpstr>Arial</vt:lpstr>
      <vt:lpstr>Calibri</vt:lpstr>
      <vt:lpstr>Cambria</vt:lpstr>
      <vt:lpstr>Candara</vt:lpstr>
      <vt:lpstr>Source Han Sans CN Medium</vt:lpstr>
      <vt:lpstr>Wingdings</vt:lpstr>
      <vt:lpstr>思源黑体 CN Heavy</vt:lpstr>
      <vt:lpstr>Office 主题</vt:lpstr>
      <vt:lpstr>PowerPoint Presentation</vt:lpstr>
      <vt:lpstr>Pengertian  </vt:lpstr>
      <vt:lpstr>Pengertian  </vt:lpstr>
      <vt:lpstr>PowerPoint Presentation</vt:lpstr>
      <vt:lpstr>Perencanaan manajemen  resiko</vt:lpstr>
      <vt:lpstr>Perencanaan manajemen  resiko</vt:lpstr>
      <vt:lpstr>PowerPoint Presentation</vt:lpstr>
      <vt:lpstr>Identifikasi resiko</vt:lpstr>
      <vt:lpstr>Identifikasi  resiko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2019-03-20T05:40:48Z</dcterms:created>
  <dcterms:modified xsi:type="dcterms:W3CDTF">2024-12-03T20:52:54Z</dcterms:modified>
</cp:coreProperties>
</file>