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64" r:id="rId4"/>
    <p:sldId id="265" r:id="rId5"/>
    <p:sldId id="266" r:id="rId6"/>
    <p:sldId id="267" r:id="rId7"/>
    <p:sldId id="268" r:id="rId8"/>
    <p:sldId id="271" r:id="rId9"/>
    <p:sldId id="261" r:id="rId10"/>
    <p:sldId id="272" r:id="rId11"/>
    <p:sldId id="273" r:id="rId12"/>
    <p:sldId id="269" r:id="rId13"/>
    <p:sldId id="277" r:id="rId14"/>
    <p:sldId id="275" r:id="rId15"/>
    <p:sldId id="276" r:id="rId16"/>
    <p:sldId id="278" r:id="rId1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624"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1AEFA-67B8-442F-B577-5759E6A350DD}" type="doc">
      <dgm:prSet loTypeId="urn:microsoft.com/office/officeart/2005/8/layout/target3" loCatId="list" qsTypeId="urn:microsoft.com/office/officeart/2005/8/quickstyle/simple5" qsCatId="simple" csTypeId="urn:microsoft.com/office/officeart/2005/8/colors/colorful4" csCatId="colorful" phldr="1"/>
      <dgm:spPr/>
      <dgm:t>
        <a:bodyPr/>
        <a:lstStyle/>
        <a:p>
          <a:endParaRPr lang="id-ID"/>
        </a:p>
      </dgm:t>
    </dgm:pt>
    <dgm:pt modelId="{50C57D34-1B10-483A-9950-ACD93CBBC301}">
      <dgm:prSet phldrT="[Text]" custT="1"/>
      <dgm:spPr>
        <a:ln>
          <a:solidFill>
            <a:srgbClr val="FF0000"/>
          </a:solidFill>
        </a:ln>
      </dgm:spPr>
      <dgm:t>
        <a:bodyPr/>
        <a:lstStyle/>
        <a:p>
          <a:r>
            <a:rPr lang="nl-NL" sz="2000" b="0" dirty="0" smtClean="0">
              <a:effectLst/>
              <a:latin typeface="Agency FB" pitchFamily="34" charset="0"/>
            </a:rPr>
            <a:t>Asas Kesejahteraan dan Keamanan</a:t>
          </a:r>
          <a:endParaRPr lang="id-ID" sz="2000" b="0" dirty="0">
            <a:effectLst/>
          </a:endParaRPr>
        </a:p>
      </dgm:t>
    </dgm:pt>
    <dgm:pt modelId="{7B520AE6-ED5A-4E2D-9A16-B41FDF4CE5A3}" type="parTrans" cxnId="{81FE2244-EC7A-42DA-8E83-F40C1C9D4901}">
      <dgm:prSet/>
      <dgm:spPr/>
      <dgm:t>
        <a:bodyPr/>
        <a:lstStyle/>
        <a:p>
          <a:endParaRPr lang="id-ID" sz="2000"/>
        </a:p>
      </dgm:t>
    </dgm:pt>
    <dgm:pt modelId="{03439086-6533-4535-A464-DE910796E15E}" type="sibTrans" cxnId="{81FE2244-EC7A-42DA-8E83-F40C1C9D4901}">
      <dgm:prSet/>
      <dgm:spPr/>
      <dgm:t>
        <a:bodyPr/>
        <a:lstStyle/>
        <a:p>
          <a:endParaRPr lang="id-ID" sz="2000"/>
        </a:p>
      </dgm:t>
    </dgm:pt>
    <dgm:pt modelId="{4F04715F-6F74-46F5-A83A-66160652F489}">
      <dgm:prSet phldrT="[Text]" custT="1"/>
      <dgm:spPr/>
      <dgm:t>
        <a:bodyPr/>
        <a:lstStyle/>
        <a:p>
          <a:pPr>
            <a:lnSpc>
              <a:spcPct val="100000"/>
            </a:lnSpc>
          </a:pPr>
          <a:r>
            <a:rPr lang="hu-HU" sz="2000" b="0" dirty="0" smtClean="0">
              <a:effectLst/>
              <a:latin typeface="Agency FB" pitchFamily="34" charset="0"/>
            </a:rPr>
            <a:t>Asas Komprehensif Integral atau Menyeluruh</a:t>
          </a:r>
          <a:r>
            <a:rPr lang="id-ID" sz="2000" b="0" dirty="0" smtClean="0">
              <a:effectLst/>
              <a:latin typeface="Agency FB" pitchFamily="34" charset="0"/>
            </a:rPr>
            <a:t> </a:t>
          </a:r>
          <a:r>
            <a:rPr lang="hu-HU" sz="2000" b="0" dirty="0" smtClean="0">
              <a:effectLst/>
              <a:latin typeface="Agency FB" pitchFamily="34" charset="0"/>
            </a:rPr>
            <a:t>Terpadu</a:t>
          </a:r>
          <a:endParaRPr lang="id-ID" sz="2000" b="0" dirty="0">
            <a:effectLst/>
          </a:endParaRPr>
        </a:p>
      </dgm:t>
    </dgm:pt>
    <dgm:pt modelId="{0F8842ED-1776-4FCB-8B37-CCBBEE81596E}" type="parTrans" cxnId="{5389A9AD-16BE-4730-9A60-2339F72C3533}">
      <dgm:prSet/>
      <dgm:spPr/>
      <dgm:t>
        <a:bodyPr/>
        <a:lstStyle/>
        <a:p>
          <a:endParaRPr lang="id-ID" sz="2000"/>
        </a:p>
      </dgm:t>
    </dgm:pt>
    <dgm:pt modelId="{F8526663-238B-4C85-9CDB-2E9ED9BDA9AD}" type="sibTrans" cxnId="{5389A9AD-16BE-4730-9A60-2339F72C3533}">
      <dgm:prSet/>
      <dgm:spPr/>
      <dgm:t>
        <a:bodyPr/>
        <a:lstStyle/>
        <a:p>
          <a:endParaRPr lang="id-ID" sz="2000"/>
        </a:p>
      </dgm:t>
    </dgm:pt>
    <dgm:pt modelId="{941A0F68-7266-47B4-93FF-9581A1FE72A9}">
      <dgm:prSet phldrT="[Text]" custT="1"/>
      <dgm:spPr/>
      <dgm:t>
        <a:bodyPr/>
        <a:lstStyle/>
        <a:p>
          <a:r>
            <a:rPr lang="cs-CZ" sz="2000" b="0" dirty="0" smtClean="0">
              <a:effectLst/>
              <a:latin typeface="Agency FB" pitchFamily="34" charset="0"/>
            </a:rPr>
            <a:t>Asas Mawas ke Dalam da</a:t>
          </a:r>
          <a:r>
            <a:rPr lang="id-ID" sz="2000" b="0" dirty="0" smtClean="0">
              <a:effectLst/>
              <a:latin typeface="Agency FB" pitchFamily="34" charset="0"/>
            </a:rPr>
            <a:t>n</a:t>
          </a:r>
          <a:r>
            <a:rPr lang="cs-CZ" sz="2000" b="0" dirty="0" smtClean="0">
              <a:effectLst/>
              <a:latin typeface="Agency FB" pitchFamily="34" charset="0"/>
            </a:rPr>
            <a:t> Mawas ke Luar</a:t>
          </a:r>
          <a:endParaRPr lang="id-ID" sz="2000" b="0" dirty="0">
            <a:effectLst/>
          </a:endParaRPr>
        </a:p>
      </dgm:t>
    </dgm:pt>
    <dgm:pt modelId="{71F91648-6FED-4197-9634-95A6755C9881}" type="parTrans" cxnId="{CD96904B-A291-4A81-B72C-D00CD94F6768}">
      <dgm:prSet/>
      <dgm:spPr/>
      <dgm:t>
        <a:bodyPr/>
        <a:lstStyle/>
        <a:p>
          <a:endParaRPr lang="id-ID" sz="2000"/>
        </a:p>
      </dgm:t>
    </dgm:pt>
    <dgm:pt modelId="{08D6CD74-26FE-40A3-A557-B961F09AF294}" type="sibTrans" cxnId="{CD96904B-A291-4A81-B72C-D00CD94F6768}">
      <dgm:prSet/>
      <dgm:spPr/>
      <dgm:t>
        <a:bodyPr/>
        <a:lstStyle/>
        <a:p>
          <a:endParaRPr lang="id-ID" sz="2000"/>
        </a:p>
      </dgm:t>
    </dgm:pt>
    <dgm:pt modelId="{28D327A4-2F5F-43B2-8612-B9FCF0641BD6}">
      <dgm:prSet phldrT="[Text]" custT="1"/>
      <dgm:spPr/>
      <dgm:t>
        <a:bodyPr/>
        <a:lstStyle/>
        <a:p>
          <a:r>
            <a:rPr lang="nl-NL" sz="2000" b="0" dirty="0" smtClean="0">
              <a:effectLst/>
              <a:latin typeface="Agency FB" pitchFamily="34" charset="0"/>
            </a:rPr>
            <a:t>Asas Kekeluargaan</a:t>
          </a:r>
          <a:endParaRPr lang="id-ID" sz="2000" b="0" dirty="0">
            <a:effectLst/>
          </a:endParaRPr>
        </a:p>
      </dgm:t>
    </dgm:pt>
    <dgm:pt modelId="{5A0C3914-EB71-4467-876A-58E4686A0828}" type="parTrans" cxnId="{3E395097-57DF-4CBD-849F-3AB322E15F22}">
      <dgm:prSet/>
      <dgm:spPr/>
      <dgm:t>
        <a:bodyPr/>
        <a:lstStyle/>
        <a:p>
          <a:endParaRPr lang="id-ID" sz="2000"/>
        </a:p>
      </dgm:t>
    </dgm:pt>
    <dgm:pt modelId="{A8D4CFDA-D98C-4025-9D37-F79871EA6254}" type="sibTrans" cxnId="{3E395097-57DF-4CBD-849F-3AB322E15F22}">
      <dgm:prSet/>
      <dgm:spPr/>
      <dgm:t>
        <a:bodyPr/>
        <a:lstStyle/>
        <a:p>
          <a:endParaRPr lang="id-ID" sz="2000"/>
        </a:p>
      </dgm:t>
    </dgm:pt>
    <dgm:pt modelId="{D64C708D-1CFB-4146-8AC4-E6E300B3B107}" type="pres">
      <dgm:prSet presAssocID="{9F21AEFA-67B8-442F-B577-5759E6A350DD}" presName="Name0" presStyleCnt="0">
        <dgm:presLayoutVars>
          <dgm:chMax val="7"/>
          <dgm:dir/>
          <dgm:animLvl val="lvl"/>
          <dgm:resizeHandles val="exact"/>
        </dgm:presLayoutVars>
      </dgm:prSet>
      <dgm:spPr/>
      <dgm:t>
        <a:bodyPr/>
        <a:lstStyle/>
        <a:p>
          <a:endParaRPr lang="en-US"/>
        </a:p>
      </dgm:t>
    </dgm:pt>
    <dgm:pt modelId="{A8FAE0E3-5C1C-41B3-93E4-B30C05C25EA8}" type="pres">
      <dgm:prSet presAssocID="{50C57D34-1B10-483A-9950-ACD93CBBC301}" presName="circle1" presStyleLbl="node1" presStyleIdx="0" presStyleCnt="4"/>
      <dgm:spPr/>
    </dgm:pt>
    <dgm:pt modelId="{07EB910F-2F3C-4DFC-B0AB-2CF81F93CF28}" type="pres">
      <dgm:prSet presAssocID="{50C57D34-1B10-483A-9950-ACD93CBBC301}" presName="space" presStyleCnt="0"/>
      <dgm:spPr/>
    </dgm:pt>
    <dgm:pt modelId="{D628343A-E6E5-41AB-B658-DB28AA88A921}" type="pres">
      <dgm:prSet presAssocID="{50C57D34-1B10-483A-9950-ACD93CBBC301}" presName="rect1" presStyleLbl="alignAcc1" presStyleIdx="0" presStyleCnt="4"/>
      <dgm:spPr/>
      <dgm:t>
        <a:bodyPr/>
        <a:lstStyle/>
        <a:p>
          <a:endParaRPr lang="id-ID"/>
        </a:p>
      </dgm:t>
    </dgm:pt>
    <dgm:pt modelId="{CE858EC7-8DD8-4368-86A6-8E55D18C4350}" type="pres">
      <dgm:prSet presAssocID="{4F04715F-6F74-46F5-A83A-66160652F489}" presName="vertSpace2" presStyleLbl="node1" presStyleIdx="0" presStyleCnt="4"/>
      <dgm:spPr/>
    </dgm:pt>
    <dgm:pt modelId="{51EB47F8-3CD6-46DA-B31C-1BC682223A97}" type="pres">
      <dgm:prSet presAssocID="{4F04715F-6F74-46F5-A83A-66160652F489}" presName="circle2" presStyleLbl="node1" presStyleIdx="1" presStyleCnt="4"/>
      <dgm:spPr/>
    </dgm:pt>
    <dgm:pt modelId="{4CB0E811-D19D-4DD9-9473-17E40C14BF34}" type="pres">
      <dgm:prSet presAssocID="{4F04715F-6F74-46F5-A83A-66160652F489}" presName="rect2" presStyleLbl="alignAcc1" presStyleIdx="1" presStyleCnt="4"/>
      <dgm:spPr/>
      <dgm:t>
        <a:bodyPr/>
        <a:lstStyle/>
        <a:p>
          <a:endParaRPr lang="id-ID"/>
        </a:p>
      </dgm:t>
    </dgm:pt>
    <dgm:pt modelId="{2FBAA81F-951B-49B2-8D56-72264150F8D2}" type="pres">
      <dgm:prSet presAssocID="{941A0F68-7266-47B4-93FF-9581A1FE72A9}" presName="vertSpace3" presStyleLbl="node1" presStyleIdx="1" presStyleCnt="4"/>
      <dgm:spPr/>
    </dgm:pt>
    <dgm:pt modelId="{E69616C4-3D24-4F34-A438-076577882E0D}" type="pres">
      <dgm:prSet presAssocID="{941A0F68-7266-47B4-93FF-9581A1FE72A9}" presName="circle3" presStyleLbl="node1" presStyleIdx="2" presStyleCnt="4"/>
      <dgm:spPr/>
    </dgm:pt>
    <dgm:pt modelId="{7CA9F552-1992-4AE0-8117-9FFD0A865BEF}" type="pres">
      <dgm:prSet presAssocID="{941A0F68-7266-47B4-93FF-9581A1FE72A9}" presName="rect3" presStyleLbl="alignAcc1" presStyleIdx="2" presStyleCnt="4"/>
      <dgm:spPr/>
      <dgm:t>
        <a:bodyPr/>
        <a:lstStyle/>
        <a:p>
          <a:endParaRPr lang="id-ID"/>
        </a:p>
      </dgm:t>
    </dgm:pt>
    <dgm:pt modelId="{6CE1E1F7-6C47-4037-B771-1038598BC027}" type="pres">
      <dgm:prSet presAssocID="{28D327A4-2F5F-43B2-8612-B9FCF0641BD6}" presName="vertSpace4" presStyleLbl="node1" presStyleIdx="2" presStyleCnt="4"/>
      <dgm:spPr/>
    </dgm:pt>
    <dgm:pt modelId="{B6A1E906-A9E9-45EE-9B72-A8FD413E54DD}" type="pres">
      <dgm:prSet presAssocID="{28D327A4-2F5F-43B2-8612-B9FCF0641BD6}" presName="circle4" presStyleLbl="node1" presStyleIdx="3" presStyleCnt="4"/>
      <dgm:spPr/>
    </dgm:pt>
    <dgm:pt modelId="{F4C6BFD5-EA0C-4324-9BBB-829A17CA451C}" type="pres">
      <dgm:prSet presAssocID="{28D327A4-2F5F-43B2-8612-B9FCF0641BD6}" presName="rect4" presStyleLbl="alignAcc1" presStyleIdx="3" presStyleCnt="4"/>
      <dgm:spPr/>
      <dgm:t>
        <a:bodyPr/>
        <a:lstStyle/>
        <a:p>
          <a:endParaRPr lang="id-ID"/>
        </a:p>
      </dgm:t>
    </dgm:pt>
    <dgm:pt modelId="{98BC2D77-EC9D-44E9-BC99-BF930C2092AD}" type="pres">
      <dgm:prSet presAssocID="{50C57D34-1B10-483A-9950-ACD93CBBC301}" presName="rect1ParTxNoCh" presStyleLbl="alignAcc1" presStyleIdx="3" presStyleCnt="4">
        <dgm:presLayoutVars>
          <dgm:chMax val="1"/>
          <dgm:bulletEnabled val="1"/>
        </dgm:presLayoutVars>
      </dgm:prSet>
      <dgm:spPr/>
      <dgm:t>
        <a:bodyPr/>
        <a:lstStyle/>
        <a:p>
          <a:endParaRPr lang="id-ID"/>
        </a:p>
      </dgm:t>
    </dgm:pt>
    <dgm:pt modelId="{C1F8EEB4-4EA7-4173-8706-0D14EC43F3AB}" type="pres">
      <dgm:prSet presAssocID="{4F04715F-6F74-46F5-A83A-66160652F489}" presName="rect2ParTxNoCh" presStyleLbl="alignAcc1" presStyleIdx="3" presStyleCnt="4">
        <dgm:presLayoutVars>
          <dgm:chMax val="1"/>
          <dgm:bulletEnabled val="1"/>
        </dgm:presLayoutVars>
      </dgm:prSet>
      <dgm:spPr/>
      <dgm:t>
        <a:bodyPr/>
        <a:lstStyle/>
        <a:p>
          <a:endParaRPr lang="id-ID"/>
        </a:p>
      </dgm:t>
    </dgm:pt>
    <dgm:pt modelId="{685A07D4-0089-4B0E-8FFD-F332CD651E55}" type="pres">
      <dgm:prSet presAssocID="{941A0F68-7266-47B4-93FF-9581A1FE72A9}" presName="rect3ParTxNoCh" presStyleLbl="alignAcc1" presStyleIdx="3" presStyleCnt="4">
        <dgm:presLayoutVars>
          <dgm:chMax val="1"/>
          <dgm:bulletEnabled val="1"/>
        </dgm:presLayoutVars>
      </dgm:prSet>
      <dgm:spPr/>
      <dgm:t>
        <a:bodyPr/>
        <a:lstStyle/>
        <a:p>
          <a:endParaRPr lang="id-ID"/>
        </a:p>
      </dgm:t>
    </dgm:pt>
    <dgm:pt modelId="{F5F83528-E8CE-41F9-972A-39F90032037E}" type="pres">
      <dgm:prSet presAssocID="{28D327A4-2F5F-43B2-8612-B9FCF0641BD6}" presName="rect4ParTxNoCh" presStyleLbl="alignAcc1" presStyleIdx="3" presStyleCnt="4">
        <dgm:presLayoutVars>
          <dgm:chMax val="1"/>
          <dgm:bulletEnabled val="1"/>
        </dgm:presLayoutVars>
      </dgm:prSet>
      <dgm:spPr/>
      <dgm:t>
        <a:bodyPr/>
        <a:lstStyle/>
        <a:p>
          <a:endParaRPr lang="id-ID"/>
        </a:p>
      </dgm:t>
    </dgm:pt>
  </dgm:ptLst>
  <dgm:cxnLst>
    <dgm:cxn modelId="{8B6C1D07-356A-4AEF-B23D-018C9ACAFC88}" type="presOf" srcId="{50C57D34-1B10-483A-9950-ACD93CBBC301}" destId="{98BC2D77-EC9D-44E9-BC99-BF930C2092AD}" srcOrd="1" destOrd="0" presId="urn:microsoft.com/office/officeart/2005/8/layout/target3"/>
    <dgm:cxn modelId="{F7553374-A37D-4C9E-BCD4-36611DAE0772}" type="presOf" srcId="{941A0F68-7266-47B4-93FF-9581A1FE72A9}" destId="{7CA9F552-1992-4AE0-8117-9FFD0A865BEF}" srcOrd="0" destOrd="0" presId="urn:microsoft.com/office/officeart/2005/8/layout/target3"/>
    <dgm:cxn modelId="{87EFA2A0-50D6-4214-9747-C9289977EE75}" type="presOf" srcId="{4F04715F-6F74-46F5-A83A-66160652F489}" destId="{C1F8EEB4-4EA7-4173-8706-0D14EC43F3AB}" srcOrd="1" destOrd="0" presId="urn:microsoft.com/office/officeart/2005/8/layout/target3"/>
    <dgm:cxn modelId="{3FE0B9FB-F088-4D43-9C29-C7AB82B57F58}" type="presOf" srcId="{28D327A4-2F5F-43B2-8612-B9FCF0641BD6}" destId="{F5F83528-E8CE-41F9-972A-39F90032037E}" srcOrd="1" destOrd="0" presId="urn:microsoft.com/office/officeart/2005/8/layout/target3"/>
    <dgm:cxn modelId="{CFC51D53-3668-4442-A2D1-FC451BC62BA9}" type="presOf" srcId="{941A0F68-7266-47B4-93FF-9581A1FE72A9}" destId="{685A07D4-0089-4B0E-8FFD-F332CD651E55}" srcOrd="1" destOrd="0" presId="urn:microsoft.com/office/officeart/2005/8/layout/target3"/>
    <dgm:cxn modelId="{5389A9AD-16BE-4730-9A60-2339F72C3533}" srcId="{9F21AEFA-67B8-442F-B577-5759E6A350DD}" destId="{4F04715F-6F74-46F5-A83A-66160652F489}" srcOrd="1" destOrd="0" parTransId="{0F8842ED-1776-4FCB-8B37-CCBBEE81596E}" sibTransId="{F8526663-238B-4C85-9CDB-2E9ED9BDA9AD}"/>
    <dgm:cxn modelId="{3E395097-57DF-4CBD-849F-3AB322E15F22}" srcId="{9F21AEFA-67B8-442F-B577-5759E6A350DD}" destId="{28D327A4-2F5F-43B2-8612-B9FCF0641BD6}" srcOrd="3" destOrd="0" parTransId="{5A0C3914-EB71-4467-876A-58E4686A0828}" sibTransId="{A8D4CFDA-D98C-4025-9D37-F79871EA6254}"/>
    <dgm:cxn modelId="{81FE2244-EC7A-42DA-8E83-F40C1C9D4901}" srcId="{9F21AEFA-67B8-442F-B577-5759E6A350DD}" destId="{50C57D34-1B10-483A-9950-ACD93CBBC301}" srcOrd="0" destOrd="0" parTransId="{7B520AE6-ED5A-4E2D-9A16-B41FDF4CE5A3}" sibTransId="{03439086-6533-4535-A464-DE910796E15E}"/>
    <dgm:cxn modelId="{E6A9F80A-DC78-4ECB-BA54-4B72669E63ED}" type="presOf" srcId="{50C57D34-1B10-483A-9950-ACD93CBBC301}" destId="{D628343A-E6E5-41AB-B658-DB28AA88A921}" srcOrd="0" destOrd="0" presId="urn:microsoft.com/office/officeart/2005/8/layout/target3"/>
    <dgm:cxn modelId="{495589FB-9242-460B-8320-859086EEC2CF}" type="presOf" srcId="{9F21AEFA-67B8-442F-B577-5759E6A350DD}" destId="{D64C708D-1CFB-4146-8AC4-E6E300B3B107}" srcOrd="0" destOrd="0" presId="urn:microsoft.com/office/officeart/2005/8/layout/target3"/>
    <dgm:cxn modelId="{CD96904B-A291-4A81-B72C-D00CD94F6768}" srcId="{9F21AEFA-67B8-442F-B577-5759E6A350DD}" destId="{941A0F68-7266-47B4-93FF-9581A1FE72A9}" srcOrd="2" destOrd="0" parTransId="{71F91648-6FED-4197-9634-95A6755C9881}" sibTransId="{08D6CD74-26FE-40A3-A557-B961F09AF294}"/>
    <dgm:cxn modelId="{04BBB343-B426-455A-94D9-3C4833AA7A97}" type="presOf" srcId="{4F04715F-6F74-46F5-A83A-66160652F489}" destId="{4CB0E811-D19D-4DD9-9473-17E40C14BF34}" srcOrd="0" destOrd="0" presId="urn:microsoft.com/office/officeart/2005/8/layout/target3"/>
    <dgm:cxn modelId="{42DC02CE-E90A-4F97-9644-102E3F389F9D}" type="presOf" srcId="{28D327A4-2F5F-43B2-8612-B9FCF0641BD6}" destId="{F4C6BFD5-EA0C-4324-9BBB-829A17CA451C}" srcOrd="0" destOrd="0" presId="urn:microsoft.com/office/officeart/2005/8/layout/target3"/>
    <dgm:cxn modelId="{1269C167-09F5-4ED0-B936-7FC7C98A607B}" type="presParOf" srcId="{D64C708D-1CFB-4146-8AC4-E6E300B3B107}" destId="{A8FAE0E3-5C1C-41B3-93E4-B30C05C25EA8}" srcOrd="0" destOrd="0" presId="urn:microsoft.com/office/officeart/2005/8/layout/target3"/>
    <dgm:cxn modelId="{DDB93FAA-F476-4306-B5F2-22C342B125EB}" type="presParOf" srcId="{D64C708D-1CFB-4146-8AC4-E6E300B3B107}" destId="{07EB910F-2F3C-4DFC-B0AB-2CF81F93CF28}" srcOrd="1" destOrd="0" presId="urn:microsoft.com/office/officeart/2005/8/layout/target3"/>
    <dgm:cxn modelId="{98C892B7-4DE2-4A6E-9979-3F9E9063CAEE}" type="presParOf" srcId="{D64C708D-1CFB-4146-8AC4-E6E300B3B107}" destId="{D628343A-E6E5-41AB-B658-DB28AA88A921}" srcOrd="2" destOrd="0" presId="urn:microsoft.com/office/officeart/2005/8/layout/target3"/>
    <dgm:cxn modelId="{5D2435D4-ABEF-4CFA-ABA1-EF964A04CBC5}" type="presParOf" srcId="{D64C708D-1CFB-4146-8AC4-E6E300B3B107}" destId="{CE858EC7-8DD8-4368-86A6-8E55D18C4350}" srcOrd="3" destOrd="0" presId="urn:microsoft.com/office/officeart/2005/8/layout/target3"/>
    <dgm:cxn modelId="{6D4B2DB0-E2EA-4A9D-A32A-50B84150D16E}" type="presParOf" srcId="{D64C708D-1CFB-4146-8AC4-E6E300B3B107}" destId="{51EB47F8-3CD6-46DA-B31C-1BC682223A97}" srcOrd="4" destOrd="0" presId="urn:microsoft.com/office/officeart/2005/8/layout/target3"/>
    <dgm:cxn modelId="{0F5E9887-7D58-4A9F-971B-DEA902C1C44D}" type="presParOf" srcId="{D64C708D-1CFB-4146-8AC4-E6E300B3B107}" destId="{4CB0E811-D19D-4DD9-9473-17E40C14BF34}" srcOrd="5" destOrd="0" presId="urn:microsoft.com/office/officeart/2005/8/layout/target3"/>
    <dgm:cxn modelId="{678DA1D0-9208-4D35-9E36-6518D3D038CF}" type="presParOf" srcId="{D64C708D-1CFB-4146-8AC4-E6E300B3B107}" destId="{2FBAA81F-951B-49B2-8D56-72264150F8D2}" srcOrd="6" destOrd="0" presId="urn:microsoft.com/office/officeart/2005/8/layout/target3"/>
    <dgm:cxn modelId="{3CCDBE8D-63F8-458C-8B8B-D1B36B46A2AE}" type="presParOf" srcId="{D64C708D-1CFB-4146-8AC4-E6E300B3B107}" destId="{E69616C4-3D24-4F34-A438-076577882E0D}" srcOrd="7" destOrd="0" presId="urn:microsoft.com/office/officeart/2005/8/layout/target3"/>
    <dgm:cxn modelId="{2539CB6F-7425-4214-A09F-6AB347DCDFE9}" type="presParOf" srcId="{D64C708D-1CFB-4146-8AC4-E6E300B3B107}" destId="{7CA9F552-1992-4AE0-8117-9FFD0A865BEF}" srcOrd="8" destOrd="0" presId="urn:microsoft.com/office/officeart/2005/8/layout/target3"/>
    <dgm:cxn modelId="{7894B85F-D95D-4999-9B0B-CDDC71B7DCD8}" type="presParOf" srcId="{D64C708D-1CFB-4146-8AC4-E6E300B3B107}" destId="{6CE1E1F7-6C47-4037-B771-1038598BC027}" srcOrd="9" destOrd="0" presId="urn:microsoft.com/office/officeart/2005/8/layout/target3"/>
    <dgm:cxn modelId="{0CCF2EF2-BC3C-4683-836B-431057B5184F}" type="presParOf" srcId="{D64C708D-1CFB-4146-8AC4-E6E300B3B107}" destId="{B6A1E906-A9E9-45EE-9B72-A8FD413E54DD}" srcOrd="10" destOrd="0" presId="urn:microsoft.com/office/officeart/2005/8/layout/target3"/>
    <dgm:cxn modelId="{126967C9-37AA-4E85-BE41-4A58C6DBF9D1}" type="presParOf" srcId="{D64C708D-1CFB-4146-8AC4-E6E300B3B107}" destId="{F4C6BFD5-EA0C-4324-9BBB-829A17CA451C}" srcOrd="11" destOrd="0" presId="urn:microsoft.com/office/officeart/2005/8/layout/target3"/>
    <dgm:cxn modelId="{D66761D3-3417-408E-8012-F33872086E4A}" type="presParOf" srcId="{D64C708D-1CFB-4146-8AC4-E6E300B3B107}" destId="{98BC2D77-EC9D-44E9-BC99-BF930C2092AD}" srcOrd="12" destOrd="0" presId="urn:microsoft.com/office/officeart/2005/8/layout/target3"/>
    <dgm:cxn modelId="{38FB1082-DB98-4C49-ACCE-1CD67E976010}" type="presParOf" srcId="{D64C708D-1CFB-4146-8AC4-E6E300B3B107}" destId="{C1F8EEB4-4EA7-4173-8706-0D14EC43F3AB}" srcOrd="13" destOrd="0" presId="urn:microsoft.com/office/officeart/2005/8/layout/target3"/>
    <dgm:cxn modelId="{54C54CC2-E10C-4635-90A3-66034E175541}" type="presParOf" srcId="{D64C708D-1CFB-4146-8AC4-E6E300B3B107}" destId="{685A07D4-0089-4B0E-8FFD-F332CD651E55}" srcOrd="14" destOrd="0" presId="urn:microsoft.com/office/officeart/2005/8/layout/target3"/>
    <dgm:cxn modelId="{CC50A630-C4F8-458F-B3F8-B37691B888E0}" type="presParOf" srcId="{D64C708D-1CFB-4146-8AC4-E6E300B3B107}" destId="{F5F83528-E8CE-41F9-972A-39F90032037E}"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5F7178-912A-491F-B3BA-E4D68BD86626}" type="doc">
      <dgm:prSet loTypeId="urn:microsoft.com/office/officeart/2005/8/layout/process4" loCatId="list" qsTypeId="urn:microsoft.com/office/officeart/2005/8/quickstyle/simple4" qsCatId="simple" csTypeId="urn:microsoft.com/office/officeart/2005/8/colors/colorful4" csCatId="colorful" phldr="1"/>
      <dgm:spPr/>
      <dgm:t>
        <a:bodyPr/>
        <a:lstStyle/>
        <a:p>
          <a:endParaRPr lang="id-ID"/>
        </a:p>
      </dgm:t>
    </dgm:pt>
    <dgm:pt modelId="{E7ACA92E-0BCB-4CF1-94D8-CBEBEAD46415}">
      <dgm:prSet phldrT="[Text]"/>
      <dgm:spPr>
        <a:ln>
          <a:solidFill>
            <a:srgbClr val="C00000"/>
          </a:solidFill>
        </a:ln>
      </dgm:spPr>
      <dgm:t>
        <a:bodyPr/>
        <a:lstStyle/>
        <a:p>
          <a:r>
            <a:rPr lang="en-US" b="1" dirty="0" err="1" smtClean="0">
              <a:solidFill>
                <a:schemeClr val="bg1"/>
              </a:solidFill>
              <a:effectLst/>
              <a:latin typeface="Arial" charset="0"/>
            </a:rPr>
            <a:t>Dimensi</a:t>
          </a:r>
          <a:r>
            <a:rPr lang="en-US" b="1" dirty="0" smtClean="0">
              <a:solidFill>
                <a:schemeClr val="bg1"/>
              </a:solidFill>
              <a:effectLst/>
              <a:latin typeface="Arial" charset="0"/>
            </a:rPr>
            <a:t> </a:t>
          </a:r>
          <a:r>
            <a:rPr lang="en-US" b="1" dirty="0" err="1" smtClean="0">
              <a:solidFill>
                <a:schemeClr val="bg1"/>
              </a:solidFill>
              <a:effectLst/>
              <a:latin typeface="Arial" charset="0"/>
            </a:rPr>
            <a:t>realitas</a:t>
          </a:r>
          <a:endParaRPr lang="en-US" b="1" dirty="0" smtClean="0">
            <a:solidFill>
              <a:schemeClr val="bg1"/>
            </a:solidFill>
            <a:effectLst/>
            <a:latin typeface="Arial" charset="0"/>
          </a:endParaRPr>
        </a:p>
        <a:p>
          <a:r>
            <a:rPr lang="en-US" dirty="0" err="1" smtClean="0">
              <a:effectLst/>
              <a:latin typeface="Arial" charset="0"/>
            </a:rPr>
            <a:t>Ideologi</a:t>
          </a:r>
          <a:r>
            <a:rPr lang="en-US" dirty="0" smtClean="0">
              <a:effectLst/>
              <a:latin typeface="Arial" charset="0"/>
            </a:rPr>
            <a:t> </a:t>
          </a:r>
          <a:r>
            <a:rPr lang="en-US" dirty="0" err="1" smtClean="0">
              <a:effectLst/>
              <a:latin typeface="Arial" charset="0"/>
            </a:rPr>
            <a:t>mengandung</a:t>
          </a:r>
          <a:r>
            <a:rPr lang="en-US" dirty="0" smtClean="0">
              <a:effectLst/>
              <a:latin typeface="Arial" charset="0"/>
            </a:rPr>
            <a:t> </a:t>
          </a:r>
          <a:r>
            <a:rPr lang="en-US" dirty="0" err="1" smtClean="0">
              <a:effectLst/>
              <a:latin typeface="Arial" charset="0"/>
            </a:rPr>
            <a:t>nilai-nilai</a:t>
          </a:r>
          <a:r>
            <a:rPr lang="en-US" dirty="0" smtClean="0">
              <a:effectLst/>
              <a:latin typeface="Arial" charset="0"/>
            </a:rPr>
            <a:t> </a:t>
          </a:r>
          <a:r>
            <a:rPr lang="en-US" dirty="0" err="1" smtClean="0">
              <a:effectLst/>
              <a:latin typeface="Arial" charset="0"/>
            </a:rPr>
            <a:t>hidup</a:t>
          </a:r>
          <a:r>
            <a:rPr lang="en-US" dirty="0" smtClean="0">
              <a:effectLst/>
              <a:latin typeface="Arial" charset="0"/>
            </a:rPr>
            <a:t> yang </a:t>
          </a:r>
          <a:r>
            <a:rPr lang="en-US" dirty="0" err="1" smtClean="0">
              <a:effectLst/>
              <a:latin typeface="Arial" charset="0"/>
            </a:rPr>
            <a:t>terkandung</a:t>
          </a:r>
          <a:r>
            <a:rPr lang="en-US" dirty="0" smtClean="0">
              <a:effectLst/>
              <a:latin typeface="Arial" charset="0"/>
            </a:rPr>
            <a:t> di </a:t>
          </a:r>
          <a:r>
            <a:rPr lang="en-US" dirty="0" err="1" smtClean="0">
              <a:effectLst/>
              <a:latin typeface="Arial" charset="0"/>
            </a:rPr>
            <a:t>dalam</a:t>
          </a:r>
          <a:r>
            <a:rPr lang="en-US" dirty="0" smtClean="0">
              <a:effectLst/>
              <a:latin typeface="Arial" charset="0"/>
            </a:rPr>
            <a:t> </a:t>
          </a:r>
          <a:r>
            <a:rPr lang="en-US" dirty="0" err="1" smtClean="0">
              <a:effectLst/>
              <a:latin typeface="Arial" charset="0"/>
            </a:rPr>
            <a:t>bangsa</a:t>
          </a:r>
          <a:endParaRPr lang="id-ID" dirty="0">
            <a:effectLst/>
          </a:endParaRPr>
        </a:p>
      </dgm:t>
    </dgm:pt>
    <dgm:pt modelId="{52F45C4F-C3D5-467C-8599-25360D759CAB}" type="parTrans" cxnId="{D76E3C9B-A965-4544-AD9E-D794B795E9E4}">
      <dgm:prSet/>
      <dgm:spPr/>
      <dgm:t>
        <a:bodyPr/>
        <a:lstStyle/>
        <a:p>
          <a:endParaRPr lang="id-ID"/>
        </a:p>
      </dgm:t>
    </dgm:pt>
    <dgm:pt modelId="{A0472568-0AC3-4D65-92E2-DCB6F9DED938}" type="sibTrans" cxnId="{D76E3C9B-A965-4544-AD9E-D794B795E9E4}">
      <dgm:prSet/>
      <dgm:spPr/>
      <dgm:t>
        <a:bodyPr/>
        <a:lstStyle/>
        <a:p>
          <a:endParaRPr lang="id-ID"/>
        </a:p>
      </dgm:t>
    </dgm:pt>
    <dgm:pt modelId="{5B07B2AF-186B-4A96-AFD9-E91C74A2E914}">
      <dgm:prSet phldrT="[Text]" custT="1"/>
      <dgm:spPr>
        <a:ln>
          <a:solidFill>
            <a:srgbClr val="C00000"/>
          </a:solidFill>
        </a:ln>
      </dgm:spPr>
      <dgm:t>
        <a:bodyPr/>
        <a:lstStyle/>
        <a:p>
          <a:r>
            <a:rPr lang="en-US" sz="1400" b="1" dirty="0" err="1" smtClean="0">
              <a:solidFill>
                <a:schemeClr val="bg1"/>
              </a:solidFill>
              <a:effectLst/>
              <a:latin typeface="Arial" charset="0"/>
            </a:rPr>
            <a:t>Dimensi</a:t>
          </a:r>
          <a:r>
            <a:rPr lang="en-US" sz="1400" b="1" dirty="0" smtClean="0">
              <a:solidFill>
                <a:schemeClr val="bg1"/>
              </a:solidFill>
              <a:effectLst/>
              <a:latin typeface="Arial" charset="0"/>
            </a:rPr>
            <a:t> </a:t>
          </a:r>
          <a:r>
            <a:rPr lang="en-US" sz="1400" b="1" dirty="0" err="1" smtClean="0">
              <a:solidFill>
                <a:schemeClr val="bg1"/>
              </a:solidFill>
              <a:effectLst/>
              <a:latin typeface="Arial" charset="0"/>
            </a:rPr>
            <a:t>idealisme</a:t>
          </a:r>
          <a:endParaRPr lang="en-US" sz="1400" b="1" dirty="0" smtClean="0">
            <a:solidFill>
              <a:schemeClr val="bg1"/>
            </a:solidFill>
            <a:effectLst/>
            <a:latin typeface="Arial" charset="0"/>
          </a:endParaRPr>
        </a:p>
        <a:p>
          <a:r>
            <a:rPr lang="en-US" sz="1400" dirty="0" err="1" smtClean="0">
              <a:effectLst/>
              <a:latin typeface="Arial" charset="0"/>
            </a:rPr>
            <a:t>Ideologi</a:t>
          </a:r>
          <a:r>
            <a:rPr lang="en-US" sz="1400" dirty="0" smtClean="0">
              <a:effectLst/>
              <a:latin typeface="Arial" charset="0"/>
            </a:rPr>
            <a:t> </a:t>
          </a:r>
          <a:r>
            <a:rPr lang="en-US" sz="1400" dirty="0" err="1" smtClean="0">
              <a:effectLst/>
              <a:latin typeface="Arial" charset="0"/>
            </a:rPr>
            <a:t>memberikan</a:t>
          </a:r>
          <a:r>
            <a:rPr lang="en-US" sz="1400" dirty="0" smtClean="0">
              <a:effectLst/>
              <a:latin typeface="Arial" charset="0"/>
            </a:rPr>
            <a:t> </a:t>
          </a:r>
          <a:r>
            <a:rPr lang="en-US" sz="1400" dirty="0" err="1" smtClean="0">
              <a:effectLst/>
              <a:latin typeface="Arial" charset="0"/>
            </a:rPr>
            <a:t>harapan</a:t>
          </a:r>
          <a:r>
            <a:rPr lang="en-US" sz="1400" dirty="0" smtClean="0">
              <a:effectLst/>
              <a:latin typeface="Arial" charset="0"/>
            </a:rPr>
            <a:t> </a:t>
          </a:r>
          <a:r>
            <a:rPr lang="en-US" sz="1400" dirty="0" err="1" smtClean="0">
              <a:effectLst/>
              <a:latin typeface="Arial" charset="0"/>
            </a:rPr>
            <a:t>kepada</a:t>
          </a:r>
          <a:r>
            <a:rPr lang="en-US" sz="1400" dirty="0" smtClean="0">
              <a:effectLst/>
              <a:latin typeface="Arial" charset="0"/>
            </a:rPr>
            <a:t> </a:t>
          </a:r>
          <a:r>
            <a:rPr lang="id-ID" sz="1400" dirty="0" smtClean="0">
              <a:effectLst/>
              <a:latin typeface="Arial" charset="0"/>
            </a:rPr>
            <a:t>ber</a:t>
          </a:r>
          <a:r>
            <a:rPr lang="en-US" sz="1400" dirty="0" err="1" smtClean="0">
              <a:effectLst/>
              <a:latin typeface="Arial" charset="0"/>
            </a:rPr>
            <a:t>bagai</a:t>
          </a:r>
          <a:r>
            <a:rPr lang="en-US" sz="1400" dirty="0" smtClean="0">
              <a:effectLst/>
              <a:latin typeface="Arial" charset="0"/>
            </a:rPr>
            <a:t> </a:t>
          </a:r>
          <a:r>
            <a:rPr lang="en-US" sz="1400" dirty="0" err="1" smtClean="0">
              <a:effectLst/>
              <a:latin typeface="Arial" charset="0"/>
            </a:rPr>
            <a:t>golongan</a:t>
          </a:r>
          <a:r>
            <a:rPr lang="en-US" sz="1400" dirty="0" smtClean="0">
              <a:effectLst/>
              <a:latin typeface="Arial" charset="0"/>
            </a:rPr>
            <a:t> yang </a:t>
          </a:r>
          <a:r>
            <a:rPr lang="en-US" sz="1400" dirty="0" err="1" smtClean="0">
              <a:effectLst/>
              <a:latin typeface="Arial" charset="0"/>
            </a:rPr>
            <a:t>ada</a:t>
          </a:r>
          <a:r>
            <a:rPr lang="en-US" sz="1400" dirty="0" smtClean="0">
              <a:effectLst/>
              <a:latin typeface="Arial" charset="0"/>
            </a:rPr>
            <a:t> di </a:t>
          </a:r>
          <a:r>
            <a:rPr lang="en-US" sz="1400" dirty="0" err="1" smtClean="0">
              <a:effectLst/>
              <a:latin typeface="Arial" charset="0"/>
            </a:rPr>
            <a:t>dalam</a:t>
          </a:r>
          <a:r>
            <a:rPr lang="en-US" sz="1400" dirty="0" smtClean="0">
              <a:effectLst/>
              <a:latin typeface="Arial" charset="0"/>
            </a:rPr>
            <a:t> </a:t>
          </a:r>
          <a:r>
            <a:rPr lang="en-US" sz="1400" dirty="0" err="1" smtClean="0">
              <a:effectLst/>
              <a:latin typeface="Arial" charset="0"/>
            </a:rPr>
            <a:t>bangsa</a:t>
          </a:r>
          <a:r>
            <a:rPr lang="en-US" sz="1400" dirty="0" smtClean="0">
              <a:effectLst/>
              <a:latin typeface="Arial" charset="0"/>
            </a:rPr>
            <a:t> </a:t>
          </a:r>
          <a:r>
            <a:rPr lang="en-US" sz="1400" dirty="0" err="1" smtClean="0">
              <a:effectLst/>
              <a:latin typeface="Arial" charset="0"/>
            </a:rPr>
            <a:t>untuk</a:t>
          </a:r>
          <a:r>
            <a:rPr lang="en-US" sz="1400" dirty="0" smtClean="0">
              <a:effectLst/>
              <a:latin typeface="Arial" charset="0"/>
            </a:rPr>
            <a:t> </a:t>
          </a:r>
          <a:r>
            <a:rPr lang="en-US" sz="1400" dirty="0" err="1" smtClean="0">
              <a:effectLst/>
              <a:latin typeface="Arial" charset="0"/>
            </a:rPr>
            <a:t>menuju</a:t>
          </a:r>
          <a:r>
            <a:rPr lang="en-US" sz="1400" dirty="0" smtClean="0">
              <a:effectLst/>
              <a:latin typeface="Arial" charset="0"/>
            </a:rPr>
            <a:t> </a:t>
          </a:r>
          <a:r>
            <a:rPr lang="en-US" sz="1400" dirty="0" err="1" smtClean="0">
              <a:effectLst/>
              <a:latin typeface="Arial" charset="0"/>
            </a:rPr>
            <a:t>kehidupan</a:t>
          </a:r>
          <a:r>
            <a:rPr lang="en-US" sz="1400" dirty="0" smtClean="0">
              <a:effectLst/>
              <a:latin typeface="Arial" charset="0"/>
            </a:rPr>
            <a:t> yang </a:t>
          </a:r>
          <a:r>
            <a:rPr lang="en-US" sz="1400" dirty="0" err="1" smtClean="0">
              <a:effectLst/>
              <a:latin typeface="Arial" charset="0"/>
            </a:rPr>
            <a:t>lebih</a:t>
          </a:r>
          <a:r>
            <a:rPr lang="en-US" sz="1400" dirty="0" smtClean="0">
              <a:effectLst/>
              <a:latin typeface="Arial" charset="0"/>
            </a:rPr>
            <a:t> </a:t>
          </a:r>
          <a:r>
            <a:rPr lang="en-US" sz="1400" dirty="0" err="1" smtClean="0">
              <a:effectLst/>
              <a:latin typeface="Arial" charset="0"/>
            </a:rPr>
            <a:t>cerah</a:t>
          </a:r>
          <a:endParaRPr lang="id-ID" sz="1400" dirty="0">
            <a:effectLst/>
          </a:endParaRPr>
        </a:p>
      </dgm:t>
    </dgm:pt>
    <dgm:pt modelId="{C06D83DD-5807-47C5-A5E8-F116E7AD500F}" type="parTrans" cxnId="{A807DF97-0385-438B-88AF-3BC56DDB00D6}">
      <dgm:prSet/>
      <dgm:spPr/>
      <dgm:t>
        <a:bodyPr/>
        <a:lstStyle/>
        <a:p>
          <a:endParaRPr lang="id-ID"/>
        </a:p>
      </dgm:t>
    </dgm:pt>
    <dgm:pt modelId="{08CC7D53-8A0E-4524-ADCC-3088C6DB9504}" type="sibTrans" cxnId="{A807DF97-0385-438B-88AF-3BC56DDB00D6}">
      <dgm:prSet/>
      <dgm:spPr/>
      <dgm:t>
        <a:bodyPr/>
        <a:lstStyle/>
        <a:p>
          <a:endParaRPr lang="id-ID"/>
        </a:p>
      </dgm:t>
    </dgm:pt>
    <dgm:pt modelId="{70147670-EB4C-44EB-90D2-4F08C9AC67F3}">
      <dgm:prSet phldrT="[Text]" custT="1"/>
      <dgm:spPr>
        <a:ln>
          <a:solidFill>
            <a:srgbClr val="C00000"/>
          </a:solidFill>
        </a:ln>
      </dgm:spPr>
      <dgm:t>
        <a:bodyPr/>
        <a:lstStyle/>
        <a:p>
          <a:r>
            <a:rPr lang="en-US" sz="1400" b="1" dirty="0" err="1" smtClean="0">
              <a:solidFill>
                <a:schemeClr val="bg1"/>
              </a:solidFill>
              <a:effectLst/>
              <a:latin typeface="Arial" charset="0"/>
            </a:rPr>
            <a:t>Dimensi</a:t>
          </a:r>
          <a:r>
            <a:rPr lang="en-US" sz="1400" b="1" dirty="0" smtClean="0">
              <a:solidFill>
                <a:schemeClr val="bg1"/>
              </a:solidFill>
              <a:effectLst/>
              <a:latin typeface="Arial" charset="0"/>
            </a:rPr>
            <a:t> </a:t>
          </a:r>
          <a:r>
            <a:rPr lang="en-US" sz="1400" b="1" dirty="0" err="1" smtClean="0">
              <a:solidFill>
                <a:schemeClr val="bg1"/>
              </a:solidFill>
              <a:effectLst/>
              <a:latin typeface="Arial" charset="0"/>
            </a:rPr>
            <a:t>fleksibilitas</a:t>
          </a:r>
          <a:endParaRPr lang="en-US" sz="1400" b="1" dirty="0" smtClean="0">
            <a:solidFill>
              <a:schemeClr val="bg1"/>
            </a:solidFill>
            <a:effectLst/>
            <a:latin typeface="Arial" charset="0"/>
          </a:endParaRPr>
        </a:p>
        <a:p>
          <a:r>
            <a:rPr lang="en-US" sz="1400" dirty="0" err="1" smtClean="0">
              <a:effectLst/>
              <a:latin typeface="Arial" charset="0"/>
            </a:rPr>
            <a:t>Ideologi</a:t>
          </a:r>
          <a:r>
            <a:rPr lang="en-US" sz="1400" dirty="0" smtClean="0">
              <a:effectLst/>
              <a:latin typeface="Arial" charset="0"/>
            </a:rPr>
            <a:t> </a:t>
          </a:r>
          <a:r>
            <a:rPr lang="en-US" sz="1400" dirty="0" err="1" smtClean="0">
              <a:effectLst/>
              <a:latin typeface="Arial" charset="0"/>
            </a:rPr>
            <a:t>memiliki</a:t>
          </a:r>
          <a:r>
            <a:rPr lang="en-US" sz="1400" dirty="0" smtClean="0">
              <a:effectLst/>
              <a:latin typeface="Arial" charset="0"/>
            </a:rPr>
            <a:t> </a:t>
          </a:r>
          <a:r>
            <a:rPr lang="en-US" sz="1400" dirty="0" err="1" smtClean="0">
              <a:effectLst/>
              <a:latin typeface="Arial" charset="0"/>
            </a:rPr>
            <a:t>kemampuan</a:t>
          </a:r>
          <a:r>
            <a:rPr lang="en-US" sz="1400" dirty="0" smtClean="0">
              <a:effectLst/>
              <a:latin typeface="Arial" charset="0"/>
            </a:rPr>
            <a:t> </a:t>
          </a:r>
          <a:r>
            <a:rPr lang="en-US" sz="1400" dirty="0" err="1" smtClean="0">
              <a:effectLst/>
              <a:latin typeface="Arial" charset="0"/>
            </a:rPr>
            <a:t>untuk</a:t>
          </a:r>
          <a:r>
            <a:rPr lang="en-US" sz="1400" dirty="0" smtClean="0">
              <a:effectLst/>
              <a:latin typeface="Arial" charset="0"/>
            </a:rPr>
            <a:t> </a:t>
          </a:r>
          <a:r>
            <a:rPr lang="en-US" sz="1400" dirty="0" err="1" smtClean="0">
              <a:effectLst/>
              <a:latin typeface="Arial" charset="0"/>
            </a:rPr>
            <a:t>mewarnai</a:t>
          </a:r>
          <a:r>
            <a:rPr lang="en-US" sz="1400" dirty="0" smtClean="0">
              <a:effectLst/>
              <a:latin typeface="Arial" charset="0"/>
            </a:rPr>
            <a:t> proses </a:t>
          </a:r>
          <a:r>
            <a:rPr lang="en-US" sz="1400" dirty="0" err="1" smtClean="0">
              <a:effectLst/>
              <a:latin typeface="Arial" charset="0"/>
            </a:rPr>
            <a:t>pengembangan</a:t>
          </a:r>
          <a:r>
            <a:rPr lang="en-US" sz="1400" dirty="0" smtClean="0">
              <a:effectLst/>
              <a:latin typeface="Arial" charset="0"/>
            </a:rPr>
            <a:t> </a:t>
          </a:r>
          <a:r>
            <a:rPr lang="en-US" sz="1400" dirty="0" err="1" smtClean="0">
              <a:effectLst/>
              <a:latin typeface="Arial" charset="0"/>
            </a:rPr>
            <a:t>mesayarakat</a:t>
          </a:r>
          <a:r>
            <a:rPr lang="en-US" sz="1400" dirty="0" smtClean="0">
              <a:effectLst/>
              <a:latin typeface="Arial" charset="0"/>
            </a:rPr>
            <a:t> </a:t>
          </a:r>
          <a:r>
            <a:rPr lang="en-US" sz="1400" dirty="0" err="1" smtClean="0">
              <a:effectLst/>
              <a:latin typeface="Arial" charset="0"/>
            </a:rPr>
            <a:t>dan</a:t>
          </a:r>
          <a:r>
            <a:rPr lang="en-US" sz="1400" dirty="0" smtClean="0">
              <a:effectLst/>
              <a:latin typeface="Arial" charset="0"/>
            </a:rPr>
            <a:t> </a:t>
          </a:r>
          <a:r>
            <a:rPr lang="en-US" sz="1400" dirty="0" err="1" smtClean="0">
              <a:effectLst/>
              <a:latin typeface="Arial" charset="0"/>
            </a:rPr>
            <a:t>menemukan</a:t>
          </a:r>
          <a:r>
            <a:rPr lang="en-US" sz="1400" dirty="0" smtClean="0">
              <a:effectLst/>
              <a:latin typeface="Arial" charset="0"/>
            </a:rPr>
            <a:t> </a:t>
          </a:r>
          <a:r>
            <a:rPr lang="en-US" sz="1400" dirty="0" err="1" smtClean="0">
              <a:effectLst/>
              <a:latin typeface="Arial" charset="0"/>
            </a:rPr>
            <a:t>pengertian-pengertian</a:t>
          </a:r>
          <a:r>
            <a:rPr lang="en-US" sz="1400" dirty="0" smtClean="0">
              <a:effectLst/>
              <a:latin typeface="Arial" charset="0"/>
            </a:rPr>
            <a:t> </a:t>
          </a:r>
          <a:r>
            <a:rPr lang="en-US" sz="1400" dirty="0" err="1" smtClean="0">
              <a:effectLst/>
              <a:latin typeface="Arial" charset="0"/>
            </a:rPr>
            <a:t>baru</a:t>
          </a:r>
          <a:r>
            <a:rPr lang="en-US" sz="1400" dirty="0" smtClean="0">
              <a:effectLst/>
              <a:latin typeface="Arial" charset="0"/>
            </a:rPr>
            <a:t> </a:t>
          </a:r>
          <a:r>
            <a:rPr lang="en-US" sz="1400" dirty="0" err="1" smtClean="0">
              <a:effectLst/>
              <a:latin typeface="Arial" charset="0"/>
            </a:rPr>
            <a:t>terhadap</a:t>
          </a:r>
          <a:r>
            <a:rPr lang="en-US" sz="1400" dirty="0" smtClean="0">
              <a:effectLst/>
              <a:latin typeface="Arial" charset="0"/>
            </a:rPr>
            <a:t> </a:t>
          </a:r>
          <a:r>
            <a:rPr lang="en-US" sz="1400" dirty="0" err="1" smtClean="0">
              <a:effectLst/>
              <a:latin typeface="Arial" charset="0"/>
            </a:rPr>
            <a:t>nilai-nilai</a:t>
          </a:r>
          <a:r>
            <a:rPr lang="en-US" sz="1400" dirty="0" smtClean="0">
              <a:effectLst/>
              <a:latin typeface="Arial" charset="0"/>
            </a:rPr>
            <a:t> </a:t>
          </a:r>
          <a:r>
            <a:rPr lang="en-US" sz="1400" dirty="0" err="1" smtClean="0">
              <a:effectLst/>
              <a:latin typeface="Arial" charset="0"/>
            </a:rPr>
            <a:t>dasar</a:t>
          </a:r>
          <a:r>
            <a:rPr lang="en-US" sz="1400" dirty="0" smtClean="0">
              <a:effectLst/>
              <a:latin typeface="Arial" charset="0"/>
            </a:rPr>
            <a:t>.</a:t>
          </a:r>
          <a:endParaRPr lang="id-ID" sz="1400" dirty="0">
            <a:effectLst/>
          </a:endParaRPr>
        </a:p>
      </dgm:t>
    </dgm:pt>
    <dgm:pt modelId="{46CD9514-47DB-420A-B958-AA06D5CB4D34}" type="parTrans" cxnId="{2D29D353-6DCD-453E-A9C3-679F76B11FBF}">
      <dgm:prSet/>
      <dgm:spPr/>
      <dgm:t>
        <a:bodyPr/>
        <a:lstStyle/>
        <a:p>
          <a:endParaRPr lang="id-ID"/>
        </a:p>
      </dgm:t>
    </dgm:pt>
    <dgm:pt modelId="{C01CBBF0-E53D-4C65-B96C-6943A460F641}" type="sibTrans" cxnId="{2D29D353-6DCD-453E-A9C3-679F76B11FBF}">
      <dgm:prSet/>
      <dgm:spPr/>
      <dgm:t>
        <a:bodyPr/>
        <a:lstStyle/>
        <a:p>
          <a:endParaRPr lang="id-ID"/>
        </a:p>
      </dgm:t>
    </dgm:pt>
    <dgm:pt modelId="{5B2E198C-3ED8-4EB6-9031-A4A757BB3E56}" type="pres">
      <dgm:prSet presAssocID="{D25F7178-912A-491F-B3BA-E4D68BD86626}" presName="Name0" presStyleCnt="0">
        <dgm:presLayoutVars>
          <dgm:dir/>
          <dgm:animLvl val="lvl"/>
          <dgm:resizeHandles val="exact"/>
        </dgm:presLayoutVars>
      </dgm:prSet>
      <dgm:spPr/>
      <dgm:t>
        <a:bodyPr/>
        <a:lstStyle/>
        <a:p>
          <a:endParaRPr lang="en-US"/>
        </a:p>
      </dgm:t>
    </dgm:pt>
    <dgm:pt modelId="{4B56E74F-F1D1-42D0-8A16-5B3C26370C6F}" type="pres">
      <dgm:prSet presAssocID="{70147670-EB4C-44EB-90D2-4F08C9AC67F3}" presName="boxAndChildren" presStyleCnt="0"/>
      <dgm:spPr/>
    </dgm:pt>
    <dgm:pt modelId="{941DAE32-0DEA-44FF-81A9-77CE453E1AA8}" type="pres">
      <dgm:prSet presAssocID="{70147670-EB4C-44EB-90D2-4F08C9AC67F3}" presName="parentTextBox" presStyleLbl="node1" presStyleIdx="0" presStyleCnt="3"/>
      <dgm:spPr/>
      <dgm:t>
        <a:bodyPr/>
        <a:lstStyle/>
        <a:p>
          <a:endParaRPr lang="id-ID"/>
        </a:p>
      </dgm:t>
    </dgm:pt>
    <dgm:pt modelId="{855A45F6-64AF-4081-A3A3-BE4ED65A6428}" type="pres">
      <dgm:prSet presAssocID="{08CC7D53-8A0E-4524-ADCC-3088C6DB9504}" presName="sp" presStyleCnt="0"/>
      <dgm:spPr/>
    </dgm:pt>
    <dgm:pt modelId="{95C4A92C-A4D4-425C-99D5-5A1FB9FA58D7}" type="pres">
      <dgm:prSet presAssocID="{5B07B2AF-186B-4A96-AFD9-E91C74A2E914}" presName="arrowAndChildren" presStyleCnt="0"/>
      <dgm:spPr/>
    </dgm:pt>
    <dgm:pt modelId="{EC3D50CD-C31F-4C3F-A4E5-2B698F7CE015}" type="pres">
      <dgm:prSet presAssocID="{5B07B2AF-186B-4A96-AFD9-E91C74A2E914}" presName="parentTextArrow" presStyleLbl="node1" presStyleIdx="1" presStyleCnt="3"/>
      <dgm:spPr/>
      <dgm:t>
        <a:bodyPr/>
        <a:lstStyle/>
        <a:p>
          <a:endParaRPr lang="id-ID"/>
        </a:p>
      </dgm:t>
    </dgm:pt>
    <dgm:pt modelId="{50BB939B-D0D7-4032-A706-B74C80FF9D97}" type="pres">
      <dgm:prSet presAssocID="{A0472568-0AC3-4D65-92E2-DCB6F9DED938}" presName="sp" presStyleCnt="0"/>
      <dgm:spPr/>
    </dgm:pt>
    <dgm:pt modelId="{AC95C9E0-DA0C-4A75-BB35-F637F0743DA0}" type="pres">
      <dgm:prSet presAssocID="{E7ACA92E-0BCB-4CF1-94D8-CBEBEAD46415}" presName="arrowAndChildren" presStyleCnt="0"/>
      <dgm:spPr/>
    </dgm:pt>
    <dgm:pt modelId="{B8D3C24C-EEB6-447D-8CF6-CBFDC2186CA8}" type="pres">
      <dgm:prSet presAssocID="{E7ACA92E-0BCB-4CF1-94D8-CBEBEAD46415}" presName="parentTextArrow" presStyleLbl="node1" presStyleIdx="2" presStyleCnt="3"/>
      <dgm:spPr/>
      <dgm:t>
        <a:bodyPr/>
        <a:lstStyle/>
        <a:p>
          <a:endParaRPr lang="id-ID"/>
        </a:p>
      </dgm:t>
    </dgm:pt>
  </dgm:ptLst>
  <dgm:cxnLst>
    <dgm:cxn modelId="{D76E3C9B-A965-4544-AD9E-D794B795E9E4}" srcId="{D25F7178-912A-491F-B3BA-E4D68BD86626}" destId="{E7ACA92E-0BCB-4CF1-94D8-CBEBEAD46415}" srcOrd="0" destOrd="0" parTransId="{52F45C4F-C3D5-467C-8599-25360D759CAB}" sibTransId="{A0472568-0AC3-4D65-92E2-DCB6F9DED938}"/>
    <dgm:cxn modelId="{DF3B7F04-06EC-4CC6-A0E5-02A9033C858E}" type="presOf" srcId="{E7ACA92E-0BCB-4CF1-94D8-CBEBEAD46415}" destId="{B8D3C24C-EEB6-447D-8CF6-CBFDC2186CA8}" srcOrd="0" destOrd="0" presId="urn:microsoft.com/office/officeart/2005/8/layout/process4"/>
    <dgm:cxn modelId="{DC53DC49-7526-4C44-A169-80C27D0E8F83}" type="presOf" srcId="{5B07B2AF-186B-4A96-AFD9-E91C74A2E914}" destId="{EC3D50CD-C31F-4C3F-A4E5-2B698F7CE015}" srcOrd="0" destOrd="0" presId="urn:microsoft.com/office/officeart/2005/8/layout/process4"/>
    <dgm:cxn modelId="{A807DF97-0385-438B-88AF-3BC56DDB00D6}" srcId="{D25F7178-912A-491F-B3BA-E4D68BD86626}" destId="{5B07B2AF-186B-4A96-AFD9-E91C74A2E914}" srcOrd="1" destOrd="0" parTransId="{C06D83DD-5807-47C5-A5E8-F116E7AD500F}" sibTransId="{08CC7D53-8A0E-4524-ADCC-3088C6DB9504}"/>
    <dgm:cxn modelId="{2D29D353-6DCD-453E-A9C3-679F76B11FBF}" srcId="{D25F7178-912A-491F-B3BA-E4D68BD86626}" destId="{70147670-EB4C-44EB-90D2-4F08C9AC67F3}" srcOrd="2" destOrd="0" parTransId="{46CD9514-47DB-420A-B958-AA06D5CB4D34}" sibTransId="{C01CBBF0-E53D-4C65-B96C-6943A460F641}"/>
    <dgm:cxn modelId="{8284B4AB-EDCA-44FC-8050-DDD9DE369162}" type="presOf" srcId="{D25F7178-912A-491F-B3BA-E4D68BD86626}" destId="{5B2E198C-3ED8-4EB6-9031-A4A757BB3E56}" srcOrd="0" destOrd="0" presId="urn:microsoft.com/office/officeart/2005/8/layout/process4"/>
    <dgm:cxn modelId="{860BCEE8-1E24-459E-8AFC-6AAD827FE98F}" type="presOf" srcId="{70147670-EB4C-44EB-90D2-4F08C9AC67F3}" destId="{941DAE32-0DEA-44FF-81A9-77CE453E1AA8}" srcOrd="0" destOrd="0" presId="urn:microsoft.com/office/officeart/2005/8/layout/process4"/>
    <dgm:cxn modelId="{6DC46335-6C07-45F2-8E5D-2F3294BA3F30}" type="presParOf" srcId="{5B2E198C-3ED8-4EB6-9031-A4A757BB3E56}" destId="{4B56E74F-F1D1-42D0-8A16-5B3C26370C6F}" srcOrd="0" destOrd="0" presId="urn:microsoft.com/office/officeart/2005/8/layout/process4"/>
    <dgm:cxn modelId="{F218D6D8-1292-4CA8-BFE4-D286602CAC13}" type="presParOf" srcId="{4B56E74F-F1D1-42D0-8A16-5B3C26370C6F}" destId="{941DAE32-0DEA-44FF-81A9-77CE453E1AA8}" srcOrd="0" destOrd="0" presId="urn:microsoft.com/office/officeart/2005/8/layout/process4"/>
    <dgm:cxn modelId="{AE1FD250-5206-446D-9233-3CCB95D7927F}" type="presParOf" srcId="{5B2E198C-3ED8-4EB6-9031-A4A757BB3E56}" destId="{855A45F6-64AF-4081-A3A3-BE4ED65A6428}" srcOrd="1" destOrd="0" presId="urn:microsoft.com/office/officeart/2005/8/layout/process4"/>
    <dgm:cxn modelId="{EF0F7744-32E9-4643-938A-67D9505C17B5}" type="presParOf" srcId="{5B2E198C-3ED8-4EB6-9031-A4A757BB3E56}" destId="{95C4A92C-A4D4-425C-99D5-5A1FB9FA58D7}" srcOrd="2" destOrd="0" presId="urn:microsoft.com/office/officeart/2005/8/layout/process4"/>
    <dgm:cxn modelId="{9DBD3DC5-A146-4D96-AFCA-AD70468BC9BF}" type="presParOf" srcId="{95C4A92C-A4D4-425C-99D5-5A1FB9FA58D7}" destId="{EC3D50CD-C31F-4C3F-A4E5-2B698F7CE015}" srcOrd="0" destOrd="0" presId="urn:microsoft.com/office/officeart/2005/8/layout/process4"/>
    <dgm:cxn modelId="{8B788D62-6329-4829-8DF0-9EF1770ECD28}" type="presParOf" srcId="{5B2E198C-3ED8-4EB6-9031-A4A757BB3E56}" destId="{50BB939B-D0D7-4032-A706-B74C80FF9D97}" srcOrd="3" destOrd="0" presId="urn:microsoft.com/office/officeart/2005/8/layout/process4"/>
    <dgm:cxn modelId="{81CF20F4-984B-4841-BFBD-14C055680FD1}" type="presParOf" srcId="{5B2E198C-3ED8-4EB6-9031-A4A757BB3E56}" destId="{AC95C9E0-DA0C-4A75-BB35-F637F0743DA0}" srcOrd="4" destOrd="0" presId="urn:microsoft.com/office/officeart/2005/8/layout/process4"/>
    <dgm:cxn modelId="{114E6FF1-5AC1-4AD7-87C0-921ADBEA7F56}" type="presParOf" srcId="{AC95C9E0-DA0C-4A75-BB35-F637F0743DA0}" destId="{B8D3C24C-EEB6-447D-8CF6-CBFDC2186CA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C6E2C8-A5AF-4B4B-AC98-18DF8452D991}" type="doc">
      <dgm:prSet loTypeId="urn:microsoft.com/office/officeart/2005/8/layout/process1" loCatId="process" qsTypeId="urn:microsoft.com/office/officeart/2005/8/quickstyle/simple4" qsCatId="simple" csTypeId="urn:microsoft.com/office/officeart/2005/8/colors/colorful2" csCatId="colorful" phldr="1"/>
      <dgm:spPr/>
      <dgm:t>
        <a:bodyPr/>
        <a:lstStyle/>
        <a:p>
          <a:endParaRPr lang="id-ID"/>
        </a:p>
      </dgm:t>
    </dgm:pt>
    <dgm:pt modelId="{8521F01B-D274-49AC-8EF2-F485AFFFDEA2}">
      <dgm:prSet/>
      <dgm:spPr>
        <a:ln>
          <a:solidFill>
            <a:schemeClr val="bg1"/>
          </a:solidFill>
        </a:ln>
      </dgm:spPr>
      <dgm:t>
        <a:bodyPr/>
        <a:lstStyle/>
        <a:p>
          <a:pPr rtl="0"/>
          <a:r>
            <a:rPr lang="en-US" smtClean="0"/>
            <a:t>Trigatra dan pancagatra merupakan satu kesatuan yang bulat </a:t>
          </a:r>
          <a:r>
            <a:rPr lang="en-US" smtClean="0">
              <a:sym typeface="Wingdings"/>
            </a:rPr>
            <a:t></a:t>
          </a:r>
          <a:r>
            <a:rPr lang="en-US" smtClean="0"/>
            <a:t> Astagatra</a:t>
          </a:r>
          <a:endParaRPr lang="id-ID"/>
        </a:p>
      </dgm:t>
    </dgm:pt>
    <dgm:pt modelId="{37E5FA3B-E139-41BB-B016-250D72096F29}" type="parTrans" cxnId="{894B52DE-92EB-4B19-987D-1A4DCB2C6F51}">
      <dgm:prSet/>
      <dgm:spPr/>
      <dgm:t>
        <a:bodyPr/>
        <a:lstStyle/>
        <a:p>
          <a:endParaRPr lang="id-ID"/>
        </a:p>
      </dgm:t>
    </dgm:pt>
    <dgm:pt modelId="{FD700C7D-F59B-42F8-AE24-E85BC3140446}" type="sibTrans" cxnId="{894B52DE-92EB-4B19-987D-1A4DCB2C6F51}">
      <dgm:prSet/>
      <dgm:spPr>
        <a:ln>
          <a:solidFill>
            <a:srgbClr val="00B050"/>
          </a:solidFill>
        </a:ln>
      </dgm:spPr>
      <dgm:t>
        <a:bodyPr/>
        <a:lstStyle/>
        <a:p>
          <a:endParaRPr lang="id-ID"/>
        </a:p>
      </dgm:t>
    </dgm:pt>
    <dgm:pt modelId="{C386E672-9CCC-44B2-B651-81C87CC27D4F}">
      <dgm:prSet/>
      <dgm:spPr/>
      <dgm:t>
        <a:bodyPr/>
        <a:lstStyle/>
        <a:p>
          <a:pPr rtl="0"/>
          <a:r>
            <a:rPr lang="id-ID" smtClean="0"/>
            <a:t>Ketahanan nasional</a:t>
          </a:r>
          <a:r>
            <a:rPr lang="en-US" smtClean="0"/>
            <a:t> hakikatnya tergantung kepada kemampuan bangsa dan negara di dalam memanfaatkan Trigatra sebagai modal dasar peningkatan kondisi Pancagatra dalam rangka pembangunan yang berkelanjutan</a:t>
          </a:r>
          <a:endParaRPr lang="id-ID"/>
        </a:p>
      </dgm:t>
    </dgm:pt>
    <dgm:pt modelId="{7DBB6A25-8DE7-4F6F-A8F0-4030386778D8}" type="parTrans" cxnId="{C1B0602F-ADAA-4E69-B09C-DC8C4EADEAF0}">
      <dgm:prSet/>
      <dgm:spPr/>
      <dgm:t>
        <a:bodyPr/>
        <a:lstStyle/>
        <a:p>
          <a:endParaRPr lang="id-ID"/>
        </a:p>
      </dgm:t>
    </dgm:pt>
    <dgm:pt modelId="{B4D54218-662F-4E97-8EB3-BE1467AB74EF}" type="sibTrans" cxnId="{C1B0602F-ADAA-4E69-B09C-DC8C4EADEAF0}">
      <dgm:prSet/>
      <dgm:spPr>
        <a:ln>
          <a:solidFill>
            <a:srgbClr val="C00000"/>
          </a:solidFill>
        </a:ln>
      </dgm:spPr>
      <dgm:t>
        <a:bodyPr/>
        <a:lstStyle/>
        <a:p>
          <a:endParaRPr lang="id-ID"/>
        </a:p>
      </dgm:t>
    </dgm:pt>
    <dgm:pt modelId="{14F45113-D04F-4A75-BA9C-E33BCE2BBBAE}">
      <dgm:prSet/>
      <dgm:spPr>
        <a:ln>
          <a:solidFill>
            <a:srgbClr val="C00000"/>
          </a:solidFill>
        </a:ln>
      </dgm:spPr>
      <dgm:t>
        <a:bodyPr/>
        <a:lstStyle/>
        <a:p>
          <a:pPr rtl="0"/>
          <a:r>
            <a:rPr lang="en-US" smtClean="0"/>
            <a:t>Kelemahan di salah satu gatra dapat mengakibatkan kelemahan pada gatra lainnya dan mempengaruhi kondisi keseluruhan</a:t>
          </a:r>
          <a:endParaRPr lang="id-ID"/>
        </a:p>
      </dgm:t>
    </dgm:pt>
    <dgm:pt modelId="{8508468B-14C7-463D-B321-73BB2DE0F163}" type="parTrans" cxnId="{1EBE43F5-50FD-447C-91DD-13DAE710232D}">
      <dgm:prSet/>
      <dgm:spPr/>
      <dgm:t>
        <a:bodyPr/>
        <a:lstStyle/>
        <a:p>
          <a:endParaRPr lang="id-ID"/>
        </a:p>
      </dgm:t>
    </dgm:pt>
    <dgm:pt modelId="{846DD9B1-03B1-4A16-A8AA-F6DC411BFAFE}" type="sibTrans" cxnId="{1EBE43F5-50FD-447C-91DD-13DAE710232D}">
      <dgm:prSet/>
      <dgm:spPr/>
      <dgm:t>
        <a:bodyPr/>
        <a:lstStyle/>
        <a:p>
          <a:endParaRPr lang="id-ID"/>
        </a:p>
      </dgm:t>
    </dgm:pt>
    <dgm:pt modelId="{46866627-69C6-49B9-A25A-F23B4FFCD268}" type="pres">
      <dgm:prSet presAssocID="{B9C6E2C8-A5AF-4B4B-AC98-18DF8452D991}" presName="Name0" presStyleCnt="0">
        <dgm:presLayoutVars>
          <dgm:dir/>
          <dgm:resizeHandles val="exact"/>
        </dgm:presLayoutVars>
      </dgm:prSet>
      <dgm:spPr/>
      <dgm:t>
        <a:bodyPr/>
        <a:lstStyle/>
        <a:p>
          <a:endParaRPr lang="en-US"/>
        </a:p>
      </dgm:t>
    </dgm:pt>
    <dgm:pt modelId="{6CEBE9FD-062C-4CD4-B094-1F29A4884F3C}" type="pres">
      <dgm:prSet presAssocID="{8521F01B-D274-49AC-8EF2-F485AFFFDEA2}" presName="node" presStyleLbl="node1" presStyleIdx="0" presStyleCnt="3" custLinFactNeighborX="6070" custLinFactNeighborY="685">
        <dgm:presLayoutVars>
          <dgm:bulletEnabled val="1"/>
        </dgm:presLayoutVars>
      </dgm:prSet>
      <dgm:spPr/>
      <dgm:t>
        <a:bodyPr/>
        <a:lstStyle/>
        <a:p>
          <a:endParaRPr lang="en-US"/>
        </a:p>
      </dgm:t>
    </dgm:pt>
    <dgm:pt modelId="{95F94044-2B7C-4F5B-B594-71FA90D3B862}" type="pres">
      <dgm:prSet presAssocID="{FD700C7D-F59B-42F8-AE24-E85BC3140446}" presName="sibTrans" presStyleLbl="sibTrans2D1" presStyleIdx="0" presStyleCnt="2"/>
      <dgm:spPr/>
      <dgm:t>
        <a:bodyPr/>
        <a:lstStyle/>
        <a:p>
          <a:endParaRPr lang="en-US"/>
        </a:p>
      </dgm:t>
    </dgm:pt>
    <dgm:pt modelId="{8D511234-C50C-4433-8CEA-7EDAF2015592}" type="pres">
      <dgm:prSet presAssocID="{FD700C7D-F59B-42F8-AE24-E85BC3140446}" presName="connectorText" presStyleLbl="sibTrans2D1" presStyleIdx="0" presStyleCnt="2"/>
      <dgm:spPr/>
      <dgm:t>
        <a:bodyPr/>
        <a:lstStyle/>
        <a:p>
          <a:endParaRPr lang="en-US"/>
        </a:p>
      </dgm:t>
    </dgm:pt>
    <dgm:pt modelId="{56C9167F-8DED-4D0D-BB35-B0E405C88E03}" type="pres">
      <dgm:prSet presAssocID="{C386E672-9CCC-44B2-B651-81C87CC27D4F}" presName="node" presStyleLbl="node1" presStyleIdx="1" presStyleCnt="3">
        <dgm:presLayoutVars>
          <dgm:bulletEnabled val="1"/>
        </dgm:presLayoutVars>
      </dgm:prSet>
      <dgm:spPr/>
      <dgm:t>
        <a:bodyPr/>
        <a:lstStyle/>
        <a:p>
          <a:endParaRPr lang="en-US"/>
        </a:p>
      </dgm:t>
    </dgm:pt>
    <dgm:pt modelId="{962B5919-CEBE-4868-9DCF-B35BD2755594}" type="pres">
      <dgm:prSet presAssocID="{B4D54218-662F-4E97-8EB3-BE1467AB74EF}" presName="sibTrans" presStyleLbl="sibTrans2D1" presStyleIdx="1" presStyleCnt="2"/>
      <dgm:spPr/>
      <dgm:t>
        <a:bodyPr/>
        <a:lstStyle/>
        <a:p>
          <a:endParaRPr lang="en-US"/>
        </a:p>
      </dgm:t>
    </dgm:pt>
    <dgm:pt modelId="{C8F0DB02-1046-4CE0-81D7-80FCE5A38A77}" type="pres">
      <dgm:prSet presAssocID="{B4D54218-662F-4E97-8EB3-BE1467AB74EF}" presName="connectorText" presStyleLbl="sibTrans2D1" presStyleIdx="1" presStyleCnt="2"/>
      <dgm:spPr/>
      <dgm:t>
        <a:bodyPr/>
        <a:lstStyle/>
        <a:p>
          <a:endParaRPr lang="en-US"/>
        </a:p>
      </dgm:t>
    </dgm:pt>
    <dgm:pt modelId="{190C4BF9-DA00-4134-8637-06496DA4522F}" type="pres">
      <dgm:prSet presAssocID="{14F45113-D04F-4A75-BA9C-E33BCE2BBBAE}" presName="node" presStyleLbl="node1" presStyleIdx="2" presStyleCnt="3">
        <dgm:presLayoutVars>
          <dgm:bulletEnabled val="1"/>
        </dgm:presLayoutVars>
      </dgm:prSet>
      <dgm:spPr/>
      <dgm:t>
        <a:bodyPr/>
        <a:lstStyle/>
        <a:p>
          <a:endParaRPr lang="en-US"/>
        </a:p>
      </dgm:t>
    </dgm:pt>
  </dgm:ptLst>
  <dgm:cxnLst>
    <dgm:cxn modelId="{75F7117D-44ED-4DD5-AFAD-C180E7086A32}" type="presOf" srcId="{FD700C7D-F59B-42F8-AE24-E85BC3140446}" destId="{8D511234-C50C-4433-8CEA-7EDAF2015592}" srcOrd="1" destOrd="0" presId="urn:microsoft.com/office/officeart/2005/8/layout/process1"/>
    <dgm:cxn modelId="{53AF9895-53C6-4706-A35B-BA0EDDDEF03E}" type="presOf" srcId="{8521F01B-D274-49AC-8EF2-F485AFFFDEA2}" destId="{6CEBE9FD-062C-4CD4-B094-1F29A4884F3C}" srcOrd="0" destOrd="0" presId="urn:microsoft.com/office/officeart/2005/8/layout/process1"/>
    <dgm:cxn modelId="{7AA5F009-00DF-41E5-8A0A-9D8DFF65A2D4}" type="presOf" srcId="{14F45113-D04F-4A75-BA9C-E33BCE2BBBAE}" destId="{190C4BF9-DA00-4134-8637-06496DA4522F}" srcOrd="0" destOrd="0" presId="urn:microsoft.com/office/officeart/2005/8/layout/process1"/>
    <dgm:cxn modelId="{B66AA92D-9453-4702-AF37-B705C254B554}" type="presOf" srcId="{B4D54218-662F-4E97-8EB3-BE1467AB74EF}" destId="{C8F0DB02-1046-4CE0-81D7-80FCE5A38A77}" srcOrd="1" destOrd="0" presId="urn:microsoft.com/office/officeart/2005/8/layout/process1"/>
    <dgm:cxn modelId="{1EBE43F5-50FD-447C-91DD-13DAE710232D}" srcId="{B9C6E2C8-A5AF-4B4B-AC98-18DF8452D991}" destId="{14F45113-D04F-4A75-BA9C-E33BCE2BBBAE}" srcOrd="2" destOrd="0" parTransId="{8508468B-14C7-463D-B321-73BB2DE0F163}" sibTransId="{846DD9B1-03B1-4A16-A8AA-F6DC411BFAFE}"/>
    <dgm:cxn modelId="{6CDF8B16-4532-44F4-ADA3-3BA6A8A4BEF9}" type="presOf" srcId="{B4D54218-662F-4E97-8EB3-BE1467AB74EF}" destId="{962B5919-CEBE-4868-9DCF-B35BD2755594}" srcOrd="0" destOrd="0" presId="urn:microsoft.com/office/officeart/2005/8/layout/process1"/>
    <dgm:cxn modelId="{894B52DE-92EB-4B19-987D-1A4DCB2C6F51}" srcId="{B9C6E2C8-A5AF-4B4B-AC98-18DF8452D991}" destId="{8521F01B-D274-49AC-8EF2-F485AFFFDEA2}" srcOrd="0" destOrd="0" parTransId="{37E5FA3B-E139-41BB-B016-250D72096F29}" sibTransId="{FD700C7D-F59B-42F8-AE24-E85BC3140446}"/>
    <dgm:cxn modelId="{7CF1EFDE-BF2F-4AFD-ABBA-F37532BC0573}" type="presOf" srcId="{FD700C7D-F59B-42F8-AE24-E85BC3140446}" destId="{95F94044-2B7C-4F5B-B594-71FA90D3B862}" srcOrd="0" destOrd="0" presId="urn:microsoft.com/office/officeart/2005/8/layout/process1"/>
    <dgm:cxn modelId="{7248BCBD-B649-4F1C-8295-BE6B50AB19F5}" type="presOf" srcId="{B9C6E2C8-A5AF-4B4B-AC98-18DF8452D991}" destId="{46866627-69C6-49B9-A25A-F23B4FFCD268}" srcOrd="0" destOrd="0" presId="urn:microsoft.com/office/officeart/2005/8/layout/process1"/>
    <dgm:cxn modelId="{6226404B-5536-48B1-B558-F31191F7646F}" type="presOf" srcId="{C386E672-9CCC-44B2-B651-81C87CC27D4F}" destId="{56C9167F-8DED-4D0D-BB35-B0E405C88E03}" srcOrd="0" destOrd="0" presId="urn:microsoft.com/office/officeart/2005/8/layout/process1"/>
    <dgm:cxn modelId="{C1B0602F-ADAA-4E69-B09C-DC8C4EADEAF0}" srcId="{B9C6E2C8-A5AF-4B4B-AC98-18DF8452D991}" destId="{C386E672-9CCC-44B2-B651-81C87CC27D4F}" srcOrd="1" destOrd="0" parTransId="{7DBB6A25-8DE7-4F6F-A8F0-4030386778D8}" sibTransId="{B4D54218-662F-4E97-8EB3-BE1467AB74EF}"/>
    <dgm:cxn modelId="{ED2B0B08-B9A4-4224-89C7-5B5001C6A84B}" type="presParOf" srcId="{46866627-69C6-49B9-A25A-F23B4FFCD268}" destId="{6CEBE9FD-062C-4CD4-B094-1F29A4884F3C}" srcOrd="0" destOrd="0" presId="urn:microsoft.com/office/officeart/2005/8/layout/process1"/>
    <dgm:cxn modelId="{5CFB24BB-0241-44B5-9E66-9CB30F9C4FA6}" type="presParOf" srcId="{46866627-69C6-49B9-A25A-F23B4FFCD268}" destId="{95F94044-2B7C-4F5B-B594-71FA90D3B862}" srcOrd="1" destOrd="0" presId="urn:microsoft.com/office/officeart/2005/8/layout/process1"/>
    <dgm:cxn modelId="{FF6B03D1-1FA8-4DA7-8D85-AC4A5E20E8BF}" type="presParOf" srcId="{95F94044-2B7C-4F5B-B594-71FA90D3B862}" destId="{8D511234-C50C-4433-8CEA-7EDAF2015592}" srcOrd="0" destOrd="0" presId="urn:microsoft.com/office/officeart/2005/8/layout/process1"/>
    <dgm:cxn modelId="{3E3961FE-1D6B-413D-B919-0EEA5F641B3E}" type="presParOf" srcId="{46866627-69C6-49B9-A25A-F23B4FFCD268}" destId="{56C9167F-8DED-4D0D-BB35-B0E405C88E03}" srcOrd="2" destOrd="0" presId="urn:microsoft.com/office/officeart/2005/8/layout/process1"/>
    <dgm:cxn modelId="{32892040-3E2C-4485-8482-9F4DD6445D4A}" type="presParOf" srcId="{46866627-69C6-49B9-A25A-F23B4FFCD268}" destId="{962B5919-CEBE-4868-9DCF-B35BD2755594}" srcOrd="3" destOrd="0" presId="urn:microsoft.com/office/officeart/2005/8/layout/process1"/>
    <dgm:cxn modelId="{44640BE8-D35D-405E-875B-39E721795465}" type="presParOf" srcId="{962B5919-CEBE-4868-9DCF-B35BD2755594}" destId="{C8F0DB02-1046-4CE0-81D7-80FCE5A38A77}" srcOrd="0" destOrd="0" presId="urn:microsoft.com/office/officeart/2005/8/layout/process1"/>
    <dgm:cxn modelId="{3800E745-F7E5-4AC2-B941-0A87FC3D53CF}" type="presParOf" srcId="{46866627-69C6-49B9-A25A-F23B4FFCD268}" destId="{190C4BF9-DA00-4134-8637-06496DA4522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65DF3-C1F4-45C6-B1D3-69C53DF55408}"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id-ID"/>
        </a:p>
      </dgm:t>
    </dgm:pt>
    <dgm:pt modelId="{22D236C0-BA0A-4598-84F9-B580F27164FF}">
      <dgm:prSet phldrT="[Text]"/>
      <dgm:spPr>
        <a:ln>
          <a:solidFill>
            <a:srgbClr val="FF0000"/>
          </a:solidFill>
        </a:ln>
      </dgm:spPr>
      <dgm:t>
        <a:bodyPr/>
        <a:lstStyle/>
        <a:p>
          <a:r>
            <a:rPr lang="id-ID" b="1" dirty="0" smtClean="0"/>
            <a:t>SIFAT</a:t>
          </a:r>
          <a:endParaRPr lang="id-ID" b="1" dirty="0"/>
        </a:p>
      </dgm:t>
    </dgm:pt>
    <dgm:pt modelId="{22AF6A47-50C5-4A34-A5D7-FFF216E59387}" type="parTrans" cxnId="{FCB6CBC5-70B9-4ED6-A2D5-B4171F202593}">
      <dgm:prSet/>
      <dgm:spPr/>
      <dgm:t>
        <a:bodyPr/>
        <a:lstStyle/>
        <a:p>
          <a:endParaRPr lang="id-ID"/>
        </a:p>
      </dgm:t>
    </dgm:pt>
    <dgm:pt modelId="{0DC2945B-4882-4ECF-AD00-16DA90639EF6}" type="sibTrans" cxnId="{FCB6CBC5-70B9-4ED6-A2D5-B4171F202593}">
      <dgm:prSet/>
      <dgm:spPr/>
      <dgm:t>
        <a:bodyPr/>
        <a:lstStyle/>
        <a:p>
          <a:endParaRPr lang="id-ID"/>
        </a:p>
      </dgm:t>
    </dgm:pt>
    <dgm:pt modelId="{53B097F8-A462-475E-8FF1-5D031CAF377B}">
      <dgm:prSet phldrT="[Text]"/>
      <dgm:spPr>
        <a:ln>
          <a:solidFill>
            <a:srgbClr val="FF0000"/>
          </a:solidFill>
        </a:ln>
      </dgm:spPr>
      <dgm:t>
        <a:bodyPr/>
        <a:lstStyle/>
        <a:p>
          <a:r>
            <a:rPr lang="id-ID" dirty="0" smtClean="0"/>
            <a:t>Mandiri</a:t>
          </a:r>
          <a:endParaRPr lang="id-ID" dirty="0"/>
        </a:p>
      </dgm:t>
    </dgm:pt>
    <dgm:pt modelId="{61872CA7-3A4E-4FD3-8416-911357F1446D}" type="parTrans" cxnId="{34E200CF-9BFF-4ADC-AC95-97F68764E70F}">
      <dgm:prSet/>
      <dgm:spPr>
        <a:ln>
          <a:solidFill>
            <a:srgbClr val="FF0000"/>
          </a:solidFill>
        </a:ln>
      </dgm:spPr>
      <dgm:t>
        <a:bodyPr/>
        <a:lstStyle/>
        <a:p>
          <a:endParaRPr lang="id-ID"/>
        </a:p>
      </dgm:t>
    </dgm:pt>
    <dgm:pt modelId="{193A06BA-3A21-40D9-8FD3-55BBED68F689}" type="sibTrans" cxnId="{34E200CF-9BFF-4ADC-AC95-97F68764E70F}">
      <dgm:prSet/>
      <dgm:spPr/>
      <dgm:t>
        <a:bodyPr/>
        <a:lstStyle/>
        <a:p>
          <a:endParaRPr lang="id-ID"/>
        </a:p>
      </dgm:t>
    </dgm:pt>
    <dgm:pt modelId="{41E9A3C2-48D7-4837-8E43-D8695806A22A}">
      <dgm:prSet phldrT="[Text]"/>
      <dgm:spPr>
        <a:ln>
          <a:solidFill>
            <a:srgbClr val="FF0000"/>
          </a:solidFill>
        </a:ln>
      </dgm:spPr>
      <dgm:t>
        <a:bodyPr/>
        <a:lstStyle/>
        <a:p>
          <a:r>
            <a:rPr lang="id-ID" dirty="0" smtClean="0"/>
            <a:t>Dinamis</a:t>
          </a:r>
          <a:endParaRPr lang="id-ID" dirty="0"/>
        </a:p>
      </dgm:t>
    </dgm:pt>
    <dgm:pt modelId="{A8A33626-A4F4-465B-A00D-AF0CB3A88A03}" type="parTrans" cxnId="{5913CE0E-098B-4DDA-A37E-4E397BAE33CE}">
      <dgm:prSet/>
      <dgm:spPr>
        <a:ln>
          <a:solidFill>
            <a:srgbClr val="FF0000"/>
          </a:solidFill>
        </a:ln>
      </dgm:spPr>
      <dgm:t>
        <a:bodyPr/>
        <a:lstStyle/>
        <a:p>
          <a:endParaRPr lang="id-ID"/>
        </a:p>
      </dgm:t>
    </dgm:pt>
    <dgm:pt modelId="{5E797E06-8B11-49FD-B4DD-D86957500371}" type="sibTrans" cxnId="{5913CE0E-098B-4DDA-A37E-4E397BAE33CE}">
      <dgm:prSet/>
      <dgm:spPr/>
      <dgm:t>
        <a:bodyPr/>
        <a:lstStyle/>
        <a:p>
          <a:endParaRPr lang="id-ID"/>
        </a:p>
      </dgm:t>
    </dgm:pt>
    <dgm:pt modelId="{79113C55-2D7B-456D-8166-D77701CA0812}">
      <dgm:prSet phldrT="[Text]"/>
      <dgm:spPr>
        <a:ln>
          <a:solidFill>
            <a:srgbClr val="FF0000"/>
          </a:solidFill>
        </a:ln>
      </dgm:spPr>
      <dgm:t>
        <a:bodyPr/>
        <a:lstStyle/>
        <a:p>
          <a:r>
            <a:rPr lang="id-ID" dirty="0" smtClean="0"/>
            <a:t>Wibawa</a:t>
          </a:r>
          <a:endParaRPr lang="id-ID" dirty="0"/>
        </a:p>
      </dgm:t>
    </dgm:pt>
    <dgm:pt modelId="{A00E367D-91BF-4652-9B01-DD9497AD7463}" type="parTrans" cxnId="{F84F283E-E500-4C7E-B7DB-80A623626E11}">
      <dgm:prSet/>
      <dgm:spPr>
        <a:ln>
          <a:solidFill>
            <a:srgbClr val="FF0000"/>
          </a:solidFill>
        </a:ln>
      </dgm:spPr>
      <dgm:t>
        <a:bodyPr/>
        <a:lstStyle/>
        <a:p>
          <a:endParaRPr lang="id-ID"/>
        </a:p>
      </dgm:t>
    </dgm:pt>
    <dgm:pt modelId="{4CB09B85-C106-45BE-9EF1-904A713E8430}" type="sibTrans" cxnId="{F84F283E-E500-4C7E-B7DB-80A623626E11}">
      <dgm:prSet/>
      <dgm:spPr/>
      <dgm:t>
        <a:bodyPr/>
        <a:lstStyle/>
        <a:p>
          <a:endParaRPr lang="id-ID"/>
        </a:p>
      </dgm:t>
    </dgm:pt>
    <dgm:pt modelId="{70F13E2F-329B-45E8-8E25-7D35DF072B1B}">
      <dgm:prSet phldrT="[Text]"/>
      <dgm:spPr>
        <a:ln>
          <a:solidFill>
            <a:srgbClr val="FF0000"/>
          </a:solidFill>
        </a:ln>
      </dgm:spPr>
      <dgm:t>
        <a:bodyPr/>
        <a:lstStyle/>
        <a:p>
          <a:r>
            <a:rPr lang="id-ID" dirty="0" smtClean="0"/>
            <a:t>Konsultasi dan Kerjasama</a:t>
          </a:r>
          <a:endParaRPr lang="id-ID" dirty="0"/>
        </a:p>
      </dgm:t>
    </dgm:pt>
    <dgm:pt modelId="{A2618014-21E6-4222-864B-F959E0D0734D}" type="parTrans" cxnId="{0EA31176-A138-4A31-96B5-371CE6BE19F2}">
      <dgm:prSet/>
      <dgm:spPr>
        <a:ln>
          <a:solidFill>
            <a:srgbClr val="FF0000"/>
          </a:solidFill>
        </a:ln>
      </dgm:spPr>
      <dgm:t>
        <a:bodyPr/>
        <a:lstStyle/>
        <a:p>
          <a:endParaRPr lang="id-ID"/>
        </a:p>
      </dgm:t>
    </dgm:pt>
    <dgm:pt modelId="{0D55BD1F-BDD0-457F-8A00-89CFB80D028F}" type="sibTrans" cxnId="{0EA31176-A138-4A31-96B5-371CE6BE19F2}">
      <dgm:prSet/>
      <dgm:spPr/>
      <dgm:t>
        <a:bodyPr/>
        <a:lstStyle/>
        <a:p>
          <a:endParaRPr lang="id-ID"/>
        </a:p>
      </dgm:t>
    </dgm:pt>
    <dgm:pt modelId="{E21DB34F-7CE4-40BD-A5A3-4441971DB532}" type="pres">
      <dgm:prSet presAssocID="{67165DF3-C1F4-45C6-B1D3-69C53DF55408}" presName="hierChild1" presStyleCnt="0">
        <dgm:presLayoutVars>
          <dgm:chPref val="1"/>
          <dgm:dir/>
          <dgm:animOne val="branch"/>
          <dgm:animLvl val="lvl"/>
          <dgm:resizeHandles/>
        </dgm:presLayoutVars>
      </dgm:prSet>
      <dgm:spPr/>
      <dgm:t>
        <a:bodyPr/>
        <a:lstStyle/>
        <a:p>
          <a:endParaRPr lang="en-US"/>
        </a:p>
      </dgm:t>
    </dgm:pt>
    <dgm:pt modelId="{73BCE6DB-FA01-4467-858D-F204517D537C}" type="pres">
      <dgm:prSet presAssocID="{22D236C0-BA0A-4598-84F9-B580F27164FF}" presName="hierRoot1" presStyleCnt="0"/>
      <dgm:spPr/>
    </dgm:pt>
    <dgm:pt modelId="{55754267-0C5D-41BA-A478-D58293DD5FDD}" type="pres">
      <dgm:prSet presAssocID="{22D236C0-BA0A-4598-84F9-B580F27164FF}" presName="composite" presStyleCnt="0"/>
      <dgm:spPr/>
    </dgm:pt>
    <dgm:pt modelId="{B34046BD-2333-4CFE-BF80-FC55B4A1CCB9}" type="pres">
      <dgm:prSet presAssocID="{22D236C0-BA0A-4598-84F9-B580F27164FF}" presName="background" presStyleLbl="node0" presStyleIdx="0" presStyleCnt="1"/>
      <dgm:spPr>
        <a:ln>
          <a:solidFill>
            <a:srgbClr val="FF0000"/>
          </a:solidFill>
        </a:ln>
      </dgm:spPr>
      <dgm:t>
        <a:bodyPr/>
        <a:lstStyle/>
        <a:p>
          <a:endParaRPr lang="en-US"/>
        </a:p>
      </dgm:t>
    </dgm:pt>
    <dgm:pt modelId="{DC3E0017-B28E-4801-8BE8-667A26E207D5}" type="pres">
      <dgm:prSet presAssocID="{22D236C0-BA0A-4598-84F9-B580F27164FF}" presName="text" presStyleLbl="fgAcc0" presStyleIdx="0" presStyleCnt="1">
        <dgm:presLayoutVars>
          <dgm:chPref val="3"/>
        </dgm:presLayoutVars>
      </dgm:prSet>
      <dgm:spPr/>
      <dgm:t>
        <a:bodyPr/>
        <a:lstStyle/>
        <a:p>
          <a:endParaRPr lang="id-ID"/>
        </a:p>
      </dgm:t>
    </dgm:pt>
    <dgm:pt modelId="{7F016306-400E-449E-B38E-ADC1A063846C}" type="pres">
      <dgm:prSet presAssocID="{22D236C0-BA0A-4598-84F9-B580F27164FF}" presName="hierChild2" presStyleCnt="0"/>
      <dgm:spPr/>
    </dgm:pt>
    <dgm:pt modelId="{F82F38BD-C4A4-4AEC-B3DB-A4C14CE8624A}" type="pres">
      <dgm:prSet presAssocID="{61872CA7-3A4E-4FD3-8416-911357F1446D}" presName="Name10" presStyleLbl="parChTrans1D2" presStyleIdx="0" presStyleCnt="4"/>
      <dgm:spPr/>
      <dgm:t>
        <a:bodyPr/>
        <a:lstStyle/>
        <a:p>
          <a:endParaRPr lang="en-US"/>
        </a:p>
      </dgm:t>
    </dgm:pt>
    <dgm:pt modelId="{7FE1E9F5-0D82-4E05-ABD3-97E1A870A15A}" type="pres">
      <dgm:prSet presAssocID="{53B097F8-A462-475E-8FF1-5D031CAF377B}" presName="hierRoot2" presStyleCnt="0"/>
      <dgm:spPr/>
    </dgm:pt>
    <dgm:pt modelId="{9E964E32-BC76-4F61-893C-AA16ECC598F4}" type="pres">
      <dgm:prSet presAssocID="{53B097F8-A462-475E-8FF1-5D031CAF377B}" presName="composite2" presStyleCnt="0"/>
      <dgm:spPr/>
    </dgm:pt>
    <dgm:pt modelId="{8F562BAB-969E-4169-B5EC-5849FDF8B253}" type="pres">
      <dgm:prSet presAssocID="{53B097F8-A462-475E-8FF1-5D031CAF377B}" presName="background2" presStyleLbl="node2" presStyleIdx="0" presStyleCnt="4"/>
      <dgm:spPr>
        <a:ln>
          <a:solidFill>
            <a:srgbClr val="FF0000"/>
          </a:solidFill>
        </a:ln>
      </dgm:spPr>
      <dgm:t>
        <a:bodyPr/>
        <a:lstStyle/>
        <a:p>
          <a:endParaRPr lang="en-US"/>
        </a:p>
      </dgm:t>
    </dgm:pt>
    <dgm:pt modelId="{75D76E3D-643A-47AA-ABF8-B16DE1171CB3}" type="pres">
      <dgm:prSet presAssocID="{53B097F8-A462-475E-8FF1-5D031CAF377B}" presName="text2" presStyleLbl="fgAcc2" presStyleIdx="0" presStyleCnt="4">
        <dgm:presLayoutVars>
          <dgm:chPref val="3"/>
        </dgm:presLayoutVars>
      </dgm:prSet>
      <dgm:spPr/>
      <dgm:t>
        <a:bodyPr/>
        <a:lstStyle/>
        <a:p>
          <a:endParaRPr lang="id-ID"/>
        </a:p>
      </dgm:t>
    </dgm:pt>
    <dgm:pt modelId="{225999A0-4B68-48C8-9698-67D716F35793}" type="pres">
      <dgm:prSet presAssocID="{53B097F8-A462-475E-8FF1-5D031CAF377B}" presName="hierChild3" presStyleCnt="0"/>
      <dgm:spPr/>
    </dgm:pt>
    <dgm:pt modelId="{70F6D1A0-E604-4B6A-913D-FC3F88CBDE90}" type="pres">
      <dgm:prSet presAssocID="{A8A33626-A4F4-465B-A00D-AF0CB3A88A03}" presName="Name10" presStyleLbl="parChTrans1D2" presStyleIdx="1" presStyleCnt="4"/>
      <dgm:spPr/>
      <dgm:t>
        <a:bodyPr/>
        <a:lstStyle/>
        <a:p>
          <a:endParaRPr lang="en-US"/>
        </a:p>
      </dgm:t>
    </dgm:pt>
    <dgm:pt modelId="{440AADB5-F431-4105-B7DE-A1A1EFB8E619}" type="pres">
      <dgm:prSet presAssocID="{41E9A3C2-48D7-4837-8E43-D8695806A22A}" presName="hierRoot2" presStyleCnt="0"/>
      <dgm:spPr/>
    </dgm:pt>
    <dgm:pt modelId="{53829100-4BEE-4AD4-88E6-F38D2C5E9AE6}" type="pres">
      <dgm:prSet presAssocID="{41E9A3C2-48D7-4837-8E43-D8695806A22A}" presName="composite2" presStyleCnt="0"/>
      <dgm:spPr/>
    </dgm:pt>
    <dgm:pt modelId="{2C3A4D67-73C9-4006-BA0B-DE90B2827D2F}" type="pres">
      <dgm:prSet presAssocID="{41E9A3C2-48D7-4837-8E43-D8695806A22A}" presName="background2" presStyleLbl="node2" presStyleIdx="1" presStyleCnt="4"/>
      <dgm:spPr>
        <a:ln>
          <a:solidFill>
            <a:srgbClr val="FF0000"/>
          </a:solidFill>
        </a:ln>
      </dgm:spPr>
      <dgm:t>
        <a:bodyPr/>
        <a:lstStyle/>
        <a:p>
          <a:endParaRPr lang="en-US"/>
        </a:p>
      </dgm:t>
    </dgm:pt>
    <dgm:pt modelId="{B72A3BFB-D347-486D-9647-F0BAC54E55E9}" type="pres">
      <dgm:prSet presAssocID="{41E9A3C2-48D7-4837-8E43-D8695806A22A}" presName="text2" presStyleLbl="fgAcc2" presStyleIdx="1" presStyleCnt="4">
        <dgm:presLayoutVars>
          <dgm:chPref val="3"/>
        </dgm:presLayoutVars>
      </dgm:prSet>
      <dgm:spPr/>
      <dgm:t>
        <a:bodyPr/>
        <a:lstStyle/>
        <a:p>
          <a:endParaRPr lang="en-US"/>
        </a:p>
      </dgm:t>
    </dgm:pt>
    <dgm:pt modelId="{D162FE83-D8A4-43C0-90DE-9776E50CD558}" type="pres">
      <dgm:prSet presAssocID="{41E9A3C2-48D7-4837-8E43-D8695806A22A}" presName="hierChild3" presStyleCnt="0"/>
      <dgm:spPr/>
    </dgm:pt>
    <dgm:pt modelId="{E940F032-7E2F-473F-9FA7-115C839F0A10}" type="pres">
      <dgm:prSet presAssocID="{A00E367D-91BF-4652-9B01-DD9497AD7463}" presName="Name10" presStyleLbl="parChTrans1D2" presStyleIdx="2" presStyleCnt="4"/>
      <dgm:spPr/>
      <dgm:t>
        <a:bodyPr/>
        <a:lstStyle/>
        <a:p>
          <a:endParaRPr lang="en-US"/>
        </a:p>
      </dgm:t>
    </dgm:pt>
    <dgm:pt modelId="{7B30E09B-25C8-4E7F-B19F-E0DD864AEEE2}" type="pres">
      <dgm:prSet presAssocID="{79113C55-2D7B-456D-8166-D77701CA0812}" presName="hierRoot2" presStyleCnt="0"/>
      <dgm:spPr/>
    </dgm:pt>
    <dgm:pt modelId="{E3E36A91-CD3E-46E1-A315-48FB4ED3E84B}" type="pres">
      <dgm:prSet presAssocID="{79113C55-2D7B-456D-8166-D77701CA0812}" presName="composite2" presStyleCnt="0"/>
      <dgm:spPr/>
    </dgm:pt>
    <dgm:pt modelId="{44D8BFAC-7178-40BA-98CC-7EC7FBDE84AA}" type="pres">
      <dgm:prSet presAssocID="{79113C55-2D7B-456D-8166-D77701CA0812}" presName="background2" presStyleLbl="node2" presStyleIdx="2" presStyleCnt="4"/>
      <dgm:spPr>
        <a:ln>
          <a:solidFill>
            <a:srgbClr val="FF0000"/>
          </a:solidFill>
        </a:ln>
      </dgm:spPr>
      <dgm:t>
        <a:bodyPr/>
        <a:lstStyle/>
        <a:p>
          <a:endParaRPr lang="en-US"/>
        </a:p>
      </dgm:t>
    </dgm:pt>
    <dgm:pt modelId="{4294296F-EE82-45E4-AF84-913A3160FC67}" type="pres">
      <dgm:prSet presAssocID="{79113C55-2D7B-456D-8166-D77701CA0812}" presName="text2" presStyleLbl="fgAcc2" presStyleIdx="2" presStyleCnt="4">
        <dgm:presLayoutVars>
          <dgm:chPref val="3"/>
        </dgm:presLayoutVars>
      </dgm:prSet>
      <dgm:spPr/>
      <dgm:t>
        <a:bodyPr/>
        <a:lstStyle/>
        <a:p>
          <a:endParaRPr lang="en-US"/>
        </a:p>
      </dgm:t>
    </dgm:pt>
    <dgm:pt modelId="{8946A7CE-4951-4DA6-A7B2-645449FB6149}" type="pres">
      <dgm:prSet presAssocID="{79113C55-2D7B-456D-8166-D77701CA0812}" presName="hierChild3" presStyleCnt="0"/>
      <dgm:spPr/>
    </dgm:pt>
    <dgm:pt modelId="{A4E2AC6F-388A-4E59-91B7-ECBE6D53DDF9}" type="pres">
      <dgm:prSet presAssocID="{A2618014-21E6-4222-864B-F959E0D0734D}" presName="Name10" presStyleLbl="parChTrans1D2" presStyleIdx="3" presStyleCnt="4"/>
      <dgm:spPr/>
      <dgm:t>
        <a:bodyPr/>
        <a:lstStyle/>
        <a:p>
          <a:endParaRPr lang="en-US"/>
        </a:p>
      </dgm:t>
    </dgm:pt>
    <dgm:pt modelId="{408A6192-FECF-4A71-BE15-74278BD966D1}" type="pres">
      <dgm:prSet presAssocID="{70F13E2F-329B-45E8-8E25-7D35DF072B1B}" presName="hierRoot2" presStyleCnt="0"/>
      <dgm:spPr/>
    </dgm:pt>
    <dgm:pt modelId="{2434F238-0CBA-45A6-9FFB-32F135D812E3}" type="pres">
      <dgm:prSet presAssocID="{70F13E2F-329B-45E8-8E25-7D35DF072B1B}" presName="composite2" presStyleCnt="0"/>
      <dgm:spPr/>
    </dgm:pt>
    <dgm:pt modelId="{7D6A150F-7AFF-4253-B64D-212AACE1E283}" type="pres">
      <dgm:prSet presAssocID="{70F13E2F-329B-45E8-8E25-7D35DF072B1B}" presName="background2" presStyleLbl="node2" presStyleIdx="3" presStyleCnt="4"/>
      <dgm:spPr>
        <a:ln>
          <a:solidFill>
            <a:srgbClr val="FF0000"/>
          </a:solidFill>
        </a:ln>
      </dgm:spPr>
      <dgm:t>
        <a:bodyPr/>
        <a:lstStyle/>
        <a:p>
          <a:endParaRPr lang="en-US"/>
        </a:p>
      </dgm:t>
    </dgm:pt>
    <dgm:pt modelId="{E4F1E0FD-60CA-4696-B44A-468B562C6B38}" type="pres">
      <dgm:prSet presAssocID="{70F13E2F-329B-45E8-8E25-7D35DF072B1B}" presName="text2" presStyleLbl="fgAcc2" presStyleIdx="3" presStyleCnt="4">
        <dgm:presLayoutVars>
          <dgm:chPref val="3"/>
        </dgm:presLayoutVars>
      </dgm:prSet>
      <dgm:spPr/>
      <dgm:t>
        <a:bodyPr/>
        <a:lstStyle/>
        <a:p>
          <a:endParaRPr lang="en-US"/>
        </a:p>
      </dgm:t>
    </dgm:pt>
    <dgm:pt modelId="{71CE51A4-16B4-4422-A48E-E578D93F789E}" type="pres">
      <dgm:prSet presAssocID="{70F13E2F-329B-45E8-8E25-7D35DF072B1B}" presName="hierChild3" presStyleCnt="0"/>
      <dgm:spPr/>
    </dgm:pt>
  </dgm:ptLst>
  <dgm:cxnLst>
    <dgm:cxn modelId="{9399BFD8-C361-4EEE-80EE-6EB5BB303797}" type="presOf" srcId="{79113C55-2D7B-456D-8166-D77701CA0812}" destId="{4294296F-EE82-45E4-AF84-913A3160FC67}" srcOrd="0" destOrd="0" presId="urn:microsoft.com/office/officeart/2005/8/layout/hierarchy1"/>
    <dgm:cxn modelId="{34E200CF-9BFF-4ADC-AC95-97F68764E70F}" srcId="{22D236C0-BA0A-4598-84F9-B580F27164FF}" destId="{53B097F8-A462-475E-8FF1-5D031CAF377B}" srcOrd="0" destOrd="0" parTransId="{61872CA7-3A4E-4FD3-8416-911357F1446D}" sibTransId="{193A06BA-3A21-40D9-8FD3-55BBED68F689}"/>
    <dgm:cxn modelId="{8D6D37FB-B373-450A-B297-178EFF40CC85}" type="presOf" srcId="{53B097F8-A462-475E-8FF1-5D031CAF377B}" destId="{75D76E3D-643A-47AA-ABF8-B16DE1171CB3}" srcOrd="0" destOrd="0" presId="urn:microsoft.com/office/officeart/2005/8/layout/hierarchy1"/>
    <dgm:cxn modelId="{FCB6CBC5-70B9-4ED6-A2D5-B4171F202593}" srcId="{67165DF3-C1F4-45C6-B1D3-69C53DF55408}" destId="{22D236C0-BA0A-4598-84F9-B580F27164FF}" srcOrd="0" destOrd="0" parTransId="{22AF6A47-50C5-4A34-A5D7-FFF216E59387}" sibTransId="{0DC2945B-4882-4ECF-AD00-16DA90639EF6}"/>
    <dgm:cxn modelId="{7701C364-2BE5-4B53-A3E2-77149BBF28A3}" type="presOf" srcId="{A00E367D-91BF-4652-9B01-DD9497AD7463}" destId="{E940F032-7E2F-473F-9FA7-115C839F0A10}" srcOrd="0" destOrd="0" presId="urn:microsoft.com/office/officeart/2005/8/layout/hierarchy1"/>
    <dgm:cxn modelId="{A8F6AA17-AAAC-4080-9EF8-102664A9BA97}" type="presOf" srcId="{61872CA7-3A4E-4FD3-8416-911357F1446D}" destId="{F82F38BD-C4A4-4AEC-B3DB-A4C14CE8624A}" srcOrd="0" destOrd="0" presId="urn:microsoft.com/office/officeart/2005/8/layout/hierarchy1"/>
    <dgm:cxn modelId="{3FC6D2C1-1C92-4787-AC38-6CE4C039DC06}" type="presOf" srcId="{A8A33626-A4F4-465B-A00D-AF0CB3A88A03}" destId="{70F6D1A0-E604-4B6A-913D-FC3F88CBDE90}" srcOrd="0" destOrd="0" presId="urn:microsoft.com/office/officeart/2005/8/layout/hierarchy1"/>
    <dgm:cxn modelId="{AE75C80A-80D5-4863-92B0-B295B0795C08}" type="presOf" srcId="{67165DF3-C1F4-45C6-B1D3-69C53DF55408}" destId="{E21DB34F-7CE4-40BD-A5A3-4441971DB532}" srcOrd="0" destOrd="0" presId="urn:microsoft.com/office/officeart/2005/8/layout/hierarchy1"/>
    <dgm:cxn modelId="{0EA31176-A138-4A31-96B5-371CE6BE19F2}" srcId="{22D236C0-BA0A-4598-84F9-B580F27164FF}" destId="{70F13E2F-329B-45E8-8E25-7D35DF072B1B}" srcOrd="3" destOrd="0" parTransId="{A2618014-21E6-4222-864B-F959E0D0734D}" sibTransId="{0D55BD1F-BDD0-457F-8A00-89CFB80D028F}"/>
    <dgm:cxn modelId="{A8D01D4F-092B-42BB-B961-B06F3CA4C6F4}" type="presOf" srcId="{70F13E2F-329B-45E8-8E25-7D35DF072B1B}" destId="{E4F1E0FD-60CA-4696-B44A-468B562C6B38}" srcOrd="0" destOrd="0" presId="urn:microsoft.com/office/officeart/2005/8/layout/hierarchy1"/>
    <dgm:cxn modelId="{8CA408A3-EBB2-48D5-BCA6-F23FFC199B34}" type="presOf" srcId="{A2618014-21E6-4222-864B-F959E0D0734D}" destId="{A4E2AC6F-388A-4E59-91B7-ECBE6D53DDF9}" srcOrd="0" destOrd="0" presId="urn:microsoft.com/office/officeart/2005/8/layout/hierarchy1"/>
    <dgm:cxn modelId="{05B16A58-795B-46DB-A565-4E8F553F3301}" type="presOf" srcId="{41E9A3C2-48D7-4837-8E43-D8695806A22A}" destId="{B72A3BFB-D347-486D-9647-F0BAC54E55E9}" srcOrd="0" destOrd="0" presId="urn:microsoft.com/office/officeart/2005/8/layout/hierarchy1"/>
    <dgm:cxn modelId="{CF08D769-F558-4982-A5E4-A018AA0160F7}" type="presOf" srcId="{22D236C0-BA0A-4598-84F9-B580F27164FF}" destId="{DC3E0017-B28E-4801-8BE8-667A26E207D5}" srcOrd="0" destOrd="0" presId="urn:microsoft.com/office/officeart/2005/8/layout/hierarchy1"/>
    <dgm:cxn modelId="{F84F283E-E500-4C7E-B7DB-80A623626E11}" srcId="{22D236C0-BA0A-4598-84F9-B580F27164FF}" destId="{79113C55-2D7B-456D-8166-D77701CA0812}" srcOrd="2" destOrd="0" parTransId="{A00E367D-91BF-4652-9B01-DD9497AD7463}" sibTransId="{4CB09B85-C106-45BE-9EF1-904A713E8430}"/>
    <dgm:cxn modelId="{5913CE0E-098B-4DDA-A37E-4E397BAE33CE}" srcId="{22D236C0-BA0A-4598-84F9-B580F27164FF}" destId="{41E9A3C2-48D7-4837-8E43-D8695806A22A}" srcOrd="1" destOrd="0" parTransId="{A8A33626-A4F4-465B-A00D-AF0CB3A88A03}" sibTransId="{5E797E06-8B11-49FD-B4DD-D86957500371}"/>
    <dgm:cxn modelId="{948980F7-F09D-49FD-ACC1-ED9ECD55930D}" type="presParOf" srcId="{E21DB34F-7CE4-40BD-A5A3-4441971DB532}" destId="{73BCE6DB-FA01-4467-858D-F204517D537C}" srcOrd="0" destOrd="0" presId="urn:microsoft.com/office/officeart/2005/8/layout/hierarchy1"/>
    <dgm:cxn modelId="{4A8A4610-959F-4A91-B893-323892A6E6C0}" type="presParOf" srcId="{73BCE6DB-FA01-4467-858D-F204517D537C}" destId="{55754267-0C5D-41BA-A478-D58293DD5FDD}" srcOrd="0" destOrd="0" presId="urn:microsoft.com/office/officeart/2005/8/layout/hierarchy1"/>
    <dgm:cxn modelId="{7606DE2F-D185-4FE3-B624-442F947DCEB1}" type="presParOf" srcId="{55754267-0C5D-41BA-A478-D58293DD5FDD}" destId="{B34046BD-2333-4CFE-BF80-FC55B4A1CCB9}" srcOrd="0" destOrd="0" presId="urn:microsoft.com/office/officeart/2005/8/layout/hierarchy1"/>
    <dgm:cxn modelId="{F5ECC186-1934-4A6F-BD30-91799E1B5D08}" type="presParOf" srcId="{55754267-0C5D-41BA-A478-D58293DD5FDD}" destId="{DC3E0017-B28E-4801-8BE8-667A26E207D5}" srcOrd="1" destOrd="0" presId="urn:microsoft.com/office/officeart/2005/8/layout/hierarchy1"/>
    <dgm:cxn modelId="{AD2CD3CB-266D-4933-842E-F6BF42E6C727}" type="presParOf" srcId="{73BCE6DB-FA01-4467-858D-F204517D537C}" destId="{7F016306-400E-449E-B38E-ADC1A063846C}" srcOrd="1" destOrd="0" presId="urn:microsoft.com/office/officeart/2005/8/layout/hierarchy1"/>
    <dgm:cxn modelId="{42DE972C-F5B7-48D8-9904-DD820C6510DB}" type="presParOf" srcId="{7F016306-400E-449E-B38E-ADC1A063846C}" destId="{F82F38BD-C4A4-4AEC-B3DB-A4C14CE8624A}" srcOrd="0" destOrd="0" presId="urn:microsoft.com/office/officeart/2005/8/layout/hierarchy1"/>
    <dgm:cxn modelId="{52D69B90-A517-4B99-9C46-B18597E280D3}" type="presParOf" srcId="{7F016306-400E-449E-B38E-ADC1A063846C}" destId="{7FE1E9F5-0D82-4E05-ABD3-97E1A870A15A}" srcOrd="1" destOrd="0" presId="urn:microsoft.com/office/officeart/2005/8/layout/hierarchy1"/>
    <dgm:cxn modelId="{B6492C4E-90E1-4722-B702-3D6F23D61965}" type="presParOf" srcId="{7FE1E9F5-0D82-4E05-ABD3-97E1A870A15A}" destId="{9E964E32-BC76-4F61-893C-AA16ECC598F4}" srcOrd="0" destOrd="0" presId="urn:microsoft.com/office/officeart/2005/8/layout/hierarchy1"/>
    <dgm:cxn modelId="{4F0104F5-7A17-493F-BE2A-0BA0EDB40373}" type="presParOf" srcId="{9E964E32-BC76-4F61-893C-AA16ECC598F4}" destId="{8F562BAB-969E-4169-B5EC-5849FDF8B253}" srcOrd="0" destOrd="0" presId="urn:microsoft.com/office/officeart/2005/8/layout/hierarchy1"/>
    <dgm:cxn modelId="{59369DE9-7CFE-472D-B54E-0B34BAB34768}" type="presParOf" srcId="{9E964E32-BC76-4F61-893C-AA16ECC598F4}" destId="{75D76E3D-643A-47AA-ABF8-B16DE1171CB3}" srcOrd="1" destOrd="0" presId="urn:microsoft.com/office/officeart/2005/8/layout/hierarchy1"/>
    <dgm:cxn modelId="{74BD54E9-8643-4042-8296-7297908767DA}" type="presParOf" srcId="{7FE1E9F5-0D82-4E05-ABD3-97E1A870A15A}" destId="{225999A0-4B68-48C8-9698-67D716F35793}" srcOrd="1" destOrd="0" presId="urn:microsoft.com/office/officeart/2005/8/layout/hierarchy1"/>
    <dgm:cxn modelId="{E1A7A3B6-3607-42C0-AADC-8A8AE07426DF}" type="presParOf" srcId="{7F016306-400E-449E-B38E-ADC1A063846C}" destId="{70F6D1A0-E604-4B6A-913D-FC3F88CBDE90}" srcOrd="2" destOrd="0" presId="urn:microsoft.com/office/officeart/2005/8/layout/hierarchy1"/>
    <dgm:cxn modelId="{A714D6FB-42ED-4F68-BD05-855013C20442}" type="presParOf" srcId="{7F016306-400E-449E-B38E-ADC1A063846C}" destId="{440AADB5-F431-4105-B7DE-A1A1EFB8E619}" srcOrd="3" destOrd="0" presId="urn:microsoft.com/office/officeart/2005/8/layout/hierarchy1"/>
    <dgm:cxn modelId="{39A473E0-E550-449D-9046-4FDD4547CC9A}" type="presParOf" srcId="{440AADB5-F431-4105-B7DE-A1A1EFB8E619}" destId="{53829100-4BEE-4AD4-88E6-F38D2C5E9AE6}" srcOrd="0" destOrd="0" presId="urn:microsoft.com/office/officeart/2005/8/layout/hierarchy1"/>
    <dgm:cxn modelId="{2F3A93CC-AC40-4887-8B9D-220C97DB5ACE}" type="presParOf" srcId="{53829100-4BEE-4AD4-88E6-F38D2C5E9AE6}" destId="{2C3A4D67-73C9-4006-BA0B-DE90B2827D2F}" srcOrd="0" destOrd="0" presId="urn:microsoft.com/office/officeart/2005/8/layout/hierarchy1"/>
    <dgm:cxn modelId="{4A7F214C-5785-4A67-AD32-B872C0CFA6E9}" type="presParOf" srcId="{53829100-4BEE-4AD4-88E6-F38D2C5E9AE6}" destId="{B72A3BFB-D347-486D-9647-F0BAC54E55E9}" srcOrd="1" destOrd="0" presId="urn:microsoft.com/office/officeart/2005/8/layout/hierarchy1"/>
    <dgm:cxn modelId="{0A8564FE-F84C-4CF3-AB06-9230A87468EF}" type="presParOf" srcId="{440AADB5-F431-4105-B7DE-A1A1EFB8E619}" destId="{D162FE83-D8A4-43C0-90DE-9776E50CD558}" srcOrd="1" destOrd="0" presId="urn:microsoft.com/office/officeart/2005/8/layout/hierarchy1"/>
    <dgm:cxn modelId="{E16C4845-111F-425B-8717-BFAE82C4DE82}" type="presParOf" srcId="{7F016306-400E-449E-B38E-ADC1A063846C}" destId="{E940F032-7E2F-473F-9FA7-115C839F0A10}" srcOrd="4" destOrd="0" presId="urn:microsoft.com/office/officeart/2005/8/layout/hierarchy1"/>
    <dgm:cxn modelId="{3A8E7AE4-0DE5-445A-8D34-30EAD5E46F60}" type="presParOf" srcId="{7F016306-400E-449E-B38E-ADC1A063846C}" destId="{7B30E09B-25C8-4E7F-B19F-E0DD864AEEE2}" srcOrd="5" destOrd="0" presId="urn:microsoft.com/office/officeart/2005/8/layout/hierarchy1"/>
    <dgm:cxn modelId="{A9A01381-49D2-4C94-8338-F20BB830AC06}" type="presParOf" srcId="{7B30E09B-25C8-4E7F-B19F-E0DD864AEEE2}" destId="{E3E36A91-CD3E-46E1-A315-48FB4ED3E84B}" srcOrd="0" destOrd="0" presId="urn:microsoft.com/office/officeart/2005/8/layout/hierarchy1"/>
    <dgm:cxn modelId="{C686CE23-BD24-45F9-80AD-15466E656202}" type="presParOf" srcId="{E3E36A91-CD3E-46E1-A315-48FB4ED3E84B}" destId="{44D8BFAC-7178-40BA-98CC-7EC7FBDE84AA}" srcOrd="0" destOrd="0" presId="urn:microsoft.com/office/officeart/2005/8/layout/hierarchy1"/>
    <dgm:cxn modelId="{886CBB7D-81C0-49D8-B766-E2F478C51E06}" type="presParOf" srcId="{E3E36A91-CD3E-46E1-A315-48FB4ED3E84B}" destId="{4294296F-EE82-45E4-AF84-913A3160FC67}" srcOrd="1" destOrd="0" presId="urn:microsoft.com/office/officeart/2005/8/layout/hierarchy1"/>
    <dgm:cxn modelId="{12D87ACD-F685-4831-8833-6FCAC7DA4865}" type="presParOf" srcId="{7B30E09B-25C8-4E7F-B19F-E0DD864AEEE2}" destId="{8946A7CE-4951-4DA6-A7B2-645449FB6149}" srcOrd="1" destOrd="0" presId="urn:microsoft.com/office/officeart/2005/8/layout/hierarchy1"/>
    <dgm:cxn modelId="{F6954F86-2C25-4141-BD47-21293D8C51FE}" type="presParOf" srcId="{7F016306-400E-449E-B38E-ADC1A063846C}" destId="{A4E2AC6F-388A-4E59-91B7-ECBE6D53DDF9}" srcOrd="6" destOrd="0" presId="urn:microsoft.com/office/officeart/2005/8/layout/hierarchy1"/>
    <dgm:cxn modelId="{0DF62DD8-8D43-400F-BD88-7E655664121D}" type="presParOf" srcId="{7F016306-400E-449E-B38E-ADC1A063846C}" destId="{408A6192-FECF-4A71-BE15-74278BD966D1}" srcOrd="7" destOrd="0" presId="urn:microsoft.com/office/officeart/2005/8/layout/hierarchy1"/>
    <dgm:cxn modelId="{1034BF75-CB43-415B-82B9-42556C187F57}" type="presParOf" srcId="{408A6192-FECF-4A71-BE15-74278BD966D1}" destId="{2434F238-0CBA-45A6-9FFB-32F135D812E3}" srcOrd="0" destOrd="0" presId="urn:microsoft.com/office/officeart/2005/8/layout/hierarchy1"/>
    <dgm:cxn modelId="{C6D325A5-F663-462B-AADF-64B481F6093E}" type="presParOf" srcId="{2434F238-0CBA-45A6-9FFB-32F135D812E3}" destId="{7D6A150F-7AFF-4253-B64D-212AACE1E283}" srcOrd="0" destOrd="0" presId="urn:microsoft.com/office/officeart/2005/8/layout/hierarchy1"/>
    <dgm:cxn modelId="{F536F685-FF38-497F-8B2A-629809820DBD}" type="presParOf" srcId="{2434F238-0CBA-45A6-9FFB-32F135D812E3}" destId="{E4F1E0FD-60CA-4696-B44A-468B562C6B38}" srcOrd="1" destOrd="0" presId="urn:microsoft.com/office/officeart/2005/8/layout/hierarchy1"/>
    <dgm:cxn modelId="{3F32ECD4-0954-4CD5-A4F7-03AA0D7D111F}" type="presParOf" srcId="{408A6192-FECF-4A71-BE15-74278BD966D1}" destId="{71CE51A4-16B4-4422-A48E-E578D93F789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542B16-FFD7-43B8-8FAD-9BFEBDCF6910}"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id-ID"/>
        </a:p>
      </dgm:t>
    </dgm:pt>
    <dgm:pt modelId="{33E43A25-7DC5-4661-8E93-F6E3726AE025}">
      <dgm:prSet phldrT="[Text]"/>
      <dgm:spPr>
        <a:ln>
          <a:solidFill>
            <a:srgbClr val="FF0000"/>
          </a:solidFill>
        </a:ln>
      </dgm:spPr>
      <dgm:t>
        <a:bodyPr/>
        <a:lstStyle/>
        <a:p>
          <a:r>
            <a:rPr lang="id-ID" dirty="0" smtClean="0"/>
            <a:t>1. </a:t>
          </a:r>
          <a:r>
            <a:rPr lang="id-ID" dirty="0" smtClean="0">
              <a:effectLst>
                <a:outerShdw blurRad="38100" dist="38100" dir="2700000" algn="tl">
                  <a:srgbClr val="000000">
                    <a:alpha val="43137"/>
                  </a:srgbClr>
                </a:outerShdw>
              </a:effectLst>
              <a:latin typeface="Agency FB" pitchFamily="34" charset="0"/>
            </a:rPr>
            <a:t>Landasan Idiil : Pancasila</a:t>
          </a:r>
          <a:endParaRPr lang="id-ID" dirty="0"/>
        </a:p>
      </dgm:t>
    </dgm:pt>
    <dgm:pt modelId="{F96E704C-B8EA-40A7-9FBD-65FC1A6D3C50}" type="parTrans" cxnId="{A7D0DC17-7B08-4941-B182-CEC1EB905FC6}">
      <dgm:prSet/>
      <dgm:spPr/>
      <dgm:t>
        <a:bodyPr/>
        <a:lstStyle/>
        <a:p>
          <a:endParaRPr lang="id-ID"/>
        </a:p>
      </dgm:t>
    </dgm:pt>
    <dgm:pt modelId="{E7175B95-87F3-4C73-89D8-DC86F0E78C23}" type="sibTrans" cxnId="{A7D0DC17-7B08-4941-B182-CEC1EB905FC6}">
      <dgm:prSet/>
      <dgm:spPr/>
      <dgm:t>
        <a:bodyPr/>
        <a:lstStyle/>
        <a:p>
          <a:endParaRPr lang="id-ID"/>
        </a:p>
      </dgm:t>
    </dgm:pt>
    <dgm:pt modelId="{0513431A-2BC6-4A8B-A72D-049FAA2B5A24}">
      <dgm:prSet phldrT="[Text]"/>
      <dgm:spPr>
        <a:ln>
          <a:solidFill>
            <a:srgbClr val="FF0000"/>
          </a:solidFill>
        </a:ln>
      </dgm:spPr>
      <dgm:t>
        <a:bodyPr/>
        <a:lstStyle/>
        <a:p>
          <a:r>
            <a:rPr lang="id-ID" dirty="0" smtClean="0"/>
            <a:t>2. </a:t>
          </a:r>
          <a:r>
            <a:rPr lang="id-ID" dirty="0" smtClean="0">
              <a:effectLst>
                <a:outerShdw blurRad="38100" dist="38100" dir="2700000" algn="tl">
                  <a:srgbClr val="000000">
                    <a:alpha val="43137"/>
                  </a:srgbClr>
                </a:outerShdw>
              </a:effectLst>
              <a:latin typeface="Agency FB" pitchFamily="34" charset="0"/>
            </a:rPr>
            <a:t>Landasan Konstitusional : UUD 1945</a:t>
          </a:r>
          <a:endParaRPr lang="id-ID" dirty="0"/>
        </a:p>
      </dgm:t>
    </dgm:pt>
    <dgm:pt modelId="{1E3AB6E4-79F6-465D-B0E3-624C999A851A}" type="parTrans" cxnId="{E02D55CA-D4BE-4529-BA76-09F0102605F6}">
      <dgm:prSet/>
      <dgm:spPr/>
      <dgm:t>
        <a:bodyPr/>
        <a:lstStyle/>
        <a:p>
          <a:endParaRPr lang="id-ID"/>
        </a:p>
      </dgm:t>
    </dgm:pt>
    <dgm:pt modelId="{DE178EDE-3AC5-40E3-8804-90E8D702CA9B}" type="sibTrans" cxnId="{E02D55CA-D4BE-4529-BA76-09F0102605F6}">
      <dgm:prSet/>
      <dgm:spPr/>
      <dgm:t>
        <a:bodyPr/>
        <a:lstStyle/>
        <a:p>
          <a:endParaRPr lang="id-ID"/>
        </a:p>
      </dgm:t>
    </dgm:pt>
    <dgm:pt modelId="{28CBF937-B394-4FDF-84F4-64D800C92FCB}">
      <dgm:prSet phldrT="[Text]"/>
      <dgm:spPr>
        <a:ln>
          <a:solidFill>
            <a:srgbClr val="FF0000"/>
          </a:solidFill>
        </a:ln>
      </dgm:spPr>
      <dgm:t>
        <a:bodyPr/>
        <a:lstStyle/>
        <a:p>
          <a:r>
            <a:rPr lang="id-ID" dirty="0" smtClean="0"/>
            <a:t>3. </a:t>
          </a:r>
          <a:r>
            <a:rPr lang="id-ID" dirty="0" smtClean="0">
              <a:effectLst>
                <a:outerShdw blurRad="38100" dist="38100" dir="2700000" algn="tl">
                  <a:srgbClr val="000000">
                    <a:alpha val="43137"/>
                  </a:srgbClr>
                </a:outerShdw>
              </a:effectLst>
              <a:latin typeface="Agency FB" pitchFamily="34" charset="0"/>
            </a:rPr>
            <a:t>Landasan Visional : Wawasan Nusantara</a:t>
          </a:r>
          <a:endParaRPr lang="id-ID" dirty="0"/>
        </a:p>
      </dgm:t>
    </dgm:pt>
    <dgm:pt modelId="{7EE2ED08-F102-457F-AC1C-CCC63F1E9CD6}" type="parTrans" cxnId="{E27D850D-C797-4485-8280-EA53CB8513C0}">
      <dgm:prSet/>
      <dgm:spPr/>
      <dgm:t>
        <a:bodyPr/>
        <a:lstStyle/>
        <a:p>
          <a:endParaRPr lang="id-ID"/>
        </a:p>
      </dgm:t>
    </dgm:pt>
    <dgm:pt modelId="{C29C0E15-6F2E-432C-9E49-79CFC38D1B33}" type="sibTrans" cxnId="{E27D850D-C797-4485-8280-EA53CB8513C0}">
      <dgm:prSet/>
      <dgm:spPr/>
      <dgm:t>
        <a:bodyPr/>
        <a:lstStyle/>
        <a:p>
          <a:endParaRPr lang="id-ID"/>
        </a:p>
      </dgm:t>
    </dgm:pt>
    <dgm:pt modelId="{9CC9FE2E-4032-474D-8745-DDDE3EDFB771}" type="pres">
      <dgm:prSet presAssocID="{F7542B16-FFD7-43B8-8FAD-9BFEBDCF6910}" presName="linear" presStyleCnt="0">
        <dgm:presLayoutVars>
          <dgm:dir/>
          <dgm:animLvl val="lvl"/>
          <dgm:resizeHandles val="exact"/>
        </dgm:presLayoutVars>
      </dgm:prSet>
      <dgm:spPr/>
      <dgm:t>
        <a:bodyPr/>
        <a:lstStyle/>
        <a:p>
          <a:endParaRPr lang="en-US"/>
        </a:p>
      </dgm:t>
    </dgm:pt>
    <dgm:pt modelId="{CA3DA8F0-FC74-4E5B-9AC4-FA5466F08D7B}" type="pres">
      <dgm:prSet presAssocID="{33E43A25-7DC5-4661-8E93-F6E3726AE025}" presName="parentLin" presStyleCnt="0"/>
      <dgm:spPr/>
    </dgm:pt>
    <dgm:pt modelId="{FA750BD8-E723-4228-A099-6327C754ED19}" type="pres">
      <dgm:prSet presAssocID="{33E43A25-7DC5-4661-8E93-F6E3726AE025}" presName="parentLeftMargin" presStyleLbl="node1" presStyleIdx="0" presStyleCnt="3"/>
      <dgm:spPr/>
      <dgm:t>
        <a:bodyPr/>
        <a:lstStyle/>
        <a:p>
          <a:endParaRPr lang="en-US"/>
        </a:p>
      </dgm:t>
    </dgm:pt>
    <dgm:pt modelId="{2E5D181A-92D5-4F16-A20C-D403F85E8F61}" type="pres">
      <dgm:prSet presAssocID="{33E43A25-7DC5-4661-8E93-F6E3726AE025}" presName="parentText" presStyleLbl="node1" presStyleIdx="0" presStyleCnt="3">
        <dgm:presLayoutVars>
          <dgm:chMax val="0"/>
          <dgm:bulletEnabled val="1"/>
        </dgm:presLayoutVars>
      </dgm:prSet>
      <dgm:spPr/>
      <dgm:t>
        <a:bodyPr/>
        <a:lstStyle/>
        <a:p>
          <a:endParaRPr lang="id-ID"/>
        </a:p>
      </dgm:t>
    </dgm:pt>
    <dgm:pt modelId="{0629DA34-0DF5-4E29-BE03-D06B9C528F87}" type="pres">
      <dgm:prSet presAssocID="{33E43A25-7DC5-4661-8E93-F6E3726AE025}" presName="negativeSpace" presStyleCnt="0"/>
      <dgm:spPr/>
    </dgm:pt>
    <dgm:pt modelId="{5F938A50-2D9F-4C72-A14F-CEC209D3D064}" type="pres">
      <dgm:prSet presAssocID="{33E43A25-7DC5-4661-8E93-F6E3726AE025}" presName="childText" presStyleLbl="conFgAcc1" presStyleIdx="0" presStyleCnt="3">
        <dgm:presLayoutVars>
          <dgm:bulletEnabled val="1"/>
        </dgm:presLayoutVars>
      </dgm:prSet>
      <dgm:spPr/>
    </dgm:pt>
    <dgm:pt modelId="{0BA1BFFA-71A6-43F3-A877-8A1F50AE4A56}" type="pres">
      <dgm:prSet presAssocID="{E7175B95-87F3-4C73-89D8-DC86F0E78C23}" presName="spaceBetweenRectangles" presStyleCnt="0"/>
      <dgm:spPr/>
    </dgm:pt>
    <dgm:pt modelId="{FD3C5A3A-2268-4FB6-A7FA-49B626C4DC99}" type="pres">
      <dgm:prSet presAssocID="{0513431A-2BC6-4A8B-A72D-049FAA2B5A24}" presName="parentLin" presStyleCnt="0"/>
      <dgm:spPr/>
    </dgm:pt>
    <dgm:pt modelId="{EF2CD642-A4F0-4DEA-9AC0-3AFE7D57D5C8}" type="pres">
      <dgm:prSet presAssocID="{0513431A-2BC6-4A8B-A72D-049FAA2B5A24}" presName="parentLeftMargin" presStyleLbl="node1" presStyleIdx="0" presStyleCnt="3"/>
      <dgm:spPr/>
      <dgm:t>
        <a:bodyPr/>
        <a:lstStyle/>
        <a:p>
          <a:endParaRPr lang="en-US"/>
        </a:p>
      </dgm:t>
    </dgm:pt>
    <dgm:pt modelId="{CFFE7224-16B4-433C-A359-A27DA89CA2CF}" type="pres">
      <dgm:prSet presAssocID="{0513431A-2BC6-4A8B-A72D-049FAA2B5A24}" presName="parentText" presStyleLbl="node1" presStyleIdx="1" presStyleCnt="3">
        <dgm:presLayoutVars>
          <dgm:chMax val="0"/>
          <dgm:bulletEnabled val="1"/>
        </dgm:presLayoutVars>
      </dgm:prSet>
      <dgm:spPr/>
      <dgm:t>
        <a:bodyPr/>
        <a:lstStyle/>
        <a:p>
          <a:endParaRPr lang="id-ID"/>
        </a:p>
      </dgm:t>
    </dgm:pt>
    <dgm:pt modelId="{0462EA10-04F8-4157-BE88-01705FE8EFAA}" type="pres">
      <dgm:prSet presAssocID="{0513431A-2BC6-4A8B-A72D-049FAA2B5A24}" presName="negativeSpace" presStyleCnt="0"/>
      <dgm:spPr/>
    </dgm:pt>
    <dgm:pt modelId="{F90F5149-70A0-48E3-A4B7-405AEDAA9509}" type="pres">
      <dgm:prSet presAssocID="{0513431A-2BC6-4A8B-A72D-049FAA2B5A24}" presName="childText" presStyleLbl="conFgAcc1" presStyleIdx="1" presStyleCnt="3">
        <dgm:presLayoutVars>
          <dgm:bulletEnabled val="1"/>
        </dgm:presLayoutVars>
      </dgm:prSet>
      <dgm:spPr/>
    </dgm:pt>
    <dgm:pt modelId="{50CAEBD0-EC78-47C3-A2C3-BC3D2DD1A6DA}" type="pres">
      <dgm:prSet presAssocID="{DE178EDE-3AC5-40E3-8804-90E8D702CA9B}" presName="spaceBetweenRectangles" presStyleCnt="0"/>
      <dgm:spPr/>
    </dgm:pt>
    <dgm:pt modelId="{333B8E2A-81FA-43F5-A5DE-6FB580B2463E}" type="pres">
      <dgm:prSet presAssocID="{28CBF937-B394-4FDF-84F4-64D800C92FCB}" presName="parentLin" presStyleCnt="0"/>
      <dgm:spPr/>
    </dgm:pt>
    <dgm:pt modelId="{8FAFCB16-2C75-4667-A3ED-F2DCAFBC9D89}" type="pres">
      <dgm:prSet presAssocID="{28CBF937-B394-4FDF-84F4-64D800C92FCB}" presName="parentLeftMargin" presStyleLbl="node1" presStyleIdx="1" presStyleCnt="3"/>
      <dgm:spPr/>
      <dgm:t>
        <a:bodyPr/>
        <a:lstStyle/>
        <a:p>
          <a:endParaRPr lang="en-US"/>
        </a:p>
      </dgm:t>
    </dgm:pt>
    <dgm:pt modelId="{5FA0DFD1-C529-419D-83EE-18C711FF27A5}" type="pres">
      <dgm:prSet presAssocID="{28CBF937-B394-4FDF-84F4-64D800C92FCB}" presName="parentText" presStyleLbl="node1" presStyleIdx="2" presStyleCnt="3">
        <dgm:presLayoutVars>
          <dgm:chMax val="0"/>
          <dgm:bulletEnabled val="1"/>
        </dgm:presLayoutVars>
      </dgm:prSet>
      <dgm:spPr/>
      <dgm:t>
        <a:bodyPr/>
        <a:lstStyle/>
        <a:p>
          <a:endParaRPr lang="id-ID"/>
        </a:p>
      </dgm:t>
    </dgm:pt>
    <dgm:pt modelId="{79220511-15D1-482A-9684-A0657D5B6E61}" type="pres">
      <dgm:prSet presAssocID="{28CBF937-B394-4FDF-84F4-64D800C92FCB}" presName="negativeSpace" presStyleCnt="0"/>
      <dgm:spPr/>
    </dgm:pt>
    <dgm:pt modelId="{30582D0A-74F6-45E4-8194-0539D5004165}" type="pres">
      <dgm:prSet presAssocID="{28CBF937-B394-4FDF-84F4-64D800C92FCB}" presName="childText" presStyleLbl="conFgAcc1" presStyleIdx="2" presStyleCnt="3">
        <dgm:presLayoutVars>
          <dgm:bulletEnabled val="1"/>
        </dgm:presLayoutVars>
      </dgm:prSet>
      <dgm:spPr/>
    </dgm:pt>
  </dgm:ptLst>
  <dgm:cxnLst>
    <dgm:cxn modelId="{E02D55CA-D4BE-4529-BA76-09F0102605F6}" srcId="{F7542B16-FFD7-43B8-8FAD-9BFEBDCF6910}" destId="{0513431A-2BC6-4A8B-A72D-049FAA2B5A24}" srcOrd="1" destOrd="0" parTransId="{1E3AB6E4-79F6-465D-B0E3-624C999A851A}" sibTransId="{DE178EDE-3AC5-40E3-8804-90E8D702CA9B}"/>
    <dgm:cxn modelId="{E27D850D-C797-4485-8280-EA53CB8513C0}" srcId="{F7542B16-FFD7-43B8-8FAD-9BFEBDCF6910}" destId="{28CBF937-B394-4FDF-84F4-64D800C92FCB}" srcOrd="2" destOrd="0" parTransId="{7EE2ED08-F102-457F-AC1C-CCC63F1E9CD6}" sibTransId="{C29C0E15-6F2E-432C-9E49-79CFC38D1B33}"/>
    <dgm:cxn modelId="{12411E1F-F3B8-4DA6-8955-0B796280AD1A}" type="presOf" srcId="{33E43A25-7DC5-4661-8E93-F6E3726AE025}" destId="{2E5D181A-92D5-4F16-A20C-D403F85E8F61}" srcOrd="1" destOrd="0" presId="urn:microsoft.com/office/officeart/2005/8/layout/list1"/>
    <dgm:cxn modelId="{5EE75EB0-A7EC-4FBD-81A0-31428E577F5E}" type="presOf" srcId="{F7542B16-FFD7-43B8-8FAD-9BFEBDCF6910}" destId="{9CC9FE2E-4032-474D-8745-DDDE3EDFB771}" srcOrd="0" destOrd="0" presId="urn:microsoft.com/office/officeart/2005/8/layout/list1"/>
    <dgm:cxn modelId="{16C64B80-C802-46C9-BB73-78EAD163A862}" type="presOf" srcId="{0513431A-2BC6-4A8B-A72D-049FAA2B5A24}" destId="{EF2CD642-A4F0-4DEA-9AC0-3AFE7D57D5C8}" srcOrd="0" destOrd="0" presId="urn:microsoft.com/office/officeart/2005/8/layout/list1"/>
    <dgm:cxn modelId="{68F82F07-29DE-499E-8ED5-83B212EE4B54}" type="presOf" srcId="{28CBF937-B394-4FDF-84F4-64D800C92FCB}" destId="{5FA0DFD1-C529-419D-83EE-18C711FF27A5}" srcOrd="1" destOrd="0" presId="urn:microsoft.com/office/officeart/2005/8/layout/list1"/>
    <dgm:cxn modelId="{D460ED10-26B4-41D2-9E98-976861952240}" type="presOf" srcId="{0513431A-2BC6-4A8B-A72D-049FAA2B5A24}" destId="{CFFE7224-16B4-433C-A359-A27DA89CA2CF}" srcOrd="1" destOrd="0" presId="urn:microsoft.com/office/officeart/2005/8/layout/list1"/>
    <dgm:cxn modelId="{66E857D4-F452-4DBF-AF76-87101F94A024}" type="presOf" srcId="{28CBF937-B394-4FDF-84F4-64D800C92FCB}" destId="{8FAFCB16-2C75-4667-A3ED-F2DCAFBC9D89}" srcOrd="0" destOrd="0" presId="urn:microsoft.com/office/officeart/2005/8/layout/list1"/>
    <dgm:cxn modelId="{86954DE9-B17A-4CA2-836A-778A2FC1C83E}" type="presOf" srcId="{33E43A25-7DC5-4661-8E93-F6E3726AE025}" destId="{FA750BD8-E723-4228-A099-6327C754ED19}" srcOrd="0" destOrd="0" presId="urn:microsoft.com/office/officeart/2005/8/layout/list1"/>
    <dgm:cxn modelId="{A7D0DC17-7B08-4941-B182-CEC1EB905FC6}" srcId="{F7542B16-FFD7-43B8-8FAD-9BFEBDCF6910}" destId="{33E43A25-7DC5-4661-8E93-F6E3726AE025}" srcOrd="0" destOrd="0" parTransId="{F96E704C-B8EA-40A7-9FBD-65FC1A6D3C50}" sibTransId="{E7175B95-87F3-4C73-89D8-DC86F0E78C23}"/>
    <dgm:cxn modelId="{0DD5F086-9FA9-4F3F-95B6-B2CEEA483FBB}" type="presParOf" srcId="{9CC9FE2E-4032-474D-8745-DDDE3EDFB771}" destId="{CA3DA8F0-FC74-4E5B-9AC4-FA5466F08D7B}" srcOrd="0" destOrd="0" presId="urn:microsoft.com/office/officeart/2005/8/layout/list1"/>
    <dgm:cxn modelId="{40F113C6-1437-4E6C-BE5B-2A5EE69899F4}" type="presParOf" srcId="{CA3DA8F0-FC74-4E5B-9AC4-FA5466F08D7B}" destId="{FA750BD8-E723-4228-A099-6327C754ED19}" srcOrd="0" destOrd="0" presId="urn:microsoft.com/office/officeart/2005/8/layout/list1"/>
    <dgm:cxn modelId="{5C67DF48-C6F7-43BE-B982-4C6E6B67DD64}" type="presParOf" srcId="{CA3DA8F0-FC74-4E5B-9AC4-FA5466F08D7B}" destId="{2E5D181A-92D5-4F16-A20C-D403F85E8F61}" srcOrd="1" destOrd="0" presId="urn:microsoft.com/office/officeart/2005/8/layout/list1"/>
    <dgm:cxn modelId="{B77B39DF-C17E-4D7D-957B-BE4FF758543F}" type="presParOf" srcId="{9CC9FE2E-4032-474D-8745-DDDE3EDFB771}" destId="{0629DA34-0DF5-4E29-BE03-D06B9C528F87}" srcOrd="1" destOrd="0" presId="urn:microsoft.com/office/officeart/2005/8/layout/list1"/>
    <dgm:cxn modelId="{5B2CCF7A-B337-4561-A3A4-9CE2D34AFDD5}" type="presParOf" srcId="{9CC9FE2E-4032-474D-8745-DDDE3EDFB771}" destId="{5F938A50-2D9F-4C72-A14F-CEC209D3D064}" srcOrd="2" destOrd="0" presId="urn:microsoft.com/office/officeart/2005/8/layout/list1"/>
    <dgm:cxn modelId="{4269A6ED-19CC-42C7-8369-F9CB757A0194}" type="presParOf" srcId="{9CC9FE2E-4032-474D-8745-DDDE3EDFB771}" destId="{0BA1BFFA-71A6-43F3-A877-8A1F50AE4A56}" srcOrd="3" destOrd="0" presId="urn:microsoft.com/office/officeart/2005/8/layout/list1"/>
    <dgm:cxn modelId="{D21BC99D-9FC3-4D35-938F-38B49083579F}" type="presParOf" srcId="{9CC9FE2E-4032-474D-8745-DDDE3EDFB771}" destId="{FD3C5A3A-2268-4FB6-A7FA-49B626C4DC99}" srcOrd="4" destOrd="0" presId="urn:microsoft.com/office/officeart/2005/8/layout/list1"/>
    <dgm:cxn modelId="{BEBCA37D-9B35-4866-9809-32B74357A3DE}" type="presParOf" srcId="{FD3C5A3A-2268-4FB6-A7FA-49B626C4DC99}" destId="{EF2CD642-A4F0-4DEA-9AC0-3AFE7D57D5C8}" srcOrd="0" destOrd="0" presId="urn:microsoft.com/office/officeart/2005/8/layout/list1"/>
    <dgm:cxn modelId="{A3DB5E45-EE0E-4AFE-BFD8-08843BD5F8C7}" type="presParOf" srcId="{FD3C5A3A-2268-4FB6-A7FA-49B626C4DC99}" destId="{CFFE7224-16B4-433C-A359-A27DA89CA2CF}" srcOrd="1" destOrd="0" presId="urn:microsoft.com/office/officeart/2005/8/layout/list1"/>
    <dgm:cxn modelId="{2CDE9F76-FD44-43E9-91F2-2F3F33B614F0}" type="presParOf" srcId="{9CC9FE2E-4032-474D-8745-DDDE3EDFB771}" destId="{0462EA10-04F8-4157-BE88-01705FE8EFAA}" srcOrd="5" destOrd="0" presId="urn:microsoft.com/office/officeart/2005/8/layout/list1"/>
    <dgm:cxn modelId="{56F8745D-7475-48A2-84BF-8F52CD02C8E2}" type="presParOf" srcId="{9CC9FE2E-4032-474D-8745-DDDE3EDFB771}" destId="{F90F5149-70A0-48E3-A4B7-405AEDAA9509}" srcOrd="6" destOrd="0" presId="urn:microsoft.com/office/officeart/2005/8/layout/list1"/>
    <dgm:cxn modelId="{EC501FA0-B755-4303-B740-50F15BD57F23}" type="presParOf" srcId="{9CC9FE2E-4032-474D-8745-DDDE3EDFB771}" destId="{50CAEBD0-EC78-47C3-A2C3-BC3D2DD1A6DA}" srcOrd="7" destOrd="0" presId="urn:microsoft.com/office/officeart/2005/8/layout/list1"/>
    <dgm:cxn modelId="{9C080FCC-A18D-42F7-99B0-839202A64A8D}" type="presParOf" srcId="{9CC9FE2E-4032-474D-8745-DDDE3EDFB771}" destId="{333B8E2A-81FA-43F5-A5DE-6FB580B2463E}" srcOrd="8" destOrd="0" presId="urn:microsoft.com/office/officeart/2005/8/layout/list1"/>
    <dgm:cxn modelId="{0061B349-F81E-45F9-B824-E9B263C9BF26}" type="presParOf" srcId="{333B8E2A-81FA-43F5-A5DE-6FB580B2463E}" destId="{8FAFCB16-2C75-4667-A3ED-F2DCAFBC9D89}" srcOrd="0" destOrd="0" presId="urn:microsoft.com/office/officeart/2005/8/layout/list1"/>
    <dgm:cxn modelId="{369B51D0-DFD1-4C8F-9CA8-380D326234AD}" type="presParOf" srcId="{333B8E2A-81FA-43F5-A5DE-6FB580B2463E}" destId="{5FA0DFD1-C529-419D-83EE-18C711FF27A5}" srcOrd="1" destOrd="0" presId="urn:microsoft.com/office/officeart/2005/8/layout/list1"/>
    <dgm:cxn modelId="{9B6E6590-6AF9-4A0C-BF14-E3C1E332F11B}" type="presParOf" srcId="{9CC9FE2E-4032-474D-8745-DDDE3EDFB771}" destId="{79220511-15D1-482A-9684-A0657D5B6E61}" srcOrd="9" destOrd="0" presId="urn:microsoft.com/office/officeart/2005/8/layout/list1"/>
    <dgm:cxn modelId="{F98896A3-DB4E-4BE9-97E0-D2667FB1DF89}" type="presParOf" srcId="{9CC9FE2E-4032-474D-8745-DDDE3EDFB771}" destId="{30582D0A-74F6-45E4-8194-0539D5004165}" srcOrd="10" destOrd="0" presId="urn:microsoft.com/office/officeart/2005/8/layout/list1"/>
  </dgm:cxnLst>
  <dgm:bg/>
  <dgm:whole>
    <a:ln>
      <a:solidFill>
        <a:srgbClr val="FF0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A1B8B5-7666-4510-89BC-FE2757B43DF2}" type="doc">
      <dgm:prSet loTypeId="urn:microsoft.com/office/officeart/2005/8/layout/arrow3" loCatId="relationship" qsTypeId="urn:microsoft.com/office/officeart/2005/8/quickstyle/simple5" qsCatId="simple" csTypeId="urn:microsoft.com/office/officeart/2005/8/colors/colorful5" csCatId="colorful" phldr="1"/>
      <dgm:spPr/>
      <dgm:t>
        <a:bodyPr/>
        <a:lstStyle/>
        <a:p>
          <a:endParaRPr lang="id-ID"/>
        </a:p>
      </dgm:t>
    </dgm:pt>
    <dgm:pt modelId="{B4F90C93-5F10-40D5-983F-D63F4A4BB17D}">
      <dgm:prSet phldrT="[Text]"/>
      <dgm:spPr/>
      <dgm:t>
        <a:bodyPr/>
        <a:lstStyle/>
        <a:p>
          <a:r>
            <a:rPr lang="id-ID" dirty="0" smtClean="0">
              <a:effectLst/>
              <a:latin typeface="Agency FB" pitchFamily="34" charset="0"/>
            </a:rPr>
            <a:t>Adanya Manusia Yang Berbudaya</a:t>
          </a:r>
          <a:endParaRPr lang="id-ID" dirty="0">
            <a:effectLst/>
          </a:endParaRPr>
        </a:p>
      </dgm:t>
    </dgm:pt>
    <dgm:pt modelId="{F7CFB94F-F4B6-4705-B17C-D806ABD76041}" type="parTrans" cxnId="{86CFC3FC-0F00-44FC-8AFB-BFC4098F0195}">
      <dgm:prSet/>
      <dgm:spPr/>
      <dgm:t>
        <a:bodyPr/>
        <a:lstStyle/>
        <a:p>
          <a:endParaRPr lang="id-ID"/>
        </a:p>
      </dgm:t>
    </dgm:pt>
    <dgm:pt modelId="{CB75CFF1-945C-4C70-B329-08A21CAFDAA3}" type="sibTrans" cxnId="{86CFC3FC-0F00-44FC-8AFB-BFC4098F0195}">
      <dgm:prSet/>
      <dgm:spPr/>
      <dgm:t>
        <a:bodyPr/>
        <a:lstStyle/>
        <a:p>
          <a:endParaRPr lang="id-ID"/>
        </a:p>
      </dgm:t>
    </dgm:pt>
    <dgm:pt modelId="{3D0B6576-270B-40FE-856E-CC780DB1CABB}">
      <dgm:prSet phldrT="[Text]"/>
      <dgm:spPr/>
      <dgm:t>
        <a:bodyPr/>
        <a:lstStyle/>
        <a:p>
          <a:r>
            <a:rPr lang="id-ID" dirty="0" smtClean="0">
              <a:effectLst/>
              <a:latin typeface="Agency FB" pitchFamily="34" charset="0"/>
            </a:rPr>
            <a:t>Adanya Tujuan Nasional, Ideologi Negara dan Falsafah Hidup Bangsa</a:t>
          </a:r>
          <a:endParaRPr lang="id-ID" dirty="0">
            <a:effectLst/>
          </a:endParaRPr>
        </a:p>
      </dgm:t>
    </dgm:pt>
    <dgm:pt modelId="{10E7169E-1BDE-4B38-A619-8E6DE162FFCE}" type="parTrans" cxnId="{BCB84BC1-80CB-4BA7-B742-FC38847AFC5C}">
      <dgm:prSet/>
      <dgm:spPr/>
      <dgm:t>
        <a:bodyPr/>
        <a:lstStyle/>
        <a:p>
          <a:endParaRPr lang="id-ID"/>
        </a:p>
      </dgm:t>
    </dgm:pt>
    <dgm:pt modelId="{CC92DA35-D8B4-4C90-870C-B1D404394A16}" type="sibTrans" cxnId="{BCB84BC1-80CB-4BA7-B742-FC38847AFC5C}">
      <dgm:prSet/>
      <dgm:spPr/>
      <dgm:t>
        <a:bodyPr/>
        <a:lstStyle/>
        <a:p>
          <a:endParaRPr lang="id-ID"/>
        </a:p>
      </dgm:t>
    </dgm:pt>
    <dgm:pt modelId="{769EE768-5F47-45A2-AFE4-6B8F6207C2D3}" type="pres">
      <dgm:prSet presAssocID="{FDA1B8B5-7666-4510-89BC-FE2757B43DF2}" presName="compositeShape" presStyleCnt="0">
        <dgm:presLayoutVars>
          <dgm:chMax val="2"/>
          <dgm:dir/>
          <dgm:resizeHandles val="exact"/>
        </dgm:presLayoutVars>
      </dgm:prSet>
      <dgm:spPr/>
      <dgm:t>
        <a:bodyPr/>
        <a:lstStyle/>
        <a:p>
          <a:endParaRPr lang="en-US"/>
        </a:p>
      </dgm:t>
    </dgm:pt>
    <dgm:pt modelId="{16A69F03-F978-4B17-BDE2-0344B7E9CDBB}" type="pres">
      <dgm:prSet presAssocID="{FDA1B8B5-7666-4510-89BC-FE2757B43DF2}" presName="divider" presStyleLbl="fgShp" presStyleIdx="0" presStyleCnt="1"/>
      <dgm:spPr>
        <a:ln>
          <a:solidFill>
            <a:srgbClr val="FF0000"/>
          </a:solidFill>
        </a:ln>
      </dgm:spPr>
      <dgm:t>
        <a:bodyPr/>
        <a:lstStyle/>
        <a:p>
          <a:endParaRPr lang="en-US"/>
        </a:p>
      </dgm:t>
    </dgm:pt>
    <dgm:pt modelId="{D5B84CBB-B2D3-4862-8B59-710AAE281CE5}" type="pres">
      <dgm:prSet presAssocID="{B4F90C93-5F10-40D5-983F-D63F4A4BB17D}" presName="downArrow" presStyleLbl="node1" presStyleIdx="0" presStyleCnt="2"/>
      <dgm:spPr>
        <a:ln>
          <a:solidFill>
            <a:srgbClr val="FF0000"/>
          </a:solidFill>
        </a:ln>
      </dgm:spPr>
      <dgm:t>
        <a:bodyPr/>
        <a:lstStyle/>
        <a:p>
          <a:endParaRPr lang="en-US"/>
        </a:p>
      </dgm:t>
    </dgm:pt>
    <dgm:pt modelId="{915DF6D1-1C58-4FDD-977D-CC795FC8A883}" type="pres">
      <dgm:prSet presAssocID="{B4F90C93-5F10-40D5-983F-D63F4A4BB17D}" presName="downArrowText" presStyleLbl="revTx" presStyleIdx="0" presStyleCnt="2">
        <dgm:presLayoutVars>
          <dgm:bulletEnabled val="1"/>
        </dgm:presLayoutVars>
      </dgm:prSet>
      <dgm:spPr/>
      <dgm:t>
        <a:bodyPr/>
        <a:lstStyle/>
        <a:p>
          <a:endParaRPr lang="id-ID"/>
        </a:p>
      </dgm:t>
    </dgm:pt>
    <dgm:pt modelId="{13F7B4BC-170C-43EA-ABF2-02056ACE6BD7}" type="pres">
      <dgm:prSet presAssocID="{3D0B6576-270B-40FE-856E-CC780DB1CABB}" presName="upArrow" presStyleLbl="node1" presStyleIdx="1" presStyleCnt="2"/>
      <dgm:spPr>
        <a:ln>
          <a:solidFill>
            <a:srgbClr val="FF0000"/>
          </a:solidFill>
        </a:ln>
      </dgm:spPr>
      <dgm:t>
        <a:bodyPr/>
        <a:lstStyle/>
        <a:p>
          <a:endParaRPr lang="en-US"/>
        </a:p>
      </dgm:t>
    </dgm:pt>
    <dgm:pt modelId="{C4CCBF30-5EE5-406B-B118-4BBAAC0BCD61}" type="pres">
      <dgm:prSet presAssocID="{3D0B6576-270B-40FE-856E-CC780DB1CABB}" presName="upArrowText" presStyleLbl="revTx" presStyleIdx="1" presStyleCnt="2">
        <dgm:presLayoutVars>
          <dgm:bulletEnabled val="1"/>
        </dgm:presLayoutVars>
      </dgm:prSet>
      <dgm:spPr/>
      <dgm:t>
        <a:bodyPr/>
        <a:lstStyle/>
        <a:p>
          <a:endParaRPr lang="id-ID"/>
        </a:p>
      </dgm:t>
    </dgm:pt>
  </dgm:ptLst>
  <dgm:cxnLst>
    <dgm:cxn modelId="{26E89F8A-6474-4AEA-853D-CAD81EF0B555}" type="presOf" srcId="{FDA1B8B5-7666-4510-89BC-FE2757B43DF2}" destId="{769EE768-5F47-45A2-AFE4-6B8F6207C2D3}" srcOrd="0" destOrd="0" presId="urn:microsoft.com/office/officeart/2005/8/layout/arrow3"/>
    <dgm:cxn modelId="{0AF20497-A044-4BF2-AF56-CA21485E8AE0}" type="presOf" srcId="{3D0B6576-270B-40FE-856E-CC780DB1CABB}" destId="{C4CCBF30-5EE5-406B-B118-4BBAAC0BCD61}" srcOrd="0" destOrd="0" presId="urn:microsoft.com/office/officeart/2005/8/layout/arrow3"/>
    <dgm:cxn modelId="{09510FF9-84A0-4960-92C3-B0BDE16B9B23}" type="presOf" srcId="{B4F90C93-5F10-40D5-983F-D63F4A4BB17D}" destId="{915DF6D1-1C58-4FDD-977D-CC795FC8A883}" srcOrd="0" destOrd="0" presId="urn:microsoft.com/office/officeart/2005/8/layout/arrow3"/>
    <dgm:cxn modelId="{86CFC3FC-0F00-44FC-8AFB-BFC4098F0195}" srcId="{FDA1B8B5-7666-4510-89BC-FE2757B43DF2}" destId="{B4F90C93-5F10-40D5-983F-D63F4A4BB17D}" srcOrd="0" destOrd="0" parTransId="{F7CFB94F-F4B6-4705-B17C-D806ABD76041}" sibTransId="{CB75CFF1-945C-4C70-B329-08A21CAFDAA3}"/>
    <dgm:cxn modelId="{BCB84BC1-80CB-4BA7-B742-FC38847AFC5C}" srcId="{FDA1B8B5-7666-4510-89BC-FE2757B43DF2}" destId="{3D0B6576-270B-40FE-856E-CC780DB1CABB}" srcOrd="1" destOrd="0" parTransId="{10E7169E-1BDE-4B38-A619-8E6DE162FFCE}" sibTransId="{CC92DA35-D8B4-4C90-870C-B1D404394A16}"/>
    <dgm:cxn modelId="{7AC04B41-3503-493A-9A8C-29227C65F6E8}" type="presParOf" srcId="{769EE768-5F47-45A2-AFE4-6B8F6207C2D3}" destId="{16A69F03-F978-4B17-BDE2-0344B7E9CDBB}" srcOrd="0" destOrd="0" presId="urn:microsoft.com/office/officeart/2005/8/layout/arrow3"/>
    <dgm:cxn modelId="{81BA96B9-6396-4E48-8CA8-A00F5565BC5F}" type="presParOf" srcId="{769EE768-5F47-45A2-AFE4-6B8F6207C2D3}" destId="{D5B84CBB-B2D3-4862-8B59-710AAE281CE5}" srcOrd="1" destOrd="0" presId="urn:microsoft.com/office/officeart/2005/8/layout/arrow3"/>
    <dgm:cxn modelId="{BE78CD74-9667-4D45-950D-AAD43B277BE6}" type="presParOf" srcId="{769EE768-5F47-45A2-AFE4-6B8F6207C2D3}" destId="{915DF6D1-1C58-4FDD-977D-CC795FC8A883}" srcOrd="2" destOrd="0" presId="urn:microsoft.com/office/officeart/2005/8/layout/arrow3"/>
    <dgm:cxn modelId="{48E4E60A-AD0C-4562-9418-7E2B99F1B21B}" type="presParOf" srcId="{769EE768-5F47-45A2-AFE4-6B8F6207C2D3}" destId="{13F7B4BC-170C-43EA-ABF2-02056ACE6BD7}" srcOrd="3" destOrd="0" presId="urn:microsoft.com/office/officeart/2005/8/layout/arrow3"/>
    <dgm:cxn modelId="{3FB0FD50-EB44-420F-9CD3-DF20052A7EE5}" type="presParOf" srcId="{769EE768-5F47-45A2-AFE4-6B8F6207C2D3}" destId="{C4CCBF30-5EE5-406B-B118-4BBAAC0BCD61}"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96C41A-4AB0-4259-8180-F5CADD420C40}"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id-ID"/>
        </a:p>
      </dgm:t>
    </dgm:pt>
    <dgm:pt modelId="{498A10BF-2B23-4130-978C-CD5C309156FB}">
      <dgm:prSet/>
      <dgm:spPr/>
      <dgm:t>
        <a:bodyPr/>
        <a:lstStyle/>
        <a:p>
          <a:pPr algn="ctr" rtl="0"/>
          <a:r>
            <a:rPr lang="tr-TR" b="1" dirty="0" smtClean="0"/>
            <a:t>Ketahanan nasional merupakan suatu ajaran yang diyakini kebenarannya oleh seluruh bangsa Indonesia serta merupakan cara terbaik yang perlu di implementasikan secara berlanjut dalam rangka membina kondisi kehidupan nasional yang ingin diwujudkan, wawasan nusantara dan ketahanan nasional berkedudukan sebagai landasan konseptual, yang didasari oleh Pancasil sebagai landasan ideal dan UUD sebagai landasan konstisional dalam paradigma pembangunan nasional.</a:t>
          </a:r>
          <a:endParaRPr lang="id-ID" dirty="0"/>
        </a:p>
      </dgm:t>
    </dgm:pt>
    <dgm:pt modelId="{F5856192-462F-4AE6-8712-296ABCFDE012}" type="parTrans" cxnId="{0385AA12-923A-41BD-B6E0-1E46846ABB54}">
      <dgm:prSet/>
      <dgm:spPr/>
      <dgm:t>
        <a:bodyPr/>
        <a:lstStyle/>
        <a:p>
          <a:endParaRPr lang="id-ID"/>
        </a:p>
      </dgm:t>
    </dgm:pt>
    <dgm:pt modelId="{50C53566-6D08-4C97-9611-7881A2CDD36B}" type="sibTrans" cxnId="{0385AA12-923A-41BD-B6E0-1E46846ABB54}">
      <dgm:prSet/>
      <dgm:spPr/>
      <dgm:t>
        <a:bodyPr/>
        <a:lstStyle/>
        <a:p>
          <a:endParaRPr lang="id-ID"/>
        </a:p>
      </dgm:t>
    </dgm:pt>
    <dgm:pt modelId="{2DADF859-B833-49AC-B181-D207853D6B28}" type="pres">
      <dgm:prSet presAssocID="{3A96C41A-4AB0-4259-8180-F5CADD420C40}" presName="linear" presStyleCnt="0">
        <dgm:presLayoutVars>
          <dgm:animLvl val="lvl"/>
          <dgm:resizeHandles val="exact"/>
        </dgm:presLayoutVars>
      </dgm:prSet>
      <dgm:spPr/>
      <dgm:t>
        <a:bodyPr/>
        <a:lstStyle/>
        <a:p>
          <a:endParaRPr lang="en-US"/>
        </a:p>
      </dgm:t>
    </dgm:pt>
    <dgm:pt modelId="{C1CFE6CA-0394-4427-AB7C-A421EF2C281D}" type="pres">
      <dgm:prSet presAssocID="{498A10BF-2B23-4130-978C-CD5C309156FB}" presName="parentText" presStyleLbl="node1" presStyleIdx="0" presStyleCnt="1">
        <dgm:presLayoutVars>
          <dgm:chMax val="0"/>
          <dgm:bulletEnabled val="1"/>
        </dgm:presLayoutVars>
      </dgm:prSet>
      <dgm:spPr/>
      <dgm:t>
        <a:bodyPr/>
        <a:lstStyle/>
        <a:p>
          <a:endParaRPr lang="en-US"/>
        </a:p>
      </dgm:t>
    </dgm:pt>
  </dgm:ptLst>
  <dgm:cxnLst>
    <dgm:cxn modelId="{6AA20A8B-A6EE-46B3-B1B1-6020BAC2B50D}" type="presOf" srcId="{498A10BF-2B23-4130-978C-CD5C309156FB}" destId="{C1CFE6CA-0394-4427-AB7C-A421EF2C281D}" srcOrd="0" destOrd="0" presId="urn:microsoft.com/office/officeart/2005/8/layout/vList2"/>
    <dgm:cxn modelId="{0385AA12-923A-41BD-B6E0-1E46846ABB54}" srcId="{3A96C41A-4AB0-4259-8180-F5CADD420C40}" destId="{498A10BF-2B23-4130-978C-CD5C309156FB}" srcOrd="0" destOrd="0" parTransId="{F5856192-462F-4AE6-8712-296ABCFDE012}" sibTransId="{50C53566-6D08-4C97-9611-7881A2CDD36B}"/>
    <dgm:cxn modelId="{3661F82E-B6BB-4FE3-B0EB-5AF24CA949AE}" type="presOf" srcId="{3A96C41A-4AB0-4259-8180-F5CADD420C40}" destId="{2DADF859-B833-49AC-B181-D207853D6B28}" srcOrd="0" destOrd="0" presId="urn:microsoft.com/office/officeart/2005/8/layout/vList2"/>
    <dgm:cxn modelId="{D619B3BE-C80E-4572-9841-FE6D503C76AC}" type="presParOf" srcId="{2DADF859-B833-49AC-B181-D207853D6B28}" destId="{C1CFE6CA-0394-4427-AB7C-A421EF2C281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D43491-E480-43CE-A8D7-6E3B53C77565}"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id-ID"/>
        </a:p>
      </dgm:t>
    </dgm:pt>
    <dgm:pt modelId="{20DF1DCB-7981-4438-A936-DC04F35A98D5}">
      <dgm:prSet/>
      <dgm:spPr>
        <a:ln>
          <a:solidFill>
            <a:srgbClr val="C00000"/>
          </a:solidFill>
        </a:ln>
      </dgm:spPr>
      <dgm:t>
        <a:bodyPr/>
        <a:lstStyle/>
        <a:p>
          <a:pPr rtl="0"/>
          <a:r>
            <a:rPr lang="tr-TR" b="1" dirty="0" smtClean="0"/>
            <a:t>fungsinya sebagai doktrin dasar nasional perlu dipahami untuk menjamin tetap terjadinya pola pikir, pola sikap, pola tindak dan pola kerja dalam menyatukan langkah bangsa yang bersifat inter – regional (wilayah), inter – sektoral maupun multi disiplin.</a:t>
          </a:r>
          <a:endParaRPr lang="id-ID" dirty="0"/>
        </a:p>
      </dgm:t>
    </dgm:pt>
    <dgm:pt modelId="{6DAF0306-B792-45D9-AAC4-D8CEF9F3FEA7}" type="parTrans" cxnId="{EB3E984A-F69A-4596-BB91-B6BF04151DFC}">
      <dgm:prSet/>
      <dgm:spPr/>
      <dgm:t>
        <a:bodyPr/>
        <a:lstStyle/>
        <a:p>
          <a:endParaRPr lang="id-ID"/>
        </a:p>
      </dgm:t>
    </dgm:pt>
    <dgm:pt modelId="{1A026BA2-AD65-45E3-89E5-10917C44611D}" type="sibTrans" cxnId="{EB3E984A-F69A-4596-BB91-B6BF04151DFC}">
      <dgm:prSet/>
      <dgm:spPr/>
      <dgm:t>
        <a:bodyPr/>
        <a:lstStyle/>
        <a:p>
          <a:endParaRPr lang="id-ID"/>
        </a:p>
      </dgm:t>
    </dgm:pt>
    <dgm:pt modelId="{CCD49061-6565-40B7-829E-208621D62924}">
      <dgm:prSet/>
      <dgm:spPr>
        <a:ln>
          <a:solidFill>
            <a:srgbClr val="C00000"/>
          </a:solidFill>
        </a:ln>
      </dgm:spPr>
      <dgm:t>
        <a:bodyPr/>
        <a:lstStyle/>
        <a:p>
          <a:pPr rtl="0"/>
          <a:r>
            <a:rPr lang="tr-TR" b="1" dirty="0" smtClean="0"/>
            <a:t>fungsi sebagai pola dasar pembangunan nasional. Pada hakikatnya merupakan arah dan pedoman dalam pelaksanaan pembangunman nasional disegala bidang dan sektor pembangunan secara terpadu, yang dilaksanakan sesuai dengan rancangan program.</a:t>
          </a:r>
          <a:endParaRPr lang="id-ID" dirty="0"/>
        </a:p>
      </dgm:t>
    </dgm:pt>
    <dgm:pt modelId="{B6DBEB1F-5AC7-40B0-B8D4-952CF5DBC760}" type="parTrans" cxnId="{83161C23-934D-4FEB-B8F5-1547AA51B830}">
      <dgm:prSet/>
      <dgm:spPr/>
      <dgm:t>
        <a:bodyPr/>
        <a:lstStyle/>
        <a:p>
          <a:endParaRPr lang="id-ID"/>
        </a:p>
      </dgm:t>
    </dgm:pt>
    <dgm:pt modelId="{B731B0FD-2000-4CDE-BD42-B3364EB6818B}" type="sibTrans" cxnId="{83161C23-934D-4FEB-B8F5-1547AA51B830}">
      <dgm:prSet/>
      <dgm:spPr/>
      <dgm:t>
        <a:bodyPr/>
        <a:lstStyle/>
        <a:p>
          <a:endParaRPr lang="id-ID"/>
        </a:p>
      </dgm:t>
    </dgm:pt>
    <dgm:pt modelId="{35149AB5-6EDF-4709-B077-9DB3155903FB}" type="pres">
      <dgm:prSet presAssocID="{3ED43491-E480-43CE-A8D7-6E3B53C77565}" presName="linear" presStyleCnt="0">
        <dgm:presLayoutVars>
          <dgm:animLvl val="lvl"/>
          <dgm:resizeHandles val="exact"/>
        </dgm:presLayoutVars>
      </dgm:prSet>
      <dgm:spPr/>
      <dgm:t>
        <a:bodyPr/>
        <a:lstStyle/>
        <a:p>
          <a:endParaRPr lang="en-US"/>
        </a:p>
      </dgm:t>
    </dgm:pt>
    <dgm:pt modelId="{C1CFAADD-0DC6-4F8F-8081-08660FA91B9F}" type="pres">
      <dgm:prSet presAssocID="{20DF1DCB-7981-4438-A936-DC04F35A98D5}" presName="parentText" presStyleLbl="node1" presStyleIdx="0" presStyleCnt="2">
        <dgm:presLayoutVars>
          <dgm:chMax val="0"/>
          <dgm:bulletEnabled val="1"/>
        </dgm:presLayoutVars>
      </dgm:prSet>
      <dgm:spPr/>
      <dgm:t>
        <a:bodyPr/>
        <a:lstStyle/>
        <a:p>
          <a:endParaRPr lang="id-ID"/>
        </a:p>
      </dgm:t>
    </dgm:pt>
    <dgm:pt modelId="{4EAF1B17-A841-45EC-90BE-DC1299A81F77}" type="pres">
      <dgm:prSet presAssocID="{1A026BA2-AD65-45E3-89E5-10917C44611D}" presName="spacer" presStyleCnt="0"/>
      <dgm:spPr/>
    </dgm:pt>
    <dgm:pt modelId="{EE4755F5-69C0-48B0-9234-2711F3F0B4F6}" type="pres">
      <dgm:prSet presAssocID="{CCD49061-6565-40B7-829E-208621D62924}" presName="parentText" presStyleLbl="node1" presStyleIdx="1" presStyleCnt="2">
        <dgm:presLayoutVars>
          <dgm:chMax val="0"/>
          <dgm:bulletEnabled val="1"/>
        </dgm:presLayoutVars>
      </dgm:prSet>
      <dgm:spPr/>
      <dgm:t>
        <a:bodyPr/>
        <a:lstStyle/>
        <a:p>
          <a:endParaRPr lang="en-US"/>
        </a:p>
      </dgm:t>
    </dgm:pt>
  </dgm:ptLst>
  <dgm:cxnLst>
    <dgm:cxn modelId="{83161C23-934D-4FEB-B8F5-1547AA51B830}" srcId="{3ED43491-E480-43CE-A8D7-6E3B53C77565}" destId="{CCD49061-6565-40B7-829E-208621D62924}" srcOrd="1" destOrd="0" parTransId="{B6DBEB1F-5AC7-40B0-B8D4-952CF5DBC760}" sibTransId="{B731B0FD-2000-4CDE-BD42-B3364EB6818B}"/>
    <dgm:cxn modelId="{6D1D2EDB-308E-4120-A2F2-2EF681AD6A46}" type="presOf" srcId="{3ED43491-E480-43CE-A8D7-6E3B53C77565}" destId="{35149AB5-6EDF-4709-B077-9DB3155903FB}" srcOrd="0" destOrd="0" presId="urn:microsoft.com/office/officeart/2005/8/layout/vList2"/>
    <dgm:cxn modelId="{EB3E984A-F69A-4596-BB91-B6BF04151DFC}" srcId="{3ED43491-E480-43CE-A8D7-6E3B53C77565}" destId="{20DF1DCB-7981-4438-A936-DC04F35A98D5}" srcOrd="0" destOrd="0" parTransId="{6DAF0306-B792-45D9-AAC4-D8CEF9F3FEA7}" sibTransId="{1A026BA2-AD65-45E3-89E5-10917C44611D}"/>
    <dgm:cxn modelId="{B34A750F-69C2-4FA7-9CD9-8DE835D7FBC8}" type="presOf" srcId="{20DF1DCB-7981-4438-A936-DC04F35A98D5}" destId="{C1CFAADD-0DC6-4F8F-8081-08660FA91B9F}" srcOrd="0" destOrd="0" presId="urn:microsoft.com/office/officeart/2005/8/layout/vList2"/>
    <dgm:cxn modelId="{C1C387D5-C868-4994-B9FC-5BF1014099CD}" type="presOf" srcId="{CCD49061-6565-40B7-829E-208621D62924}" destId="{EE4755F5-69C0-48B0-9234-2711F3F0B4F6}" srcOrd="0" destOrd="0" presId="urn:microsoft.com/office/officeart/2005/8/layout/vList2"/>
    <dgm:cxn modelId="{7DF2BC47-5797-4626-9C62-226B9FD47865}" type="presParOf" srcId="{35149AB5-6EDF-4709-B077-9DB3155903FB}" destId="{C1CFAADD-0DC6-4F8F-8081-08660FA91B9F}" srcOrd="0" destOrd="0" presId="urn:microsoft.com/office/officeart/2005/8/layout/vList2"/>
    <dgm:cxn modelId="{71B573B4-34C7-446A-84E2-E32E695EF089}" type="presParOf" srcId="{35149AB5-6EDF-4709-B077-9DB3155903FB}" destId="{4EAF1B17-A841-45EC-90BE-DC1299A81F77}" srcOrd="1" destOrd="0" presId="urn:microsoft.com/office/officeart/2005/8/layout/vList2"/>
    <dgm:cxn modelId="{4F7C3AAD-1136-4274-A6D6-2728F6EDED2C}" type="presParOf" srcId="{35149AB5-6EDF-4709-B077-9DB3155903FB}" destId="{EE4755F5-69C0-48B0-9234-2711F3F0B4F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0022DA-10FA-4B59-A248-C0CE12D314C8}"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id-ID"/>
        </a:p>
      </dgm:t>
    </dgm:pt>
    <dgm:pt modelId="{1F0BFB81-2D50-4B54-BE78-C1B6DE63B2F7}">
      <dgm:prSet/>
      <dgm:spPr>
        <a:ln>
          <a:solidFill>
            <a:srgbClr val="FF0000"/>
          </a:solidFill>
        </a:ln>
      </dgm:spPr>
      <dgm:t>
        <a:bodyPr/>
        <a:lstStyle/>
        <a:p>
          <a:pPr rtl="0"/>
          <a:r>
            <a:rPr lang="hu-HU" b="1" smtClean="0"/>
            <a:t>a.  </a:t>
          </a:r>
          <a:r>
            <a:rPr lang="id-ID" b="1" smtClean="0"/>
            <a:t> </a:t>
          </a:r>
          <a:r>
            <a:rPr lang="hu-HU" b="1" smtClean="0"/>
            <a:t>Aspek Ekonomi</a:t>
          </a:r>
          <a:endParaRPr lang="id-ID"/>
        </a:p>
      </dgm:t>
    </dgm:pt>
    <dgm:pt modelId="{908D4B8D-7C00-4650-9FCC-5C4BA7158E30}" type="parTrans" cxnId="{F362A2A3-6E25-478A-8684-B8EEF1F17F84}">
      <dgm:prSet/>
      <dgm:spPr/>
      <dgm:t>
        <a:bodyPr/>
        <a:lstStyle/>
        <a:p>
          <a:endParaRPr lang="id-ID"/>
        </a:p>
      </dgm:t>
    </dgm:pt>
    <dgm:pt modelId="{40E20AC4-489A-4E94-BBF3-AF870DD48FB8}" type="sibTrans" cxnId="{F362A2A3-6E25-478A-8684-B8EEF1F17F84}">
      <dgm:prSet/>
      <dgm:spPr/>
      <dgm:t>
        <a:bodyPr/>
        <a:lstStyle/>
        <a:p>
          <a:endParaRPr lang="id-ID"/>
        </a:p>
      </dgm:t>
    </dgm:pt>
    <dgm:pt modelId="{4E32639A-3242-48DB-92C2-E1B6A25C6F39}">
      <dgm:prSet/>
      <dgm:spPr>
        <a:ln>
          <a:solidFill>
            <a:srgbClr val="FF0000"/>
          </a:solidFill>
        </a:ln>
      </dgm:spPr>
      <dgm:t>
        <a:bodyPr/>
        <a:lstStyle/>
        <a:p>
          <a:pPr rtl="0"/>
          <a:r>
            <a:rPr lang="tr-TR" b="1" smtClean="0"/>
            <a:t>b.</a:t>
          </a:r>
          <a:r>
            <a:rPr lang="tr-TR" smtClean="0"/>
            <a:t>   </a:t>
          </a:r>
          <a:r>
            <a:rPr lang="tr-TR" b="1" smtClean="0"/>
            <a:t>Aspek Sosial Budaya</a:t>
          </a:r>
          <a:endParaRPr lang="id-ID"/>
        </a:p>
      </dgm:t>
    </dgm:pt>
    <dgm:pt modelId="{4CAD9739-BC21-4756-B2CA-4A8B0689585E}" type="parTrans" cxnId="{E0C0C5D2-626F-4D98-84BA-C621650667CD}">
      <dgm:prSet/>
      <dgm:spPr/>
      <dgm:t>
        <a:bodyPr/>
        <a:lstStyle/>
        <a:p>
          <a:endParaRPr lang="id-ID"/>
        </a:p>
      </dgm:t>
    </dgm:pt>
    <dgm:pt modelId="{A7E7B147-CBFB-4D09-AB9A-C6A730910BEF}" type="sibTrans" cxnId="{E0C0C5D2-626F-4D98-84BA-C621650667CD}">
      <dgm:prSet/>
      <dgm:spPr/>
      <dgm:t>
        <a:bodyPr/>
        <a:lstStyle/>
        <a:p>
          <a:endParaRPr lang="id-ID"/>
        </a:p>
      </dgm:t>
    </dgm:pt>
    <dgm:pt modelId="{F224FC65-5C4F-4658-B30B-76E74E50E967}">
      <dgm:prSet/>
      <dgm:spPr>
        <a:ln>
          <a:solidFill>
            <a:srgbClr val="FF0000"/>
          </a:solidFill>
        </a:ln>
      </dgm:spPr>
      <dgm:t>
        <a:bodyPr/>
        <a:lstStyle/>
        <a:p>
          <a:pPr rtl="0"/>
          <a:r>
            <a:rPr lang="tr-TR" b="1" smtClean="0"/>
            <a:t>c.</a:t>
          </a:r>
          <a:r>
            <a:rPr lang="tr-TR" smtClean="0"/>
            <a:t>    </a:t>
          </a:r>
          <a:r>
            <a:rPr lang="tr-TR" b="1" smtClean="0"/>
            <a:t>Aspek Pertahanan dan Keamanan</a:t>
          </a:r>
          <a:endParaRPr lang="id-ID"/>
        </a:p>
      </dgm:t>
    </dgm:pt>
    <dgm:pt modelId="{F5C8C688-6BCD-43C6-A3CD-522B231CCD37}" type="parTrans" cxnId="{DA2B480A-B248-43DA-BBFB-089DF140894E}">
      <dgm:prSet/>
      <dgm:spPr/>
      <dgm:t>
        <a:bodyPr/>
        <a:lstStyle/>
        <a:p>
          <a:endParaRPr lang="id-ID"/>
        </a:p>
      </dgm:t>
    </dgm:pt>
    <dgm:pt modelId="{B053D57B-D666-4F7B-824B-6C644E7BFC37}" type="sibTrans" cxnId="{DA2B480A-B248-43DA-BBFB-089DF140894E}">
      <dgm:prSet/>
      <dgm:spPr/>
      <dgm:t>
        <a:bodyPr/>
        <a:lstStyle/>
        <a:p>
          <a:endParaRPr lang="id-ID"/>
        </a:p>
      </dgm:t>
    </dgm:pt>
    <dgm:pt modelId="{623A04BE-DC7B-4587-9260-1CBFC7755026}">
      <dgm:prSet/>
      <dgm:spPr>
        <a:ln>
          <a:solidFill>
            <a:srgbClr val="FF0000"/>
          </a:solidFill>
        </a:ln>
      </dgm:spPr>
      <dgm:t>
        <a:bodyPr/>
        <a:lstStyle/>
        <a:p>
          <a:pPr rtl="0"/>
          <a:r>
            <a:rPr lang="hu-HU" b="1" dirty="0" smtClean="0"/>
            <a:t>d.</a:t>
          </a:r>
          <a:r>
            <a:rPr lang="hu-HU" dirty="0" smtClean="0"/>
            <a:t>   </a:t>
          </a:r>
          <a:r>
            <a:rPr lang="hu-HU" b="1" dirty="0" smtClean="0"/>
            <a:t>Aspek Politik</a:t>
          </a:r>
          <a:endParaRPr lang="id-ID" dirty="0"/>
        </a:p>
      </dgm:t>
    </dgm:pt>
    <dgm:pt modelId="{1DB35995-93A2-4271-87A4-2F7D6793535D}" type="parTrans" cxnId="{EB855573-9160-4F69-91C0-5280AEA8FBD7}">
      <dgm:prSet/>
      <dgm:spPr/>
      <dgm:t>
        <a:bodyPr/>
        <a:lstStyle/>
        <a:p>
          <a:endParaRPr lang="id-ID"/>
        </a:p>
      </dgm:t>
    </dgm:pt>
    <dgm:pt modelId="{7BDC5E1C-CF50-4A48-813B-38B7F1C31163}" type="sibTrans" cxnId="{EB855573-9160-4F69-91C0-5280AEA8FBD7}">
      <dgm:prSet/>
      <dgm:spPr/>
      <dgm:t>
        <a:bodyPr/>
        <a:lstStyle/>
        <a:p>
          <a:endParaRPr lang="id-ID"/>
        </a:p>
      </dgm:t>
    </dgm:pt>
    <dgm:pt modelId="{13FD0D80-50FB-4EA6-84B0-C4D0EB68102C}">
      <dgm:prSet/>
      <dgm:spPr>
        <a:ln>
          <a:solidFill>
            <a:srgbClr val="FF0000"/>
          </a:solidFill>
        </a:ln>
      </dgm:spPr>
      <dgm:t>
        <a:bodyPr/>
        <a:lstStyle/>
        <a:p>
          <a:pPr rtl="0"/>
          <a:r>
            <a:rPr lang="hu-HU" b="1" dirty="0" smtClean="0"/>
            <a:t>e.</a:t>
          </a:r>
          <a:r>
            <a:rPr lang="hu-HU" dirty="0" smtClean="0"/>
            <a:t>   </a:t>
          </a:r>
          <a:r>
            <a:rPr lang="hu-HU" b="1" dirty="0" smtClean="0"/>
            <a:t>Aspek Ideologi</a:t>
          </a:r>
          <a:endParaRPr lang="id-ID" dirty="0"/>
        </a:p>
      </dgm:t>
    </dgm:pt>
    <dgm:pt modelId="{13CB54D7-5549-4CAD-87C2-16DD29A9721C}" type="parTrans" cxnId="{249C6E8E-D6AC-4F07-828C-2C224276DB9A}">
      <dgm:prSet/>
      <dgm:spPr/>
      <dgm:t>
        <a:bodyPr/>
        <a:lstStyle/>
        <a:p>
          <a:endParaRPr lang="id-ID"/>
        </a:p>
      </dgm:t>
    </dgm:pt>
    <dgm:pt modelId="{C3ACB4A0-ABFB-45E0-BC1A-62F983966DFE}" type="sibTrans" cxnId="{249C6E8E-D6AC-4F07-828C-2C224276DB9A}">
      <dgm:prSet/>
      <dgm:spPr/>
      <dgm:t>
        <a:bodyPr/>
        <a:lstStyle/>
        <a:p>
          <a:endParaRPr lang="id-ID"/>
        </a:p>
      </dgm:t>
    </dgm:pt>
    <dgm:pt modelId="{3F6853B5-5CEF-4CC0-A94C-BC0012B04D3A}" type="pres">
      <dgm:prSet presAssocID="{060022DA-10FA-4B59-A248-C0CE12D314C8}" presName="linear" presStyleCnt="0">
        <dgm:presLayoutVars>
          <dgm:dir/>
          <dgm:animLvl val="lvl"/>
          <dgm:resizeHandles val="exact"/>
        </dgm:presLayoutVars>
      </dgm:prSet>
      <dgm:spPr/>
      <dgm:t>
        <a:bodyPr/>
        <a:lstStyle/>
        <a:p>
          <a:endParaRPr lang="en-US"/>
        </a:p>
      </dgm:t>
    </dgm:pt>
    <dgm:pt modelId="{F912E5EC-0BDE-4F35-B5D8-86EB6993F008}" type="pres">
      <dgm:prSet presAssocID="{1F0BFB81-2D50-4B54-BE78-C1B6DE63B2F7}" presName="parentLin" presStyleCnt="0"/>
      <dgm:spPr/>
    </dgm:pt>
    <dgm:pt modelId="{015B11F2-64AC-4588-88FD-9F8E4438046A}" type="pres">
      <dgm:prSet presAssocID="{1F0BFB81-2D50-4B54-BE78-C1B6DE63B2F7}" presName="parentLeftMargin" presStyleLbl="node1" presStyleIdx="0" presStyleCnt="5"/>
      <dgm:spPr/>
      <dgm:t>
        <a:bodyPr/>
        <a:lstStyle/>
        <a:p>
          <a:endParaRPr lang="en-US"/>
        </a:p>
      </dgm:t>
    </dgm:pt>
    <dgm:pt modelId="{6EE2AC37-F790-4DC3-9969-35B69E8D37BD}" type="pres">
      <dgm:prSet presAssocID="{1F0BFB81-2D50-4B54-BE78-C1B6DE63B2F7}" presName="parentText" presStyleLbl="node1" presStyleIdx="0" presStyleCnt="5" custLinFactNeighborX="1174" custLinFactNeighborY="-4002">
        <dgm:presLayoutVars>
          <dgm:chMax val="0"/>
          <dgm:bulletEnabled val="1"/>
        </dgm:presLayoutVars>
      </dgm:prSet>
      <dgm:spPr/>
      <dgm:t>
        <a:bodyPr/>
        <a:lstStyle/>
        <a:p>
          <a:endParaRPr lang="en-US"/>
        </a:p>
      </dgm:t>
    </dgm:pt>
    <dgm:pt modelId="{B68C7E6F-676D-4DC0-B285-A0D1966FF3CD}" type="pres">
      <dgm:prSet presAssocID="{1F0BFB81-2D50-4B54-BE78-C1B6DE63B2F7}" presName="negativeSpace" presStyleCnt="0"/>
      <dgm:spPr/>
    </dgm:pt>
    <dgm:pt modelId="{5F6E7268-55B5-448B-BF9D-C7E165BA05A3}" type="pres">
      <dgm:prSet presAssocID="{1F0BFB81-2D50-4B54-BE78-C1B6DE63B2F7}" presName="childText" presStyleLbl="conFgAcc1" presStyleIdx="0" presStyleCnt="5">
        <dgm:presLayoutVars>
          <dgm:bulletEnabled val="1"/>
        </dgm:presLayoutVars>
      </dgm:prSet>
      <dgm:spPr/>
    </dgm:pt>
    <dgm:pt modelId="{4ADAECF7-A8E6-4276-BAE2-76499EE1F948}" type="pres">
      <dgm:prSet presAssocID="{40E20AC4-489A-4E94-BBF3-AF870DD48FB8}" presName="spaceBetweenRectangles" presStyleCnt="0"/>
      <dgm:spPr/>
    </dgm:pt>
    <dgm:pt modelId="{EE04E763-E825-4D62-A545-EC29249920A7}" type="pres">
      <dgm:prSet presAssocID="{4E32639A-3242-48DB-92C2-E1B6A25C6F39}" presName="parentLin" presStyleCnt="0"/>
      <dgm:spPr/>
    </dgm:pt>
    <dgm:pt modelId="{476BF049-C6E3-42D6-95F0-93334D956D7A}" type="pres">
      <dgm:prSet presAssocID="{4E32639A-3242-48DB-92C2-E1B6A25C6F39}" presName="parentLeftMargin" presStyleLbl="node1" presStyleIdx="0" presStyleCnt="5"/>
      <dgm:spPr/>
      <dgm:t>
        <a:bodyPr/>
        <a:lstStyle/>
        <a:p>
          <a:endParaRPr lang="en-US"/>
        </a:p>
      </dgm:t>
    </dgm:pt>
    <dgm:pt modelId="{08A12638-EAA4-4AF4-8441-A23D840D3953}" type="pres">
      <dgm:prSet presAssocID="{4E32639A-3242-48DB-92C2-E1B6A25C6F39}" presName="parentText" presStyleLbl="node1" presStyleIdx="1" presStyleCnt="5">
        <dgm:presLayoutVars>
          <dgm:chMax val="0"/>
          <dgm:bulletEnabled val="1"/>
        </dgm:presLayoutVars>
      </dgm:prSet>
      <dgm:spPr/>
      <dgm:t>
        <a:bodyPr/>
        <a:lstStyle/>
        <a:p>
          <a:endParaRPr lang="en-US"/>
        </a:p>
      </dgm:t>
    </dgm:pt>
    <dgm:pt modelId="{9C949550-B03D-44A6-BBEF-5DFF059F3C8B}" type="pres">
      <dgm:prSet presAssocID="{4E32639A-3242-48DB-92C2-E1B6A25C6F39}" presName="negativeSpace" presStyleCnt="0"/>
      <dgm:spPr/>
    </dgm:pt>
    <dgm:pt modelId="{6691A22C-7DD7-4998-B4F8-59FB5B9699B8}" type="pres">
      <dgm:prSet presAssocID="{4E32639A-3242-48DB-92C2-E1B6A25C6F39}" presName="childText" presStyleLbl="conFgAcc1" presStyleIdx="1" presStyleCnt="5">
        <dgm:presLayoutVars>
          <dgm:bulletEnabled val="1"/>
        </dgm:presLayoutVars>
      </dgm:prSet>
      <dgm:spPr/>
    </dgm:pt>
    <dgm:pt modelId="{6A3AF327-4326-43DC-8DD9-91A4FE33EE2A}" type="pres">
      <dgm:prSet presAssocID="{A7E7B147-CBFB-4D09-AB9A-C6A730910BEF}" presName="spaceBetweenRectangles" presStyleCnt="0"/>
      <dgm:spPr/>
    </dgm:pt>
    <dgm:pt modelId="{267F08DE-A368-4B2D-A4B1-F8174F6369FC}" type="pres">
      <dgm:prSet presAssocID="{F224FC65-5C4F-4658-B30B-76E74E50E967}" presName="parentLin" presStyleCnt="0"/>
      <dgm:spPr/>
    </dgm:pt>
    <dgm:pt modelId="{12CA885E-66C3-42F5-923E-D56836A2FC65}" type="pres">
      <dgm:prSet presAssocID="{F224FC65-5C4F-4658-B30B-76E74E50E967}" presName="parentLeftMargin" presStyleLbl="node1" presStyleIdx="1" presStyleCnt="5"/>
      <dgm:spPr/>
      <dgm:t>
        <a:bodyPr/>
        <a:lstStyle/>
        <a:p>
          <a:endParaRPr lang="en-US"/>
        </a:p>
      </dgm:t>
    </dgm:pt>
    <dgm:pt modelId="{7378E852-04E0-4313-B26A-90902A29E8F5}" type="pres">
      <dgm:prSet presAssocID="{F224FC65-5C4F-4658-B30B-76E74E50E967}" presName="parentText" presStyleLbl="node1" presStyleIdx="2" presStyleCnt="5">
        <dgm:presLayoutVars>
          <dgm:chMax val="0"/>
          <dgm:bulletEnabled val="1"/>
        </dgm:presLayoutVars>
      </dgm:prSet>
      <dgm:spPr/>
      <dgm:t>
        <a:bodyPr/>
        <a:lstStyle/>
        <a:p>
          <a:endParaRPr lang="en-US"/>
        </a:p>
      </dgm:t>
    </dgm:pt>
    <dgm:pt modelId="{681258A8-5693-4519-8A79-B5CCFB138B70}" type="pres">
      <dgm:prSet presAssocID="{F224FC65-5C4F-4658-B30B-76E74E50E967}" presName="negativeSpace" presStyleCnt="0"/>
      <dgm:spPr/>
    </dgm:pt>
    <dgm:pt modelId="{02F53CA9-60C4-4C00-8B94-46526ADB2C0B}" type="pres">
      <dgm:prSet presAssocID="{F224FC65-5C4F-4658-B30B-76E74E50E967}" presName="childText" presStyleLbl="conFgAcc1" presStyleIdx="2" presStyleCnt="5">
        <dgm:presLayoutVars>
          <dgm:bulletEnabled val="1"/>
        </dgm:presLayoutVars>
      </dgm:prSet>
      <dgm:spPr/>
    </dgm:pt>
    <dgm:pt modelId="{EDC225B3-0140-46D8-A39E-36AE3D9A9919}" type="pres">
      <dgm:prSet presAssocID="{B053D57B-D666-4F7B-824B-6C644E7BFC37}" presName="spaceBetweenRectangles" presStyleCnt="0"/>
      <dgm:spPr/>
    </dgm:pt>
    <dgm:pt modelId="{EE679004-B594-47D7-8974-8F3B64E6A800}" type="pres">
      <dgm:prSet presAssocID="{623A04BE-DC7B-4587-9260-1CBFC7755026}" presName="parentLin" presStyleCnt="0"/>
      <dgm:spPr/>
    </dgm:pt>
    <dgm:pt modelId="{227A3AA1-33C4-480E-B6A5-E50417D53569}" type="pres">
      <dgm:prSet presAssocID="{623A04BE-DC7B-4587-9260-1CBFC7755026}" presName="parentLeftMargin" presStyleLbl="node1" presStyleIdx="2" presStyleCnt="5"/>
      <dgm:spPr/>
      <dgm:t>
        <a:bodyPr/>
        <a:lstStyle/>
        <a:p>
          <a:endParaRPr lang="en-US"/>
        </a:p>
      </dgm:t>
    </dgm:pt>
    <dgm:pt modelId="{FCB9852F-981E-4B1E-BED7-19A662D11E5B}" type="pres">
      <dgm:prSet presAssocID="{623A04BE-DC7B-4587-9260-1CBFC7755026}" presName="parentText" presStyleLbl="node1" presStyleIdx="3" presStyleCnt="5">
        <dgm:presLayoutVars>
          <dgm:chMax val="0"/>
          <dgm:bulletEnabled val="1"/>
        </dgm:presLayoutVars>
      </dgm:prSet>
      <dgm:spPr/>
      <dgm:t>
        <a:bodyPr/>
        <a:lstStyle/>
        <a:p>
          <a:endParaRPr lang="en-US"/>
        </a:p>
      </dgm:t>
    </dgm:pt>
    <dgm:pt modelId="{70C872BD-880F-4EDC-8F96-99E32A3554CE}" type="pres">
      <dgm:prSet presAssocID="{623A04BE-DC7B-4587-9260-1CBFC7755026}" presName="negativeSpace" presStyleCnt="0"/>
      <dgm:spPr/>
    </dgm:pt>
    <dgm:pt modelId="{207A26B1-34B1-4F15-B8D5-1E24E1616186}" type="pres">
      <dgm:prSet presAssocID="{623A04BE-DC7B-4587-9260-1CBFC7755026}" presName="childText" presStyleLbl="conFgAcc1" presStyleIdx="3" presStyleCnt="5">
        <dgm:presLayoutVars>
          <dgm:bulletEnabled val="1"/>
        </dgm:presLayoutVars>
      </dgm:prSet>
      <dgm:spPr/>
    </dgm:pt>
    <dgm:pt modelId="{1F65AD01-141E-4EB5-B6BA-AB36D339BF1F}" type="pres">
      <dgm:prSet presAssocID="{7BDC5E1C-CF50-4A48-813B-38B7F1C31163}" presName="spaceBetweenRectangles" presStyleCnt="0"/>
      <dgm:spPr/>
    </dgm:pt>
    <dgm:pt modelId="{D9D9644F-3C02-4CB5-AE46-A7A89597C151}" type="pres">
      <dgm:prSet presAssocID="{13FD0D80-50FB-4EA6-84B0-C4D0EB68102C}" presName="parentLin" presStyleCnt="0"/>
      <dgm:spPr/>
    </dgm:pt>
    <dgm:pt modelId="{30FF3846-DD87-4135-BC3C-A2F89820ADE5}" type="pres">
      <dgm:prSet presAssocID="{13FD0D80-50FB-4EA6-84B0-C4D0EB68102C}" presName="parentLeftMargin" presStyleLbl="node1" presStyleIdx="3" presStyleCnt="5"/>
      <dgm:spPr/>
      <dgm:t>
        <a:bodyPr/>
        <a:lstStyle/>
        <a:p>
          <a:endParaRPr lang="en-US"/>
        </a:p>
      </dgm:t>
    </dgm:pt>
    <dgm:pt modelId="{E82036C4-DC50-43B3-878E-F00E898A80D7}" type="pres">
      <dgm:prSet presAssocID="{13FD0D80-50FB-4EA6-84B0-C4D0EB68102C}" presName="parentText" presStyleLbl="node1" presStyleIdx="4" presStyleCnt="5">
        <dgm:presLayoutVars>
          <dgm:chMax val="0"/>
          <dgm:bulletEnabled val="1"/>
        </dgm:presLayoutVars>
      </dgm:prSet>
      <dgm:spPr/>
      <dgm:t>
        <a:bodyPr/>
        <a:lstStyle/>
        <a:p>
          <a:endParaRPr lang="en-US"/>
        </a:p>
      </dgm:t>
    </dgm:pt>
    <dgm:pt modelId="{F0FC3379-6E6F-4DF1-98B3-80AB765608A4}" type="pres">
      <dgm:prSet presAssocID="{13FD0D80-50FB-4EA6-84B0-C4D0EB68102C}" presName="negativeSpace" presStyleCnt="0"/>
      <dgm:spPr/>
    </dgm:pt>
    <dgm:pt modelId="{47E7C860-69CD-4DFF-90A1-1D2EF7F47737}" type="pres">
      <dgm:prSet presAssocID="{13FD0D80-50FB-4EA6-84B0-C4D0EB68102C}" presName="childText" presStyleLbl="conFgAcc1" presStyleIdx="4" presStyleCnt="5">
        <dgm:presLayoutVars>
          <dgm:bulletEnabled val="1"/>
        </dgm:presLayoutVars>
      </dgm:prSet>
      <dgm:spPr/>
    </dgm:pt>
  </dgm:ptLst>
  <dgm:cxnLst>
    <dgm:cxn modelId="{837C5822-FF64-400D-8BBB-4B37BB91D4D4}" type="presOf" srcId="{1F0BFB81-2D50-4B54-BE78-C1B6DE63B2F7}" destId="{6EE2AC37-F790-4DC3-9969-35B69E8D37BD}" srcOrd="1" destOrd="0" presId="urn:microsoft.com/office/officeart/2005/8/layout/list1"/>
    <dgm:cxn modelId="{F362A2A3-6E25-478A-8684-B8EEF1F17F84}" srcId="{060022DA-10FA-4B59-A248-C0CE12D314C8}" destId="{1F0BFB81-2D50-4B54-BE78-C1B6DE63B2F7}" srcOrd="0" destOrd="0" parTransId="{908D4B8D-7C00-4650-9FCC-5C4BA7158E30}" sibTransId="{40E20AC4-489A-4E94-BBF3-AF870DD48FB8}"/>
    <dgm:cxn modelId="{34CCD39B-B0E6-488E-BBE9-E985E45D4C00}" type="presOf" srcId="{13FD0D80-50FB-4EA6-84B0-C4D0EB68102C}" destId="{E82036C4-DC50-43B3-878E-F00E898A80D7}" srcOrd="1" destOrd="0" presId="urn:microsoft.com/office/officeart/2005/8/layout/list1"/>
    <dgm:cxn modelId="{5491B772-42F9-4BA8-B7BC-32868E1A84EA}" type="presOf" srcId="{623A04BE-DC7B-4587-9260-1CBFC7755026}" destId="{FCB9852F-981E-4B1E-BED7-19A662D11E5B}" srcOrd="1" destOrd="0" presId="urn:microsoft.com/office/officeart/2005/8/layout/list1"/>
    <dgm:cxn modelId="{40847645-0603-4B7A-8856-36637CA7CFED}" type="presOf" srcId="{4E32639A-3242-48DB-92C2-E1B6A25C6F39}" destId="{476BF049-C6E3-42D6-95F0-93334D956D7A}" srcOrd="0" destOrd="0" presId="urn:microsoft.com/office/officeart/2005/8/layout/list1"/>
    <dgm:cxn modelId="{810C58E1-608A-4503-97EF-8D8FF5426684}" type="presOf" srcId="{1F0BFB81-2D50-4B54-BE78-C1B6DE63B2F7}" destId="{015B11F2-64AC-4588-88FD-9F8E4438046A}" srcOrd="0" destOrd="0" presId="urn:microsoft.com/office/officeart/2005/8/layout/list1"/>
    <dgm:cxn modelId="{C98AC9B9-6761-4C22-821F-E6EC12E5026E}" type="presOf" srcId="{13FD0D80-50FB-4EA6-84B0-C4D0EB68102C}" destId="{30FF3846-DD87-4135-BC3C-A2F89820ADE5}" srcOrd="0" destOrd="0" presId="urn:microsoft.com/office/officeart/2005/8/layout/list1"/>
    <dgm:cxn modelId="{E0C0C5D2-626F-4D98-84BA-C621650667CD}" srcId="{060022DA-10FA-4B59-A248-C0CE12D314C8}" destId="{4E32639A-3242-48DB-92C2-E1B6A25C6F39}" srcOrd="1" destOrd="0" parTransId="{4CAD9739-BC21-4756-B2CA-4A8B0689585E}" sibTransId="{A7E7B147-CBFB-4D09-AB9A-C6A730910BEF}"/>
    <dgm:cxn modelId="{249C6E8E-D6AC-4F07-828C-2C224276DB9A}" srcId="{060022DA-10FA-4B59-A248-C0CE12D314C8}" destId="{13FD0D80-50FB-4EA6-84B0-C4D0EB68102C}" srcOrd="4" destOrd="0" parTransId="{13CB54D7-5549-4CAD-87C2-16DD29A9721C}" sibTransId="{C3ACB4A0-ABFB-45E0-BC1A-62F983966DFE}"/>
    <dgm:cxn modelId="{DA2B480A-B248-43DA-BBFB-089DF140894E}" srcId="{060022DA-10FA-4B59-A248-C0CE12D314C8}" destId="{F224FC65-5C4F-4658-B30B-76E74E50E967}" srcOrd="2" destOrd="0" parTransId="{F5C8C688-6BCD-43C6-A3CD-522B231CCD37}" sibTransId="{B053D57B-D666-4F7B-824B-6C644E7BFC37}"/>
    <dgm:cxn modelId="{EB855573-9160-4F69-91C0-5280AEA8FBD7}" srcId="{060022DA-10FA-4B59-A248-C0CE12D314C8}" destId="{623A04BE-DC7B-4587-9260-1CBFC7755026}" srcOrd="3" destOrd="0" parTransId="{1DB35995-93A2-4271-87A4-2F7D6793535D}" sibTransId="{7BDC5E1C-CF50-4A48-813B-38B7F1C31163}"/>
    <dgm:cxn modelId="{8F1B3E12-BBFE-4BE0-9F06-9E29B2B68CA4}" type="presOf" srcId="{4E32639A-3242-48DB-92C2-E1B6A25C6F39}" destId="{08A12638-EAA4-4AF4-8441-A23D840D3953}" srcOrd="1" destOrd="0" presId="urn:microsoft.com/office/officeart/2005/8/layout/list1"/>
    <dgm:cxn modelId="{A16D9E8C-0B87-419E-9B14-68DD6713A578}" type="presOf" srcId="{060022DA-10FA-4B59-A248-C0CE12D314C8}" destId="{3F6853B5-5CEF-4CC0-A94C-BC0012B04D3A}" srcOrd="0" destOrd="0" presId="urn:microsoft.com/office/officeart/2005/8/layout/list1"/>
    <dgm:cxn modelId="{05DCEFC1-07FE-46F8-A64B-D247F10091A2}" type="presOf" srcId="{623A04BE-DC7B-4587-9260-1CBFC7755026}" destId="{227A3AA1-33C4-480E-B6A5-E50417D53569}" srcOrd="0" destOrd="0" presId="urn:microsoft.com/office/officeart/2005/8/layout/list1"/>
    <dgm:cxn modelId="{FF136F6E-7EA0-415B-8611-D8CDD1975B1D}" type="presOf" srcId="{F224FC65-5C4F-4658-B30B-76E74E50E967}" destId="{12CA885E-66C3-42F5-923E-D56836A2FC65}" srcOrd="0" destOrd="0" presId="urn:microsoft.com/office/officeart/2005/8/layout/list1"/>
    <dgm:cxn modelId="{06756D4C-1017-4586-97DC-53F9DA845E24}" type="presOf" srcId="{F224FC65-5C4F-4658-B30B-76E74E50E967}" destId="{7378E852-04E0-4313-B26A-90902A29E8F5}" srcOrd="1" destOrd="0" presId="urn:microsoft.com/office/officeart/2005/8/layout/list1"/>
    <dgm:cxn modelId="{19600277-DF0D-43DF-A7C2-A3AF7E132AB8}" type="presParOf" srcId="{3F6853B5-5CEF-4CC0-A94C-BC0012B04D3A}" destId="{F912E5EC-0BDE-4F35-B5D8-86EB6993F008}" srcOrd="0" destOrd="0" presId="urn:microsoft.com/office/officeart/2005/8/layout/list1"/>
    <dgm:cxn modelId="{9D2EB1DB-677F-4CC0-9879-2D1AD87B43BA}" type="presParOf" srcId="{F912E5EC-0BDE-4F35-B5D8-86EB6993F008}" destId="{015B11F2-64AC-4588-88FD-9F8E4438046A}" srcOrd="0" destOrd="0" presId="urn:microsoft.com/office/officeart/2005/8/layout/list1"/>
    <dgm:cxn modelId="{350477E3-00A5-434B-BB9D-F390147540D7}" type="presParOf" srcId="{F912E5EC-0BDE-4F35-B5D8-86EB6993F008}" destId="{6EE2AC37-F790-4DC3-9969-35B69E8D37BD}" srcOrd="1" destOrd="0" presId="urn:microsoft.com/office/officeart/2005/8/layout/list1"/>
    <dgm:cxn modelId="{7D8207E8-A0DA-4984-A5BE-ED8EE17E4133}" type="presParOf" srcId="{3F6853B5-5CEF-4CC0-A94C-BC0012B04D3A}" destId="{B68C7E6F-676D-4DC0-B285-A0D1966FF3CD}" srcOrd="1" destOrd="0" presId="urn:microsoft.com/office/officeart/2005/8/layout/list1"/>
    <dgm:cxn modelId="{604F5DB8-EFFB-42FA-8465-0822D013FA52}" type="presParOf" srcId="{3F6853B5-5CEF-4CC0-A94C-BC0012B04D3A}" destId="{5F6E7268-55B5-448B-BF9D-C7E165BA05A3}" srcOrd="2" destOrd="0" presId="urn:microsoft.com/office/officeart/2005/8/layout/list1"/>
    <dgm:cxn modelId="{2C6781EA-1F5E-4C66-BC96-6799D61ED3E0}" type="presParOf" srcId="{3F6853B5-5CEF-4CC0-A94C-BC0012B04D3A}" destId="{4ADAECF7-A8E6-4276-BAE2-76499EE1F948}" srcOrd="3" destOrd="0" presId="urn:microsoft.com/office/officeart/2005/8/layout/list1"/>
    <dgm:cxn modelId="{83F7A27E-19DE-44F9-B702-327DAA59A352}" type="presParOf" srcId="{3F6853B5-5CEF-4CC0-A94C-BC0012B04D3A}" destId="{EE04E763-E825-4D62-A545-EC29249920A7}" srcOrd="4" destOrd="0" presId="urn:microsoft.com/office/officeart/2005/8/layout/list1"/>
    <dgm:cxn modelId="{0C31C2D0-94C6-4650-82C3-11BF4DDDF3AC}" type="presParOf" srcId="{EE04E763-E825-4D62-A545-EC29249920A7}" destId="{476BF049-C6E3-42D6-95F0-93334D956D7A}" srcOrd="0" destOrd="0" presId="urn:microsoft.com/office/officeart/2005/8/layout/list1"/>
    <dgm:cxn modelId="{C1D29882-2E4B-411C-B504-D9427A2F79C0}" type="presParOf" srcId="{EE04E763-E825-4D62-A545-EC29249920A7}" destId="{08A12638-EAA4-4AF4-8441-A23D840D3953}" srcOrd="1" destOrd="0" presId="urn:microsoft.com/office/officeart/2005/8/layout/list1"/>
    <dgm:cxn modelId="{C611F0DC-15A3-4BAB-9072-183836735B13}" type="presParOf" srcId="{3F6853B5-5CEF-4CC0-A94C-BC0012B04D3A}" destId="{9C949550-B03D-44A6-BBEF-5DFF059F3C8B}" srcOrd="5" destOrd="0" presId="urn:microsoft.com/office/officeart/2005/8/layout/list1"/>
    <dgm:cxn modelId="{9E107552-A40C-46C7-AF35-78D26438A204}" type="presParOf" srcId="{3F6853B5-5CEF-4CC0-A94C-BC0012B04D3A}" destId="{6691A22C-7DD7-4998-B4F8-59FB5B9699B8}" srcOrd="6" destOrd="0" presId="urn:microsoft.com/office/officeart/2005/8/layout/list1"/>
    <dgm:cxn modelId="{49704DCC-357F-450E-B83B-F1BFC2DD6268}" type="presParOf" srcId="{3F6853B5-5CEF-4CC0-A94C-BC0012B04D3A}" destId="{6A3AF327-4326-43DC-8DD9-91A4FE33EE2A}" srcOrd="7" destOrd="0" presId="urn:microsoft.com/office/officeart/2005/8/layout/list1"/>
    <dgm:cxn modelId="{11086013-D0CC-4D03-8704-421B7245C2E9}" type="presParOf" srcId="{3F6853B5-5CEF-4CC0-A94C-BC0012B04D3A}" destId="{267F08DE-A368-4B2D-A4B1-F8174F6369FC}" srcOrd="8" destOrd="0" presId="urn:microsoft.com/office/officeart/2005/8/layout/list1"/>
    <dgm:cxn modelId="{94E2726D-805D-45AD-8A92-2D2A4E7DAED9}" type="presParOf" srcId="{267F08DE-A368-4B2D-A4B1-F8174F6369FC}" destId="{12CA885E-66C3-42F5-923E-D56836A2FC65}" srcOrd="0" destOrd="0" presId="urn:microsoft.com/office/officeart/2005/8/layout/list1"/>
    <dgm:cxn modelId="{92EC4FA5-7665-40F9-B66A-EFCD70002437}" type="presParOf" srcId="{267F08DE-A368-4B2D-A4B1-F8174F6369FC}" destId="{7378E852-04E0-4313-B26A-90902A29E8F5}" srcOrd="1" destOrd="0" presId="urn:microsoft.com/office/officeart/2005/8/layout/list1"/>
    <dgm:cxn modelId="{ACDC7CA8-C177-477C-803D-C97839BDDE8A}" type="presParOf" srcId="{3F6853B5-5CEF-4CC0-A94C-BC0012B04D3A}" destId="{681258A8-5693-4519-8A79-B5CCFB138B70}" srcOrd="9" destOrd="0" presId="urn:microsoft.com/office/officeart/2005/8/layout/list1"/>
    <dgm:cxn modelId="{4D4155A3-F869-47AE-B7B8-D29692DC972C}" type="presParOf" srcId="{3F6853B5-5CEF-4CC0-A94C-BC0012B04D3A}" destId="{02F53CA9-60C4-4C00-8B94-46526ADB2C0B}" srcOrd="10" destOrd="0" presId="urn:microsoft.com/office/officeart/2005/8/layout/list1"/>
    <dgm:cxn modelId="{11FC4F10-C25E-4F3C-AC3B-5B55885CEDF9}" type="presParOf" srcId="{3F6853B5-5CEF-4CC0-A94C-BC0012B04D3A}" destId="{EDC225B3-0140-46D8-A39E-36AE3D9A9919}" srcOrd="11" destOrd="0" presId="urn:microsoft.com/office/officeart/2005/8/layout/list1"/>
    <dgm:cxn modelId="{AC261312-492F-4136-9D4B-7FA628BB5CC4}" type="presParOf" srcId="{3F6853B5-5CEF-4CC0-A94C-BC0012B04D3A}" destId="{EE679004-B594-47D7-8974-8F3B64E6A800}" srcOrd="12" destOrd="0" presId="urn:microsoft.com/office/officeart/2005/8/layout/list1"/>
    <dgm:cxn modelId="{490D9B1B-6A15-4BC8-AF0D-2F0CF0FDD764}" type="presParOf" srcId="{EE679004-B594-47D7-8974-8F3B64E6A800}" destId="{227A3AA1-33C4-480E-B6A5-E50417D53569}" srcOrd="0" destOrd="0" presId="urn:microsoft.com/office/officeart/2005/8/layout/list1"/>
    <dgm:cxn modelId="{E0FEC388-B7A0-4D1B-93CD-E3F098823CAD}" type="presParOf" srcId="{EE679004-B594-47D7-8974-8F3B64E6A800}" destId="{FCB9852F-981E-4B1E-BED7-19A662D11E5B}" srcOrd="1" destOrd="0" presId="urn:microsoft.com/office/officeart/2005/8/layout/list1"/>
    <dgm:cxn modelId="{D2CDACAE-AD0E-4CBA-B649-3CA4A6F85C0B}" type="presParOf" srcId="{3F6853B5-5CEF-4CC0-A94C-BC0012B04D3A}" destId="{70C872BD-880F-4EDC-8F96-99E32A3554CE}" srcOrd="13" destOrd="0" presId="urn:microsoft.com/office/officeart/2005/8/layout/list1"/>
    <dgm:cxn modelId="{8369C797-D671-44C8-B237-86FF899C2C83}" type="presParOf" srcId="{3F6853B5-5CEF-4CC0-A94C-BC0012B04D3A}" destId="{207A26B1-34B1-4F15-B8D5-1E24E1616186}" srcOrd="14" destOrd="0" presId="urn:microsoft.com/office/officeart/2005/8/layout/list1"/>
    <dgm:cxn modelId="{E3E1E8A8-298B-4861-BA9D-3D42710C5B35}" type="presParOf" srcId="{3F6853B5-5CEF-4CC0-A94C-BC0012B04D3A}" destId="{1F65AD01-141E-4EB5-B6BA-AB36D339BF1F}" srcOrd="15" destOrd="0" presId="urn:microsoft.com/office/officeart/2005/8/layout/list1"/>
    <dgm:cxn modelId="{D758C44A-0470-4BDE-B938-CBF76514EF45}" type="presParOf" srcId="{3F6853B5-5CEF-4CC0-A94C-BC0012B04D3A}" destId="{D9D9644F-3C02-4CB5-AE46-A7A89597C151}" srcOrd="16" destOrd="0" presId="urn:microsoft.com/office/officeart/2005/8/layout/list1"/>
    <dgm:cxn modelId="{730D2A7A-904A-49D1-92CA-E3773A7F2839}" type="presParOf" srcId="{D9D9644F-3C02-4CB5-AE46-A7A89597C151}" destId="{30FF3846-DD87-4135-BC3C-A2F89820ADE5}" srcOrd="0" destOrd="0" presId="urn:microsoft.com/office/officeart/2005/8/layout/list1"/>
    <dgm:cxn modelId="{CED37370-927F-4A29-B11F-4A7E302F9FD9}" type="presParOf" srcId="{D9D9644F-3C02-4CB5-AE46-A7A89597C151}" destId="{E82036C4-DC50-43B3-878E-F00E898A80D7}" srcOrd="1" destOrd="0" presId="urn:microsoft.com/office/officeart/2005/8/layout/list1"/>
    <dgm:cxn modelId="{13D0F066-05FE-4F2E-87A0-1EF7AE5941A6}" type="presParOf" srcId="{3F6853B5-5CEF-4CC0-A94C-BC0012B04D3A}" destId="{F0FC3379-6E6F-4DF1-98B3-80AB765608A4}" srcOrd="17" destOrd="0" presId="urn:microsoft.com/office/officeart/2005/8/layout/list1"/>
    <dgm:cxn modelId="{117503E5-DCF8-407C-A886-1B2059403A0E}" type="presParOf" srcId="{3F6853B5-5CEF-4CC0-A94C-BC0012B04D3A}" destId="{47E7C860-69CD-4DFF-90A1-1D2EF7F4773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617CDE-153C-4D0F-AA35-6CEB8ED2B381}" type="doc">
      <dgm:prSet loTypeId="urn:microsoft.com/office/officeart/2008/layout/HorizontalMultiLevelHierarchy" loCatId="hierarchy" qsTypeId="urn:microsoft.com/office/officeart/2005/8/quickstyle/simple4" qsCatId="simple" csTypeId="urn:microsoft.com/office/officeart/2005/8/colors/colorful5" csCatId="colorful" phldr="1"/>
      <dgm:spPr/>
      <dgm:t>
        <a:bodyPr/>
        <a:lstStyle/>
        <a:p>
          <a:endParaRPr lang="id-ID"/>
        </a:p>
      </dgm:t>
    </dgm:pt>
    <dgm:pt modelId="{AD09A4C8-BA8B-4374-88EA-D6D2C094D593}">
      <dgm:prSet phldrT="[Text]"/>
      <dgm:spPr>
        <a:ln>
          <a:solidFill>
            <a:srgbClr val="FF0000"/>
          </a:solidFill>
        </a:ln>
      </dgm:spPr>
      <dgm:t>
        <a:bodyPr/>
        <a:lstStyle/>
        <a:p>
          <a:r>
            <a:rPr lang="id-ID" dirty="0" smtClean="0"/>
            <a:t>ALAMIAH</a:t>
          </a:r>
          <a:endParaRPr lang="id-ID" dirty="0"/>
        </a:p>
      </dgm:t>
    </dgm:pt>
    <dgm:pt modelId="{ED239292-7643-4055-AC83-72E752DEA7D7}" type="parTrans" cxnId="{20DD4957-E572-4F4B-B0FD-6AB3618ECB8F}">
      <dgm:prSet/>
      <dgm:spPr/>
      <dgm:t>
        <a:bodyPr/>
        <a:lstStyle/>
        <a:p>
          <a:endParaRPr lang="id-ID"/>
        </a:p>
      </dgm:t>
    </dgm:pt>
    <dgm:pt modelId="{F7BEACAF-36AC-43C2-BDF2-EC79DCBF32C0}" type="sibTrans" cxnId="{20DD4957-E572-4F4B-B0FD-6AB3618ECB8F}">
      <dgm:prSet/>
      <dgm:spPr/>
      <dgm:t>
        <a:bodyPr/>
        <a:lstStyle/>
        <a:p>
          <a:endParaRPr lang="id-ID"/>
        </a:p>
      </dgm:t>
    </dgm:pt>
    <dgm:pt modelId="{56D9A66C-B11C-4D72-AFA0-E8989DB5486B}">
      <dgm:prSet phldrT="[Text]"/>
      <dgm:spPr>
        <a:ln>
          <a:solidFill>
            <a:srgbClr val="FF0000"/>
          </a:solidFill>
        </a:ln>
      </dgm:spPr>
      <dgm:t>
        <a:bodyPr/>
        <a:lstStyle/>
        <a:p>
          <a:r>
            <a:rPr lang="en-US" dirty="0" err="1" smtClean="0"/>
            <a:t>Letak</a:t>
          </a:r>
          <a:r>
            <a:rPr lang="en-US" dirty="0" smtClean="0"/>
            <a:t> </a:t>
          </a:r>
          <a:r>
            <a:rPr lang="en-US" dirty="0" err="1" smtClean="0"/>
            <a:t>dan</a:t>
          </a:r>
          <a:r>
            <a:rPr lang="en-US" dirty="0" smtClean="0"/>
            <a:t> </a:t>
          </a:r>
          <a:r>
            <a:rPr lang="en-US" dirty="0" err="1" smtClean="0"/>
            <a:t>kedudukan</a:t>
          </a:r>
          <a:r>
            <a:rPr lang="en-US" dirty="0" smtClean="0"/>
            <a:t> </a:t>
          </a:r>
          <a:r>
            <a:rPr lang="en-US" dirty="0" err="1" smtClean="0"/>
            <a:t>geografi</a:t>
          </a:r>
          <a:endParaRPr lang="id-ID" dirty="0"/>
        </a:p>
      </dgm:t>
    </dgm:pt>
    <dgm:pt modelId="{ABA82074-F14C-4108-9F7C-BACE863F1C29}" type="parTrans" cxnId="{9B473282-5191-4D4B-BB44-E717CAC49E0C}">
      <dgm:prSet/>
      <dgm:spPr>
        <a:ln>
          <a:solidFill>
            <a:srgbClr val="FF0000"/>
          </a:solidFill>
        </a:ln>
      </dgm:spPr>
      <dgm:t>
        <a:bodyPr/>
        <a:lstStyle/>
        <a:p>
          <a:endParaRPr lang="id-ID"/>
        </a:p>
      </dgm:t>
    </dgm:pt>
    <dgm:pt modelId="{79D1AD09-DD03-4515-ABD6-AB22BA4BC6CA}" type="sibTrans" cxnId="{9B473282-5191-4D4B-BB44-E717CAC49E0C}">
      <dgm:prSet/>
      <dgm:spPr/>
      <dgm:t>
        <a:bodyPr/>
        <a:lstStyle/>
        <a:p>
          <a:endParaRPr lang="id-ID"/>
        </a:p>
      </dgm:t>
    </dgm:pt>
    <dgm:pt modelId="{D3B7F86E-AA00-40D2-872C-6CF932754A73}">
      <dgm:prSet phldrT="[Text]"/>
      <dgm:spPr>
        <a:ln>
          <a:solidFill>
            <a:srgbClr val="FF0000"/>
          </a:solidFill>
        </a:ln>
      </dgm:spPr>
      <dgm:t>
        <a:bodyPr/>
        <a:lstStyle/>
        <a:p>
          <a:r>
            <a:rPr lang="en-US" dirty="0" err="1" smtClean="0"/>
            <a:t>Keadaan</a:t>
          </a:r>
          <a:r>
            <a:rPr lang="en-US" dirty="0" smtClean="0"/>
            <a:t> </a:t>
          </a:r>
          <a:r>
            <a:rPr lang="en-US" dirty="0" err="1" smtClean="0"/>
            <a:t>dan</a:t>
          </a:r>
          <a:r>
            <a:rPr lang="en-US" dirty="0" smtClean="0"/>
            <a:t> </a:t>
          </a:r>
          <a:r>
            <a:rPr lang="en-US" dirty="0" err="1" smtClean="0"/>
            <a:t>kekayaan</a:t>
          </a:r>
          <a:r>
            <a:rPr lang="en-US" dirty="0" smtClean="0"/>
            <a:t> </a:t>
          </a:r>
          <a:r>
            <a:rPr lang="en-US" dirty="0" err="1" smtClean="0"/>
            <a:t>alam</a:t>
          </a:r>
          <a:endParaRPr lang="id-ID" dirty="0"/>
        </a:p>
      </dgm:t>
    </dgm:pt>
    <dgm:pt modelId="{13DD2192-4D05-4149-8D16-D3C864714A13}" type="parTrans" cxnId="{438A6033-7938-418C-A764-18E81A8030A6}">
      <dgm:prSet/>
      <dgm:spPr/>
      <dgm:t>
        <a:bodyPr/>
        <a:lstStyle/>
        <a:p>
          <a:endParaRPr lang="id-ID"/>
        </a:p>
      </dgm:t>
    </dgm:pt>
    <dgm:pt modelId="{AB33E751-EC85-49D0-BDDC-76621BAF79D6}" type="sibTrans" cxnId="{438A6033-7938-418C-A764-18E81A8030A6}">
      <dgm:prSet/>
      <dgm:spPr/>
      <dgm:t>
        <a:bodyPr/>
        <a:lstStyle/>
        <a:p>
          <a:endParaRPr lang="id-ID"/>
        </a:p>
      </dgm:t>
    </dgm:pt>
    <dgm:pt modelId="{0F7D4C64-2217-40D4-8807-E9126912565A}">
      <dgm:prSet phldrT="[Text]"/>
      <dgm:spPr>
        <a:ln>
          <a:solidFill>
            <a:srgbClr val="FF0000"/>
          </a:solidFill>
        </a:ln>
      </dgm:spPr>
      <dgm:t>
        <a:bodyPr/>
        <a:lstStyle/>
        <a:p>
          <a:r>
            <a:rPr lang="en-US" dirty="0" err="1" smtClean="0"/>
            <a:t>Keadaan</a:t>
          </a:r>
          <a:r>
            <a:rPr lang="en-US" dirty="0" smtClean="0"/>
            <a:t> </a:t>
          </a:r>
          <a:r>
            <a:rPr lang="en-US" dirty="0" err="1" smtClean="0"/>
            <a:t>dan</a:t>
          </a:r>
          <a:r>
            <a:rPr lang="en-US" dirty="0" smtClean="0"/>
            <a:t> </a:t>
          </a:r>
          <a:r>
            <a:rPr lang="en-US" dirty="0" err="1" smtClean="0"/>
            <a:t>kemampuan</a:t>
          </a:r>
          <a:r>
            <a:rPr lang="en-US" dirty="0" smtClean="0"/>
            <a:t> </a:t>
          </a:r>
          <a:r>
            <a:rPr lang="en-US" dirty="0" err="1" smtClean="0"/>
            <a:t>penduduk</a:t>
          </a:r>
          <a:endParaRPr lang="id-ID" dirty="0"/>
        </a:p>
      </dgm:t>
    </dgm:pt>
    <dgm:pt modelId="{D1A74564-8C0F-468D-AA07-8B071B98A5BA}" type="parTrans" cxnId="{B7285BE7-AC45-473A-8695-E76A747BED9D}">
      <dgm:prSet/>
      <dgm:spPr>
        <a:ln>
          <a:solidFill>
            <a:srgbClr val="FF0000"/>
          </a:solidFill>
        </a:ln>
      </dgm:spPr>
      <dgm:t>
        <a:bodyPr/>
        <a:lstStyle/>
        <a:p>
          <a:endParaRPr lang="id-ID"/>
        </a:p>
      </dgm:t>
    </dgm:pt>
    <dgm:pt modelId="{9F7769F1-AC9D-4F2E-B3C8-513CDA14F03F}" type="sibTrans" cxnId="{B7285BE7-AC45-473A-8695-E76A747BED9D}">
      <dgm:prSet/>
      <dgm:spPr/>
      <dgm:t>
        <a:bodyPr/>
        <a:lstStyle/>
        <a:p>
          <a:endParaRPr lang="id-ID"/>
        </a:p>
      </dgm:t>
    </dgm:pt>
    <dgm:pt modelId="{F86461B7-B221-4B7D-AFDB-C93418FC6018}" type="pres">
      <dgm:prSet presAssocID="{3A617CDE-153C-4D0F-AA35-6CEB8ED2B381}" presName="Name0" presStyleCnt="0">
        <dgm:presLayoutVars>
          <dgm:chPref val="1"/>
          <dgm:dir/>
          <dgm:animOne val="branch"/>
          <dgm:animLvl val="lvl"/>
          <dgm:resizeHandles val="exact"/>
        </dgm:presLayoutVars>
      </dgm:prSet>
      <dgm:spPr/>
      <dgm:t>
        <a:bodyPr/>
        <a:lstStyle/>
        <a:p>
          <a:endParaRPr lang="en-US"/>
        </a:p>
      </dgm:t>
    </dgm:pt>
    <dgm:pt modelId="{A6105D14-AF97-4908-838E-F24795AA79BB}" type="pres">
      <dgm:prSet presAssocID="{AD09A4C8-BA8B-4374-88EA-D6D2C094D593}" presName="root1" presStyleCnt="0"/>
      <dgm:spPr/>
    </dgm:pt>
    <dgm:pt modelId="{B55F7E56-0964-4C51-8C4B-A8C20C17754F}" type="pres">
      <dgm:prSet presAssocID="{AD09A4C8-BA8B-4374-88EA-D6D2C094D593}" presName="LevelOneTextNode" presStyleLbl="node0" presStyleIdx="0" presStyleCnt="1">
        <dgm:presLayoutVars>
          <dgm:chPref val="3"/>
        </dgm:presLayoutVars>
      </dgm:prSet>
      <dgm:spPr/>
      <dgm:t>
        <a:bodyPr/>
        <a:lstStyle/>
        <a:p>
          <a:endParaRPr lang="id-ID"/>
        </a:p>
      </dgm:t>
    </dgm:pt>
    <dgm:pt modelId="{908C10E5-5082-419D-8324-D13074FE0E14}" type="pres">
      <dgm:prSet presAssocID="{AD09A4C8-BA8B-4374-88EA-D6D2C094D593}" presName="level2hierChild" presStyleCnt="0"/>
      <dgm:spPr/>
    </dgm:pt>
    <dgm:pt modelId="{C17D10BB-EEA3-425F-A6EB-00312B8C5768}" type="pres">
      <dgm:prSet presAssocID="{ABA82074-F14C-4108-9F7C-BACE863F1C29}" presName="conn2-1" presStyleLbl="parChTrans1D2" presStyleIdx="0" presStyleCnt="3"/>
      <dgm:spPr/>
      <dgm:t>
        <a:bodyPr/>
        <a:lstStyle/>
        <a:p>
          <a:endParaRPr lang="en-US"/>
        </a:p>
      </dgm:t>
    </dgm:pt>
    <dgm:pt modelId="{37E3AEF3-FC5C-4A3F-9ECC-9253769C2F7B}" type="pres">
      <dgm:prSet presAssocID="{ABA82074-F14C-4108-9F7C-BACE863F1C29}" presName="connTx" presStyleLbl="parChTrans1D2" presStyleIdx="0" presStyleCnt="3"/>
      <dgm:spPr/>
      <dgm:t>
        <a:bodyPr/>
        <a:lstStyle/>
        <a:p>
          <a:endParaRPr lang="en-US"/>
        </a:p>
      </dgm:t>
    </dgm:pt>
    <dgm:pt modelId="{07728779-A4B6-4FD3-AF21-A9D7E7846404}" type="pres">
      <dgm:prSet presAssocID="{56D9A66C-B11C-4D72-AFA0-E8989DB5486B}" presName="root2" presStyleCnt="0"/>
      <dgm:spPr/>
    </dgm:pt>
    <dgm:pt modelId="{CAF5D746-B703-44F9-B242-A0D0554CBD43}" type="pres">
      <dgm:prSet presAssocID="{56D9A66C-B11C-4D72-AFA0-E8989DB5486B}" presName="LevelTwoTextNode" presStyleLbl="node2" presStyleIdx="0" presStyleCnt="3">
        <dgm:presLayoutVars>
          <dgm:chPref val="3"/>
        </dgm:presLayoutVars>
      </dgm:prSet>
      <dgm:spPr/>
      <dgm:t>
        <a:bodyPr/>
        <a:lstStyle/>
        <a:p>
          <a:endParaRPr lang="id-ID"/>
        </a:p>
      </dgm:t>
    </dgm:pt>
    <dgm:pt modelId="{C04EC4FE-6DD0-42DF-905F-A1D9FC5AF176}" type="pres">
      <dgm:prSet presAssocID="{56D9A66C-B11C-4D72-AFA0-E8989DB5486B}" presName="level3hierChild" presStyleCnt="0"/>
      <dgm:spPr/>
    </dgm:pt>
    <dgm:pt modelId="{ACB60AC8-DA1D-4977-96BF-107ECCC4B263}" type="pres">
      <dgm:prSet presAssocID="{13DD2192-4D05-4149-8D16-D3C864714A13}" presName="conn2-1" presStyleLbl="parChTrans1D2" presStyleIdx="1" presStyleCnt="3"/>
      <dgm:spPr/>
      <dgm:t>
        <a:bodyPr/>
        <a:lstStyle/>
        <a:p>
          <a:endParaRPr lang="en-US"/>
        </a:p>
      </dgm:t>
    </dgm:pt>
    <dgm:pt modelId="{9CC993DB-29AC-4A03-A620-461C8CB591F7}" type="pres">
      <dgm:prSet presAssocID="{13DD2192-4D05-4149-8D16-D3C864714A13}" presName="connTx" presStyleLbl="parChTrans1D2" presStyleIdx="1" presStyleCnt="3"/>
      <dgm:spPr/>
      <dgm:t>
        <a:bodyPr/>
        <a:lstStyle/>
        <a:p>
          <a:endParaRPr lang="en-US"/>
        </a:p>
      </dgm:t>
    </dgm:pt>
    <dgm:pt modelId="{F4BB7672-EF23-4B6B-BB2F-055DC770D174}" type="pres">
      <dgm:prSet presAssocID="{D3B7F86E-AA00-40D2-872C-6CF932754A73}" presName="root2" presStyleCnt="0"/>
      <dgm:spPr/>
    </dgm:pt>
    <dgm:pt modelId="{5BB1208C-F379-4501-A699-7DD705166A3A}" type="pres">
      <dgm:prSet presAssocID="{D3B7F86E-AA00-40D2-872C-6CF932754A73}" presName="LevelTwoTextNode" presStyleLbl="node2" presStyleIdx="1" presStyleCnt="3">
        <dgm:presLayoutVars>
          <dgm:chPref val="3"/>
        </dgm:presLayoutVars>
      </dgm:prSet>
      <dgm:spPr/>
      <dgm:t>
        <a:bodyPr/>
        <a:lstStyle/>
        <a:p>
          <a:endParaRPr lang="id-ID"/>
        </a:p>
      </dgm:t>
    </dgm:pt>
    <dgm:pt modelId="{41217B98-F30E-47B4-805F-58DB13EC075F}" type="pres">
      <dgm:prSet presAssocID="{D3B7F86E-AA00-40D2-872C-6CF932754A73}" presName="level3hierChild" presStyleCnt="0"/>
      <dgm:spPr/>
    </dgm:pt>
    <dgm:pt modelId="{62E54535-4EEC-4500-8DBB-4B5B7CFC5FF6}" type="pres">
      <dgm:prSet presAssocID="{D1A74564-8C0F-468D-AA07-8B071B98A5BA}" presName="conn2-1" presStyleLbl="parChTrans1D2" presStyleIdx="2" presStyleCnt="3"/>
      <dgm:spPr/>
      <dgm:t>
        <a:bodyPr/>
        <a:lstStyle/>
        <a:p>
          <a:endParaRPr lang="en-US"/>
        </a:p>
      </dgm:t>
    </dgm:pt>
    <dgm:pt modelId="{63311EB4-4943-44F0-A0ED-3AE823586AAB}" type="pres">
      <dgm:prSet presAssocID="{D1A74564-8C0F-468D-AA07-8B071B98A5BA}" presName="connTx" presStyleLbl="parChTrans1D2" presStyleIdx="2" presStyleCnt="3"/>
      <dgm:spPr/>
      <dgm:t>
        <a:bodyPr/>
        <a:lstStyle/>
        <a:p>
          <a:endParaRPr lang="en-US"/>
        </a:p>
      </dgm:t>
    </dgm:pt>
    <dgm:pt modelId="{9AE9C8CF-CB8E-4637-A341-4755931C8C6C}" type="pres">
      <dgm:prSet presAssocID="{0F7D4C64-2217-40D4-8807-E9126912565A}" presName="root2" presStyleCnt="0"/>
      <dgm:spPr/>
    </dgm:pt>
    <dgm:pt modelId="{A3753810-740B-49D8-8136-48403493A611}" type="pres">
      <dgm:prSet presAssocID="{0F7D4C64-2217-40D4-8807-E9126912565A}" presName="LevelTwoTextNode" presStyleLbl="node2" presStyleIdx="2" presStyleCnt="3">
        <dgm:presLayoutVars>
          <dgm:chPref val="3"/>
        </dgm:presLayoutVars>
      </dgm:prSet>
      <dgm:spPr/>
      <dgm:t>
        <a:bodyPr/>
        <a:lstStyle/>
        <a:p>
          <a:endParaRPr lang="id-ID"/>
        </a:p>
      </dgm:t>
    </dgm:pt>
    <dgm:pt modelId="{53A42DD8-28AF-4990-B6BE-8B4BDE9A8EDC}" type="pres">
      <dgm:prSet presAssocID="{0F7D4C64-2217-40D4-8807-E9126912565A}" presName="level3hierChild" presStyleCnt="0"/>
      <dgm:spPr/>
    </dgm:pt>
  </dgm:ptLst>
  <dgm:cxnLst>
    <dgm:cxn modelId="{7E6A5B4E-7AED-4A81-B082-E7D33E1257B8}" type="presOf" srcId="{56D9A66C-B11C-4D72-AFA0-E8989DB5486B}" destId="{CAF5D746-B703-44F9-B242-A0D0554CBD43}" srcOrd="0" destOrd="0" presId="urn:microsoft.com/office/officeart/2008/layout/HorizontalMultiLevelHierarchy"/>
    <dgm:cxn modelId="{504131DE-9874-4DFF-A5BB-F656D359AE60}" type="presOf" srcId="{D1A74564-8C0F-468D-AA07-8B071B98A5BA}" destId="{62E54535-4EEC-4500-8DBB-4B5B7CFC5FF6}" srcOrd="0" destOrd="0" presId="urn:microsoft.com/office/officeart/2008/layout/HorizontalMultiLevelHierarchy"/>
    <dgm:cxn modelId="{438A6033-7938-418C-A764-18E81A8030A6}" srcId="{AD09A4C8-BA8B-4374-88EA-D6D2C094D593}" destId="{D3B7F86E-AA00-40D2-872C-6CF932754A73}" srcOrd="1" destOrd="0" parTransId="{13DD2192-4D05-4149-8D16-D3C864714A13}" sibTransId="{AB33E751-EC85-49D0-BDDC-76621BAF79D6}"/>
    <dgm:cxn modelId="{A64FB380-CC6B-4EBC-8A28-CB76E2A73186}" type="presOf" srcId="{AD09A4C8-BA8B-4374-88EA-D6D2C094D593}" destId="{B55F7E56-0964-4C51-8C4B-A8C20C17754F}" srcOrd="0" destOrd="0" presId="urn:microsoft.com/office/officeart/2008/layout/HorizontalMultiLevelHierarchy"/>
    <dgm:cxn modelId="{20DD4957-E572-4F4B-B0FD-6AB3618ECB8F}" srcId="{3A617CDE-153C-4D0F-AA35-6CEB8ED2B381}" destId="{AD09A4C8-BA8B-4374-88EA-D6D2C094D593}" srcOrd="0" destOrd="0" parTransId="{ED239292-7643-4055-AC83-72E752DEA7D7}" sibTransId="{F7BEACAF-36AC-43C2-BDF2-EC79DCBF32C0}"/>
    <dgm:cxn modelId="{A8D27CA5-910C-4703-80C7-0F9E5CE86ACE}" type="presOf" srcId="{13DD2192-4D05-4149-8D16-D3C864714A13}" destId="{ACB60AC8-DA1D-4977-96BF-107ECCC4B263}" srcOrd="0" destOrd="0" presId="urn:microsoft.com/office/officeart/2008/layout/HorizontalMultiLevelHierarchy"/>
    <dgm:cxn modelId="{9B473282-5191-4D4B-BB44-E717CAC49E0C}" srcId="{AD09A4C8-BA8B-4374-88EA-D6D2C094D593}" destId="{56D9A66C-B11C-4D72-AFA0-E8989DB5486B}" srcOrd="0" destOrd="0" parTransId="{ABA82074-F14C-4108-9F7C-BACE863F1C29}" sibTransId="{79D1AD09-DD03-4515-ABD6-AB22BA4BC6CA}"/>
    <dgm:cxn modelId="{09F92A81-2312-4923-9E4B-4E8043FF7D8C}" type="presOf" srcId="{13DD2192-4D05-4149-8D16-D3C864714A13}" destId="{9CC993DB-29AC-4A03-A620-461C8CB591F7}" srcOrd="1" destOrd="0" presId="urn:microsoft.com/office/officeart/2008/layout/HorizontalMultiLevelHierarchy"/>
    <dgm:cxn modelId="{7B3ADBB5-5659-4839-9F0C-112A74E7C4D0}" type="presOf" srcId="{0F7D4C64-2217-40D4-8807-E9126912565A}" destId="{A3753810-740B-49D8-8136-48403493A611}" srcOrd="0" destOrd="0" presId="urn:microsoft.com/office/officeart/2008/layout/HorizontalMultiLevelHierarchy"/>
    <dgm:cxn modelId="{48946758-ECE7-4485-A6E1-7668A4E32102}" type="presOf" srcId="{ABA82074-F14C-4108-9F7C-BACE863F1C29}" destId="{37E3AEF3-FC5C-4A3F-9ECC-9253769C2F7B}" srcOrd="1" destOrd="0" presId="urn:microsoft.com/office/officeart/2008/layout/HorizontalMultiLevelHierarchy"/>
    <dgm:cxn modelId="{FC1A394F-0B06-4392-AD2F-E4051D81A478}" type="presOf" srcId="{ABA82074-F14C-4108-9F7C-BACE863F1C29}" destId="{C17D10BB-EEA3-425F-A6EB-00312B8C5768}" srcOrd="0" destOrd="0" presId="urn:microsoft.com/office/officeart/2008/layout/HorizontalMultiLevelHierarchy"/>
    <dgm:cxn modelId="{64CE38A2-9653-4D2E-A48A-D2E6C70E1931}" type="presOf" srcId="{D3B7F86E-AA00-40D2-872C-6CF932754A73}" destId="{5BB1208C-F379-4501-A699-7DD705166A3A}" srcOrd="0" destOrd="0" presId="urn:microsoft.com/office/officeart/2008/layout/HorizontalMultiLevelHierarchy"/>
    <dgm:cxn modelId="{5E232576-443A-4788-A13E-BA4979A2E53B}" type="presOf" srcId="{D1A74564-8C0F-468D-AA07-8B071B98A5BA}" destId="{63311EB4-4943-44F0-A0ED-3AE823586AAB}" srcOrd="1" destOrd="0" presId="urn:microsoft.com/office/officeart/2008/layout/HorizontalMultiLevelHierarchy"/>
    <dgm:cxn modelId="{B7285BE7-AC45-473A-8695-E76A747BED9D}" srcId="{AD09A4C8-BA8B-4374-88EA-D6D2C094D593}" destId="{0F7D4C64-2217-40D4-8807-E9126912565A}" srcOrd="2" destOrd="0" parTransId="{D1A74564-8C0F-468D-AA07-8B071B98A5BA}" sibTransId="{9F7769F1-AC9D-4F2E-B3C8-513CDA14F03F}"/>
    <dgm:cxn modelId="{DB418FE5-F1C5-441C-9F74-D25AE38F0FA4}" type="presOf" srcId="{3A617CDE-153C-4D0F-AA35-6CEB8ED2B381}" destId="{F86461B7-B221-4B7D-AFDB-C93418FC6018}" srcOrd="0" destOrd="0" presId="urn:microsoft.com/office/officeart/2008/layout/HorizontalMultiLevelHierarchy"/>
    <dgm:cxn modelId="{EB0FF998-3E74-4388-B06D-6A1130DFC931}" type="presParOf" srcId="{F86461B7-B221-4B7D-AFDB-C93418FC6018}" destId="{A6105D14-AF97-4908-838E-F24795AA79BB}" srcOrd="0" destOrd="0" presId="urn:microsoft.com/office/officeart/2008/layout/HorizontalMultiLevelHierarchy"/>
    <dgm:cxn modelId="{3DBD63A4-C22B-46FE-85EC-C60DF60F3B70}" type="presParOf" srcId="{A6105D14-AF97-4908-838E-F24795AA79BB}" destId="{B55F7E56-0964-4C51-8C4B-A8C20C17754F}" srcOrd="0" destOrd="0" presId="urn:microsoft.com/office/officeart/2008/layout/HorizontalMultiLevelHierarchy"/>
    <dgm:cxn modelId="{62E4F6B8-1005-4FB6-9E13-D73C982F2D79}" type="presParOf" srcId="{A6105D14-AF97-4908-838E-F24795AA79BB}" destId="{908C10E5-5082-419D-8324-D13074FE0E14}" srcOrd="1" destOrd="0" presId="urn:microsoft.com/office/officeart/2008/layout/HorizontalMultiLevelHierarchy"/>
    <dgm:cxn modelId="{2492D80F-E0CA-4485-B966-2388F9212025}" type="presParOf" srcId="{908C10E5-5082-419D-8324-D13074FE0E14}" destId="{C17D10BB-EEA3-425F-A6EB-00312B8C5768}" srcOrd="0" destOrd="0" presId="urn:microsoft.com/office/officeart/2008/layout/HorizontalMultiLevelHierarchy"/>
    <dgm:cxn modelId="{1448FC67-2739-4380-9530-4E2BC753DFD0}" type="presParOf" srcId="{C17D10BB-EEA3-425F-A6EB-00312B8C5768}" destId="{37E3AEF3-FC5C-4A3F-9ECC-9253769C2F7B}" srcOrd="0" destOrd="0" presId="urn:microsoft.com/office/officeart/2008/layout/HorizontalMultiLevelHierarchy"/>
    <dgm:cxn modelId="{6422C0C5-6A7F-4C41-B4C3-D7CEC387A41B}" type="presParOf" srcId="{908C10E5-5082-419D-8324-D13074FE0E14}" destId="{07728779-A4B6-4FD3-AF21-A9D7E7846404}" srcOrd="1" destOrd="0" presId="urn:microsoft.com/office/officeart/2008/layout/HorizontalMultiLevelHierarchy"/>
    <dgm:cxn modelId="{2EB48A4D-EBEA-4935-BD3D-E30A1C641E33}" type="presParOf" srcId="{07728779-A4B6-4FD3-AF21-A9D7E7846404}" destId="{CAF5D746-B703-44F9-B242-A0D0554CBD43}" srcOrd="0" destOrd="0" presId="urn:microsoft.com/office/officeart/2008/layout/HorizontalMultiLevelHierarchy"/>
    <dgm:cxn modelId="{C2917548-0C11-455B-8767-3AEBF92600F6}" type="presParOf" srcId="{07728779-A4B6-4FD3-AF21-A9D7E7846404}" destId="{C04EC4FE-6DD0-42DF-905F-A1D9FC5AF176}" srcOrd="1" destOrd="0" presId="urn:microsoft.com/office/officeart/2008/layout/HorizontalMultiLevelHierarchy"/>
    <dgm:cxn modelId="{2A8E20F7-5192-4E0B-A102-96AC86BF8F78}" type="presParOf" srcId="{908C10E5-5082-419D-8324-D13074FE0E14}" destId="{ACB60AC8-DA1D-4977-96BF-107ECCC4B263}" srcOrd="2" destOrd="0" presId="urn:microsoft.com/office/officeart/2008/layout/HorizontalMultiLevelHierarchy"/>
    <dgm:cxn modelId="{89665C91-5E5C-46CC-82DA-F5944DB812B8}" type="presParOf" srcId="{ACB60AC8-DA1D-4977-96BF-107ECCC4B263}" destId="{9CC993DB-29AC-4A03-A620-461C8CB591F7}" srcOrd="0" destOrd="0" presId="urn:microsoft.com/office/officeart/2008/layout/HorizontalMultiLevelHierarchy"/>
    <dgm:cxn modelId="{A5B008D6-8956-4C46-BC0A-8B6EAA285AB0}" type="presParOf" srcId="{908C10E5-5082-419D-8324-D13074FE0E14}" destId="{F4BB7672-EF23-4B6B-BB2F-055DC770D174}" srcOrd="3" destOrd="0" presId="urn:microsoft.com/office/officeart/2008/layout/HorizontalMultiLevelHierarchy"/>
    <dgm:cxn modelId="{CA1F4DB7-3BA9-4EC6-A966-9CFA7BBB1CF4}" type="presParOf" srcId="{F4BB7672-EF23-4B6B-BB2F-055DC770D174}" destId="{5BB1208C-F379-4501-A699-7DD705166A3A}" srcOrd="0" destOrd="0" presId="urn:microsoft.com/office/officeart/2008/layout/HorizontalMultiLevelHierarchy"/>
    <dgm:cxn modelId="{525A2B65-107A-4A24-B0BD-C29EF9F0B67A}" type="presParOf" srcId="{F4BB7672-EF23-4B6B-BB2F-055DC770D174}" destId="{41217B98-F30E-47B4-805F-58DB13EC075F}" srcOrd="1" destOrd="0" presId="urn:microsoft.com/office/officeart/2008/layout/HorizontalMultiLevelHierarchy"/>
    <dgm:cxn modelId="{05F80CC1-884A-499C-9519-BFBB1AD90699}" type="presParOf" srcId="{908C10E5-5082-419D-8324-D13074FE0E14}" destId="{62E54535-4EEC-4500-8DBB-4B5B7CFC5FF6}" srcOrd="4" destOrd="0" presId="urn:microsoft.com/office/officeart/2008/layout/HorizontalMultiLevelHierarchy"/>
    <dgm:cxn modelId="{3176F8B5-1AC4-4C3A-A800-95BFF054E282}" type="presParOf" srcId="{62E54535-4EEC-4500-8DBB-4B5B7CFC5FF6}" destId="{63311EB4-4943-44F0-A0ED-3AE823586AAB}" srcOrd="0" destOrd="0" presId="urn:microsoft.com/office/officeart/2008/layout/HorizontalMultiLevelHierarchy"/>
    <dgm:cxn modelId="{229AA485-9E51-4119-A379-69470AF5D622}" type="presParOf" srcId="{908C10E5-5082-419D-8324-D13074FE0E14}" destId="{9AE9C8CF-CB8E-4637-A341-4755931C8C6C}" srcOrd="5" destOrd="0" presId="urn:microsoft.com/office/officeart/2008/layout/HorizontalMultiLevelHierarchy"/>
    <dgm:cxn modelId="{FCEFE32E-33C3-4D20-BC49-32A126546706}" type="presParOf" srcId="{9AE9C8CF-CB8E-4637-A341-4755931C8C6C}" destId="{A3753810-740B-49D8-8136-48403493A611}" srcOrd="0" destOrd="0" presId="urn:microsoft.com/office/officeart/2008/layout/HorizontalMultiLevelHierarchy"/>
    <dgm:cxn modelId="{E0F412CF-7DCF-411B-B4AD-7B15424DD49B}" type="presParOf" srcId="{9AE9C8CF-CB8E-4637-A341-4755931C8C6C}" destId="{53A42DD8-28AF-4990-B6BE-8B4BDE9A8ED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8F06CE-E8A2-4892-95CC-9743EBA96FC9}" type="doc">
      <dgm:prSet loTypeId="urn:microsoft.com/office/officeart/2008/layout/HorizontalMultiLevelHierarchy" loCatId="hierarchy" qsTypeId="urn:microsoft.com/office/officeart/2005/8/quickstyle/simple4" qsCatId="simple" csTypeId="urn:microsoft.com/office/officeart/2005/8/colors/colorful3" csCatId="colorful" phldr="1"/>
      <dgm:spPr/>
      <dgm:t>
        <a:bodyPr/>
        <a:lstStyle/>
        <a:p>
          <a:endParaRPr lang="id-ID"/>
        </a:p>
      </dgm:t>
    </dgm:pt>
    <dgm:pt modelId="{B4BFDC72-DDEE-4E20-89D7-2F86628C7223}">
      <dgm:prSet phldrT="[Text]"/>
      <dgm:spPr>
        <a:ln>
          <a:solidFill>
            <a:srgbClr val="FF0000"/>
          </a:solidFill>
        </a:ln>
      </dgm:spPr>
      <dgm:t>
        <a:bodyPr/>
        <a:lstStyle/>
        <a:p>
          <a:r>
            <a:rPr lang="id-ID" dirty="0" smtClean="0"/>
            <a:t>KEHIDUPAN SOSIAL</a:t>
          </a:r>
          <a:endParaRPr lang="id-ID" dirty="0"/>
        </a:p>
      </dgm:t>
    </dgm:pt>
    <dgm:pt modelId="{EC259C09-C1E8-4F59-B314-E1CA7F24B65B}" type="parTrans" cxnId="{228A0851-EA94-4430-8741-4545E8FFB6AE}">
      <dgm:prSet/>
      <dgm:spPr/>
      <dgm:t>
        <a:bodyPr/>
        <a:lstStyle/>
        <a:p>
          <a:endParaRPr lang="id-ID"/>
        </a:p>
      </dgm:t>
    </dgm:pt>
    <dgm:pt modelId="{F4495C18-4D04-46D6-8BAB-84AC8F232176}" type="sibTrans" cxnId="{228A0851-EA94-4430-8741-4545E8FFB6AE}">
      <dgm:prSet/>
      <dgm:spPr/>
      <dgm:t>
        <a:bodyPr/>
        <a:lstStyle/>
        <a:p>
          <a:endParaRPr lang="id-ID"/>
        </a:p>
      </dgm:t>
    </dgm:pt>
    <dgm:pt modelId="{431E456D-1D8D-4E93-B2EF-A04F1AE7C5F0}">
      <dgm:prSet phldrT="[Text]"/>
      <dgm:spPr>
        <a:ln>
          <a:solidFill>
            <a:srgbClr val="FF0000"/>
          </a:solidFill>
        </a:ln>
      </dgm:spPr>
      <dgm:t>
        <a:bodyPr/>
        <a:lstStyle/>
        <a:p>
          <a:r>
            <a:rPr lang="id-ID" dirty="0" smtClean="0"/>
            <a:t>Ideologi</a:t>
          </a:r>
          <a:endParaRPr lang="id-ID" dirty="0"/>
        </a:p>
      </dgm:t>
    </dgm:pt>
    <dgm:pt modelId="{EE00CB23-CE69-4555-B145-41DDC8524A91}" type="parTrans" cxnId="{DA3B12A0-7A38-4291-9E72-E97A19E1F339}">
      <dgm:prSet/>
      <dgm:spPr>
        <a:ln>
          <a:solidFill>
            <a:srgbClr val="FF0000"/>
          </a:solidFill>
        </a:ln>
      </dgm:spPr>
      <dgm:t>
        <a:bodyPr/>
        <a:lstStyle/>
        <a:p>
          <a:endParaRPr lang="id-ID"/>
        </a:p>
      </dgm:t>
    </dgm:pt>
    <dgm:pt modelId="{814414FE-068A-4F3C-8AC9-458B9E8C765F}" type="sibTrans" cxnId="{DA3B12A0-7A38-4291-9E72-E97A19E1F339}">
      <dgm:prSet/>
      <dgm:spPr/>
      <dgm:t>
        <a:bodyPr/>
        <a:lstStyle/>
        <a:p>
          <a:endParaRPr lang="id-ID"/>
        </a:p>
      </dgm:t>
    </dgm:pt>
    <dgm:pt modelId="{D7790B68-84D4-4F28-ADF7-379B9010C242}">
      <dgm:prSet phldrT="[Text]"/>
      <dgm:spPr>
        <a:ln>
          <a:solidFill>
            <a:srgbClr val="FF0000"/>
          </a:solidFill>
        </a:ln>
      </dgm:spPr>
      <dgm:t>
        <a:bodyPr/>
        <a:lstStyle/>
        <a:p>
          <a:r>
            <a:rPr lang="id-ID" dirty="0" smtClean="0"/>
            <a:t>Politik</a:t>
          </a:r>
          <a:endParaRPr lang="id-ID" dirty="0"/>
        </a:p>
      </dgm:t>
    </dgm:pt>
    <dgm:pt modelId="{211F4CFE-4DEF-4F05-9568-8B82432FEF3E}" type="parTrans" cxnId="{B5321E57-9BD5-4952-A645-EE162E426650}">
      <dgm:prSet/>
      <dgm:spPr>
        <a:ln>
          <a:solidFill>
            <a:srgbClr val="FF0000"/>
          </a:solidFill>
        </a:ln>
      </dgm:spPr>
      <dgm:t>
        <a:bodyPr/>
        <a:lstStyle/>
        <a:p>
          <a:endParaRPr lang="id-ID"/>
        </a:p>
      </dgm:t>
    </dgm:pt>
    <dgm:pt modelId="{B48881ED-814D-49D3-B9FF-35C6A1A444C6}" type="sibTrans" cxnId="{B5321E57-9BD5-4952-A645-EE162E426650}">
      <dgm:prSet/>
      <dgm:spPr/>
      <dgm:t>
        <a:bodyPr/>
        <a:lstStyle/>
        <a:p>
          <a:endParaRPr lang="id-ID"/>
        </a:p>
      </dgm:t>
    </dgm:pt>
    <dgm:pt modelId="{945028ED-75C0-459B-9A73-9C2AD8E01ABD}">
      <dgm:prSet phldrT="[Text]"/>
      <dgm:spPr>
        <a:ln>
          <a:solidFill>
            <a:srgbClr val="FF0000"/>
          </a:solidFill>
        </a:ln>
      </dgm:spPr>
      <dgm:t>
        <a:bodyPr/>
        <a:lstStyle/>
        <a:p>
          <a:r>
            <a:rPr lang="id-ID" dirty="0" smtClean="0"/>
            <a:t>Ekonomi</a:t>
          </a:r>
          <a:endParaRPr lang="id-ID" dirty="0"/>
        </a:p>
      </dgm:t>
    </dgm:pt>
    <dgm:pt modelId="{B6633CC8-086D-428F-ADCC-C83738C853BB}" type="parTrans" cxnId="{D6B10E76-5565-41E3-97C8-AC64DD0F1597}">
      <dgm:prSet/>
      <dgm:spPr/>
      <dgm:t>
        <a:bodyPr/>
        <a:lstStyle/>
        <a:p>
          <a:endParaRPr lang="id-ID"/>
        </a:p>
      </dgm:t>
    </dgm:pt>
    <dgm:pt modelId="{347CCE11-DFB4-4157-AEE0-4FA4FF44B88F}" type="sibTrans" cxnId="{D6B10E76-5565-41E3-97C8-AC64DD0F1597}">
      <dgm:prSet/>
      <dgm:spPr/>
      <dgm:t>
        <a:bodyPr/>
        <a:lstStyle/>
        <a:p>
          <a:endParaRPr lang="id-ID"/>
        </a:p>
      </dgm:t>
    </dgm:pt>
    <dgm:pt modelId="{13A46934-4639-413A-8DBF-E58A19E7BB32}">
      <dgm:prSet phldrT="[Text]"/>
      <dgm:spPr>
        <a:ln>
          <a:solidFill>
            <a:srgbClr val="FF0000"/>
          </a:solidFill>
        </a:ln>
      </dgm:spPr>
      <dgm:t>
        <a:bodyPr/>
        <a:lstStyle/>
        <a:p>
          <a:r>
            <a:rPr lang="id-ID" dirty="0" smtClean="0"/>
            <a:t>Sosial Budaya</a:t>
          </a:r>
          <a:endParaRPr lang="id-ID" dirty="0"/>
        </a:p>
      </dgm:t>
    </dgm:pt>
    <dgm:pt modelId="{10907A57-6885-401D-B83C-CC32881123B3}" type="parTrans" cxnId="{06D7959F-3127-4901-B727-608E450EE8A3}">
      <dgm:prSet/>
      <dgm:spPr>
        <a:ln>
          <a:solidFill>
            <a:srgbClr val="FF0000"/>
          </a:solidFill>
        </a:ln>
      </dgm:spPr>
      <dgm:t>
        <a:bodyPr/>
        <a:lstStyle/>
        <a:p>
          <a:endParaRPr lang="id-ID"/>
        </a:p>
      </dgm:t>
    </dgm:pt>
    <dgm:pt modelId="{CEC0A1F5-FCE6-42E9-91AA-8EDAD7321932}" type="sibTrans" cxnId="{06D7959F-3127-4901-B727-608E450EE8A3}">
      <dgm:prSet/>
      <dgm:spPr/>
      <dgm:t>
        <a:bodyPr/>
        <a:lstStyle/>
        <a:p>
          <a:endParaRPr lang="id-ID"/>
        </a:p>
      </dgm:t>
    </dgm:pt>
    <dgm:pt modelId="{2CCE2E46-79B2-4D9F-AB53-2FAEF1C976C1}">
      <dgm:prSet phldrT="[Text]"/>
      <dgm:spPr>
        <a:ln>
          <a:solidFill>
            <a:srgbClr val="FF0000"/>
          </a:solidFill>
        </a:ln>
      </dgm:spPr>
      <dgm:t>
        <a:bodyPr/>
        <a:lstStyle/>
        <a:p>
          <a:r>
            <a:rPr lang="id-ID" dirty="0" smtClean="0"/>
            <a:t>HANKAM</a:t>
          </a:r>
          <a:endParaRPr lang="id-ID" dirty="0"/>
        </a:p>
      </dgm:t>
    </dgm:pt>
    <dgm:pt modelId="{E98B265E-4B4D-4642-B73D-051060651EC4}" type="parTrans" cxnId="{E52865C4-A634-448E-8811-11E7475CC7FB}">
      <dgm:prSet/>
      <dgm:spPr>
        <a:ln>
          <a:solidFill>
            <a:srgbClr val="FF0000"/>
          </a:solidFill>
        </a:ln>
      </dgm:spPr>
      <dgm:t>
        <a:bodyPr/>
        <a:lstStyle/>
        <a:p>
          <a:endParaRPr lang="id-ID"/>
        </a:p>
      </dgm:t>
    </dgm:pt>
    <dgm:pt modelId="{61D8078B-22F5-4F95-B4B8-EE934DC22B43}" type="sibTrans" cxnId="{E52865C4-A634-448E-8811-11E7475CC7FB}">
      <dgm:prSet/>
      <dgm:spPr/>
      <dgm:t>
        <a:bodyPr/>
        <a:lstStyle/>
        <a:p>
          <a:endParaRPr lang="id-ID"/>
        </a:p>
      </dgm:t>
    </dgm:pt>
    <dgm:pt modelId="{93E0535D-BBF4-4B8D-B0A7-DC7120E37648}" type="pres">
      <dgm:prSet presAssocID="{EF8F06CE-E8A2-4892-95CC-9743EBA96FC9}" presName="Name0" presStyleCnt="0">
        <dgm:presLayoutVars>
          <dgm:chPref val="1"/>
          <dgm:dir/>
          <dgm:animOne val="branch"/>
          <dgm:animLvl val="lvl"/>
          <dgm:resizeHandles val="exact"/>
        </dgm:presLayoutVars>
      </dgm:prSet>
      <dgm:spPr/>
      <dgm:t>
        <a:bodyPr/>
        <a:lstStyle/>
        <a:p>
          <a:endParaRPr lang="en-US"/>
        </a:p>
      </dgm:t>
    </dgm:pt>
    <dgm:pt modelId="{84E6D354-37CE-46BE-A20A-F81E9B39581F}" type="pres">
      <dgm:prSet presAssocID="{B4BFDC72-DDEE-4E20-89D7-2F86628C7223}" presName="root1" presStyleCnt="0"/>
      <dgm:spPr/>
    </dgm:pt>
    <dgm:pt modelId="{7187B1FB-8751-44A5-932F-9CB3E4397FE6}" type="pres">
      <dgm:prSet presAssocID="{B4BFDC72-DDEE-4E20-89D7-2F86628C7223}" presName="LevelOneTextNode" presStyleLbl="node0" presStyleIdx="0" presStyleCnt="1">
        <dgm:presLayoutVars>
          <dgm:chPref val="3"/>
        </dgm:presLayoutVars>
      </dgm:prSet>
      <dgm:spPr/>
      <dgm:t>
        <a:bodyPr/>
        <a:lstStyle/>
        <a:p>
          <a:endParaRPr lang="id-ID"/>
        </a:p>
      </dgm:t>
    </dgm:pt>
    <dgm:pt modelId="{403F621E-519A-4F0C-975C-11EE5FC95A04}" type="pres">
      <dgm:prSet presAssocID="{B4BFDC72-DDEE-4E20-89D7-2F86628C7223}" presName="level2hierChild" presStyleCnt="0"/>
      <dgm:spPr/>
    </dgm:pt>
    <dgm:pt modelId="{0DC1B95E-8BCE-427B-A35F-E139DB7CD23F}" type="pres">
      <dgm:prSet presAssocID="{EE00CB23-CE69-4555-B145-41DDC8524A91}" presName="conn2-1" presStyleLbl="parChTrans1D2" presStyleIdx="0" presStyleCnt="5"/>
      <dgm:spPr/>
      <dgm:t>
        <a:bodyPr/>
        <a:lstStyle/>
        <a:p>
          <a:endParaRPr lang="en-US"/>
        </a:p>
      </dgm:t>
    </dgm:pt>
    <dgm:pt modelId="{74718279-1DC8-4EFE-BF92-B621433E3CF9}" type="pres">
      <dgm:prSet presAssocID="{EE00CB23-CE69-4555-B145-41DDC8524A91}" presName="connTx" presStyleLbl="parChTrans1D2" presStyleIdx="0" presStyleCnt="5"/>
      <dgm:spPr/>
      <dgm:t>
        <a:bodyPr/>
        <a:lstStyle/>
        <a:p>
          <a:endParaRPr lang="en-US"/>
        </a:p>
      </dgm:t>
    </dgm:pt>
    <dgm:pt modelId="{647D54B6-5DB9-41DF-A345-813E19E10D45}" type="pres">
      <dgm:prSet presAssocID="{431E456D-1D8D-4E93-B2EF-A04F1AE7C5F0}" presName="root2" presStyleCnt="0"/>
      <dgm:spPr/>
    </dgm:pt>
    <dgm:pt modelId="{684B90A8-CFB7-47B9-BB8E-E807634B8320}" type="pres">
      <dgm:prSet presAssocID="{431E456D-1D8D-4E93-B2EF-A04F1AE7C5F0}" presName="LevelTwoTextNode" presStyleLbl="node2" presStyleIdx="0" presStyleCnt="5">
        <dgm:presLayoutVars>
          <dgm:chPref val="3"/>
        </dgm:presLayoutVars>
      </dgm:prSet>
      <dgm:spPr/>
      <dgm:t>
        <a:bodyPr/>
        <a:lstStyle/>
        <a:p>
          <a:endParaRPr lang="en-US"/>
        </a:p>
      </dgm:t>
    </dgm:pt>
    <dgm:pt modelId="{8FB64E24-03A8-47EC-95E0-49CE30A6CA03}" type="pres">
      <dgm:prSet presAssocID="{431E456D-1D8D-4E93-B2EF-A04F1AE7C5F0}" presName="level3hierChild" presStyleCnt="0"/>
      <dgm:spPr/>
    </dgm:pt>
    <dgm:pt modelId="{A74B0A65-0242-4499-A6AA-C22B7413F6EA}" type="pres">
      <dgm:prSet presAssocID="{211F4CFE-4DEF-4F05-9568-8B82432FEF3E}" presName="conn2-1" presStyleLbl="parChTrans1D2" presStyleIdx="1" presStyleCnt="5"/>
      <dgm:spPr/>
      <dgm:t>
        <a:bodyPr/>
        <a:lstStyle/>
        <a:p>
          <a:endParaRPr lang="en-US"/>
        </a:p>
      </dgm:t>
    </dgm:pt>
    <dgm:pt modelId="{EF2C32EF-A18C-4E61-A803-93A4B686DCEC}" type="pres">
      <dgm:prSet presAssocID="{211F4CFE-4DEF-4F05-9568-8B82432FEF3E}" presName="connTx" presStyleLbl="parChTrans1D2" presStyleIdx="1" presStyleCnt="5"/>
      <dgm:spPr/>
      <dgm:t>
        <a:bodyPr/>
        <a:lstStyle/>
        <a:p>
          <a:endParaRPr lang="en-US"/>
        </a:p>
      </dgm:t>
    </dgm:pt>
    <dgm:pt modelId="{6F8FD9F6-8D9F-4042-87BD-77DBE0CB21BD}" type="pres">
      <dgm:prSet presAssocID="{D7790B68-84D4-4F28-ADF7-379B9010C242}" presName="root2" presStyleCnt="0"/>
      <dgm:spPr/>
    </dgm:pt>
    <dgm:pt modelId="{DE5CD610-4425-46BE-BA33-1E96CC7C23F4}" type="pres">
      <dgm:prSet presAssocID="{D7790B68-84D4-4F28-ADF7-379B9010C242}" presName="LevelTwoTextNode" presStyleLbl="node2" presStyleIdx="1" presStyleCnt="5">
        <dgm:presLayoutVars>
          <dgm:chPref val="3"/>
        </dgm:presLayoutVars>
      </dgm:prSet>
      <dgm:spPr/>
      <dgm:t>
        <a:bodyPr/>
        <a:lstStyle/>
        <a:p>
          <a:endParaRPr lang="en-US"/>
        </a:p>
      </dgm:t>
    </dgm:pt>
    <dgm:pt modelId="{056A348A-59EF-466F-BA8B-47AA6038411A}" type="pres">
      <dgm:prSet presAssocID="{D7790B68-84D4-4F28-ADF7-379B9010C242}" presName="level3hierChild" presStyleCnt="0"/>
      <dgm:spPr/>
    </dgm:pt>
    <dgm:pt modelId="{5B0D635E-6D36-4F14-AE4E-43D17324CFC9}" type="pres">
      <dgm:prSet presAssocID="{B6633CC8-086D-428F-ADCC-C83738C853BB}" presName="conn2-1" presStyleLbl="parChTrans1D2" presStyleIdx="2" presStyleCnt="5"/>
      <dgm:spPr/>
      <dgm:t>
        <a:bodyPr/>
        <a:lstStyle/>
        <a:p>
          <a:endParaRPr lang="en-US"/>
        </a:p>
      </dgm:t>
    </dgm:pt>
    <dgm:pt modelId="{C2F29780-2D82-4B78-8F24-C031B1FE7822}" type="pres">
      <dgm:prSet presAssocID="{B6633CC8-086D-428F-ADCC-C83738C853BB}" presName="connTx" presStyleLbl="parChTrans1D2" presStyleIdx="2" presStyleCnt="5"/>
      <dgm:spPr/>
      <dgm:t>
        <a:bodyPr/>
        <a:lstStyle/>
        <a:p>
          <a:endParaRPr lang="en-US"/>
        </a:p>
      </dgm:t>
    </dgm:pt>
    <dgm:pt modelId="{2FAF4EB8-52FE-48AD-9759-45F1E01FBA18}" type="pres">
      <dgm:prSet presAssocID="{945028ED-75C0-459B-9A73-9C2AD8E01ABD}" presName="root2" presStyleCnt="0"/>
      <dgm:spPr/>
    </dgm:pt>
    <dgm:pt modelId="{9CEF9F0E-59AF-4B59-BD58-ED539CD23A75}" type="pres">
      <dgm:prSet presAssocID="{945028ED-75C0-459B-9A73-9C2AD8E01ABD}" presName="LevelTwoTextNode" presStyleLbl="node2" presStyleIdx="2" presStyleCnt="5">
        <dgm:presLayoutVars>
          <dgm:chPref val="3"/>
        </dgm:presLayoutVars>
      </dgm:prSet>
      <dgm:spPr/>
      <dgm:t>
        <a:bodyPr/>
        <a:lstStyle/>
        <a:p>
          <a:endParaRPr lang="id-ID"/>
        </a:p>
      </dgm:t>
    </dgm:pt>
    <dgm:pt modelId="{8DE376D2-D29C-4445-A6B7-D0F29C96C3EF}" type="pres">
      <dgm:prSet presAssocID="{945028ED-75C0-459B-9A73-9C2AD8E01ABD}" presName="level3hierChild" presStyleCnt="0"/>
      <dgm:spPr/>
    </dgm:pt>
    <dgm:pt modelId="{6C09BADB-BDBF-424F-A5D4-1900B933A76B}" type="pres">
      <dgm:prSet presAssocID="{10907A57-6885-401D-B83C-CC32881123B3}" presName="conn2-1" presStyleLbl="parChTrans1D2" presStyleIdx="3" presStyleCnt="5"/>
      <dgm:spPr/>
      <dgm:t>
        <a:bodyPr/>
        <a:lstStyle/>
        <a:p>
          <a:endParaRPr lang="en-US"/>
        </a:p>
      </dgm:t>
    </dgm:pt>
    <dgm:pt modelId="{7BDD8F46-566F-45D8-9086-89FC9C84A637}" type="pres">
      <dgm:prSet presAssocID="{10907A57-6885-401D-B83C-CC32881123B3}" presName="connTx" presStyleLbl="parChTrans1D2" presStyleIdx="3" presStyleCnt="5"/>
      <dgm:spPr/>
      <dgm:t>
        <a:bodyPr/>
        <a:lstStyle/>
        <a:p>
          <a:endParaRPr lang="en-US"/>
        </a:p>
      </dgm:t>
    </dgm:pt>
    <dgm:pt modelId="{43AA31D6-DF95-4418-AC0B-C871A78736E5}" type="pres">
      <dgm:prSet presAssocID="{13A46934-4639-413A-8DBF-E58A19E7BB32}" presName="root2" presStyleCnt="0"/>
      <dgm:spPr/>
    </dgm:pt>
    <dgm:pt modelId="{E037F67F-B02E-4AA7-BC4B-FE65EBB1FE95}" type="pres">
      <dgm:prSet presAssocID="{13A46934-4639-413A-8DBF-E58A19E7BB32}" presName="LevelTwoTextNode" presStyleLbl="node2" presStyleIdx="3" presStyleCnt="5">
        <dgm:presLayoutVars>
          <dgm:chPref val="3"/>
        </dgm:presLayoutVars>
      </dgm:prSet>
      <dgm:spPr/>
      <dgm:t>
        <a:bodyPr/>
        <a:lstStyle/>
        <a:p>
          <a:endParaRPr lang="id-ID"/>
        </a:p>
      </dgm:t>
    </dgm:pt>
    <dgm:pt modelId="{EB8E2AB8-5DAA-402B-B728-46F322F9ADE8}" type="pres">
      <dgm:prSet presAssocID="{13A46934-4639-413A-8DBF-E58A19E7BB32}" presName="level3hierChild" presStyleCnt="0"/>
      <dgm:spPr/>
    </dgm:pt>
    <dgm:pt modelId="{D24C7A63-4CF5-43BA-A1E0-386BC5E8AB8F}" type="pres">
      <dgm:prSet presAssocID="{E98B265E-4B4D-4642-B73D-051060651EC4}" presName="conn2-1" presStyleLbl="parChTrans1D2" presStyleIdx="4" presStyleCnt="5"/>
      <dgm:spPr/>
      <dgm:t>
        <a:bodyPr/>
        <a:lstStyle/>
        <a:p>
          <a:endParaRPr lang="en-US"/>
        </a:p>
      </dgm:t>
    </dgm:pt>
    <dgm:pt modelId="{A7DFA7D3-C9A3-46A0-93A0-0B09DAEE7ACA}" type="pres">
      <dgm:prSet presAssocID="{E98B265E-4B4D-4642-B73D-051060651EC4}" presName="connTx" presStyleLbl="parChTrans1D2" presStyleIdx="4" presStyleCnt="5"/>
      <dgm:spPr/>
      <dgm:t>
        <a:bodyPr/>
        <a:lstStyle/>
        <a:p>
          <a:endParaRPr lang="en-US"/>
        </a:p>
      </dgm:t>
    </dgm:pt>
    <dgm:pt modelId="{CE5B4D74-D106-4EA9-B82A-9288767A62C2}" type="pres">
      <dgm:prSet presAssocID="{2CCE2E46-79B2-4D9F-AB53-2FAEF1C976C1}" presName="root2" presStyleCnt="0"/>
      <dgm:spPr/>
    </dgm:pt>
    <dgm:pt modelId="{6E37F6D0-ACE3-4F57-BB0F-ACFF2942352D}" type="pres">
      <dgm:prSet presAssocID="{2CCE2E46-79B2-4D9F-AB53-2FAEF1C976C1}" presName="LevelTwoTextNode" presStyleLbl="node2" presStyleIdx="4" presStyleCnt="5">
        <dgm:presLayoutVars>
          <dgm:chPref val="3"/>
        </dgm:presLayoutVars>
      </dgm:prSet>
      <dgm:spPr/>
      <dgm:t>
        <a:bodyPr/>
        <a:lstStyle/>
        <a:p>
          <a:endParaRPr lang="en-US"/>
        </a:p>
      </dgm:t>
    </dgm:pt>
    <dgm:pt modelId="{9D7C04E5-4539-4909-AC09-9CE8190BC78C}" type="pres">
      <dgm:prSet presAssocID="{2CCE2E46-79B2-4D9F-AB53-2FAEF1C976C1}" presName="level3hierChild" presStyleCnt="0"/>
      <dgm:spPr/>
    </dgm:pt>
  </dgm:ptLst>
  <dgm:cxnLst>
    <dgm:cxn modelId="{59F3DD0E-5E28-48F9-A0B1-DDE4185DA567}" type="presOf" srcId="{B6633CC8-086D-428F-ADCC-C83738C853BB}" destId="{C2F29780-2D82-4B78-8F24-C031B1FE7822}" srcOrd="1" destOrd="0" presId="urn:microsoft.com/office/officeart/2008/layout/HorizontalMultiLevelHierarchy"/>
    <dgm:cxn modelId="{FD398F62-8749-4D5C-9806-AB6E92A20042}" type="presOf" srcId="{945028ED-75C0-459B-9A73-9C2AD8E01ABD}" destId="{9CEF9F0E-59AF-4B59-BD58-ED539CD23A75}" srcOrd="0" destOrd="0" presId="urn:microsoft.com/office/officeart/2008/layout/HorizontalMultiLevelHierarchy"/>
    <dgm:cxn modelId="{4BFA2D02-0921-45EF-BA6C-A013D0215113}" type="presOf" srcId="{10907A57-6885-401D-B83C-CC32881123B3}" destId="{6C09BADB-BDBF-424F-A5D4-1900B933A76B}" srcOrd="0" destOrd="0" presId="urn:microsoft.com/office/officeart/2008/layout/HorizontalMultiLevelHierarchy"/>
    <dgm:cxn modelId="{A74765FA-1CCC-46F9-A2F1-87EE4F30EA77}" type="presOf" srcId="{EF8F06CE-E8A2-4892-95CC-9743EBA96FC9}" destId="{93E0535D-BBF4-4B8D-B0A7-DC7120E37648}" srcOrd="0" destOrd="0" presId="urn:microsoft.com/office/officeart/2008/layout/HorizontalMultiLevelHierarchy"/>
    <dgm:cxn modelId="{BF22A88A-DCDE-42B6-9B1F-1C90522DFE9F}" type="presOf" srcId="{211F4CFE-4DEF-4F05-9568-8B82432FEF3E}" destId="{EF2C32EF-A18C-4E61-A803-93A4B686DCEC}" srcOrd="1" destOrd="0" presId="urn:microsoft.com/office/officeart/2008/layout/HorizontalMultiLevelHierarchy"/>
    <dgm:cxn modelId="{C4B64528-7AC8-4E55-8A51-B9FCB5AD81CD}" type="presOf" srcId="{B6633CC8-086D-428F-ADCC-C83738C853BB}" destId="{5B0D635E-6D36-4F14-AE4E-43D17324CFC9}" srcOrd="0" destOrd="0" presId="urn:microsoft.com/office/officeart/2008/layout/HorizontalMultiLevelHierarchy"/>
    <dgm:cxn modelId="{0B7A1F19-062C-4796-919B-317C2353E747}" type="presOf" srcId="{431E456D-1D8D-4E93-B2EF-A04F1AE7C5F0}" destId="{684B90A8-CFB7-47B9-BB8E-E807634B8320}" srcOrd="0" destOrd="0" presId="urn:microsoft.com/office/officeart/2008/layout/HorizontalMultiLevelHierarchy"/>
    <dgm:cxn modelId="{7FD47AC2-7618-4FEF-8DE3-4537877B8042}" type="presOf" srcId="{E98B265E-4B4D-4642-B73D-051060651EC4}" destId="{A7DFA7D3-C9A3-46A0-93A0-0B09DAEE7ACA}" srcOrd="1" destOrd="0" presId="urn:microsoft.com/office/officeart/2008/layout/HorizontalMultiLevelHierarchy"/>
    <dgm:cxn modelId="{B5321E57-9BD5-4952-A645-EE162E426650}" srcId="{B4BFDC72-DDEE-4E20-89D7-2F86628C7223}" destId="{D7790B68-84D4-4F28-ADF7-379B9010C242}" srcOrd="1" destOrd="0" parTransId="{211F4CFE-4DEF-4F05-9568-8B82432FEF3E}" sibTransId="{B48881ED-814D-49D3-B9FF-35C6A1A444C6}"/>
    <dgm:cxn modelId="{77F0B6C9-A0C8-4F6D-9F14-B7C3A3771E05}" type="presOf" srcId="{D7790B68-84D4-4F28-ADF7-379B9010C242}" destId="{DE5CD610-4425-46BE-BA33-1E96CC7C23F4}" srcOrd="0" destOrd="0" presId="urn:microsoft.com/office/officeart/2008/layout/HorizontalMultiLevelHierarchy"/>
    <dgm:cxn modelId="{17BAE3E9-2281-42EE-94BB-5DEF171EA4D1}" type="presOf" srcId="{10907A57-6885-401D-B83C-CC32881123B3}" destId="{7BDD8F46-566F-45D8-9086-89FC9C84A637}" srcOrd="1" destOrd="0" presId="urn:microsoft.com/office/officeart/2008/layout/HorizontalMultiLevelHierarchy"/>
    <dgm:cxn modelId="{74294D5B-8901-4849-A83F-645137957F6A}" type="presOf" srcId="{B4BFDC72-DDEE-4E20-89D7-2F86628C7223}" destId="{7187B1FB-8751-44A5-932F-9CB3E4397FE6}" srcOrd="0" destOrd="0" presId="urn:microsoft.com/office/officeart/2008/layout/HorizontalMultiLevelHierarchy"/>
    <dgm:cxn modelId="{A4CDD4F1-28EF-4E29-89DB-79E58F78CEC7}" type="presOf" srcId="{211F4CFE-4DEF-4F05-9568-8B82432FEF3E}" destId="{A74B0A65-0242-4499-A6AA-C22B7413F6EA}" srcOrd="0" destOrd="0" presId="urn:microsoft.com/office/officeart/2008/layout/HorizontalMultiLevelHierarchy"/>
    <dgm:cxn modelId="{D6B10E76-5565-41E3-97C8-AC64DD0F1597}" srcId="{B4BFDC72-DDEE-4E20-89D7-2F86628C7223}" destId="{945028ED-75C0-459B-9A73-9C2AD8E01ABD}" srcOrd="2" destOrd="0" parTransId="{B6633CC8-086D-428F-ADCC-C83738C853BB}" sibTransId="{347CCE11-DFB4-4157-AEE0-4FA4FF44B88F}"/>
    <dgm:cxn modelId="{ADCD8B14-5CC3-403C-B6AD-902C588CCEFB}" type="presOf" srcId="{13A46934-4639-413A-8DBF-E58A19E7BB32}" destId="{E037F67F-B02E-4AA7-BC4B-FE65EBB1FE95}" srcOrd="0" destOrd="0" presId="urn:microsoft.com/office/officeart/2008/layout/HorizontalMultiLevelHierarchy"/>
    <dgm:cxn modelId="{06D7959F-3127-4901-B727-608E450EE8A3}" srcId="{B4BFDC72-DDEE-4E20-89D7-2F86628C7223}" destId="{13A46934-4639-413A-8DBF-E58A19E7BB32}" srcOrd="3" destOrd="0" parTransId="{10907A57-6885-401D-B83C-CC32881123B3}" sibTransId="{CEC0A1F5-FCE6-42E9-91AA-8EDAD7321932}"/>
    <dgm:cxn modelId="{DE63C4ED-476C-4764-919E-27B8BCB39EFA}" type="presOf" srcId="{EE00CB23-CE69-4555-B145-41DDC8524A91}" destId="{0DC1B95E-8BCE-427B-A35F-E139DB7CD23F}" srcOrd="0" destOrd="0" presId="urn:microsoft.com/office/officeart/2008/layout/HorizontalMultiLevelHierarchy"/>
    <dgm:cxn modelId="{228A0851-EA94-4430-8741-4545E8FFB6AE}" srcId="{EF8F06CE-E8A2-4892-95CC-9743EBA96FC9}" destId="{B4BFDC72-DDEE-4E20-89D7-2F86628C7223}" srcOrd="0" destOrd="0" parTransId="{EC259C09-C1E8-4F59-B314-E1CA7F24B65B}" sibTransId="{F4495C18-4D04-46D6-8BAB-84AC8F232176}"/>
    <dgm:cxn modelId="{E52865C4-A634-448E-8811-11E7475CC7FB}" srcId="{B4BFDC72-DDEE-4E20-89D7-2F86628C7223}" destId="{2CCE2E46-79B2-4D9F-AB53-2FAEF1C976C1}" srcOrd="4" destOrd="0" parTransId="{E98B265E-4B4D-4642-B73D-051060651EC4}" sibTransId="{61D8078B-22F5-4F95-B4B8-EE934DC22B43}"/>
    <dgm:cxn modelId="{C79BC3F8-688A-4527-AC1A-9F325AED7CA4}" type="presOf" srcId="{EE00CB23-CE69-4555-B145-41DDC8524A91}" destId="{74718279-1DC8-4EFE-BF92-B621433E3CF9}" srcOrd="1" destOrd="0" presId="urn:microsoft.com/office/officeart/2008/layout/HorizontalMultiLevelHierarchy"/>
    <dgm:cxn modelId="{28A45382-C473-42F6-8F28-7774632EF76C}" type="presOf" srcId="{E98B265E-4B4D-4642-B73D-051060651EC4}" destId="{D24C7A63-4CF5-43BA-A1E0-386BC5E8AB8F}" srcOrd="0" destOrd="0" presId="urn:microsoft.com/office/officeart/2008/layout/HorizontalMultiLevelHierarchy"/>
    <dgm:cxn modelId="{C851CCA7-38D5-4E42-8D53-20C9AA2B0F32}" type="presOf" srcId="{2CCE2E46-79B2-4D9F-AB53-2FAEF1C976C1}" destId="{6E37F6D0-ACE3-4F57-BB0F-ACFF2942352D}" srcOrd="0" destOrd="0" presId="urn:microsoft.com/office/officeart/2008/layout/HorizontalMultiLevelHierarchy"/>
    <dgm:cxn modelId="{DA3B12A0-7A38-4291-9E72-E97A19E1F339}" srcId="{B4BFDC72-DDEE-4E20-89D7-2F86628C7223}" destId="{431E456D-1D8D-4E93-B2EF-A04F1AE7C5F0}" srcOrd="0" destOrd="0" parTransId="{EE00CB23-CE69-4555-B145-41DDC8524A91}" sibTransId="{814414FE-068A-4F3C-8AC9-458B9E8C765F}"/>
    <dgm:cxn modelId="{38F963AA-E28C-4868-9CF7-4EB4D9DEC845}" type="presParOf" srcId="{93E0535D-BBF4-4B8D-B0A7-DC7120E37648}" destId="{84E6D354-37CE-46BE-A20A-F81E9B39581F}" srcOrd="0" destOrd="0" presId="urn:microsoft.com/office/officeart/2008/layout/HorizontalMultiLevelHierarchy"/>
    <dgm:cxn modelId="{7BDB920B-0E8A-4A6C-A234-DAFEB130B4EE}" type="presParOf" srcId="{84E6D354-37CE-46BE-A20A-F81E9B39581F}" destId="{7187B1FB-8751-44A5-932F-9CB3E4397FE6}" srcOrd="0" destOrd="0" presId="urn:microsoft.com/office/officeart/2008/layout/HorizontalMultiLevelHierarchy"/>
    <dgm:cxn modelId="{D885CEAF-0D34-4C08-B1BF-051F9FE55575}" type="presParOf" srcId="{84E6D354-37CE-46BE-A20A-F81E9B39581F}" destId="{403F621E-519A-4F0C-975C-11EE5FC95A04}" srcOrd="1" destOrd="0" presId="urn:microsoft.com/office/officeart/2008/layout/HorizontalMultiLevelHierarchy"/>
    <dgm:cxn modelId="{EBD1A63F-D053-4E6E-A059-AB6414519B68}" type="presParOf" srcId="{403F621E-519A-4F0C-975C-11EE5FC95A04}" destId="{0DC1B95E-8BCE-427B-A35F-E139DB7CD23F}" srcOrd="0" destOrd="0" presId="urn:microsoft.com/office/officeart/2008/layout/HorizontalMultiLevelHierarchy"/>
    <dgm:cxn modelId="{912F3000-2D25-4348-AAB2-9781902A84E3}" type="presParOf" srcId="{0DC1B95E-8BCE-427B-A35F-E139DB7CD23F}" destId="{74718279-1DC8-4EFE-BF92-B621433E3CF9}" srcOrd="0" destOrd="0" presId="urn:microsoft.com/office/officeart/2008/layout/HorizontalMultiLevelHierarchy"/>
    <dgm:cxn modelId="{29A8E26E-D323-4771-9638-7400583ACBBA}" type="presParOf" srcId="{403F621E-519A-4F0C-975C-11EE5FC95A04}" destId="{647D54B6-5DB9-41DF-A345-813E19E10D45}" srcOrd="1" destOrd="0" presId="urn:microsoft.com/office/officeart/2008/layout/HorizontalMultiLevelHierarchy"/>
    <dgm:cxn modelId="{5A9CE778-3D42-44CB-B9BE-0D36A4093F95}" type="presParOf" srcId="{647D54B6-5DB9-41DF-A345-813E19E10D45}" destId="{684B90A8-CFB7-47B9-BB8E-E807634B8320}" srcOrd="0" destOrd="0" presId="urn:microsoft.com/office/officeart/2008/layout/HorizontalMultiLevelHierarchy"/>
    <dgm:cxn modelId="{8970634A-16F8-4F64-A1D2-F87560DD0456}" type="presParOf" srcId="{647D54B6-5DB9-41DF-A345-813E19E10D45}" destId="{8FB64E24-03A8-47EC-95E0-49CE30A6CA03}" srcOrd="1" destOrd="0" presId="urn:microsoft.com/office/officeart/2008/layout/HorizontalMultiLevelHierarchy"/>
    <dgm:cxn modelId="{411FAD6A-FDF8-4BFB-AFB9-6E4423C56919}" type="presParOf" srcId="{403F621E-519A-4F0C-975C-11EE5FC95A04}" destId="{A74B0A65-0242-4499-A6AA-C22B7413F6EA}" srcOrd="2" destOrd="0" presId="urn:microsoft.com/office/officeart/2008/layout/HorizontalMultiLevelHierarchy"/>
    <dgm:cxn modelId="{BCE1A501-CEAE-4CCB-9507-E246A7358E75}" type="presParOf" srcId="{A74B0A65-0242-4499-A6AA-C22B7413F6EA}" destId="{EF2C32EF-A18C-4E61-A803-93A4B686DCEC}" srcOrd="0" destOrd="0" presId="urn:microsoft.com/office/officeart/2008/layout/HorizontalMultiLevelHierarchy"/>
    <dgm:cxn modelId="{B13E93B7-4CBF-4278-8F5B-99FC37D30613}" type="presParOf" srcId="{403F621E-519A-4F0C-975C-11EE5FC95A04}" destId="{6F8FD9F6-8D9F-4042-87BD-77DBE0CB21BD}" srcOrd="3" destOrd="0" presId="urn:microsoft.com/office/officeart/2008/layout/HorizontalMultiLevelHierarchy"/>
    <dgm:cxn modelId="{D85FCAA9-4A5B-4721-A526-65D8B8E8FAC0}" type="presParOf" srcId="{6F8FD9F6-8D9F-4042-87BD-77DBE0CB21BD}" destId="{DE5CD610-4425-46BE-BA33-1E96CC7C23F4}" srcOrd="0" destOrd="0" presId="urn:microsoft.com/office/officeart/2008/layout/HorizontalMultiLevelHierarchy"/>
    <dgm:cxn modelId="{6A151FE1-BF2F-4CE9-B953-CC0B7FB38FB2}" type="presParOf" srcId="{6F8FD9F6-8D9F-4042-87BD-77DBE0CB21BD}" destId="{056A348A-59EF-466F-BA8B-47AA6038411A}" srcOrd="1" destOrd="0" presId="urn:microsoft.com/office/officeart/2008/layout/HorizontalMultiLevelHierarchy"/>
    <dgm:cxn modelId="{CE6077D6-ECF9-42D6-A0DD-79D60E3F8FFD}" type="presParOf" srcId="{403F621E-519A-4F0C-975C-11EE5FC95A04}" destId="{5B0D635E-6D36-4F14-AE4E-43D17324CFC9}" srcOrd="4" destOrd="0" presId="urn:microsoft.com/office/officeart/2008/layout/HorizontalMultiLevelHierarchy"/>
    <dgm:cxn modelId="{1CD81FAA-5EF6-4627-B310-06659F5EBD68}" type="presParOf" srcId="{5B0D635E-6D36-4F14-AE4E-43D17324CFC9}" destId="{C2F29780-2D82-4B78-8F24-C031B1FE7822}" srcOrd="0" destOrd="0" presId="urn:microsoft.com/office/officeart/2008/layout/HorizontalMultiLevelHierarchy"/>
    <dgm:cxn modelId="{FEC968D8-D736-4989-8BA3-DE91DE4775CD}" type="presParOf" srcId="{403F621E-519A-4F0C-975C-11EE5FC95A04}" destId="{2FAF4EB8-52FE-48AD-9759-45F1E01FBA18}" srcOrd="5" destOrd="0" presId="urn:microsoft.com/office/officeart/2008/layout/HorizontalMultiLevelHierarchy"/>
    <dgm:cxn modelId="{22C0B417-B7E9-4C29-8792-B98F8C1BAD93}" type="presParOf" srcId="{2FAF4EB8-52FE-48AD-9759-45F1E01FBA18}" destId="{9CEF9F0E-59AF-4B59-BD58-ED539CD23A75}" srcOrd="0" destOrd="0" presId="urn:microsoft.com/office/officeart/2008/layout/HorizontalMultiLevelHierarchy"/>
    <dgm:cxn modelId="{BD24EB33-79A6-46E1-A737-2192B82BE52E}" type="presParOf" srcId="{2FAF4EB8-52FE-48AD-9759-45F1E01FBA18}" destId="{8DE376D2-D29C-4445-A6B7-D0F29C96C3EF}" srcOrd="1" destOrd="0" presId="urn:microsoft.com/office/officeart/2008/layout/HorizontalMultiLevelHierarchy"/>
    <dgm:cxn modelId="{7D8FC73C-2CE3-450D-A61E-5BD1D78F969B}" type="presParOf" srcId="{403F621E-519A-4F0C-975C-11EE5FC95A04}" destId="{6C09BADB-BDBF-424F-A5D4-1900B933A76B}" srcOrd="6" destOrd="0" presId="urn:microsoft.com/office/officeart/2008/layout/HorizontalMultiLevelHierarchy"/>
    <dgm:cxn modelId="{07DAE7C1-7BF3-42B5-8AA0-0FB77C4633F6}" type="presParOf" srcId="{6C09BADB-BDBF-424F-A5D4-1900B933A76B}" destId="{7BDD8F46-566F-45D8-9086-89FC9C84A637}" srcOrd="0" destOrd="0" presId="urn:microsoft.com/office/officeart/2008/layout/HorizontalMultiLevelHierarchy"/>
    <dgm:cxn modelId="{2F88964A-0260-4F01-B941-4823C38B553F}" type="presParOf" srcId="{403F621E-519A-4F0C-975C-11EE5FC95A04}" destId="{43AA31D6-DF95-4418-AC0B-C871A78736E5}" srcOrd="7" destOrd="0" presId="urn:microsoft.com/office/officeart/2008/layout/HorizontalMultiLevelHierarchy"/>
    <dgm:cxn modelId="{E4642DE1-09D1-43B4-86C5-58D5713DB5F0}" type="presParOf" srcId="{43AA31D6-DF95-4418-AC0B-C871A78736E5}" destId="{E037F67F-B02E-4AA7-BC4B-FE65EBB1FE95}" srcOrd="0" destOrd="0" presId="urn:microsoft.com/office/officeart/2008/layout/HorizontalMultiLevelHierarchy"/>
    <dgm:cxn modelId="{06114479-461B-40D0-AFCD-DCF0BF85AEC7}" type="presParOf" srcId="{43AA31D6-DF95-4418-AC0B-C871A78736E5}" destId="{EB8E2AB8-5DAA-402B-B728-46F322F9ADE8}" srcOrd="1" destOrd="0" presId="urn:microsoft.com/office/officeart/2008/layout/HorizontalMultiLevelHierarchy"/>
    <dgm:cxn modelId="{11A2EBF3-A771-4855-B5AE-6576B8D95556}" type="presParOf" srcId="{403F621E-519A-4F0C-975C-11EE5FC95A04}" destId="{D24C7A63-4CF5-43BA-A1E0-386BC5E8AB8F}" srcOrd="8" destOrd="0" presId="urn:microsoft.com/office/officeart/2008/layout/HorizontalMultiLevelHierarchy"/>
    <dgm:cxn modelId="{135042AD-E356-4AFB-8E79-ABA41A5437F6}" type="presParOf" srcId="{D24C7A63-4CF5-43BA-A1E0-386BC5E8AB8F}" destId="{A7DFA7D3-C9A3-46A0-93A0-0B09DAEE7ACA}" srcOrd="0" destOrd="0" presId="urn:microsoft.com/office/officeart/2008/layout/HorizontalMultiLevelHierarchy"/>
    <dgm:cxn modelId="{68855B9C-F468-4F0A-B6B5-A020D429763B}" type="presParOf" srcId="{403F621E-519A-4F0C-975C-11EE5FC95A04}" destId="{CE5B4D74-D106-4EA9-B82A-9288767A62C2}" srcOrd="9" destOrd="0" presId="urn:microsoft.com/office/officeart/2008/layout/HorizontalMultiLevelHierarchy"/>
    <dgm:cxn modelId="{C764265C-7F5B-4D69-80E6-5FCAC20D8108}" type="presParOf" srcId="{CE5B4D74-D106-4EA9-B82A-9288767A62C2}" destId="{6E37F6D0-ACE3-4F57-BB0F-ACFF2942352D}" srcOrd="0" destOrd="0" presId="urn:microsoft.com/office/officeart/2008/layout/HorizontalMultiLevelHierarchy"/>
    <dgm:cxn modelId="{DE398789-2C6C-4E7B-B8BD-61B460FF04C7}" type="presParOf" srcId="{CE5B4D74-D106-4EA9-B82A-9288767A62C2}" destId="{9D7C04E5-4539-4909-AC09-9CE8190BC78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AE0E3-5C1C-41B3-93E4-B30C05C25EA8}">
      <dsp:nvSpPr>
        <dsp:cNvPr id="0" name=""/>
        <dsp:cNvSpPr/>
      </dsp:nvSpPr>
      <dsp:spPr>
        <a:xfrm>
          <a:off x="0" y="0"/>
          <a:ext cx="2995611" cy="2995611"/>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628343A-E6E5-41AB-B658-DB28AA88A921}">
      <dsp:nvSpPr>
        <dsp:cNvPr id="0" name=""/>
        <dsp:cNvSpPr/>
      </dsp:nvSpPr>
      <dsp:spPr>
        <a:xfrm>
          <a:off x="1497805" y="0"/>
          <a:ext cx="6998494" cy="2995611"/>
        </a:xfrm>
        <a:prstGeom prst="rect">
          <a:avLst/>
        </a:prstGeom>
        <a:solidFill>
          <a:schemeClr val="lt1">
            <a:alpha val="90000"/>
            <a:hueOff val="0"/>
            <a:satOff val="0"/>
            <a:lumOff val="0"/>
            <a:alphaOff val="0"/>
          </a:schemeClr>
        </a:solidFill>
        <a:ln w="9525" cap="flat" cmpd="sng" algn="ctr">
          <a:solidFill>
            <a:srgbClr val="FF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NL" sz="2000" b="0" kern="1200" dirty="0" smtClean="0">
              <a:effectLst/>
              <a:latin typeface="Agency FB" pitchFamily="34" charset="0"/>
            </a:rPr>
            <a:t>Asas Kesejahteraan dan Keamanan</a:t>
          </a:r>
          <a:endParaRPr lang="id-ID" sz="2000" b="0" kern="1200" dirty="0">
            <a:effectLst/>
          </a:endParaRPr>
        </a:p>
      </dsp:txBody>
      <dsp:txXfrm>
        <a:off x="1497805" y="0"/>
        <a:ext cx="6998494" cy="636567"/>
      </dsp:txXfrm>
    </dsp:sp>
    <dsp:sp modelId="{51EB47F8-3CD6-46DA-B31C-1BC682223A97}">
      <dsp:nvSpPr>
        <dsp:cNvPr id="0" name=""/>
        <dsp:cNvSpPr/>
      </dsp:nvSpPr>
      <dsp:spPr>
        <a:xfrm>
          <a:off x="393174" y="636567"/>
          <a:ext cx="2209263" cy="2209263"/>
        </a:xfrm>
        <a:prstGeom prst="pie">
          <a:avLst>
            <a:gd name="adj1" fmla="val 5400000"/>
            <a:gd name="adj2" fmla="val 16200000"/>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B0E811-D19D-4DD9-9473-17E40C14BF34}">
      <dsp:nvSpPr>
        <dsp:cNvPr id="0" name=""/>
        <dsp:cNvSpPr/>
      </dsp:nvSpPr>
      <dsp:spPr>
        <a:xfrm>
          <a:off x="1497805" y="636567"/>
          <a:ext cx="6998494" cy="2209263"/>
        </a:xfrm>
        <a:prstGeom prst="rect">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hu-HU" sz="2000" b="0" kern="1200" dirty="0" smtClean="0">
              <a:effectLst/>
              <a:latin typeface="Agency FB" pitchFamily="34" charset="0"/>
            </a:rPr>
            <a:t>Asas Komprehensif Integral atau Menyeluruh</a:t>
          </a:r>
          <a:r>
            <a:rPr lang="id-ID" sz="2000" b="0" kern="1200" dirty="0" smtClean="0">
              <a:effectLst/>
              <a:latin typeface="Agency FB" pitchFamily="34" charset="0"/>
            </a:rPr>
            <a:t> </a:t>
          </a:r>
          <a:r>
            <a:rPr lang="hu-HU" sz="2000" b="0" kern="1200" dirty="0" smtClean="0">
              <a:effectLst/>
              <a:latin typeface="Agency FB" pitchFamily="34" charset="0"/>
            </a:rPr>
            <a:t>Terpadu</a:t>
          </a:r>
          <a:endParaRPr lang="id-ID" sz="2000" b="0" kern="1200" dirty="0">
            <a:effectLst/>
          </a:endParaRPr>
        </a:p>
      </dsp:txBody>
      <dsp:txXfrm>
        <a:off x="1497805" y="636567"/>
        <a:ext cx="6998494" cy="636567"/>
      </dsp:txXfrm>
    </dsp:sp>
    <dsp:sp modelId="{E69616C4-3D24-4F34-A438-076577882E0D}">
      <dsp:nvSpPr>
        <dsp:cNvPr id="0" name=""/>
        <dsp:cNvSpPr/>
      </dsp:nvSpPr>
      <dsp:spPr>
        <a:xfrm>
          <a:off x="786348" y="1273135"/>
          <a:ext cx="1422915" cy="1422915"/>
        </a:xfrm>
        <a:prstGeom prst="pie">
          <a:avLst>
            <a:gd name="adj1" fmla="val 5400000"/>
            <a:gd name="adj2" fmla="val 16200000"/>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CA9F552-1992-4AE0-8117-9FFD0A865BEF}">
      <dsp:nvSpPr>
        <dsp:cNvPr id="0" name=""/>
        <dsp:cNvSpPr/>
      </dsp:nvSpPr>
      <dsp:spPr>
        <a:xfrm>
          <a:off x="1497805" y="1273135"/>
          <a:ext cx="6998494" cy="1422915"/>
        </a:xfrm>
        <a:prstGeom prst="rect">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b="0" kern="1200" dirty="0" smtClean="0">
              <a:effectLst/>
              <a:latin typeface="Agency FB" pitchFamily="34" charset="0"/>
            </a:rPr>
            <a:t>Asas Mawas ke Dalam da</a:t>
          </a:r>
          <a:r>
            <a:rPr lang="id-ID" sz="2000" b="0" kern="1200" dirty="0" smtClean="0">
              <a:effectLst/>
              <a:latin typeface="Agency FB" pitchFamily="34" charset="0"/>
            </a:rPr>
            <a:t>n</a:t>
          </a:r>
          <a:r>
            <a:rPr lang="cs-CZ" sz="2000" b="0" kern="1200" dirty="0" smtClean="0">
              <a:effectLst/>
              <a:latin typeface="Agency FB" pitchFamily="34" charset="0"/>
            </a:rPr>
            <a:t> Mawas ke Luar</a:t>
          </a:r>
          <a:endParaRPr lang="id-ID" sz="2000" b="0" kern="1200" dirty="0">
            <a:effectLst/>
          </a:endParaRPr>
        </a:p>
      </dsp:txBody>
      <dsp:txXfrm>
        <a:off x="1497805" y="1273135"/>
        <a:ext cx="6998494" cy="636567"/>
      </dsp:txXfrm>
    </dsp:sp>
    <dsp:sp modelId="{B6A1E906-A9E9-45EE-9B72-A8FD413E54DD}">
      <dsp:nvSpPr>
        <dsp:cNvPr id="0" name=""/>
        <dsp:cNvSpPr/>
      </dsp:nvSpPr>
      <dsp:spPr>
        <a:xfrm>
          <a:off x="1179522" y="1909702"/>
          <a:ext cx="636567" cy="636567"/>
        </a:xfrm>
        <a:prstGeom prst="pie">
          <a:avLst>
            <a:gd name="adj1" fmla="val 5400000"/>
            <a:gd name="adj2" fmla="val 1620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C6BFD5-EA0C-4324-9BBB-829A17CA451C}">
      <dsp:nvSpPr>
        <dsp:cNvPr id="0" name=""/>
        <dsp:cNvSpPr/>
      </dsp:nvSpPr>
      <dsp:spPr>
        <a:xfrm>
          <a:off x="1497805" y="1909702"/>
          <a:ext cx="6998494" cy="636567"/>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nl-NL" sz="2000" b="0" kern="1200" dirty="0" smtClean="0">
              <a:effectLst/>
              <a:latin typeface="Agency FB" pitchFamily="34" charset="0"/>
            </a:rPr>
            <a:t>Asas Kekeluargaan</a:t>
          </a:r>
          <a:endParaRPr lang="id-ID" sz="2000" b="0" kern="1200" dirty="0">
            <a:effectLst/>
          </a:endParaRPr>
        </a:p>
      </dsp:txBody>
      <dsp:txXfrm>
        <a:off x="1497805" y="1909702"/>
        <a:ext cx="6998494" cy="6365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AE32-0DEA-44FF-81A9-77CE453E1AA8}">
      <dsp:nvSpPr>
        <dsp:cNvPr id="0" name=""/>
        <dsp:cNvSpPr/>
      </dsp:nvSpPr>
      <dsp:spPr>
        <a:xfrm>
          <a:off x="0" y="2510684"/>
          <a:ext cx="8496300" cy="8240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bg1"/>
              </a:solidFill>
              <a:effectLst/>
              <a:latin typeface="Arial" charset="0"/>
            </a:rPr>
            <a:t>Dimensi</a:t>
          </a:r>
          <a:r>
            <a:rPr lang="en-US" sz="1400" b="1" kern="1200" dirty="0" smtClean="0">
              <a:solidFill>
                <a:schemeClr val="bg1"/>
              </a:solidFill>
              <a:effectLst/>
              <a:latin typeface="Arial" charset="0"/>
            </a:rPr>
            <a:t> </a:t>
          </a:r>
          <a:r>
            <a:rPr lang="en-US" sz="1400" b="1" kern="1200" dirty="0" err="1" smtClean="0">
              <a:solidFill>
                <a:schemeClr val="bg1"/>
              </a:solidFill>
              <a:effectLst/>
              <a:latin typeface="Arial" charset="0"/>
            </a:rPr>
            <a:t>fleksibilitas</a:t>
          </a:r>
          <a:endParaRPr lang="en-US" sz="1400" b="1" kern="1200" dirty="0" smtClean="0">
            <a:solidFill>
              <a:schemeClr val="bg1"/>
            </a:solidFill>
            <a:effectLst/>
            <a:latin typeface="Arial" charset="0"/>
          </a:endParaRPr>
        </a:p>
        <a:p>
          <a:pPr lvl="0" algn="ctr" defTabSz="622300">
            <a:lnSpc>
              <a:spcPct val="90000"/>
            </a:lnSpc>
            <a:spcBef>
              <a:spcPct val="0"/>
            </a:spcBef>
            <a:spcAft>
              <a:spcPct val="35000"/>
            </a:spcAft>
          </a:pPr>
          <a:r>
            <a:rPr lang="en-US" sz="1400" kern="1200" dirty="0" err="1" smtClean="0">
              <a:effectLst/>
              <a:latin typeface="Arial" charset="0"/>
            </a:rPr>
            <a:t>Ideologi</a:t>
          </a:r>
          <a:r>
            <a:rPr lang="en-US" sz="1400" kern="1200" dirty="0" smtClean="0">
              <a:effectLst/>
              <a:latin typeface="Arial" charset="0"/>
            </a:rPr>
            <a:t> </a:t>
          </a:r>
          <a:r>
            <a:rPr lang="en-US" sz="1400" kern="1200" dirty="0" err="1" smtClean="0">
              <a:effectLst/>
              <a:latin typeface="Arial" charset="0"/>
            </a:rPr>
            <a:t>memiliki</a:t>
          </a:r>
          <a:r>
            <a:rPr lang="en-US" sz="1400" kern="1200" dirty="0" smtClean="0">
              <a:effectLst/>
              <a:latin typeface="Arial" charset="0"/>
            </a:rPr>
            <a:t> </a:t>
          </a:r>
          <a:r>
            <a:rPr lang="en-US" sz="1400" kern="1200" dirty="0" err="1" smtClean="0">
              <a:effectLst/>
              <a:latin typeface="Arial" charset="0"/>
            </a:rPr>
            <a:t>kemampuan</a:t>
          </a:r>
          <a:r>
            <a:rPr lang="en-US" sz="1400" kern="1200" dirty="0" smtClean="0">
              <a:effectLst/>
              <a:latin typeface="Arial" charset="0"/>
            </a:rPr>
            <a:t> </a:t>
          </a:r>
          <a:r>
            <a:rPr lang="en-US" sz="1400" kern="1200" dirty="0" err="1" smtClean="0">
              <a:effectLst/>
              <a:latin typeface="Arial" charset="0"/>
            </a:rPr>
            <a:t>untuk</a:t>
          </a:r>
          <a:r>
            <a:rPr lang="en-US" sz="1400" kern="1200" dirty="0" smtClean="0">
              <a:effectLst/>
              <a:latin typeface="Arial" charset="0"/>
            </a:rPr>
            <a:t> </a:t>
          </a:r>
          <a:r>
            <a:rPr lang="en-US" sz="1400" kern="1200" dirty="0" err="1" smtClean="0">
              <a:effectLst/>
              <a:latin typeface="Arial" charset="0"/>
            </a:rPr>
            <a:t>mewarnai</a:t>
          </a:r>
          <a:r>
            <a:rPr lang="en-US" sz="1400" kern="1200" dirty="0" smtClean="0">
              <a:effectLst/>
              <a:latin typeface="Arial" charset="0"/>
            </a:rPr>
            <a:t> proses </a:t>
          </a:r>
          <a:r>
            <a:rPr lang="en-US" sz="1400" kern="1200" dirty="0" err="1" smtClean="0">
              <a:effectLst/>
              <a:latin typeface="Arial" charset="0"/>
            </a:rPr>
            <a:t>pengembangan</a:t>
          </a:r>
          <a:r>
            <a:rPr lang="en-US" sz="1400" kern="1200" dirty="0" smtClean="0">
              <a:effectLst/>
              <a:latin typeface="Arial" charset="0"/>
            </a:rPr>
            <a:t> </a:t>
          </a:r>
          <a:r>
            <a:rPr lang="en-US" sz="1400" kern="1200" dirty="0" err="1" smtClean="0">
              <a:effectLst/>
              <a:latin typeface="Arial" charset="0"/>
            </a:rPr>
            <a:t>mesayarakat</a:t>
          </a:r>
          <a:r>
            <a:rPr lang="en-US" sz="1400" kern="1200" dirty="0" smtClean="0">
              <a:effectLst/>
              <a:latin typeface="Arial" charset="0"/>
            </a:rPr>
            <a:t> </a:t>
          </a:r>
          <a:r>
            <a:rPr lang="en-US" sz="1400" kern="1200" dirty="0" err="1" smtClean="0">
              <a:effectLst/>
              <a:latin typeface="Arial" charset="0"/>
            </a:rPr>
            <a:t>dan</a:t>
          </a:r>
          <a:r>
            <a:rPr lang="en-US" sz="1400" kern="1200" dirty="0" smtClean="0">
              <a:effectLst/>
              <a:latin typeface="Arial" charset="0"/>
            </a:rPr>
            <a:t> </a:t>
          </a:r>
          <a:r>
            <a:rPr lang="en-US" sz="1400" kern="1200" dirty="0" err="1" smtClean="0">
              <a:effectLst/>
              <a:latin typeface="Arial" charset="0"/>
            </a:rPr>
            <a:t>menemukan</a:t>
          </a:r>
          <a:r>
            <a:rPr lang="en-US" sz="1400" kern="1200" dirty="0" smtClean="0">
              <a:effectLst/>
              <a:latin typeface="Arial" charset="0"/>
            </a:rPr>
            <a:t> </a:t>
          </a:r>
          <a:r>
            <a:rPr lang="en-US" sz="1400" kern="1200" dirty="0" err="1" smtClean="0">
              <a:effectLst/>
              <a:latin typeface="Arial" charset="0"/>
            </a:rPr>
            <a:t>pengertian-pengertian</a:t>
          </a:r>
          <a:r>
            <a:rPr lang="en-US" sz="1400" kern="1200" dirty="0" smtClean="0">
              <a:effectLst/>
              <a:latin typeface="Arial" charset="0"/>
            </a:rPr>
            <a:t> </a:t>
          </a:r>
          <a:r>
            <a:rPr lang="en-US" sz="1400" kern="1200" dirty="0" err="1" smtClean="0">
              <a:effectLst/>
              <a:latin typeface="Arial" charset="0"/>
            </a:rPr>
            <a:t>baru</a:t>
          </a:r>
          <a:r>
            <a:rPr lang="en-US" sz="1400" kern="1200" dirty="0" smtClean="0">
              <a:effectLst/>
              <a:latin typeface="Arial" charset="0"/>
            </a:rPr>
            <a:t> </a:t>
          </a:r>
          <a:r>
            <a:rPr lang="en-US" sz="1400" kern="1200" dirty="0" err="1" smtClean="0">
              <a:effectLst/>
              <a:latin typeface="Arial" charset="0"/>
            </a:rPr>
            <a:t>terhadap</a:t>
          </a:r>
          <a:r>
            <a:rPr lang="en-US" sz="1400" kern="1200" dirty="0" smtClean="0">
              <a:effectLst/>
              <a:latin typeface="Arial" charset="0"/>
            </a:rPr>
            <a:t> </a:t>
          </a:r>
          <a:r>
            <a:rPr lang="en-US" sz="1400" kern="1200" dirty="0" err="1" smtClean="0">
              <a:effectLst/>
              <a:latin typeface="Arial" charset="0"/>
            </a:rPr>
            <a:t>nilai-nilai</a:t>
          </a:r>
          <a:r>
            <a:rPr lang="en-US" sz="1400" kern="1200" dirty="0" smtClean="0">
              <a:effectLst/>
              <a:latin typeface="Arial" charset="0"/>
            </a:rPr>
            <a:t> </a:t>
          </a:r>
          <a:r>
            <a:rPr lang="en-US" sz="1400" kern="1200" dirty="0" err="1" smtClean="0">
              <a:effectLst/>
              <a:latin typeface="Arial" charset="0"/>
            </a:rPr>
            <a:t>dasar</a:t>
          </a:r>
          <a:r>
            <a:rPr lang="en-US" sz="1400" kern="1200" dirty="0" smtClean="0">
              <a:effectLst/>
              <a:latin typeface="Arial" charset="0"/>
            </a:rPr>
            <a:t>.</a:t>
          </a:r>
          <a:endParaRPr lang="id-ID" sz="1400" kern="1200" dirty="0">
            <a:effectLst/>
          </a:endParaRPr>
        </a:p>
      </dsp:txBody>
      <dsp:txXfrm>
        <a:off x="0" y="2510684"/>
        <a:ext cx="8496300" cy="824062"/>
      </dsp:txXfrm>
    </dsp:sp>
    <dsp:sp modelId="{EC3D50CD-C31F-4C3F-A4E5-2B698F7CE015}">
      <dsp:nvSpPr>
        <dsp:cNvPr id="0" name=""/>
        <dsp:cNvSpPr/>
      </dsp:nvSpPr>
      <dsp:spPr>
        <a:xfrm rot="10800000">
          <a:off x="0" y="1255637"/>
          <a:ext cx="8496300" cy="1267408"/>
        </a:xfrm>
        <a:prstGeom prst="upArrowCallou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err="1" smtClean="0">
              <a:solidFill>
                <a:schemeClr val="bg1"/>
              </a:solidFill>
              <a:effectLst/>
              <a:latin typeface="Arial" charset="0"/>
            </a:rPr>
            <a:t>Dimensi</a:t>
          </a:r>
          <a:r>
            <a:rPr lang="en-US" sz="1400" b="1" kern="1200" dirty="0" smtClean="0">
              <a:solidFill>
                <a:schemeClr val="bg1"/>
              </a:solidFill>
              <a:effectLst/>
              <a:latin typeface="Arial" charset="0"/>
            </a:rPr>
            <a:t> </a:t>
          </a:r>
          <a:r>
            <a:rPr lang="en-US" sz="1400" b="1" kern="1200" dirty="0" err="1" smtClean="0">
              <a:solidFill>
                <a:schemeClr val="bg1"/>
              </a:solidFill>
              <a:effectLst/>
              <a:latin typeface="Arial" charset="0"/>
            </a:rPr>
            <a:t>idealisme</a:t>
          </a:r>
          <a:endParaRPr lang="en-US" sz="1400" b="1" kern="1200" dirty="0" smtClean="0">
            <a:solidFill>
              <a:schemeClr val="bg1"/>
            </a:solidFill>
            <a:effectLst/>
            <a:latin typeface="Arial" charset="0"/>
          </a:endParaRPr>
        </a:p>
        <a:p>
          <a:pPr lvl="0" algn="ctr" defTabSz="622300">
            <a:lnSpc>
              <a:spcPct val="90000"/>
            </a:lnSpc>
            <a:spcBef>
              <a:spcPct val="0"/>
            </a:spcBef>
            <a:spcAft>
              <a:spcPct val="35000"/>
            </a:spcAft>
          </a:pPr>
          <a:r>
            <a:rPr lang="en-US" sz="1400" kern="1200" dirty="0" err="1" smtClean="0">
              <a:effectLst/>
              <a:latin typeface="Arial" charset="0"/>
            </a:rPr>
            <a:t>Ideologi</a:t>
          </a:r>
          <a:r>
            <a:rPr lang="en-US" sz="1400" kern="1200" dirty="0" smtClean="0">
              <a:effectLst/>
              <a:latin typeface="Arial" charset="0"/>
            </a:rPr>
            <a:t> </a:t>
          </a:r>
          <a:r>
            <a:rPr lang="en-US" sz="1400" kern="1200" dirty="0" err="1" smtClean="0">
              <a:effectLst/>
              <a:latin typeface="Arial" charset="0"/>
            </a:rPr>
            <a:t>memberikan</a:t>
          </a:r>
          <a:r>
            <a:rPr lang="en-US" sz="1400" kern="1200" dirty="0" smtClean="0">
              <a:effectLst/>
              <a:latin typeface="Arial" charset="0"/>
            </a:rPr>
            <a:t> </a:t>
          </a:r>
          <a:r>
            <a:rPr lang="en-US" sz="1400" kern="1200" dirty="0" err="1" smtClean="0">
              <a:effectLst/>
              <a:latin typeface="Arial" charset="0"/>
            </a:rPr>
            <a:t>harapan</a:t>
          </a:r>
          <a:r>
            <a:rPr lang="en-US" sz="1400" kern="1200" dirty="0" smtClean="0">
              <a:effectLst/>
              <a:latin typeface="Arial" charset="0"/>
            </a:rPr>
            <a:t> </a:t>
          </a:r>
          <a:r>
            <a:rPr lang="en-US" sz="1400" kern="1200" dirty="0" err="1" smtClean="0">
              <a:effectLst/>
              <a:latin typeface="Arial" charset="0"/>
            </a:rPr>
            <a:t>kepada</a:t>
          </a:r>
          <a:r>
            <a:rPr lang="en-US" sz="1400" kern="1200" dirty="0" smtClean="0">
              <a:effectLst/>
              <a:latin typeface="Arial" charset="0"/>
            </a:rPr>
            <a:t> </a:t>
          </a:r>
          <a:r>
            <a:rPr lang="id-ID" sz="1400" kern="1200" dirty="0" smtClean="0">
              <a:effectLst/>
              <a:latin typeface="Arial" charset="0"/>
            </a:rPr>
            <a:t>ber</a:t>
          </a:r>
          <a:r>
            <a:rPr lang="en-US" sz="1400" kern="1200" dirty="0" err="1" smtClean="0">
              <a:effectLst/>
              <a:latin typeface="Arial" charset="0"/>
            </a:rPr>
            <a:t>bagai</a:t>
          </a:r>
          <a:r>
            <a:rPr lang="en-US" sz="1400" kern="1200" dirty="0" smtClean="0">
              <a:effectLst/>
              <a:latin typeface="Arial" charset="0"/>
            </a:rPr>
            <a:t> </a:t>
          </a:r>
          <a:r>
            <a:rPr lang="en-US" sz="1400" kern="1200" dirty="0" err="1" smtClean="0">
              <a:effectLst/>
              <a:latin typeface="Arial" charset="0"/>
            </a:rPr>
            <a:t>golongan</a:t>
          </a:r>
          <a:r>
            <a:rPr lang="en-US" sz="1400" kern="1200" dirty="0" smtClean="0">
              <a:effectLst/>
              <a:latin typeface="Arial" charset="0"/>
            </a:rPr>
            <a:t> yang </a:t>
          </a:r>
          <a:r>
            <a:rPr lang="en-US" sz="1400" kern="1200" dirty="0" err="1" smtClean="0">
              <a:effectLst/>
              <a:latin typeface="Arial" charset="0"/>
            </a:rPr>
            <a:t>ada</a:t>
          </a:r>
          <a:r>
            <a:rPr lang="en-US" sz="1400" kern="1200" dirty="0" smtClean="0">
              <a:effectLst/>
              <a:latin typeface="Arial" charset="0"/>
            </a:rPr>
            <a:t> di </a:t>
          </a:r>
          <a:r>
            <a:rPr lang="en-US" sz="1400" kern="1200" dirty="0" err="1" smtClean="0">
              <a:effectLst/>
              <a:latin typeface="Arial" charset="0"/>
            </a:rPr>
            <a:t>dalam</a:t>
          </a:r>
          <a:r>
            <a:rPr lang="en-US" sz="1400" kern="1200" dirty="0" smtClean="0">
              <a:effectLst/>
              <a:latin typeface="Arial" charset="0"/>
            </a:rPr>
            <a:t> </a:t>
          </a:r>
          <a:r>
            <a:rPr lang="en-US" sz="1400" kern="1200" dirty="0" err="1" smtClean="0">
              <a:effectLst/>
              <a:latin typeface="Arial" charset="0"/>
            </a:rPr>
            <a:t>bangsa</a:t>
          </a:r>
          <a:r>
            <a:rPr lang="en-US" sz="1400" kern="1200" dirty="0" smtClean="0">
              <a:effectLst/>
              <a:latin typeface="Arial" charset="0"/>
            </a:rPr>
            <a:t> </a:t>
          </a:r>
          <a:r>
            <a:rPr lang="en-US" sz="1400" kern="1200" dirty="0" err="1" smtClean="0">
              <a:effectLst/>
              <a:latin typeface="Arial" charset="0"/>
            </a:rPr>
            <a:t>untuk</a:t>
          </a:r>
          <a:r>
            <a:rPr lang="en-US" sz="1400" kern="1200" dirty="0" smtClean="0">
              <a:effectLst/>
              <a:latin typeface="Arial" charset="0"/>
            </a:rPr>
            <a:t> </a:t>
          </a:r>
          <a:r>
            <a:rPr lang="en-US" sz="1400" kern="1200" dirty="0" err="1" smtClean="0">
              <a:effectLst/>
              <a:latin typeface="Arial" charset="0"/>
            </a:rPr>
            <a:t>menuju</a:t>
          </a:r>
          <a:r>
            <a:rPr lang="en-US" sz="1400" kern="1200" dirty="0" smtClean="0">
              <a:effectLst/>
              <a:latin typeface="Arial" charset="0"/>
            </a:rPr>
            <a:t> </a:t>
          </a:r>
          <a:r>
            <a:rPr lang="en-US" sz="1400" kern="1200" dirty="0" err="1" smtClean="0">
              <a:effectLst/>
              <a:latin typeface="Arial" charset="0"/>
            </a:rPr>
            <a:t>kehidupan</a:t>
          </a:r>
          <a:r>
            <a:rPr lang="en-US" sz="1400" kern="1200" dirty="0" smtClean="0">
              <a:effectLst/>
              <a:latin typeface="Arial" charset="0"/>
            </a:rPr>
            <a:t> yang </a:t>
          </a:r>
          <a:r>
            <a:rPr lang="en-US" sz="1400" kern="1200" dirty="0" err="1" smtClean="0">
              <a:effectLst/>
              <a:latin typeface="Arial" charset="0"/>
            </a:rPr>
            <a:t>lebih</a:t>
          </a:r>
          <a:r>
            <a:rPr lang="en-US" sz="1400" kern="1200" dirty="0" smtClean="0">
              <a:effectLst/>
              <a:latin typeface="Arial" charset="0"/>
            </a:rPr>
            <a:t> </a:t>
          </a:r>
          <a:r>
            <a:rPr lang="en-US" sz="1400" kern="1200" dirty="0" err="1" smtClean="0">
              <a:effectLst/>
              <a:latin typeface="Arial" charset="0"/>
            </a:rPr>
            <a:t>cerah</a:t>
          </a:r>
          <a:endParaRPr lang="id-ID" sz="1400" kern="1200" dirty="0">
            <a:effectLst/>
          </a:endParaRPr>
        </a:p>
      </dsp:txBody>
      <dsp:txXfrm rot="10800000">
        <a:off x="0" y="1255637"/>
        <a:ext cx="8496300" cy="823524"/>
      </dsp:txXfrm>
    </dsp:sp>
    <dsp:sp modelId="{B8D3C24C-EEB6-447D-8CF6-CBFDC2186CA8}">
      <dsp:nvSpPr>
        <dsp:cNvPr id="0" name=""/>
        <dsp:cNvSpPr/>
      </dsp:nvSpPr>
      <dsp:spPr>
        <a:xfrm rot="10800000">
          <a:off x="0" y="589"/>
          <a:ext cx="8496300" cy="1267408"/>
        </a:xfrm>
        <a:prstGeom prst="upArrowCallou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err="1" smtClean="0">
              <a:solidFill>
                <a:schemeClr val="bg1"/>
              </a:solidFill>
              <a:effectLst/>
              <a:latin typeface="Arial" charset="0"/>
            </a:rPr>
            <a:t>Dimensi</a:t>
          </a:r>
          <a:r>
            <a:rPr lang="en-US" sz="1500" b="1" kern="1200" dirty="0" smtClean="0">
              <a:solidFill>
                <a:schemeClr val="bg1"/>
              </a:solidFill>
              <a:effectLst/>
              <a:latin typeface="Arial" charset="0"/>
            </a:rPr>
            <a:t> </a:t>
          </a:r>
          <a:r>
            <a:rPr lang="en-US" sz="1500" b="1" kern="1200" dirty="0" err="1" smtClean="0">
              <a:solidFill>
                <a:schemeClr val="bg1"/>
              </a:solidFill>
              <a:effectLst/>
              <a:latin typeface="Arial" charset="0"/>
            </a:rPr>
            <a:t>realitas</a:t>
          </a:r>
          <a:endParaRPr lang="en-US" sz="1500" b="1" kern="1200" dirty="0" smtClean="0">
            <a:solidFill>
              <a:schemeClr val="bg1"/>
            </a:solidFill>
            <a:effectLst/>
            <a:latin typeface="Arial" charset="0"/>
          </a:endParaRPr>
        </a:p>
        <a:p>
          <a:pPr lvl="0" algn="ctr" defTabSz="666750">
            <a:lnSpc>
              <a:spcPct val="90000"/>
            </a:lnSpc>
            <a:spcBef>
              <a:spcPct val="0"/>
            </a:spcBef>
            <a:spcAft>
              <a:spcPct val="35000"/>
            </a:spcAft>
          </a:pPr>
          <a:r>
            <a:rPr lang="en-US" sz="1500" kern="1200" dirty="0" err="1" smtClean="0">
              <a:effectLst/>
              <a:latin typeface="Arial" charset="0"/>
            </a:rPr>
            <a:t>Ideologi</a:t>
          </a:r>
          <a:r>
            <a:rPr lang="en-US" sz="1500" kern="1200" dirty="0" smtClean="0">
              <a:effectLst/>
              <a:latin typeface="Arial" charset="0"/>
            </a:rPr>
            <a:t> </a:t>
          </a:r>
          <a:r>
            <a:rPr lang="en-US" sz="1500" kern="1200" dirty="0" err="1" smtClean="0">
              <a:effectLst/>
              <a:latin typeface="Arial" charset="0"/>
            </a:rPr>
            <a:t>mengandung</a:t>
          </a:r>
          <a:r>
            <a:rPr lang="en-US" sz="1500" kern="1200" dirty="0" smtClean="0">
              <a:effectLst/>
              <a:latin typeface="Arial" charset="0"/>
            </a:rPr>
            <a:t> </a:t>
          </a:r>
          <a:r>
            <a:rPr lang="en-US" sz="1500" kern="1200" dirty="0" err="1" smtClean="0">
              <a:effectLst/>
              <a:latin typeface="Arial" charset="0"/>
            </a:rPr>
            <a:t>nilai-nilai</a:t>
          </a:r>
          <a:r>
            <a:rPr lang="en-US" sz="1500" kern="1200" dirty="0" smtClean="0">
              <a:effectLst/>
              <a:latin typeface="Arial" charset="0"/>
            </a:rPr>
            <a:t> </a:t>
          </a:r>
          <a:r>
            <a:rPr lang="en-US" sz="1500" kern="1200" dirty="0" err="1" smtClean="0">
              <a:effectLst/>
              <a:latin typeface="Arial" charset="0"/>
            </a:rPr>
            <a:t>hidup</a:t>
          </a:r>
          <a:r>
            <a:rPr lang="en-US" sz="1500" kern="1200" dirty="0" smtClean="0">
              <a:effectLst/>
              <a:latin typeface="Arial" charset="0"/>
            </a:rPr>
            <a:t> yang </a:t>
          </a:r>
          <a:r>
            <a:rPr lang="en-US" sz="1500" kern="1200" dirty="0" err="1" smtClean="0">
              <a:effectLst/>
              <a:latin typeface="Arial" charset="0"/>
            </a:rPr>
            <a:t>terkandung</a:t>
          </a:r>
          <a:r>
            <a:rPr lang="en-US" sz="1500" kern="1200" dirty="0" smtClean="0">
              <a:effectLst/>
              <a:latin typeface="Arial" charset="0"/>
            </a:rPr>
            <a:t> di </a:t>
          </a:r>
          <a:r>
            <a:rPr lang="en-US" sz="1500" kern="1200" dirty="0" err="1" smtClean="0">
              <a:effectLst/>
              <a:latin typeface="Arial" charset="0"/>
            </a:rPr>
            <a:t>dalam</a:t>
          </a:r>
          <a:r>
            <a:rPr lang="en-US" sz="1500" kern="1200" dirty="0" smtClean="0">
              <a:effectLst/>
              <a:latin typeface="Arial" charset="0"/>
            </a:rPr>
            <a:t> </a:t>
          </a:r>
          <a:r>
            <a:rPr lang="en-US" sz="1500" kern="1200" dirty="0" err="1" smtClean="0">
              <a:effectLst/>
              <a:latin typeface="Arial" charset="0"/>
            </a:rPr>
            <a:t>bangsa</a:t>
          </a:r>
          <a:endParaRPr lang="id-ID" sz="1500" kern="1200" dirty="0">
            <a:effectLst/>
          </a:endParaRPr>
        </a:p>
      </dsp:txBody>
      <dsp:txXfrm rot="10800000">
        <a:off x="0" y="589"/>
        <a:ext cx="8496300" cy="8235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BE9FD-062C-4CD4-B094-1F29A4884F3C}">
      <dsp:nvSpPr>
        <dsp:cNvPr id="0" name=""/>
        <dsp:cNvSpPr/>
      </dsp:nvSpPr>
      <dsp:spPr>
        <a:xfrm>
          <a:off x="61663" y="144009"/>
          <a:ext cx="2232107" cy="328538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Trigatra dan pancagatra merupakan satu kesatuan yang bulat </a:t>
          </a:r>
          <a:r>
            <a:rPr lang="en-US" sz="1400" kern="1200" smtClean="0">
              <a:sym typeface="Wingdings"/>
            </a:rPr>
            <a:t></a:t>
          </a:r>
          <a:r>
            <a:rPr lang="en-US" sz="1400" kern="1200" smtClean="0"/>
            <a:t> Astagatra</a:t>
          </a:r>
          <a:endParaRPr lang="id-ID" sz="1400" kern="1200"/>
        </a:p>
      </dsp:txBody>
      <dsp:txXfrm>
        <a:off x="127039" y="209385"/>
        <a:ext cx="2101355" cy="3154631"/>
      </dsp:txXfrm>
    </dsp:sp>
    <dsp:sp modelId="{95F94044-2B7C-4F5B-B594-71FA90D3B862}">
      <dsp:nvSpPr>
        <dsp:cNvPr id="0" name=""/>
        <dsp:cNvSpPr/>
      </dsp:nvSpPr>
      <dsp:spPr>
        <a:xfrm rot="21574806">
          <a:off x="2503426" y="1498574"/>
          <a:ext cx="444495" cy="553562"/>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solidFill>
            <a:srgbClr val="00B05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d-ID" sz="1100" kern="1200"/>
        </a:p>
      </dsp:txBody>
      <dsp:txXfrm>
        <a:off x="2503428" y="1609775"/>
        <a:ext cx="311147" cy="332138"/>
      </dsp:txXfrm>
    </dsp:sp>
    <dsp:sp modelId="{56C9167F-8DED-4D0D-BB35-B0E405C88E03}">
      <dsp:nvSpPr>
        <dsp:cNvPr id="0" name=""/>
        <dsp:cNvSpPr/>
      </dsp:nvSpPr>
      <dsp:spPr>
        <a:xfrm>
          <a:off x="3132418" y="121504"/>
          <a:ext cx="2232107" cy="3285383"/>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id-ID" sz="1400" kern="1200" smtClean="0"/>
            <a:t>Ketahanan nasional</a:t>
          </a:r>
          <a:r>
            <a:rPr lang="en-US" sz="1400" kern="1200" smtClean="0"/>
            <a:t> hakikatnya tergantung kepada kemampuan bangsa dan negara di dalam memanfaatkan Trigatra sebagai modal dasar peningkatan kondisi Pancagatra dalam rangka pembangunan yang berkelanjutan</a:t>
          </a:r>
          <a:endParaRPr lang="id-ID" sz="1400" kern="1200"/>
        </a:p>
      </dsp:txBody>
      <dsp:txXfrm>
        <a:off x="3197794" y="186880"/>
        <a:ext cx="2101355" cy="3154631"/>
      </dsp:txXfrm>
    </dsp:sp>
    <dsp:sp modelId="{962B5919-CEBE-4868-9DCF-B35BD2755594}">
      <dsp:nvSpPr>
        <dsp:cNvPr id="0" name=""/>
        <dsp:cNvSpPr/>
      </dsp:nvSpPr>
      <dsp:spPr>
        <a:xfrm>
          <a:off x="5587736" y="1487414"/>
          <a:ext cx="473206" cy="553562"/>
        </a:xfrm>
        <a:prstGeom prst="righ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d-ID" sz="1100" kern="1200"/>
        </a:p>
      </dsp:txBody>
      <dsp:txXfrm>
        <a:off x="5587736" y="1598126"/>
        <a:ext cx="331244" cy="332138"/>
      </dsp:txXfrm>
    </dsp:sp>
    <dsp:sp modelId="{190C4BF9-DA00-4134-8637-06496DA4522F}">
      <dsp:nvSpPr>
        <dsp:cNvPr id="0" name=""/>
        <dsp:cNvSpPr/>
      </dsp:nvSpPr>
      <dsp:spPr>
        <a:xfrm>
          <a:off x="6257368" y="121504"/>
          <a:ext cx="2232107" cy="3285383"/>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Kelemahan di salah satu gatra dapat mengakibatkan kelemahan pada gatra lainnya dan mempengaruhi kondisi keseluruhan</a:t>
          </a:r>
          <a:endParaRPr lang="id-ID" sz="1400" kern="1200"/>
        </a:p>
      </dsp:txBody>
      <dsp:txXfrm>
        <a:off x="6322744" y="186880"/>
        <a:ext cx="2101355" cy="3154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2AC6F-388A-4E59-91B7-ECBE6D53DDF9}">
      <dsp:nvSpPr>
        <dsp:cNvPr id="0" name=""/>
        <dsp:cNvSpPr/>
      </dsp:nvSpPr>
      <dsp:spPr>
        <a:xfrm>
          <a:off x="4149413" y="1591862"/>
          <a:ext cx="3258297" cy="516884"/>
        </a:xfrm>
        <a:custGeom>
          <a:avLst/>
          <a:gdLst/>
          <a:ahLst/>
          <a:cxnLst/>
          <a:rect l="0" t="0" r="0" b="0"/>
          <a:pathLst>
            <a:path>
              <a:moveTo>
                <a:pt x="0" y="0"/>
              </a:moveTo>
              <a:lnTo>
                <a:pt x="0" y="352241"/>
              </a:lnTo>
              <a:lnTo>
                <a:pt x="3258297" y="352241"/>
              </a:lnTo>
              <a:lnTo>
                <a:pt x="3258297" y="516884"/>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E940F032-7E2F-473F-9FA7-115C839F0A10}">
      <dsp:nvSpPr>
        <dsp:cNvPr id="0" name=""/>
        <dsp:cNvSpPr/>
      </dsp:nvSpPr>
      <dsp:spPr>
        <a:xfrm>
          <a:off x="4149413" y="1591862"/>
          <a:ext cx="1086099" cy="516884"/>
        </a:xfrm>
        <a:custGeom>
          <a:avLst/>
          <a:gdLst/>
          <a:ahLst/>
          <a:cxnLst/>
          <a:rect l="0" t="0" r="0" b="0"/>
          <a:pathLst>
            <a:path>
              <a:moveTo>
                <a:pt x="0" y="0"/>
              </a:moveTo>
              <a:lnTo>
                <a:pt x="0" y="352241"/>
              </a:lnTo>
              <a:lnTo>
                <a:pt x="1086099" y="352241"/>
              </a:lnTo>
              <a:lnTo>
                <a:pt x="1086099" y="516884"/>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70F6D1A0-E604-4B6A-913D-FC3F88CBDE90}">
      <dsp:nvSpPr>
        <dsp:cNvPr id="0" name=""/>
        <dsp:cNvSpPr/>
      </dsp:nvSpPr>
      <dsp:spPr>
        <a:xfrm>
          <a:off x="3063314" y="1591862"/>
          <a:ext cx="1086099" cy="516884"/>
        </a:xfrm>
        <a:custGeom>
          <a:avLst/>
          <a:gdLst/>
          <a:ahLst/>
          <a:cxnLst/>
          <a:rect l="0" t="0" r="0" b="0"/>
          <a:pathLst>
            <a:path>
              <a:moveTo>
                <a:pt x="1086099" y="0"/>
              </a:moveTo>
              <a:lnTo>
                <a:pt x="1086099" y="352241"/>
              </a:lnTo>
              <a:lnTo>
                <a:pt x="0" y="352241"/>
              </a:lnTo>
              <a:lnTo>
                <a:pt x="0" y="516884"/>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F82F38BD-C4A4-4AEC-B3DB-A4C14CE8624A}">
      <dsp:nvSpPr>
        <dsp:cNvPr id="0" name=""/>
        <dsp:cNvSpPr/>
      </dsp:nvSpPr>
      <dsp:spPr>
        <a:xfrm>
          <a:off x="891115" y="1591862"/>
          <a:ext cx="3258297" cy="516884"/>
        </a:xfrm>
        <a:custGeom>
          <a:avLst/>
          <a:gdLst/>
          <a:ahLst/>
          <a:cxnLst/>
          <a:rect l="0" t="0" r="0" b="0"/>
          <a:pathLst>
            <a:path>
              <a:moveTo>
                <a:pt x="3258297" y="0"/>
              </a:moveTo>
              <a:lnTo>
                <a:pt x="3258297" y="352241"/>
              </a:lnTo>
              <a:lnTo>
                <a:pt x="0" y="352241"/>
              </a:lnTo>
              <a:lnTo>
                <a:pt x="0" y="516884"/>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B34046BD-2333-4CFE-BF80-FC55B4A1CCB9}">
      <dsp:nvSpPr>
        <dsp:cNvPr id="0" name=""/>
        <dsp:cNvSpPr/>
      </dsp:nvSpPr>
      <dsp:spPr>
        <a:xfrm>
          <a:off x="3260787" y="463306"/>
          <a:ext cx="1777253" cy="112855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C3E0017-B28E-4801-8BE8-667A26E207D5}">
      <dsp:nvSpPr>
        <dsp:cNvPr id="0" name=""/>
        <dsp:cNvSpPr/>
      </dsp:nvSpPr>
      <dsp:spPr>
        <a:xfrm>
          <a:off x="3458259" y="650905"/>
          <a:ext cx="1777253" cy="1128555"/>
        </a:xfrm>
        <a:prstGeom prst="roundRect">
          <a:avLst>
            <a:gd name="adj" fmla="val 10000"/>
          </a:avLst>
        </a:prstGeom>
        <a:solidFill>
          <a:schemeClr val="lt1">
            <a:alpha val="90000"/>
            <a:hueOff val="0"/>
            <a:satOff val="0"/>
            <a:lumOff val="0"/>
            <a:alphaOff val="0"/>
          </a:schemeClr>
        </a:solidFill>
        <a:ln w="9525" cap="flat" cmpd="sng" algn="ctr">
          <a:solidFill>
            <a:srgbClr val="FF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b="1" kern="1200" dirty="0" smtClean="0"/>
            <a:t>SIFAT</a:t>
          </a:r>
          <a:endParaRPr lang="id-ID" sz="1800" b="1" kern="1200" dirty="0"/>
        </a:p>
      </dsp:txBody>
      <dsp:txXfrm>
        <a:off x="3491313" y="683959"/>
        <a:ext cx="1711145" cy="1062447"/>
      </dsp:txXfrm>
    </dsp:sp>
    <dsp:sp modelId="{8F562BAB-969E-4169-B5EC-5849FDF8B253}">
      <dsp:nvSpPr>
        <dsp:cNvPr id="0" name=""/>
        <dsp:cNvSpPr/>
      </dsp:nvSpPr>
      <dsp:spPr>
        <a:xfrm>
          <a:off x="2489" y="2108747"/>
          <a:ext cx="1777253" cy="11285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D76E3D-643A-47AA-ABF8-B16DE1171CB3}">
      <dsp:nvSpPr>
        <dsp:cNvPr id="0" name=""/>
        <dsp:cNvSpPr/>
      </dsp:nvSpPr>
      <dsp:spPr>
        <a:xfrm>
          <a:off x="199961" y="2296346"/>
          <a:ext cx="1777253" cy="1128555"/>
        </a:xfrm>
        <a:prstGeom prst="roundRect">
          <a:avLst>
            <a:gd name="adj" fmla="val 10000"/>
          </a:avLst>
        </a:prstGeom>
        <a:solidFill>
          <a:schemeClr val="lt1">
            <a:alpha val="90000"/>
            <a:hueOff val="0"/>
            <a:satOff val="0"/>
            <a:lumOff val="0"/>
            <a:alphaOff val="0"/>
          </a:schemeClr>
        </a:solidFill>
        <a:ln w="9525" cap="flat" cmpd="sng" algn="ctr">
          <a:solidFill>
            <a:srgbClr val="FF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Mandiri</a:t>
          </a:r>
          <a:endParaRPr lang="id-ID" sz="1800" kern="1200" dirty="0"/>
        </a:p>
      </dsp:txBody>
      <dsp:txXfrm>
        <a:off x="233015" y="2329400"/>
        <a:ext cx="1711145" cy="1062447"/>
      </dsp:txXfrm>
    </dsp:sp>
    <dsp:sp modelId="{2C3A4D67-73C9-4006-BA0B-DE90B2827D2F}">
      <dsp:nvSpPr>
        <dsp:cNvPr id="0" name=""/>
        <dsp:cNvSpPr/>
      </dsp:nvSpPr>
      <dsp:spPr>
        <a:xfrm>
          <a:off x="2174687" y="2108747"/>
          <a:ext cx="1777253" cy="11285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72A3BFB-D347-486D-9647-F0BAC54E55E9}">
      <dsp:nvSpPr>
        <dsp:cNvPr id="0" name=""/>
        <dsp:cNvSpPr/>
      </dsp:nvSpPr>
      <dsp:spPr>
        <a:xfrm>
          <a:off x="2372160" y="2296346"/>
          <a:ext cx="1777253" cy="1128555"/>
        </a:xfrm>
        <a:prstGeom prst="roundRect">
          <a:avLst>
            <a:gd name="adj" fmla="val 10000"/>
          </a:avLst>
        </a:prstGeom>
        <a:solidFill>
          <a:schemeClr val="lt1">
            <a:alpha val="90000"/>
            <a:hueOff val="0"/>
            <a:satOff val="0"/>
            <a:lumOff val="0"/>
            <a:alphaOff val="0"/>
          </a:schemeClr>
        </a:solidFill>
        <a:ln w="9525" cap="flat" cmpd="sng" algn="ctr">
          <a:solidFill>
            <a:srgbClr val="FF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Dinamis</a:t>
          </a:r>
          <a:endParaRPr lang="id-ID" sz="1800" kern="1200" dirty="0"/>
        </a:p>
      </dsp:txBody>
      <dsp:txXfrm>
        <a:off x="2405214" y="2329400"/>
        <a:ext cx="1711145" cy="1062447"/>
      </dsp:txXfrm>
    </dsp:sp>
    <dsp:sp modelId="{44D8BFAC-7178-40BA-98CC-7EC7FBDE84AA}">
      <dsp:nvSpPr>
        <dsp:cNvPr id="0" name=""/>
        <dsp:cNvSpPr/>
      </dsp:nvSpPr>
      <dsp:spPr>
        <a:xfrm>
          <a:off x="4346886" y="2108747"/>
          <a:ext cx="1777253" cy="11285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294296F-EE82-45E4-AF84-913A3160FC67}">
      <dsp:nvSpPr>
        <dsp:cNvPr id="0" name=""/>
        <dsp:cNvSpPr/>
      </dsp:nvSpPr>
      <dsp:spPr>
        <a:xfrm>
          <a:off x="4544358" y="2296346"/>
          <a:ext cx="1777253" cy="1128555"/>
        </a:xfrm>
        <a:prstGeom prst="roundRect">
          <a:avLst>
            <a:gd name="adj" fmla="val 10000"/>
          </a:avLst>
        </a:prstGeom>
        <a:solidFill>
          <a:schemeClr val="lt1">
            <a:alpha val="90000"/>
            <a:hueOff val="0"/>
            <a:satOff val="0"/>
            <a:lumOff val="0"/>
            <a:alphaOff val="0"/>
          </a:schemeClr>
        </a:solidFill>
        <a:ln w="9525" cap="flat" cmpd="sng" algn="ctr">
          <a:solidFill>
            <a:srgbClr val="FF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Wibawa</a:t>
          </a:r>
          <a:endParaRPr lang="id-ID" sz="1800" kern="1200" dirty="0"/>
        </a:p>
      </dsp:txBody>
      <dsp:txXfrm>
        <a:off x="4577412" y="2329400"/>
        <a:ext cx="1711145" cy="1062447"/>
      </dsp:txXfrm>
    </dsp:sp>
    <dsp:sp modelId="{7D6A150F-7AFF-4253-B64D-212AACE1E283}">
      <dsp:nvSpPr>
        <dsp:cNvPr id="0" name=""/>
        <dsp:cNvSpPr/>
      </dsp:nvSpPr>
      <dsp:spPr>
        <a:xfrm>
          <a:off x="6519084" y="2108747"/>
          <a:ext cx="1777253" cy="112855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4F1E0FD-60CA-4696-B44A-468B562C6B38}">
      <dsp:nvSpPr>
        <dsp:cNvPr id="0" name=""/>
        <dsp:cNvSpPr/>
      </dsp:nvSpPr>
      <dsp:spPr>
        <a:xfrm>
          <a:off x="6716557" y="2296346"/>
          <a:ext cx="1777253" cy="1128555"/>
        </a:xfrm>
        <a:prstGeom prst="roundRect">
          <a:avLst>
            <a:gd name="adj" fmla="val 10000"/>
          </a:avLst>
        </a:prstGeom>
        <a:solidFill>
          <a:schemeClr val="lt1">
            <a:alpha val="90000"/>
            <a:hueOff val="0"/>
            <a:satOff val="0"/>
            <a:lumOff val="0"/>
            <a:alphaOff val="0"/>
          </a:schemeClr>
        </a:solidFill>
        <a:ln w="9525" cap="flat" cmpd="sng" algn="ctr">
          <a:solidFill>
            <a:srgbClr val="FF0000"/>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d-ID" sz="1800" kern="1200" dirty="0" smtClean="0"/>
            <a:t>Konsultasi dan Kerjasama</a:t>
          </a:r>
          <a:endParaRPr lang="id-ID" sz="1800" kern="1200" dirty="0"/>
        </a:p>
      </dsp:txBody>
      <dsp:txXfrm>
        <a:off x="6749611" y="2329400"/>
        <a:ext cx="1711145" cy="10624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38A50-2D9F-4C72-A14F-CEC209D3D064}">
      <dsp:nvSpPr>
        <dsp:cNvPr id="0" name=""/>
        <dsp:cNvSpPr/>
      </dsp:nvSpPr>
      <dsp:spPr>
        <a:xfrm>
          <a:off x="0" y="434428"/>
          <a:ext cx="8496300" cy="680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E5D181A-92D5-4F16-A20C-D403F85E8F61}">
      <dsp:nvSpPr>
        <dsp:cNvPr id="0" name=""/>
        <dsp:cNvSpPr/>
      </dsp:nvSpPr>
      <dsp:spPr>
        <a:xfrm>
          <a:off x="424815" y="35908"/>
          <a:ext cx="5947410" cy="7970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4798" tIns="0" rIns="224798" bIns="0" numCol="1" spcCol="1270" anchor="ctr" anchorCtr="0">
          <a:noAutofit/>
        </a:bodyPr>
        <a:lstStyle/>
        <a:p>
          <a:pPr lvl="0" algn="l" defTabSz="1200150">
            <a:lnSpc>
              <a:spcPct val="90000"/>
            </a:lnSpc>
            <a:spcBef>
              <a:spcPct val="0"/>
            </a:spcBef>
            <a:spcAft>
              <a:spcPct val="35000"/>
            </a:spcAft>
          </a:pPr>
          <a:r>
            <a:rPr lang="id-ID" sz="2700" kern="1200" dirty="0" smtClean="0"/>
            <a:t>1. </a:t>
          </a:r>
          <a:r>
            <a:rPr lang="id-ID" sz="2700" kern="1200" dirty="0" smtClean="0">
              <a:effectLst>
                <a:outerShdw blurRad="38100" dist="38100" dir="2700000" algn="tl">
                  <a:srgbClr val="000000">
                    <a:alpha val="43137"/>
                  </a:srgbClr>
                </a:outerShdw>
              </a:effectLst>
              <a:latin typeface="Agency FB" pitchFamily="34" charset="0"/>
            </a:rPr>
            <a:t>Landasan Idiil : Pancasila</a:t>
          </a:r>
          <a:endParaRPr lang="id-ID" sz="2700" kern="1200" dirty="0"/>
        </a:p>
      </dsp:txBody>
      <dsp:txXfrm>
        <a:off x="463723" y="74816"/>
        <a:ext cx="5869594" cy="719224"/>
      </dsp:txXfrm>
    </dsp:sp>
    <dsp:sp modelId="{F90F5149-70A0-48E3-A4B7-405AEDAA9509}">
      <dsp:nvSpPr>
        <dsp:cNvPr id="0" name=""/>
        <dsp:cNvSpPr/>
      </dsp:nvSpPr>
      <dsp:spPr>
        <a:xfrm>
          <a:off x="0" y="1659148"/>
          <a:ext cx="8496300" cy="6804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FFE7224-16B4-433C-A359-A27DA89CA2CF}">
      <dsp:nvSpPr>
        <dsp:cNvPr id="0" name=""/>
        <dsp:cNvSpPr/>
      </dsp:nvSpPr>
      <dsp:spPr>
        <a:xfrm>
          <a:off x="424815" y="1260628"/>
          <a:ext cx="5947410" cy="79704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4798" tIns="0" rIns="224798" bIns="0" numCol="1" spcCol="1270" anchor="ctr" anchorCtr="0">
          <a:noAutofit/>
        </a:bodyPr>
        <a:lstStyle/>
        <a:p>
          <a:pPr lvl="0" algn="l" defTabSz="1200150">
            <a:lnSpc>
              <a:spcPct val="90000"/>
            </a:lnSpc>
            <a:spcBef>
              <a:spcPct val="0"/>
            </a:spcBef>
            <a:spcAft>
              <a:spcPct val="35000"/>
            </a:spcAft>
          </a:pPr>
          <a:r>
            <a:rPr lang="id-ID" sz="2700" kern="1200" dirty="0" smtClean="0"/>
            <a:t>2. </a:t>
          </a:r>
          <a:r>
            <a:rPr lang="id-ID" sz="2700" kern="1200" dirty="0" smtClean="0">
              <a:effectLst>
                <a:outerShdw blurRad="38100" dist="38100" dir="2700000" algn="tl">
                  <a:srgbClr val="000000">
                    <a:alpha val="43137"/>
                  </a:srgbClr>
                </a:outerShdw>
              </a:effectLst>
              <a:latin typeface="Agency FB" pitchFamily="34" charset="0"/>
            </a:rPr>
            <a:t>Landasan Konstitusional : UUD 1945</a:t>
          </a:r>
          <a:endParaRPr lang="id-ID" sz="2700" kern="1200" dirty="0"/>
        </a:p>
      </dsp:txBody>
      <dsp:txXfrm>
        <a:off x="463723" y="1299536"/>
        <a:ext cx="5869594" cy="719224"/>
      </dsp:txXfrm>
    </dsp:sp>
    <dsp:sp modelId="{30582D0A-74F6-45E4-8194-0539D5004165}">
      <dsp:nvSpPr>
        <dsp:cNvPr id="0" name=""/>
        <dsp:cNvSpPr/>
      </dsp:nvSpPr>
      <dsp:spPr>
        <a:xfrm>
          <a:off x="0" y="2883868"/>
          <a:ext cx="8496300" cy="6804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A0DFD1-C529-419D-83EE-18C711FF27A5}">
      <dsp:nvSpPr>
        <dsp:cNvPr id="0" name=""/>
        <dsp:cNvSpPr/>
      </dsp:nvSpPr>
      <dsp:spPr>
        <a:xfrm>
          <a:off x="424815" y="2485348"/>
          <a:ext cx="5947410" cy="79704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4798" tIns="0" rIns="224798" bIns="0" numCol="1" spcCol="1270" anchor="ctr" anchorCtr="0">
          <a:noAutofit/>
        </a:bodyPr>
        <a:lstStyle/>
        <a:p>
          <a:pPr lvl="0" algn="l" defTabSz="1200150">
            <a:lnSpc>
              <a:spcPct val="90000"/>
            </a:lnSpc>
            <a:spcBef>
              <a:spcPct val="0"/>
            </a:spcBef>
            <a:spcAft>
              <a:spcPct val="35000"/>
            </a:spcAft>
          </a:pPr>
          <a:r>
            <a:rPr lang="id-ID" sz="2700" kern="1200" dirty="0" smtClean="0"/>
            <a:t>3. </a:t>
          </a:r>
          <a:r>
            <a:rPr lang="id-ID" sz="2700" kern="1200" dirty="0" smtClean="0">
              <a:effectLst>
                <a:outerShdw blurRad="38100" dist="38100" dir="2700000" algn="tl">
                  <a:srgbClr val="000000">
                    <a:alpha val="43137"/>
                  </a:srgbClr>
                </a:outerShdw>
              </a:effectLst>
              <a:latin typeface="Agency FB" pitchFamily="34" charset="0"/>
            </a:rPr>
            <a:t>Landasan Visional : Wawasan Nusantara</a:t>
          </a:r>
          <a:endParaRPr lang="id-ID" sz="2700" kern="1200" dirty="0"/>
        </a:p>
      </dsp:txBody>
      <dsp:txXfrm>
        <a:off x="463723" y="2524256"/>
        <a:ext cx="5869594"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69F03-F978-4B17-BDE2-0344B7E9CDBB}">
      <dsp:nvSpPr>
        <dsp:cNvPr id="0" name=""/>
        <dsp:cNvSpPr/>
      </dsp:nvSpPr>
      <dsp:spPr>
        <a:xfrm rot="21300000">
          <a:off x="117096" y="1438804"/>
          <a:ext cx="8262106" cy="722840"/>
        </a:xfrm>
        <a:prstGeom prst="mathMinus">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D5B84CBB-B2D3-4862-8B59-710AAE281CE5}">
      <dsp:nvSpPr>
        <dsp:cNvPr id="0" name=""/>
        <dsp:cNvSpPr/>
      </dsp:nvSpPr>
      <dsp:spPr>
        <a:xfrm>
          <a:off x="1019556" y="180022"/>
          <a:ext cx="2548890" cy="1440180"/>
        </a:xfrm>
        <a:prstGeom prst="downArrow">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15DF6D1-1C58-4FDD-977D-CC795FC8A883}">
      <dsp:nvSpPr>
        <dsp:cNvPr id="0" name=""/>
        <dsp:cNvSpPr/>
      </dsp:nvSpPr>
      <dsp:spPr>
        <a:xfrm>
          <a:off x="4503039" y="0"/>
          <a:ext cx="2718816" cy="151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d-ID" sz="2400" kern="1200" dirty="0" smtClean="0">
              <a:effectLst/>
              <a:latin typeface="Agency FB" pitchFamily="34" charset="0"/>
            </a:rPr>
            <a:t>Adanya Manusia Yang Berbudaya</a:t>
          </a:r>
          <a:endParaRPr lang="id-ID" sz="2400" kern="1200" dirty="0">
            <a:effectLst/>
          </a:endParaRPr>
        </a:p>
      </dsp:txBody>
      <dsp:txXfrm>
        <a:off x="4503039" y="0"/>
        <a:ext cx="2718816" cy="1512189"/>
      </dsp:txXfrm>
    </dsp:sp>
    <dsp:sp modelId="{13F7B4BC-170C-43EA-ABF2-02056ACE6BD7}">
      <dsp:nvSpPr>
        <dsp:cNvPr id="0" name=""/>
        <dsp:cNvSpPr/>
      </dsp:nvSpPr>
      <dsp:spPr>
        <a:xfrm>
          <a:off x="4927853" y="1980247"/>
          <a:ext cx="2548890" cy="1440180"/>
        </a:xfrm>
        <a:prstGeom prst="upArrow">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4CCBF30-5EE5-406B-B118-4BBAAC0BCD61}">
      <dsp:nvSpPr>
        <dsp:cNvPr id="0" name=""/>
        <dsp:cNvSpPr/>
      </dsp:nvSpPr>
      <dsp:spPr>
        <a:xfrm>
          <a:off x="1274445" y="2088261"/>
          <a:ext cx="2718816" cy="1512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id-ID" sz="2400" kern="1200" dirty="0" smtClean="0">
              <a:effectLst/>
              <a:latin typeface="Agency FB" pitchFamily="34" charset="0"/>
            </a:rPr>
            <a:t>Adanya Tujuan Nasional, Ideologi Negara dan Falsafah Hidup Bangsa</a:t>
          </a:r>
          <a:endParaRPr lang="id-ID" sz="2400" kern="1200" dirty="0">
            <a:effectLst/>
          </a:endParaRPr>
        </a:p>
      </dsp:txBody>
      <dsp:txXfrm>
        <a:off x="1274445" y="2088261"/>
        <a:ext cx="2718816" cy="15121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FE6CA-0394-4427-AB7C-A421EF2C281D}">
      <dsp:nvSpPr>
        <dsp:cNvPr id="0" name=""/>
        <dsp:cNvSpPr/>
      </dsp:nvSpPr>
      <dsp:spPr>
        <a:xfrm>
          <a:off x="0" y="268"/>
          <a:ext cx="6912768" cy="29952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b="1" kern="1200" dirty="0" smtClean="0"/>
            <a:t>Ketahanan nasional merupakan suatu ajaran yang diyakini kebenarannya oleh seluruh bangsa Indonesia serta merupakan cara terbaik yang perlu di implementasikan secara berlanjut dalam rangka membina kondisi kehidupan nasional yang ingin diwujudkan, wawasan nusantara dan ketahanan nasional berkedudukan sebagai landasan konseptual, yang didasari oleh Pancasil sebagai landasan ideal dan UUD sebagai landasan konstisional dalam paradigma pembangunan nasional.</a:t>
          </a:r>
          <a:endParaRPr lang="id-ID" sz="1600" kern="1200" dirty="0"/>
        </a:p>
      </dsp:txBody>
      <dsp:txXfrm>
        <a:off x="146214" y="146482"/>
        <a:ext cx="6620340" cy="2702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FAADD-0DC6-4F8F-8081-08660FA91B9F}">
      <dsp:nvSpPr>
        <dsp:cNvPr id="0" name=""/>
        <dsp:cNvSpPr/>
      </dsp:nvSpPr>
      <dsp:spPr>
        <a:xfrm>
          <a:off x="0" y="60663"/>
          <a:ext cx="6912768" cy="15724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1" kern="1200" dirty="0" smtClean="0"/>
            <a:t>fungsinya sebagai doktrin dasar nasional perlu dipahami untuk menjamin tetap terjadinya pola pikir, pola sikap, pola tindak dan pola kerja dalam menyatukan langkah bangsa yang bersifat inter – regional (wilayah), inter – sektoral maupun multi disiplin.</a:t>
          </a:r>
          <a:endParaRPr lang="id-ID" sz="1600" kern="1200" dirty="0"/>
        </a:p>
      </dsp:txBody>
      <dsp:txXfrm>
        <a:off x="76762" y="137425"/>
        <a:ext cx="6759244" cy="1418956"/>
      </dsp:txXfrm>
    </dsp:sp>
    <dsp:sp modelId="{EE4755F5-69C0-48B0-9234-2711F3F0B4F6}">
      <dsp:nvSpPr>
        <dsp:cNvPr id="0" name=""/>
        <dsp:cNvSpPr/>
      </dsp:nvSpPr>
      <dsp:spPr>
        <a:xfrm>
          <a:off x="0" y="1679224"/>
          <a:ext cx="6912768" cy="157248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tr-TR" sz="1600" b="1" kern="1200" dirty="0" smtClean="0"/>
            <a:t>fungsi sebagai pola dasar pembangunan nasional. Pada hakikatnya merupakan arah dan pedoman dalam pelaksanaan pembangunman nasional disegala bidang dan sektor pembangunan secara terpadu, yang dilaksanakan sesuai dengan rancangan program.</a:t>
          </a:r>
          <a:endParaRPr lang="id-ID" sz="1600" kern="1200" dirty="0"/>
        </a:p>
      </dsp:txBody>
      <dsp:txXfrm>
        <a:off x="76762" y="1755986"/>
        <a:ext cx="6759244" cy="1418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E7268-55B5-448B-BF9D-C7E165BA05A3}">
      <dsp:nvSpPr>
        <dsp:cNvPr id="0" name=""/>
        <dsp:cNvSpPr/>
      </dsp:nvSpPr>
      <dsp:spPr>
        <a:xfrm>
          <a:off x="0" y="250648"/>
          <a:ext cx="6912768" cy="327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EE2AC37-F790-4DC3-9969-35B69E8D37BD}">
      <dsp:nvSpPr>
        <dsp:cNvPr id="0" name=""/>
        <dsp:cNvSpPr/>
      </dsp:nvSpPr>
      <dsp:spPr>
        <a:xfrm>
          <a:off x="349696" y="43410"/>
          <a:ext cx="4838937" cy="3837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900" tIns="0" rIns="182900" bIns="0" numCol="1" spcCol="1270" anchor="ctr" anchorCtr="0">
          <a:noAutofit/>
        </a:bodyPr>
        <a:lstStyle/>
        <a:p>
          <a:pPr lvl="0" algn="l" defTabSz="577850" rtl="0">
            <a:lnSpc>
              <a:spcPct val="90000"/>
            </a:lnSpc>
            <a:spcBef>
              <a:spcPct val="0"/>
            </a:spcBef>
            <a:spcAft>
              <a:spcPct val="35000"/>
            </a:spcAft>
          </a:pPr>
          <a:r>
            <a:rPr lang="hu-HU" sz="1300" b="1" kern="1200" smtClean="0"/>
            <a:t>a.  </a:t>
          </a:r>
          <a:r>
            <a:rPr lang="id-ID" sz="1300" b="1" kern="1200" smtClean="0"/>
            <a:t> </a:t>
          </a:r>
          <a:r>
            <a:rPr lang="hu-HU" sz="1300" b="1" kern="1200" smtClean="0"/>
            <a:t>Aspek Ekonomi</a:t>
          </a:r>
          <a:endParaRPr lang="id-ID" sz="1300" kern="1200"/>
        </a:p>
      </dsp:txBody>
      <dsp:txXfrm>
        <a:off x="368430" y="62144"/>
        <a:ext cx="4801469" cy="346292"/>
      </dsp:txXfrm>
    </dsp:sp>
    <dsp:sp modelId="{6691A22C-7DD7-4998-B4F8-59FB5B9699B8}">
      <dsp:nvSpPr>
        <dsp:cNvPr id="0" name=""/>
        <dsp:cNvSpPr/>
      </dsp:nvSpPr>
      <dsp:spPr>
        <a:xfrm>
          <a:off x="0" y="840328"/>
          <a:ext cx="6912768" cy="327600"/>
        </a:xfrm>
        <a:prstGeom prst="rect">
          <a:avLst/>
        </a:prstGeom>
        <a:solidFill>
          <a:schemeClr val="lt1">
            <a:alpha val="90000"/>
            <a:hueOff val="0"/>
            <a:satOff val="0"/>
            <a:lumOff val="0"/>
            <a:alphaOff val="0"/>
          </a:schemeClr>
        </a:solidFill>
        <a:ln w="9525" cap="flat" cmpd="sng" algn="ctr">
          <a:solidFill>
            <a:schemeClr val="accent5">
              <a:hueOff val="-2483469"/>
              <a:satOff val="9953"/>
              <a:lumOff val="215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8A12638-EAA4-4AF4-8441-A23D840D3953}">
      <dsp:nvSpPr>
        <dsp:cNvPr id="0" name=""/>
        <dsp:cNvSpPr/>
      </dsp:nvSpPr>
      <dsp:spPr>
        <a:xfrm>
          <a:off x="345638" y="648448"/>
          <a:ext cx="4838937" cy="383760"/>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900" tIns="0" rIns="182900" bIns="0" numCol="1" spcCol="1270" anchor="ctr" anchorCtr="0">
          <a:noAutofit/>
        </a:bodyPr>
        <a:lstStyle/>
        <a:p>
          <a:pPr lvl="0" algn="l" defTabSz="577850" rtl="0">
            <a:lnSpc>
              <a:spcPct val="90000"/>
            </a:lnSpc>
            <a:spcBef>
              <a:spcPct val="0"/>
            </a:spcBef>
            <a:spcAft>
              <a:spcPct val="35000"/>
            </a:spcAft>
          </a:pPr>
          <a:r>
            <a:rPr lang="tr-TR" sz="1300" b="1" kern="1200" smtClean="0"/>
            <a:t>b.</a:t>
          </a:r>
          <a:r>
            <a:rPr lang="tr-TR" sz="1300" kern="1200" smtClean="0"/>
            <a:t>   </a:t>
          </a:r>
          <a:r>
            <a:rPr lang="tr-TR" sz="1300" b="1" kern="1200" smtClean="0"/>
            <a:t>Aspek Sosial Budaya</a:t>
          </a:r>
          <a:endParaRPr lang="id-ID" sz="1300" kern="1200"/>
        </a:p>
      </dsp:txBody>
      <dsp:txXfrm>
        <a:off x="364372" y="667182"/>
        <a:ext cx="4801469" cy="346292"/>
      </dsp:txXfrm>
    </dsp:sp>
    <dsp:sp modelId="{02F53CA9-60C4-4C00-8B94-46526ADB2C0B}">
      <dsp:nvSpPr>
        <dsp:cNvPr id="0" name=""/>
        <dsp:cNvSpPr/>
      </dsp:nvSpPr>
      <dsp:spPr>
        <a:xfrm>
          <a:off x="0" y="1430008"/>
          <a:ext cx="6912768" cy="3276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378E852-04E0-4313-B26A-90902A29E8F5}">
      <dsp:nvSpPr>
        <dsp:cNvPr id="0" name=""/>
        <dsp:cNvSpPr/>
      </dsp:nvSpPr>
      <dsp:spPr>
        <a:xfrm>
          <a:off x="345638" y="1238128"/>
          <a:ext cx="4838937" cy="38376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900" tIns="0" rIns="182900" bIns="0" numCol="1" spcCol="1270" anchor="ctr" anchorCtr="0">
          <a:noAutofit/>
        </a:bodyPr>
        <a:lstStyle/>
        <a:p>
          <a:pPr lvl="0" algn="l" defTabSz="577850" rtl="0">
            <a:lnSpc>
              <a:spcPct val="90000"/>
            </a:lnSpc>
            <a:spcBef>
              <a:spcPct val="0"/>
            </a:spcBef>
            <a:spcAft>
              <a:spcPct val="35000"/>
            </a:spcAft>
          </a:pPr>
          <a:r>
            <a:rPr lang="tr-TR" sz="1300" b="1" kern="1200" smtClean="0"/>
            <a:t>c.</a:t>
          </a:r>
          <a:r>
            <a:rPr lang="tr-TR" sz="1300" kern="1200" smtClean="0"/>
            <a:t>    </a:t>
          </a:r>
          <a:r>
            <a:rPr lang="tr-TR" sz="1300" b="1" kern="1200" smtClean="0"/>
            <a:t>Aspek Pertahanan dan Keamanan</a:t>
          </a:r>
          <a:endParaRPr lang="id-ID" sz="1300" kern="1200"/>
        </a:p>
      </dsp:txBody>
      <dsp:txXfrm>
        <a:off x="364372" y="1256862"/>
        <a:ext cx="4801469" cy="346292"/>
      </dsp:txXfrm>
    </dsp:sp>
    <dsp:sp modelId="{207A26B1-34B1-4F15-B8D5-1E24E1616186}">
      <dsp:nvSpPr>
        <dsp:cNvPr id="0" name=""/>
        <dsp:cNvSpPr/>
      </dsp:nvSpPr>
      <dsp:spPr>
        <a:xfrm>
          <a:off x="0" y="2019688"/>
          <a:ext cx="6912768" cy="327600"/>
        </a:xfrm>
        <a:prstGeom prst="rect">
          <a:avLst/>
        </a:prstGeom>
        <a:solidFill>
          <a:schemeClr val="lt1">
            <a:alpha val="90000"/>
            <a:hueOff val="0"/>
            <a:satOff val="0"/>
            <a:lumOff val="0"/>
            <a:alphaOff val="0"/>
          </a:schemeClr>
        </a:solidFill>
        <a:ln w="9525" cap="flat" cmpd="sng" algn="ctr">
          <a:solidFill>
            <a:schemeClr val="accent5">
              <a:hueOff val="-7450407"/>
              <a:satOff val="29858"/>
              <a:lumOff val="647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CB9852F-981E-4B1E-BED7-19A662D11E5B}">
      <dsp:nvSpPr>
        <dsp:cNvPr id="0" name=""/>
        <dsp:cNvSpPr/>
      </dsp:nvSpPr>
      <dsp:spPr>
        <a:xfrm>
          <a:off x="345638" y="1827808"/>
          <a:ext cx="4838937" cy="383760"/>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900" tIns="0" rIns="182900" bIns="0" numCol="1" spcCol="1270" anchor="ctr" anchorCtr="0">
          <a:noAutofit/>
        </a:bodyPr>
        <a:lstStyle/>
        <a:p>
          <a:pPr lvl="0" algn="l" defTabSz="577850" rtl="0">
            <a:lnSpc>
              <a:spcPct val="90000"/>
            </a:lnSpc>
            <a:spcBef>
              <a:spcPct val="0"/>
            </a:spcBef>
            <a:spcAft>
              <a:spcPct val="35000"/>
            </a:spcAft>
          </a:pPr>
          <a:r>
            <a:rPr lang="hu-HU" sz="1300" b="1" kern="1200" dirty="0" smtClean="0"/>
            <a:t>d.</a:t>
          </a:r>
          <a:r>
            <a:rPr lang="hu-HU" sz="1300" kern="1200" dirty="0" smtClean="0"/>
            <a:t>   </a:t>
          </a:r>
          <a:r>
            <a:rPr lang="hu-HU" sz="1300" b="1" kern="1200" dirty="0" smtClean="0"/>
            <a:t>Aspek Politik</a:t>
          </a:r>
          <a:endParaRPr lang="id-ID" sz="1300" kern="1200" dirty="0"/>
        </a:p>
      </dsp:txBody>
      <dsp:txXfrm>
        <a:off x="364372" y="1846542"/>
        <a:ext cx="4801469" cy="346292"/>
      </dsp:txXfrm>
    </dsp:sp>
    <dsp:sp modelId="{47E7C860-69CD-4DFF-90A1-1D2EF7F47737}">
      <dsp:nvSpPr>
        <dsp:cNvPr id="0" name=""/>
        <dsp:cNvSpPr/>
      </dsp:nvSpPr>
      <dsp:spPr>
        <a:xfrm>
          <a:off x="0" y="2609368"/>
          <a:ext cx="6912768" cy="3276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82036C4-DC50-43B3-878E-F00E898A80D7}">
      <dsp:nvSpPr>
        <dsp:cNvPr id="0" name=""/>
        <dsp:cNvSpPr/>
      </dsp:nvSpPr>
      <dsp:spPr>
        <a:xfrm>
          <a:off x="345638" y="2417488"/>
          <a:ext cx="4838937" cy="38376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2900" tIns="0" rIns="182900" bIns="0" numCol="1" spcCol="1270" anchor="ctr" anchorCtr="0">
          <a:noAutofit/>
        </a:bodyPr>
        <a:lstStyle/>
        <a:p>
          <a:pPr lvl="0" algn="l" defTabSz="577850" rtl="0">
            <a:lnSpc>
              <a:spcPct val="90000"/>
            </a:lnSpc>
            <a:spcBef>
              <a:spcPct val="0"/>
            </a:spcBef>
            <a:spcAft>
              <a:spcPct val="35000"/>
            </a:spcAft>
          </a:pPr>
          <a:r>
            <a:rPr lang="hu-HU" sz="1300" b="1" kern="1200" dirty="0" smtClean="0"/>
            <a:t>e.</a:t>
          </a:r>
          <a:r>
            <a:rPr lang="hu-HU" sz="1300" kern="1200" dirty="0" smtClean="0"/>
            <a:t>   </a:t>
          </a:r>
          <a:r>
            <a:rPr lang="hu-HU" sz="1300" b="1" kern="1200" dirty="0" smtClean="0"/>
            <a:t>Aspek Ideologi</a:t>
          </a:r>
          <a:endParaRPr lang="id-ID" sz="1300" kern="1200" dirty="0"/>
        </a:p>
      </dsp:txBody>
      <dsp:txXfrm>
        <a:off x="364372" y="2436222"/>
        <a:ext cx="4801469" cy="346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54535-4EEC-4500-8DBB-4B5B7CFC5FF6}">
      <dsp:nvSpPr>
        <dsp:cNvPr id="0" name=""/>
        <dsp:cNvSpPr/>
      </dsp:nvSpPr>
      <dsp:spPr>
        <a:xfrm>
          <a:off x="3412613" y="1497805"/>
          <a:ext cx="373373" cy="711457"/>
        </a:xfrm>
        <a:custGeom>
          <a:avLst/>
          <a:gdLst/>
          <a:ahLst/>
          <a:cxnLst/>
          <a:rect l="0" t="0" r="0" b="0"/>
          <a:pathLst>
            <a:path>
              <a:moveTo>
                <a:pt x="0" y="0"/>
              </a:moveTo>
              <a:lnTo>
                <a:pt x="186686" y="0"/>
              </a:lnTo>
              <a:lnTo>
                <a:pt x="186686" y="711457"/>
              </a:lnTo>
              <a:lnTo>
                <a:pt x="373373" y="711457"/>
              </a:lnTo>
            </a:path>
          </a:pathLst>
        </a:custGeom>
        <a:noFill/>
        <a:ln w="9525" cap="flat" cmpd="sng" algn="ctr">
          <a:solidFill>
            <a:srgbClr val="FF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579213" y="1833447"/>
        <a:ext cx="40173" cy="40173"/>
      </dsp:txXfrm>
    </dsp:sp>
    <dsp:sp modelId="{ACB60AC8-DA1D-4977-96BF-107ECCC4B263}">
      <dsp:nvSpPr>
        <dsp:cNvPr id="0" name=""/>
        <dsp:cNvSpPr/>
      </dsp:nvSpPr>
      <dsp:spPr>
        <a:xfrm>
          <a:off x="3412613" y="1452085"/>
          <a:ext cx="373373" cy="91440"/>
        </a:xfrm>
        <a:custGeom>
          <a:avLst/>
          <a:gdLst/>
          <a:ahLst/>
          <a:cxnLst/>
          <a:rect l="0" t="0" r="0" b="0"/>
          <a:pathLst>
            <a:path>
              <a:moveTo>
                <a:pt x="0" y="45720"/>
              </a:moveTo>
              <a:lnTo>
                <a:pt x="373373" y="4572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589966" y="1488471"/>
        <a:ext cx="18668" cy="18668"/>
      </dsp:txXfrm>
    </dsp:sp>
    <dsp:sp modelId="{C17D10BB-EEA3-425F-A6EB-00312B8C5768}">
      <dsp:nvSpPr>
        <dsp:cNvPr id="0" name=""/>
        <dsp:cNvSpPr/>
      </dsp:nvSpPr>
      <dsp:spPr>
        <a:xfrm>
          <a:off x="3412613" y="786348"/>
          <a:ext cx="373373" cy="711457"/>
        </a:xfrm>
        <a:custGeom>
          <a:avLst/>
          <a:gdLst/>
          <a:ahLst/>
          <a:cxnLst/>
          <a:rect l="0" t="0" r="0" b="0"/>
          <a:pathLst>
            <a:path>
              <a:moveTo>
                <a:pt x="0" y="711457"/>
              </a:moveTo>
              <a:lnTo>
                <a:pt x="186686" y="711457"/>
              </a:lnTo>
              <a:lnTo>
                <a:pt x="186686" y="0"/>
              </a:lnTo>
              <a:lnTo>
                <a:pt x="373373" y="0"/>
              </a:lnTo>
            </a:path>
          </a:pathLst>
        </a:custGeom>
        <a:noFill/>
        <a:ln w="9525" cap="flat" cmpd="sng" algn="ctr">
          <a:solidFill>
            <a:srgbClr val="FF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579213" y="1121990"/>
        <a:ext cx="40173" cy="40173"/>
      </dsp:txXfrm>
    </dsp:sp>
    <dsp:sp modelId="{B55F7E56-0964-4C51-8C4B-A8C20C17754F}">
      <dsp:nvSpPr>
        <dsp:cNvPr id="0" name=""/>
        <dsp:cNvSpPr/>
      </dsp:nvSpPr>
      <dsp:spPr>
        <a:xfrm rot="16200000">
          <a:off x="1630224" y="1213222"/>
          <a:ext cx="2995611" cy="56916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id-ID" sz="2600" kern="1200" dirty="0" smtClean="0"/>
            <a:t>ALAMIAH</a:t>
          </a:r>
          <a:endParaRPr lang="id-ID" sz="2600" kern="1200" dirty="0"/>
        </a:p>
      </dsp:txBody>
      <dsp:txXfrm>
        <a:off x="1630224" y="1213222"/>
        <a:ext cx="2995611" cy="569166"/>
      </dsp:txXfrm>
    </dsp:sp>
    <dsp:sp modelId="{CAF5D746-B703-44F9-B242-A0D0554CBD43}">
      <dsp:nvSpPr>
        <dsp:cNvPr id="0" name=""/>
        <dsp:cNvSpPr/>
      </dsp:nvSpPr>
      <dsp:spPr>
        <a:xfrm>
          <a:off x="3785986" y="501765"/>
          <a:ext cx="1866865" cy="56916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Letak</a:t>
          </a:r>
          <a:r>
            <a:rPr lang="en-US" sz="1300" kern="1200" dirty="0" smtClean="0"/>
            <a:t> </a:t>
          </a:r>
          <a:r>
            <a:rPr lang="en-US" sz="1300" kern="1200" dirty="0" err="1" smtClean="0"/>
            <a:t>dan</a:t>
          </a:r>
          <a:r>
            <a:rPr lang="en-US" sz="1300" kern="1200" dirty="0" smtClean="0"/>
            <a:t> </a:t>
          </a:r>
          <a:r>
            <a:rPr lang="en-US" sz="1300" kern="1200" dirty="0" err="1" smtClean="0"/>
            <a:t>kedudukan</a:t>
          </a:r>
          <a:r>
            <a:rPr lang="en-US" sz="1300" kern="1200" dirty="0" smtClean="0"/>
            <a:t> </a:t>
          </a:r>
          <a:r>
            <a:rPr lang="en-US" sz="1300" kern="1200" dirty="0" err="1" smtClean="0"/>
            <a:t>geografi</a:t>
          </a:r>
          <a:endParaRPr lang="id-ID" sz="1300" kern="1200" dirty="0"/>
        </a:p>
      </dsp:txBody>
      <dsp:txXfrm>
        <a:off x="3785986" y="501765"/>
        <a:ext cx="1866865" cy="569166"/>
      </dsp:txXfrm>
    </dsp:sp>
    <dsp:sp modelId="{5BB1208C-F379-4501-A699-7DD705166A3A}">
      <dsp:nvSpPr>
        <dsp:cNvPr id="0" name=""/>
        <dsp:cNvSpPr/>
      </dsp:nvSpPr>
      <dsp:spPr>
        <a:xfrm>
          <a:off x="3785986" y="1213222"/>
          <a:ext cx="1866865" cy="56916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Keadaan</a:t>
          </a:r>
          <a:r>
            <a:rPr lang="en-US" sz="1300" kern="1200" dirty="0" smtClean="0"/>
            <a:t> </a:t>
          </a:r>
          <a:r>
            <a:rPr lang="en-US" sz="1300" kern="1200" dirty="0" err="1" smtClean="0"/>
            <a:t>dan</a:t>
          </a:r>
          <a:r>
            <a:rPr lang="en-US" sz="1300" kern="1200" dirty="0" smtClean="0"/>
            <a:t> </a:t>
          </a:r>
          <a:r>
            <a:rPr lang="en-US" sz="1300" kern="1200" dirty="0" err="1" smtClean="0"/>
            <a:t>kekayaan</a:t>
          </a:r>
          <a:r>
            <a:rPr lang="en-US" sz="1300" kern="1200" dirty="0" smtClean="0"/>
            <a:t> </a:t>
          </a:r>
          <a:r>
            <a:rPr lang="en-US" sz="1300" kern="1200" dirty="0" err="1" smtClean="0"/>
            <a:t>alam</a:t>
          </a:r>
          <a:endParaRPr lang="id-ID" sz="1300" kern="1200" dirty="0"/>
        </a:p>
      </dsp:txBody>
      <dsp:txXfrm>
        <a:off x="3785986" y="1213222"/>
        <a:ext cx="1866865" cy="569166"/>
      </dsp:txXfrm>
    </dsp:sp>
    <dsp:sp modelId="{A3753810-740B-49D8-8136-48403493A611}">
      <dsp:nvSpPr>
        <dsp:cNvPr id="0" name=""/>
        <dsp:cNvSpPr/>
      </dsp:nvSpPr>
      <dsp:spPr>
        <a:xfrm>
          <a:off x="3785986" y="1924680"/>
          <a:ext cx="1866865" cy="56916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err="1" smtClean="0"/>
            <a:t>Keadaan</a:t>
          </a:r>
          <a:r>
            <a:rPr lang="en-US" sz="1300" kern="1200" dirty="0" smtClean="0"/>
            <a:t> </a:t>
          </a:r>
          <a:r>
            <a:rPr lang="en-US" sz="1300" kern="1200" dirty="0" err="1" smtClean="0"/>
            <a:t>dan</a:t>
          </a:r>
          <a:r>
            <a:rPr lang="en-US" sz="1300" kern="1200" dirty="0" smtClean="0"/>
            <a:t> </a:t>
          </a:r>
          <a:r>
            <a:rPr lang="en-US" sz="1300" kern="1200" dirty="0" err="1" smtClean="0"/>
            <a:t>kemampuan</a:t>
          </a:r>
          <a:r>
            <a:rPr lang="en-US" sz="1300" kern="1200" dirty="0" smtClean="0"/>
            <a:t> </a:t>
          </a:r>
          <a:r>
            <a:rPr lang="en-US" sz="1300" kern="1200" dirty="0" err="1" smtClean="0"/>
            <a:t>penduduk</a:t>
          </a:r>
          <a:endParaRPr lang="id-ID" sz="1300" kern="1200" dirty="0"/>
        </a:p>
      </dsp:txBody>
      <dsp:txXfrm>
        <a:off x="3785986" y="1924680"/>
        <a:ext cx="1866865" cy="5691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C7A63-4CF5-43BA-A1E0-386BC5E8AB8F}">
      <dsp:nvSpPr>
        <dsp:cNvPr id="0" name=""/>
        <dsp:cNvSpPr/>
      </dsp:nvSpPr>
      <dsp:spPr>
        <a:xfrm>
          <a:off x="3515424" y="1497805"/>
          <a:ext cx="327430" cy="1247830"/>
        </a:xfrm>
        <a:custGeom>
          <a:avLst/>
          <a:gdLst/>
          <a:ahLst/>
          <a:cxnLst/>
          <a:rect l="0" t="0" r="0" b="0"/>
          <a:pathLst>
            <a:path>
              <a:moveTo>
                <a:pt x="0" y="0"/>
              </a:moveTo>
              <a:lnTo>
                <a:pt x="163715" y="0"/>
              </a:lnTo>
              <a:lnTo>
                <a:pt x="163715" y="1247830"/>
              </a:lnTo>
              <a:lnTo>
                <a:pt x="327430" y="1247830"/>
              </a:lnTo>
            </a:path>
          </a:pathLst>
        </a:custGeom>
        <a:noFill/>
        <a:ln w="9525" cap="flat" cmpd="sng" algn="ctr">
          <a:solidFill>
            <a:srgbClr val="FF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646887" y="2089469"/>
        <a:ext cx="64503" cy="64503"/>
      </dsp:txXfrm>
    </dsp:sp>
    <dsp:sp modelId="{6C09BADB-BDBF-424F-A5D4-1900B933A76B}">
      <dsp:nvSpPr>
        <dsp:cNvPr id="0" name=""/>
        <dsp:cNvSpPr/>
      </dsp:nvSpPr>
      <dsp:spPr>
        <a:xfrm>
          <a:off x="3515424" y="1497805"/>
          <a:ext cx="327430" cy="623915"/>
        </a:xfrm>
        <a:custGeom>
          <a:avLst/>
          <a:gdLst/>
          <a:ahLst/>
          <a:cxnLst/>
          <a:rect l="0" t="0" r="0" b="0"/>
          <a:pathLst>
            <a:path>
              <a:moveTo>
                <a:pt x="0" y="0"/>
              </a:moveTo>
              <a:lnTo>
                <a:pt x="163715" y="0"/>
              </a:lnTo>
              <a:lnTo>
                <a:pt x="163715" y="623915"/>
              </a:lnTo>
              <a:lnTo>
                <a:pt x="327430" y="623915"/>
              </a:lnTo>
            </a:path>
          </a:pathLst>
        </a:custGeom>
        <a:noFill/>
        <a:ln w="9525" cap="flat" cmpd="sng" algn="ctr">
          <a:solidFill>
            <a:srgbClr val="FF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661523" y="1792148"/>
        <a:ext cx="35230" cy="35230"/>
      </dsp:txXfrm>
    </dsp:sp>
    <dsp:sp modelId="{5B0D635E-6D36-4F14-AE4E-43D17324CFC9}">
      <dsp:nvSpPr>
        <dsp:cNvPr id="0" name=""/>
        <dsp:cNvSpPr/>
      </dsp:nvSpPr>
      <dsp:spPr>
        <a:xfrm>
          <a:off x="3515424" y="1452085"/>
          <a:ext cx="327430" cy="91440"/>
        </a:xfrm>
        <a:custGeom>
          <a:avLst/>
          <a:gdLst/>
          <a:ahLst/>
          <a:cxnLst/>
          <a:rect l="0" t="0" r="0" b="0"/>
          <a:pathLst>
            <a:path>
              <a:moveTo>
                <a:pt x="0" y="45720"/>
              </a:moveTo>
              <a:lnTo>
                <a:pt x="327430" y="45720"/>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670953" y="1489620"/>
        <a:ext cx="16371" cy="16371"/>
      </dsp:txXfrm>
    </dsp:sp>
    <dsp:sp modelId="{A74B0A65-0242-4499-A6AA-C22B7413F6EA}">
      <dsp:nvSpPr>
        <dsp:cNvPr id="0" name=""/>
        <dsp:cNvSpPr/>
      </dsp:nvSpPr>
      <dsp:spPr>
        <a:xfrm>
          <a:off x="3515424" y="873890"/>
          <a:ext cx="327430" cy="623915"/>
        </a:xfrm>
        <a:custGeom>
          <a:avLst/>
          <a:gdLst/>
          <a:ahLst/>
          <a:cxnLst/>
          <a:rect l="0" t="0" r="0" b="0"/>
          <a:pathLst>
            <a:path>
              <a:moveTo>
                <a:pt x="0" y="623915"/>
              </a:moveTo>
              <a:lnTo>
                <a:pt x="163715" y="623915"/>
              </a:lnTo>
              <a:lnTo>
                <a:pt x="163715" y="0"/>
              </a:lnTo>
              <a:lnTo>
                <a:pt x="327430" y="0"/>
              </a:lnTo>
            </a:path>
          </a:pathLst>
        </a:custGeom>
        <a:noFill/>
        <a:ln w="9525" cap="flat" cmpd="sng" algn="ctr">
          <a:solidFill>
            <a:srgbClr val="FF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661523" y="1168233"/>
        <a:ext cx="35230" cy="35230"/>
      </dsp:txXfrm>
    </dsp:sp>
    <dsp:sp modelId="{0DC1B95E-8BCE-427B-A35F-E139DB7CD23F}">
      <dsp:nvSpPr>
        <dsp:cNvPr id="0" name=""/>
        <dsp:cNvSpPr/>
      </dsp:nvSpPr>
      <dsp:spPr>
        <a:xfrm>
          <a:off x="3515424" y="249975"/>
          <a:ext cx="327430" cy="1247830"/>
        </a:xfrm>
        <a:custGeom>
          <a:avLst/>
          <a:gdLst/>
          <a:ahLst/>
          <a:cxnLst/>
          <a:rect l="0" t="0" r="0" b="0"/>
          <a:pathLst>
            <a:path>
              <a:moveTo>
                <a:pt x="0" y="1247830"/>
              </a:moveTo>
              <a:lnTo>
                <a:pt x="163715" y="1247830"/>
              </a:lnTo>
              <a:lnTo>
                <a:pt x="163715" y="0"/>
              </a:lnTo>
              <a:lnTo>
                <a:pt x="327430" y="0"/>
              </a:lnTo>
            </a:path>
          </a:pathLst>
        </a:custGeom>
        <a:noFill/>
        <a:ln w="9525" cap="flat" cmpd="sng" algn="ctr">
          <a:solidFill>
            <a:srgbClr val="FF0000"/>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d-ID" sz="500" kern="1200"/>
        </a:p>
      </dsp:txBody>
      <dsp:txXfrm>
        <a:off x="3646887" y="841638"/>
        <a:ext cx="64503" cy="64503"/>
      </dsp:txXfrm>
    </dsp:sp>
    <dsp:sp modelId="{7187B1FB-8751-44A5-932F-9CB3E4397FE6}">
      <dsp:nvSpPr>
        <dsp:cNvPr id="0" name=""/>
        <dsp:cNvSpPr/>
      </dsp:nvSpPr>
      <dsp:spPr>
        <a:xfrm rot="16200000">
          <a:off x="1952352" y="1248239"/>
          <a:ext cx="2627011" cy="49913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id-ID" sz="2200" kern="1200" dirty="0" smtClean="0"/>
            <a:t>KEHIDUPAN SOSIAL</a:t>
          </a:r>
          <a:endParaRPr lang="id-ID" sz="2200" kern="1200" dirty="0"/>
        </a:p>
      </dsp:txBody>
      <dsp:txXfrm>
        <a:off x="1952352" y="1248239"/>
        <a:ext cx="2627011" cy="499132"/>
      </dsp:txXfrm>
    </dsp:sp>
    <dsp:sp modelId="{684B90A8-CFB7-47B9-BB8E-E807634B8320}">
      <dsp:nvSpPr>
        <dsp:cNvPr id="0" name=""/>
        <dsp:cNvSpPr/>
      </dsp:nvSpPr>
      <dsp:spPr>
        <a:xfrm>
          <a:off x="3842854" y="409"/>
          <a:ext cx="1637153" cy="499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Ideologi</a:t>
          </a:r>
          <a:endParaRPr lang="id-ID" sz="2000" kern="1200" dirty="0"/>
        </a:p>
      </dsp:txBody>
      <dsp:txXfrm>
        <a:off x="3842854" y="409"/>
        <a:ext cx="1637153" cy="499132"/>
      </dsp:txXfrm>
    </dsp:sp>
    <dsp:sp modelId="{DE5CD610-4425-46BE-BA33-1E96CC7C23F4}">
      <dsp:nvSpPr>
        <dsp:cNvPr id="0" name=""/>
        <dsp:cNvSpPr/>
      </dsp:nvSpPr>
      <dsp:spPr>
        <a:xfrm>
          <a:off x="3842854" y="624324"/>
          <a:ext cx="1637153" cy="499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Politik</a:t>
          </a:r>
          <a:endParaRPr lang="id-ID" sz="2000" kern="1200" dirty="0"/>
        </a:p>
      </dsp:txBody>
      <dsp:txXfrm>
        <a:off x="3842854" y="624324"/>
        <a:ext cx="1637153" cy="499132"/>
      </dsp:txXfrm>
    </dsp:sp>
    <dsp:sp modelId="{9CEF9F0E-59AF-4B59-BD58-ED539CD23A75}">
      <dsp:nvSpPr>
        <dsp:cNvPr id="0" name=""/>
        <dsp:cNvSpPr/>
      </dsp:nvSpPr>
      <dsp:spPr>
        <a:xfrm>
          <a:off x="3842854" y="1248239"/>
          <a:ext cx="1637153" cy="499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Ekonomi</a:t>
          </a:r>
          <a:endParaRPr lang="id-ID" sz="2000" kern="1200" dirty="0"/>
        </a:p>
      </dsp:txBody>
      <dsp:txXfrm>
        <a:off x="3842854" y="1248239"/>
        <a:ext cx="1637153" cy="499132"/>
      </dsp:txXfrm>
    </dsp:sp>
    <dsp:sp modelId="{E037F67F-B02E-4AA7-BC4B-FE65EBB1FE95}">
      <dsp:nvSpPr>
        <dsp:cNvPr id="0" name=""/>
        <dsp:cNvSpPr/>
      </dsp:nvSpPr>
      <dsp:spPr>
        <a:xfrm>
          <a:off x="3842854" y="1872155"/>
          <a:ext cx="1637153" cy="499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Sosial Budaya</a:t>
          </a:r>
          <a:endParaRPr lang="id-ID" sz="2000" kern="1200" dirty="0"/>
        </a:p>
      </dsp:txBody>
      <dsp:txXfrm>
        <a:off x="3842854" y="1872155"/>
        <a:ext cx="1637153" cy="499132"/>
      </dsp:txXfrm>
    </dsp:sp>
    <dsp:sp modelId="{6E37F6D0-ACE3-4F57-BB0F-ACFF2942352D}">
      <dsp:nvSpPr>
        <dsp:cNvPr id="0" name=""/>
        <dsp:cNvSpPr/>
      </dsp:nvSpPr>
      <dsp:spPr>
        <a:xfrm>
          <a:off x="3842854" y="2496070"/>
          <a:ext cx="1637153" cy="49913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d-ID" sz="2000" kern="1200" dirty="0" smtClean="0"/>
            <a:t>HANKAM</a:t>
          </a:r>
          <a:endParaRPr lang="id-ID" sz="2000" kern="1200" dirty="0"/>
        </a:p>
      </dsp:txBody>
      <dsp:txXfrm>
        <a:off x="3842854" y="2496070"/>
        <a:ext cx="1637153" cy="49913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4" name="typ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6/18/2019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3" name="typ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3" name="typ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3" name="typ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3" name="type.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3"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bg1"/>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bg1"/>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146943780"/>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4"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defRPr>
            </a:lvl1pPr>
          </a:lstStyle>
          <a:p>
            <a:r>
              <a:rPr lang="en-US" altLang="ko-KR" dirty="0" smtClean="0"/>
              <a:t> Click to edit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922808211"/>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4"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3"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37D59-5EDB-4C39-B697-625748F703B6}"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3" name="typ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6/18/2019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3" name="typ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937D59-5EDB-4C39-B697-625748F703B6}" type="datetimeFigureOut">
              <a:rPr lang="en-US" smtClean="0"/>
              <a:t>6/18/2019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3" name="typ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937D59-5EDB-4C39-B697-625748F703B6}" type="datetimeFigureOut">
              <a:rPr lang="en-US" smtClean="0"/>
              <a:t>6/18/2019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3" name="typ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937D59-5EDB-4C39-B697-625748F703B6}" type="datetimeFigureOut">
              <a:rPr lang="en-US" smtClean="0"/>
              <a:t>6/18/2019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1" name="type.wav"/>
          </p:stSnd>
        </p:sndAc>
      </p:transition>
    </mc:Choice>
    <mc:Fallback xmlns="">
      <p:transition spd="slow">
        <p:fade/>
        <p:sndAc>
          <p:stSnd>
            <p:snd r:embed="rId3" name="type.wav"/>
          </p:stSnd>
        </p:sndAc>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wav"/><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audio" Target="../media/audio1.wav"/><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mc:AlternateContent xmlns:mc="http://schemas.openxmlformats.org/markup-compatibility/2006" xmlns:p14="http://schemas.microsoft.com/office/powerpoint/2010/main">
    <mc:Choice Requires="p14">
      <p:transition spd="slow" p14:dur="2000">
        <p14:ferris dir="r"/>
        <p:sndAc>
          <p:stSnd>
            <p:snd r:embed="rId5" name="type.wav"/>
          </p:stSnd>
        </p:sndAc>
      </p:transition>
    </mc:Choice>
    <mc:Fallback xmlns="">
      <p:transition spd="slow">
        <p:fade/>
        <p:sndAc>
          <p:stSnd>
            <p:snd r:embed="rId6" name="type.wav"/>
          </p:stSnd>
        </p:sndAc>
      </p:transition>
    </mc:Fallback>
  </mc:AlternateConten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6/18/2019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p14:ferris dir="r"/>
        <p:sndAc>
          <p:stSnd>
            <p:snd r:embed="rId13" name="type.wav"/>
          </p:stSnd>
        </p:sndAc>
      </p:transition>
    </mc:Choice>
    <mc:Fallback xmlns="">
      <p:transition spd="slow">
        <p:fade/>
        <p:sndAc>
          <p:stSnd>
            <p:snd r:embed="rId14" name="type.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audio" Target="../media/audio1.wav"/></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audio" Target="../media/audio1.wav"/><Relationship Id="rId4" Type="http://schemas.openxmlformats.org/officeDocument/2006/relationships/diagramLayout" Target="../diagrams/layout8.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audio" Target="../media/audio1.wav"/><Relationship Id="rId4" Type="http://schemas.openxmlformats.org/officeDocument/2006/relationships/diagramLayout" Target="../diagrams/layout9.xml"/><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6.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audio" Target="../media/audio1.wav"/></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audio" Target="../media/audio1.wav"/></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audio" Target="../media/audio1.wav"/></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12357">
            <a:off x="85464" y="791486"/>
            <a:ext cx="1920110" cy="1285363"/>
          </a:xfrm>
          <a:prstGeom prst="rect">
            <a:avLst/>
          </a:prstGeom>
        </p:spPr>
      </p:pic>
      <p:sp>
        <p:nvSpPr>
          <p:cNvPr id="8" name="Rectangle 7"/>
          <p:cNvSpPr/>
          <p:nvPr/>
        </p:nvSpPr>
        <p:spPr>
          <a:xfrm>
            <a:off x="0" y="3075806"/>
            <a:ext cx="9144000" cy="1656184"/>
          </a:xfrm>
          <a:prstGeom prst="rect">
            <a:avLst/>
          </a:prstGeom>
          <a:solidFill>
            <a:srgbClr val="1C5BA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
          <p:cNvSpPr txBox="1">
            <a:spLocks noChangeArrowheads="1"/>
          </p:cNvSpPr>
          <p:nvPr/>
        </p:nvSpPr>
        <p:spPr bwMode="auto">
          <a:xfrm>
            <a:off x="2915816" y="3521243"/>
            <a:ext cx="5760640" cy="584775"/>
          </a:xfrm>
          <a:prstGeom prst="rect">
            <a:avLst/>
          </a:prstGeom>
          <a:noFill/>
          <a:ln w="9525">
            <a:solidFill>
              <a:srgbClr val="C00000"/>
            </a:solidFill>
            <a:miter lim="800000"/>
            <a:headEnd/>
            <a:tailEnd/>
          </a:ln>
        </p:spPr>
        <p:txBody>
          <a:bodyPr wrap="square">
            <a:spAutoFit/>
          </a:bodyPr>
          <a:lstStyle/>
          <a:p>
            <a:pPr algn="ctr"/>
            <a:r>
              <a:rPr lang="id-ID" altLang="ko-KR" sz="3200" b="1" dirty="0" smtClean="0">
                <a:solidFill>
                  <a:schemeClr val="bg1"/>
                </a:solidFill>
                <a:latin typeface="Arial" pitchFamily="34" charset="0"/>
                <a:ea typeface="맑은 고딕" pitchFamily="50" charset="-127"/>
                <a:cs typeface="Arial" pitchFamily="34" charset="0"/>
              </a:rPr>
              <a:t>KETAHANAN NASIONAL</a:t>
            </a:r>
            <a:endParaRPr lang="en-US" altLang="ko-KR" sz="3200" b="1" dirty="0" smtClean="0">
              <a:solidFill>
                <a:schemeClr val="bg1"/>
              </a:solidFill>
              <a:latin typeface="Arial" pitchFamily="34" charset="0"/>
              <a:ea typeface="맑은 고딕" pitchFamily="50" charset="-127"/>
              <a:cs typeface="Arial" pitchFamily="34" charset="0"/>
            </a:endParaRPr>
          </a:p>
        </p:txBody>
      </p:sp>
      <p:pic>
        <p:nvPicPr>
          <p:cNvPr id="7" name="Picture 6" descr="National_emblem_of_Indonesia_Garuda_Pancasila.svg.png"/>
          <p:cNvPicPr>
            <a:picLocks noChangeAspect="1"/>
          </p:cNvPicPr>
          <p:nvPr/>
        </p:nvPicPr>
        <p:blipFill>
          <a:blip r:embed="rId4" cstate="print"/>
          <a:stretch>
            <a:fillRect/>
          </a:stretch>
        </p:blipFill>
        <p:spPr>
          <a:xfrm>
            <a:off x="3537368" y="681222"/>
            <a:ext cx="2069264" cy="225417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416" y="51470"/>
            <a:ext cx="882576" cy="987574"/>
          </a:xfrm>
          <a:prstGeom prst="rect">
            <a:avLst/>
          </a:prstGeom>
        </p:spPr>
      </p:pic>
      <p:pic>
        <p:nvPicPr>
          <p:cNvPr id="14" name="Picture 2"/>
          <p:cNvPicPr>
            <a:picLocks noChangeAspect="1" noChangeArrowheads="1"/>
          </p:cNvPicPr>
          <p:nvPr/>
        </p:nvPicPr>
        <p:blipFill>
          <a:blip r:embed="rId6"/>
          <a:srcRect/>
          <a:stretch>
            <a:fillRect/>
          </a:stretch>
        </p:blipFill>
        <p:spPr bwMode="auto">
          <a:xfrm rot="21207312">
            <a:off x="95367" y="1908575"/>
            <a:ext cx="1791570" cy="1227322"/>
          </a:xfrm>
          <a:prstGeom prst="rect">
            <a:avLst/>
          </a:prstGeom>
          <a:noFill/>
          <a:ln w="9525">
            <a:noFill/>
            <a:miter lim="800000"/>
            <a:headEnd/>
            <a:tailEnd/>
          </a:ln>
          <a:effectLst/>
        </p:spPr>
      </p:pic>
      <p:pic>
        <p:nvPicPr>
          <p:cNvPr id="15" name="Content Placeholder 3" descr="13057421972017195905_300x301.88679245283.jpg"/>
          <p:cNvPicPr>
            <a:picLocks noChangeAspect="1"/>
          </p:cNvPicPr>
          <p:nvPr/>
        </p:nvPicPr>
        <p:blipFill>
          <a:blip r:embed="rId7" cstate="print"/>
          <a:stretch>
            <a:fillRect/>
          </a:stretch>
        </p:blipFill>
        <p:spPr>
          <a:xfrm rot="452276">
            <a:off x="157050" y="2956041"/>
            <a:ext cx="1668201" cy="1673762"/>
          </a:xfrm>
          <a:prstGeom prst="rect">
            <a:avLst/>
          </a:prstGeom>
        </p:spPr>
      </p:pic>
      <p:sp>
        <p:nvSpPr>
          <p:cNvPr id="9" name="Rectangle 8"/>
          <p:cNvSpPr/>
          <p:nvPr/>
        </p:nvSpPr>
        <p:spPr>
          <a:xfrm>
            <a:off x="5436096" y="4337548"/>
            <a:ext cx="3635896" cy="738664"/>
          </a:xfrm>
          <a:prstGeom prst="rect">
            <a:avLst/>
          </a:prstGeom>
          <a:solidFill>
            <a:srgbClr val="FFFF00"/>
          </a:solidFill>
          <a:ln>
            <a:solidFill>
              <a:srgbClr val="C00000"/>
            </a:solidFill>
          </a:ln>
        </p:spPr>
        <p:txBody>
          <a:bodyPr wrap="square">
            <a:spAutoFit/>
          </a:bodyPr>
          <a:lstStyle/>
          <a:p>
            <a:pPr lvl="0"/>
            <a:r>
              <a:rPr lang="en-US" altLang="ko-KR" sz="1400" b="1" dirty="0">
                <a:ea typeface="맑은 고딕" pitchFamily="50" charset="-127"/>
              </a:rPr>
              <a:t>PUSAT PENYELENGGARA - MPK</a:t>
            </a:r>
          </a:p>
          <a:p>
            <a:pPr lvl="0"/>
            <a:r>
              <a:rPr lang="en-US" altLang="ko-KR" sz="1400" b="1" dirty="0">
                <a:ea typeface="맑은 고딕" pitchFamily="50" charset="-127"/>
              </a:rPr>
              <a:t>PENDIDIKAN KEWARGANEGARAAN</a:t>
            </a:r>
          </a:p>
          <a:p>
            <a:r>
              <a:rPr lang="en-US" altLang="ko-KR" sz="1400" b="1" dirty="0">
                <a:ea typeface="맑은 고딕" pitchFamily="50" charset="-127"/>
              </a:rPr>
              <a:t>UNIVERSITAS </a:t>
            </a:r>
            <a:r>
              <a:rPr lang="en-US" altLang="ko-KR" sz="1400" b="1" dirty="0" smtClean="0">
                <a:ea typeface="맑은 고딕" pitchFamily="50" charset="-127"/>
              </a:rPr>
              <a:t>SRIWIJAYA</a:t>
            </a:r>
            <a:endParaRPr lang="en-US" altLang="ko-KR" sz="1400" b="1" dirty="0">
              <a:ea typeface="맑은 고딕" pitchFamily="50" charset="-127"/>
            </a:endParaRPr>
          </a:p>
        </p:txBody>
      </p:sp>
      <p:sp>
        <p:nvSpPr>
          <p:cNvPr id="10" name="Rectangle 9"/>
          <p:cNvSpPr/>
          <p:nvPr/>
        </p:nvSpPr>
        <p:spPr>
          <a:xfrm>
            <a:off x="971600" y="4731990"/>
            <a:ext cx="2565768" cy="369332"/>
          </a:xfrm>
          <a:prstGeom prst="rect">
            <a:avLst/>
          </a:prstGeom>
          <a:solidFill>
            <a:schemeClr val="accent6">
              <a:lumMod val="60000"/>
              <a:lumOff val="40000"/>
            </a:schemeClr>
          </a:solidFill>
          <a:ln>
            <a:solidFill>
              <a:srgbClr val="C00000"/>
            </a:solidFill>
          </a:ln>
        </p:spPr>
        <p:txBody>
          <a:bodyPr wrap="square">
            <a:spAutoFit/>
          </a:bodyPr>
          <a:lstStyle/>
          <a:p>
            <a:pPr lvl="0"/>
            <a:r>
              <a:rPr lang="en-US" altLang="ko-KR" b="1" dirty="0">
                <a:ea typeface="맑은 고딕" pitchFamily="50" charset="-127"/>
              </a:rPr>
              <a:t>Dr. </a:t>
            </a:r>
            <a:r>
              <a:rPr lang="en-US" altLang="ko-KR" b="1" dirty="0" err="1">
                <a:ea typeface="맑은 고딕" pitchFamily="50" charset="-127"/>
              </a:rPr>
              <a:t>Hudaidah</a:t>
            </a:r>
            <a:r>
              <a:rPr lang="en-US" altLang="ko-KR" b="1" dirty="0">
                <a:ea typeface="맑은 고딕" pitchFamily="50" charset="-127"/>
              </a:rPr>
              <a:t>, </a:t>
            </a:r>
            <a:r>
              <a:rPr lang="en-US" altLang="ko-KR" b="1" dirty="0" err="1">
                <a:ea typeface="맑은 고딕" pitchFamily="50" charset="-127"/>
              </a:rPr>
              <a:t>M.Pd</a:t>
            </a:r>
            <a:r>
              <a:rPr lang="en-US" altLang="ko-KR" b="1" dirty="0">
                <a:ea typeface="맑은 고딕" pitchFamily="50" charset="-127"/>
              </a:rPr>
              <a:t>.</a:t>
            </a:r>
            <a:endParaRPr lang="en-US" altLang="ko-KR" b="1" dirty="0">
              <a:ea typeface="맑은 고딕" pitchFamily="50" charset="-127"/>
            </a:endParaRP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8" name="typ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358" y="267494"/>
            <a:ext cx="6219002" cy="884466"/>
          </a:xfrm>
          <a:ln>
            <a:solidFill>
              <a:srgbClr val="FF0000"/>
            </a:solidFill>
          </a:ln>
        </p:spPr>
        <p:txBody>
          <a:bodyPr/>
          <a:lstStyle/>
          <a:p>
            <a:r>
              <a:rPr lang="id-ID" sz="2400" dirty="0" smtClean="0"/>
              <a:t>KONSEPSI </a:t>
            </a:r>
            <a:br>
              <a:rPr lang="id-ID" sz="2400" dirty="0" smtClean="0"/>
            </a:br>
            <a:r>
              <a:rPr lang="id-ID" sz="2400" dirty="0" smtClean="0"/>
              <a:t>KETAHANAN NASIONAL</a:t>
            </a:r>
            <a:endParaRPr lang="id-ID" sz="2400" dirty="0"/>
          </a:p>
        </p:txBody>
      </p:sp>
      <p:graphicFrame>
        <p:nvGraphicFramePr>
          <p:cNvPr id="8" name="Content Placeholder 7"/>
          <p:cNvGraphicFramePr>
            <a:graphicFrameLocks noGrp="1"/>
          </p:cNvGraphicFramePr>
          <p:nvPr>
            <p:ph idx="10"/>
            <p:extLst>
              <p:ext uri="{D42A27DB-BD31-4B8C-83A1-F6EECF244321}">
                <p14:modId xmlns:p14="http://schemas.microsoft.com/office/powerpoint/2010/main" val="3169557040"/>
              </p:ext>
            </p:extLst>
          </p:nvPr>
        </p:nvGraphicFramePr>
        <p:xfrm>
          <a:off x="1990056" y="1664245"/>
          <a:ext cx="6912768" cy="2995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96" y="0"/>
            <a:ext cx="882576" cy="987574"/>
          </a:xfrm>
          <a:prstGeom prst="rect">
            <a:avLst/>
          </a:prstGeom>
        </p:spPr>
      </p:pic>
    </p:spTree>
    <p:extLst>
      <p:ext uri="{BB962C8B-B14F-4D97-AF65-F5344CB8AC3E}">
        <p14:creationId xmlns:p14="http://schemas.microsoft.com/office/powerpoint/2010/main" val="274662832"/>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9" name="typ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483518"/>
            <a:ext cx="3491880" cy="760988"/>
          </a:xfrm>
          <a:ln>
            <a:solidFill>
              <a:srgbClr val="FF0000"/>
            </a:solidFill>
          </a:ln>
        </p:spPr>
        <p:txBody>
          <a:bodyPr/>
          <a:lstStyle/>
          <a:p>
            <a:pPr algn="ctr"/>
            <a:r>
              <a:rPr lang="id-ID" dirty="0" smtClean="0"/>
              <a:t>ASTAGATRA</a:t>
            </a:r>
            <a:endParaRPr lang="id-ID" dirty="0"/>
          </a:p>
        </p:txBody>
      </p:sp>
      <p:sp>
        <p:nvSpPr>
          <p:cNvPr id="3" name="Content Placeholder 2"/>
          <p:cNvSpPr>
            <a:spLocks noGrp="1"/>
          </p:cNvSpPr>
          <p:nvPr>
            <p:ph idx="1"/>
          </p:nvPr>
        </p:nvSpPr>
        <p:spPr>
          <a:xfrm>
            <a:off x="1392227" y="1244506"/>
            <a:ext cx="1656184" cy="460648"/>
          </a:xfrm>
          <a:ln>
            <a:solidFill>
              <a:srgbClr val="FF0000"/>
            </a:solidFill>
          </a:ln>
        </p:spPr>
        <p:txBody>
          <a:bodyPr/>
          <a:lstStyle/>
          <a:p>
            <a:r>
              <a:rPr lang="id-ID" dirty="0" smtClean="0"/>
              <a:t>TRIGATRA:</a:t>
            </a:r>
            <a:endParaRPr lang="id-ID"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3190858480"/>
              </p:ext>
            </p:extLst>
          </p:nvPr>
        </p:nvGraphicFramePr>
        <p:xfrm>
          <a:off x="406400" y="1808163"/>
          <a:ext cx="8496300" cy="299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0"/>
            <a:ext cx="882576" cy="987574"/>
          </a:xfrm>
          <a:prstGeom prst="rect">
            <a:avLst/>
          </a:prstGeom>
        </p:spPr>
      </p:pic>
      <p:pic>
        <p:nvPicPr>
          <p:cNvPr id="7" name="Picture 6" descr="National_emblem_of_Indonesia_Garuda_Pancasila.svg.png"/>
          <p:cNvPicPr>
            <a:picLocks noChangeAspect="1"/>
          </p:cNvPicPr>
          <p:nvPr/>
        </p:nvPicPr>
        <p:blipFill>
          <a:blip r:embed="rId9" cstate="print"/>
          <a:stretch>
            <a:fillRect/>
          </a:stretch>
        </p:blipFill>
        <p:spPr>
          <a:xfrm>
            <a:off x="683568" y="1923678"/>
            <a:ext cx="2069264" cy="2254178"/>
          </a:xfrm>
          <a:prstGeom prst="rect">
            <a:avLst/>
          </a:prstGeom>
        </p:spPr>
      </p:pic>
    </p:spTree>
    <p:extLst>
      <p:ext uri="{BB962C8B-B14F-4D97-AF65-F5344CB8AC3E}">
        <p14:creationId xmlns:p14="http://schemas.microsoft.com/office/powerpoint/2010/main" val="2994315362"/>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10" name="type.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480" y="1275606"/>
            <a:ext cx="2160240" cy="460648"/>
          </a:xfrm>
          <a:ln>
            <a:solidFill>
              <a:srgbClr val="FF0000"/>
            </a:solidFill>
          </a:ln>
        </p:spPr>
        <p:txBody>
          <a:bodyPr/>
          <a:lstStyle/>
          <a:p>
            <a:r>
              <a:rPr lang="id-ID" dirty="0" smtClean="0"/>
              <a:t>PANCAGATRA</a:t>
            </a:r>
            <a:endParaRPr lang="id-ID"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1914032755"/>
              </p:ext>
            </p:extLst>
          </p:nvPr>
        </p:nvGraphicFramePr>
        <p:xfrm>
          <a:off x="406400" y="1808163"/>
          <a:ext cx="8496300" cy="299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192" y="8808"/>
            <a:ext cx="882576" cy="987574"/>
          </a:xfrm>
          <a:prstGeom prst="rect">
            <a:avLst/>
          </a:prstGeom>
        </p:spPr>
      </p:pic>
      <p:pic>
        <p:nvPicPr>
          <p:cNvPr id="7" name="Picture 6" descr="National_emblem_of_Indonesia_Garuda_Pancasila.svg.png"/>
          <p:cNvPicPr>
            <a:picLocks noChangeAspect="1"/>
          </p:cNvPicPr>
          <p:nvPr/>
        </p:nvPicPr>
        <p:blipFill>
          <a:blip r:embed="rId9" cstate="print"/>
          <a:stretch>
            <a:fillRect/>
          </a:stretch>
        </p:blipFill>
        <p:spPr>
          <a:xfrm>
            <a:off x="827584" y="1923678"/>
            <a:ext cx="2069264" cy="2254178"/>
          </a:xfrm>
          <a:prstGeom prst="rect">
            <a:avLst/>
          </a:prstGeom>
        </p:spPr>
      </p:pic>
    </p:spTree>
    <p:extLst>
      <p:ext uri="{BB962C8B-B14F-4D97-AF65-F5344CB8AC3E}">
        <p14:creationId xmlns:p14="http://schemas.microsoft.com/office/powerpoint/2010/main" val="753388549"/>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10" name="type.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03024"/>
            <a:ext cx="9144000" cy="884466"/>
          </a:xfrm>
          <a:ln>
            <a:solidFill>
              <a:srgbClr val="C00000"/>
            </a:solidFill>
          </a:ln>
        </p:spPr>
        <p:txBody>
          <a:bodyPr/>
          <a:lstStyle/>
          <a:p>
            <a:r>
              <a:rPr lang="id-ID" dirty="0" smtClean="0"/>
              <a:t>TIGA DIMENSI IDEOLOGI</a:t>
            </a:r>
            <a:endParaRPr lang="id-ID" dirty="0"/>
          </a:p>
        </p:txBody>
      </p:sp>
      <p:sp>
        <p:nvSpPr>
          <p:cNvPr id="3" name="Content Placeholder 2"/>
          <p:cNvSpPr>
            <a:spLocks noGrp="1"/>
          </p:cNvSpPr>
          <p:nvPr>
            <p:ph idx="1"/>
          </p:nvPr>
        </p:nvSpPr>
        <p:spPr>
          <a:ln>
            <a:solidFill>
              <a:srgbClr val="C00000"/>
            </a:solidFill>
          </a:ln>
        </p:spPr>
        <p:txBody>
          <a:bodyPr/>
          <a:lstStyle/>
          <a:p>
            <a:r>
              <a:rPr lang="id-ID" dirty="0" smtClean="0"/>
              <a:t>Ideologi akan kokoh jika mengandung tiga dimensi:</a:t>
            </a:r>
            <a:endParaRPr lang="id-ID"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165901551"/>
              </p:ext>
            </p:extLst>
          </p:nvPr>
        </p:nvGraphicFramePr>
        <p:xfrm>
          <a:off x="406400" y="1808162"/>
          <a:ext cx="8496300" cy="3335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7375"/>
            <a:ext cx="882576" cy="987574"/>
          </a:xfrm>
          <a:prstGeom prst="rect">
            <a:avLst/>
          </a:prstGeom>
        </p:spPr>
      </p:pic>
    </p:spTree>
    <p:extLst>
      <p:ext uri="{BB962C8B-B14F-4D97-AF65-F5344CB8AC3E}">
        <p14:creationId xmlns:p14="http://schemas.microsoft.com/office/powerpoint/2010/main" val="15146334"/>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9" name="typ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0"/>
            <p:extLst>
              <p:ext uri="{D42A27DB-BD31-4B8C-83A1-F6EECF244321}">
                <p14:modId xmlns:p14="http://schemas.microsoft.com/office/powerpoint/2010/main" val="3217735190"/>
              </p:ext>
            </p:extLst>
          </p:nvPr>
        </p:nvGraphicFramePr>
        <p:xfrm>
          <a:off x="405880" y="1275607"/>
          <a:ext cx="849694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512" y="123478"/>
            <a:ext cx="882576" cy="987574"/>
          </a:xfrm>
          <a:prstGeom prst="rect">
            <a:avLst/>
          </a:prstGeom>
        </p:spPr>
      </p:pic>
    </p:spTree>
    <p:extLst>
      <p:ext uri="{BB962C8B-B14F-4D97-AF65-F5344CB8AC3E}">
        <p14:creationId xmlns:p14="http://schemas.microsoft.com/office/powerpoint/2010/main" val="1294549305"/>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9" name="type.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p:txBody>
          <a:bodyPr/>
          <a:lstStyle/>
          <a:p>
            <a:endParaRPr lang="id-ID" dirty="0" smtClean="0"/>
          </a:p>
          <a:p>
            <a:endParaRPr lang="id-ID" dirty="0"/>
          </a:p>
          <a:p>
            <a:endParaRPr lang="id-ID" dirty="0" smtClean="0"/>
          </a:p>
          <a:p>
            <a:endParaRPr lang="id-ID" dirty="0"/>
          </a:p>
          <a:p>
            <a:endParaRPr lang="id-ID" dirty="0" smtClean="0"/>
          </a:p>
          <a:p>
            <a:endParaRPr lang="id-ID" dirty="0"/>
          </a:p>
          <a:p>
            <a:endParaRPr lang="id-ID" dirty="0" smtClean="0"/>
          </a:p>
          <a:p>
            <a:pPr algn="ctr"/>
            <a:endParaRPr lang="id-ID" dirty="0" smtClean="0"/>
          </a:p>
          <a:p>
            <a:pPr algn="ctr"/>
            <a:endParaRPr lang="id-ID" b="1" dirty="0"/>
          </a:p>
          <a:p>
            <a:pPr algn="ctr"/>
            <a:r>
              <a:rPr lang="id-ID" sz="2400" b="1" dirty="0" smtClean="0"/>
              <a:t>TERIMA KASIH</a:t>
            </a:r>
            <a:endParaRPr lang="id-ID" sz="2400" b="1" dirty="0"/>
          </a:p>
        </p:txBody>
      </p:sp>
      <p:pic>
        <p:nvPicPr>
          <p:cNvPr id="5" name="Picture 4" descr="National_emblem_of_Indonesia_Garuda_Pancasila.svg.png"/>
          <p:cNvPicPr>
            <a:picLocks noChangeAspect="1"/>
          </p:cNvPicPr>
          <p:nvPr/>
        </p:nvPicPr>
        <p:blipFill>
          <a:blip r:embed="rId3" cstate="print"/>
          <a:stretch>
            <a:fillRect/>
          </a:stretch>
        </p:blipFill>
        <p:spPr>
          <a:xfrm>
            <a:off x="3059832" y="123478"/>
            <a:ext cx="3312368" cy="36083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23478"/>
            <a:ext cx="882576" cy="987574"/>
          </a:xfrm>
          <a:prstGeom prst="rect">
            <a:avLst/>
          </a:prstGeom>
        </p:spPr>
      </p:pic>
    </p:spTree>
    <p:extLst>
      <p:ext uri="{BB962C8B-B14F-4D97-AF65-F5344CB8AC3E}">
        <p14:creationId xmlns:p14="http://schemas.microsoft.com/office/powerpoint/2010/main" val="394319255"/>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2692"/>
            <a:ext cx="7812360" cy="851773"/>
          </a:xfrm>
          <a:ln>
            <a:solidFill>
              <a:srgbClr val="FF0000"/>
            </a:solidFill>
          </a:ln>
        </p:spPr>
        <p:txBody>
          <a:bodyPr/>
          <a:lstStyle/>
          <a:p>
            <a:r>
              <a:rPr lang="id-ID" dirty="0" smtClean="0"/>
              <a:t>Kasus</a:t>
            </a:r>
            <a:endParaRPr lang="id-ID" dirty="0"/>
          </a:p>
        </p:txBody>
      </p:sp>
      <p:pic>
        <p:nvPicPr>
          <p:cNvPr id="1026" name="Picture 2" descr="Image result for ancaman luar negeri untuk 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65387"/>
            <a:ext cx="4644008" cy="28597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ki indonesia"/>
          <p:cNvPicPr>
            <a:picLocks noGrp="1" noChangeAspect="1" noChangeArrowheads="1"/>
          </p:cNvPicPr>
          <p:nvPr>
            <p:ph idx="10"/>
          </p:nvPr>
        </p:nvPicPr>
        <p:blipFill>
          <a:blip r:embed="rId4">
            <a:extLst>
              <a:ext uri="{28A0092B-C50C-407E-A947-70E740481C1C}">
                <a14:useLocalDpi xmlns:a14="http://schemas.microsoft.com/office/drawing/2010/main" val="0"/>
              </a:ext>
            </a:extLst>
          </a:blip>
          <a:srcRect/>
          <a:stretch>
            <a:fillRect/>
          </a:stretch>
        </p:blipFill>
        <p:spPr bwMode="auto">
          <a:xfrm>
            <a:off x="4355976" y="2892476"/>
            <a:ext cx="4644008" cy="228371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425" y="699542"/>
            <a:ext cx="4354551" cy="4443958"/>
          </a:xfrm>
          <a:prstGeom prst="rect">
            <a:avLst/>
          </a:prstGeom>
          <a:ln>
            <a:solidFill>
              <a:srgbClr val="FF0000"/>
            </a:solidFill>
          </a:ln>
        </p:spPr>
        <p:txBody>
          <a:bodyPr anchor="ctr"/>
          <a:lstStyle>
            <a:lvl1pPr algn="l" defTabSz="914400" rtl="0" eaLnBrk="1" latinLnBrk="1" hangingPunct="1">
              <a:spcBef>
                <a:spcPct val="0"/>
              </a:spcBef>
              <a:buNone/>
              <a:defRPr sz="3600" b="1" kern="1200">
                <a:solidFill>
                  <a:schemeClr val="bg1"/>
                </a:solidFill>
                <a:latin typeface="Arial" pitchFamily="34" charset="0"/>
                <a:ea typeface="+mj-ea"/>
                <a:cs typeface="Arial" pitchFamily="34" charset="0"/>
              </a:defRPr>
            </a:lvl1pPr>
          </a:lstStyle>
          <a:p>
            <a:r>
              <a:rPr lang="id-ID" sz="3200" b="0" dirty="0" smtClean="0"/>
              <a:t>Bagaimana Ketahanan Nasional Indonesia </a:t>
            </a:r>
          </a:p>
          <a:p>
            <a:r>
              <a:rPr lang="id-ID" sz="3200" b="0" dirty="0" smtClean="0"/>
              <a:t>saat ini ?</a:t>
            </a:r>
            <a:endParaRPr lang="id-ID" sz="3200" b="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 y="28698"/>
            <a:ext cx="882576" cy="987574"/>
          </a:xfrm>
          <a:prstGeom prst="rect">
            <a:avLst/>
          </a:prstGeom>
        </p:spPr>
      </p:pic>
    </p:spTree>
    <p:extLst>
      <p:ext uri="{BB962C8B-B14F-4D97-AF65-F5344CB8AC3E}">
        <p14:creationId xmlns:p14="http://schemas.microsoft.com/office/powerpoint/2010/main" val="3557444236"/>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6" name="typ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344" y="623928"/>
            <a:ext cx="8405128" cy="4102425"/>
          </a:xfrm>
          <a:prstGeom prst="rect">
            <a:avLst/>
          </a:prstGeom>
        </p:spPr>
      </p:pic>
      <p:sp>
        <p:nvSpPr>
          <p:cNvPr id="2" name="Title 1"/>
          <p:cNvSpPr>
            <a:spLocks noGrp="1"/>
          </p:cNvSpPr>
          <p:nvPr>
            <p:ph type="title"/>
          </p:nvPr>
        </p:nvSpPr>
        <p:spPr>
          <a:xfrm>
            <a:off x="1403648" y="-10889"/>
            <a:ext cx="5940152" cy="546283"/>
          </a:xfrm>
          <a:ln>
            <a:solidFill>
              <a:srgbClr val="FF0000"/>
            </a:solidFill>
          </a:ln>
        </p:spPr>
        <p:txBody>
          <a:bodyPr/>
          <a:lstStyle/>
          <a:p>
            <a:r>
              <a:rPr lang="id-ID" dirty="0" smtClean="0"/>
              <a:t>KETAHANAN NASIONAL</a:t>
            </a:r>
            <a:endParaRPr lang="id-ID" dirty="0"/>
          </a:p>
        </p:txBody>
      </p:sp>
      <p:sp>
        <p:nvSpPr>
          <p:cNvPr id="4" name="Content Placeholder 3"/>
          <p:cNvSpPr>
            <a:spLocks noGrp="1"/>
          </p:cNvSpPr>
          <p:nvPr>
            <p:ph idx="10"/>
          </p:nvPr>
        </p:nvSpPr>
        <p:spPr>
          <a:xfrm>
            <a:off x="405880" y="1275606"/>
            <a:ext cx="8496944" cy="3528392"/>
          </a:xfrm>
          <a:ln>
            <a:solidFill>
              <a:srgbClr val="FF0000"/>
            </a:solidFill>
          </a:ln>
        </p:spPr>
        <p:txBody>
          <a:bodyPr/>
          <a:lstStyle/>
          <a:p>
            <a:pPr algn="ctr">
              <a:lnSpc>
                <a:spcPct val="150000"/>
              </a:lnSpc>
            </a:pPr>
            <a:r>
              <a:rPr lang="id-ID" b="1" dirty="0">
                <a:solidFill>
                  <a:schemeClr val="accent6">
                    <a:lumMod val="75000"/>
                  </a:schemeClr>
                </a:solidFill>
                <a:effectLst>
                  <a:outerShdw blurRad="38100" dist="38100" dir="2700000" algn="tl">
                    <a:srgbClr val="000000">
                      <a:alpha val="43137"/>
                    </a:srgbClr>
                  </a:outerShdw>
                </a:effectLst>
                <a:latin typeface="Lucida Bright"/>
                <a:cs typeface="Lucida Bright"/>
              </a:rPr>
              <a:t>K</a:t>
            </a:r>
            <a:r>
              <a:rPr lang="fi-FI" b="1" dirty="0" smtClean="0">
                <a:solidFill>
                  <a:schemeClr val="accent6">
                    <a:lumMod val="75000"/>
                  </a:schemeClr>
                </a:solidFill>
                <a:effectLst>
                  <a:outerShdw blurRad="38100" dist="38100" dir="2700000" algn="tl">
                    <a:srgbClr val="000000">
                      <a:alpha val="43137"/>
                    </a:srgbClr>
                  </a:outerShdw>
                </a:effectLst>
                <a:latin typeface="Lucida Bright"/>
                <a:cs typeface="Lucida Bright"/>
              </a:rPr>
              <a:t>ondisi </a:t>
            </a:r>
            <a:r>
              <a:rPr lang="fi-FI" b="1" dirty="0">
                <a:solidFill>
                  <a:schemeClr val="accent6">
                    <a:lumMod val="75000"/>
                  </a:schemeClr>
                </a:solidFill>
                <a:effectLst>
                  <a:outerShdw blurRad="38100" dist="38100" dir="2700000" algn="tl">
                    <a:srgbClr val="000000">
                      <a:alpha val="43137"/>
                    </a:srgbClr>
                  </a:outerShdw>
                </a:effectLst>
                <a:latin typeface="Lucida Bright"/>
                <a:cs typeface="Lucida Bright"/>
              </a:rPr>
              <a:t>dinamis suatu bangsa, meliputi seluruh aspek kehidupannasional yang </a:t>
            </a:r>
            <a:endParaRPr lang="id-ID" b="1" dirty="0" smtClean="0">
              <a:solidFill>
                <a:schemeClr val="accent6">
                  <a:lumMod val="75000"/>
                </a:schemeClr>
              </a:solidFill>
              <a:effectLst>
                <a:outerShdw blurRad="38100" dist="38100" dir="2700000" algn="tl">
                  <a:srgbClr val="000000">
                    <a:alpha val="43137"/>
                  </a:srgbClr>
                </a:outerShdw>
              </a:effectLst>
              <a:latin typeface="Lucida Bright"/>
              <a:cs typeface="Lucida Bright"/>
            </a:endParaRPr>
          </a:p>
          <a:p>
            <a:pPr algn="ctr">
              <a:lnSpc>
                <a:spcPct val="150000"/>
              </a:lnSpc>
            </a:pPr>
            <a:r>
              <a:rPr lang="fi-FI" b="1" dirty="0" smtClean="0">
                <a:solidFill>
                  <a:schemeClr val="accent6">
                    <a:lumMod val="75000"/>
                  </a:schemeClr>
                </a:solidFill>
                <a:effectLst>
                  <a:outerShdw blurRad="38100" dist="38100" dir="2700000" algn="tl">
                    <a:srgbClr val="000000">
                      <a:alpha val="43137"/>
                    </a:srgbClr>
                  </a:outerShdw>
                </a:effectLst>
                <a:latin typeface="Lucida Bright"/>
                <a:cs typeface="Lucida Bright"/>
              </a:rPr>
              <a:t>terintegrasi</a:t>
            </a:r>
            <a:r>
              <a:rPr lang="fi-FI" b="1" dirty="0">
                <a:solidFill>
                  <a:schemeClr val="accent6">
                    <a:lumMod val="75000"/>
                  </a:schemeClr>
                </a:solidFill>
                <a:effectLst>
                  <a:outerShdw blurRad="38100" dist="38100" dir="2700000" algn="tl">
                    <a:srgbClr val="000000">
                      <a:alpha val="43137"/>
                    </a:srgbClr>
                  </a:outerShdw>
                </a:effectLst>
                <a:latin typeface="Lucida Bright"/>
                <a:cs typeface="Lucida Bright"/>
              </a:rPr>
              <a:t>, berisi keuletan, dan ketangguhan serta mengandung </a:t>
            </a:r>
            <a:r>
              <a:rPr lang="fi-FI" b="1" dirty="0" smtClean="0">
                <a:solidFill>
                  <a:schemeClr val="accent6">
                    <a:lumMod val="75000"/>
                  </a:schemeClr>
                </a:solidFill>
                <a:effectLst>
                  <a:outerShdw blurRad="38100" dist="38100" dir="2700000" algn="tl">
                    <a:srgbClr val="000000">
                      <a:alpha val="43137"/>
                    </a:srgbClr>
                  </a:outerShdw>
                </a:effectLst>
                <a:latin typeface="Lucida Bright"/>
                <a:cs typeface="Lucida Bright"/>
              </a:rPr>
              <a:t>kemampuan</a:t>
            </a:r>
            <a:endParaRPr lang="id-ID" b="1" dirty="0" smtClean="0">
              <a:solidFill>
                <a:schemeClr val="accent6">
                  <a:lumMod val="75000"/>
                </a:schemeClr>
              </a:solidFill>
              <a:effectLst>
                <a:outerShdw blurRad="38100" dist="38100" dir="2700000" algn="tl">
                  <a:srgbClr val="000000">
                    <a:alpha val="43137"/>
                  </a:srgbClr>
                </a:outerShdw>
              </a:effectLst>
              <a:latin typeface="Lucida Bright"/>
              <a:cs typeface="Lucida Bright"/>
            </a:endParaRPr>
          </a:p>
          <a:p>
            <a:pPr algn="ctr">
              <a:lnSpc>
                <a:spcPct val="150000"/>
              </a:lnSpc>
            </a:pPr>
            <a:r>
              <a:rPr lang="fi-FI" b="1" dirty="0" smtClean="0">
                <a:solidFill>
                  <a:schemeClr val="accent6">
                    <a:lumMod val="75000"/>
                  </a:schemeClr>
                </a:solidFill>
                <a:effectLst>
                  <a:outerShdw blurRad="38100" dist="38100" dir="2700000" algn="tl">
                    <a:srgbClr val="000000">
                      <a:alpha val="43137"/>
                    </a:srgbClr>
                  </a:outerShdw>
                </a:effectLst>
                <a:latin typeface="Lucida Bright"/>
                <a:cs typeface="Lucida Bright"/>
              </a:rPr>
              <a:t> </a:t>
            </a:r>
            <a:r>
              <a:rPr lang="fi-FI" b="1" dirty="0">
                <a:solidFill>
                  <a:schemeClr val="accent6">
                    <a:lumMod val="75000"/>
                  </a:schemeClr>
                </a:solidFill>
                <a:effectLst>
                  <a:outerShdw blurRad="38100" dist="38100" dir="2700000" algn="tl">
                    <a:srgbClr val="000000">
                      <a:alpha val="43137"/>
                    </a:srgbClr>
                  </a:outerShdw>
                </a:effectLst>
                <a:latin typeface="Lucida Bright"/>
                <a:cs typeface="Lucida Bright"/>
              </a:rPr>
              <a:t>mengembangkan kekuatan nasional dalam menghadapi segala tantangan, ancaman, </a:t>
            </a:r>
            <a:endParaRPr lang="id-ID" b="1" dirty="0" smtClean="0">
              <a:solidFill>
                <a:schemeClr val="accent6">
                  <a:lumMod val="75000"/>
                </a:schemeClr>
              </a:solidFill>
              <a:effectLst>
                <a:outerShdw blurRad="38100" dist="38100" dir="2700000" algn="tl">
                  <a:srgbClr val="000000">
                    <a:alpha val="43137"/>
                  </a:srgbClr>
                </a:outerShdw>
              </a:effectLst>
              <a:latin typeface="Lucida Bright"/>
              <a:cs typeface="Lucida Bright"/>
            </a:endParaRPr>
          </a:p>
          <a:p>
            <a:pPr algn="ctr">
              <a:lnSpc>
                <a:spcPct val="150000"/>
              </a:lnSpc>
            </a:pPr>
            <a:r>
              <a:rPr lang="fi-FI" b="1" dirty="0" smtClean="0">
                <a:solidFill>
                  <a:schemeClr val="accent6">
                    <a:lumMod val="75000"/>
                  </a:schemeClr>
                </a:solidFill>
                <a:effectLst>
                  <a:outerShdw blurRad="38100" dist="38100" dir="2700000" algn="tl">
                    <a:srgbClr val="000000">
                      <a:alpha val="43137"/>
                    </a:srgbClr>
                  </a:outerShdw>
                </a:effectLst>
                <a:latin typeface="Lucida Bright"/>
                <a:cs typeface="Lucida Bright"/>
              </a:rPr>
              <a:t>hambatan</a:t>
            </a:r>
            <a:r>
              <a:rPr lang="fi-FI" b="1" dirty="0">
                <a:solidFill>
                  <a:schemeClr val="accent6">
                    <a:lumMod val="75000"/>
                  </a:schemeClr>
                </a:solidFill>
                <a:effectLst>
                  <a:outerShdw blurRad="38100" dist="38100" dir="2700000" algn="tl">
                    <a:srgbClr val="000000">
                      <a:alpha val="43137"/>
                    </a:srgbClr>
                  </a:outerShdw>
                </a:effectLst>
                <a:latin typeface="Lucida Bright"/>
                <a:cs typeface="Lucida Bright"/>
              </a:rPr>
              <a:t>, serta gangguan dari luar maupun dari dalam, langsung maupun tidak </a:t>
            </a:r>
            <a:endParaRPr lang="id-ID" b="1" dirty="0" smtClean="0">
              <a:solidFill>
                <a:schemeClr val="accent6">
                  <a:lumMod val="75000"/>
                </a:schemeClr>
              </a:solidFill>
              <a:effectLst>
                <a:outerShdw blurRad="38100" dist="38100" dir="2700000" algn="tl">
                  <a:srgbClr val="000000">
                    <a:alpha val="43137"/>
                  </a:srgbClr>
                </a:outerShdw>
              </a:effectLst>
              <a:latin typeface="Lucida Bright"/>
              <a:cs typeface="Lucida Bright"/>
            </a:endParaRPr>
          </a:p>
          <a:p>
            <a:pPr algn="ctr">
              <a:lnSpc>
                <a:spcPct val="150000"/>
              </a:lnSpc>
            </a:pPr>
            <a:r>
              <a:rPr lang="fi-FI" b="1" dirty="0" smtClean="0">
                <a:solidFill>
                  <a:schemeClr val="accent6">
                    <a:lumMod val="75000"/>
                  </a:schemeClr>
                </a:solidFill>
                <a:effectLst>
                  <a:outerShdw blurRad="38100" dist="38100" dir="2700000" algn="tl">
                    <a:srgbClr val="000000">
                      <a:alpha val="43137"/>
                    </a:srgbClr>
                  </a:outerShdw>
                </a:effectLst>
                <a:latin typeface="Lucida Bright"/>
                <a:cs typeface="Lucida Bright"/>
              </a:rPr>
              <a:t>langsung </a:t>
            </a:r>
            <a:r>
              <a:rPr lang="fi-FI" b="1" dirty="0">
                <a:solidFill>
                  <a:schemeClr val="accent6">
                    <a:lumMod val="75000"/>
                  </a:schemeClr>
                </a:solidFill>
                <a:effectLst>
                  <a:outerShdw blurRad="38100" dist="38100" dir="2700000" algn="tl">
                    <a:srgbClr val="000000">
                      <a:alpha val="43137"/>
                    </a:srgbClr>
                  </a:outerShdw>
                </a:effectLst>
                <a:latin typeface="Lucida Bright"/>
                <a:cs typeface="Lucida Bright"/>
              </a:rPr>
              <a:t>membahayakan integrasi, identitas, kelangsungan hidupbangsa dan negara , </a:t>
            </a:r>
            <a:endParaRPr lang="id-ID" b="1" dirty="0" smtClean="0">
              <a:solidFill>
                <a:schemeClr val="accent6">
                  <a:lumMod val="75000"/>
                </a:schemeClr>
              </a:solidFill>
              <a:effectLst>
                <a:outerShdw blurRad="38100" dist="38100" dir="2700000" algn="tl">
                  <a:srgbClr val="000000">
                    <a:alpha val="43137"/>
                  </a:srgbClr>
                </a:outerShdw>
              </a:effectLst>
              <a:latin typeface="Lucida Bright"/>
              <a:cs typeface="Lucida Bright"/>
            </a:endParaRPr>
          </a:p>
          <a:p>
            <a:pPr algn="ctr">
              <a:lnSpc>
                <a:spcPct val="150000"/>
              </a:lnSpc>
            </a:pPr>
            <a:r>
              <a:rPr lang="fi-FI" b="1" dirty="0" smtClean="0">
                <a:solidFill>
                  <a:schemeClr val="accent6">
                    <a:lumMod val="75000"/>
                  </a:schemeClr>
                </a:solidFill>
                <a:effectLst>
                  <a:outerShdw blurRad="38100" dist="38100" dir="2700000" algn="tl">
                    <a:srgbClr val="000000">
                      <a:alpha val="43137"/>
                    </a:srgbClr>
                  </a:outerShdw>
                </a:effectLst>
                <a:latin typeface="Lucida Bright"/>
                <a:cs typeface="Lucida Bright"/>
              </a:rPr>
              <a:t>serta </a:t>
            </a:r>
            <a:r>
              <a:rPr lang="fi-FI" b="1" dirty="0">
                <a:solidFill>
                  <a:schemeClr val="accent6">
                    <a:lumMod val="75000"/>
                  </a:schemeClr>
                </a:solidFill>
                <a:effectLst>
                  <a:outerShdw blurRad="38100" dist="38100" dir="2700000" algn="tl">
                    <a:srgbClr val="000000">
                      <a:alpha val="43137"/>
                    </a:srgbClr>
                  </a:outerShdw>
                </a:effectLst>
                <a:latin typeface="Lucida Bright"/>
                <a:cs typeface="Lucida Bright"/>
              </a:rPr>
              <a:t>perjuangan mengejar tujuan nasionalnya.</a:t>
            </a:r>
            <a:endParaRPr lang="id-ID" b="1" dirty="0">
              <a:solidFill>
                <a:schemeClr val="accent6">
                  <a:lumMod val="75000"/>
                </a:schemeClr>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24" y="65117"/>
            <a:ext cx="882576" cy="987574"/>
          </a:xfrm>
          <a:prstGeom prst="rect">
            <a:avLst/>
          </a:prstGeom>
        </p:spPr>
      </p:pic>
    </p:spTree>
    <p:extLst>
      <p:ext uri="{BB962C8B-B14F-4D97-AF65-F5344CB8AC3E}">
        <p14:creationId xmlns:p14="http://schemas.microsoft.com/office/powerpoint/2010/main" val="3848287991"/>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5" name="typ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0646"/>
            <a:ext cx="7668344" cy="884466"/>
          </a:xfrm>
          <a:ln>
            <a:solidFill>
              <a:srgbClr val="FF0000"/>
            </a:solidFill>
          </a:ln>
        </p:spPr>
        <p:txBody>
          <a:bodyPr/>
          <a:lstStyle/>
          <a:p>
            <a:r>
              <a:rPr lang="id-ID" dirty="0" smtClean="0"/>
              <a:t>ASAS KETAHANAN NASIONAL</a:t>
            </a:r>
            <a:endParaRPr lang="id-ID" dirty="0"/>
          </a:p>
        </p:txBody>
      </p:sp>
      <p:sp>
        <p:nvSpPr>
          <p:cNvPr id="3" name="Content Placeholder 2"/>
          <p:cNvSpPr>
            <a:spLocks noGrp="1"/>
          </p:cNvSpPr>
          <p:nvPr>
            <p:ph idx="1"/>
          </p:nvPr>
        </p:nvSpPr>
        <p:spPr>
          <a:xfrm>
            <a:off x="395536" y="1039044"/>
            <a:ext cx="8496944" cy="596602"/>
          </a:xfrm>
          <a:ln>
            <a:solidFill>
              <a:srgbClr val="FF0000"/>
            </a:solidFill>
          </a:ln>
        </p:spPr>
        <p:txBody>
          <a:bodyPr/>
          <a:lstStyle/>
          <a:p>
            <a:r>
              <a:rPr lang="tr-TR" b="1" dirty="0">
                <a:effectLst>
                  <a:outerShdw blurRad="38100" dist="38100" dir="2700000" algn="tl">
                    <a:srgbClr val="000000">
                      <a:alpha val="43137"/>
                    </a:srgbClr>
                  </a:outerShdw>
                </a:effectLst>
              </a:rPr>
              <a:t>Asas Ketahanan Indonesia adalah taat laku berdasarkan nilai-nilai </a:t>
            </a:r>
            <a:endParaRPr lang="id-ID" b="1" dirty="0" smtClean="0">
              <a:effectLst>
                <a:outerShdw blurRad="38100" dist="38100" dir="2700000" algn="tl">
                  <a:srgbClr val="000000">
                    <a:alpha val="43137"/>
                  </a:srgbClr>
                </a:outerShdw>
              </a:effectLst>
            </a:endParaRPr>
          </a:p>
          <a:p>
            <a:r>
              <a:rPr lang="tr-TR" b="1" dirty="0" smtClean="0">
                <a:effectLst>
                  <a:outerShdw blurRad="38100" dist="38100" dir="2700000" algn="tl">
                    <a:srgbClr val="000000">
                      <a:alpha val="43137"/>
                    </a:srgbClr>
                  </a:outerShdw>
                </a:effectLst>
              </a:rPr>
              <a:t>Pancasila</a:t>
            </a:r>
            <a:r>
              <a:rPr lang="tr-TR" b="1" dirty="0">
                <a:effectLst>
                  <a:outerShdw blurRad="38100" dist="38100" dir="2700000" algn="tl">
                    <a:srgbClr val="000000">
                      <a:alpha val="43137"/>
                    </a:srgbClr>
                  </a:outerShdw>
                </a:effectLst>
              </a:rPr>
              <a:t>, UUD 1945, dan Wawasan Nusantara, yang terdiri dari :</a:t>
            </a:r>
            <a:endParaRPr lang="id-ID"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611329004"/>
              </p:ext>
            </p:extLst>
          </p:nvPr>
        </p:nvGraphicFramePr>
        <p:xfrm>
          <a:off x="406400" y="1808163"/>
          <a:ext cx="8496300" cy="299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 y="10646"/>
            <a:ext cx="882576" cy="987574"/>
          </a:xfrm>
          <a:prstGeom prst="rect">
            <a:avLst/>
          </a:prstGeom>
        </p:spPr>
      </p:pic>
    </p:spTree>
    <p:extLst>
      <p:ext uri="{BB962C8B-B14F-4D97-AF65-F5344CB8AC3E}">
        <p14:creationId xmlns:p14="http://schemas.microsoft.com/office/powerpoint/2010/main" val="3678517149"/>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9" name="typ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0"/>
            <a:ext cx="7308304" cy="884466"/>
          </a:xfrm>
          <a:ln>
            <a:solidFill>
              <a:srgbClr val="FF0000"/>
            </a:solidFill>
          </a:ln>
        </p:spPr>
        <p:txBody>
          <a:bodyPr/>
          <a:lstStyle/>
          <a:p>
            <a:r>
              <a:rPr lang="id-ID" dirty="0" smtClean="0"/>
              <a:t>SIFAT KETAHANAN NASIONAL</a:t>
            </a:r>
            <a:endParaRPr lang="id-ID"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738564205"/>
              </p:ext>
            </p:extLst>
          </p:nvPr>
        </p:nvGraphicFramePr>
        <p:xfrm>
          <a:off x="406400" y="915566"/>
          <a:ext cx="8496300" cy="388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96" y="0"/>
            <a:ext cx="882576" cy="987574"/>
          </a:xfrm>
          <a:prstGeom prst="rect">
            <a:avLst/>
          </a:prstGeom>
        </p:spPr>
      </p:pic>
    </p:spTree>
    <p:extLst>
      <p:ext uri="{BB962C8B-B14F-4D97-AF65-F5344CB8AC3E}">
        <p14:creationId xmlns:p14="http://schemas.microsoft.com/office/powerpoint/2010/main" val="1396172194"/>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9" name="typ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216" y="102940"/>
            <a:ext cx="6372200" cy="936104"/>
          </a:xfrm>
          <a:ln>
            <a:solidFill>
              <a:srgbClr val="FF0000"/>
            </a:solidFill>
          </a:ln>
        </p:spPr>
        <p:txBody>
          <a:bodyPr/>
          <a:lstStyle/>
          <a:p>
            <a:pPr algn="ctr"/>
            <a:r>
              <a:rPr lang="id-ID" dirty="0" smtClean="0"/>
              <a:t>LANDASAN </a:t>
            </a:r>
            <a:br>
              <a:rPr lang="id-ID" dirty="0" smtClean="0"/>
            </a:br>
            <a:r>
              <a:rPr lang="id-ID" dirty="0" smtClean="0"/>
              <a:t>KETAHANAN NASIONAL</a:t>
            </a:r>
            <a:endParaRPr lang="id-ID" dirty="0"/>
          </a:p>
        </p:txBody>
      </p:sp>
      <p:graphicFrame>
        <p:nvGraphicFramePr>
          <p:cNvPr id="6" name="Content Placeholder 5"/>
          <p:cNvGraphicFramePr>
            <a:graphicFrameLocks noGrp="1"/>
          </p:cNvGraphicFramePr>
          <p:nvPr>
            <p:ph idx="10"/>
            <p:extLst>
              <p:ext uri="{D42A27DB-BD31-4B8C-83A1-F6EECF244321}">
                <p14:modId xmlns:p14="http://schemas.microsoft.com/office/powerpoint/2010/main" val="10383546"/>
              </p:ext>
            </p:extLst>
          </p:nvPr>
        </p:nvGraphicFramePr>
        <p:xfrm>
          <a:off x="406400" y="1203598"/>
          <a:ext cx="8496300" cy="3600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51470"/>
            <a:ext cx="882576" cy="987574"/>
          </a:xfrm>
          <a:prstGeom prst="rect">
            <a:avLst/>
          </a:prstGeom>
        </p:spPr>
      </p:pic>
    </p:spTree>
    <p:extLst>
      <p:ext uri="{BB962C8B-B14F-4D97-AF65-F5344CB8AC3E}">
        <p14:creationId xmlns:p14="http://schemas.microsoft.com/office/powerpoint/2010/main" val="806750757"/>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9" name="typ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23478"/>
            <a:ext cx="6588224" cy="1008112"/>
          </a:xfrm>
          <a:ln>
            <a:solidFill>
              <a:srgbClr val="FF0000"/>
            </a:solidFill>
          </a:ln>
        </p:spPr>
        <p:txBody>
          <a:bodyPr/>
          <a:lstStyle/>
          <a:p>
            <a:pPr algn="ctr"/>
            <a:r>
              <a:rPr lang="id-ID" dirty="0" smtClean="0"/>
              <a:t>POKOK PIKIRAN </a:t>
            </a:r>
            <a:br>
              <a:rPr lang="id-ID" dirty="0" smtClean="0"/>
            </a:br>
            <a:r>
              <a:rPr lang="id-ID" dirty="0" smtClean="0"/>
              <a:t>KETAHANAN NASIONAL</a:t>
            </a:r>
            <a:endParaRPr lang="id-ID" dirty="0"/>
          </a:p>
        </p:txBody>
      </p:sp>
      <p:graphicFrame>
        <p:nvGraphicFramePr>
          <p:cNvPr id="6" name="Content Placeholder 5"/>
          <p:cNvGraphicFramePr>
            <a:graphicFrameLocks noGrp="1"/>
          </p:cNvGraphicFramePr>
          <p:nvPr>
            <p:ph idx="10"/>
            <p:extLst>
              <p:ext uri="{D42A27DB-BD31-4B8C-83A1-F6EECF244321}">
                <p14:modId xmlns:p14="http://schemas.microsoft.com/office/powerpoint/2010/main" val="2554887086"/>
              </p:ext>
            </p:extLst>
          </p:nvPr>
        </p:nvGraphicFramePr>
        <p:xfrm>
          <a:off x="406400" y="1203325"/>
          <a:ext cx="8496300" cy="360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6" y="12405"/>
            <a:ext cx="882576" cy="987574"/>
          </a:xfrm>
          <a:prstGeom prst="rect">
            <a:avLst/>
          </a:prstGeom>
        </p:spPr>
      </p:pic>
    </p:spTree>
    <p:extLst>
      <p:ext uri="{BB962C8B-B14F-4D97-AF65-F5344CB8AC3E}">
        <p14:creationId xmlns:p14="http://schemas.microsoft.com/office/powerpoint/2010/main" val="956984725"/>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9" name="typ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23478"/>
            <a:ext cx="6264696" cy="884466"/>
          </a:xfrm>
          <a:ln>
            <a:solidFill>
              <a:srgbClr val="FF0000"/>
            </a:solidFill>
          </a:ln>
        </p:spPr>
        <p:txBody>
          <a:bodyPr/>
          <a:lstStyle/>
          <a:p>
            <a:r>
              <a:rPr lang="id-ID" dirty="0" smtClean="0"/>
              <a:t>KEDUDUKAN DAN FUNGSI </a:t>
            </a:r>
            <a:br>
              <a:rPr lang="id-ID" dirty="0" smtClean="0"/>
            </a:br>
            <a:r>
              <a:rPr lang="id-ID" dirty="0" smtClean="0"/>
              <a:t>KETAHANAN</a:t>
            </a:r>
            <a:endParaRPr lang="id-ID"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44016"/>
            <a:ext cx="882576" cy="987574"/>
          </a:xfrm>
          <a:prstGeom prst="rect">
            <a:avLst/>
          </a:prstGeom>
        </p:spPr>
      </p:pic>
      <p:graphicFrame>
        <p:nvGraphicFramePr>
          <p:cNvPr id="9" name="Content Placeholder 8"/>
          <p:cNvGraphicFramePr>
            <a:graphicFrameLocks noGrp="1"/>
          </p:cNvGraphicFramePr>
          <p:nvPr>
            <p:ph idx="10"/>
            <p:extLst>
              <p:ext uri="{D42A27DB-BD31-4B8C-83A1-F6EECF244321}">
                <p14:modId xmlns:p14="http://schemas.microsoft.com/office/powerpoint/2010/main" val="635380592"/>
              </p:ext>
            </p:extLst>
          </p:nvPr>
        </p:nvGraphicFramePr>
        <p:xfrm>
          <a:off x="1990056" y="1664245"/>
          <a:ext cx="6912768" cy="2995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2"/>
          <p:cNvSpPr>
            <a:spLocks noGrp="1"/>
          </p:cNvSpPr>
          <p:nvPr>
            <p:ph idx="1"/>
          </p:nvPr>
        </p:nvSpPr>
        <p:spPr>
          <a:xfrm>
            <a:off x="1619672" y="1131590"/>
            <a:ext cx="4176464" cy="460648"/>
          </a:xfrm>
          <a:ln>
            <a:solidFill>
              <a:srgbClr val="FF0000"/>
            </a:solidFill>
          </a:ln>
        </p:spPr>
        <p:txBody>
          <a:bodyPr/>
          <a:lstStyle/>
          <a:p>
            <a:r>
              <a:rPr lang="id-ID" sz="2800" b="1" dirty="0" smtClean="0"/>
              <a:t>Kedudukan Ketahanan</a:t>
            </a:r>
            <a:endParaRPr lang="id-ID" sz="2800" b="1" dirty="0"/>
          </a:p>
        </p:txBody>
      </p:sp>
    </p:spTree>
    <p:extLst>
      <p:ext uri="{BB962C8B-B14F-4D97-AF65-F5344CB8AC3E}">
        <p14:creationId xmlns:p14="http://schemas.microsoft.com/office/powerpoint/2010/main" val="712913945"/>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9" name="type.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0"/>
            <a:ext cx="4176464" cy="884466"/>
          </a:xfrm>
          <a:ln>
            <a:solidFill>
              <a:srgbClr val="C00000"/>
            </a:solidFill>
          </a:ln>
        </p:spPr>
        <p:txBody>
          <a:bodyPr/>
          <a:lstStyle/>
          <a:p>
            <a:r>
              <a:rPr lang="id-ID" sz="2800" dirty="0" smtClean="0"/>
              <a:t>Fungsi Ketahanan</a:t>
            </a:r>
            <a:endParaRPr lang="id-ID" sz="2800"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3889414130"/>
              </p:ext>
            </p:extLst>
          </p:nvPr>
        </p:nvGraphicFramePr>
        <p:xfrm>
          <a:off x="1990056" y="1347615"/>
          <a:ext cx="691276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744" y="21965"/>
            <a:ext cx="882576" cy="987574"/>
          </a:xfrm>
          <a:prstGeom prst="rect">
            <a:avLst/>
          </a:prstGeom>
        </p:spPr>
      </p:pic>
    </p:spTree>
    <p:extLst>
      <p:ext uri="{BB962C8B-B14F-4D97-AF65-F5344CB8AC3E}">
        <p14:creationId xmlns:p14="http://schemas.microsoft.com/office/powerpoint/2010/main" val="267367032"/>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type.wav"/>
          </p:stSnd>
        </p:sndAc>
      </p:transition>
    </mc:Choice>
    <mc:Fallback xmlns="">
      <p:transition spd="slow">
        <p:fade/>
        <p:sndAc>
          <p:stSnd>
            <p:snd r:embed="rId9" name="type.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466</Words>
  <Application>Microsoft Office PowerPoint</Application>
  <PresentationFormat>On-screen Show (16:9)</PresentationFormat>
  <Paragraphs>81</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맑은 고딕</vt:lpstr>
      <vt:lpstr>Agency FB</vt:lpstr>
      <vt:lpstr>Arial</vt:lpstr>
      <vt:lpstr>Calibri</vt:lpstr>
      <vt:lpstr>Lucida Bright</vt:lpstr>
      <vt:lpstr>Wingdings</vt:lpstr>
      <vt:lpstr>Office Theme</vt:lpstr>
      <vt:lpstr>Custom Design</vt:lpstr>
      <vt:lpstr>PowerPoint Presentation</vt:lpstr>
      <vt:lpstr>Kasus</vt:lpstr>
      <vt:lpstr>KETAHANAN NASIONAL</vt:lpstr>
      <vt:lpstr>ASAS KETAHANAN NASIONAL</vt:lpstr>
      <vt:lpstr>SIFAT KETAHANAN NASIONAL</vt:lpstr>
      <vt:lpstr>LANDASAN  KETAHANAN NASIONAL</vt:lpstr>
      <vt:lpstr>POKOK PIKIRAN  KETAHANAN NASIONAL</vt:lpstr>
      <vt:lpstr>KEDUDUKAN DAN FUNGSI  KETAHANAN</vt:lpstr>
      <vt:lpstr>Fungsi Ketahanan</vt:lpstr>
      <vt:lpstr>KONSEPSI  KETAHANAN NASIONAL</vt:lpstr>
      <vt:lpstr>ASTAGATRA</vt:lpstr>
      <vt:lpstr>PowerPoint Presentation</vt:lpstr>
      <vt:lpstr>TIGA DIMENSI IDEOLOGI</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Lenovo</cp:lastModifiedBy>
  <cp:revision>36</cp:revision>
  <dcterms:created xsi:type="dcterms:W3CDTF">2014-04-01T16:27:38Z</dcterms:created>
  <dcterms:modified xsi:type="dcterms:W3CDTF">2019-06-18T05:53:09Z</dcterms:modified>
</cp:coreProperties>
</file>