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9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A87CF-1385-4DBE-94DE-16FB65772BBE}" type="doc">
      <dgm:prSet loTypeId="urn:microsoft.com/office/officeart/2008/layout/RadialCluster" loCatId="cycle" qsTypeId="urn:microsoft.com/office/officeart/2005/8/quickstyle/3d7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76FD505-3757-47D3-AAC0-7811AD4C0544}">
      <dgm:prSet phldrT="[Text]"/>
      <dgm:spPr/>
      <dgm:t>
        <a:bodyPr/>
        <a:lstStyle/>
        <a:p>
          <a:r>
            <a:rPr lang="en-US" dirty="0" err="1" smtClean="0">
              <a:latin typeface="Bahnschrift SemiBold" panose="020B0502040204020203" pitchFamily="34" charset="0"/>
            </a:rPr>
            <a:t>Empat</a:t>
          </a:r>
          <a:r>
            <a:rPr lang="en-US" dirty="0" smtClean="0">
              <a:latin typeface="Bahnschrift SemiBold" panose="020B0502040204020203" pitchFamily="34" charset="0"/>
            </a:rPr>
            <a:t> </a:t>
          </a:r>
          <a:r>
            <a:rPr lang="en-US" dirty="0" err="1" smtClean="0">
              <a:latin typeface="Bahnschrift SemiBold" panose="020B0502040204020203" pitchFamily="34" charset="0"/>
            </a:rPr>
            <a:t>Jenis</a:t>
          </a:r>
          <a:r>
            <a:rPr lang="en-US" dirty="0" smtClean="0">
              <a:latin typeface="Bahnschrift SemiBold" panose="020B0502040204020203" pitchFamily="34" charset="0"/>
            </a:rPr>
            <a:t> Gamelan </a:t>
          </a:r>
          <a:r>
            <a:rPr lang="en-US" dirty="0" err="1" smtClean="0">
              <a:latin typeface="Bahnschrift SemiBold" panose="020B0502040204020203" pitchFamily="34" charset="0"/>
            </a:rPr>
            <a:t>Pakurmatan</a:t>
          </a:r>
          <a:endParaRPr lang="en-US" dirty="0">
            <a:latin typeface="Bahnschrift SemiBold" panose="020B0502040204020203" pitchFamily="34" charset="0"/>
          </a:endParaRPr>
        </a:p>
      </dgm:t>
    </dgm:pt>
    <dgm:pt modelId="{08175082-258B-4C88-AE4C-E7C60525E93C}" type="parTrans" cxnId="{B63ABB44-1688-42B8-B82D-C5EEAE7BA6C3}">
      <dgm:prSet/>
      <dgm:spPr/>
      <dgm:t>
        <a:bodyPr/>
        <a:lstStyle/>
        <a:p>
          <a:endParaRPr lang="en-US"/>
        </a:p>
      </dgm:t>
    </dgm:pt>
    <dgm:pt modelId="{7ACEEF68-8826-4553-A87F-BCE04838A558}" type="sibTrans" cxnId="{B63ABB44-1688-42B8-B82D-C5EEAE7BA6C3}">
      <dgm:prSet/>
      <dgm:spPr/>
      <dgm:t>
        <a:bodyPr/>
        <a:lstStyle/>
        <a:p>
          <a:endParaRPr lang="en-US"/>
        </a:p>
      </dgm:t>
    </dgm:pt>
    <dgm:pt modelId="{640120AB-EA22-42A3-B4DC-ECF6F74436EB}">
      <dgm:prSet phldrT="[Text]"/>
      <dgm:spPr/>
      <dgm:t>
        <a:bodyPr/>
        <a:lstStyle/>
        <a:p>
          <a:r>
            <a:rPr lang="en-US" dirty="0" smtClean="0"/>
            <a:t>Gamelan </a:t>
          </a:r>
          <a:r>
            <a:rPr lang="en-US" dirty="0" err="1" smtClean="0"/>
            <a:t>Kodhok</a:t>
          </a:r>
          <a:r>
            <a:rPr lang="en-US" dirty="0" smtClean="0"/>
            <a:t> </a:t>
          </a:r>
          <a:r>
            <a:rPr lang="en-US" dirty="0" err="1" smtClean="0"/>
            <a:t>Ngorek</a:t>
          </a:r>
          <a:endParaRPr lang="en-US" dirty="0"/>
        </a:p>
      </dgm:t>
    </dgm:pt>
    <dgm:pt modelId="{5971426A-A15B-435B-8B45-4F0FE922117D}" type="parTrans" cxnId="{D4D0FE19-0F10-4303-ACED-0C77A4C85652}">
      <dgm:prSet/>
      <dgm:spPr/>
      <dgm:t>
        <a:bodyPr/>
        <a:lstStyle/>
        <a:p>
          <a:endParaRPr lang="en-US"/>
        </a:p>
      </dgm:t>
    </dgm:pt>
    <dgm:pt modelId="{53C3E8CC-7681-44B2-8BB8-424ADEFA83CB}" type="sibTrans" cxnId="{D4D0FE19-0F10-4303-ACED-0C77A4C85652}">
      <dgm:prSet/>
      <dgm:spPr/>
      <dgm:t>
        <a:bodyPr/>
        <a:lstStyle/>
        <a:p>
          <a:endParaRPr lang="en-US"/>
        </a:p>
      </dgm:t>
    </dgm:pt>
    <dgm:pt modelId="{282BED3A-C766-44D2-975B-2E71684D6A6D}">
      <dgm:prSet phldrT="[Text]"/>
      <dgm:spPr/>
      <dgm:t>
        <a:bodyPr/>
        <a:lstStyle/>
        <a:p>
          <a:r>
            <a:rPr lang="en-US" dirty="0" smtClean="0"/>
            <a:t>Gamelan </a:t>
          </a:r>
          <a:r>
            <a:rPr lang="en-US" dirty="0" err="1" smtClean="0"/>
            <a:t>Monggang</a:t>
          </a:r>
          <a:endParaRPr lang="en-US" dirty="0"/>
        </a:p>
      </dgm:t>
    </dgm:pt>
    <dgm:pt modelId="{910712F1-2F92-4FBE-B234-1F2F2EE89A80}" type="parTrans" cxnId="{C3064DE9-7783-4A3E-8E8E-15BF391342C2}">
      <dgm:prSet/>
      <dgm:spPr/>
      <dgm:t>
        <a:bodyPr/>
        <a:lstStyle/>
        <a:p>
          <a:endParaRPr lang="en-US"/>
        </a:p>
      </dgm:t>
    </dgm:pt>
    <dgm:pt modelId="{88139402-1F80-4723-97E4-F61C44D1EB93}" type="sibTrans" cxnId="{C3064DE9-7783-4A3E-8E8E-15BF391342C2}">
      <dgm:prSet/>
      <dgm:spPr/>
      <dgm:t>
        <a:bodyPr/>
        <a:lstStyle/>
        <a:p>
          <a:endParaRPr lang="en-US"/>
        </a:p>
      </dgm:t>
    </dgm:pt>
    <dgm:pt modelId="{0499D3A8-2253-4F92-B50E-8027498B907C}">
      <dgm:prSet phldrT="[Text]"/>
      <dgm:spPr/>
      <dgm:t>
        <a:bodyPr/>
        <a:lstStyle/>
        <a:p>
          <a:r>
            <a:rPr lang="en-US" dirty="0" smtClean="0"/>
            <a:t>Gamelan </a:t>
          </a:r>
          <a:r>
            <a:rPr lang="en-US" dirty="0" err="1" smtClean="0"/>
            <a:t>Sekaten</a:t>
          </a:r>
          <a:endParaRPr lang="en-US" dirty="0"/>
        </a:p>
      </dgm:t>
    </dgm:pt>
    <dgm:pt modelId="{39300557-73CD-4D85-AB64-5D44DF8A0AFA}" type="parTrans" cxnId="{92E3DBF8-F76A-4290-8D58-724246C44821}">
      <dgm:prSet/>
      <dgm:spPr/>
      <dgm:t>
        <a:bodyPr/>
        <a:lstStyle/>
        <a:p>
          <a:endParaRPr lang="en-US"/>
        </a:p>
      </dgm:t>
    </dgm:pt>
    <dgm:pt modelId="{64724EB9-3DB4-4655-A11D-0D505CE603C2}" type="sibTrans" cxnId="{92E3DBF8-F76A-4290-8D58-724246C44821}">
      <dgm:prSet/>
      <dgm:spPr/>
      <dgm:t>
        <a:bodyPr/>
        <a:lstStyle/>
        <a:p>
          <a:endParaRPr lang="en-US"/>
        </a:p>
      </dgm:t>
    </dgm:pt>
    <dgm:pt modelId="{DB73C842-9403-4801-9FF9-A2A993981D06}">
      <dgm:prSet phldrT="[Text]"/>
      <dgm:spPr/>
      <dgm:t>
        <a:bodyPr/>
        <a:lstStyle/>
        <a:p>
          <a:r>
            <a:rPr lang="en-US" dirty="0" smtClean="0"/>
            <a:t>Gamelan </a:t>
          </a:r>
          <a:r>
            <a:rPr lang="en-US" dirty="0" err="1" smtClean="0"/>
            <a:t>Carabalen</a:t>
          </a:r>
          <a:endParaRPr lang="en-US" dirty="0"/>
        </a:p>
      </dgm:t>
    </dgm:pt>
    <dgm:pt modelId="{07ED76F3-9ACF-4453-98E9-1D355A1D0DDF}" type="parTrans" cxnId="{F04156E8-8ABB-4DB4-9CAE-EAFED25B0F3B}">
      <dgm:prSet/>
      <dgm:spPr/>
      <dgm:t>
        <a:bodyPr/>
        <a:lstStyle/>
        <a:p>
          <a:endParaRPr lang="en-US"/>
        </a:p>
      </dgm:t>
    </dgm:pt>
    <dgm:pt modelId="{154A6937-24DF-4225-9461-97AD83E0E5D4}" type="sibTrans" cxnId="{F04156E8-8ABB-4DB4-9CAE-EAFED25B0F3B}">
      <dgm:prSet/>
      <dgm:spPr/>
      <dgm:t>
        <a:bodyPr/>
        <a:lstStyle/>
        <a:p>
          <a:endParaRPr lang="en-US"/>
        </a:p>
      </dgm:t>
    </dgm:pt>
    <dgm:pt modelId="{18031490-61B6-460A-ADAE-6B03025AE045}" type="pres">
      <dgm:prSet presAssocID="{3D0A87CF-1385-4DBE-94DE-16FB65772B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CFFA23F-1F6A-446E-BFA8-84669FD94759}" type="pres">
      <dgm:prSet presAssocID="{576FD505-3757-47D3-AAC0-7811AD4C0544}" presName="singleCycle" presStyleCnt="0"/>
      <dgm:spPr/>
    </dgm:pt>
    <dgm:pt modelId="{D03BE476-4605-4044-9783-CCD9C2EC760D}" type="pres">
      <dgm:prSet presAssocID="{576FD505-3757-47D3-AAC0-7811AD4C0544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B8B5FAB-88DB-491F-B471-6A0DE3F3DD62}" type="pres">
      <dgm:prSet presAssocID="{5971426A-A15B-435B-8B45-4F0FE922117D}" presName="Name56" presStyleLbl="parChTrans1D2" presStyleIdx="0" presStyleCnt="4"/>
      <dgm:spPr/>
    </dgm:pt>
    <dgm:pt modelId="{BB0789DA-C9F8-4487-B893-4D02506BC5E8}" type="pres">
      <dgm:prSet presAssocID="{640120AB-EA22-42A3-B4DC-ECF6F74436EB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190CD-A82C-4E94-8A3D-9CDEC1C0E154}" type="pres">
      <dgm:prSet presAssocID="{910712F1-2F92-4FBE-B234-1F2F2EE89A80}" presName="Name56" presStyleLbl="parChTrans1D2" presStyleIdx="1" presStyleCnt="4"/>
      <dgm:spPr/>
    </dgm:pt>
    <dgm:pt modelId="{37E03351-8DC5-4F22-B51C-45C33281A4F4}" type="pres">
      <dgm:prSet presAssocID="{282BED3A-C766-44D2-975B-2E71684D6A6D}" presName="text0" presStyleLbl="node1" presStyleIdx="2" presStyleCnt="5">
        <dgm:presLayoutVars>
          <dgm:bulletEnabled val="1"/>
        </dgm:presLayoutVars>
      </dgm:prSet>
      <dgm:spPr/>
    </dgm:pt>
    <dgm:pt modelId="{9E6A9712-579B-413D-B55D-7699E530DED4}" type="pres">
      <dgm:prSet presAssocID="{07ED76F3-9ACF-4453-98E9-1D355A1D0DDF}" presName="Name56" presStyleLbl="parChTrans1D2" presStyleIdx="2" presStyleCnt="4"/>
      <dgm:spPr/>
    </dgm:pt>
    <dgm:pt modelId="{0F8FC75B-152A-49B2-B782-13A007FC0D18}" type="pres">
      <dgm:prSet presAssocID="{DB73C842-9403-4801-9FF9-A2A993981D06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45AC1-4BB2-4665-B4FB-CF51D682A550}" type="pres">
      <dgm:prSet presAssocID="{39300557-73CD-4D85-AB64-5D44DF8A0AFA}" presName="Name56" presStyleLbl="parChTrans1D2" presStyleIdx="3" presStyleCnt="4"/>
      <dgm:spPr/>
    </dgm:pt>
    <dgm:pt modelId="{6575B698-32A1-434F-B67B-B6ADDF4ECDA2}" type="pres">
      <dgm:prSet presAssocID="{0499D3A8-2253-4F92-B50E-8027498B907C}" presName="text0" presStyleLbl="node1" presStyleIdx="4" presStyleCnt="5">
        <dgm:presLayoutVars>
          <dgm:bulletEnabled val="1"/>
        </dgm:presLayoutVars>
      </dgm:prSet>
      <dgm:spPr/>
    </dgm:pt>
  </dgm:ptLst>
  <dgm:cxnLst>
    <dgm:cxn modelId="{B855B98C-C2D1-4051-9E4C-AE7E705B30D8}" type="presOf" srcId="{0499D3A8-2253-4F92-B50E-8027498B907C}" destId="{6575B698-32A1-434F-B67B-B6ADDF4ECDA2}" srcOrd="0" destOrd="0" presId="urn:microsoft.com/office/officeart/2008/layout/RadialCluster"/>
    <dgm:cxn modelId="{92E3DBF8-F76A-4290-8D58-724246C44821}" srcId="{576FD505-3757-47D3-AAC0-7811AD4C0544}" destId="{0499D3A8-2253-4F92-B50E-8027498B907C}" srcOrd="3" destOrd="0" parTransId="{39300557-73CD-4D85-AB64-5D44DF8A0AFA}" sibTransId="{64724EB9-3DB4-4655-A11D-0D505CE603C2}"/>
    <dgm:cxn modelId="{C824BB67-3342-428C-85E9-334898E8B518}" type="presOf" srcId="{5971426A-A15B-435B-8B45-4F0FE922117D}" destId="{7B8B5FAB-88DB-491F-B471-6A0DE3F3DD62}" srcOrd="0" destOrd="0" presId="urn:microsoft.com/office/officeart/2008/layout/RadialCluster"/>
    <dgm:cxn modelId="{C3064DE9-7783-4A3E-8E8E-15BF391342C2}" srcId="{576FD505-3757-47D3-AAC0-7811AD4C0544}" destId="{282BED3A-C766-44D2-975B-2E71684D6A6D}" srcOrd="1" destOrd="0" parTransId="{910712F1-2F92-4FBE-B234-1F2F2EE89A80}" sibTransId="{88139402-1F80-4723-97E4-F61C44D1EB93}"/>
    <dgm:cxn modelId="{594C4D6F-A52B-48BC-B079-92C9E2FC2A48}" type="presOf" srcId="{07ED76F3-9ACF-4453-98E9-1D355A1D0DDF}" destId="{9E6A9712-579B-413D-B55D-7699E530DED4}" srcOrd="0" destOrd="0" presId="urn:microsoft.com/office/officeart/2008/layout/RadialCluster"/>
    <dgm:cxn modelId="{D4D0FE19-0F10-4303-ACED-0C77A4C85652}" srcId="{576FD505-3757-47D3-AAC0-7811AD4C0544}" destId="{640120AB-EA22-42A3-B4DC-ECF6F74436EB}" srcOrd="0" destOrd="0" parTransId="{5971426A-A15B-435B-8B45-4F0FE922117D}" sibTransId="{53C3E8CC-7681-44B2-8BB8-424ADEFA83CB}"/>
    <dgm:cxn modelId="{B63ABB44-1688-42B8-B82D-C5EEAE7BA6C3}" srcId="{3D0A87CF-1385-4DBE-94DE-16FB65772BBE}" destId="{576FD505-3757-47D3-AAC0-7811AD4C0544}" srcOrd="0" destOrd="0" parTransId="{08175082-258B-4C88-AE4C-E7C60525E93C}" sibTransId="{7ACEEF68-8826-4553-A87F-BCE04838A558}"/>
    <dgm:cxn modelId="{AFC41EEC-CD2B-4272-BEC7-8F0B177E7DC4}" type="presOf" srcId="{DB73C842-9403-4801-9FF9-A2A993981D06}" destId="{0F8FC75B-152A-49B2-B782-13A007FC0D18}" srcOrd="0" destOrd="0" presId="urn:microsoft.com/office/officeart/2008/layout/RadialCluster"/>
    <dgm:cxn modelId="{D1ED73CD-CA38-4988-BDFE-AFE5C563359A}" type="presOf" srcId="{39300557-73CD-4D85-AB64-5D44DF8A0AFA}" destId="{9D945AC1-4BB2-4665-B4FB-CF51D682A550}" srcOrd="0" destOrd="0" presId="urn:microsoft.com/office/officeart/2008/layout/RadialCluster"/>
    <dgm:cxn modelId="{F04156E8-8ABB-4DB4-9CAE-EAFED25B0F3B}" srcId="{576FD505-3757-47D3-AAC0-7811AD4C0544}" destId="{DB73C842-9403-4801-9FF9-A2A993981D06}" srcOrd="2" destOrd="0" parTransId="{07ED76F3-9ACF-4453-98E9-1D355A1D0DDF}" sibTransId="{154A6937-24DF-4225-9461-97AD83E0E5D4}"/>
    <dgm:cxn modelId="{C40AABD8-938A-487E-921D-3674A6EF5211}" type="presOf" srcId="{282BED3A-C766-44D2-975B-2E71684D6A6D}" destId="{37E03351-8DC5-4F22-B51C-45C33281A4F4}" srcOrd="0" destOrd="0" presId="urn:microsoft.com/office/officeart/2008/layout/RadialCluster"/>
    <dgm:cxn modelId="{05BF00FC-0C30-4E9D-9B42-057FF9C0BBD8}" type="presOf" srcId="{576FD505-3757-47D3-AAC0-7811AD4C0544}" destId="{D03BE476-4605-4044-9783-CCD9C2EC760D}" srcOrd="0" destOrd="0" presId="urn:microsoft.com/office/officeart/2008/layout/RadialCluster"/>
    <dgm:cxn modelId="{13FF77F4-91DB-4709-ADC4-C05F5DCC5386}" type="presOf" srcId="{3D0A87CF-1385-4DBE-94DE-16FB65772BBE}" destId="{18031490-61B6-460A-ADAE-6B03025AE045}" srcOrd="0" destOrd="0" presId="urn:microsoft.com/office/officeart/2008/layout/RadialCluster"/>
    <dgm:cxn modelId="{2D9533D0-27A0-4479-9D3C-459BCA189A86}" type="presOf" srcId="{640120AB-EA22-42A3-B4DC-ECF6F74436EB}" destId="{BB0789DA-C9F8-4487-B893-4D02506BC5E8}" srcOrd="0" destOrd="0" presId="urn:microsoft.com/office/officeart/2008/layout/RadialCluster"/>
    <dgm:cxn modelId="{DA20C2BB-A5B5-4DA8-AA35-851D1E8EAEBE}" type="presOf" srcId="{910712F1-2F92-4FBE-B234-1F2F2EE89A80}" destId="{9DF190CD-A82C-4E94-8A3D-9CDEC1C0E154}" srcOrd="0" destOrd="0" presId="urn:microsoft.com/office/officeart/2008/layout/RadialCluster"/>
    <dgm:cxn modelId="{F6F40173-602D-4084-B601-3C00639E66CF}" type="presParOf" srcId="{18031490-61B6-460A-ADAE-6B03025AE045}" destId="{DCFFA23F-1F6A-446E-BFA8-84669FD94759}" srcOrd="0" destOrd="0" presId="urn:microsoft.com/office/officeart/2008/layout/RadialCluster"/>
    <dgm:cxn modelId="{20BD280E-20B4-48AD-8E2E-772255ABC9F1}" type="presParOf" srcId="{DCFFA23F-1F6A-446E-BFA8-84669FD94759}" destId="{D03BE476-4605-4044-9783-CCD9C2EC760D}" srcOrd="0" destOrd="0" presId="urn:microsoft.com/office/officeart/2008/layout/RadialCluster"/>
    <dgm:cxn modelId="{6892F9E5-8F0D-4A23-8F2B-A7A5674CC71F}" type="presParOf" srcId="{DCFFA23F-1F6A-446E-BFA8-84669FD94759}" destId="{7B8B5FAB-88DB-491F-B471-6A0DE3F3DD62}" srcOrd="1" destOrd="0" presId="urn:microsoft.com/office/officeart/2008/layout/RadialCluster"/>
    <dgm:cxn modelId="{91939D56-E150-4A5B-AB53-85052A2000C3}" type="presParOf" srcId="{DCFFA23F-1F6A-446E-BFA8-84669FD94759}" destId="{BB0789DA-C9F8-4487-B893-4D02506BC5E8}" srcOrd="2" destOrd="0" presId="urn:microsoft.com/office/officeart/2008/layout/RadialCluster"/>
    <dgm:cxn modelId="{7FF105FA-3E50-4FEB-9881-842D5A50DC16}" type="presParOf" srcId="{DCFFA23F-1F6A-446E-BFA8-84669FD94759}" destId="{9DF190CD-A82C-4E94-8A3D-9CDEC1C0E154}" srcOrd="3" destOrd="0" presId="urn:microsoft.com/office/officeart/2008/layout/RadialCluster"/>
    <dgm:cxn modelId="{ED409FF6-A36B-4726-861C-F6CCA6749994}" type="presParOf" srcId="{DCFFA23F-1F6A-446E-BFA8-84669FD94759}" destId="{37E03351-8DC5-4F22-B51C-45C33281A4F4}" srcOrd="4" destOrd="0" presId="urn:microsoft.com/office/officeart/2008/layout/RadialCluster"/>
    <dgm:cxn modelId="{F8500E9F-8325-40F2-A14A-ACD6454E0964}" type="presParOf" srcId="{DCFFA23F-1F6A-446E-BFA8-84669FD94759}" destId="{9E6A9712-579B-413D-B55D-7699E530DED4}" srcOrd="5" destOrd="0" presId="urn:microsoft.com/office/officeart/2008/layout/RadialCluster"/>
    <dgm:cxn modelId="{F555EAD4-84A7-41F0-8885-8A7BFC47E755}" type="presParOf" srcId="{DCFFA23F-1F6A-446E-BFA8-84669FD94759}" destId="{0F8FC75B-152A-49B2-B782-13A007FC0D18}" srcOrd="6" destOrd="0" presId="urn:microsoft.com/office/officeart/2008/layout/RadialCluster"/>
    <dgm:cxn modelId="{EA3CCAE9-F9AF-4971-A117-12E098CB54C5}" type="presParOf" srcId="{DCFFA23F-1F6A-446E-BFA8-84669FD94759}" destId="{9D945AC1-4BB2-4665-B4FB-CF51D682A550}" srcOrd="7" destOrd="0" presId="urn:microsoft.com/office/officeart/2008/layout/RadialCluster"/>
    <dgm:cxn modelId="{B224981D-67FE-4474-86CA-33161431DE29}" type="presParOf" srcId="{DCFFA23F-1F6A-446E-BFA8-84669FD94759}" destId="{6575B698-32A1-434F-B67B-B6ADDF4ECDA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040BA-2A56-4472-A884-A6ADE4E3F9B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11A76-9733-417C-A8CA-956833CF40CE}">
      <dgm:prSet phldrT="[Text]"/>
      <dgm:spPr/>
      <dgm:t>
        <a:bodyPr/>
        <a:lstStyle/>
        <a:p>
          <a:r>
            <a:rPr lang="en-US" dirty="0" err="1" smtClean="0">
              <a:latin typeface="Birch Std" panose="00000500000000000000" pitchFamily="50" charset="0"/>
            </a:rPr>
            <a:t>Tiga</a:t>
          </a:r>
          <a:r>
            <a:rPr lang="en-US" dirty="0" smtClean="0">
              <a:latin typeface="Birch Std" panose="00000500000000000000" pitchFamily="50" charset="0"/>
            </a:rPr>
            <a:t> </a:t>
          </a:r>
          <a:r>
            <a:rPr lang="en-US" dirty="0" err="1" smtClean="0">
              <a:latin typeface="Birch Std" panose="00000500000000000000" pitchFamily="50" charset="0"/>
            </a:rPr>
            <a:t>Gendhing</a:t>
          </a:r>
          <a:r>
            <a:rPr lang="en-US" dirty="0" smtClean="0">
              <a:latin typeface="Birch Std" panose="00000500000000000000" pitchFamily="50" charset="0"/>
            </a:rPr>
            <a:t> Gamelan </a:t>
          </a:r>
          <a:r>
            <a:rPr lang="en-US" dirty="0" err="1" smtClean="0">
              <a:latin typeface="Birch Std" panose="00000500000000000000" pitchFamily="50" charset="0"/>
            </a:rPr>
            <a:t>Kodhok</a:t>
          </a:r>
          <a:r>
            <a:rPr lang="en-US" dirty="0" smtClean="0">
              <a:latin typeface="Birch Std" panose="00000500000000000000" pitchFamily="50" charset="0"/>
            </a:rPr>
            <a:t> </a:t>
          </a:r>
          <a:r>
            <a:rPr lang="en-US" dirty="0" err="1" smtClean="0">
              <a:latin typeface="Birch Std" panose="00000500000000000000" pitchFamily="50" charset="0"/>
            </a:rPr>
            <a:t>Ngorek</a:t>
          </a:r>
          <a:endParaRPr lang="en-US" dirty="0">
            <a:latin typeface="Birch Std" panose="00000500000000000000" pitchFamily="50" charset="0"/>
          </a:endParaRPr>
        </a:p>
      </dgm:t>
    </dgm:pt>
    <dgm:pt modelId="{F9C31673-3E59-445C-957F-BC98B37B143C}" type="parTrans" cxnId="{77152066-A6A4-416F-94E8-9BAC97231CB4}">
      <dgm:prSet/>
      <dgm:spPr/>
      <dgm:t>
        <a:bodyPr/>
        <a:lstStyle/>
        <a:p>
          <a:endParaRPr lang="en-US"/>
        </a:p>
      </dgm:t>
    </dgm:pt>
    <dgm:pt modelId="{ECAAE6AE-A36E-4686-A89B-C85175344659}" type="sibTrans" cxnId="{77152066-A6A4-416F-94E8-9BAC97231CB4}">
      <dgm:prSet/>
      <dgm:spPr/>
      <dgm:t>
        <a:bodyPr/>
        <a:lstStyle/>
        <a:p>
          <a:endParaRPr lang="en-US"/>
        </a:p>
      </dgm:t>
    </dgm:pt>
    <dgm:pt modelId="{6F0D8EE1-B057-4F0B-9149-5D3B9B66D3CD}">
      <dgm:prSet phldrT="[Text]"/>
      <dgm:spPr/>
      <dgm:t>
        <a:bodyPr/>
        <a:lstStyle/>
        <a:p>
          <a:r>
            <a:rPr lang="en-US" dirty="0" err="1" smtClean="0">
              <a:latin typeface="Birch Std" panose="00000500000000000000" pitchFamily="50" charset="0"/>
            </a:rPr>
            <a:t>Dendha</a:t>
          </a:r>
          <a:r>
            <a:rPr lang="en-US" dirty="0" smtClean="0">
              <a:latin typeface="Birch Std" panose="00000500000000000000" pitchFamily="50" charset="0"/>
            </a:rPr>
            <a:t> </a:t>
          </a:r>
          <a:r>
            <a:rPr lang="en-US" dirty="0" err="1" smtClean="0">
              <a:latin typeface="Birch Std" panose="00000500000000000000" pitchFamily="50" charset="0"/>
            </a:rPr>
            <a:t>Gedhe</a:t>
          </a:r>
          <a:endParaRPr lang="en-US" dirty="0">
            <a:latin typeface="Birch Std" panose="00000500000000000000" pitchFamily="50" charset="0"/>
          </a:endParaRPr>
        </a:p>
      </dgm:t>
    </dgm:pt>
    <dgm:pt modelId="{85E63A99-9A0A-4445-9340-B197F9FFE7A5}" type="parTrans" cxnId="{3761A8BE-12D2-49A2-AF5C-A7AA053D4169}">
      <dgm:prSet/>
      <dgm:spPr/>
      <dgm:t>
        <a:bodyPr/>
        <a:lstStyle/>
        <a:p>
          <a:endParaRPr lang="en-US"/>
        </a:p>
      </dgm:t>
    </dgm:pt>
    <dgm:pt modelId="{8FA71707-63EB-4FA2-A158-E62ACC4BA63D}" type="sibTrans" cxnId="{3761A8BE-12D2-49A2-AF5C-A7AA053D4169}">
      <dgm:prSet/>
      <dgm:spPr/>
      <dgm:t>
        <a:bodyPr/>
        <a:lstStyle/>
        <a:p>
          <a:endParaRPr lang="en-US"/>
        </a:p>
      </dgm:t>
    </dgm:pt>
    <dgm:pt modelId="{3B94DE0A-1119-4758-97C1-71E1FC7B67F0}">
      <dgm:prSet phldrT="[Text]"/>
      <dgm:spPr/>
      <dgm:t>
        <a:bodyPr/>
        <a:lstStyle/>
        <a:p>
          <a:r>
            <a:rPr lang="en-US" dirty="0" err="1" smtClean="0">
              <a:latin typeface="Birch Std" panose="00000500000000000000" pitchFamily="50" charset="0"/>
            </a:rPr>
            <a:t>Dendha</a:t>
          </a:r>
          <a:r>
            <a:rPr lang="en-US" dirty="0" smtClean="0">
              <a:latin typeface="Birch Std" panose="00000500000000000000" pitchFamily="50" charset="0"/>
            </a:rPr>
            <a:t> </a:t>
          </a:r>
          <a:r>
            <a:rPr lang="en-US" dirty="0" err="1" smtClean="0">
              <a:latin typeface="Birch Std" panose="00000500000000000000" pitchFamily="50" charset="0"/>
            </a:rPr>
            <a:t>Santi</a:t>
          </a:r>
          <a:endParaRPr lang="en-US" dirty="0">
            <a:latin typeface="Birch Std" panose="00000500000000000000" pitchFamily="50" charset="0"/>
          </a:endParaRPr>
        </a:p>
      </dgm:t>
    </dgm:pt>
    <dgm:pt modelId="{8DD99225-DA67-41CC-8942-C0586CC3B8EC}" type="parTrans" cxnId="{3B3D6407-EE19-4718-8F95-12804DB23900}">
      <dgm:prSet/>
      <dgm:spPr/>
      <dgm:t>
        <a:bodyPr/>
        <a:lstStyle/>
        <a:p>
          <a:endParaRPr lang="en-US"/>
        </a:p>
      </dgm:t>
    </dgm:pt>
    <dgm:pt modelId="{2D961738-9E2A-43AF-AC61-C0E8D2D593BC}" type="sibTrans" cxnId="{3B3D6407-EE19-4718-8F95-12804DB23900}">
      <dgm:prSet/>
      <dgm:spPr/>
      <dgm:t>
        <a:bodyPr/>
        <a:lstStyle/>
        <a:p>
          <a:endParaRPr lang="en-US"/>
        </a:p>
      </dgm:t>
    </dgm:pt>
    <dgm:pt modelId="{AB395E19-ABF1-432D-A711-442830BEA84E}">
      <dgm:prSet phldrT="[Text]"/>
      <dgm:spPr/>
      <dgm:t>
        <a:bodyPr/>
        <a:lstStyle/>
        <a:p>
          <a:r>
            <a:rPr lang="en-US" dirty="0" err="1" smtClean="0">
              <a:latin typeface="Birch Std" panose="00000500000000000000" pitchFamily="50" charset="0"/>
            </a:rPr>
            <a:t>Pedaringan</a:t>
          </a:r>
          <a:r>
            <a:rPr lang="en-US" dirty="0" smtClean="0">
              <a:latin typeface="Birch Std" panose="00000500000000000000" pitchFamily="50" charset="0"/>
            </a:rPr>
            <a:t> </a:t>
          </a:r>
          <a:r>
            <a:rPr lang="en-US" dirty="0" err="1" smtClean="0">
              <a:latin typeface="Birch Std" panose="00000500000000000000" pitchFamily="50" charset="0"/>
            </a:rPr>
            <a:t>Kebak</a:t>
          </a:r>
          <a:endParaRPr lang="en-US" dirty="0"/>
        </a:p>
      </dgm:t>
    </dgm:pt>
    <dgm:pt modelId="{B1664669-7698-45CE-ADA4-87BD0BBB2D64}" type="parTrans" cxnId="{A41E578C-9F9E-4AAB-8AF4-862A7C3AEE1B}">
      <dgm:prSet/>
      <dgm:spPr/>
      <dgm:t>
        <a:bodyPr/>
        <a:lstStyle/>
        <a:p>
          <a:endParaRPr lang="en-US"/>
        </a:p>
      </dgm:t>
    </dgm:pt>
    <dgm:pt modelId="{6D140E7B-565D-4725-BF56-B50DF35CC94E}" type="sibTrans" cxnId="{A41E578C-9F9E-4AAB-8AF4-862A7C3AEE1B}">
      <dgm:prSet/>
      <dgm:spPr/>
      <dgm:t>
        <a:bodyPr/>
        <a:lstStyle/>
        <a:p>
          <a:endParaRPr lang="en-US"/>
        </a:p>
      </dgm:t>
    </dgm:pt>
    <dgm:pt modelId="{61A0B81B-954E-48F5-B0AF-A2FFEB0F5FBE}" type="pres">
      <dgm:prSet presAssocID="{479040BA-2A56-4472-A884-A6ADE4E3F9BE}" presName="composite" presStyleCnt="0">
        <dgm:presLayoutVars>
          <dgm:chMax val="1"/>
          <dgm:dir/>
          <dgm:resizeHandles val="exact"/>
        </dgm:presLayoutVars>
      </dgm:prSet>
      <dgm:spPr/>
    </dgm:pt>
    <dgm:pt modelId="{D21B03C2-11F7-4ED6-AA44-ACD24F20DB48}" type="pres">
      <dgm:prSet presAssocID="{479040BA-2A56-4472-A884-A6ADE4E3F9BE}" presName="radial" presStyleCnt="0">
        <dgm:presLayoutVars>
          <dgm:animLvl val="ctr"/>
        </dgm:presLayoutVars>
      </dgm:prSet>
      <dgm:spPr/>
    </dgm:pt>
    <dgm:pt modelId="{3D44AB48-2EBD-468E-A3CC-BF8216DB5A1D}" type="pres">
      <dgm:prSet presAssocID="{9A311A76-9733-417C-A8CA-956833CF40CE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A6327C06-062E-44DC-96F1-C2E088694774}" type="pres">
      <dgm:prSet presAssocID="{6F0D8EE1-B057-4F0B-9149-5D3B9B66D3CD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20EEF-36C4-4468-8CFF-C1F5D3DCC807}" type="pres">
      <dgm:prSet presAssocID="{3B94DE0A-1119-4758-97C1-71E1FC7B67F0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B1B96-4FC6-4307-990C-AF7257BA7CB8}" type="pres">
      <dgm:prSet presAssocID="{AB395E19-ABF1-432D-A711-442830BEA84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1A8BE-12D2-49A2-AF5C-A7AA053D4169}" srcId="{9A311A76-9733-417C-A8CA-956833CF40CE}" destId="{6F0D8EE1-B057-4F0B-9149-5D3B9B66D3CD}" srcOrd="0" destOrd="0" parTransId="{85E63A99-9A0A-4445-9340-B197F9FFE7A5}" sibTransId="{8FA71707-63EB-4FA2-A158-E62ACC4BA63D}"/>
    <dgm:cxn modelId="{77152066-A6A4-416F-94E8-9BAC97231CB4}" srcId="{479040BA-2A56-4472-A884-A6ADE4E3F9BE}" destId="{9A311A76-9733-417C-A8CA-956833CF40CE}" srcOrd="0" destOrd="0" parTransId="{F9C31673-3E59-445C-957F-BC98B37B143C}" sibTransId="{ECAAE6AE-A36E-4686-A89B-C85175344659}"/>
    <dgm:cxn modelId="{1054F7D4-49A4-4A1F-8826-CF9BA79FA479}" type="presOf" srcId="{479040BA-2A56-4472-A884-A6ADE4E3F9BE}" destId="{61A0B81B-954E-48F5-B0AF-A2FFEB0F5FBE}" srcOrd="0" destOrd="0" presId="urn:microsoft.com/office/officeart/2005/8/layout/radial3"/>
    <dgm:cxn modelId="{3B3D6407-EE19-4718-8F95-12804DB23900}" srcId="{9A311A76-9733-417C-A8CA-956833CF40CE}" destId="{3B94DE0A-1119-4758-97C1-71E1FC7B67F0}" srcOrd="1" destOrd="0" parTransId="{8DD99225-DA67-41CC-8942-C0586CC3B8EC}" sibTransId="{2D961738-9E2A-43AF-AC61-C0E8D2D593BC}"/>
    <dgm:cxn modelId="{50C6799B-9937-468C-ACA4-8D364C579D85}" type="presOf" srcId="{3B94DE0A-1119-4758-97C1-71E1FC7B67F0}" destId="{26D20EEF-36C4-4468-8CFF-C1F5D3DCC807}" srcOrd="0" destOrd="0" presId="urn:microsoft.com/office/officeart/2005/8/layout/radial3"/>
    <dgm:cxn modelId="{5CA52F00-E5D5-4308-83C5-87F6A25AF9E5}" type="presOf" srcId="{9A311A76-9733-417C-A8CA-956833CF40CE}" destId="{3D44AB48-2EBD-468E-A3CC-BF8216DB5A1D}" srcOrd="0" destOrd="0" presId="urn:microsoft.com/office/officeart/2005/8/layout/radial3"/>
    <dgm:cxn modelId="{A41E578C-9F9E-4AAB-8AF4-862A7C3AEE1B}" srcId="{9A311A76-9733-417C-A8CA-956833CF40CE}" destId="{AB395E19-ABF1-432D-A711-442830BEA84E}" srcOrd="2" destOrd="0" parTransId="{B1664669-7698-45CE-ADA4-87BD0BBB2D64}" sibTransId="{6D140E7B-565D-4725-BF56-B50DF35CC94E}"/>
    <dgm:cxn modelId="{478815D2-88C3-47BF-93EA-EFA8BEABC813}" type="presOf" srcId="{6F0D8EE1-B057-4F0B-9149-5D3B9B66D3CD}" destId="{A6327C06-062E-44DC-96F1-C2E088694774}" srcOrd="0" destOrd="0" presId="urn:microsoft.com/office/officeart/2005/8/layout/radial3"/>
    <dgm:cxn modelId="{F8977A31-7AEE-4052-BB7B-7A09D40CD3EA}" type="presOf" srcId="{AB395E19-ABF1-432D-A711-442830BEA84E}" destId="{29DB1B96-4FC6-4307-990C-AF7257BA7CB8}" srcOrd="0" destOrd="0" presId="urn:microsoft.com/office/officeart/2005/8/layout/radial3"/>
    <dgm:cxn modelId="{807500A2-29E4-4BDD-BC93-91666DC11C25}" type="presParOf" srcId="{61A0B81B-954E-48F5-B0AF-A2FFEB0F5FBE}" destId="{D21B03C2-11F7-4ED6-AA44-ACD24F20DB48}" srcOrd="0" destOrd="0" presId="urn:microsoft.com/office/officeart/2005/8/layout/radial3"/>
    <dgm:cxn modelId="{24050BBA-CA42-4B4A-BB95-23920DFEB9A7}" type="presParOf" srcId="{D21B03C2-11F7-4ED6-AA44-ACD24F20DB48}" destId="{3D44AB48-2EBD-468E-A3CC-BF8216DB5A1D}" srcOrd="0" destOrd="0" presId="urn:microsoft.com/office/officeart/2005/8/layout/radial3"/>
    <dgm:cxn modelId="{B958E291-D70F-476E-B59B-046B8AF5D160}" type="presParOf" srcId="{D21B03C2-11F7-4ED6-AA44-ACD24F20DB48}" destId="{A6327C06-062E-44DC-96F1-C2E088694774}" srcOrd="1" destOrd="0" presId="urn:microsoft.com/office/officeart/2005/8/layout/radial3"/>
    <dgm:cxn modelId="{A8E89DAF-AC27-4837-830D-256022C1A873}" type="presParOf" srcId="{D21B03C2-11F7-4ED6-AA44-ACD24F20DB48}" destId="{26D20EEF-36C4-4468-8CFF-C1F5D3DCC807}" srcOrd="2" destOrd="0" presId="urn:microsoft.com/office/officeart/2005/8/layout/radial3"/>
    <dgm:cxn modelId="{031A3FE5-D4CD-4865-8FE5-DC860EFA75F6}" type="presParOf" srcId="{D21B03C2-11F7-4ED6-AA44-ACD24F20DB48}" destId="{29DB1B96-4FC6-4307-990C-AF7257BA7CB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5EFC9-63A6-490E-A354-374228842C10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5A060-148F-4119-84D3-7FF426E00774}">
      <dgm:prSet phldrT="[Text]"/>
      <dgm:spPr/>
      <dgm:t>
        <a:bodyPr/>
        <a:lstStyle/>
        <a:p>
          <a:r>
            <a:rPr lang="en-US" dirty="0" err="1" smtClean="0"/>
            <a:t>Ricikan</a:t>
          </a:r>
          <a:r>
            <a:rPr lang="en-US" dirty="0" smtClean="0"/>
            <a:t> Gamelan </a:t>
          </a:r>
          <a:r>
            <a:rPr lang="en-US" dirty="0" err="1" smtClean="0"/>
            <a:t>Kodhok</a:t>
          </a:r>
          <a:r>
            <a:rPr lang="en-US" dirty="0" smtClean="0"/>
            <a:t> </a:t>
          </a:r>
          <a:r>
            <a:rPr lang="en-US" dirty="0" err="1" smtClean="0"/>
            <a:t>Ngorek</a:t>
          </a:r>
          <a:endParaRPr lang="en-US" dirty="0"/>
        </a:p>
      </dgm:t>
    </dgm:pt>
    <dgm:pt modelId="{3D73A445-9C7D-4693-A26D-0FE9F7DDECC9}" type="parTrans" cxnId="{B54B7C82-9160-4EFD-824A-DEDE5335DD1C}">
      <dgm:prSet/>
      <dgm:spPr/>
      <dgm:t>
        <a:bodyPr/>
        <a:lstStyle/>
        <a:p>
          <a:endParaRPr lang="en-US"/>
        </a:p>
      </dgm:t>
    </dgm:pt>
    <dgm:pt modelId="{B93A6867-C83B-43F4-8E09-2BCC4F5D2FFE}" type="sibTrans" cxnId="{B54B7C82-9160-4EFD-824A-DEDE5335DD1C}">
      <dgm:prSet/>
      <dgm:spPr/>
      <dgm:t>
        <a:bodyPr/>
        <a:lstStyle/>
        <a:p>
          <a:endParaRPr lang="en-US"/>
        </a:p>
      </dgm:t>
    </dgm:pt>
    <dgm:pt modelId="{D2922666-CC47-41B9-95FF-57D3698303D7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Sepasang</a:t>
          </a:r>
          <a:r>
            <a:rPr lang="en-US" dirty="0" smtClean="0"/>
            <a:t> </a:t>
          </a:r>
          <a:r>
            <a:rPr lang="en-US" dirty="0" err="1" smtClean="0"/>
            <a:t>kendang</a:t>
          </a:r>
          <a:r>
            <a:rPr lang="en-US" dirty="0" smtClean="0"/>
            <a:t> </a:t>
          </a:r>
          <a:r>
            <a:rPr lang="en-US" dirty="0" err="1" smtClean="0"/>
            <a:t>peneteg</a:t>
          </a:r>
          <a:r>
            <a:rPr lang="en-US" dirty="0" smtClean="0"/>
            <a:t> alit (</a:t>
          </a:r>
          <a:r>
            <a:rPr lang="en-US" dirty="0" err="1" smtClean="0"/>
            <a:t>lanang</a:t>
          </a:r>
          <a:r>
            <a:rPr lang="en-US" dirty="0" smtClean="0"/>
            <a:t>)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ageng</a:t>
          </a:r>
          <a:r>
            <a:rPr lang="en-US" dirty="0" smtClean="0"/>
            <a:t> (</a:t>
          </a:r>
          <a:r>
            <a:rPr lang="en-US" dirty="0" err="1" smtClean="0"/>
            <a:t>wadon</a:t>
          </a:r>
          <a:r>
            <a:rPr lang="en-US" dirty="0" smtClean="0"/>
            <a:t>), </a:t>
          </a:r>
          <a:r>
            <a:rPr lang="en-US" dirty="0" err="1" smtClean="0"/>
            <a:t>masing-masing</a:t>
          </a:r>
          <a:r>
            <a:rPr lang="en-US" dirty="0" smtClean="0"/>
            <a:t> </a:t>
          </a:r>
          <a:r>
            <a:rPr lang="en-US" dirty="0" err="1" smtClean="0"/>
            <a:t>ditabuh</a:t>
          </a:r>
          <a:r>
            <a:rPr lang="en-US" dirty="0" smtClean="0"/>
            <a:t> 1 orang</a:t>
          </a:r>
          <a:endParaRPr lang="en-US" dirty="0"/>
        </a:p>
      </dgm:t>
    </dgm:pt>
    <dgm:pt modelId="{0CD2BB40-FF48-420C-AC18-689EEA56E58E}" type="parTrans" cxnId="{B7A7EAB4-FD2C-4800-A1C4-D17D3E87D0F5}">
      <dgm:prSet/>
      <dgm:spPr/>
      <dgm:t>
        <a:bodyPr/>
        <a:lstStyle/>
        <a:p>
          <a:endParaRPr lang="en-US"/>
        </a:p>
      </dgm:t>
    </dgm:pt>
    <dgm:pt modelId="{9EE2271F-583C-49C8-9E57-A9400452B625}" type="sibTrans" cxnId="{B7A7EAB4-FD2C-4800-A1C4-D17D3E87D0F5}">
      <dgm:prSet/>
      <dgm:spPr/>
      <dgm:t>
        <a:bodyPr/>
        <a:lstStyle/>
        <a:p>
          <a:endParaRPr lang="en-US"/>
        </a:p>
      </dgm:t>
    </dgm:pt>
    <dgm:pt modelId="{518D4D2F-80C8-4826-B547-55FAA3AB512B}">
      <dgm:prSet phldrT="[Text]"/>
      <dgm:spPr/>
      <dgm:t>
        <a:bodyPr/>
        <a:lstStyle/>
        <a:p>
          <a:r>
            <a:rPr lang="en-US" dirty="0" smtClean="0"/>
            <a:t>2. 1 </a:t>
          </a:r>
          <a:r>
            <a:rPr lang="en-US" dirty="0" err="1" smtClean="0"/>
            <a:t>atau</a:t>
          </a:r>
          <a:r>
            <a:rPr lang="en-US" dirty="0" smtClean="0"/>
            <a:t> 2 </a:t>
          </a:r>
          <a:r>
            <a:rPr lang="en-US" dirty="0" err="1" smtClean="0"/>
            <a:t>rancak</a:t>
          </a:r>
          <a:r>
            <a:rPr lang="en-US" dirty="0" smtClean="0"/>
            <a:t> </a:t>
          </a:r>
          <a:r>
            <a:rPr lang="en-US" dirty="0" err="1" smtClean="0"/>
            <a:t>bonang</a:t>
          </a:r>
          <a:r>
            <a:rPr lang="en-US" dirty="0" smtClean="0"/>
            <a:t> 8 </a:t>
          </a:r>
          <a:r>
            <a:rPr lang="en-US" dirty="0" err="1" smtClean="0"/>
            <a:t>pencon</a:t>
          </a:r>
          <a:r>
            <a:rPr lang="en-US" dirty="0" smtClean="0"/>
            <a:t>,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nada </a:t>
          </a:r>
          <a:r>
            <a:rPr lang="en-US" dirty="0" err="1" smtClean="0"/>
            <a:t>berbeda</a:t>
          </a:r>
          <a:r>
            <a:rPr lang="en-US" dirty="0" smtClean="0"/>
            <a:t>, </a:t>
          </a:r>
          <a:r>
            <a:rPr lang="en-US" dirty="0" err="1" smtClean="0"/>
            <a:t>ditabuh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4 orang</a:t>
          </a:r>
          <a:endParaRPr lang="en-US" dirty="0"/>
        </a:p>
      </dgm:t>
    </dgm:pt>
    <dgm:pt modelId="{B4C42FCA-3F91-47C0-8087-5AE8D1F3A482}" type="parTrans" cxnId="{C0D7A3E2-2FC9-4213-A1B9-0E639FA01048}">
      <dgm:prSet/>
      <dgm:spPr/>
      <dgm:t>
        <a:bodyPr/>
        <a:lstStyle/>
        <a:p>
          <a:endParaRPr lang="en-US"/>
        </a:p>
      </dgm:t>
    </dgm:pt>
    <dgm:pt modelId="{B1CB2CB1-C482-4B75-BA8A-FEB2D9D37D82}" type="sibTrans" cxnId="{C0D7A3E2-2FC9-4213-A1B9-0E639FA01048}">
      <dgm:prSet/>
      <dgm:spPr/>
      <dgm:t>
        <a:bodyPr/>
        <a:lstStyle/>
        <a:p>
          <a:endParaRPr lang="en-US"/>
        </a:p>
      </dgm:t>
    </dgm:pt>
    <dgm:pt modelId="{D9435FD3-68BF-440E-BA0F-C37F76756CC6}">
      <dgm:prSet phldrT="[Text]"/>
      <dgm:spPr/>
      <dgm:t>
        <a:bodyPr/>
        <a:lstStyle/>
        <a:p>
          <a:r>
            <a:rPr lang="en-US" dirty="0" smtClean="0"/>
            <a:t>3. 1 </a:t>
          </a:r>
          <a:r>
            <a:rPr lang="en-US" dirty="0" err="1" smtClean="0"/>
            <a:t>rancak</a:t>
          </a:r>
          <a:r>
            <a:rPr lang="en-US" dirty="0" smtClean="0"/>
            <a:t> </a:t>
          </a:r>
          <a:r>
            <a:rPr lang="en-US" dirty="0" err="1" smtClean="0"/>
            <a:t>rijal</a:t>
          </a:r>
          <a:r>
            <a:rPr lang="en-US" dirty="0" smtClean="0"/>
            <a:t> (unit) </a:t>
          </a:r>
          <a:r>
            <a:rPr lang="en-US" dirty="0" err="1" smtClean="0"/>
            <a:t>terdiri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8 </a:t>
          </a:r>
          <a:r>
            <a:rPr lang="en-US" dirty="0" err="1" smtClean="0"/>
            <a:t>pencon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nada yang </a:t>
          </a:r>
          <a:r>
            <a:rPr lang="en-US" dirty="0" err="1" smtClean="0"/>
            <a:t>sama</a:t>
          </a:r>
          <a:r>
            <a:rPr lang="en-US" dirty="0" smtClean="0"/>
            <a:t>, </a:t>
          </a:r>
          <a:r>
            <a:rPr lang="en-US" dirty="0" err="1" smtClean="0"/>
            <a:t>ditabuh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4 orang</a:t>
          </a:r>
          <a:endParaRPr lang="en-US" dirty="0"/>
        </a:p>
      </dgm:t>
    </dgm:pt>
    <dgm:pt modelId="{A13D05AA-B6D6-43CE-A45F-423E07E20D45}" type="parTrans" cxnId="{FC0A25ED-9415-4D21-A6C3-05DE0ACF7B3E}">
      <dgm:prSet/>
      <dgm:spPr/>
      <dgm:t>
        <a:bodyPr/>
        <a:lstStyle/>
        <a:p>
          <a:endParaRPr lang="en-US"/>
        </a:p>
      </dgm:t>
    </dgm:pt>
    <dgm:pt modelId="{0EB08E7F-2B5A-49E9-8C1E-7715F357EEFE}" type="sibTrans" cxnId="{FC0A25ED-9415-4D21-A6C3-05DE0ACF7B3E}">
      <dgm:prSet/>
      <dgm:spPr/>
      <dgm:t>
        <a:bodyPr/>
        <a:lstStyle/>
        <a:p>
          <a:endParaRPr lang="en-US"/>
        </a:p>
      </dgm:t>
    </dgm:pt>
    <dgm:pt modelId="{B0580736-93C4-4CFE-ADD1-463F99D22066}">
      <dgm:prSet phldrT="[Text]"/>
      <dgm:spPr/>
      <dgm:t>
        <a:bodyPr/>
        <a:lstStyle/>
        <a:p>
          <a:r>
            <a:rPr lang="en-US" dirty="0" smtClean="0"/>
            <a:t>4. 2 </a:t>
          </a:r>
          <a:r>
            <a:rPr lang="en-US" dirty="0" err="1" smtClean="0"/>
            <a:t>buah</a:t>
          </a:r>
          <a:r>
            <a:rPr lang="en-US" dirty="0" smtClean="0"/>
            <a:t> (</a:t>
          </a:r>
          <a:r>
            <a:rPr lang="en-US" dirty="0" err="1" smtClean="0"/>
            <a:t>sepasang</a:t>
          </a:r>
          <a:r>
            <a:rPr lang="en-US" dirty="0" smtClean="0"/>
            <a:t>) gong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gayor</a:t>
          </a:r>
          <a:r>
            <a:rPr lang="en-US" dirty="0" smtClean="0"/>
            <a:t> (</a:t>
          </a:r>
          <a:r>
            <a:rPr lang="en-US" dirty="0" err="1" smtClean="0"/>
            <a:t>gantungan</a:t>
          </a:r>
          <a:r>
            <a:rPr lang="en-US" dirty="0" smtClean="0"/>
            <a:t>) </a:t>
          </a:r>
          <a:r>
            <a:rPr lang="en-US" dirty="0" err="1" smtClean="0"/>
            <a:t>dengan</a:t>
          </a:r>
          <a:r>
            <a:rPr lang="en-US" dirty="0" smtClean="0"/>
            <a:t> nada yang </a:t>
          </a:r>
          <a:r>
            <a:rPr lang="en-US" dirty="0" err="1" smtClean="0"/>
            <a:t>berbeda</a:t>
          </a:r>
          <a:r>
            <a:rPr lang="en-US" dirty="0" smtClean="0"/>
            <a:t>, </a:t>
          </a:r>
          <a:r>
            <a:rPr lang="en-US" dirty="0" err="1" smtClean="0"/>
            <a:t>ditabuh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1 orang</a:t>
          </a:r>
          <a:endParaRPr lang="en-US" dirty="0"/>
        </a:p>
      </dgm:t>
    </dgm:pt>
    <dgm:pt modelId="{26D8DAEA-AA9C-43B9-9028-F1F5F2EF0E0D}" type="parTrans" cxnId="{C1E1561F-9FF2-4F4B-95A5-D1681117FE49}">
      <dgm:prSet/>
      <dgm:spPr/>
      <dgm:t>
        <a:bodyPr/>
        <a:lstStyle/>
        <a:p>
          <a:endParaRPr lang="en-US"/>
        </a:p>
      </dgm:t>
    </dgm:pt>
    <dgm:pt modelId="{C8F78556-9457-47AF-A664-013C2065D1D6}" type="sibTrans" cxnId="{C1E1561F-9FF2-4F4B-95A5-D1681117FE49}">
      <dgm:prSet/>
      <dgm:spPr/>
      <dgm:t>
        <a:bodyPr/>
        <a:lstStyle/>
        <a:p>
          <a:endParaRPr lang="en-US"/>
        </a:p>
      </dgm:t>
    </dgm:pt>
    <dgm:pt modelId="{E709A7D8-692F-4EFA-99FC-AAB2186FF41B}">
      <dgm:prSet phldrT="[Tex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Sepasang</a:t>
          </a:r>
          <a:r>
            <a:rPr lang="en-US" dirty="0" smtClean="0"/>
            <a:t> </a:t>
          </a:r>
          <a:r>
            <a:rPr lang="en-US" dirty="0" err="1" smtClean="0"/>
            <a:t>Penonthong</a:t>
          </a:r>
          <a:r>
            <a:rPr lang="en-US" dirty="0" smtClean="0"/>
            <a:t>, </a:t>
          </a:r>
          <a:r>
            <a:rPr lang="en-US" dirty="0" err="1" smtClean="0"/>
            <a:t>terdiri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2 </a:t>
          </a:r>
          <a:r>
            <a:rPr lang="en-US" dirty="0" err="1" smtClean="0"/>
            <a:t>buah</a:t>
          </a:r>
          <a:r>
            <a:rPr lang="en-US" dirty="0" smtClean="0"/>
            <a:t> </a:t>
          </a:r>
          <a:r>
            <a:rPr lang="en-US" dirty="0" err="1" smtClean="0"/>
            <a:t>pencon</a:t>
          </a:r>
          <a:r>
            <a:rPr lang="en-US" dirty="0" smtClean="0"/>
            <a:t> </a:t>
          </a:r>
          <a:r>
            <a:rPr lang="en-US" dirty="0" err="1" smtClean="0"/>
            <a:t>berbeda</a:t>
          </a:r>
          <a:r>
            <a:rPr lang="en-US" dirty="0" smtClean="0"/>
            <a:t> nada yang </a:t>
          </a:r>
          <a:r>
            <a:rPr lang="en-US" dirty="0" err="1" smtClean="0"/>
            <a:t>digantungkan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gayor</a:t>
          </a:r>
          <a:r>
            <a:rPr lang="en-US" dirty="0" smtClean="0"/>
            <a:t>, </a:t>
          </a:r>
          <a:r>
            <a:rPr lang="en-US" dirty="0" err="1" smtClean="0"/>
            <a:t>dimainkan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1 orang</a:t>
          </a:r>
          <a:endParaRPr lang="en-US" dirty="0"/>
        </a:p>
      </dgm:t>
    </dgm:pt>
    <dgm:pt modelId="{D6AA6227-94C2-42D5-85A4-745058C4D95F}" type="parTrans" cxnId="{B1754B06-6A27-4CED-90CC-08DCA01736A2}">
      <dgm:prSet/>
      <dgm:spPr/>
      <dgm:t>
        <a:bodyPr/>
        <a:lstStyle/>
        <a:p>
          <a:endParaRPr lang="en-US"/>
        </a:p>
      </dgm:t>
    </dgm:pt>
    <dgm:pt modelId="{39B30175-42C2-48A4-B999-4F814414CC1A}" type="sibTrans" cxnId="{B1754B06-6A27-4CED-90CC-08DCA01736A2}">
      <dgm:prSet/>
      <dgm:spPr/>
      <dgm:t>
        <a:bodyPr/>
        <a:lstStyle/>
        <a:p>
          <a:endParaRPr lang="en-US"/>
        </a:p>
      </dgm:t>
    </dgm:pt>
    <dgm:pt modelId="{9CAC0787-82EA-4CDD-A7A6-B5A483C5B0B1}">
      <dgm:prSet phldrT="[Tex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Sepasang</a:t>
          </a:r>
          <a:r>
            <a:rPr lang="en-US" dirty="0" smtClean="0"/>
            <a:t> </a:t>
          </a:r>
          <a:r>
            <a:rPr lang="en-US" dirty="0" err="1" smtClean="0"/>
            <a:t>rojeh</a:t>
          </a:r>
          <a:r>
            <a:rPr lang="en-US" dirty="0" smtClean="0"/>
            <a:t> yang </a:t>
          </a:r>
          <a:r>
            <a:rPr lang="en-US" dirty="0" err="1" smtClean="0"/>
            <a:t>terdiri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buah</a:t>
          </a:r>
          <a:r>
            <a:rPr lang="en-US" dirty="0" smtClean="0"/>
            <a:t> </a:t>
          </a:r>
          <a:r>
            <a:rPr lang="en-US" dirty="0" err="1" smtClean="0"/>
            <a:t>pohon</a:t>
          </a:r>
          <a:r>
            <a:rPr lang="en-US" dirty="0" smtClean="0"/>
            <a:t> </a:t>
          </a:r>
          <a:r>
            <a:rPr lang="en-US" dirty="0" err="1" smtClean="0"/>
            <a:t>klinthing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rangkaian</a:t>
          </a:r>
          <a:r>
            <a:rPr lang="en-US" dirty="0" smtClean="0"/>
            <a:t> </a:t>
          </a:r>
          <a:r>
            <a:rPr lang="en-US" dirty="0" err="1" smtClean="0"/>
            <a:t>bel-bel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yang </a:t>
          </a:r>
          <a:r>
            <a:rPr lang="en-US" dirty="0" err="1" smtClean="0"/>
            <a:t>disusung</a:t>
          </a:r>
          <a:r>
            <a:rPr lang="en-US" dirty="0" smtClean="0"/>
            <a:t> </a:t>
          </a:r>
          <a:r>
            <a:rPr lang="en-US" dirty="0" err="1" smtClean="0"/>
            <a:t>melingkari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  </a:t>
          </a:r>
          <a:r>
            <a:rPr lang="en-US" dirty="0" err="1" smtClean="0"/>
            <a:t>tiang</a:t>
          </a:r>
          <a:r>
            <a:rPr lang="en-US" dirty="0" smtClean="0"/>
            <a:t>, </a:t>
          </a:r>
          <a:r>
            <a:rPr lang="en-US" dirty="0" err="1" smtClean="0"/>
            <a:t>dimainkan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seorang</a:t>
          </a:r>
          <a:r>
            <a:rPr lang="en-US" dirty="0" smtClean="0"/>
            <a:t> </a:t>
          </a:r>
          <a:r>
            <a:rPr lang="en-US" dirty="0" err="1" smtClean="0"/>
            <a:t>pengrawit</a:t>
          </a:r>
          <a:r>
            <a:rPr lang="en-US" dirty="0" smtClean="0"/>
            <a:t> </a:t>
          </a:r>
          <a:endParaRPr lang="en-US" dirty="0"/>
        </a:p>
      </dgm:t>
    </dgm:pt>
    <dgm:pt modelId="{21DA5EA1-B12E-434A-9722-B4EEA66E7686}" type="parTrans" cxnId="{08197624-31F3-4CAC-9526-8A53F2704D79}">
      <dgm:prSet/>
      <dgm:spPr/>
      <dgm:t>
        <a:bodyPr/>
        <a:lstStyle/>
        <a:p>
          <a:endParaRPr lang="en-US"/>
        </a:p>
      </dgm:t>
    </dgm:pt>
    <dgm:pt modelId="{F3506257-3F8B-4A85-AAD1-9089D014DFFD}" type="sibTrans" cxnId="{08197624-31F3-4CAC-9526-8A53F2704D79}">
      <dgm:prSet/>
      <dgm:spPr/>
      <dgm:t>
        <a:bodyPr/>
        <a:lstStyle/>
        <a:p>
          <a:endParaRPr lang="en-US"/>
        </a:p>
      </dgm:t>
    </dgm:pt>
    <dgm:pt modelId="{E334B953-D1A9-4789-BFE4-20320EB67571}">
      <dgm:prSet phldrT="[Text]"/>
      <dgm:spPr/>
      <dgm:t>
        <a:bodyPr/>
        <a:lstStyle/>
        <a:p>
          <a:r>
            <a:rPr lang="en-US" dirty="0" smtClean="0"/>
            <a:t>7. </a:t>
          </a:r>
          <a:r>
            <a:rPr lang="en-US" dirty="0" err="1" smtClean="0"/>
            <a:t>Serancak</a:t>
          </a:r>
          <a:r>
            <a:rPr lang="en-US" dirty="0" smtClean="0"/>
            <a:t> </a:t>
          </a:r>
          <a:r>
            <a:rPr lang="en-US" dirty="0" err="1" smtClean="0"/>
            <a:t>kecer</a:t>
          </a:r>
          <a:r>
            <a:rPr lang="en-US" dirty="0" smtClean="0"/>
            <a:t>/</a:t>
          </a:r>
          <a:r>
            <a:rPr lang="en-US" dirty="0" err="1" smtClean="0"/>
            <a:t>simbal</a:t>
          </a:r>
          <a:r>
            <a:rPr lang="en-US" dirty="0" smtClean="0"/>
            <a:t>, </a:t>
          </a:r>
          <a:r>
            <a:rPr lang="en-US" dirty="0" err="1" smtClean="0"/>
            <a:t>ditabuh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seorang</a:t>
          </a:r>
          <a:r>
            <a:rPr lang="en-US" dirty="0" smtClean="0"/>
            <a:t> </a:t>
          </a:r>
          <a:r>
            <a:rPr lang="en-US" dirty="0" err="1" smtClean="0"/>
            <a:t>pengrawit</a:t>
          </a:r>
          <a:r>
            <a:rPr lang="en-US" dirty="0" smtClean="0"/>
            <a:t> </a:t>
          </a:r>
          <a:endParaRPr lang="en-US" dirty="0"/>
        </a:p>
      </dgm:t>
    </dgm:pt>
    <dgm:pt modelId="{98B5F25E-D8A6-4AA7-A714-123CBAE14593}" type="parTrans" cxnId="{0E0B7B0F-8627-4B8B-A81D-3902FC8BA459}">
      <dgm:prSet/>
      <dgm:spPr/>
      <dgm:t>
        <a:bodyPr/>
        <a:lstStyle/>
        <a:p>
          <a:endParaRPr lang="en-US"/>
        </a:p>
      </dgm:t>
    </dgm:pt>
    <dgm:pt modelId="{769EA9D0-AD46-4D07-9794-B6C96AED58A2}" type="sibTrans" cxnId="{0E0B7B0F-8627-4B8B-A81D-3902FC8BA459}">
      <dgm:prSet/>
      <dgm:spPr/>
      <dgm:t>
        <a:bodyPr/>
        <a:lstStyle/>
        <a:p>
          <a:endParaRPr lang="en-US"/>
        </a:p>
      </dgm:t>
    </dgm:pt>
    <dgm:pt modelId="{FD1A953C-0BBC-49F9-97F4-04E19870EFF6}">
      <dgm:prSet phldrT="[Text]"/>
      <dgm:spPr/>
      <dgm:t>
        <a:bodyPr/>
        <a:lstStyle/>
        <a:p>
          <a:r>
            <a:rPr lang="en-US" dirty="0" smtClean="0"/>
            <a:t>8. </a:t>
          </a:r>
          <a:r>
            <a:rPr lang="en-US" dirty="0" err="1" smtClean="0"/>
            <a:t>Serancak</a:t>
          </a:r>
          <a:r>
            <a:rPr lang="en-US" dirty="0" smtClean="0"/>
            <a:t> gender </a:t>
          </a:r>
          <a:r>
            <a:rPr lang="en-US" dirty="0" err="1" smtClean="0"/>
            <a:t>barung</a:t>
          </a:r>
          <a:r>
            <a:rPr lang="en-US" dirty="0" smtClean="0"/>
            <a:t> </a:t>
          </a:r>
          <a:r>
            <a:rPr lang="en-US" dirty="0" err="1" smtClean="0"/>
            <a:t>laras</a:t>
          </a:r>
          <a:r>
            <a:rPr lang="en-US" dirty="0" smtClean="0"/>
            <a:t> </a:t>
          </a:r>
          <a:r>
            <a:rPr lang="en-US" dirty="0" err="1" smtClean="0"/>
            <a:t>slendro</a:t>
          </a:r>
          <a:r>
            <a:rPr lang="en-US" dirty="0" smtClean="0"/>
            <a:t>, </a:t>
          </a:r>
          <a:r>
            <a:rPr lang="en-US" dirty="0" err="1" smtClean="0"/>
            <a:t>ditabuh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seorang</a:t>
          </a:r>
          <a:r>
            <a:rPr lang="en-US" dirty="0" smtClean="0"/>
            <a:t> </a:t>
          </a:r>
          <a:r>
            <a:rPr lang="en-US" dirty="0" err="1" smtClean="0"/>
            <a:t>pengrawit</a:t>
          </a:r>
          <a:r>
            <a:rPr lang="en-US" dirty="0" smtClean="0"/>
            <a:t> </a:t>
          </a:r>
          <a:endParaRPr lang="en-US" dirty="0"/>
        </a:p>
      </dgm:t>
    </dgm:pt>
    <dgm:pt modelId="{240379F4-0963-4D6E-97F5-A03292BB91EB}" type="parTrans" cxnId="{B0159B98-15CD-4733-9226-6CABBE2A10CC}">
      <dgm:prSet/>
      <dgm:spPr/>
      <dgm:t>
        <a:bodyPr/>
        <a:lstStyle/>
        <a:p>
          <a:endParaRPr lang="en-US"/>
        </a:p>
      </dgm:t>
    </dgm:pt>
    <dgm:pt modelId="{21BC1CDD-B9AD-4BD0-9FBE-77AB7AFB35A1}" type="sibTrans" cxnId="{B0159B98-15CD-4733-9226-6CABBE2A10CC}">
      <dgm:prSet/>
      <dgm:spPr/>
      <dgm:t>
        <a:bodyPr/>
        <a:lstStyle/>
        <a:p>
          <a:endParaRPr lang="en-US"/>
        </a:p>
      </dgm:t>
    </dgm:pt>
    <dgm:pt modelId="{6677A5B3-62B8-4BCE-B8B9-DCA83515AC13}">
      <dgm:prSet phldrT="[Text]"/>
      <dgm:spPr/>
      <dgm:t>
        <a:bodyPr/>
        <a:lstStyle/>
        <a:p>
          <a:r>
            <a:rPr lang="en-US" dirty="0" smtClean="0"/>
            <a:t>9. </a:t>
          </a:r>
          <a:r>
            <a:rPr lang="en-US" dirty="0" err="1" smtClean="0"/>
            <a:t>Serancak</a:t>
          </a:r>
          <a:r>
            <a:rPr lang="en-US" dirty="0" smtClean="0"/>
            <a:t> </a:t>
          </a:r>
          <a:r>
            <a:rPr lang="en-US" dirty="0" err="1" smtClean="0"/>
            <a:t>gambang</a:t>
          </a:r>
          <a:r>
            <a:rPr lang="en-US" dirty="0" smtClean="0"/>
            <a:t> </a:t>
          </a:r>
          <a:r>
            <a:rPr lang="en-US" dirty="0" err="1" smtClean="0"/>
            <a:t>gangsa</a:t>
          </a:r>
          <a:r>
            <a:rPr lang="en-US" dirty="0" smtClean="0"/>
            <a:t> (</a:t>
          </a:r>
          <a:r>
            <a:rPr lang="en-US" dirty="0" err="1" smtClean="0"/>
            <a:t>berbahan</a:t>
          </a:r>
          <a:r>
            <a:rPr lang="en-US" dirty="0" smtClean="0"/>
            <a:t> </a:t>
          </a:r>
          <a:r>
            <a:rPr lang="en-US" dirty="0" err="1" smtClean="0"/>
            <a:t>perunggul</a:t>
          </a:r>
          <a:r>
            <a:rPr lang="en-US" dirty="0" smtClean="0"/>
            <a:t>, </a:t>
          </a:r>
          <a:r>
            <a:rPr lang="en-US" dirty="0" err="1" smtClean="0"/>
            <a:t>ditabuh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seorang</a:t>
          </a:r>
          <a:r>
            <a:rPr lang="en-US" dirty="0" smtClean="0"/>
            <a:t> </a:t>
          </a:r>
          <a:r>
            <a:rPr lang="en-US" dirty="0" err="1" smtClean="0"/>
            <a:t>pengrawit</a:t>
          </a:r>
          <a:r>
            <a:rPr lang="en-US" dirty="0" smtClean="0"/>
            <a:t> </a:t>
          </a:r>
          <a:endParaRPr lang="en-US" dirty="0"/>
        </a:p>
      </dgm:t>
    </dgm:pt>
    <dgm:pt modelId="{B9334422-AE09-4E08-9B4E-8C1F8F4F4A1D}" type="parTrans" cxnId="{7FD77319-A7D5-4885-8F04-A59D282FDCC1}">
      <dgm:prSet/>
      <dgm:spPr/>
      <dgm:t>
        <a:bodyPr/>
        <a:lstStyle/>
        <a:p>
          <a:endParaRPr lang="en-US"/>
        </a:p>
      </dgm:t>
    </dgm:pt>
    <dgm:pt modelId="{87963B05-69C9-4B79-BB94-5704146C62E8}" type="sibTrans" cxnId="{7FD77319-A7D5-4885-8F04-A59D282FDCC1}">
      <dgm:prSet/>
      <dgm:spPr/>
      <dgm:t>
        <a:bodyPr/>
        <a:lstStyle/>
        <a:p>
          <a:endParaRPr lang="en-US"/>
        </a:p>
      </dgm:t>
    </dgm:pt>
    <dgm:pt modelId="{DB169902-8BC4-406A-BC45-B60CD446591B}">
      <dgm:prSet phldrT="[Text]"/>
      <dgm:spPr/>
      <dgm:t>
        <a:bodyPr/>
        <a:lstStyle/>
        <a:p>
          <a:r>
            <a:rPr lang="en-US" dirty="0" smtClean="0"/>
            <a:t>10. 1 </a:t>
          </a:r>
          <a:r>
            <a:rPr lang="en-US" dirty="0" err="1" smtClean="0"/>
            <a:t>buah</a:t>
          </a:r>
          <a:r>
            <a:rPr lang="en-US" dirty="0" smtClean="0"/>
            <a:t> </a:t>
          </a:r>
          <a:r>
            <a:rPr lang="en-US" dirty="0" err="1" smtClean="0"/>
            <a:t>kenong</a:t>
          </a:r>
          <a:r>
            <a:rPr lang="en-US" dirty="0" smtClean="0"/>
            <a:t>, </a:t>
          </a:r>
          <a:r>
            <a:rPr lang="en-US" dirty="0" err="1" smtClean="0"/>
            <a:t>ditabuh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1 orang </a:t>
          </a:r>
          <a:r>
            <a:rPr lang="en-US" dirty="0" err="1" smtClean="0"/>
            <a:t>pengrawit</a:t>
          </a:r>
          <a:endParaRPr lang="en-US" dirty="0"/>
        </a:p>
      </dgm:t>
    </dgm:pt>
    <dgm:pt modelId="{38926AF7-2FD1-475B-A9B7-DDFDCD5B3514}" type="parTrans" cxnId="{2DDDC920-72AB-4C1B-9964-2273C0C30950}">
      <dgm:prSet/>
      <dgm:spPr/>
      <dgm:t>
        <a:bodyPr/>
        <a:lstStyle/>
        <a:p>
          <a:endParaRPr lang="en-US"/>
        </a:p>
      </dgm:t>
    </dgm:pt>
    <dgm:pt modelId="{C482CFCD-8337-4AAF-BA38-C8E46FDE581F}" type="sibTrans" cxnId="{2DDDC920-72AB-4C1B-9964-2273C0C30950}">
      <dgm:prSet/>
      <dgm:spPr/>
      <dgm:t>
        <a:bodyPr/>
        <a:lstStyle/>
        <a:p>
          <a:endParaRPr lang="en-US"/>
        </a:p>
      </dgm:t>
    </dgm:pt>
    <dgm:pt modelId="{36581AF5-8AF5-489A-A4A3-173C40B4BD47}" type="pres">
      <dgm:prSet presAssocID="{F715EFC9-63A6-490E-A354-374228842C10}" presName="vert0" presStyleCnt="0">
        <dgm:presLayoutVars>
          <dgm:dir/>
          <dgm:animOne val="branch"/>
          <dgm:animLvl val="lvl"/>
        </dgm:presLayoutVars>
      </dgm:prSet>
      <dgm:spPr/>
    </dgm:pt>
    <dgm:pt modelId="{C629E283-3BB1-4E84-9522-8CD37D6F5DA7}" type="pres">
      <dgm:prSet presAssocID="{5C75A060-148F-4119-84D3-7FF426E00774}" presName="thickLine" presStyleLbl="alignNode1" presStyleIdx="0" presStyleCnt="1"/>
      <dgm:spPr/>
    </dgm:pt>
    <dgm:pt modelId="{16378413-9041-495B-BD09-6AA98B89B6A5}" type="pres">
      <dgm:prSet presAssocID="{5C75A060-148F-4119-84D3-7FF426E00774}" presName="horz1" presStyleCnt="0"/>
      <dgm:spPr/>
    </dgm:pt>
    <dgm:pt modelId="{759D28FC-0948-45CC-87C6-E9B267DE2C57}" type="pres">
      <dgm:prSet presAssocID="{5C75A060-148F-4119-84D3-7FF426E00774}" presName="tx1" presStyleLbl="revTx" presStyleIdx="0" presStyleCnt="11"/>
      <dgm:spPr/>
      <dgm:t>
        <a:bodyPr/>
        <a:lstStyle/>
        <a:p>
          <a:endParaRPr lang="en-US"/>
        </a:p>
      </dgm:t>
    </dgm:pt>
    <dgm:pt modelId="{34939E15-224F-47A8-8AB7-669AA8ADFDA3}" type="pres">
      <dgm:prSet presAssocID="{5C75A060-148F-4119-84D3-7FF426E00774}" presName="vert1" presStyleCnt="0"/>
      <dgm:spPr/>
    </dgm:pt>
    <dgm:pt modelId="{D6DA7F1A-7B73-42C5-BBD2-DD415392D0DB}" type="pres">
      <dgm:prSet presAssocID="{D2922666-CC47-41B9-95FF-57D3698303D7}" presName="vertSpace2a" presStyleCnt="0"/>
      <dgm:spPr/>
    </dgm:pt>
    <dgm:pt modelId="{3F42C4FD-CF6B-427E-A82C-53DA2060E87A}" type="pres">
      <dgm:prSet presAssocID="{D2922666-CC47-41B9-95FF-57D3698303D7}" presName="horz2" presStyleCnt="0"/>
      <dgm:spPr/>
    </dgm:pt>
    <dgm:pt modelId="{9434EA73-FD19-4BCA-9EAB-91F578FB9E52}" type="pres">
      <dgm:prSet presAssocID="{D2922666-CC47-41B9-95FF-57D3698303D7}" presName="horzSpace2" presStyleCnt="0"/>
      <dgm:spPr/>
    </dgm:pt>
    <dgm:pt modelId="{DCCCD24F-8B45-46D3-B7F6-DCC34C9A4FEC}" type="pres">
      <dgm:prSet presAssocID="{D2922666-CC47-41B9-95FF-57D3698303D7}" presName="tx2" presStyleLbl="revTx" presStyleIdx="1" presStyleCnt="11"/>
      <dgm:spPr/>
      <dgm:t>
        <a:bodyPr/>
        <a:lstStyle/>
        <a:p>
          <a:endParaRPr lang="en-US"/>
        </a:p>
      </dgm:t>
    </dgm:pt>
    <dgm:pt modelId="{D74FFBEB-523F-4F5B-A2D1-8A44422760CD}" type="pres">
      <dgm:prSet presAssocID="{D2922666-CC47-41B9-95FF-57D3698303D7}" presName="vert2" presStyleCnt="0"/>
      <dgm:spPr/>
    </dgm:pt>
    <dgm:pt modelId="{B199FB61-B0BA-46E4-8222-DB7FD190835B}" type="pres">
      <dgm:prSet presAssocID="{D2922666-CC47-41B9-95FF-57D3698303D7}" presName="thinLine2b" presStyleLbl="callout" presStyleIdx="0" presStyleCnt="10"/>
      <dgm:spPr/>
    </dgm:pt>
    <dgm:pt modelId="{A76999B3-CE6C-44FB-9663-2B92D14F4B05}" type="pres">
      <dgm:prSet presAssocID="{D2922666-CC47-41B9-95FF-57D3698303D7}" presName="vertSpace2b" presStyleCnt="0"/>
      <dgm:spPr/>
    </dgm:pt>
    <dgm:pt modelId="{127C11F2-34CE-4535-A89F-B153C20C4D09}" type="pres">
      <dgm:prSet presAssocID="{518D4D2F-80C8-4826-B547-55FAA3AB512B}" presName="horz2" presStyleCnt="0"/>
      <dgm:spPr/>
    </dgm:pt>
    <dgm:pt modelId="{877939BA-983D-4B1A-A3FD-D1AAE5B99802}" type="pres">
      <dgm:prSet presAssocID="{518D4D2F-80C8-4826-B547-55FAA3AB512B}" presName="horzSpace2" presStyleCnt="0"/>
      <dgm:spPr/>
    </dgm:pt>
    <dgm:pt modelId="{289F840C-5342-4805-85DB-769F48373AC3}" type="pres">
      <dgm:prSet presAssocID="{518D4D2F-80C8-4826-B547-55FAA3AB512B}" presName="tx2" presStyleLbl="revTx" presStyleIdx="2" presStyleCnt="11"/>
      <dgm:spPr/>
      <dgm:t>
        <a:bodyPr/>
        <a:lstStyle/>
        <a:p>
          <a:endParaRPr lang="en-US"/>
        </a:p>
      </dgm:t>
    </dgm:pt>
    <dgm:pt modelId="{3D37AAE9-ED04-4E28-8383-261617C12571}" type="pres">
      <dgm:prSet presAssocID="{518D4D2F-80C8-4826-B547-55FAA3AB512B}" presName="vert2" presStyleCnt="0"/>
      <dgm:spPr/>
    </dgm:pt>
    <dgm:pt modelId="{48CE7222-3AD0-4FD3-A8FF-E100B4398ED4}" type="pres">
      <dgm:prSet presAssocID="{518D4D2F-80C8-4826-B547-55FAA3AB512B}" presName="thinLine2b" presStyleLbl="callout" presStyleIdx="1" presStyleCnt="10"/>
      <dgm:spPr/>
    </dgm:pt>
    <dgm:pt modelId="{97AD0566-F63E-444E-8B8A-B9FDDCCAC28D}" type="pres">
      <dgm:prSet presAssocID="{518D4D2F-80C8-4826-B547-55FAA3AB512B}" presName="vertSpace2b" presStyleCnt="0"/>
      <dgm:spPr/>
    </dgm:pt>
    <dgm:pt modelId="{F995A472-2C12-4C6B-BC4B-F4E314C06B79}" type="pres">
      <dgm:prSet presAssocID="{D9435FD3-68BF-440E-BA0F-C37F76756CC6}" presName="horz2" presStyleCnt="0"/>
      <dgm:spPr/>
    </dgm:pt>
    <dgm:pt modelId="{C3791D1B-EAB1-479C-BB29-31FC3F2DE4AB}" type="pres">
      <dgm:prSet presAssocID="{D9435FD3-68BF-440E-BA0F-C37F76756CC6}" presName="horzSpace2" presStyleCnt="0"/>
      <dgm:spPr/>
    </dgm:pt>
    <dgm:pt modelId="{3A8FAD39-E846-4B16-9C35-714231955516}" type="pres">
      <dgm:prSet presAssocID="{D9435FD3-68BF-440E-BA0F-C37F76756CC6}" presName="tx2" presStyleLbl="revTx" presStyleIdx="3" presStyleCnt="11"/>
      <dgm:spPr/>
    </dgm:pt>
    <dgm:pt modelId="{C41B09E1-D9CA-465D-BA89-2190057AAFE9}" type="pres">
      <dgm:prSet presAssocID="{D9435FD3-68BF-440E-BA0F-C37F76756CC6}" presName="vert2" presStyleCnt="0"/>
      <dgm:spPr/>
    </dgm:pt>
    <dgm:pt modelId="{AB63CD76-091F-4024-A66C-5F8448B0BFEB}" type="pres">
      <dgm:prSet presAssocID="{D9435FD3-68BF-440E-BA0F-C37F76756CC6}" presName="thinLine2b" presStyleLbl="callout" presStyleIdx="2" presStyleCnt="10"/>
      <dgm:spPr/>
    </dgm:pt>
    <dgm:pt modelId="{F2B091C1-AFEA-4BC3-ADC8-EF39FC9081AF}" type="pres">
      <dgm:prSet presAssocID="{D9435FD3-68BF-440E-BA0F-C37F76756CC6}" presName="vertSpace2b" presStyleCnt="0"/>
      <dgm:spPr/>
    </dgm:pt>
    <dgm:pt modelId="{BB69FE00-35FC-48F0-9DBF-C05AB9DA8DB3}" type="pres">
      <dgm:prSet presAssocID="{B0580736-93C4-4CFE-ADD1-463F99D22066}" presName="horz2" presStyleCnt="0"/>
      <dgm:spPr/>
    </dgm:pt>
    <dgm:pt modelId="{0F1F9E71-9F7B-422C-B886-255FA9136FF8}" type="pres">
      <dgm:prSet presAssocID="{B0580736-93C4-4CFE-ADD1-463F99D22066}" presName="horzSpace2" presStyleCnt="0"/>
      <dgm:spPr/>
    </dgm:pt>
    <dgm:pt modelId="{8746C224-D333-4A2B-BC58-0FA894146966}" type="pres">
      <dgm:prSet presAssocID="{B0580736-93C4-4CFE-ADD1-463F99D22066}" presName="tx2" presStyleLbl="revTx" presStyleIdx="4" presStyleCnt="11"/>
      <dgm:spPr/>
      <dgm:t>
        <a:bodyPr/>
        <a:lstStyle/>
        <a:p>
          <a:endParaRPr lang="en-US"/>
        </a:p>
      </dgm:t>
    </dgm:pt>
    <dgm:pt modelId="{6473703E-E730-4955-B629-3395E25BDC1C}" type="pres">
      <dgm:prSet presAssocID="{B0580736-93C4-4CFE-ADD1-463F99D22066}" presName="vert2" presStyleCnt="0"/>
      <dgm:spPr/>
    </dgm:pt>
    <dgm:pt modelId="{E0878896-106E-4E85-AB35-034D32767BB3}" type="pres">
      <dgm:prSet presAssocID="{B0580736-93C4-4CFE-ADD1-463F99D22066}" presName="thinLine2b" presStyleLbl="callout" presStyleIdx="3" presStyleCnt="10"/>
      <dgm:spPr/>
    </dgm:pt>
    <dgm:pt modelId="{8088D597-1523-4C8D-8242-99A12975F2C4}" type="pres">
      <dgm:prSet presAssocID="{B0580736-93C4-4CFE-ADD1-463F99D22066}" presName="vertSpace2b" presStyleCnt="0"/>
      <dgm:spPr/>
    </dgm:pt>
    <dgm:pt modelId="{7BAA12F4-C3CA-4212-851E-B80B4D01B919}" type="pres">
      <dgm:prSet presAssocID="{E709A7D8-692F-4EFA-99FC-AAB2186FF41B}" presName="horz2" presStyleCnt="0"/>
      <dgm:spPr/>
    </dgm:pt>
    <dgm:pt modelId="{8CCC1FE9-1157-4D40-9D09-F00C3DFC84B8}" type="pres">
      <dgm:prSet presAssocID="{E709A7D8-692F-4EFA-99FC-AAB2186FF41B}" presName="horzSpace2" presStyleCnt="0"/>
      <dgm:spPr/>
    </dgm:pt>
    <dgm:pt modelId="{2A19A478-44C2-4407-AD1B-029E335E935D}" type="pres">
      <dgm:prSet presAssocID="{E709A7D8-692F-4EFA-99FC-AAB2186FF41B}" presName="tx2" presStyleLbl="revTx" presStyleIdx="5" presStyleCnt="11"/>
      <dgm:spPr/>
      <dgm:t>
        <a:bodyPr/>
        <a:lstStyle/>
        <a:p>
          <a:endParaRPr lang="en-US"/>
        </a:p>
      </dgm:t>
    </dgm:pt>
    <dgm:pt modelId="{12BFBBE3-487B-4E3C-8E12-C7A4012FB642}" type="pres">
      <dgm:prSet presAssocID="{E709A7D8-692F-4EFA-99FC-AAB2186FF41B}" presName="vert2" presStyleCnt="0"/>
      <dgm:spPr/>
    </dgm:pt>
    <dgm:pt modelId="{BA6B6243-6791-453B-8222-AAA316BA72F4}" type="pres">
      <dgm:prSet presAssocID="{E709A7D8-692F-4EFA-99FC-AAB2186FF41B}" presName="thinLine2b" presStyleLbl="callout" presStyleIdx="4" presStyleCnt="10"/>
      <dgm:spPr/>
    </dgm:pt>
    <dgm:pt modelId="{7DB530AF-B851-4E92-851A-7BF00C575800}" type="pres">
      <dgm:prSet presAssocID="{E709A7D8-692F-4EFA-99FC-AAB2186FF41B}" presName="vertSpace2b" presStyleCnt="0"/>
      <dgm:spPr/>
    </dgm:pt>
    <dgm:pt modelId="{12200990-16B3-46A4-834D-D6D19282C667}" type="pres">
      <dgm:prSet presAssocID="{9CAC0787-82EA-4CDD-A7A6-B5A483C5B0B1}" presName="horz2" presStyleCnt="0"/>
      <dgm:spPr/>
    </dgm:pt>
    <dgm:pt modelId="{20A907D4-A62E-4509-BDEB-4353E461DED5}" type="pres">
      <dgm:prSet presAssocID="{9CAC0787-82EA-4CDD-A7A6-B5A483C5B0B1}" presName="horzSpace2" presStyleCnt="0"/>
      <dgm:spPr/>
    </dgm:pt>
    <dgm:pt modelId="{13915C5C-405B-4C62-977A-7EFEACAE7039}" type="pres">
      <dgm:prSet presAssocID="{9CAC0787-82EA-4CDD-A7A6-B5A483C5B0B1}" presName="tx2" presStyleLbl="revTx" presStyleIdx="6" presStyleCnt="11"/>
      <dgm:spPr/>
      <dgm:t>
        <a:bodyPr/>
        <a:lstStyle/>
        <a:p>
          <a:endParaRPr lang="en-US"/>
        </a:p>
      </dgm:t>
    </dgm:pt>
    <dgm:pt modelId="{47CA524B-DB48-4548-9D65-A947EDA4FC5A}" type="pres">
      <dgm:prSet presAssocID="{9CAC0787-82EA-4CDD-A7A6-B5A483C5B0B1}" presName="vert2" presStyleCnt="0"/>
      <dgm:spPr/>
    </dgm:pt>
    <dgm:pt modelId="{0D315CFA-3277-4D7A-B112-EFC41A9A25E3}" type="pres">
      <dgm:prSet presAssocID="{9CAC0787-82EA-4CDD-A7A6-B5A483C5B0B1}" presName="thinLine2b" presStyleLbl="callout" presStyleIdx="5" presStyleCnt="10"/>
      <dgm:spPr/>
    </dgm:pt>
    <dgm:pt modelId="{2EDC3EF1-80FA-4C5D-B555-0609F60F97C4}" type="pres">
      <dgm:prSet presAssocID="{9CAC0787-82EA-4CDD-A7A6-B5A483C5B0B1}" presName="vertSpace2b" presStyleCnt="0"/>
      <dgm:spPr/>
    </dgm:pt>
    <dgm:pt modelId="{476AE203-ED4E-4FBA-BCB9-A1B029E9E4B6}" type="pres">
      <dgm:prSet presAssocID="{E334B953-D1A9-4789-BFE4-20320EB67571}" presName="horz2" presStyleCnt="0"/>
      <dgm:spPr/>
    </dgm:pt>
    <dgm:pt modelId="{A13BE1D0-CCF3-423C-B4DE-557CB0FC3505}" type="pres">
      <dgm:prSet presAssocID="{E334B953-D1A9-4789-BFE4-20320EB67571}" presName="horzSpace2" presStyleCnt="0"/>
      <dgm:spPr/>
    </dgm:pt>
    <dgm:pt modelId="{A0B30257-E77E-4AD3-B977-3559C8642786}" type="pres">
      <dgm:prSet presAssocID="{E334B953-D1A9-4789-BFE4-20320EB67571}" presName="tx2" presStyleLbl="revTx" presStyleIdx="7" presStyleCnt="11"/>
      <dgm:spPr/>
    </dgm:pt>
    <dgm:pt modelId="{22A36692-E4E6-4F5E-A366-F9282C46DC48}" type="pres">
      <dgm:prSet presAssocID="{E334B953-D1A9-4789-BFE4-20320EB67571}" presName="vert2" presStyleCnt="0"/>
      <dgm:spPr/>
    </dgm:pt>
    <dgm:pt modelId="{32BDC2BE-F322-4E38-942E-78B988822E85}" type="pres">
      <dgm:prSet presAssocID="{E334B953-D1A9-4789-BFE4-20320EB67571}" presName="thinLine2b" presStyleLbl="callout" presStyleIdx="6" presStyleCnt="10"/>
      <dgm:spPr/>
    </dgm:pt>
    <dgm:pt modelId="{AD7A743D-4E2A-4A4C-9EA2-6E87568E6A1C}" type="pres">
      <dgm:prSet presAssocID="{E334B953-D1A9-4789-BFE4-20320EB67571}" presName="vertSpace2b" presStyleCnt="0"/>
      <dgm:spPr/>
    </dgm:pt>
    <dgm:pt modelId="{90C7BC0C-EC45-45C3-BEED-D3244F6DDA70}" type="pres">
      <dgm:prSet presAssocID="{FD1A953C-0BBC-49F9-97F4-04E19870EFF6}" presName="horz2" presStyleCnt="0"/>
      <dgm:spPr/>
    </dgm:pt>
    <dgm:pt modelId="{16B063ED-E974-406D-B6C2-6919D94DE8E1}" type="pres">
      <dgm:prSet presAssocID="{FD1A953C-0BBC-49F9-97F4-04E19870EFF6}" presName="horzSpace2" presStyleCnt="0"/>
      <dgm:spPr/>
    </dgm:pt>
    <dgm:pt modelId="{DC27E0CD-377B-4C0B-AA71-811537775122}" type="pres">
      <dgm:prSet presAssocID="{FD1A953C-0BBC-49F9-97F4-04E19870EFF6}" presName="tx2" presStyleLbl="revTx" presStyleIdx="8" presStyleCnt="11"/>
      <dgm:spPr/>
      <dgm:t>
        <a:bodyPr/>
        <a:lstStyle/>
        <a:p>
          <a:endParaRPr lang="en-US"/>
        </a:p>
      </dgm:t>
    </dgm:pt>
    <dgm:pt modelId="{AAA0F477-94BD-4D2A-AE4E-95E2C68A2A14}" type="pres">
      <dgm:prSet presAssocID="{FD1A953C-0BBC-49F9-97F4-04E19870EFF6}" presName="vert2" presStyleCnt="0"/>
      <dgm:spPr/>
    </dgm:pt>
    <dgm:pt modelId="{1072D01D-6C9F-49C1-94B0-9C9C5F7C399E}" type="pres">
      <dgm:prSet presAssocID="{FD1A953C-0BBC-49F9-97F4-04E19870EFF6}" presName="thinLine2b" presStyleLbl="callout" presStyleIdx="7" presStyleCnt="10"/>
      <dgm:spPr/>
    </dgm:pt>
    <dgm:pt modelId="{8CDD7A8A-C882-4513-AB81-780919A50341}" type="pres">
      <dgm:prSet presAssocID="{FD1A953C-0BBC-49F9-97F4-04E19870EFF6}" presName="vertSpace2b" presStyleCnt="0"/>
      <dgm:spPr/>
    </dgm:pt>
    <dgm:pt modelId="{77929D0C-A59B-4D92-A144-201A82698B5E}" type="pres">
      <dgm:prSet presAssocID="{6677A5B3-62B8-4BCE-B8B9-DCA83515AC13}" presName="horz2" presStyleCnt="0"/>
      <dgm:spPr/>
    </dgm:pt>
    <dgm:pt modelId="{4780676A-5A96-41BC-9B71-8A38FCC86715}" type="pres">
      <dgm:prSet presAssocID="{6677A5B3-62B8-4BCE-B8B9-DCA83515AC13}" presName="horzSpace2" presStyleCnt="0"/>
      <dgm:spPr/>
    </dgm:pt>
    <dgm:pt modelId="{3C6455ED-8532-41B2-987B-4D40344BE97F}" type="pres">
      <dgm:prSet presAssocID="{6677A5B3-62B8-4BCE-B8B9-DCA83515AC13}" presName="tx2" presStyleLbl="revTx" presStyleIdx="9" presStyleCnt="11"/>
      <dgm:spPr/>
      <dgm:t>
        <a:bodyPr/>
        <a:lstStyle/>
        <a:p>
          <a:endParaRPr lang="en-US"/>
        </a:p>
      </dgm:t>
    </dgm:pt>
    <dgm:pt modelId="{57E4276F-492A-403D-AE4E-3E1375BEE08A}" type="pres">
      <dgm:prSet presAssocID="{6677A5B3-62B8-4BCE-B8B9-DCA83515AC13}" presName="vert2" presStyleCnt="0"/>
      <dgm:spPr/>
    </dgm:pt>
    <dgm:pt modelId="{E9E9AEBC-7F99-4474-8176-351C9B4640CE}" type="pres">
      <dgm:prSet presAssocID="{6677A5B3-62B8-4BCE-B8B9-DCA83515AC13}" presName="thinLine2b" presStyleLbl="callout" presStyleIdx="8" presStyleCnt="10"/>
      <dgm:spPr/>
    </dgm:pt>
    <dgm:pt modelId="{5D8CE209-5B9E-4887-ACCE-10EDB356E103}" type="pres">
      <dgm:prSet presAssocID="{6677A5B3-62B8-4BCE-B8B9-DCA83515AC13}" presName="vertSpace2b" presStyleCnt="0"/>
      <dgm:spPr/>
    </dgm:pt>
    <dgm:pt modelId="{6DD17514-C472-4089-9FF1-D94310DF7B6E}" type="pres">
      <dgm:prSet presAssocID="{DB169902-8BC4-406A-BC45-B60CD446591B}" presName="horz2" presStyleCnt="0"/>
      <dgm:spPr/>
    </dgm:pt>
    <dgm:pt modelId="{7E21C263-25AD-4449-B614-00CA0A00E45F}" type="pres">
      <dgm:prSet presAssocID="{DB169902-8BC4-406A-BC45-B60CD446591B}" presName="horzSpace2" presStyleCnt="0"/>
      <dgm:spPr/>
    </dgm:pt>
    <dgm:pt modelId="{22E80A8C-70FA-4FAE-8F55-32A8B02DC518}" type="pres">
      <dgm:prSet presAssocID="{DB169902-8BC4-406A-BC45-B60CD446591B}" presName="tx2" presStyleLbl="revTx" presStyleIdx="10" presStyleCnt="11"/>
      <dgm:spPr/>
      <dgm:t>
        <a:bodyPr/>
        <a:lstStyle/>
        <a:p>
          <a:endParaRPr lang="en-US"/>
        </a:p>
      </dgm:t>
    </dgm:pt>
    <dgm:pt modelId="{55238985-261B-44A0-BD9C-143C73DDFE62}" type="pres">
      <dgm:prSet presAssocID="{DB169902-8BC4-406A-BC45-B60CD446591B}" presName="vert2" presStyleCnt="0"/>
      <dgm:spPr/>
    </dgm:pt>
    <dgm:pt modelId="{86D71D05-5257-4BC5-B069-D2A33993FE4C}" type="pres">
      <dgm:prSet presAssocID="{DB169902-8BC4-406A-BC45-B60CD446591B}" presName="thinLine2b" presStyleLbl="callout" presStyleIdx="9" presStyleCnt="10"/>
      <dgm:spPr/>
    </dgm:pt>
    <dgm:pt modelId="{1F9C5755-7457-454D-8EDD-33D7A305BBE5}" type="pres">
      <dgm:prSet presAssocID="{DB169902-8BC4-406A-BC45-B60CD446591B}" presName="vertSpace2b" presStyleCnt="0"/>
      <dgm:spPr/>
    </dgm:pt>
  </dgm:ptLst>
  <dgm:cxnLst>
    <dgm:cxn modelId="{7FD77319-A7D5-4885-8F04-A59D282FDCC1}" srcId="{5C75A060-148F-4119-84D3-7FF426E00774}" destId="{6677A5B3-62B8-4BCE-B8B9-DCA83515AC13}" srcOrd="8" destOrd="0" parTransId="{B9334422-AE09-4E08-9B4E-8C1F8F4F4A1D}" sibTransId="{87963B05-69C9-4B79-BB94-5704146C62E8}"/>
    <dgm:cxn modelId="{08197624-31F3-4CAC-9526-8A53F2704D79}" srcId="{5C75A060-148F-4119-84D3-7FF426E00774}" destId="{9CAC0787-82EA-4CDD-A7A6-B5A483C5B0B1}" srcOrd="5" destOrd="0" parTransId="{21DA5EA1-B12E-434A-9722-B4EEA66E7686}" sibTransId="{F3506257-3F8B-4A85-AAD1-9089D014DFFD}"/>
    <dgm:cxn modelId="{2DDDC920-72AB-4C1B-9964-2273C0C30950}" srcId="{5C75A060-148F-4119-84D3-7FF426E00774}" destId="{DB169902-8BC4-406A-BC45-B60CD446591B}" srcOrd="9" destOrd="0" parTransId="{38926AF7-2FD1-475B-A9B7-DDFDCD5B3514}" sibTransId="{C482CFCD-8337-4AAF-BA38-C8E46FDE581F}"/>
    <dgm:cxn modelId="{B1754B06-6A27-4CED-90CC-08DCA01736A2}" srcId="{5C75A060-148F-4119-84D3-7FF426E00774}" destId="{E709A7D8-692F-4EFA-99FC-AAB2186FF41B}" srcOrd="4" destOrd="0" parTransId="{D6AA6227-94C2-42D5-85A4-745058C4D95F}" sibTransId="{39B30175-42C2-48A4-B999-4F814414CC1A}"/>
    <dgm:cxn modelId="{E91D428E-E1CF-4175-8C20-CB81FA2E8014}" type="presOf" srcId="{E709A7D8-692F-4EFA-99FC-AAB2186FF41B}" destId="{2A19A478-44C2-4407-AD1B-029E335E935D}" srcOrd="0" destOrd="0" presId="urn:microsoft.com/office/officeart/2008/layout/LinedList"/>
    <dgm:cxn modelId="{18131A5E-FD78-4C80-B26D-858EAD30215C}" type="presOf" srcId="{D9435FD3-68BF-440E-BA0F-C37F76756CC6}" destId="{3A8FAD39-E846-4B16-9C35-714231955516}" srcOrd="0" destOrd="0" presId="urn:microsoft.com/office/officeart/2008/layout/LinedList"/>
    <dgm:cxn modelId="{FC0A25ED-9415-4D21-A6C3-05DE0ACF7B3E}" srcId="{5C75A060-148F-4119-84D3-7FF426E00774}" destId="{D9435FD3-68BF-440E-BA0F-C37F76756CC6}" srcOrd="2" destOrd="0" parTransId="{A13D05AA-B6D6-43CE-A45F-423E07E20D45}" sibTransId="{0EB08E7F-2B5A-49E9-8C1E-7715F357EEFE}"/>
    <dgm:cxn modelId="{DEBA1A8F-1D32-4129-A286-31D7163F32ED}" type="presOf" srcId="{FD1A953C-0BBC-49F9-97F4-04E19870EFF6}" destId="{DC27E0CD-377B-4C0B-AA71-811537775122}" srcOrd="0" destOrd="0" presId="urn:microsoft.com/office/officeart/2008/layout/LinedList"/>
    <dgm:cxn modelId="{5D248CA4-3638-4DCE-ACFE-754318D86884}" type="presOf" srcId="{D2922666-CC47-41B9-95FF-57D3698303D7}" destId="{DCCCD24F-8B45-46D3-B7F6-DCC34C9A4FEC}" srcOrd="0" destOrd="0" presId="urn:microsoft.com/office/officeart/2008/layout/LinedList"/>
    <dgm:cxn modelId="{66D91B1A-EB51-420A-9F66-7C3A6859A5E4}" type="presOf" srcId="{6677A5B3-62B8-4BCE-B8B9-DCA83515AC13}" destId="{3C6455ED-8532-41B2-987B-4D40344BE97F}" srcOrd="0" destOrd="0" presId="urn:microsoft.com/office/officeart/2008/layout/LinedList"/>
    <dgm:cxn modelId="{EEC348A1-56D9-4FC7-9208-9EB0058A6E02}" type="presOf" srcId="{B0580736-93C4-4CFE-ADD1-463F99D22066}" destId="{8746C224-D333-4A2B-BC58-0FA894146966}" srcOrd="0" destOrd="0" presId="urn:microsoft.com/office/officeart/2008/layout/LinedList"/>
    <dgm:cxn modelId="{D6892D80-E333-4952-BA76-A0C84E627ED3}" type="presOf" srcId="{518D4D2F-80C8-4826-B547-55FAA3AB512B}" destId="{289F840C-5342-4805-85DB-769F48373AC3}" srcOrd="0" destOrd="0" presId="urn:microsoft.com/office/officeart/2008/layout/LinedList"/>
    <dgm:cxn modelId="{3A662A39-CA93-4AD6-9628-A97192FA9640}" type="presOf" srcId="{DB169902-8BC4-406A-BC45-B60CD446591B}" destId="{22E80A8C-70FA-4FAE-8F55-32A8B02DC518}" srcOrd="0" destOrd="0" presId="urn:microsoft.com/office/officeart/2008/layout/LinedList"/>
    <dgm:cxn modelId="{0E0B7B0F-8627-4B8B-A81D-3902FC8BA459}" srcId="{5C75A060-148F-4119-84D3-7FF426E00774}" destId="{E334B953-D1A9-4789-BFE4-20320EB67571}" srcOrd="6" destOrd="0" parTransId="{98B5F25E-D8A6-4AA7-A714-123CBAE14593}" sibTransId="{769EA9D0-AD46-4D07-9794-B6C96AED58A2}"/>
    <dgm:cxn modelId="{C0D7A3E2-2FC9-4213-A1B9-0E639FA01048}" srcId="{5C75A060-148F-4119-84D3-7FF426E00774}" destId="{518D4D2F-80C8-4826-B547-55FAA3AB512B}" srcOrd="1" destOrd="0" parTransId="{B4C42FCA-3F91-47C0-8087-5AE8D1F3A482}" sibTransId="{B1CB2CB1-C482-4B75-BA8A-FEB2D9D37D82}"/>
    <dgm:cxn modelId="{9A92F0DB-F0C1-475E-8B08-38980A9D6CF6}" type="presOf" srcId="{5C75A060-148F-4119-84D3-7FF426E00774}" destId="{759D28FC-0948-45CC-87C6-E9B267DE2C57}" srcOrd="0" destOrd="0" presId="urn:microsoft.com/office/officeart/2008/layout/LinedList"/>
    <dgm:cxn modelId="{49BFDFF5-A6A4-4CDF-B8F5-55F653AE36ED}" type="presOf" srcId="{9CAC0787-82EA-4CDD-A7A6-B5A483C5B0B1}" destId="{13915C5C-405B-4C62-977A-7EFEACAE7039}" srcOrd="0" destOrd="0" presId="urn:microsoft.com/office/officeart/2008/layout/LinedList"/>
    <dgm:cxn modelId="{C1E1561F-9FF2-4F4B-95A5-D1681117FE49}" srcId="{5C75A060-148F-4119-84D3-7FF426E00774}" destId="{B0580736-93C4-4CFE-ADD1-463F99D22066}" srcOrd="3" destOrd="0" parTransId="{26D8DAEA-AA9C-43B9-9028-F1F5F2EF0E0D}" sibTransId="{C8F78556-9457-47AF-A664-013C2065D1D6}"/>
    <dgm:cxn modelId="{B54B7C82-9160-4EFD-824A-DEDE5335DD1C}" srcId="{F715EFC9-63A6-490E-A354-374228842C10}" destId="{5C75A060-148F-4119-84D3-7FF426E00774}" srcOrd="0" destOrd="0" parTransId="{3D73A445-9C7D-4693-A26D-0FE9F7DDECC9}" sibTransId="{B93A6867-C83B-43F4-8E09-2BCC4F5D2FFE}"/>
    <dgm:cxn modelId="{B0159B98-15CD-4733-9226-6CABBE2A10CC}" srcId="{5C75A060-148F-4119-84D3-7FF426E00774}" destId="{FD1A953C-0BBC-49F9-97F4-04E19870EFF6}" srcOrd="7" destOrd="0" parTransId="{240379F4-0963-4D6E-97F5-A03292BB91EB}" sibTransId="{21BC1CDD-B9AD-4BD0-9FBE-77AB7AFB35A1}"/>
    <dgm:cxn modelId="{B7A7EAB4-FD2C-4800-A1C4-D17D3E87D0F5}" srcId="{5C75A060-148F-4119-84D3-7FF426E00774}" destId="{D2922666-CC47-41B9-95FF-57D3698303D7}" srcOrd="0" destOrd="0" parTransId="{0CD2BB40-FF48-420C-AC18-689EEA56E58E}" sibTransId="{9EE2271F-583C-49C8-9E57-A9400452B625}"/>
    <dgm:cxn modelId="{AE07274C-8F8F-41DB-834D-BB40F936C62D}" type="presOf" srcId="{E334B953-D1A9-4789-BFE4-20320EB67571}" destId="{A0B30257-E77E-4AD3-B977-3559C8642786}" srcOrd="0" destOrd="0" presId="urn:microsoft.com/office/officeart/2008/layout/LinedList"/>
    <dgm:cxn modelId="{133D4C4A-C5E9-4227-ACFC-A0A89B676338}" type="presOf" srcId="{F715EFC9-63A6-490E-A354-374228842C10}" destId="{36581AF5-8AF5-489A-A4A3-173C40B4BD47}" srcOrd="0" destOrd="0" presId="urn:microsoft.com/office/officeart/2008/layout/LinedList"/>
    <dgm:cxn modelId="{FD40CF2D-B201-409D-A1E4-455037905EE2}" type="presParOf" srcId="{36581AF5-8AF5-489A-A4A3-173C40B4BD47}" destId="{C629E283-3BB1-4E84-9522-8CD37D6F5DA7}" srcOrd="0" destOrd="0" presId="urn:microsoft.com/office/officeart/2008/layout/LinedList"/>
    <dgm:cxn modelId="{60DBFE14-CB03-4A8D-BE7D-757DB3A89848}" type="presParOf" srcId="{36581AF5-8AF5-489A-A4A3-173C40B4BD47}" destId="{16378413-9041-495B-BD09-6AA98B89B6A5}" srcOrd="1" destOrd="0" presId="urn:microsoft.com/office/officeart/2008/layout/LinedList"/>
    <dgm:cxn modelId="{1BC670BD-80AD-4C4F-B1EF-7CDC8BF9EFF1}" type="presParOf" srcId="{16378413-9041-495B-BD09-6AA98B89B6A5}" destId="{759D28FC-0948-45CC-87C6-E9B267DE2C57}" srcOrd="0" destOrd="0" presId="urn:microsoft.com/office/officeart/2008/layout/LinedList"/>
    <dgm:cxn modelId="{566F0C5E-5F0E-4E6B-BA70-B86448CB0FAE}" type="presParOf" srcId="{16378413-9041-495B-BD09-6AA98B89B6A5}" destId="{34939E15-224F-47A8-8AB7-669AA8ADFDA3}" srcOrd="1" destOrd="0" presId="urn:microsoft.com/office/officeart/2008/layout/LinedList"/>
    <dgm:cxn modelId="{8285CF4F-22CA-4ED1-8B9A-43253BBF8436}" type="presParOf" srcId="{34939E15-224F-47A8-8AB7-669AA8ADFDA3}" destId="{D6DA7F1A-7B73-42C5-BBD2-DD415392D0DB}" srcOrd="0" destOrd="0" presId="urn:microsoft.com/office/officeart/2008/layout/LinedList"/>
    <dgm:cxn modelId="{DEFEA690-27E8-4057-893F-8BCB4320AD11}" type="presParOf" srcId="{34939E15-224F-47A8-8AB7-669AA8ADFDA3}" destId="{3F42C4FD-CF6B-427E-A82C-53DA2060E87A}" srcOrd="1" destOrd="0" presId="urn:microsoft.com/office/officeart/2008/layout/LinedList"/>
    <dgm:cxn modelId="{E37E4C72-FA0C-4B26-A697-5124CA9C21F7}" type="presParOf" srcId="{3F42C4FD-CF6B-427E-A82C-53DA2060E87A}" destId="{9434EA73-FD19-4BCA-9EAB-91F578FB9E52}" srcOrd="0" destOrd="0" presId="urn:microsoft.com/office/officeart/2008/layout/LinedList"/>
    <dgm:cxn modelId="{BF13DC54-132D-4D58-99A9-F1ECFDC5AFD2}" type="presParOf" srcId="{3F42C4FD-CF6B-427E-A82C-53DA2060E87A}" destId="{DCCCD24F-8B45-46D3-B7F6-DCC34C9A4FEC}" srcOrd="1" destOrd="0" presId="urn:microsoft.com/office/officeart/2008/layout/LinedList"/>
    <dgm:cxn modelId="{9EECD499-3A4A-4527-BAD3-0FFBD2D6B67F}" type="presParOf" srcId="{3F42C4FD-CF6B-427E-A82C-53DA2060E87A}" destId="{D74FFBEB-523F-4F5B-A2D1-8A44422760CD}" srcOrd="2" destOrd="0" presId="urn:microsoft.com/office/officeart/2008/layout/LinedList"/>
    <dgm:cxn modelId="{C4C231E0-F333-44AB-891B-6B89BF0F85D9}" type="presParOf" srcId="{34939E15-224F-47A8-8AB7-669AA8ADFDA3}" destId="{B199FB61-B0BA-46E4-8222-DB7FD190835B}" srcOrd="2" destOrd="0" presId="urn:microsoft.com/office/officeart/2008/layout/LinedList"/>
    <dgm:cxn modelId="{D5F014A4-CFB7-4FB9-A370-75D7955500CB}" type="presParOf" srcId="{34939E15-224F-47A8-8AB7-669AA8ADFDA3}" destId="{A76999B3-CE6C-44FB-9663-2B92D14F4B05}" srcOrd="3" destOrd="0" presId="urn:microsoft.com/office/officeart/2008/layout/LinedList"/>
    <dgm:cxn modelId="{BD1B6AA5-8F8F-45F4-9F98-A83CB98C5648}" type="presParOf" srcId="{34939E15-224F-47A8-8AB7-669AA8ADFDA3}" destId="{127C11F2-34CE-4535-A89F-B153C20C4D09}" srcOrd="4" destOrd="0" presId="urn:microsoft.com/office/officeart/2008/layout/LinedList"/>
    <dgm:cxn modelId="{690E356A-664C-4D7F-8637-530C2E70A7E8}" type="presParOf" srcId="{127C11F2-34CE-4535-A89F-B153C20C4D09}" destId="{877939BA-983D-4B1A-A3FD-D1AAE5B99802}" srcOrd="0" destOrd="0" presId="urn:microsoft.com/office/officeart/2008/layout/LinedList"/>
    <dgm:cxn modelId="{86DF3A38-CC52-44C5-90FD-C75380EB5D03}" type="presParOf" srcId="{127C11F2-34CE-4535-A89F-B153C20C4D09}" destId="{289F840C-5342-4805-85DB-769F48373AC3}" srcOrd="1" destOrd="0" presId="urn:microsoft.com/office/officeart/2008/layout/LinedList"/>
    <dgm:cxn modelId="{497874E8-8F32-4CC9-B957-A6B8DBAF9B16}" type="presParOf" srcId="{127C11F2-34CE-4535-A89F-B153C20C4D09}" destId="{3D37AAE9-ED04-4E28-8383-261617C12571}" srcOrd="2" destOrd="0" presId="urn:microsoft.com/office/officeart/2008/layout/LinedList"/>
    <dgm:cxn modelId="{F7526F05-1795-46C4-B867-45C689D162EF}" type="presParOf" srcId="{34939E15-224F-47A8-8AB7-669AA8ADFDA3}" destId="{48CE7222-3AD0-4FD3-A8FF-E100B4398ED4}" srcOrd="5" destOrd="0" presId="urn:microsoft.com/office/officeart/2008/layout/LinedList"/>
    <dgm:cxn modelId="{0E1B416B-BB24-49D2-B228-3DA6B05FF1A0}" type="presParOf" srcId="{34939E15-224F-47A8-8AB7-669AA8ADFDA3}" destId="{97AD0566-F63E-444E-8B8A-B9FDDCCAC28D}" srcOrd="6" destOrd="0" presId="urn:microsoft.com/office/officeart/2008/layout/LinedList"/>
    <dgm:cxn modelId="{5FCA328E-90E9-47E9-ACB6-BDCDFA1D62F3}" type="presParOf" srcId="{34939E15-224F-47A8-8AB7-669AA8ADFDA3}" destId="{F995A472-2C12-4C6B-BC4B-F4E314C06B79}" srcOrd="7" destOrd="0" presId="urn:microsoft.com/office/officeart/2008/layout/LinedList"/>
    <dgm:cxn modelId="{B2C2D071-C6FF-4F35-93B6-71C5AD6A4344}" type="presParOf" srcId="{F995A472-2C12-4C6B-BC4B-F4E314C06B79}" destId="{C3791D1B-EAB1-479C-BB29-31FC3F2DE4AB}" srcOrd="0" destOrd="0" presId="urn:microsoft.com/office/officeart/2008/layout/LinedList"/>
    <dgm:cxn modelId="{DD444393-0DD4-431D-8F29-E5105550A224}" type="presParOf" srcId="{F995A472-2C12-4C6B-BC4B-F4E314C06B79}" destId="{3A8FAD39-E846-4B16-9C35-714231955516}" srcOrd="1" destOrd="0" presId="urn:microsoft.com/office/officeart/2008/layout/LinedList"/>
    <dgm:cxn modelId="{589E3D1F-2584-4E89-BC45-A377ECFDA959}" type="presParOf" srcId="{F995A472-2C12-4C6B-BC4B-F4E314C06B79}" destId="{C41B09E1-D9CA-465D-BA89-2190057AAFE9}" srcOrd="2" destOrd="0" presId="urn:microsoft.com/office/officeart/2008/layout/LinedList"/>
    <dgm:cxn modelId="{BA6FD1EF-44F5-492D-A024-F55805CA5B79}" type="presParOf" srcId="{34939E15-224F-47A8-8AB7-669AA8ADFDA3}" destId="{AB63CD76-091F-4024-A66C-5F8448B0BFEB}" srcOrd="8" destOrd="0" presId="urn:microsoft.com/office/officeart/2008/layout/LinedList"/>
    <dgm:cxn modelId="{503F321B-40A1-4A7A-9E6A-8E1C99C43F5E}" type="presParOf" srcId="{34939E15-224F-47A8-8AB7-669AA8ADFDA3}" destId="{F2B091C1-AFEA-4BC3-ADC8-EF39FC9081AF}" srcOrd="9" destOrd="0" presId="urn:microsoft.com/office/officeart/2008/layout/LinedList"/>
    <dgm:cxn modelId="{8FB5F8D4-69A1-4080-AFBF-02346D9CFB1C}" type="presParOf" srcId="{34939E15-224F-47A8-8AB7-669AA8ADFDA3}" destId="{BB69FE00-35FC-48F0-9DBF-C05AB9DA8DB3}" srcOrd="10" destOrd="0" presId="urn:microsoft.com/office/officeart/2008/layout/LinedList"/>
    <dgm:cxn modelId="{32CCB0C7-47D4-436B-BE15-F25FEF043E14}" type="presParOf" srcId="{BB69FE00-35FC-48F0-9DBF-C05AB9DA8DB3}" destId="{0F1F9E71-9F7B-422C-B886-255FA9136FF8}" srcOrd="0" destOrd="0" presId="urn:microsoft.com/office/officeart/2008/layout/LinedList"/>
    <dgm:cxn modelId="{33D9185E-A8DA-4392-B0A3-7C4DB03A9458}" type="presParOf" srcId="{BB69FE00-35FC-48F0-9DBF-C05AB9DA8DB3}" destId="{8746C224-D333-4A2B-BC58-0FA894146966}" srcOrd="1" destOrd="0" presId="urn:microsoft.com/office/officeart/2008/layout/LinedList"/>
    <dgm:cxn modelId="{703CA4FD-4595-40F2-A14F-7FCFF2EA74D6}" type="presParOf" srcId="{BB69FE00-35FC-48F0-9DBF-C05AB9DA8DB3}" destId="{6473703E-E730-4955-B629-3395E25BDC1C}" srcOrd="2" destOrd="0" presId="urn:microsoft.com/office/officeart/2008/layout/LinedList"/>
    <dgm:cxn modelId="{B05E2E0A-862B-45DD-A3C4-A4F14CF18F9C}" type="presParOf" srcId="{34939E15-224F-47A8-8AB7-669AA8ADFDA3}" destId="{E0878896-106E-4E85-AB35-034D32767BB3}" srcOrd="11" destOrd="0" presId="urn:microsoft.com/office/officeart/2008/layout/LinedList"/>
    <dgm:cxn modelId="{1A7C9264-DA0B-4CBF-A70C-A2FB012C29AA}" type="presParOf" srcId="{34939E15-224F-47A8-8AB7-669AA8ADFDA3}" destId="{8088D597-1523-4C8D-8242-99A12975F2C4}" srcOrd="12" destOrd="0" presId="urn:microsoft.com/office/officeart/2008/layout/LinedList"/>
    <dgm:cxn modelId="{E46EEB13-7D49-4BAA-8B36-753C62FC3C81}" type="presParOf" srcId="{34939E15-224F-47A8-8AB7-669AA8ADFDA3}" destId="{7BAA12F4-C3CA-4212-851E-B80B4D01B919}" srcOrd="13" destOrd="0" presId="urn:microsoft.com/office/officeart/2008/layout/LinedList"/>
    <dgm:cxn modelId="{F6995779-18E7-4F92-AEC5-B3994E616051}" type="presParOf" srcId="{7BAA12F4-C3CA-4212-851E-B80B4D01B919}" destId="{8CCC1FE9-1157-4D40-9D09-F00C3DFC84B8}" srcOrd="0" destOrd="0" presId="urn:microsoft.com/office/officeart/2008/layout/LinedList"/>
    <dgm:cxn modelId="{2300AA2E-DED6-44F1-A9EC-C36C2F4F8440}" type="presParOf" srcId="{7BAA12F4-C3CA-4212-851E-B80B4D01B919}" destId="{2A19A478-44C2-4407-AD1B-029E335E935D}" srcOrd="1" destOrd="0" presId="urn:microsoft.com/office/officeart/2008/layout/LinedList"/>
    <dgm:cxn modelId="{D6EA4FEE-45BB-42D2-A37F-F4DB4DC306AA}" type="presParOf" srcId="{7BAA12F4-C3CA-4212-851E-B80B4D01B919}" destId="{12BFBBE3-487B-4E3C-8E12-C7A4012FB642}" srcOrd="2" destOrd="0" presId="urn:microsoft.com/office/officeart/2008/layout/LinedList"/>
    <dgm:cxn modelId="{0AF8A816-1729-4E86-9533-06A5AC50B5AA}" type="presParOf" srcId="{34939E15-224F-47A8-8AB7-669AA8ADFDA3}" destId="{BA6B6243-6791-453B-8222-AAA316BA72F4}" srcOrd="14" destOrd="0" presId="urn:microsoft.com/office/officeart/2008/layout/LinedList"/>
    <dgm:cxn modelId="{BBBD8472-2948-4B2A-A6EC-A8B42D6F2237}" type="presParOf" srcId="{34939E15-224F-47A8-8AB7-669AA8ADFDA3}" destId="{7DB530AF-B851-4E92-851A-7BF00C575800}" srcOrd="15" destOrd="0" presId="urn:microsoft.com/office/officeart/2008/layout/LinedList"/>
    <dgm:cxn modelId="{85EA4D91-649D-47F4-89ED-D8D777BE922C}" type="presParOf" srcId="{34939E15-224F-47A8-8AB7-669AA8ADFDA3}" destId="{12200990-16B3-46A4-834D-D6D19282C667}" srcOrd="16" destOrd="0" presId="urn:microsoft.com/office/officeart/2008/layout/LinedList"/>
    <dgm:cxn modelId="{AE0E7B2A-4F3B-43B4-8566-9D6F2ABF70B4}" type="presParOf" srcId="{12200990-16B3-46A4-834D-D6D19282C667}" destId="{20A907D4-A62E-4509-BDEB-4353E461DED5}" srcOrd="0" destOrd="0" presId="urn:microsoft.com/office/officeart/2008/layout/LinedList"/>
    <dgm:cxn modelId="{9D636A08-9677-48FE-8392-FDE659FF449A}" type="presParOf" srcId="{12200990-16B3-46A4-834D-D6D19282C667}" destId="{13915C5C-405B-4C62-977A-7EFEACAE7039}" srcOrd="1" destOrd="0" presId="urn:microsoft.com/office/officeart/2008/layout/LinedList"/>
    <dgm:cxn modelId="{63D9C466-03A7-4AC9-924B-663818F93F53}" type="presParOf" srcId="{12200990-16B3-46A4-834D-D6D19282C667}" destId="{47CA524B-DB48-4548-9D65-A947EDA4FC5A}" srcOrd="2" destOrd="0" presId="urn:microsoft.com/office/officeart/2008/layout/LinedList"/>
    <dgm:cxn modelId="{ABCD0F52-CDBD-4391-AEAC-D3BE5350F840}" type="presParOf" srcId="{34939E15-224F-47A8-8AB7-669AA8ADFDA3}" destId="{0D315CFA-3277-4D7A-B112-EFC41A9A25E3}" srcOrd="17" destOrd="0" presId="urn:microsoft.com/office/officeart/2008/layout/LinedList"/>
    <dgm:cxn modelId="{ADBBA767-EF27-458A-A43C-E9144D0365FA}" type="presParOf" srcId="{34939E15-224F-47A8-8AB7-669AA8ADFDA3}" destId="{2EDC3EF1-80FA-4C5D-B555-0609F60F97C4}" srcOrd="18" destOrd="0" presId="urn:microsoft.com/office/officeart/2008/layout/LinedList"/>
    <dgm:cxn modelId="{5BC85CC1-5B73-498A-AEAF-82AC33F34B38}" type="presParOf" srcId="{34939E15-224F-47A8-8AB7-669AA8ADFDA3}" destId="{476AE203-ED4E-4FBA-BCB9-A1B029E9E4B6}" srcOrd="19" destOrd="0" presId="urn:microsoft.com/office/officeart/2008/layout/LinedList"/>
    <dgm:cxn modelId="{82DD156F-2BE6-4E4C-9F08-60F4A04D40AD}" type="presParOf" srcId="{476AE203-ED4E-4FBA-BCB9-A1B029E9E4B6}" destId="{A13BE1D0-CCF3-423C-B4DE-557CB0FC3505}" srcOrd="0" destOrd="0" presId="urn:microsoft.com/office/officeart/2008/layout/LinedList"/>
    <dgm:cxn modelId="{30281155-4694-4850-A6E7-63A57F09CE4F}" type="presParOf" srcId="{476AE203-ED4E-4FBA-BCB9-A1B029E9E4B6}" destId="{A0B30257-E77E-4AD3-B977-3559C8642786}" srcOrd="1" destOrd="0" presId="urn:microsoft.com/office/officeart/2008/layout/LinedList"/>
    <dgm:cxn modelId="{5F2BE704-8FDC-4485-8DDB-88CA8A2E9639}" type="presParOf" srcId="{476AE203-ED4E-4FBA-BCB9-A1B029E9E4B6}" destId="{22A36692-E4E6-4F5E-A366-F9282C46DC48}" srcOrd="2" destOrd="0" presId="urn:microsoft.com/office/officeart/2008/layout/LinedList"/>
    <dgm:cxn modelId="{E603AC1D-FEF7-4802-98AD-0AA48670E82C}" type="presParOf" srcId="{34939E15-224F-47A8-8AB7-669AA8ADFDA3}" destId="{32BDC2BE-F322-4E38-942E-78B988822E85}" srcOrd="20" destOrd="0" presId="urn:microsoft.com/office/officeart/2008/layout/LinedList"/>
    <dgm:cxn modelId="{177D7D7D-9BEA-4201-B414-A258137635DD}" type="presParOf" srcId="{34939E15-224F-47A8-8AB7-669AA8ADFDA3}" destId="{AD7A743D-4E2A-4A4C-9EA2-6E87568E6A1C}" srcOrd="21" destOrd="0" presId="urn:microsoft.com/office/officeart/2008/layout/LinedList"/>
    <dgm:cxn modelId="{1BAFD8FF-DEB0-4309-ADF6-63EE54D1D241}" type="presParOf" srcId="{34939E15-224F-47A8-8AB7-669AA8ADFDA3}" destId="{90C7BC0C-EC45-45C3-BEED-D3244F6DDA70}" srcOrd="22" destOrd="0" presId="urn:microsoft.com/office/officeart/2008/layout/LinedList"/>
    <dgm:cxn modelId="{E6AA7056-4768-4FEE-95EE-E553272A4951}" type="presParOf" srcId="{90C7BC0C-EC45-45C3-BEED-D3244F6DDA70}" destId="{16B063ED-E974-406D-B6C2-6919D94DE8E1}" srcOrd="0" destOrd="0" presId="urn:microsoft.com/office/officeart/2008/layout/LinedList"/>
    <dgm:cxn modelId="{4AD2B5E2-49E5-4AA3-BB27-49FEE1E7F8E2}" type="presParOf" srcId="{90C7BC0C-EC45-45C3-BEED-D3244F6DDA70}" destId="{DC27E0CD-377B-4C0B-AA71-811537775122}" srcOrd="1" destOrd="0" presId="urn:microsoft.com/office/officeart/2008/layout/LinedList"/>
    <dgm:cxn modelId="{EC40406F-0DB8-4E14-8EC2-7D11F13A0F3B}" type="presParOf" srcId="{90C7BC0C-EC45-45C3-BEED-D3244F6DDA70}" destId="{AAA0F477-94BD-4D2A-AE4E-95E2C68A2A14}" srcOrd="2" destOrd="0" presId="urn:microsoft.com/office/officeart/2008/layout/LinedList"/>
    <dgm:cxn modelId="{33338532-E4D2-462F-85E3-ECD7E39663BE}" type="presParOf" srcId="{34939E15-224F-47A8-8AB7-669AA8ADFDA3}" destId="{1072D01D-6C9F-49C1-94B0-9C9C5F7C399E}" srcOrd="23" destOrd="0" presId="urn:microsoft.com/office/officeart/2008/layout/LinedList"/>
    <dgm:cxn modelId="{866AF133-2142-427D-9A1A-CB52B811769B}" type="presParOf" srcId="{34939E15-224F-47A8-8AB7-669AA8ADFDA3}" destId="{8CDD7A8A-C882-4513-AB81-780919A50341}" srcOrd="24" destOrd="0" presId="urn:microsoft.com/office/officeart/2008/layout/LinedList"/>
    <dgm:cxn modelId="{D7E16FA7-92D3-4EF4-8F02-903DCB5B8FAF}" type="presParOf" srcId="{34939E15-224F-47A8-8AB7-669AA8ADFDA3}" destId="{77929D0C-A59B-4D92-A144-201A82698B5E}" srcOrd="25" destOrd="0" presId="urn:microsoft.com/office/officeart/2008/layout/LinedList"/>
    <dgm:cxn modelId="{8188B055-1EAE-455D-B35B-B932BBAB8A6B}" type="presParOf" srcId="{77929D0C-A59B-4D92-A144-201A82698B5E}" destId="{4780676A-5A96-41BC-9B71-8A38FCC86715}" srcOrd="0" destOrd="0" presId="urn:microsoft.com/office/officeart/2008/layout/LinedList"/>
    <dgm:cxn modelId="{9E707763-63C3-4BC2-AB9F-F4D7DBE07C5A}" type="presParOf" srcId="{77929D0C-A59B-4D92-A144-201A82698B5E}" destId="{3C6455ED-8532-41B2-987B-4D40344BE97F}" srcOrd="1" destOrd="0" presId="urn:microsoft.com/office/officeart/2008/layout/LinedList"/>
    <dgm:cxn modelId="{7294EDB7-A4B4-4742-A9A8-EA6156CA026C}" type="presParOf" srcId="{77929D0C-A59B-4D92-A144-201A82698B5E}" destId="{57E4276F-492A-403D-AE4E-3E1375BEE08A}" srcOrd="2" destOrd="0" presId="urn:microsoft.com/office/officeart/2008/layout/LinedList"/>
    <dgm:cxn modelId="{5C28FC57-441D-4E8C-9521-8C9EF508760E}" type="presParOf" srcId="{34939E15-224F-47A8-8AB7-669AA8ADFDA3}" destId="{E9E9AEBC-7F99-4474-8176-351C9B4640CE}" srcOrd="26" destOrd="0" presId="urn:microsoft.com/office/officeart/2008/layout/LinedList"/>
    <dgm:cxn modelId="{55030F2D-79C2-4738-B7AA-DFE246942D43}" type="presParOf" srcId="{34939E15-224F-47A8-8AB7-669AA8ADFDA3}" destId="{5D8CE209-5B9E-4887-ACCE-10EDB356E103}" srcOrd="27" destOrd="0" presId="urn:microsoft.com/office/officeart/2008/layout/LinedList"/>
    <dgm:cxn modelId="{CEF7A412-DC9B-4BF3-8D26-47BA2F4D7D8C}" type="presParOf" srcId="{34939E15-224F-47A8-8AB7-669AA8ADFDA3}" destId="{6DD17514-C472-4089-9FF1-D94310DF7B6E}" srcOrd="28" destOrd="0" presId="urn:microsoft.com/office/officeart/2008/layout/LinedList"/>
    <dgm:cxn modelId="{44B1C35C-3862-4957-88A0-FEE8F438D9D0}" type="presParOf" srcId="{6DD17514-C472-4089-9FF1-D94310DF7B6E}" destId="{7E21C263-25AD-4449-B614-00CA0A00E45F}" srcOrd="0" destOrd="0" presId="urn:microsoft.com/office/officeart/2008/layout/LinedList"/>
    <dgm:cxn modelId="{E5AC7E04-9208-49BF-8559-F81C2AC2B8F5}" type="presParOf" srcId="{6DD17514-C472-4089-9FF1-D94310DF7B6E}" destId="{22E80A8C-70FA-4FAE-8F55-32A8B02DC518}" srcOrd="1" destOrd="0" presId="urn:microsoft.com/office/officeart/2008/layout/LinedList"/>
    <dgm:cxn modelId="{13BA0303-7105-49ED-96DE-0A7857E3354E}" type="presParOf" srcId="{6DD17514-C472-4089-9FF1-D94310DF7B6E}" destId="{55238985-261B-44A0-BD9C-143C73DDFE62}" srcOrd="2" destOrd="0" presId="urn:microsoft.com/office/officeart/2008/layout/LinedList"/>
    <dgm:cxn modelId="{8E876721-BF16-40D6-B87B-B62A59A054BF}" type="presParOf" srcId="{34939E15-224F-47A8-8AB7-669AA8ADFDA3}" destId="{86D71D05-5257-4BC5-B069-D2A33993FE4C}" srcOrd="29" destOrd="0" presId="urn:microsoft.com/office/officeart/2008/layout/LinedList"/>
    <dgm:cxn modelId="{7F507A3E-F231-4079-8487-6AC3847EB715}" type="presParOf" srcId="{34939E15-224F-47A8-8AB7-669AA8ADFDA3}" destId="{1F9C5755-7457-454D-8EDD-33D7A305BBE5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BE476-4605-4044-9783-CCD9C2EC760D}">
      <dsp:nvSpPr>
        <dsp:cNvPr id="0" name=""/>
        <dsp:cNvSpPr/>
      </dsp:nvSpPr>
      <dsp:spPr>
        <a:xfrm>
          <a:off x="3251199" y="1896533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Bahnschrift SemiBold" panose="020B0502040204020203" pitchFamily="34" charset="0"/>
            </a:rPr>
            <a:t>Empat</a:t>
          </a:r>
          <a:r>
            <a:rPr lang="en-US" sz="1900" kern="1200" dirty="0" smtClean="0">
              <a:latin typeface="Bahnschrift SemiBold" panose="020B0502040204020203" pitchFamily="34" charset="0"/>
            </a:rPr>
            <a:t> </a:t>
          </a:r>
          <a:r>
            <a:rPr lang="en-US" sz="1900" kern="1200" dirty="0" err="1" smtClean="0">
              <a:latin typeface="Bahnschrift SemiBold" panose="020B0502040204020203" pitchFamily="34" charset="0"/>
            </a:rPr>
            <a:t>Jenis</a:t>
          </a:r>
          <a:r>
            <a:rPr lang="en-US" sz="1900" kern="1200" dirty="0" smtClean="0">
              <a:latin typeface="Bahnschrift SemiBold" panose="020B0502040204020203" pitchFamily="34" charset="0"/>
            </a:rPr>
            <a:t> Gamelan </a:t>
          </a:r>
          <a:r>
            <a:rPr lang="en-US" sz="1900" kern="1200" dirty="0" err="1" smtClean="0">
              <a:latin typeface="Bahnschrift SemiBold" panose="020B0502040204020203" pitchFamily="34" charset="0"/>
            </a:rPr>
            <a:t>Pakurmatan</a:t>
          </a:r>
          <a:endParaRPr lang="en-US" sz="1900" kern="1200" dirty="0">
            <a:latin typeface="Bahnschrift SemiBold" panose="020B0502040204020203" pitchFamily="34" charset="0"/>
          </a:endParaRPr>
        </a:p>
      </dsp:txBody>
      <dsp:txXfrm>
        <a:off x="3330554" y="1975888"/>
        <a:ext cx="1466890" cy="1466890"/>
      </dsp:txXfrm>
    </dsp:sp>
    <dsp:sp modelId="{7B8B5FAB-88DB-491F-B471-6A0DE3F3DD62}">
      <dsp:nvSpPr>
        <dsp:cNvPr id="0" name=""/>
        <dsp:cNvSpPr/>
      </dsp:nvSpPr>
      <dsp:spPr>
        <a:xfrm rot="16200000">
          <a:off x="3660542" y="1493075"/>
          <a:ext cx="806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91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789DA-C9F8-4487-B893-4D02506BC5E8}">
      <dsp:nvSpPr>
        <dsp:cNvPr id="0" name=""/>
        <dsp:cNvSpPr/>
      </dsp:nvSpPr>
      <dsp:spPr>
        <a:xfrm>
          <a:off x="3519423" y="465"/>
          <a:ext cx="1089152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Gamelan </a:t>
          </a:r>
          <a:r>
            <a:rPr lang="en-US" sz="1500" kern="1200" dirty="0" err="1" smtClean="0"/>
            <a:t>Kodhok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Ngorek</a:t>
          </a:r>
          <a:endParaRPr lang="en-US" sz="1500" kern="1200" dirty="0"/>
        </a:p>
      </dsp:txBody>
      <dsp:txXfrm>
        <a:off x="3572591" y="53633"/>
        <a:ext cx="982816" cy="982816"/>
      </dsp:txXfrm>
    </dsp:sp>
    <dsp:sp modelId="{9DF190CD-A82C-4E94-8A3D-9CDEC1C0E154}">
      <dsp:nvSpPr>
        <dsp:cNvPr id="0" name=""/>
        <dsp:cNvSpPr/>
      </dsp:nvSpPr>
      <dsp:spPr>
        <a:xfrm>
          <a:off x="4876800" y="2709333"/>
          <a:ext cx="806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91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03351-8DC5-4F22-B51C-45C33281A4F4}">
      <dsp:nvSpPr>
        <dsp:cNvPr id="0" name=""/>
        <dsp:cNvSpPr/>
      </dsp:nvSpPr>
      <dsp:spPr>
        <a:xfrm>
          <a:off x="5683715" y="2164757"/>
          <a:ext cx="1089152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Gamelan </a:t>
          </a:r>
          <a:r>
            <a:rPr lang="en-US" sz="1300" kern="1200" dirty="0" err="1" smtClean="0"/>
            <a:t>Monggang</a:t>
          </a:r>
          <a:endParaRPr lang="en-US" sz="1300" kern="1200" dirty="0"/>
        </a:p>
      </dsp:txBody>
      <dsp:txXfrm>
        <a:off x="5736883" y="2217925"/>
        <a:ext cx="982816" cy="982816"/>
      </dsp:txXfrm>
    </dsp:sp>
    <dsp:sp modelId="{9E6A9712-579B-413D-B55D-7699E530DED4}">
      <dsp:nvSpPr>
        <dsp:cNvPr id="0" name=""/>
        <dsp:cNvSpPr/>
      </dsp:nvSpPr>
      <dsp:spPr>
        <a:xfrm rot="5400000">
          <a:off x="3660542" y="3925591"/>
          <a:ext cx="806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91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FC75B-152A-49B2-B782-13A007FC0D18}">
      <dsp:nvSpPr>
        <dsp:cNvPr id="0" name=""/>
        <dsp:cNvSpPr/>
      </dsp:nvSpPr>
      <dsp:spPr>
        <a:xfrm>
          <a:off x="3519423" y="4329049"/>
          <a:ext cx="1089152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Gamelan </a:t>
          </a:r>
          <a:r>
            <a:rPr lang="en-US" sz="1300" kern="1200" dirty="0" err="1" smtClean="0"/>
            <a:t>Carabalen</a:t>
          </a:r>
          <a:endParaRPr lang="en-US" sz="1300" kern="1200" dirty="0"/>
        </a:p>
      </dsp:txBody>
      <dsp:txXfrm>
        <a:off x="3572591" y="4382217"/>
        <a:ext cx="982816" cy="982816"/>
      </dsp:txXfrm>
    </dsp:sp>
    <dsp:sp modelId="{9D945AC1-4BB2-4665-B4FB-CF51D682A550}">
      <dsp:nvSpPr>
        <dsp:cNvPr id="0" name=""/>
        <dsp:cNvSpPr/>
      </dsp:nvSpPr>
      <dsp:spPr>
        <a:xfrm rot="10800000">
          <a:off x="2444284" y="2709333"/>
          <a:ext cx="806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91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5B698-32A1-434F-B67B-B6ADDF4ECDA2}">
      <dsp:nvSpPr>
        <dsp:cNvPr id="0" name=""/>
        <dsp:cNvSpPr/>
      </dsp:nvSpPr>
      <dsp:spPr>
        <a:xfrm>
          <a:off x="1355132" y="2164757"/>
          <a:ext cx="1089152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Gamelan </a:t>
          </a:r>
          <a:r>
            <a:rPr lang="en-US" sz="1500" kern="1200" dirty="0" err="1" smtClean="0"/>
            <a:t>Sekaten</a:t>
          </a:r>
          <a:endParaRPr lang="en-US" sz="1500" kern="1200" dirty="0"/>
        </a:p>
      </dsp:txBody>
      <dsp:txXfrm>
        <a:off x="1408300" y="2217925"/>
        <a:ext cx="982816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4AB48-2EBD-468E-A3CC-BF8216DB5A1D}">
      <dsp:nvSpPr>
        <dsp:cNvPr id="0" name=""/>
        <dsp:cNvSpPr/>
      </dsp:nvSpPr>
      <dsp:spPr>
        <a:xfrm>
          <a:off x="3297290" y="1106192"/>
          <a:ext cx="2320819" cy="23208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Birch Std" panose="00000500000000000000" pitchFamily="50" charset="0"/>
            </a:rPr>
            <a:t>Tiga</a:t>
          </a:r>
          <a:r>
            <a:rPr lang="en-US" sz="3300" kern="1200" dirty="0" smtClean="0">
              <a:latin typeface="Birch Std" panose="00000500000000000000" pitchFamily="50" charset="0"/>
            </a:rPr>
            <a:t> </a:t>
          </a:r>
          <a:r>
            <a:rPr lang="en-US" sz="3300" kern="1200" dirty="0" err="1" smtClean="0">
              <a:latin typeface="Birch Std" panose="00000500000000000000" pitchFamily="50" charset="0"/>
            </a:rPr>
            <a:t>Gendhing</a:t>
          </a:r>
          <a:r>
            <a:rPr lang="en-US" sz="3300" kern="1200" dirty="0" smtClean="0">
              <a:latin typeface="Birch Std" panose="00000500000000000000" pitchFamily="50" charset="0"/>
            </a:rPr>
            <a:t> Gamelan </a:t>
          </a:r>
          <a:r>
            <a:rPr lang="en-US" sz="3300" kern="1200" dirty="0" err="1" smtClean="0">
              <a:latin typeface="Birch Std" panose="00000500000000000000" pitchFamily="50" charset="0"/>
            </a:rPr>
            <a:t>Kodhok</a:t>
          </a:r>
          <a:r>
            <a:rPr lang="en-US" sz="3300" kern="1200" dirty="0" smtClean="0">
              <a:latin typeface="Birch Std" panose="00000500000000000000" pitchFamily="50" charset="0"/>
            </a:rPr>
            <a:t> </a:t>
          </a:r>
          <a:r>
            <a:rPr lang="en-US" sz="3300" kern="1200" dirty="0" err="1" smtClean="0">
              <a:latin typeface="Birch Std" panose="00000500000000000000" pitchFamily="50" charset="0"/>
            </a:rPr>
            <a:t>Ngorek</a:t>
          </a:r>
          <a:endParaRPr lang="en-US" sz="3300" kern="1200" dirty="0">
            <a:latin typeface="Birch Std" panose="00000500000000000000" pitchFamily="50" charset="0"/>
          </a:endParaRPr>
        </a:p>
      </dsp:txBody>
      <dsp:txXfrm>
        <a:off x="3637166" y="1446068"/>
        <a:ext cx="1641067" cy="1641067"/>
      </dsp:txXfrm>
    </dsp:sp>
    <dsp:sp modelId="{A6327C06-062E-44DC-96F1-C2E088694774}">
      <dsp:nvSpPr>
        <dsp:cNvPr id="0" name=""/>
        <dsp:cNvSpPr/>
      </dsp:nvSpPr>
      <dsp:spPr>
        <a:xfrm>
          <a:off x="3877495" y="176487"/>
          <a:ext cx="1160409" cy="1160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Birch Std" panose="00000500000000000000" pitchFamily="50" charset="0"/>
            </a:rPr>
            <a:t>Dendha</a:t>
          </a:r>
          <a:r>
            <a:rPr lang="en-US" sz="2100" kern="1200" dirty="0" smtClean="0">
              <a:latin typeface="Birch Std" panose="00000500000000000000" pitchFamily="50" charset="0"/>
            </a:rPr>
            <a:t> </a:t>
          </a:r>
          <a:r>
            <a:rPr lang="en-US" sz="2100" kern="1200" dirty="0" err="1" smtClean="0">
              <a:latin typeface="Birch Std" panose="00000500000000000000" pitchFamily="50" charset="0"/>
            </a:rPr>
            <a:t>Gedhe</a:t>
          </a:r>
          <a:endParaRPr lang="en-US" sz="2100" kern="1200" dirty="0">
            <a:latin typeface="Birch Std" panose="00000500000000000000" pitchFamily="50" charset="0"/>
          </a:endParaRPr>
        </a:p>
      </dsp:txBody>
      <dsp:txXfrm>
        <a:off x="4047433" y="346425"/>
        <a:ext cx="820533" cy="820533"/>
      </dsp:txXfrm>
    </dsp:sp>
    <dsp:sp modelId="{26D20EEF-36C4-4468-8CFF-C1F5D3DCC807}">
      <dsp:nvSpPr>
        <dsp:cNvPr id="0" name=""/>
        <dsp:cNvSpPr/>
      </dsp:nvSpPr>
      <dsp:spPr>
        <a:xfrm>
          <a:off x="5185115" y="2441352"/>
          <a:ext cx="1160409" cy="1160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Birch Std" panose="00000500000000000000" pitchFamily="50" charset="0"/>
            </a:rPr>
            <a:t>Dendha</a:t>
          </a:r>
          <a:r>
            <a:rPr lang="en-US" sz="2100" kern="1200" dirty="0" smtClean="0">
              <a:latin typeface="Birch Std" panose="00000500000000000000" pitchFamily="50" charset="0"/>
            </a:rPr>
            <a:t> </a:t>
          </a:r>
          <a:r>
            <a:rPr lang="en-US" sz="2100" kern="1200" dirty="0" err="1" smtClean="0">
              <a:latin typeface="Birch Std" panose="00000500000000000000" pitchFamily="50" charset="0"/>
            </a:rPr>
            <a:t>Santi</a:t>
          </a:r>
          <a:endParaRPr lang="en-US" sz="2100" kern="1200" dirty="0">
            <a:latin typeface="Birch Std" panose="00000500000000000000" pitchFamily="50" charset="0"/>
          </a:endParaRPr>
        </a:p>
      </dsp:txBody>
      <dsp:txXfrm>
        <a:off x="5355053" y="2611290"/>
        <a:ext cx="820533" cy="820533"/>
      </dsp:txXfrm>
    </dsp:sp>
    <dsp:sp modelId="{29DB1B96-4FC6-4307-990C-AF7257BA7CB8}">
      <dsp:nvSpPr>
        <dsp:cNvPr id="0" name=""/>
        <dsp:cNvSpPr/>
      </dsp:nvSpPr>
      <dsp:spPr>
        <a:xfrm>
          <a:off x="2569874" y="2441352"/>
          <a:ext cx="1160409" cy="1160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Birch Std" panose="00000500000000000000" pitchFamily="50" charset="0"/>
            </a:rPr>
            <a:t>Pedaringan</a:t>
          </a:r>
          <a:r>
            <a:rPr lang="en-US" sz="2100" kern="1200" dirty="0" smtClean="0">
              <a:latin typeface="Birch Std" panose="00000500000000000000" pitchFamily="50" charset="0"/>
            </a:rPr>
            <a:t> </a:t>
          </a:r>
          <a:r>
            <a:rPr lang="en-US" sz="2100" kern="1200" dirty="0" err="1" smtClean="0">
              <a:latin typeface="Birch Std" panose="00000500000000000000" pitchFamily="50" charset="0"/>
            </a:rPr>
            <a:t>Kebak</a:t>
          </a:r>
          <a:endParaRPr lang="en-US" sz="2100" kern="1200" dirty="0"/>
        </a:p>
      </dsp:txBody>
      <dsp:txXfrm>
        <a:off x="2739812" y="2611290"/>
        <a:ext cx="820533" cy="820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9E283-3BB1-4E84-9522-8CD37D6F5DA7}">
      <dsp:nvSpPr>
        <dsp:cNvPr id="0" name=""/>
        <dsp:cNvSpPr/>
      </dsp:nvSpPr>
      <dsp:spPr>
        <a:xfrm>
          <a:off x="0" y="0"/>
          <a:ext cx="100978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D28FC-0948-45CC-87C6-E9B267DE2C57}">
      <dsp:nvSpPr>
        <dsp:cNvPr id="0" name=""/>
        <dsp:cNvSpPr/>
      </dsp:nvSpPr>
      <dsp:spPr>
        <a:xfrm>
          <a:off x="0" y="0"/>
          <a:ext cx="2019568" cy="510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Ricikan</a:t>
          </a:r>
          <a:r>
            <a:rPr lang="en-US" sz="3000" kern="1200" dirty="0" smtClean="0"/>
            <a:t> Gamelan </a:t>
          </a:r>
          <a:r>
            <a:rPr lang="en-US" sz="3000" kern="1200" dirty="0" err="1" smtClean="0"/>
            <a:t>Kodhok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Ngorek</a:t>
          </a:r>
          <a:endParaRPr lang="en-US" sz="3000" kern="1200" dirty="0"/>
        </a:p>
      </dsp:txBody>
      <dsp:txXfrm>
        <a:off x="0" y="0"/>
        <a:ext cx="2019568" cy="5109991"/>
      </dsp:txXfrm>
    </dsp:sp>
    <dsp:sp modelId="{DCCCD24F-8B45-46D3-B7F6-DCC34C9A4FEC}">
      <dsp:nvSpPr>
        <dsp:cNvPr id="0" name=""/>
        <dsp:cNvSpPr/>
      </dsp:nvSpPr>
      <dsp:spPr>
        <a:xfrm>
          <a:off x="2171036" y="24202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</a:t>
          </a:r>
          <a:r>
            <a:rPr lang="en-US" sz="1300" kern="1200" dirty="0" err="1" smtClean="0"/>
            <a:t>Sepasang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kendang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peneteg</a:t>
          </a:r>
          <a:r>
            <a:rPr lang="en-US" sz="1300" kern="1200" dirty="0" smtClean="0"/>
            <a:t> alit (</a:t>
          </a:r>
          <a:r>
            <a:rPr lang="en-US" sz="1300" kern="1200" dirty="0" err="1" smtClean="0"/>
            <a:t>lanang</a:t>
          </a:r>
          <a:r>
            <a:rPr lang="en-US" sz="1300" kern="1200" dirty="0" smtClean="0"/>
            <a:t>) </a:t>
          </a:r>
          <a:r>
            <a:rPr lang="en-US" sz="1300" kern="1200" dirty="0" err="1" smtClean="0"/>
            <a:t>dan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ageng</a:t>
          </a:r>
          <a:r>
            <a:rPr lang="en-US" sz="1300" kern="1200" dirty="0" smtClean="0"/>
            <a:t> (</a:t>
          </a:r>
          <a:r>
            <a:rPr lang="en-US" sz="1300" kern="1200" dirty="0" err="1" smtClean="0"/>
            <a:t>wadon</a:t>
          </a:r>
          <a:r>
            <a:rPr lang="en-US" sz="1300" kern="1200" dirty="0" smtClean="0"/>
            <a:t>), </a:t>
          </a:r>
          <a:r>
            <a:rPr lang="en-US" sz="1300" kern="1200" dirty="0" err="1" smtClean="0"/>
            <a:t>masing-masing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ditabuh</a:t>
          </a:r>
          <a:r>
            <a:rPr lang="en-US" sz="1300" kern="1200" dirty="0" smtClean="0"/>
            <a:t> 1 orang</a:t>
          </a:r>
          <a:endParaRPr lang="en-US" sz="1300" kern="1200" dirty="0"/>
        </a:p>
      </dsp:txBody>
      <dsp:txXfrm>
        <a:off x="2171036" y="24202"/>
        <a:ext cx="7926807" cy="484051"/>
      </dsp:txXfrm>
    </dsp:sp>
    <dsp:sp modelId="{B199FB61-B0BA-46E4-8222-DB7FD190835B}">
      <dsp:nvSpPr>
        <dsp:cNvPr id="0" name=""/>
        <dsp:cNvSpPr/>
      </dsp:nvSpPr>
      <dsp:spPr>
        <a:xfrm>
          <a:off x="2019568" y="508254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F840C-5342-4805-85DB-769F48373AC3}">
      <dsp:nvSpPr>
        <dsp:cNvPr id="0" name=""/>
        <dsp:cNvSpPr/>
      </dsp:nvSpPr>
      <dsp:spPr>
        <a:xfrm>
          <a:off x="2171036" y="532457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2. 1 </a:t>
          </a:r>
          <a:r>
            <a:rPr lang="en-US" sz="1300" kern="1200" dirty="0" err="1" smtClean="0"/>
            <a:t>atau</a:t>
          </a:r>
          <a:r>
            <a:rPr lang="en-US" sz="1300" kern="1200" dirty="0" smtClean="0"/>
            <a:t> 2 </a:t>
          </a:r>
          <a:r>
            <a:rPr lang="en-US" sz="1300" kern="1200" dirty="0" err="1" smtClean="0"/>
            <a:t>rancak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bonang</a:t>
          </a:r>
          <a:r>
            <a:rPr lang="en-US" sz="1300" kern="1200" dirty="0" smtClean="0"/>
            <a:t> 8 </a:t>
          </a:r>
          <a:r>
            <a:rPr lang="en-US" sz="1300" kern="1200" dirty="0" err="1" smtClean="0"/>
            <a:t>pencon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dengan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dua</a:t>
          </a:r>
          <a:r>
            <a:rPr lang="en-US" sz="1300" kern="1200" dirty="0" smtClean="0"/>
            <a:t> nada </a:t>
          </a:r>
          <a:r>
            <a:rPr lang="en-US" sz="1300" kern="1200" dirty="0" err="1" smtClean="0"/>
            <a:t>berbeda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ditabuh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4 orang</a:t>
          </a:r>
          <a:endParaRPr lang="en-US" sz="1300" kern="1200" dirty="0"/>
        </a:p>
      </dsp:txBody>
      <dsp:txXfrm>
        <a:off x="2171036" y="532457"/>
        <a:ext cx="7926807" cy="484051"/>
      </dsp:txXfrm>
    </dsp:sp>
    <dsp:sp modelId="{48CE7222-3AD0-4FD3-A8FF-E100B4398ED4}">
      <dsp:nvSpPr>
        <dsp:cNvPr id="0" name=""/>
        <dsp:cNvSpPr/>
      </dsp:nvSpPr>
      <dsp:spPr>
        <a:xfrm>
          <a:off x="2019568" y="1016509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FAD39-E846-4B16-9C35-714231955516}">
      <dsp:nvSpPr>
        <dsp:cNvPr id="0" name=""/>
        <dsp:cNvSpPr/>
      </dsp:nvSpPr>
      <dsp:spPr>
        <a:xfrm>
          <a:off x="2171036" y="1040711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3. 1 </a:t>
          </a:r>
          <a:r>
            <a:rPr lang="en-US" sz="1300" kern="1200" dirty="0" err="1" smtClean="0"/>
            <a:t>rancak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rijal</a:t>
          </a:r>
          <a:r>
            <a:rPr lang="en-US" sz="1300" kern="1200" dirty="0" smtClean="0"/>
            <a:t> (unit) </a:t>
          </a:r>
          <a:r>
            <a:rPr lang="en-US" sz="1300" kern="1200" dirty="0" err="1" smtClean="0"/>
            <a:t>terdiri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dari</a:t>
          </a:r>
          <a:r>
            <a:rPr lang="en-US" sz="1300" kern="1200" dirty="0" smtClean="0"/>
            <a:t> 8 </a:t>
          </a:r>
          <a:r>
            <a:rPr lang="en-US" sz="1300" kern="1200" dirty="0" err="1" smtClean="0"/>
            <a:t>pencon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dengan</a:t>
          </a:r>
          <a:r>
            <a:rPr lang="en-US" sz="1300" kern="1200" dirty="0" smtClean="0"/>
            <a:t> nada yang </a:t>
          </a:r>
          <a:r>
            <a:rPr lang="en-US" sz="1300" kern="1200" dirty="0" err="1" smtClean="0"/>
            <a:t>sama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ditabuh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4 orang</a:t>
          </a:r>
          <a:endParaRPr lang="en-US" sz="1300" kern="1200" dirty="0"/>
        </a:p>
      </dsp:txBody>
      <dsp:txXfrm>
        <a:off x="2171036" y="1040711"/>
        <a:ext cx="7926807" cy="484051"/>
      </dsp:txXfrm>
    </dsp:sp>
    <dsp:sp modelId="{AB63CD76-091F-4024-A66C-5F8448B0BFEB}">
      <dsp:nvSpPr>
        <dsp:cNvPr id="0" name=""/>
        <dsp:cNvSpPr/>
      </dsp:nvSpPr>
      <dsp:spPr>
        <a:xfrm>
          <a:off x="2019568" y="1524763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6C224-D333-4A2B-BC58-0FA894146966}">
      <dsp:nvSpPr>
        <dsp:cNvPr id="0" name=""/>
        <dsp:cNvSpPr/>
      </dsp:nvSpPr>
      <dsp:spPr>
        <a:xfrm>
          <a:off x="2171036" y="1548966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4. 2 </a:t>
          </a:r>
          <a:r>
            <a:rPr lang="en-US" sz="1300" kern="1200" dirty="0" err="1" smtClean="0"/>
            <a:t>buah</a:t>
          </a:r>
          <a:r>
            <a:rPr lang="en-US" sz="1300" kern="1200" dirty="0" smtClean="0"/>
            <a:t> (</a:t>
          </a:r>
          <a:r>
            <a:rPr lang="en-US" sz="1300" kern="1200" dirty="0" err="1" smtClean="0"/>
            <a:t>sepasang</a:t>
          </a:r>
          <a:r>
            <a:rPr lang="en-US" sz="1300" kern="1200" dirty="0" smtClean="0"/>
            <a:t>) gong </a:t>
          </a:r>
          <a:r>
            <a:rPr lang="en-US" sz="1300" kern="1200" dirty="0" err="1" smtClean="0"/>
            <a:t>dalam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satu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gayor</a:t>
          </a:r>
          <a:r>
            <a:rPr lang="en-US" sz="1300" kern="1200" dirty="0" smtClean="0"/>
            <a:t> (</a:t>
          </a:r>
          <a:r>
            <a:rPr lang="en-US" sz="1300" kern="1200" dirty="0" err="1" smtClean="0"/>
            <a:t>gantungan</a:t>
          </a:r>
          <a:r>
            <a:rPr lang="en-US" sz="1300" kern="1200" dirty="0" smtClean="0"/>
            <a:t>) </a:t>
          </a:r>
          <a:r>
            <a:rPr lang="en-US" sz="1300" kern="1200" dirty="0" err="1" smtClean="0"/>
            <a:t>dengan</a:t>
          </a:r>
          <a:r>
            <a:rPr lang="en-US" sz="1300" kern="1200" dirty="0" smtClean="0"/>
            <a:t> nada yang </a:t>
          </a:r>
          <a:r>
            <a:rPr lang="en-US" sz="1300" kern="1200" dirty="0" err="1" smtClean="0"/>
            <a:t>berbeda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ditabuh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1 orang</a:t>
          </a:r>
          <a:endParaRPr lang="en-US" sz="1300" kern="1200" dirty="0"/>
        </a:p>
      </dsp:txBody>
      <dsp:txXfrm>
        <a:off x="2171036" y="1548966"/>
        <a:ext cx="7926807" cy="484051"/>
      </dsp:txXfrm>
    </dsp:sp>
    <dsp:sp modelId="{E0878896-106E-4E85-AB35-034D32767BB3}">
      <dsp:nvSpPr>
        <dsp:cNvPr id="0" name=""/>
        <dsp:cNvSpPr/>
      </dsp:nvSpPr>
      <dsp:spPr>
        <a:xfrm>
          <a:off x="2019568" y="2033018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9A478-44C2-4407-AD1B-029E335E935D}">
      <dsp:nvSpPr>
        <dsp:cNvPr id="0" name=""/>
        <dsp:cNvSpPr/>
      </dsp:nvSpPr>
      <dsp:spPr>
        <a:xfrm>
          <a:off x="2171036" y="2057220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 </a:t>
          </a:r>
          <a:r>
            <a:rPr lang="en-US" sz="1300" kern="1200" dirty="0" err="1" smtClean="0"/>
            <a:t>Sepasang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Penonthong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terdiri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dari</a:t>
          </a:r>
          <a:r>
            <a:rPr lang="en-US" sz="1300" kern="1200" dirty="0" smtClean="0"/>
            <a:t> 2 </a:t>
          </a:r>
          <a:r>
            <a:rPr lang="en-US" sz="1300" kern="1200" dirty="0" err="1" smtClean="0"/>
            <a:t>buah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pencon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berbeda</a:t>
          </a:r>
          <a:r>
            <a:rPr lang="en-US" sz="1300" kern="1200" dirty="0" smtClean="0"/>
            <a:t> nada yang </a:t>
          </a:r>
          <a:r>
            <a:rPr lang="en-US" sz="1300" kern="1200" dirty="0" err="1" smtClean="0"/>
            <a:t>digantungkan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pada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gayor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dimainkan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1 orang</a:t>
          </a:r>
          <a:endParaRPr lang="en-US" sz="1300" kern="1200" dirty="0"/>
        </a:p>
      </dsp:txBody>
      <dsp:txXfrm>
        <a:off x="2171036" y="2057220"/>
        <a:ext cx="7926807" cy="484051"/>
      </dsp:txXfrm>
    </dsp:sp>
    <dsp:sp modelId="{BA6B6243-6791-453B-8222-AAA316BA72F4}">
      <dsp:nvSpPr>
        <dsp:cNvPr id="0" name=""/>
        <dsp:cNvSpPr/>
      </dsp:nvSpPr>
      <dsp:spPr>
        <a:xfrm>
          <a:off x="2019568" y="2541272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15C5C-405B-4C62-977A-7EFEACAE7039}">
      <dsp:nvSpPr>
        <dsp:cNvPr id="0" name=""/>
        <dsp:cNvSpPr/>
      </dsp:nvSpPr>
      <dsp:spPr>
        <a:xfrm>
          <a:off x="2171036" y="2565475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6. </a:t>
          </a:r>
          <a:r>
            <a:rPr lang="en-US" sz="1300" kern="1200" dirty="0" err="1" smtClean="0"/>
            <a:t>Sepasang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rojeh</a:t>
          </a:r>
          <a:r>
            <a:rPr lang="en-US" sz="1300" kern="1200" dirty="0" smtClean="0"/>
            <a:t> yang </a:t>
          </a:r>
          <a:r>
            <a:rPr lang="en-US" sz="1300" kern="1200" dirty="0" err="1" smtClean="0"/>
            <a:t>terdiri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dari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dua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buah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pohon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klinthing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atau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rangkaian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bel-bel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kecil</a:t>
          </a:r>
          <a:r>
            <a:rPr lang="en-US" sz="1300" kern="1200" dirty="0" smtClean="0"/>
            <a:t> yang </a:t>
          </a:r>
          <a:r>
            <a:rPr lang="en-US" sz="1300" kern="1200" dirty="0" err="1" smtClean="0"/>
            <a:t>disusung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melingkari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sebuah</a:t>
          </a:r>
          <a:r>
            <a:rPr lang="en-US" sz="1300" kern="1200" dirty="0" smtClean="0"/>
            <a:t>  </a:t>
          </a:r>
          <a:r>
            <a:rPr lang="en-US" sz="1300" kern="1200" dirty="0" err="1" smtClean="0"/>
            <a:t>tiang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dimainkan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seorang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pengrawit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2171036" y="2565475"/>
        <a:ext cx="7926807" cy="484051"/>
      </dsp:txXfrm>
    </dsp:sp>
    <dsp:sp modelId="{0D315CFA-3277-4D7A-B112-EFC41A9A25E3}">
      <dsp:nvSpPr>
        <dsp:cNvPr id="0" name=""/>
        <dsp:cNvSpPr/>
      </dsp:nvSpPr>
      <dsp:spPr>
        <a:xfrm>
          <a:off x="2019568" y="3049527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30257-E77E-4AD3-B977-3559C8642786}">
      <dsp:nvSpPr>
        <dsp:cNvPr id="0" name=""/>
        <dsp:cNvSpPr/>
      </dsp:nvSpPr>
      <dsp:spPr>
        <a:xfrm>
          <a:off x="2171036" y="3073730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7. </a:t>
          </a:r>
          <a:r>
            <a:rPr lang="en-US" sz="1300" kern="1200" dirty="0" err="1" smtClean="0"/>
            <a:t>Serancak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kecer</a:t>
          </a:r>
          <a:r>
            <a:rPr lang="en-US" sz="1300" kern="1200" dirty="0" smtClean="0"/>
            <a:t>/</a:t>
          </a:r>
          <a:r>
            <a:rPr lang="en-US" sz="1300" kern="1200" dirty="0" err="1" smtClean="0"/>
            <a:t>simbal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ditabuh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seorang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pengrawit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2171036" y="3073730"/>
        <a:ext cx="7926807" cy="484051"/>
      </dsp:txXfrm>
    </dsp:sp>
    <dsp:sp modelId="{32BDC2BE-F322-4E38-942E-78B988822E85}">
      <dsp:nvSpPr>
        <dsp:cNvPr id="0" name=""/>
        <dsp:cNvSpPr/>
      </dsp:nvSpPr>
      <dsp:spPr>
        <a:xfrm>
          <a:off x="2019568" y="3557782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7E0CD-377B-4C0B-AA71-811537775122}">
      <dsp:nvSpPr>
        <dsp:cNvPr id="0" name=""/>
        <dsp:cNvSpPr/>
      </dsp:nvSpPr>
      <dsp:spPr>
        <a:xfrm>
          <a:off x="2171036" y="3581984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8. </a:t>
          </a:r>
          <a:r>
            <a:rPr lang="en-US" sz="1300" kern="1200" dirty="0" err="1" smtClean="0"/>
            <a:t>Serancak</a:t>
          </a:r>
          <a:r>
            <a:rPr lang="en-US" sz="1300" kern="1200" dirty="0" smtClean="0"/>
            <a:t> gender </a:t>
          </a:r>
          <a:r>
            <a:rPr lang="en-US" sz="1300" kern="1200" dirty="0" err="1" smtClean="0"/>
            <a:t>barung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laras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slendro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ditabuh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seorang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pengrawit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2171036" y="3581984"/>
        <a:ext cx="7926807" cy="484051"/>
      </dsp:txXfrm>
    </dsp:sp>
    <dsp:sp modelId="{1072D01D-6C9F-49C1-94B0-9C9C5F7C399E}">
      <dsp:nvSpPr>
        <dsp:cNvPr id="0" name=""/>
        <dsp:cNvSpPr/>
      </dsp:nvSpPr>
      <dsp:spPr>
        <a:xfrm>
          <a:off x="2019568" y="4066036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455ED-8532-41B2-987B-4D40344BE97F}">
      <dsp:nvSpPr>
        <dsp:cNvPr id="0" name=""/>
        <dsp:cNvSpPr/>
      </dsp:nvSpPr>
      <dsp:spPr>
        <a:xfrm>
          <a:off x="2171036" y="4090239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9. </a:t>
          </a:r>
          <a:r>
            <a:rPr lang="en-US" sz="1300" kern="1200" dirty="0" err="1" smtClean="0"/>
            <a:t>Serancak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gambang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gangsa</a:t>
          </a:r>
          <a:r>
            <a:rPr lang="en-US" sz="1300" kern="1200" dirty="0" smtClean="0"/>
            <a:t> (</a:t>
          </a:r>
          <a:r>
            <a:rPr lang="en-US" sz="1300" kern="1200" dirty="0" err="1" smtClean="0"/>
            <a:t>berbahan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perunggul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ditabuh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seorang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pengrawit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2171036" y="4090239"/>
        <a:ext cx="7926807" cy="484051"/>
      </dsp:txXfrm>
    </dsp:sp>
    <dsp:sp modelId="{E9E9AEBC-7F99-4474-8176-351C9B4640CE}">
      <dsp:nvSpPr>
        <dsp:cNvPr id="0" name=""/>
        <dsp:cNvSpPr/>
      </dsp:nvSpPr>
      <dsp:spPr>
        <a:xfrm>
          <a:off x="2019568" y="4574291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80A8C-70FA-4FAE-8F55-32A8B02DC518}">
      <dsp:nvSpPr>
        <dsp:cNvPr id="0" name=""/>
        <dsp:cNvSpPr/>
      </dsp:nvSpPr>
      <dsp:spPr>
        <a:xfrm>
          <a:off x="2171036" y="4598493"/>
          <a:ext cx="7926807" cy="48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10. 1 </a:t>
          </a:r>
          <a:r>
            <a:rPr lang="en-US" sz="1300" kern="1200" dirty="0" err="1" smtClean="0"/>
            <a:t>buah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kenong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ditabuh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oleh</a:t>
          </a:r>
          <a:r>
            <a:rPr lang="en-US" sz="1300" kern="1200" dirty="0" smtClean="0"/>
            <a:t> 1 orang </a:t>
          </a:r>
          <a:r>
            <a:rPr lang="en-US" sz="1300" kern="1200" dirty="0" err="1" smtClean="0"/>
            <a:t>pengrawit</a:t>
          </a:r>
          <a:endParaRPr lang="en-US" sz="1300" kern="1200" dirty="0"/>
        </a:p>
      </dsp:txBody>
      <dsp:txXfrm>
        <a:off x="2171036" y="4598493"/>
        <a:ext cx="7926807" cy="484051"/>
      </dsp:txXfrm>
    </dsp:sp>
    <dsp:sp modelId="{86D71D05-5257-4BC5-B069-D2A33993FE4C}">
      <dsp:nvSpPr>
        <dsp:cNvPr id="0" name=""/>
        <dsp:cNvSpPr/>
      </dsp:nvSpPr>
      <dsp:spPr>
        <a:xfrm>
          <a:off x="2019568" y="5082545"/>
          <a:ext cx="8078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8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2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30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5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25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6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2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3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7903-B784-4DEA-9AB1-DFAA80B7611B}" type="datetimeFigureOut">
              <a:rPr lang="en-US" smtClean="0"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AA53FE-2B3B-4A09-8FE8-7C1B0D6A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JyfdC5pEplGtt1Uig1D6Wg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youtu.be/-NlBVE4P-yk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GAMELAN PAKURMATAN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519758"/>
              </p:ext>
            </p:extLst>
          </p:nvPr>
        </p:nvGraphicFramePr>
        <p:xfrm>
          <a:off x="1406769" y="801858"/>
          <a:ext cx="10097844" cy="510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1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990600"/>
            <a:ext cx="7724918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Gamelan </a:t>
            </a:r>
            <a:r>
              <a:rPr lang="en-US" dirty="0" err="1" smtClean="0"/>
              <a:t>Monggang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785" y="2326771"/>
            <a:ext cx="5397426" cy="301191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59226" y="1742962"/>
            <a:ext cx="5284535" cy="4545296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dirty="0" err="1"/>
              <a:t>Kendhang</a:t>
            </a:r>
            <a:r>
              <a:rPr lang="en-US" dirty="0"/>
              <a:t> </a:t>
            </a:r>
            <a:r>
              <a:rPr lang="en-US" dirty="0" err="1"/>
              <a:t>Peneteg</a:t>
            </a:r>
            <a:r>
              <a:rPr lang="en-US" dirty="0"/>
              <a:t> </a:t>
            </a:r>
            <a:r>
              <a:rPr lang="en-US" dirty="0" err="1"/>
              <a:t>Ageng</a:t>
            </a:r>
            <a:r>
              <a:rPr lang="en-US" dirty="0"/>
              <a:t> (</a:t>
            </a:r>
            <a:r>
              <a:rPr lang="en-US" dirty="0" err="1"/>
              <a:t>Wadon</a:t>
            </a:r>
            <a:r>
              <a:rPr lang="en-US" dirty="0"/>
              <a:t>)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Kendhang</a:t>
            </a:r>
            <a:r>
              <a:rPr lang="en-US" dirty="0"/>
              <a:t> </a:t>
            </a:r>
            <a:r>
              <a:rPr lang="en-US" dirty="0" err="1"/>
              <a:t>Peneteg</a:t>
            </a:r>
            <a:r>
              <a:rPr lang="en-US" dirty="0"/>
              <a:t> Alit (</a:t>
            </a:r>
            <a:r>
              <a:rPr lang="en-US" dirty="0" err="1"/>
              <a:t>Lanang</a:t>
            </a:r>
            <a:r>
              <a:rPr lang="en-US" dirty="0"/>
              <a:t>)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1 </a:t>
            </a:r>
            <a:r>
              <a:rPr lang="en-US" dirty="0" err="1"/>
              <a:t>rancak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3 </a:t>
            </a:r>
            <a:r>
              <a:rPr lang="en-US" dirty="0" err="1"/>
              <a:t>ricikan</a:t>
            </a:r>
            <a:r>
              <a:rPr lang="en-US" dirty="0"/>
              <a:t>: a. </a:t>
            </a:r>
            <a:r>
              <a:rPr lang="en-US" dirty="0" err="1"/>
              <a:t>penitir</a:t>
            </a:r>
            <a:r>
              <a:rPr lang="en-US" dirty="0"/>
              <a:t> nada 1, b. </a:t>
            </a:r>
            <a:r>
              <a:rPr lang="en-US" dirty="0" err="1"/>
              <a:t>banggen</a:t>
            </a:r>
            <a:r>
              <a:rPr lang="en-US" dirty="0"/>
              <a:t> nada 6, </a:t>
            </a:r>
            <a:r>
              <a:rPr lang="en-US" dirty="0" err="1"/>
              <a:t>dan</a:t>
            </a:r>
            <a:r>
              <a:rPr lang="en-US" dirty="0"/>
              <a:t> c. </a:t>
            </a:r>
            <a:r>
              <a:rPr lang="en-US" dirty="0" err="1"/>
              <a:t>kenong</a:t>
            </a:r>
            <a:r>
              <a:rPr lang="en-US" dirty="0"/>
              <a:t> nada 5</a:t>
            </a:r>
            <a:r>
              <a:rPr lang="en-US" dirty="0" smtClean="0"/>
              <a:t>. (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)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 err="1"/>
              <a:t>Bonang</a:t>
            </a:r>
            <a:r>
              <a:rPr lang="en-US" dirty="0"/>
              <a:t> 3, 1 </a:t>
            </a:r>
            <a:r>
              <a:rPr lang="en-US" dirty="0" err="1"/>
              <a:t>rancak</a:t>
            </a:r>
            <a:r>
              <a:rPr lang="en-US" dirty="0"/>
              <a:t> 2 </a:t>
            </a:r>
            <a:r>
              <a:rPr lang="en-US" dirty="0" smtClean="0"/>
              <a:t>orang (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).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 err="1"/>
              <a:t>Kenong</a:t>
            </a:r>
            <a:r>
              <a:rPr lang="en-US" dirty="0"/>
              <a:t> japan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Kecer</a:t>
            </a:r>
            <a:r>
              <a:rPr lang="en-US" dirty="0"/>
              <a:t> 3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Penonthong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dirty="0" smtClean="0"/>
              <a:t>Gong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2363372" y="1905000"/>
            <a:ext cx="4095854" cy="1569720"/>
          </a:xfrm>
          <a:prstGeom prst="bentConnector3">
            <a:avLst>
              <a:gd name="adj1" fmla="val 198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1265015" y="3207434"/>
            <a:ext cx="5194211" cy="2131255"/>
          </a:xfrm>
          <a:prstGeom prst="bentConnector3">
            <a:avLst>
              <a:gd name="adj1" fmla="val -104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3151163" y="2326772"/>
            <a:ext cx="3308063" cy="1147948"/>
          </a:xfrm>
          <a:prstGeom prst="bentConnector3">
            <a:avLst>
              <a:gd name="adj1" fmla="val -18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1730326" y="2785663"/>
            <a:ext cx="4728900" cy="1350239"/>
          </a:xfrm>
          <a:prstGeom prst="bentConnector3">
            <a:avLst>
              <a:gd name="adj1" fmla="val 23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4805194" y="3675900"/>
            <a:ext cx="1654032" cy="400213"/>
          </a:xfrm>
          <a:prstGeom prst="bentConnector3">
            <a:avLst>
              <a:gd name="adj1" fmla="val 67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9" idx="1"/>
          </p:cNvCxnSpPr>
          <p:nvPr/>
        </p:nvCxnSpPr>
        <p:spPr>
          <a:xfrm>
            <a:off x="5795889" y="3749398"/>
            <a:ext cx="663337" cy="266212"/>
          </a:xfrm>
          <a:prstGeom prst="bentConnector3">
            <a:avLst>
              <a:gd name="adj1" fmla="val 1223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856887" y="3616111"/>
            <a:ext cx="5602339" cy="861469"/>
          </a:xfrm>
          <a:prstGeom prst="bentConnector3">
            <a:avLst>
              <a:gd name="adj1" fmla="val -723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3862120" y="3207433"/>
            <a:ext cx="2597106" cy="1700522"/>
          </a:xfrm>
          <a:prstGeom prst="bentConnector3">
            <a:avLst>
              <a:gd name="adj1" fmla="val 167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621" y="824217"/>
            <a:ext cx="6054910" cy="4338626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0284" y="5463396"/>
            <a:ext cx="8911687" cy="52944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Tata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Letak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Gamelang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Monggang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2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9212" y="689317"/>
            <a:ext cx="8915400" cy="5542671"/>
          </a:xfrm>
        </p:spPr>
        <p:txBody>
          <a:bodyPr>
            <a:normAutofit/>
          </a:bodyPr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Kodhok</a:t>
            </a:r>
            <a:r>
              <a:rPr lang="en-US" dirty="0" smtClean="0"/>
              <a:t> </a:t>
            </a:r>
            <a:r>
              <a:rPr lang="en-US" dirty="0" err="1" smtClean="0"/>
              <a:t>Ngorek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gamelan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i="1" dirty="0" err="1" smtClean="0"/>
              <a:t>wadon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feminim</a:t>
            </a:r>
            <a:r>
              <a:rPr lang="en-US" dirty="0" smtClean="0"/>
              <a:t>), </a:t>
            </a:r>
            <a:r>
              <a:rPr lang="en-US" dirty="0" err="1" smtClean="0"/>
              <a:t>maka</a:t>
            </a:r>
            <a:r>
              <a:rPr lang="en-US" dirty="0" smtClean="0"/>
              <a:t> Gamelan </a:t>
            </a:r>
            <a:r>
              <a:rPr lang="en-US" dirty="0" err="1" smtClean="0"/>
              <a:t>Monggang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i="1" dirty="0" smtClean="0"/>
              <a:t>image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pasangannya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Banyak</a:t>
            </a:r>
            <a:r>
              <a:rPr lang="en-US" dirty="0" smtClean="0"/>
              <a:t> yang </a:t>
            </a:r>
            <a:r>
              <a:rPr lang="en-US" dirty="0" err="1" smtClean="0"/>
              <a:t>menyebut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Gamelan </a:t>
            </a:r>
            <a:r>
              <a:rPr lang="en-US" dirty="0" err="1" smtClean="0"/>
              <a:t>Monggang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Kodok</a:t>
            </a:r>
            <a:r>
              <a:rPr lang="en-US" dirty="0" smtClean="0"/>
              <a:t> </a:t>
            </a:r>
            <a:r>
              <a:rPr lang="en-US" dirty="0" err="1" smtClean="0"/>
              <a:t>Ngorek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Monggang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Kodhok</a:t>
            </a:r>
            <a:r>
              <a:rPr lang="en-US" dirty="0" smtClean="0"/>
              <a:t> </a:t>
            </a:r>
            <a:r>
              <a:rPr lang="en-US" dirty="0" err="1" smtClean="0"/>
              <a:t>Ngorek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Gamelan </a:t>
            </a:r>
            <a:r>
              <a:rPr lang="en-US" dirty="0" err="1" smtClean="0"/>
              <a:t>Monggang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konvensinya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bebunyian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menghormati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: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dimulainya</a:t>
            </a:r>
            <a:r>
              <a:rPr lang="en-US" dirty="0" smtClean="0"/>
              <a:t> </a:t>
            </a:r>
            <a:r>
              <a:rPr lang="en-US" dirty="0" err="1" smtClean="0"/>
              <a:t>upaca</a:t>
            </a:r>
            <a:r>
              <a:rPr lang="en-US" dirty="0" smtClean="0"/>
              <a:t> </a:t>
            </a:r>
            <a:r>
              <a:rPr lang="en-US" dirty="0" err="1" smtClean="0"/>
              <a:t>penobatan</a:t>
            </a:r>
            <a:r>
              <a:rPr lang="en-US" dirty="0" smtClean="0"/>
              <a:t> raja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err="1" smtClean="0"/>
              <a:t>jumenengan</a:t>
            </a:r>
            <a:r>
              <a:rPr lang="en-US" dirty="0" smtClean="0"/>
              <a:t> (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tahta</a:t>
            </a:r>
            <a:r>
              <a:rPr lang="en-US" dirty="0" smtClean="0"/>
              <a:t>), </a:t>
            </a:r>
            <a:r>
              <a:rPr lang="en-US" dirty="0" err="1" smtClean="0"/>
              <a:t>mengiringi</a:t>
            </a:r>
            <a:r>
              <a:rPr lang="en-US" dirty="0" smtClean="0"/>
              <a:t> </a:t>
            </a:r>
            <a:r>
              <a:rPr lang="en-US" i="1" dirty="0" err="1" smtClean="0"/>
              <a:t>gunungan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tumpeng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upacara-upacara</a:t>
            </a:r>
            <a:r>
              <a:rPr lang="en-US" dirty="0" smtClean="0"/>
              <a:t> </a:t>
            </a:r>
            <a:r>
              <a:rPr lang="en-US" dirty="0" err="1" smtClean="0"/>
              <a:t>grebeg</a:t>
            </a:r>
            <a:r>
              <a:rPr lang="en-US" dirty="0" smtClean="0"/>
              <a:t>, </a:t>
            </a:r>
            <a:r>
              <a:rPr lang="en-US" dirty="0" err="1" smtClean="0"/>
              <a:t>menengarai</a:t>
            </a:r>
            <a:r>
              <a:rPr lang="en-US" dirty="0" smtClean="0"/>
              <a:t> </a:t>
            </a:r>
            <a:r>
              <a:rPr lang="en-US" dirty="0" err="1" smtClean="0"/>
              <a:t>penandatanganan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mengiringi</a:t>
            </a:r>
            <a:r>
              <a:rPr lang="en-US" dirty="0" smtClean="0"/>
              <a:t> </a:t>
            </a:r>
            <a:r>
              <a:rPr lang="en-US" i="1" dirty="0" err="1" smtClean="0"/>
              <a:t>adon-adon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adu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), </a:t>
            </a:r>
            <a:r>
              <a:rPr lang="en-US" dirty="0" err="1" smtClean="0"/>
              <a:t>mengiringi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prajurit</a:t>
            </a:r>
            <a:r>
              <a:rPr lang="en-US" dirty="0" smtClean="0"/>
              <a:t> </a:t>
            </a:r>
            <a:r>
              <a:rPr lang="en-US" dirty="0" err="1" smtClean="0"/>
              <a:t>bersenjata</a:t>
            </a:r>
            <a:r>
              <a:rPr lang="en-US" dirty="0" smtClean="0"/>
              <a:t> </a:t>
            </a:r>
            <a:r>
              <a:rPr lang="en-US" dirty="0" err="1" smtClean="0"/>
              <a:t>tombak</a:t>
            </a:r>
            <a:r>
              <a:rPr lang="en-US" dirty="0" smtClean="0"/>
              <a:t> (</a:t>
            </a:r>
            <a:r>
              <a:rPr lang="en-US" dirty="0" err="1" smtClean="0"/>
              <a:t>sodoran</a:t>
            </a:r>
            <a:r>
              <a:rPr lang="en-US" dirty="0" smtClean="0"/>
              <a:t>), </a:t>
            </a:r>
            <a:r>
              <a:rPr lang="en-US" dirty="0" err="1" smtClean="0"/>
              <a:t>tengara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raja,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menengarai</a:t>
            </a:r>
            <a:r>
              <a:rPr lang="en-US" dirty="0" smtClean="0"/>
              <a:t> </a:t>
            </a:r>
            <a:r>
              <a:rPr lang="en-US" dirty="0" err="1" smtClean="0"/>
              <a:t>meninggalnya</a:t>
            </a:r>
            <a:r>
              <a:rPr lang="en-US" dirty="0" smtClean="0"/>
              <a:t> raja. </a:t>
            </a:r>
          </a:p>
          <a:p>
            <a:r>
              <a:rPr lang="en-US" dirty="0" err="1" smtClean="0"/>
              <a:t>Satu-satunya</a:t>
            </a:r>
            <a:r>
              <a:rPr lang="en-US" dirty="0" smtClean="0"/>
              <a:t> </a:t>
            </a:r>
            <a:r>
              <a:rPr lang="en-US" dirty="0" err="1" smtClean="0"/>
              <a:t>gending</a:t>
            </a:r>
            <a:r>
              <a:rPr lang="en-US" dirty="0" smtClean="0"/>
              <a:t> yang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gending</a:t>
            </a:r>
            <a:r>
              <a:rPr lang="en-US" dirty="0" smtClean="0"/>
              <a:t>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bernama</a:t>
            </a:r>
            <a:r>
              <a:rPr lang="en-US" dirty="0" smtClean="0"/>
              <a:t> </a:t>
            </a:r>
            <a:r>
              <a:rPr lang="en-US" dirty="0" err="1" smtClean="0"/>
              <a:t>Monggang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6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Gamelan </a:t>
            </a:r>
            <a:r>
              <a:rPr lang="en-US" dirty="0" err="1" smtClean="0"/>
              <a:t>Carabalen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1514620"/>
            <a:ext cx="8915400" cy="492838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Carabalen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Gamelan </a:t>
            </a:r>
            <a:r>
              <a:rPr lang="en-US" sz="2000" dirty="0" err="1" smtClean="0"/>
              <a:t>Pakurmatan</a:t>
            </a:r>
            <a:r>
              <a:rPr lang="en-US" sz="2000" dirty="0" smtClean="0"/>
              <a:t> yang paling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dimiliki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  <a:r>
              <a:rPr lang="en-US" sz="2000" dirty="0" err="1" smtClean="0"/>
              <a:t>lembaga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perorangan</a:t>
            </a:r>
            <a:r>
              <a:rPr lang="en-US" sz="2000" dirty="0" smtClean="0"/>
              <a:t> di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kraton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pasti</a:t>
            </a:r>
            <a:r>
              <a:rPr lang="en-US" sz="2000" dirty="0" smtClean="0"/>
              <a:t> gamelan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menyambut</a:t>
            </a:r>
            <a:r>
              <a:rPr lang="en-US" sz="2000" dirty="0" smtClean="0"/>
              <a:t> </a:t>
            </a:r>
            <a:r>
              <a:rPr lang="en-US" sz="2000" dirty="0" err="1" smtClean="0"/>
              <a:t>tamu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upacara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di </a:t>
            </a:r>
            <a:r>
              <a:rPr lang="en-US" sz="2000" dirty="0" err="1" smtClean="0"/>
              <a:t>kalangan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</a:t>
            </a:r>
            <a:r>
              <a:rPr lang="en-US" sz="2000" dirty="0" err="1" smtClean="0"/>
              <a:t>kraton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.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fungsinya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penyambut</a:t>
            </a:r>
            <a:r>
              <a:rPr lang="en-US" sz="2000" dirty="0" smtClean="0"/>
              <a:t> </a:t>
            </a:r>
            <a:r>
              <a:rPr lang="en-US" sz="2000" dirty="0" err="1" smtClean="0"/>
              <a:t>tamu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Carabalen</a:t>
            </a:r>
            <a:r>
              <a:rPr lang="en-US" sz="2000" dirty="0" smtClean="0"/>
              <a:t>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ditempatkan</a:t>
            </a:r>
            <a:r>
              <a:rPr lang="en-US" sz="2000" dirty="0" smtClean="0"/>
              <a:t> di area </a:t>
            </a:r>
            <a:r>
              <a:rPr lang="en-US" sz="2000" dirty="0" err="1" smtClean="0"/>
              <a:t>pintu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para </a:t>
            </a:r>
            <a:r>
              <a:rPr lang="en-US" sz="2000" dirty="0" err="1" smtClean="0"/>
              <a:t>tamu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Konvensi</a:t>
            </a:r>
            <a:r>
              <a:rPr lang="en-US" sz="2000" dirty="0" smtClean="0"/>
              <a:t> </a:t>
            </a:r>
            <a:r>
              <a:rPr lang="en-US" sz="2000" dirty="0" err="1" smtClean="0"/>
              <a:t>pelarasan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Gamelan </a:t>
            </a:r>
            <a:r>
              <a:rPr lang="en-US" sz="2000" dirty="0" err="1" smtClean="0"/>
              <a:t>Carabalen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laras</a:t>
            </a:r>
            <a:r>
              <a:rPr lang="en-US" sz="2000" dirty="0" smtClean="0"/>
              <a:t> </a:t>
            </a:r>
            <a:r>
              <a:rPr lang="en-US" sz="2000" dirty="0" err="1" smtClean="0"/>
              <a:t>pelog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Sajian</a:t>
            </a:r>
            <a:r>
              <a:rPr lang="en-US" sz="2000" dirty="0" smtClean="0"/>
              <a:t> Gamelan </a:t>
            </a:r>
            <a:r>
              <a:rPr lang="en-US" sz="2000" dirty="0" err="1" smtClean="0"/>
              <a:t>Carabalen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empat</a:t>
            </a:r>
            <a:r>
              <a:rPr lang="en-US" sz="2000" dirty="0" smtClean="0"/>
              <a:t> </a:t>
            </a:r>
            <a:r>
              <a:rPr lang="en-US" sz="2000" dirty="0" err="1" smtClean="0"/>
              <a:t>gending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disajikan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mandiri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sambung-menyambung</a:t>
            </a:r>
            <a:r>
              <a:rPr lang="en-US" sz="2000" dirty="0" smtClean="0"/>
              <a:t> (</a:t>
            </a:r>
            <a:r>
              <a:rPr lang="en-US" sz="2000" i="1" dirty="0" smtClean="0"/>
              <a:t>medley</a:t>
            </a:r>
            <a:r>
              <a:rPr lang="en-US" sz="2000" dirty="0" smtClean="0"/>
              <a:t>).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/>
              <a:t>g</a:t>
            </a:r>
            <a:r>
              <a:rPr lang="en-US" sz="2000" dirty="0" err="1" smtClean="0"/>
              <a:t>ending-gending</a:t>
            </a:r>
            <a:r>
              <a:rPr lang="en-US" sz="2000" dirty="0" smtClean="0"/>
              <a:t> </a:t>
            </a:r>
            <a:r>
              <a:rPr lang="en-US" sz="2000" dirty="0" err="1" smtClean="0"/>
              <a:t>Carabalen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: </a:t>
            </a:r>
            <a:r>
              <a:rPr lang="en-US" sz="2000" dirty="0" err="1" smtClean="0"/>
              <a:t>Gangsaran</a:t>
            </a:r>
            <a:r>
              <a:rPr lang="en-US" sz="2000" dirty="0" smtClean="0"/>
              <a:t>, </a:t>
            </a:r>
            <a:r>
              <a:rPr lang="en-US" sz="2000" dirty="0" err="1" smtClean="0"/>
              <a:t>Kalumpuk</a:t>
            </a:r>
            <a:r>
              <a:rPr lang="en-US" sz="2000" dirty="0" smtClean="0"/>
              <a:t>, </a:t>
            </a:r>
            <a:r>
              <a:rPr lang="en-US" sz="2000" dirty="0" err="1" smtClean="0"/>
              <a:t>Glagah</a:t>
            </a:r>
            <a:r>
              <a:rPr lang="en-US" sz="2000" dirty="0" smtClean="0"/>
              <a:t> </a:t>
            </a:r>
            <a:r>
              <a:rPr lang="en-US" sz="2000" dirty="0" err="1" smtClean="0"/>
              <a:t>Kanginan</a:t>
            </a:r>
            <a:r>
              <a:rPr lang="en-US" sz="2000" dirty="0" smtClean="0"/>
              <a:t>, Bali </a:t>
            </a:r>
            <a:r>
              <a:rPr lang="en-US" sz="2000" dirty="0" err="1" smtClean="0"/>
              <a:t>Balen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Babad</a:t>
            </a:r>
            <a:r>
              <a:rPr lang="en-US" sz="2000" dirty="0" smtClean="0"/>
              <a:t> </a:t>
            </a:r>
            <a:r>
              <a:rPr lang="en-US" sz="2000" dirty="0" err="1" smtClean="0"/>
              <a:t>Kenceng</a:t>
            </a:r>
            <a:r>
              <a:rPr lang="en-US" sz="2000" dirty="0" smtClean="0"/>
              <a:t>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17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6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ricikan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Gamelan </a:t>
            </a:r>
            <a:r>
              <a:rPr lang="en-US" dirty="0" err="1" smtClean="0"/>
              <a:t>Carabalen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Sepasang</a:t>
            </a:r>
            <a:r>
              <a:rPr lang="en-US" dirty="0" smtClean="0"/>
              <a:t> </a:t>
            </a:r>
            <a:r>
              <a:rPr lang="en-US" dirty="0" err="1" smtClean="0"/>
              <a:t>kendang</a:t>
            </a:r>
            <a:r>
              <a:rPr lang="en-US" dirty="0" smtClean="0"/>
              <a:t> (</a:t>
            </a:r>
            <a:r>
              <a:rPr lang="en-US" dirty="0" err="1" smtClean="0"/>
              <a:t>lanang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wadon</a:t>
            </a:r>
            <a:r>
              <a:rPr lang="en-US" dirty="0" smtClean="0"/>
              <a:t>)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ditabuh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pengrawit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rancak</a:t>
            </a:r>
            <a:r>
              <a:rPr lang="en-US" dirty="0" smtClean="0"/>
              <a:t> </a:t>
            </a:r>
            <a:r>
              <a:rPr lang="en-US" dirty="0" err="1" smtClean="0"/>
              <a:t>gambyong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pencon</a:t>
            </a:r>
            <a:r>
              <a:rPr lang="en-US" dirty="0" smtClean="0"/>
              <a:t> </a:t>
            </a:r>
            <a:r>
              <a:rPr lang="en-US" dirty="0" err="1" smtClean="0"/>
              <a:t>bonang</a:t>
            </a:r>
            <a:r>
              <a:rPr lang="en-US" dirty="0" smtClean="0"/>
              <a:t> </a:t>
            </a:r>
            <a:r>
              <a:rPr lang="en-US" dirty="0" err="1" smtClean="0"/>
              <a:t>bernada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ditabuh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1 </a:t>
            </a:r>
            <a:r>
              <a:rPr lang="en-US" dirty="0" err="1" smtClean="0"/>
              <a:t>pengrawit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Serancak</a:t>
            </a:r>
            <a:r>
              <a:rPr lang="en-US" dirty="0" smtClean="0"/>
              <a:t> </a:t>
            </a:r>
            <a:r>
              <a:rPr lang="en-US" dirty="0" err="1" smtClean="0"/>
              <a:t>bonang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 nada yang </a:t>
            </a:r>
            <a:r>
              <a:rPr lang="en-US" dirty="0" err="1" smtClean="0"/>
              <a:t>urut</a:t>
            </a:r>
            <a:r>
              <a:rPr lang="en-US" dirty="0" smtClean="0"/>
              <a:t>, 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nada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i="1" dirty="0" err="1" smtClean="0"/>
              <a:t>kenut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dua</a:t>
            </a:r>
            <a:r>
              <a:rPr lang="en-US" i="1" dirty="0" smtClean="0"/>
              <a:t> nada yang </a:t>
            </a:r>
            <a:r>
              <a:rPr lang="en-US" i="1" dirty="0" err="1" smtClean="0"/>
              <a:t>lebih</a:t>
            </a:r>
            <a:r>
              <a:rPr lang="en-US" i="1" dirty="0" smtClean="0"/>
              <a:t> </a:t>
            </a:r>
            <a:r>
              <a:rPr lang="en-US" i="1" dirty="0" err="1" smtClean="0"/>
              <a:t>tinggi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</a:t>
            </a:r>
            <a:r>
              <a:rPr lang="en-US" i="1" dirty="0" err="1" smtClean="0"/>
              <a:t>kenut</a:t>
            </a:r>
            <a:r>
              <a:rPr lang="en-US" i="1" dirty="0" smtClean="0"/>
              <a:t> </a:t>
            </a:r>
            <a:r>
              <a:rPr lang="en-US" i="1" dirty="0" err="1" smtClean="0"/>
              <a:t>disebut</a:t>
            </a:r>
            <a:r>
              <a:rPr lang="en-US" i="1" dirty="0" smtClean="0"/>
              <a:t> </a:t>
            </a:r>
            <a:r>
              <a:rPr lang="en-US" i="1" dirty="0" err="1" smtClean="0"/>
              <a:t>kleneng</a:t>
            </a:r>
            <a:r>
              <a:rPr lang="en-US" i="1" dirty="0" smtClean="0"/>
              <a:t>. </a:t>
            </a:r>
            <a:r>
              <a:rPr lang="en-US" i="1" dirty="0" err="1" smtClean="0"/>
              <a:t>Kelompok</a:t>
            </a:r>
            <a:r>
              <a:rPr lang="en-US" i="1" dirty="0" smtClean="0"/>
              <a:t> </a:t>
            </a:r>
            <a:r>
              <a:rPr lang="en-US" i="1" dirty="0" err="1" smtClean="0"/>
              <a:t>pencon</a:t>
            </a:r>
            <a:r>
              <a:rPr lang="en-US" i="1" dirty="0" smtClean="0"/>
              <a:t> </a:t>
            </a:r>
            <a:r>
              <a:rPr lang="en-US" i="1" dirty="0" err="1" smtClean="0"/>
              <a:t>klenang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kenut</a:t>
            </a:r>
            <a:r>
              <a:rPr lang="en-US" i="1" dirty="0" smtClean="0"/>
              <a:t> </a:t>
            </a:r>
            <a:r>
              <a:rPr lang="en-US" i="1" dirty="0" err="1" smtClean="0"/>
              <a:t>masing-masing</a:t>
            </a:r>
            <a:r>
              <a:rPr lang="en-US" i="1" dirty="0" smtClean="0"/>
              <a:t> </a:t>
            </a:r>
            <a:r>
              <a:rPr lang="en-US" i="1" dirty="0" err="1" smtClean="0"/>
              <a:t>ditabuh</a:t>
            </a:r>
            <a:r>
              <a:rPr lang="en-US" i="1" dirty="0" smtClean="0"/>
              <a:t> </a:t>
            </a:r>
            <a:r>
              <a:rPr lang="en-US" i="1" dirty="0" err="1" smtClean="0"/>
              <a:t>oleh</a:t>
            </a:r>
            <a:r>
              <a:rPr lang="en-US" i="1" dirty="0" smtClean="0"/>
              <a:t> 1 orang </a:t>
            </a:r>
            <a:r>
              <a:rPr lang="en-US" i="1" dirty="0" err="1" smtClean="0"/>
              <a:t>pengrawit</a:t>
            </a:r>
            <a:r>
              <a:rPr lang="en-US" i="1" dirty="0" smtClean="0"/>
              <a:t>.</a:t>
            </a:r>
          </a:p>
          <a:p>
            <a:r>
              <a:rPr lang="en-US" i="1" dirty="0" err="1" smtClean="0"/>
              <a:t>Sebuah</a:t>
            </a:r>
            <a:r>
              <a:rPr lang="en-US" i="1" dirty="0" smtClean="0"/>
              <a:t> </a:t>
            </a:r>
            <a:r>
              <a:rPr lang="en-US" i="1" dirty="0" err="1" smtClean="0"/>
              <a:t>penonthong</a:t>
            </a:r>
            <a:r>
              <a:rPr lang="en-US" i="1" dirty="0" smtClean="0"/>
              <a:t> (</a:t>
            </a:r>
            <a:r>
              <a:rPr lang="en-US" i="1" dirty="0" err="1" smtClean="0"/>
              <a:t>mirip</a:t>
            </a:r>
            <a:r>
              <a:rPr lang="en-US" i="1" dirty="0" smtClean="0"/>
              <a:t> </a:t>
            </a:r>
            <a:r>
              <a:rPr lang="en-US" i="1" dirty="0" err="1" smtClean="0"/>
              <a:t>kempul</a:t>
            </a:r>
            <a:r>
              <a:rPr lang="en-US" i="1" dirty="0" smtClean="0"/>
              <a:t>) yang </a:t>
            </a:r>
            <a:r>
              <a:rPr lang="en-US" i="1" dirty="0" err="1" smtClean="0"/>
              <a:t>tergantung</a:t>
            </a:r>
            <a:r>
              <a:rPr lang="en-US" i="1" dirty="0" smtClean="0"/>
              <a:t> vertical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sebuah</a:t>
            </a:r>
            <a:r>
              <a:rPr lang="en-US" i="1" dirty="0" smtClean="0"/>
              <a:t> </a:t>
            </a:r>
            <a:r>
              <a:rPr lang="en-US" i="1" dirty="0" err="1" smtClean="0"/>
              <a:t>gayor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ditabuh</a:t>
            </a:r>
            <a:r>
              <a:rPr lang="en-US" i="1" dirty="0" smtClean="0"/>
              <a:t> </a:t>
            </a:r>
            <a:r>
              <a:rPr lang="en-US" i="1" dirty="0" err="1" smtClean="0"/>
              <a:t>oleh</a:t>
            </a:r>
            <a:r>
              <a:rPr lang="en-US" i="1" dirty="0" smtClean="0"/>
              <a:t> </a:t>
            </a:r>
            <a:r>
              <a:rPr lang="en-US" i="1" dirty="0" err="1" smtClean="0"/>
              <a:t>seorang</a:t>
            </a:r>
            <a:r>
              <a:rPr lang="en-US" i="1" dirty="0" smtClean="0"/>
              <a:t> </a:t>
            </a:r>
            <a:r>
              <a:rPr lang="en-US" i="1" dirty="0" err="1" smtClean="0"/>
              <a:t>pengrawit</a:t>
            </a:r>
            <a:r>
              <a:rPr lang="en-US" i="1" dirty="0" smtClean="0"/>
              <a:t>.</a:t>
            </a:r>
          </a:p>
          <a:p>
            <a:r>
              <a:rPr lang="en-US" i="1" dirty="0" err="1" smtClean="0"/>
              <a:t>Sebuah</a:t>
            </a:r>
            <a:r>
              <a:rPr lang="en-US" i="1" dirty="0" smtClean="0"/>
              <a:t> </a:t>
            </a:r>
            <a:r>
              <a:rPr lang="en-US" i="1" dirty="0" err="1" smtClean="0"/>
              <a:t>Kenong</a:t>
            </a:r>
            <a:r>
              <a:rPr lang="en-US" i="1" dirty="0" smtClean="0"/>
              <a:t> Japan </a:t>
            </a:r>
            <a:r>
              <a:rPr lang="en-US" i="1" dirty="0" err="1" smtClean="0"/>
              <a:t>ditabuh</a:t>
            </a:r>
            <a:r>
              <a:rPr lang="en-US" i="1" dirty="0" smtClean="0"/>
              <a:t> </a:t>
            </a:r>
            <a:r>
              <a:rPr lang="en-US" i="1" dirty="0" err="1" smtClean="0"/>
              <a:t>oleh</a:t>
            </a:r>
            <a:r>
              <a:rPr lang="en-US" i="1" dirty="0" smtClean="0"/>
              <a:t> </a:t>
            </a:r>
            <a:r>
              <a:rPr lang="en-US" i="1" dirty="0" err="1" smtClean="0"/>
              <a:t>seorang</a:t>
            </a:r>
            <a:r>
              <a:rPr lang="en-US" i="1" dirty="0" smtClean="0"/>
              <a:t> </a:t>
            </a:r>
            <a:r>
              <a:rPr lang="en-US" i="1" dirty="0" err="1" smtClean="0"/>
              <a:t>pengrawit</a:t>
            </a:r>
            <a:r>
              <a:rPr lang="en-US" i="1" dirty="0" smtClean="0"/>
              <a:t>.</a:t>
            </a:r>
          </a:p>
          <a:p>
            <a:r>
              <a:rPr lang="en-US" i="1" dirty="0" err="1" smtClean="0"/>
              <a:t>Sebuah</a:t>
            </a:r>
            <a:r>
              <a:rPr lang="en-US" i="1" dirty="0" smtClean="0"/>
              <a:t> </a:t>
            </a:r>
            <a:r>
              <a:rPr lang="en-US" i="1" dirty="0" err="1" smtClean="0"/>
              <a:t>kempul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gong </a:t>
            </a:r>
            <a:r>
              <a:rPr lang="en-US" i="1" dirty="0" err="1" smtClean="0"/>
              <a:t>tergantung</a:t>
            </a:r>
            <a:r>
              <a:rPr lang="en-US" i="1" dirty="0" smtClean="0"/>
              <a:t> vertical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satu</a:t>
            </a:r>
            <a:r>
              <a:rPr lang="en-US" i="1" dirty="0" smtClean="0"/>
              <a:t> </a:t>
            </a:r>
            <a:r>
              <a:rPr lang="en-US" i="1" dirty="0" err="1" smtClean="0"/>
              <a:t>rancak</a:t>
            </a:r>
            <a:r>
              <a:rPr lang="en-US" i="1" dirty="0" smtClean="0"/>
              <a:t> yang </a:t>
            </a:r>
            <a:r>
              <a:rPr lang="en-US" i="1" dirty="0" err="1" smtClean="0"/>
              <a:t>ditabuh</a:t>
            </a:r>
            <a:r>
              <a:rPr lang="en-US" i="1" dirty="0" smtClean="0"/>
              <a:t> </a:t>
            </a:r>
            <a:r>
              <a:rPr lang="en-US" i="1" dirty="0" err="1" smtClean="0"/>
              <a:t>oleh</a:t>
            </a:r>
            <a:r>
              <a:rPr lang="en-US" i="1" dirty="0" smtClean="0"/>
              <a:t> 1 orang </a:t>
            </a:r>
            <a:r>
              <a:rPr lang="en-US" i="1" dirty="0" err="1" smtClean="0"/>
              <a:t>pengrawit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3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Gamelan </a:t>
            </a:r>
            <a:r>
              <a:rPr lang="en-US" dirty="0" err="1" smtClean="0"/>
              <a:t>Sekaten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5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Kata “pakurmatan” berarti “penghormatan”, dengan demikian Gamelan Pakurmatan memiliki maksud sebagai suatu perangkat gamelan untuk penghormatan. </a:t>
            </a:r>
            <a:endParaRPr lang="en-US" dirty="0" smtClean="0"/>
          </a:p>
          <a:p>
            <a:r>
              <a:rPr lang="id-ID" dirty="0" smtClean="0"/>
              <a:t>Penamaan </a:t>
            </a:r>
            <a:r>
              <a:rPr lang="id-ID" dirty="0"/>
              <a:t>dan arti sebagai mana tersebut sesuai dengan fungsi kelompok gamelan ini yang secara konvensional memang dibunyikan dengan tujuan sebagai wujud penghormatan pada sebuah peristiwa-peristiwa tertentu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id-ID" dirty="0" smtClean="0"/>
              <a:t>ehadirannya </a:t>
            </a:r>
            <a:r>
              <a:rPr lang="id-ID" dirty="0"/>
              <a:t>ditujukan sebagai simbol penghormatan dari peristiwa-peristiwa hajat kraton. Hingga sekarang, kraton-kraton di Jawa yang diketahui memiliki Gamelan Pakurmatan seperti: Kraton Kasunanan Surakarta, Kraton Kasultanan Yogyakarta, dan kraton di Cirebon.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8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id-ID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setelah kemerdekaan Republik Indonesia</a:t>
            </a:r>
            <a:r>
              <a:rPr lang="en-US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d-ID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dan kraton-kraton tidak lagi menjadi pusat pemerintahan, maka banyak masyarakat di luar tembok kraton yang mulai membuat kelompok gamelan ini. </a:t>
            </a:r>
            <a:endParaRPr lang="en-US" dirty="0"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id-ID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Namun demikian, pembuatannya pun tidak serta merta kepada masyarakat umum tetapi masih terbatas pada kalangan tertentu seperti lembaga-lembaga kebudayaan dan pendidikan. Di luar kraton Gamelan Pakurmatan pun seperti misalnya bisa dijumpai di Taman Budaya Jawa Tengah, ISI Surakarta, ISI Yogyakarta, dan Pemerintah Kota Surakarta.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0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5281161"/>
              </p:ext>
            </p:extLst>
          </p:nvPr>
        </p:nvGraphicFramePr>
        <p:xfrm>
          <a:off x="2228948" y="9025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nip and Round Single Corner Rectangle 4"/>
          <p:cNvSpPr/>
          <p:nvPr/>
        </p:nvSpPr>
        <p:spPr>
          <a:xfrm>
            <a:off x="7793500" y="323558"/>
            <a:ext cx="3432517" cy="1786597"/>
          </a:xfrm>
          <a:prstGeom prst="snipRound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Masing-masing perangkat memiliki fungsi yang berbeda-beda</a:t>
            </a:r>
            <a:r>
              <a:rPr lang="en-US" dirty="0" smtClean="0"/>
              <a:t> </a:t>
            </a:r>
            <a:r>
              <a:rPr lang="en-US" dirty="0" err="1" smtClean="0"/>
              <a:t>kaitannya</a:t>
            </a:r>
            <a:r>
              <a:rPr lang="en-US" dirty="0" smtClean="0"/>
              <a:t> </a:t>
            </a:r>
            <a:r>
              <a:rPr lang="id-ID" dirty="0" smtClean="0"/>
              <a:t>untuk menghormati ragam peristiwa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9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d-ID" b="1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Gamelan Kodhok Ngorek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Secara etimologi kata “</a:t>
            </a:r>
            <a:r>
              <a:rPr lang="id-ID" i="1" dirty="0"/>
              <a:t>kodhok ngorek</a:t>
            </a:r>
            <a:r>
              <a:rPr lang="id-ID" dirty="0"/>
              <a:t>” memiliki arti </a:t>
            </a:r>
            <a:r>
              <a:rPr lang="id-ID" dirty="0" smtClean="0"/>
              <a:t>suara katak</a:t>
            </a:r>
            <a:r>
              <a:rPr lang="en-US" dirty="0" smtClean="0"/>
              <a:t> (</a:t>
            </a:r>
            <a:r>
              <a:rPr lang="en-US" dirty="0" err="1" smtClean="0"/>
              <a:t>kodhok</a:t>
            </a:r>
            <a:r>
              <a:rPr lang="en-US" dirty="0" smtClean="0"/>
              <a:t>)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 smtClean="0"/>
              <a:t> </a:t>
            </a:r>
            <a:r>
              <a:rPr lang="id-ID" dirty="0"/>
              <a:t>Belum jelas bagaimana arti tersebut terkait langsung dengan munculnya perangkat Gamelan Kodhok. Namun dilihat dari kebiasaan katak yang akan segera ramai berbunyi (</a:t>
            </a:r>
            <a:r>
              <a:rPr lang="id-ID" i="1" dirty="0"/>
              <a:t>ngorek</a:t>
            </a:r>
            <a:r>
              <a:rPr lang="id-ID" dirty="0"/>
              <a:t>) setelah turun hujan, patut diduga juga jika istilah </a:t>
            </a:r>
            <a:r>
              <a:rPr lang="id-ID" i="1" dirty="0"/>
              <a:t>kodhok ngorek</a:t>
            </a:r>
            <a:r>
              <a:rPr lang="id-ID" dirty="0"/>
              <a:t> yang akhirnya disematkan sebagai nama gamelan ini, sangat terkait dengan </a:t>
            </a:r>
            <a:r>
              <a:rPr lang="id-ID" b="1" dirty="0"/>
              <a:t>konsep kesuburan yang berkembang pada masyarakat agraris</a:t>
            </a:r>
            <a:r>
              <a:rPr lang="id-ID" dirty="0"/>
              <a:t>. </a:t>
            </a:r>
            <a:endParaRPr lang="en-US" dirty="0" smtClean="0"/>
          </a:p>
          <a:p>
            <a:r>
              <a:rPr lang="id-ID" dirty="0" smtClean="0"/>
              <a:t>Hujan </a:t>
            </a:r>
            <a:r>
              <a:rPr lang="id-ID" dirty="0"/>
              <a:t>sebagai peristiwa alam yang menyuburkan tanah dan menyemikan benih tanaman memang menjadi tengara untuk jaminan eksisteni hidup masyarakat petani di Jawa.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8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Gamelan Kodhok </a:t>
            </a:r>
            <a:r>
              <a:rPr lang="id-ID" dirty="0" smtClean="0"/>
              <a:t>Ngor</a:t>
            </a:r>
            <a:r>
              <a:rPr lang="en-US" dirty="0" smtClean="0"/>
              <a:t>e</a:t>
            </a:r>
            <a:r>
              <a:rPr lang="id-ID" dirty="0" smtClean="0"/>
              <a:t>k </a:t>
            </a:r>
            <a:r>
              <a:rPr lang="id-ID" dirty="0"/>
              <a:t>atau komposisi musikalnya (gending) di masyarakat Jawa </a:t>
            </a:r>
            <a:r>
              <a:rPr lang="id-ID" dirty="0" smtClean="0"/>
              <a:t>lebih </a:t>
            </a:r>
            <a:r>
              <a:rPr lang="id-ID" dirty="0"/>
              <a:t>terkenal sebagai perangkat yang dekat dengan peristiwa-peristiwa budaya yang terpaut dengan kesuburan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 smtClean="0"/>
              <a:t>Kodhok </a:t>
            </a:r>
            <a:r>
              <a:rPr lang="id-ID" dirty="0"/>
              <a:t>Ngorek atau gendingnya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id-ID" dirty="0" smtClean="0"/>
              <a:t>gending </a:t>
            </a:r>
            <a:r>
              <a:rPr lang="id-ID" dirty="0"/>
              <a:t>wajib untuk menyambut upacara </a:t>
            </a:r>
            <a:r>
              <a:rPr lang="id-ID" i="1" dirty="0"/>
              <a:t>panggih</a:t>
            </a:r>
            <a:r>
              <a:rPr lang="id-ID" dirty="0"/>
              <a:t> (bertemunya pengantin pria dan wanita) dalam hajatan pernikahan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/>
              <a:t>P</a:t>
            </a:r>
            <a:r>
              <a:rPr lang="id-ID" dirty="0" smtClean="0"/>
              <a:t>eristiwa </a:t>
            </a:r>
            <a:r>
              <a:rPr lang="id-ID" i="1" dirty="0"/>
              <a:t>panggih</a:t>
            </a:r>
            <a:r>
              <a:rPr lang="id-ID" dirty="0"/>
              <a:t> pengantin dalam kebudayaan Jawa </a:t>
            </a:r>
            <a:r>
              <a:rPr lang="id-ID" dirty="0" smtClean="0"/>
              <a:t>seringkali </a:t>
            </a:r>
            <a:r>
              <a:rPr lang="id-ID" dirty="0"/>
              <a:t>dimaknai sebagai wujud penjabaran konsep kesuburan dari bertemunya unsur benih perempuan dan benih laki-laki. </a:t>
            </a:r>
            <a:endParaRPr lang="en-US" dirty="0" smtClean="0"/>
          </a:p>
          <a:p>
            <a:r>
              <a:rPr lang="id-ID" dirty="0" smtClean="0"/>
              <a:t>Bertemunya </a:t>
            </a:r>
            <a:r>
              <a:rPr lang="id-ID" dirty="0"/>
              <a:t>benih perempuan dan laki-laki memunculkan harapan besar akan jaminan keberlangsungan sejarah kehidupan manusia. Hal tersebut oleh karena pertemuan unsur perempuan dan laki-laki tersebut dapat melahirkan kesuburan generasi sebagai wujud nyata eksistensi manusia itu sendiri.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9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Sebagaimana sejarah Gamelan Pakurmatan lainnya, maka Gamelan Kodhok Ngorek dahulu hanya boleh dimiliki oleh kalangan kraton dan/atau kadipaten. </a:t>
            </a:r>
            <a:endParaRPr lang="en-US" dirty="0" smtClean="0"/>
          </a:p>
          <a:p>
            <a:r>
              <a:rPr lang="id-ID" dirty="0" smtClean="0"/>
              <a:t>Menjadi </a:t>
            </a:r>
            <a:r>
              <a:rPr lang="id-ID" dirty="0"/>
              <a:t>wajar apabila </a:t>
            </a:r>
            <a:r>
              <a:rPr lang="id-ID" dirty="0" smtClean="0"/>
              <a:t>kemudian</a:t>
            </a:r>
            <a:r>
              <a:rPr lang="en-US" dirty="0" smtClean="0"/>
              <a:t> </a:t>
            </a:r>
            <a:r>
              <a:rPr lang="id-ID" dirty="0" smtClean="0"/>
              <a:t>dikalangan </a:t>
            </a:r>
            <a:r>
              <a:rPr lang="id-ID" dirty="0"/>
              <a:t>masyarakat umum luar tembok kraton kurang mengenal Kodhok Ngorek sebagai wujud perangkat gamelan, melainkan sekedar gendingnya saja yang biasa mereka sajikan dengan perangkat Gamelan Ageng dalam upacara </a:t>
            </a:r>
            <a:r>
              <a:rPr lang="id-ID" i="1" dirty="0"/>
              <a:t>panggih</a:t>
            </a:r>
            <a:r>
              <a:rPr lang="id-ID" dirty="0"/>
              <a:t> pengantin.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2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Dalam </a:t>
            </a:r>
            <a:r>
              <a:rPr lang="id-ID" dirty="0"/>
              <a:t>tradisi kraton </a:t>
            </a:r>
            <a:r>
              <a:rPr lang="id-ID" dirty="0" smtClean="0"/>
              <a:t>Gamelan </a:t>
            </a:r>
            <a:r>
              <a:rPr lang="id-ID" dirty="0"/>
              <a:t>Kodhok Ngorek ini tidak selalu disajikan dalam keperluan menghormati upacara </a:t>
            </a:r>
            <a:r>
              <a:rPr lang="id-ID" i="1" dirty="0"/>
              <a:t>panggih</a:t>
            </a:r>
            <a:r>
              <a:rPr lang="id-ID" dirty="0"/>
              <a:t> pengantin. </a:t>
            </a:r>
            <a:endParaRPr lang="en-US" dirty="0" smtClean="0"/>
          </a:p>
          <a:p>
            <a:r>
              <a:rPr lang="en-US" dirty="0"/>
              <a:t>K</a:t>
            </a:r>
            <a:r>
              <a:rPr lang="id-ID" dirty="0" smtClean="0"/>
              <a:t>raton </a:t>
            </a:r>
            <a:r>
              <a:rPr lang="id-ID" dirty="0"/>
              <a:t>di Jawa terutama di Surakarta juga memanfaatkan Gamelan Kodhok Ngorek sebagai </a:t>
            </a:r>
            <a:r>
              <a:rPr lang="id-ID" dirty="0" smtClean="0"/>
              <a:t>pertanda</a:t>
            </a:r>
            <a:r>
              <a:rPr lang="en-US" dirty="0" smtClean="0"/>
              <a:t> (</a:t>
            </a:r>
            <a:r>
              <a:rPr lang="en-US" i="1" dirty="0" err="1" smtClean="0"/>
              <a:t>wara-wara</a:t>
            </a:r>
            <a:r>
              <a:rPr lang="en-US" dirty="0" smtClean="0"/>
              <a:t> / </a:t>
            </a:r>
            <a:r>
              <a:rPr lang="en-US" dirty="0" err="1" smtClean="0"/>
              <a:t>pengumuman</a:t>
            </a:r>
            <a:r>
              <a:rPr lang="en-US" dirty="0" smtClean="0"/>
              <a:t>)</a:t>
            </a:r>
            <a:r>
              <a:rPr lang="id-ID" dirty="0" smtClean="0"/>
              <a:t> </a:t>
            </a:r>
            <a:r>
              <a:rPr lang="id-ID" dirty="0"/>
              <a:t>kelahiran atau kematian keluarga raja yang berjenis kelamin wanita. </a:t>
            </a:r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kratok</a:t>
            </a:r>
            <a:r>
              <a:rPr lang="en-US" dirty="0" smtClean="0"/>
              <a:t>, p</a:t>
            </a:r>
            <a:r>
              <a:rPr lang="id-ID" dirty="0" smtClean="0"/>
              <a:t>erangkat </a:t>
            </a:r>
            <a:r>
              <a:rPr lang="id-ID" dirty="0"/>
              <a:t>gamelan ini </a:t>
            </a:r>
            <a:r>
              <a:rPr lang="id-ID" dirty="0" smtClean="0"/>
              <a:t>biasa</a:t>
            </a:r>
            <a:r>
              <a:rPr lang="en-US" dirty="0" err="1" smtClean="0"/>
              <a:t>nya</a:t>
            </a:r>
            <a:r>
              <a:rPr lang="id-ID" dirty="0" smtClean="0"/>
              <a:t> </a:t>
            </a:r>
            <a:r>
              <a:rPr lang="id-ID" dirty="0"/>
              <a:t>dimainkan pada upacara </a:t>
            </a:r>
            <a:r>
              <a:rPr lang="id-ID" i="1" dirty="0"/>
              <a:t>grebeg</a:t>
            </a:r>
            <a:r>
              <a:rPr lang="id-ID" dirty="0"/>
              <a:t> (pesta keramaian) baik </a:t>
            </a:r>
            <a:r>
              <a:rPr lang="id-ID" i="1" dirty="0"/>
              <a:t>Grebeg Pasa</a:t>
            </a:r>
            <a:r>
              <a:rPr lang="id-ID" dirty="0"/>
              <a:t> (menyambut bulan Ramadhan), </a:t>
            </a:r>
            <a:r>
              <a:rPr lang="id-ID" i="1" dirty="0"/>
              <a:t>Grebeg</a:t>
            </a:r>
            <a:r>
              <a:rPr lang="id-ID" dirty="0"/>
              <a:t> </a:t>
            </a:r>
            <a:r>
              <a:rPr lang="id-ID" i="1" dirty="0"/>
              <a:t>Bakda</a:t>
            </a:r>
            <a:r>
              <a:rPr lang="id-ID" dirty="0"/>
              <a:t> (hari raya Lebaran), </a:t>
            </a:r>
            <a:r>
              <a:rPr lang="id-ID" i="1" dirty="0"/>
              <a:t>Grebeg Besar</a:t>
            </a:r>
            <a:r>
              <a:rPr lang="id-ID" dirty="0"/>
              <a:t> (Hari Raya Iduladha).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7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42740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31458" y="2546252"/>
            <a:ext cx="2180493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Dendha</a:t>
            </a:r>
            <a:r>
              <a:rPr lang="en-US" dirty="0" smtClean="0"/>
              <a:t> </a:t>
            </a:r>
            <a:r>
              <a:rPr lang="en-US" dirty="0" err="1" smtClean="0"/>
              <a:t>Gedhe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57058" y="5818721"/>
            <a:ext cx="4703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Link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Tabuhan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Gendhing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Dendha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Gedhe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hlinkClick r:id="rId7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https://youtu.be/-NlBVE4P-yk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@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Sosodoro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_ Gamelan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469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1186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Unicode MS</vt:lpstr>
      <vt:lpstr>Agency FB</vt:lpstr>
      <vt:lpstr>Algerian</vt:lpstr>
      <vt:lpstr>Arial</vt:lpstr>
      <vt:lpstr>Bahnschrift SemiBold</vt:lpstr>
      <vt:lpstr>Birch Std</vt:lpstr>
      <vt:lpstr>Calibri</vt:lpstr>
      <vt:lpstr>Century Gothic</vt:lpstr>
      <vt:lpstr>Times New Roman</vt:lpstr>
      <vt:lpstr>Wingdings 3</vt:lpstr>
      <vt:lpstr>Wisp</vt:lpstr>
      <vt:lpstr>GAMELAN PAKURMATAN</vt:lpstr>
      <vt:lpstr>PowerPoint Presentation</vt:lpstr>
      <vt:lpstr>PowerPoint Presentation</vt:lpstr>
      <vt:lpstr>PowerPoint Presentation</vt:lpstr>
      <vt:lpstr>Gamelan Kodhok Ngorek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Gamelan Monggang</vt:lpstr>
      <vt:lpstr>Tata Letak Gamelang Monggang</vt:lpstr>
      <vt:lpstr>PowerPoint Presentation</vt:lpstr>
      <vt:lpstr>Gamelan Carabalen</vt:lpstr>
      <vt:lpstr>Ada 6 buah ricikan yang dimiliki Gamelan Carabalen, yaitu:</vt:lpstr>
      <vt:lpstr>Gamelan Sekaten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GAMELAN PAKURMATAN</dc:title>
  <dc:creator>asus</dc:creator>
  <cp:lastModifiedBy>asus</cp:lastModifiedBy>
  <cp:revision>14</cp:revision>
  <dcterms:created xsi:type="dcterms:W3CDTF">2020-11-04T16:49:13Z</dcterms:created>
  <dcterms:modified xsi:type="dcterms:W3CDTF">2020-11-04T19:01:31Z</dcterms:modified>
</cp:coreProperties>
</file>