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9"/>
  </p:notesMasterIdLst>
  <p:sldIdLst>
    <p:sldId id="256" r:id="rId2"/>
    <p:sldId id="259" r:id="rId3"/>
    <p:sldId id="257" r:id="rId4"/>
    <p:sldId id="288" r:id="rId5"/>
    <p:sldId id="284" r:id="rId6"/>
    <p:sldId id="286" r:id="rId7"/>
    <p:sldId id="287" r:id="rId8"/>
  </p:sldIdLst>
  <p:sldSz cx="9144000" cy="5143500" type="screen16x9"/>
  <p:notesSz cx="6858000" cy="9144000"/>
  <p:embeddedFontLst>
    <p:embeddedFont>
      <p:font typeface="Montserrat" panose="020B0604020202020204" charset="0"/>
      <p:regular r:id="rId10"/>
      <p:bold r:id="rId11"/>
      <p:italic r:id="rId12"/>
      <p:boldItalic r:id="rId13"/>
    </p:embeddedFont>
    <p:embeddedFont>
      <p:font typeface="Baloo 2" panose="020B0604020202020204" charset="0"/>
      <p:regular r:id="rId14"/>
      <p:bold r:id="rId15"/>
    </p:embeddedFont>
    <p:embeddedFont>
      <p:font typeface="Bebas Neu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E0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FB9A10-EE1E-4F8E-AC98-7E8A1200E385}">
  <a:tblStyle styleId="{9EFB9A10-EE1E-4F8E-AC98-7E8A1200E38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289" autoAdjust="0"/>
  </p:normalViewPr>
  <p:slideViewPr>
    <p:cSldViewPr snapToGrid="0">
      <p:cViewPr varScale="1">
        <p:scale>
          <a:sx n="62" d="100"/>
          <a:sy n="62" d="100"/>
        </p:scale>
        <p:origin x="-3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6493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Google Shape;126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3" name="Google Shape;126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911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9" name="Google Shape;1319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003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Google Shape;1272;g1e2dc9ab4a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3" name="Google Shape;1273;g1e2dc9ab4a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0285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8" name="Google Shape;1798;g2459ef6541a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9" name="Google Shape;1799;g2459ef6541a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3997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2466a787959_0_5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4" name="Google Shape;1834;g2466a787959_0_5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11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299066" y="176956"/>
            <a:ext cx="1439140" cy="2725797"/>
            <a:chOff x="1699834" y="176950"/>
            <a:chExt cx="1038266" cy="1966523"/>
          </a:xfrm>
        </p:grpSpPr>
        <p:sp>
          <p:nvSpPr>
            <p:cNvPr id="10" name="Google Shape;10;p2"/>
            <p:cNvSpPr/>
            <p:nvPr/>
          </p:nvSpPr>
          <p:spPr>
            <a:xfrm>
              <a:off x="1699834" y="176950"/>
              <a:ext cx="1038266" cy="1953903"/>
            </a:xfrm>
            <a:custGeom>
              <a:avLst/>
              <a:gdLst/>
              <a:ahLst/>
              <a:cxnLst/>
              <a:rect l="l" t="t" r="r" b="b"/>
              <a:pathLst>
                <a:path w="21514" h="40487" extrusionOk="0">
                  <a:moveTo>
                    <a:pt x="10767" y="0"/>
                  </a:moveTo>
                  <a:cubicBezTo>
                    <a:pt x="4819" y="0"/>
                    <a:pt x="1" y="4819"/>
                    <a:pt x="1" y="10747"/>
                  </a:cubicBezTo>
                  <a:lnTo>
                    <a:pt x="1" y="40487"/>
                  </a:lnTo>
                  <a:lnTo>
                    <a:pt x="21514" y="40487"/>
                  </a:lnTo>
                  <a:lnTo>
                    <a:pt x="21514" y="10747"/>
                  </a:lnTo>
                  <a:cubicBezTo>
                    <a:pt x="21514" y="4819"/>
                    <a:pt x="16695" y="0"/>
                    <a:pt x="107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1880805" y="469833"/>
              <a:ext cx="677281" cy="676316"/>
            </a:xfrm>
            <a:custGeom>
              <a:avLst/>
              <a:gdLst/>
              <a:ahLst/>
              <a:cxnLst/>
              <a:rect l="l" t="t" r="r" b="b"/>
              <a:pathLst>
                <a:path w="14034" h="14014" extrusionOk="0">
                  <a:moveTo>
                    <a:pt x="7017" y="0"/>
                  </a:moveTo>
                  <a:cubicBezTo>
                    <a:pt x="3146" y="0"/>
                    <a:pt x="1" y="3125"/>
                    <a:pt x="1" y="6997"/>
                  </a:cubicBezTo>
                  <a:cubicBezTo>
                    <a:pt x="1" y="10888"/>
                    <a:pt x="3146" y="14013"/>
                    <a:pt x="7017" y="14013"/>
                  </a:cubicBezTo>
                  <a:cubicBezTo>
                    <a:pt x="10889" y="14013"/>
                    <a:pt x="14034" y="10888"/>
                    <a:pt x="14034" y="6997"/>
                  </a:cubicBezTo>
                  <a:cubicBezTo>
                    <a:pt x="14034" y="3125"/>
                    <a:pt x="10889" y="0"/>
                    <a:pt x="70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699834" y="1187925"/>
              <a:ext cx="1038266" cy="955548"/>
            </a:xfrm>
            <a:custGeom>
              <a:avLst/>
              <a:gdLst/>
              <a:ahLst/>
              <a:cxnLst/>
              <a:rect l="l" t="t" r="r" b="b"/>
              <a:pathLst>
                <a:path w="21514" h="19800" extrusionOk="0">
                  <a:moveTo>
                    <a:pt x="16131" y="0"/>
                  </a:moveTo>
                  <a:lnTo>
                    <a:pt x="16131" y="4980"/>
                  </a:lnTo>
                  <a:lnTo>
                    <a:pt x="10767" y="4980"/>
                  </a:lnTo>
                  <a:lnTo>
                    <a:pt x="10767" y="9839"/>
                  </a:lnTo>
                  <a:lnTo>
                    <a:pt x="5384" y="9839"/>
                  </a:lnTo>
                  <a:lnTo>
                    <a:pt x="5384" y="14820"/>
                  </a:lnTo>
                  <a:lnTo>
                    <a:pt x="1" y="14820"/>
                  </a:lnTo>
                  <a:lnTo>
                    <a:pt x="1" y="19800"/>
                  </a:lnTo>
                  <a:lnTo>
                    <a:pt x="21514" y="19800"/>
                  </a:lnTo>
                  <a:lnTo>
                    <a:pt x="21514" y="14820"/>
                  </a:lnTo>
                  <a:lnTo>
                    <a:pt x="21514" y="9960"/>
                  </a:lnTo>
                  <a:lnTo>
                    <a:pt x="21514" y="9839"/>
                  </a:lnTo>
                  <a:lnTo>
                    <a:pt x="21514" y="4980"/>
                  </a:lnTo>
                  <a:lnTo>
                    <a:pt x="215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3;p2"/>
          <p:cNvSpPr/>
          <p:nvPr/>
        </p:nvSpPr>
        <p:spPr>
          <a:xfrm rot="5400000" flipH="1">
            <a:off x="7409006" y="-606143"/>
            <a:ext cx="1557228" cy="2191255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6405865" y="307951"/>
            <a:ext cx="1666901" cy="1678135"/>
            <a:chOff x="2240825" y="3469675"/>
            <a:chExt cx="1198175" cy="1206250"/>
          </a:xfrm>
        </p:grpSpPr>
        <p:sp>
          <p:nvSpPr>
            <p:cNvPr id="15" name="Google Shape;15;p2"/>
            <p:cNvSpPr/>
            <p:nvPr/>
          </p:nvSpPr>
          <p:spPr>
            <a:xfrm>
              <a:off x="2306850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61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61" y="48250"/>
                  </a:cubicBezTo>
                  <a:cubicBezTo>
                    <a:pt x="10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2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3775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82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82" y="48250"/>
                  </a:cubicBezTo>
                  <a:cubicBezTo>
                    <a:pt x="12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66122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0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0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3815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01" y="48250"/>
                    <a:pt x="141" y="48229"/>
                    <a:pt x="141" y="48189"/>
                  </a:cubicBezTo>
                  <a:lnTo>
                    <a:pt x="141" y="61"/>
                  </a:lnTo>
                  <a:cubicBezTo>
                    <a:pt x="141" y="21"/>
                    <a:pt x="10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1557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1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19250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6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61" y="48250"/>
                  </a:cubicBezTo>
                  <a:cubicBezTo>
                    <a:pt x="10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369425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2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240825" y="4605850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0"/>
                    <a:pt x="1" y="8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81"/>
                  </a:cubicBezTo>
                  <a:cubicBezTo>
                    <a:pt x="47927" y="4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240825" y="442790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240825" y="424947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20"/>
                    <a:pt x="1" y="6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61"/>
                  </a:cubicBezTo>
                  <a:cubicBezTo>
                    <a:pt x="47927" y="2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240825" y="407102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1"/>
                    <a:pt x="1" y="81"/>
                  </a:cubicBezTo>
                  <a:cubicBezTo>
                    <a:pt x="1" y="101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1"/>
                    <a:pt x="47927" y="81"/>
                  </a:cubicBezTo>
                  <a:cubicBezTo>
                    <a:pt x="47927" y="41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240825" y="3892575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82"/>
                  </a:cubicBezTo>
                  <a:cubicBezTo>
                    <a:pt x="1" y="12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22"/>
                    <a:pt x="47927" y="82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240825" y="371465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240825" y="3536200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61"/>
                  </a:cubicBezTo>
                  <a:cubicBezTo>
                    <a:pt x="1" y="10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2"/>
                    <a:pt x="47927" y="61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3837950" y="539500"/>
            <a:ext cx="3533400" cy="406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10800000" flipH="1">
            <a:off x="7603723" y="2875222"/>
            <a:ext cx="1679517" cy="2363381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-26250" y="0"/>
            <a:ext cx="431700" cy="5156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05450" y="1325250"/>
            <a:ext cx="431700" cy="383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837150" y="3190350"/>
            <a:ext cx="431700" cy="19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 flipH="1">
            <a:off x="1156575" y="3868050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1092113" y="706300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flipH="1">
            <a:off x="7990563" y="3766950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238250" y="2440875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-1515714" flipH="1">
            <a:off x="4407266" y="335185"/>
            <a:ext cx="394116" cy="408616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 rot="1041698">
            <a:off x="6614978" y="625121"/>
            <a:ext cx="265213" cy="274949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ctrTitle"/>
          </p:nvPr>
        </p:nvSpPr>
        <p:spPr>
          <a:xfrm>
            <a:off x="2355975" y="1386700"/>
            <a:ext cx="4485600" cy="21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subTitle" idx="1"/>
          </p:nvPr>
        </p:nvSpPr>
        <p:spPr>
          <a:xfrm>
            <a:off x="2738100" y="3927225"/>
            <a:ext cx="3667800" cy="4515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6"/>
          <p:cNvGrpSpPr/>
          <p:nvPr/>
        </p:nvGrpSpPr>
        <p:grpSpPr>
          <a:xfrm>
            <a:off x="-953685" y="1767663"/>
            <a:ext cx="1666901" cy="1678135"/>
            <a:chOff x="2240825" y="3469675"/>
            <a:chExt cx="1198175" cy="1206250"/>
          </a:xfrm>
        </p:grpSpPr>
        <p:sp>
          <p:nvSpPr>
            <p:cNvPr id="165" name="Google Shape;165;p6"/>
            <p:cNvSpPr/>
            <p:nvPr/>
          </p:nvSpPr>
          <p:spPr>
            <a:xfrm>
              <a:off x="2306850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61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61" y="48250"/>
                  </a:cubicBezTo>
                  <a:cubicBezTo>
                    <a:pt x="10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2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6"/>
            <p:cNvSpPr/>
            <p:nvPr/>
          </p:nvSpPr>
          <p:spPr>
            <a:xfrm>
              <a:off x="2483775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82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82" y="48250"/>
                  </a:cubicBezTo>
                  <a:cubicBezTo>
                    <a:pt x="12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266122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0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0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283815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01" y="48250"/>
                    <a:pt x="141" y="48229"/>
                    <a:pt x="141" y="48189"/>
                  </a:cubicBezTo>
                  <a:lnTo>
                    <a:pt x="141" y="61"/>
                  </a:lnTo>
                  <a:cubicBezTo>
                    <a:pt x="141" y="21"/>
                    <a:pt x="10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301557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1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319250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6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61" y="48250"/>
                  </a:cubicBezTo>
                  <a:cubicBezTo>
                    <a:pt x="10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3369425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2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2240825" y="4605850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0"/>
                    <a:pt x="1" y="8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81"/>
                  </a:cubicBezTo>
                  <a:cubicBezTo>
                    <a:pt x="47927" y="4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2240825" y="442790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2240825" y="424947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20"/>
                    <a:pt x="1" y="6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61"/>
                  </a:cubicBezTo>
                  <a:cubicBezTo>
                    <a:pt x="47927" y="2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2240825" y="407102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1"/>
                    <a:pt x="1" y="81"/>
                  </a:cubicBezTo>
                  <a:cubicBezTo>
                    <a:pt x="1" y="101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1"/>
                    <a:pt x="47927" y="81"/>
                  </a:cubicBezTo>
                  <a:cubicBezTo>
                    <a:pt x="47927" y="41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2240825" y="3892575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82"/>
                  </a:cubicBezTo>
                  <a:cubicBezTo>
                    <a:pt x="1" y="12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22"/>
                    <a:pt x="47927" y="82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2240825" y="371465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2240825" y="3536200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61"/>
                  </a:cubicBezTo>
                  <a:cubicBezTo>
                    <a:pt x="1" y="10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2"/>
                    <a:pt x="47927" y="61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6"/>
          <p:cNvSpPr/>
          <p:nvPr/>
        </p:nvSpPr>
        <p:spPr>
          <a:xfrm>
            <a:off x="7740564" y="4200399"/>
            <a:ext cx="1490207" cy="1035608"/>
          </a:xfrm>
          <a:custGeom>
            <a:avLst/>
            <a:gdLst/>
            <a:ahLst/>
            <a:cxnLst/>
            <a:rect l="l" t="t" r="r" b="b"/>
            <a:pathLst>
              <a:path w="15465" h="10747" extrusionOk="0">
                <a:moveTo>
                  <a:pt x="15465" y="0"/>
                </a:moveTo>
                <a:cubicBezTo>
                  <a:pt x="14215" y="141"/>
                  <a:pt x="13449" y="1270"/>
                  <a:pt x="12924" y="2299"/>
                </a:cubicBezTo>
                <a:cubicBezTo>
                  <a:pt x="12360" y="3448"/>
                  <a:pt x="11816" y="4779"/>
                  <a:pt x="10505" y="5202"/>
                </a:cubicBezTo>
                <a:cubicBezTo>
                  <a:pt x="9990" y="5374"/>
                  <a:pt x="9444" y="5424"/>
                  <a:pt x="8911" y="5424"/>
                </a:cubicBezTo>
                <a:cubicBezTo>
                  <a:pt x="8693" y="5424"/>
                  <a:pt x="8477" y="5415"/>
                  <a:pt x="8267" y="5404"/>
                </a:cubicBezTo>
                <a:cubicBezTo>
                  <a:pt x="7460" y="5363"/>
                  <a:pt x="6674" y="5242"/>
                  <a:pt x="5888" y="5041"/>
                </a:cubicBezTo>
                <a:cubicBezTo>
                  <a:pt x="5228" y="4885"/>
                  <a:pt x="4461" y="4665"/>
                  <a:pt x="3732" y="4665"/>
                </a:cubicBezTo>
                <a:cubicBezTo>
                  <a:pt x="3235" y="4665"/>
                  <a:pt x="2756" y="4767"/>
                  <a:pt x="2339" y="5061"/>
                </a:cubicBezTo>
                <a:cubicBezTo>
                  <a:pt x="1795" y="5444"/>
                  <a:pt x="1512" y="6109"/>
                  <a:pt x="1250" y="6714"/>
                </a:cubicBezTo>
                <a:cubicBezTo>
                  <a:pt x="948" y="7380"/>
                  <a:pt x="726" y="8065"/>
                  <a:pt x="565" y="8771"/>
                </a:cubicBezTo>
                <a:cubicBezTo>
                  <a:pt x="404" y="9436"/>
                  <a:pt x="242" y="10122"/>
                  <a:pt x="0" y="10747"/>
                </a:cubicBezTo>
                <a:lnTo>
                  <a:pt x="14074" y="10747"/>
                </a:lnTo>
                <a:cubicBezTo>
                  <a:pt x="14840" y="10747"/>
                  <a:pt x="15465" y="10122"/>
                  <a:pt x="15465" y="9356"/>
                </a:cubicBezTo>
                <a:lnTo>
                  <a:pt x="1546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6"/>
          <p:cNvSpPr/>
          <p:nvPr/>
        </p:nvSpPr>
        <p:spPr>
          <a:xfrm>
            <a:off x="8060274" y="-64450"/>
            <a:ext cx="1222980" cy="1720941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6"/>
          <p:cNvSpPr/>
          <p:nvPr/>
        </p:nvSpPr>
        <p:spPr>
          <a:xfrm>
            <a:off x="-184075" y="3877301"/>
            <a:ext cx="845242" cy="1263702"/>
          </a:xfrm>
          <a:custGeom>
            <a:avLst/>
            <a:gdLst/>
            <a:ahLst/>
            <a:cxnLst/>
            <a:rect l="l" t="t" r="r" b="b"/>
            <a:pathLst>
              <a:path w="8227" h="12300" extrusionOk="0">
                <a:moveTo>
                  <a:pt x="4981" y="1"/>
                </a:moveTo>
                <a:lnTo>
                  <a:pt x="1" y="7118"/>
                </a:lnTo>
                <a:lnTo>
                  <a:pt x="1" y="12300"/>
                </a:lnTo>
                <a:lnTo>
                  <a:pt x="2501" y="12300"/>
                </a:lnTo>
                <a:lnTo>
                  <a:pt x="2481" y="12259"/>
                </a:lnTo>
                <a:lnTo>
                  <a:pt x="7239" y="10384"/>
                </a:lnTo>
                <a:lnTo>
                  <a:pt x="3005" y="10001"/>
                </a:lnTo>
                <a:lnTo>
                  <a:pt x="8227" y="6553"/>
                </a:lnTo>
                <a:lnTo>
                  <a:pt x="1553" y="8187"/>
                </a:lnTo>
                <a:lnTo>
                  <a:pt x="498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6"/>
          <p:cNvSpPr/>
          <p:nvPr/>
        </p:nvSpPr>
        <p:spPr>
          <a:xfrm>
            <a:off x="8224289" y="4048824"/>
            <a:ext cx="1006480" cy="1189113"/>
          </a:xfrm>
          <a:custGeom>
            <a:avLst/>
            <a:gdLst/>
            <a:ahLst/>
            <a:cxnLst/>
            <a:rect l="l" t="t" r="r" b="b"/>
            <a:pathLst>
              <a:path w="10445" h="12340" extrusionOk="0">
                <a:moveTo>
                  <a:pt x="10445" y="0"/>
                </a:moveTo>
                <a:lnTo>
                  <a:pt x="4981" y="7803"/>
                </a:lnTo>
                <a:lnTo>
                  <a:pt x="3691" y="3206"/>
                </a:lnTo>
                <a:lnTo>
                  <a:pt x="3549" y="9618"/>
                </a:lnTo>
                <a:lnTo>
                  <a:pt x="1" y="8126"/>
                </a:lnTo>
                <a:lnTo>
                  <a:pt x="4053" y="11856"/>
                </a:lnTo>
                <a:lnTo>
                  <a:pt x="3368" y="12340"/>
                </a:lnTo>
                <a:lnTo>
                  <a:pt x="8348" y="12340"/>
                </a:lnTo>
                <a:lnTo>
                  <a:pt x="8227" y="11856"/>
                </a:lnTo>
                <a:lnTo>
                  <a:pt x="10445" y="10989"/>
                </a:lnTo>
                <a:cubicBezTo>
                  <a:pt x="10445" y="10969"/>
                  <a:pt x="10445" y="10949"/>
                  <a:pt x="10445" y="10908"/>
                </a:cubicBezTo>
                <a:lnTo>
                  <a:pt x="10445" y="9759"/>
                </a:lnTo>
                <a:lnTo>
                  <a:pt x="8751" y="9618"/>
                </a:lnTo>
                <a:lnTo>
                  <a:pt x="10445" y="8489"/>
                </a:lnTo>
                <a:lnTo>
                  <a:pt x="10445" y="7017"/>
                </a:lnTo>
                <a:lnTo>
                  <a:pt x="7300" y="7803"/>
                </a:lnTo>
                <a:lnTo>
                  <a:pt x="10445" y="283"/>
                </a:lnTo>
                <a:lnTo>
                  <a:pt x="1044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6"/>
          <p:cNvSpPr/>
          <p:nvPr/>
        </p:nvSpPr>
        <p:spPr>
          <a:xfrm>
            <a:off x="8368775" y="-51227"/>
            <a:ext cx="914476" cy="1460855"/>
          </a:xfrm>
          <a:custGeom>
            <a:avLst/>
            <a:gdLst/>
            <a:ahLst/>
            <a:cxnLst/>
            <a:rect l="l" t="t" r="r" b="b"/>
            <a:pathLst>
              <a:path w="8368" h="13368" extrusionOk="0">
                <a:moveTo>
                  <a:pt x="3347" y="0"/>
                </a:moveTo>
                <a:lnTo>
                  <a:pt x="3952" y="948"/>
                </a:lnTo>
                <a:lnTo>
                  <a:pt x="1" y="4214"/>
                </a:lnTo>
                <a:lnTo>
                  <a:pt x="4154" y="3246"/>
                </a:lnTo>
                <a:lnTo>
                  <a:pt x="283" y="8146"/>
                </a:lnTo>
                <a:lnTo>
                  <a:pt x="6090" y="4537"/>
                </a:lnTo>
                <a:lnTo>
                  <a:pt x="5384" y="13368"/>
                </a:lnTo>
                <a:lnTo>
                  <a:pt x="8287" y="3811"/>
                </a:lnTo>
                <a:lnTo>
                  <a:pt x="8368" y="3912"/>
                </a:lnTo>
                <a:lnTo>
                  <a:pt x="8368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6"/>
          <p:cNvSpPr/>
          <p:nvPr/>
        </p:nvSpPr>
        <p:spPr>
          <a:xfrm>
            <a:off x="8640300" y="2980025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6"/>
          <p:cNvSpPr/>
          <p:nvPr/>
        </p:nvSpPr>
        <p:spPr>
          <a:xfrm flipH="1">
            <a:off x="1817275" y="170075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6"/>
          <p:cNvSpPr/>
          <p:nvPr/>
        </p:nvSpPr>
        <p:spPr>
          <a:xfrm>
            <a:off x="-253287" y="-257137"/>
            <a:ext cx="914473" cy="1593279"/>
          </a:xfrm>
          <a:custGeom>
            <a:avLst/>
            <a:gdLst/>
            <a:ahLst/>
            <a:cxnLst/>
            <a:rect l="l" t="t" r="r" b="b"/>
            <a:pathLst>
              <a:path w="11191" h="19498" extrusionOk="0">
                <a:moveTo>
                  <a:pt x="1634" y="0"/>
                </a:moveTo>
                <a:cubicBezTo>
                  <a:pt x="727" y="0"/>
                  <a:pt x="1" y="746"/>
                  <a:pt x="1" y="1653"/>
                </a:cubicBezTo>
                <a:lnTo>
                  <a:pt x="1" y="16876"/>
                </a:lnTo>
                <a:lnTo>
                  <a:pt x="344" y="19497"/>
                </a:lnTo>
                <a:lnTo>
                  <a:pt x="2017" y="2964"/>
                </a:lnTo>
                <a:lnTo>
                  <a:pt x="7179" y="13469"/>
                </a:lnTo>
                <a:lnTo>
                  <a:pt x="5566" y="2319"/>
                </a:lnTo>
                <a:lnTo>
                  <a:pt x="11191" y="10868"/>
                </a:lnTo>
                <a:lnTo>
                  <a:pt x="963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6"/>
          <p:cNvSpPr/>
          <p:nvPr/>
        </p:nvSpPr>
        <p:spPr>
          <a:xfrm flipH="1">
            <a:off x="178238" y="3232263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0"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" name="Google Shape;450;p15"/>
          <p:cNvGrpSpPr/>
          <p:nvPr/>
        </p:nvGrpSpPr>
        <p:grpSpPr>
          <a:xfrm flipH="1">
            <a:off x="4157797" y="-176559"/>
            <a:ext cx="2009297" cy="1948844"/>
            <a:chOff x="-71475" y="1671775"/>
            <a:chExt cx="1122575" cy="1088800"/>
          </a:xfrm>
        </p:grpSpPr>
        <p:sp>
          <p:nvSpPr>
            <p:cNvPr id="451" name="Google Shape;451;p15"/>
            <p:cNvSpPr/>
            <p:nvPr/>
          </p:nvSpPr>
          <p:spPr>
            <a:xfrm>
              <a:off x="-71475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1" y="1"/>
                  </a:moveTo>
                  <a:lnTo>
                    <a:pt x="1" y="35830"/>
                  </a:lnTo>
                  <a:lnTo>
                    <a:pt x="5566" y="35830"/>
                  </a:lnTo>
                  <a:lnTo>
                    <a:pt x="55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5"/>
            <p:cNvSpPr/>
            <p:nvPr/>
          </p:nvSpPr>
          <p:spPr>
            <a:xfrm>
              <a:off x="51525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0" y="1"/>
                  </a:moveTo>
                  <a:lnTo>
                    <a:pt x="0" y="35830"/>
                  </a:lnTo>
                  <a:lnTo>
                    <a:pt x="5565" y="35830"/>
                  </a:lnTo>
                  <a:lnTo>
                    <a:pt x="556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174525" y="1671775"/>
              <a:ext cx="139125" cy="895750"/>
            </a:xfrm>
            <a:custGeom>
              <a:avLst/>
              <a:gdLst/>
              <a:ahLst/>
              <a:cxnLst/>
              <a:rect l="l" t="t" r="r" b="b"/>
              <a:pathLst>
                <a:path w="5565" h="35830" extrusionOk="0">
                  <a:moveTo>
                    <a:pt x="0" y="1"/>
                  </a:moveTo>
                  <a:lnTo>
                    <a:pt x="0" y="35830"/>
                  </a:lnTo>
                  <a:lnTo>
                    <a:pt x="5565" y="35830"/>
                  </a:lnTo>
                  <a:lnTo>
                    <a:pt x="5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/>
            <p:nvPr/>
          </p:nvSpPr>
          <p:spPr>
            <a:xfrm>
              <a:off x="297500" y="1671775"/>
              <a:ext cx="138650" cy="895750"/>
            </a:xfrm>
            <a:custGeom>
              <a:avLst/>
              <a:gdLst/>
              <a:ahLst/>
              <a:cxnLst/>
              <a:rect l="l" t="t" r="r" b="b"/>
              <a:pathLst>
                <a:path w="5546" h="35830" extrusionOk="0">
                  <a:moveTo>
                    <a:pt x="1" y="1"/>
                  </a:moveTo>
                  <a:lnTo>
                    <a:pt x="1" y="35830"/>
                  </a:lnTo>
                  <a:lnTo>
                    <a:pt x="5545" y="35830"/>
                  </a:lnTo>
                  <a:lnTo>
                    <a:pt x="55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5"/>
            <p:cNvSpPr/>
            <p:nvPr/>
          </p:nvSpPr>
          <p:spPr>
            <a:xfrm>
              <a:off x="420000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0" y="1"/>
                  </a:moveTo>
                  <a:lnTo>
                    <a:pt x="0" y="35830"/>
                  </a:lnTo>
                  <a:lnTo>
                    <a:pt x="5565" y="35830"/>
                  </a:lnTo>
                  <a:lnTo>
                    <a:pt x="5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5"/>
            <p:cNvSpPr/>
            <p:nvPr/>
          </p:nvSpPr>
          <p:spPr>
            <a:xfrm>
              <a:off x="542975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1" y="1"/>
                  </a:moveTo>
                  <a:lnTo>
                    <a:pt x="1" y="35830"/>
                  </a:lnTo>
                  <a:lnTo>
                    <a:pt x="5566" y="35830"/>
                  </a:lnTo>
                  <a:lnTo>
                    <a:pt x="55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5"/>
            <p:cNvSpPr/>
            <p:nvPr/>
          </p:nvSpPr>
          <p:spPr>
            <a:xfrm>
              <a:off x="665975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0" y="1"/>
                  </a:moveTo>
                  <a:lnTo>
                    <a:pt x="0" y="35830"/>
                  </a:lnTo>
                  <a:lnTo>
                    <a:pt x="5565" y="35830"/>
                  </a:lnTo>
                  <a:lnTo>
                    <a:pt x="556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5"/>
            <p:cNvSpPr/>
            <p:nvPr/>
          </p:nvSpPr>
          <p:spPr>
            <a:xfrm>
              <a:off x="788975" y="1671775"/>
              <a:ext cx="139125" cy="895750"/>
            </a:xfrm>
            <a:custGeom>
              <a:avLst/>
              <a:gdLst/>
              <a:ahLst/>
              <a:cxnLst/>
              <a:rect l="l" t="t" r="r" b="b"/>
              <a:pathLst>
                <a:path w="5565" h="35830" extrusionOk="0">
                  <a:moveTo>
                    <a:pt x="0" y="1"/>
                  </a:moveTo>
                  <a:lnTo>
                    <a:pt x="0" y="35830"/>
                  </a:lnTo>
                  <a:lnTo>
                    <a:pt x="5565" y="35830"/>
                  </a:lnTo>
                  <a:lnTo>
                    <a:pt x="55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5"/>
            <p:cNvSpPr/>
            <p:nvPr/>
          </p:nvSpPr>
          <p:spPr>
            <a:xfrm>
              <a:off x="911950" y="1671775"/>
              <a:ext cx="139150" cy="895750"/>
            </a:xfrm>
            <a:custGeom>
              <a:avLst/>
              <a:gdLst/>
              <a:ahLst/>
              <a:cxnLst/>
              <a:rect l="l" t="t" r="r" b="b"/>
              <a:pathLst>
                <a:path w="5566" h="35830" extrusionOk="0">
                  <a:moveTo>
                    <a:pt x="1" y="1"/>
                  </a:moveTo>
                  <a:lnTo>
                    <a:pt x="1" y="35830"/>
                  </a:lnTo>
                  <a:lnTo>
                    <a:pt x="5566" y="35830"/>
                  </a:lnTo>
                  <a:lnTo>
                    <a:pt x="55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5"/>
            <p:cNvSpPr/>
            <p:nvPr/>
          </p:nvSpPr>
          <p:spPr>
            <a:xfrm>
              <a:off x="911950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1" y="0"/>
                  </a:moveTo>
                  <a:lnTo>
                    <a:pt x="1" y="3287"/>
                  </a:lnTo>
                  <a:lnTo>
                    <a:pt x="5566" y="3287"/>
                  </a:lnTo>
                  <a:lnTo>
                    <a:pt x="55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5"/>
            <p:cNvSpPr/>
            <p:nvPr/>
          </p:nvSpPr>
          <p:spPr>
            <a:xfrm>
              <a:off x="788975" y="2485350"/>
              <a:ext cx="139125" cy="82175"/>
            </a:xfrm>
            <a:custGeom>
              <a:avLst/>
              <a:gdLst/>
              <a:ahLst/>
              <a:cxnLst/>
              <a:rect l="l" t="t" r="r" b="b"/>
              <a:pathLst>
                <a:path w="5565" h="3287" extrusionOk="0">
                  <a:moveTo>
                    <a:pt x="0" y="0"/>
                  </a:moveTo>
                  <a:lnTo>
                    <a:pt x="0" y="3287"/>
                  </a:lnTo>
                  <a:lnTo>
                    <a:pt x="5565" y="3287"/>
                  </a:lnTo>
                  <a:lnTo>
                    <a:pt x="55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5"/>
            <p:cNvSpPr/>
            <p:nvPr/>
          </p:nvSpPr>
          <p:spPr>
            <a:xfrm>
              <a:off x="665975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0" y="0"/>
                  </a:moveTo>
                  <a:lnTo>
                    <a:pt x="0" y="3287"/>
                  </a:lnTo>
                  <a:lnTo>
                    <a:pt x="5565" y="3287"/>
                  </a:lnTo>
                  <a:lnTo>
                    <a:pt x="556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5"/>
            <p:cNvSpPr/>
            <p:nvPr/>
          </p:nvSpPr>
          <p:spPr>
            <a:xfrm>
              <a:off x="542975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1" y="0"/>
                  </a:moveTo>
                  <a:lnTo>
                    <a:pt x="1" y="3287"/>
                  </a:lnTo>
                  <a:lnTo>
                    <a:pt x="5566" y="3287"/>
                  </a:lnTo>
                  <a:lnTo>
                    <a:pt x="556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5"/>
            <p:cNvSpPr/>
            <p:nvPr/>
          </p:nvSpPr>
          <p:spPr>
            <a:xfrm>
              <a:off x="420000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0" y="0"/>
                  </a:moveTo>
                  <a:lnTo>
                    <a:pt x="0" y="3287"/>
                  </a:lnTo>
                  <a:lnTo>
                    <a:pt x="5565" y="3287"/>
                  </a:lnTo>
                  <a:lnTo>
                    <a:pt x="55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5"/>
            <p:cNvSpPr/>
            <p:nvPr/>
          </p:nvSpPr>
          <p:spPr>
            <a:xfrm>
              <a:off x="297500" y="2485350"/>
              <a:ext cx="138650" cy="82175"/>
            </a:xfrm>
            <a:custGeom>
              <a:avLst/>
              <a:gdLst/>
              <a:ahLst/>
              <a:cxnLst/>
              <a:rect l="l" t="t" r="r" b="b"/>
              <a:pathLst>
                <a:path w="5546" h="3287" extrusionOk="0">
                  <a:moveTo>
                    <a:pt x="1" y="0"/>
                  </a:moveTo>
                  <a:lnTo>
                    <a:pt x="1" y="3287"/>
                  </a:lnTo>
                  <a:lnTo>
                    <a:pt x="5545" y="3287"/>
                  </a:lnTo>
                  <a:lnTo>
                    <a:pt x="554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5"/>
            <p:cNvSpPr/>
            <p:nvPr/>
          </p:nvSpPr>
          <p:spPr>
            <a:xfrm>
              <a:off x="174525" y="2485350"/>
              <a:ext cx="139125" cy="82175"/>
            </a:xfrm>
            <a:custGeom>
              <a:avLst/>
              <a:gdLst/>
              <a:ahLst/>
              <a:cxnLst/>
              <a:rect l="l" t="t" r="r" b="b"/>
              <a:pathLst>
                <a:path w="5565" h="3287" extrusionOk="0">
                  <a:moveTo>
                    <a:pt x="0" y="0"/>
                  </a:moveTo>
                  <a:lnTo>
                    <a:pt x="0" y="3287"/>
                  </a:lnTo>
                  <a:lnTo>
                    <a:pt x="5565" y="3287"/>
                  </a:lnTo>
                  <a:lnTo>
                    <a:pt x="556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5"/>
            <p:cNvSpPr/>
            <p:nvPr/>
          </p:nvSpPr>
          <p:spPr>
            <a:xfrm>
              <a:off x="51525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0" y="0"/>
                  </a:moveTo>
                  <a:lnTo>
                    <a:pt x="0" y="3287"/>
                  </a:lnTo>
                  <a:lnTo>
                    <a:pt x="5565" y="3287"/>
                  </a:lnTo>
                  <a:lnTo>
                    <a:pt x="556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5"/>
            <p:cNvSpPr/>
            <p:nvPr/>
          </p:nvSpPr>
          <p:spPr>
            <a:xfrm>
              <a:off x="-71475" y="2485350"/>
              <a:ext cx="139150" cy="82175"/>
            </a:xfrm>
            <a:custGeom>
              <a:avLst/>
              <a:gdLst/>
              <a:ahLst/>
              <a:cxnLst/>
              <a:rect l="l" t="t" r="r" b="b"/>
              <a:pathLst>
                <a:path w="5566" h="3287" extrusionOk="0">
                  <a:moveTo>
                    <a:pt x="1" y="0"/>
                  </a:moveTo>
                  <a:lnTo>
                    <a:pt x="1" y="3287"/>
                  </a:lnTo>
                  <a:lnTo>
                    <a:pt x="5566" y="3287"/>
                  </a:lnTo>
                  <a:lnTo>
                    <a:pt x="556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5"/>
            <p:cNvSpPr/>
            <p:nvPr/>
          </p:nvSpPr>
          <p:spPr>
            <a:xfrm>
              <a:off x="-71475" y="2567500"/>
              <a:ext cx="329675" cy="193075"/>
            </a:xfrm>
            <a:custGeom>
              <a:avLst/>
              <a:gdLst/>
              <a:ahLst/>
              <a:cxnLst/>
              <a:rect l="l" t="t" r="r" b="b"/>
              <a:pathLst>
                <a:path w="13187" h="7723" extrusionOk="0">
                  <a:moveTo>
                    <a:pt x="1" y="1"/>
                  </a:moveTo>
                  <a:lnTo>
                    <a:pt x="1" y="7723"/>
                  </a:lnTo>
                  <a:lnTo>
                    <a:pt x="13187" y="7723"/>
                  </a:lnTo>
                  <a:lnTo>
                    <a:pt x="1318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5"/>
            <p:cNvSpPr/>
            <p:nvPr/>
          </p:nvSpPr>
          <p:spPr>
            <a:xfrm>
              <a:off x="259700" y="2567500"/>
              <a:ext cx="262125" cy="193075"/>
            </a:xfrm>
            <a:custGeom>
              <a:avLst/>
              <a:gdLst/>
              <a:ahLst/>
              <a:cxnLst/>
              <a:rect l="l" t="t" r="r" b="b"/>
              <a:pathLst>
                <a:path w="10485" h="7723" extrusionOk="0">
                  <a:moveTo>
                    <a:pt x="0" y="1"/>
                  </a:moveTo>
                  <a:lnTo>
                    <a:pt x="0" y="7723"/>
                  </a:lnTo>
                  <a:lnTo>
                    <a:pt x="10485" y="7723"/>
                  </a:lnTo>
                  <a:lnTo>
                    <a:pt x="104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5"/>
            <p:cNvSpPr/>
            <p:nvPr/>
          </p:nvSpPr>
          <p:spPr>
            <a:xfrm>
              <a:off x="521828" y="2567500"/>
              <a:ext cx="265611" cy="193075"/>
            </a:xfrm>
            <a:custGeom>
              <a:avLst/>
              <a:gdLst/>
              <a:ahLst/>
              <a:cxnLst/>
              <a:rect l="l" t="t" r="r" b="b"/>
              <a:pathLst>
                <a:path w="10485" h="7723" extrusionOk="0">
                  <a:moveTo>
                    <a:pt x="0" y="1"/>
                  </a:moveTo>
                  <a:lnTo>
                    <a:pt x="0" y="7723"/>
                  </a:lnTo>
                  <a:lnTo>
                    <a:pt x="10485" y="7723"/>
                  </a:lnTo>
                  <a:lnTo>
                    <a:pt x="1048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5"/>
            <p:cNvSpPr/>
            <p:nvPr/>
          </p:nvSpPr>
          <p:spPr>
            <a:xfrm>
              <a:off x="787450" y="2567500"/>
              <a:ext cx="262150" cy="193075"/>
            </a:xfrm>
            <a:custGeom>
              <a:avLst/>
              <a:gdLst/>
              <a:ahLst/>
              <a:cxnLst/>
              <a:rect l="l" t="t" r="r" b="b"/>
              <a:pathLst>
                <a:path w="10486" h="7723" extrusionOk="0">
                  <a:moveTo>
                    <a:pt x="1" y="1"/>
                  </a:moveTo>
                  <a:lnTo>
                    <a:pt x="1" y="7723"/>
                  </a:lnTo>
                  <a:lnTo>
                    <a:pt x="10485" y="7723"/>
                  </a:lnTo>
                  <a:lnTo>
                    <a:pt x="104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3" name="Google Shape;473;p15"/>
          <p:cNvSpPr/>
          <p:nvPr/>
        </p:nvSpPr>
        <p:spPr>
          <a:xfrm>
            <a:off x="5801630" y="356551"/>
            <a:ext cx="2431916" cy="2215209"/>
          </a:xfrm>
          <a:custGeom>
            <a:avLst/>
            <a:gdLst/>
            <a:ahLst/>
            <a:cxnLst/>
            <a:rect l="l" t="t" r="r" b="b"/>
            <a:pathLst>
              <a:path w="14095" h="12839" extrusionOk="0">
                <a:moveTo>
                  <a:pt x="7048" y="0"/>
                </a:moveTo>
                <a:cubicBezTo>
                  <a:pt x="5410" y="0"/>
                  <a:pt x="3771" y="625"/>
                  <a:pt x="2521" y="1876"/>
                </a:cubicBezTo>
                <a:cubicBezTo>
                  <a:pt x="1" y="4396"/>
                  <a:pt x="1" y="8449"/>
                  <a:pt x="2521" y="10949"/>
                </a:cubicBezTo>
                <a:cubicBezTo>
                  <a:pt x="3771" y="12209"/>
                  <a:pt x="5410" y="12839"/>
                  <a:pt x="7048" y="12839"/>
                </a:cubicBezTo>
                <a:cubicBezTo>
                  <a:pt x="8686" y="12839"/>
                  <a:pt x="10324" y="12209"/>
                  <a:pt x="11574" y="10949"/>
                </a:cubicBezTo>
                <a:cubicBezTo>
                  <a:pt x="14095" y="8449"/>
                  <a:pt x="14095" y="4396"/>
                  <a:pt x="11574" y="1876"/>
                </a:cubicBezTo>
                <a:cubicBezTo>
                  <a:pt x="10324" y="625"/>
                  <a:pt x="8686" y="0"/>
                  <a:pt x="7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5"/>
          <p:cNvSpPr txBox="1">
            <a:spLocks noGrp="1"/>
          </p:cNvSpPr>
          <p:nvPr>
            <p:ph type="title"/>
          </p:nvPr>
        </p:nvSpPr>
        <p:spPr>
          <a:xfrm>
            <a:off x="2135550" y="1544000"/>
            <a:ext cx="4872900" cy="146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75" name="Google Shape;475;p15"/>
          <p:cNvSpPr txBox="1">
            <a:spLocks noGrp="1"/>
          </p:cNvSpPr>
          <p:nvPr>
            <p:ph type="subTitle" idx="1"/>
          </p:nvPr>
        </p:nvSpPr>
        <p:spPr>
          <a:xfrm>
            <a:off x="2135550" y="2928400"/>
            <a:ext cx="48729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76" name="Google Shape;476;p15"/>
          <p:cNvSpPr/>
          <p:nvPr/>
        </p:nvSpPr>
        <p:spPr>
          <a:xfrm>
            <a:off x="969766" y="3190353"/>
            <a:ext cx="1358769" cy="2032942"/>
          </a:xfrm>
          <a:custGeom>
            <a:avLst/>
            <a:gdLst/>
            <a:ahLst/>
            <a:cxnLst/>
            <a:rect l="l" t="t" r="r" b="b"/>
            <a:pathLst>
              <a:path w="13167" h="19700" extrusionOk="0">
                <a:moveTo>
                  <a:pt x="7984" y="0"/>
                </a:moveTo>
                <a:lnTo>
                  <a:pt x="0" y="11392"/>
                </a:lnTo>
                <a:lnTo>
                  <a:pt x="0" y="19699"/>
                </a:lnTo>
                <a:lnTo>
                  <a:pt x="4012" y="19699"/>
                </a:lnTo>
                <a:lnTo>
                  <a:pt x="3992" y="19618"/>
                </a:lnTo>
                <a:lnTo>
                  <a:pt x="11594" y="16634"/>
                </a:lnTo>
                <a:lnTo>
                  <a:pt x="4819" y="16009"/>
                </a:lnTo>
                <a:lnTo>
                  <a:pt x="13166" y="10485"/>
                </a:lnTo>
                <a:lnTo>
                  <a:pt x="13166" y="10485"/>
                </a:lnTo>
                <a:lnTo>
                  <a:pt x="2500" y="13106"/>
                </a:lnTo>
                <a:lnTo>
                  <a:pt x="798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5"/>
          <p:cNvSpPr/>
          <p:nvPr/>
        </p:nvSpPr>
        <p:spPr>
          <a:xfrm>
            <a:off x="-26250" y="0"/>
            <a:ext cx="431700" cy="5156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5"/>
          <p:cNvSpPr/>
          <p:nvPr/>
        </p:nvSpPr>
        <p:spPr>
          <a:xfrm>
            <a:off x="405450" y="1325250"/>
            <a:ext cx="431700" cy="383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15"/>
          <p:cNvSpPr/>
          <p:nvPr/>
        </p:nvSpPr>
        <p:spPr>
          <a:xfrm>
            <a:off x="837150" y="3190350"/>
            <a:ext cx="431700" cy="19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15"/>
          <p:cNvSpPr/>
          <p:nvPr/>
        </p:nvSpPr>
        <p:spPr>
          <a:xfrm>
            <a:off x="-26250" y="-128800"/>
            <a:ext cx="1154855" cy="2012096"/>
          </a:xfrm>
          <a:custGeom>
            <a:avLst/>
            <a:gdLst/>
            <a:ahLst/>
            <a:cxnLst/>
            <a:rect l="l" t="t" r="r" b="b"/>
            <a:pathLst>
              <a:path w="11191" h="19498" extrusionOk="0">
                <a:moveTo>
                  <a:pt x="1634" y="0"/>
                </a:moveTo>
                <a:cubicBezTo>
                  <a:pt x="727" y="0"/>
                  <a:pt x="1" y="746"/>
                  <a:pt x="1" y="1653"/>
                </a:cubicBezTo>
                <a:lnTo>
                  <a:pt x="1" y="16876"/>
                </a:lnTo>
                <a:lnTo>
                  <a:pt x="344" y="19497"/>
                </a:lnTo>
                <a:lnTo>
                  <a:pt x="2017" y="2964"/>
                </a:lnTo>
                <a:lnTo>
                  <a:pt x="7179" y="13469"/>
                </a:lnTo>
                <a:lnTo>
                  <a:pt x="5566" y="2319"/>
                </a:lnTo>
                <a:lnTo>
                  <a:pt x="11191" y="10868"/>
                </a:lnTo>
                <a:lnTo>
                  <a:pt x="963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1" name="Google Shape;481;p15"/>
          <p:cNvGrpSpPr/>
          <p:nvPr/>
        </p:nvGrpSpPr>
        <p:grpSpPr>
          <a:xfrm>
            <a:off x="6295465" y="2739672"/>
            <a:ext cx="2848541" cy="2867859"/>
            <a:chOff x="2240825" y="3469675"/>
            <a:chExt cx="1198175" cy="1206250"/>
          </a:xfrm>
        </p:grpSpPr>
        <p:sp>
          <p:nvSpPr>
            <p:cNvPr id="482" name="Google Shape;482;p15"/>
            <p:cNvSpPr/>
            <p:nvPr/>
          </p:nvSpPr>
          <p:spPr>
            <a:xfrm>
              <a:off x="2306850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61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61" y="48250"/>
                  </a:cubicBezTo>
                  <a:cubicBezTo>
                    <a:pt x="10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2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5"/>
            <p:cNvSpPr/>
            <p:nvPr/>
          </p:nvSpPr>
          <p:spPr>
            <a:xfrm>
              <a:off x="2483775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82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82" y="48250"/>
                  </a:cubicBezTo>
                  <a:cubicBezTo>
                    <a:pt x="12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5"/>
            <p:cNvSpPr/>
            <p:nvPr/>
          </p:nvSpPr>
          <p:spPr>
            <a:xfrm>
              <a:off x="266122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0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0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5"/>
            <p:cNvSpPr/>
            <p:nvPr/>
          </p:nvSpPr>
          <p:spPr>
            <a:xfrm>
              <a:off x="283815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01" y="48250"/>
                    <a:pt x="141" y="48229"/>
                    <a:pt x="141" y="48189"/>
                  </a:cubicBezTo>
                  <a:lnTo>
                    <a:pt x="141" y="61"/>
                  </a:lnTo>
                  <a:cubicBezTo>
                    <a:pt x="141" y="21"/>
                    <a:pt x="10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5"/>
            <p:cNvSpPr/>
            <p:nvPr/>
          </p:nvSpPr>
          <p:spPr>
            <a:xfrm>
              <a:off x="301557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1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5"/>
            <p:cNvSpPr/>
            <p:nvPr/>
          </p:nvSpPr>
          <p:spPr>
            <a:xfrm>
              <a:off x="319250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6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61" y="48250"/>
                  </a:cubicBezTo>
                  <a:cubicBezTo>
                    <a:pt x="10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5"/>
            <p:cNvSpPr/>
            <p:nvPr/>
          </p:nvSpPr>
          <p:spPr>
            <a:xfrm>
              <a:off x="3369425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2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5"/>
            <p:cNvSpPr/>
            <p:nvPr/>
          </p:nvSpPr>
          <p:spPr>
            <a:xfrm>
              <a:off x="2240825" y="4605850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0"/>
                    <a:pt x="1" y="8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81"/>
                  </a:cubicBezTo>
                  <a:cubicBezTo>
                    <a:pt x="47927" y="4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5"/>
            <p:cNvSpPr/>
            <p:nvPr/>
          </p:nvSpPr>
          <p:spPr>
            <a:xfrm>
              <a:off x="2240825" y="442790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5"/>
            <p:cNvSpPr/>
            <p:nvPr/>
          </p:nvSpPr>
          <p:spPr>
            <a:xfrm>
              <a:off x="2240825" y="424947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20"/>
                    <a:pt x="1" y="6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61"/>
                  </a:cubicBezTo>
                  <a:cubicBezTo>
                    <a:pt x="47927" y="2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5"/>
            <p:cNvSpPr/>
            <p:nvPr/>
          </p:nvSpPr>
          <p:spPr>
            <a:xfrm>
              <a:off x="2240825" y="407102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1"/>
                    <a:pt x="1" y="81"/>
                  </a:cubicBezTo>
                  <a:cubicBezTo>
                    <a:pt x="1" y="101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1"/>
                    <a:pt x="47927" y="81"/>
                  </a:cubicBezTo>
                  <a:cubicBezTo>
                    <a:pt x="47927" y="41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5"/>
            <p:cNvSpPr/>
            <p:nvPr/>
          </p:nvSpPr>
          <p:spPr>
            <a:xfrm>
              <a:off x="2240825" y="3892575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82"/>
                  </a:cubicBezTo>
                  <a:cubicBezTo>
                    <a:pt x="1" y="12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22"/>
                    <a:pt x="47927" y="82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5"/>
            <p:cNvSpPr/>
            <p:nvPr/>
          </p:nvSpPr>
          <p:spPr>
            <a:xfrm>
              <a:off x="2240825" y="371465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5"/>
            <p:cNvSpPr/>
            <p:nvPr/>
          </p:nvSpPr>
          <p:spPr>
            <a:xfrm>
              <a:off x="2240825" y="3536200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61"/>
                  </a:cubicBezTo>
                  <a:cubicBezTo>
                    <a:pt x="1" y="10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2"/>
                    <a:pt x="47927" y="61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6" name="Google Shape;496;p15"/>
          <p:cNvSpPr/>
          <p:nvPr/>
        </p:nvSpPr>
        <p:spPr>
          <a:xfrm>
            <a:off x="7746539" y="3861464"/>
            <a:ext cx="1496121" cy="1377550"/>
          </a:xfrm>
          <a:custGeom>
            <a:avLst/>
            <a:gdLst/>
            <a:ahLst/>
            <a:cxnLst/>
            <a:rect l="l" t="t" r="r" b="b"/>
            <a:pathLst>
              <a:path w="14498" h="13349" extrusionOk="0">
                <a:moveTo>
                  <a:pt x="10868" y="1"/>
                </a:moveTo>
                <a:lnTo>
                  <a:pt x="10868" y="3368"/>
                </a:lnTo>
                <a:lnTo>
                  <a:pt x="7239" y="3368"/>
                </a:lnTo>
                <a:lnTo>
                  <a:pt x="7239" y="6634"/>
                </a:lnTo>
                <a:lnTo>
                  <a:pt x="3610" y="6634"/>
                </a:lnTo>
                <a:lnTo>
                  <a:pt x="3610" y="9981"/>
                </a:lnTo>
                <a:lnTo>
                  <a:pt x="1" y="9981"/>
                </a:lnTo>
                <a:lnTo>
                  <a:pt x="1" y="13348"/>
                </a:lnTo>
                <a:lnTo>
                  <a:pt x="14498" y="13348"/>
                </a:lnTo>
                <a:lnTo>
                  <a:pt x="14498" y="9981"/>
                </a:lnTo>
                <a:lnTo>
                  <a:pt x="14498" y="6715"/>
                </a:lnTo>
                <a:lnTo>
                  <a:pt x="14498" y="6634"/>
                </a:lnTo>
                <a:lnTo>
                  <a:pt x="14498" y="3368"/>
                </a:lnTo>
                <a:lnTo>
                  <a:pt x="1449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15"/>
          <p:cNvSpPr/>
          <p:nvPr/>
        </p:nvSpPr>
        <p:spPr>
          <a:xfrm flipH="1">
            <a:off x="969775" y="402025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8" name="Google Shape;498;p15"/>
          <p:cNvSpPr/>
          <p:nvPr/>
        </p:nvSpPr>
        <p:spPr>
          <a:xfrm>
            <a:off x="713213" y="4314625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p15"/>
          <p:cNvSpPr/>
          <p:nvPr/>
        </p:nvSpPr>
        <p:spPr>
          <a:xfrm>
            <a:off x="8233550" y="3190350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15"/>
          <p:cNvSpPr/>
          <p:nvPr/>
        </p:nvSpPr>
        <p:spPr>
          <a:xfrm flipH="1">
            <a:off x="4223825" y="4604000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_AND_TWO_COLUMNS_1_1_1">
    <p:spTree>
      <p:nvGrpSpPr>
        <p:cNvPr id="1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51" name="Google Shape;751;p22"/>
          <p:cNvSpPr txBox="1">
            <a:spLocks noGrp="1"/>
          </p:cNvSpPr>
          <p:nvPr>
            <p:ph type="subTitle" idx="1"/>
          </p:nvPr>
        </p:nvSpPr>
        <p:spPr>
          <a:xfrm>
            <a:off x="2424850" y="365555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52" name="Google Shape;752;p22"/>
          <p:cNvSpPr txBox="1">
            <a:spLocks noGrp="1"/>
          </p:cNvSpPr>
          <p:nvPr>
            <p:ph type="subTitle" idx="2"/>
          </p:nvPr>
        </p:nvSpPr>
        <p:spPr>
          <a:xfrm>
            <a:off x="4740954" y="3655550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753" name="Google Shape;753;p22"/>
          <p:cNvSpPr txBox="1">
            <a:spLocks noGrp="1"/>
          </p:cNvSpPr>
          <p:nvPr>
            <p:ph type="subTitle" idx="3"/>
          </p:nvPr>
        </p:nvSpPr>
        <p:spPr>
          <a:xfrm>
            <a:off x="2424850" y="3354650"/>
            <a:ext cx="19782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54" name="Google Shape;754;p22"/>
          <p:cNvSpPr txBox="1">
            <a:spLocks noGrp="1"/>
          </p:cNvSpPr>
          <p:nvPr>
            <p:ph type="subTitle" idx="4"/>
          </p:nvPr>
        </p:nvSpPr>
        <p:spPr>
          <a:xfrm>
            <a:off x="4740950" y="3354650"/>
            <a:ext cx="1978200" cy="377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33"/>
          <p:cNvSpPr/>
          <p:nvPr/>
        </p:nvSpPr>
        <p:spPr>
          <a:xfrm>
            <a:off x="7787455" y="-1029474"/>
            <a:ext cx="2431916" cy="2215209"/>
          </a:xfrm>
          <a:custGeom>
            <a:avLst/>
            <a:gdLst/>
            <a:ahLst/>
            <a:cxnLst/>
            <a:rect l="l" t="t" r="r" b="b"/>
            <a:pathLst>
              <a:path w="14095" h="12839" extrusionOk="0">
                <a:moveTo>
                  <a:pt x="7048" y="0"/>
                </a:moveTo>
                <a:cubicBezTo>
                  <a:pt x="5410" y="0"/>
                  <a:pt x="3771" y="625"/>
                  <a:pt x="2521" y="1876"/>
                </a:cubicBezTo>
                <a:cubicBezTo>
                  <a:pt x="1" y="4396"/>
                  <a:pt x="1" y="8449"/>
                  <a:pt x="2521" y="10949"/>
                </a:cubicBezTo>
                <a:cubicBezTo>
                  <a:pt x="3771" y="12209"/>
                  <a:pt x="5410" y="12839"/>
                  <a:pt x="7048" y="12839"/>
                </a:cubicBezTo>
                <a:cubicBezTo>
                  <a:pt x="8686" y="12839"/>
                  <a:pt x="10324" y="12209"/>
                  <a:pt x="11574" y="10949"/>
                </a:cubicBezTo>
                <a:cubicBezTo>
                  <a:pt x="14095" y="8449"/>
                  <a:pt x="14095" y="4396"/>
                  <a:pt x="11574" y="1876"/>
                </a:cubicBezTo>
                <a:cubicBezTo>
                  <a:pt x="10324" y="625"/>
                  <a:pt x="8686" y="0"/>
                  <a:pt x="7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2" name="Google Shape;1192;p33"/>
          <p:cNvSpPr/>
          <p:nvPr/>
        </p:nvSpPr>
        <p:spPr>
          <a:xfrm rot="10800000">
            <a:off x="-168011" y="-227861"/>
            <a:ext cx="1496121" cy="1377550"/>
          </a:xfrm>
          <a:custGeom>
            <a:avLst/>
            <a:gdLst/>
            <a:ahLst/>
            <a:cxnLst/>
            <a:rect l="l" t="t" r="r" b="b"/>
            <a:pathLst>
              <a:path w="14498" h="13349" extrusionOk="0">
                <a:moveTo>
                  <a:pt x="10868" y="1"/>
                </a:moveTo>
                <a:lnTo>
                  <a:pt x="10868" y="3368"/>
                </a:lnTo>
                <a:lnTo>
                  <a:pt x="7239" y="3368"/>
                </a:lnTo>
                <a:lnTo>
                  <a:pt x="7239" y="6634"/>
                </a:lnTo>
                <a:lnTo>
                  <a:pt x="3610" y="6634"/>
                </a:lnTo>
                <a:lnTo>
                  <a:pt x="3610" y="9981"/>
                </a:lnTo>
                <a:lnTo>
                  <a:pt x="1" y="9981"/>
                </a:lnTo>
                <a:lnTo>
                  <a:pt x="1" y="13348"/>
                </a:lnTo>
                <a:lnTo>
                  <a:pt x="14498" y="13348"/>
                </a:lnTo>
                <a:lnTo>
                  <a:pt x="14498" y="9981"/>
                </a:lnTo>
                <a:lnTo>
                  <a:pt x="14498" y="6715"/>
                </a:lnTo>
                <a:lnTo>
                  <a:pt x="14498" y="6634"/>
                </a:lnTo>
                <a:lnTo>
                  <a:pt x="14498" y="3368"/>
                </a:lnTo>
                <a:lnTo>
                  <a:pt x="1449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3" name="Google Shape;1193;p33"/>
          <p:cNvGrpSpPr/>
          <p:nvPr/>
        </p:nvGrpSpPr>
        <p:grpSpPr>
          <a:xfrm>
            <a:off x="0" y="0"/>
            <a:ext cx="9144000" cy="255300"/>
            <a:chOff x="2172900" y="745150"/>
            <a:chExt cx="9144000" cy="255300"/>
          </a:xfrm>
        </p:grpSpPr>
        <p:sp>
          <p:nvSpPr>
            <p:cNvPr id="1194" name="Google Shape;1194;p33"/>
            <p:cNvSpPr/>
            <p:nvPr/>
          </p:nvSpPr>
          <p:spPr>
            <a:xfrm>
              <a:off x="2172900" y="745150"/>
              <a:ext cx="9144000" cy="2553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95" name="Google Shape;1195;p33"/>
            <p:cNvGrpSpPr/>
            <p:nvPr/>
          </p:nvGrpSpPr>
          <p:grpSpPr>
            <a:xfrm>
              <a:off x="2262075" y="811763"/>
              <a:ext cx="431674" cy="122076"/>
              <a:chOff x="2452325" y="816100"/>
              <a:chExt cx="431674" cy="122076"/>
            </a:xfrm>
          </p:grpSpPr>
          <p:sp>
            <p:nvSpPr>
              <p:cNvPr id="1196" name="Google Shape;1196;p33"/>
              <p:cNvSpPr/>
              <p:nvPr/>
            </p:nvSpPr>
            <p:spPr>
              <a:xfrm>
                <a:off x="2452325" y="816100"/>
                <a:ext cx="122072" cy="122076"/>
              </a:xfrm>
              <a:custGeom>
                <a:avLst/>
                <a:gdLst/>
                <a:ahLst/>
                <a:cxnLst/>
                <a:rect l="l" t="t" r="r" b="b"/>
                <a:pathLst>
                  <a:path w="1574" h="1574" extrusionOk="0">
                    <a:moveTo>
                      <a:pt x="0" y="1"/>
                    </a:moveTo>
                    <a:lnTo>
                      <a:pt x="0" y="1573"/>
                    </a:lnTo>
                    <a:lnTo>
                      <a:pt x="1573" y="1573"/>
                    </a:lnTo>
                    <a:lnTo>
                      <a:pt x="157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33"/>
              <p:cNvSpPr/>
              <p:nvPr/>
            </p:nvSpPr>
            <p:spPr>
              <a:xfrm>
                <a:off x="2761927" y="816100"/>
                <a:ext cx="122072" cy="122076"/>
              </a:xfrm>
              <a:custGeom>
                <a:avLst/>
                <a:gdLst/>
                <a:ahLst/>
                <a:cxnLst/>
                <a:rect l="l" t="t" r="r" b="b"/>
                <a:pathLst>
                  <a:path w="1574" h="1574" extrusionOk="0">
                    <a:moveTo>
                      <a:pt x="1" y="1"/>
                    </a:moveTo>
                    <a:lnTo>
                      <a:pt x="1" y="1573"/>
                    </a:lnTo>
                    <a:lnTo>
                      <a:pt x="1573" y="1573"/>
                    </a:lnTo>
                    <a:lnTo>
                      <a:pt x="157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33"/>
              <p:cNvSpPr/>
              <p:nvPr/>
            </p:nvSpPr>
            <p:spPr>
              <a:xfrm>
                <a:off x="2782247" y="836808"/>
                <a:ext cx="81433" cy="79419"/>
              </a:xfrm>
              <a:custGeom>
                <a:avLst/>
                <a:gdLst/>
                <a:ahLst/>
                <a:cxnLst/>
                <a:rect l="l" t="t" r="r" b="b"/>
                <a:pathLst>
                  <a:path w="1050" h="1024" extrusionOk="0">
                    <a:moveTo>
                      <a:pt x="79" y="1"/>
                    </a:moveTo>
                    <a:cubicBezTo>
                      <a:pt x="61" y="1"/>
                      <a:pt x="41" y="6"/>
                      <a:pt x="21" y="16"/>
                    </a:cubicBezTo>
                    <a:cubicBezTo>
                      <a:pt x="1" y="56"/>
                      <a:pt x="1" y="96"/>
                      <a:pt x="21" y="117"/>
                    </a:cubicBezTo>
                    <a:lnTo>
                      <a:pt x="424" y="520"/>
                    </a:lnTo>
                    <a:lnTo>
                      <a:pt x="21" y="903"/>
                    </a:lnTo>
                    <a:cubicBezTo>
                      <a:pt x="1" y="943"/>
                      <a:pt x="1" y="984"/>
                      <a:pt x="21" y="1004"/>
                    </a:cubicBezTo>
                    <a:cubicBezTo>
                      <a:pt x="41" y="1024"/>
                      <a:pt x="61" y="1024"/>
                      <a:pt x="81" y="1024"/>
                    </a:cubicBezTo>
                    <a:cubicBezTo>
                      <a:pt x="102" y="1024"/>
                      <a:pt x="122" y="1024"/>
                      <a:pt x="122" y="1004"/>
                    </a:cubicBezTo>
                    <a:lnTo>
                      <a:pt x="525" y="621"/>
                    </a:lnTo>
                    <a:lnTo>
                      <a:pt x="908" y="1004"/>
                    </a:lnTo>
                    <a:cubicBezTo>
                      <a:pt x="928" y="1024"/>
                      <a:pt x="948" y="1024"/>
                      <a:pt x="969" y="1024"/>
                    </a:cubicBezTo>
                    <a:cubicBezTo>
                      <a:pt x="989" y="1024"/>
                      <a:pt x="1009" y="1024"/>
                      <a:pt x="1009" y="1004"/>
                    </a:cubicBezTo>
                    <a:cubicBezTo>
                      <a:pt x="1049" y="984"/>
                      <a:pt x="1049" y="943"/>
                      <a:pt x="1009" y="903"/>
                    </a:cubicBezTo>
                    <a:lnTo>
                      <a:pt x="626" y="520"/>
                    </a:lnTo>
                    <a:lnTo>
                      <a:pt x="1009" y="117"/>
                    </a:lnTo>
                    <a:cubicBezTo>
                      <a:pt x="1049" y="96"/>
                      <a:pt x="1049" y="56"/>
                      <a:pt x="1009" y="16"/>
                    </a:cubicBezTo>
                    <a:cubicBezTo>
                      <a:pt x="999" y="6"/>
                      <a:pt x="984" y="1"/>
                      <a:pt x="966" y="1"/>
                    </a:cubicBezTo>
                    <a:cubicBezTo>
                      <a:pt x="948" y="1"/>
                      <a:pt x="928" y="6"/>
                      <a:pt x="908" y="16"/>
                    </a:cubicBezTo>
                    <a:lnTo>
                      <a:pt x="525" y="419"/>
                    </a:lnTo>
                    <a:lnTo>
                      <a:pt x="122" y="16"/>
                    </a:lnTo>
                    <a:cubicBezTo>
                      <a:pt x="112" y="6"/>
                      <a:pt x="97" y="1"/>
                      <a:pt x="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33"/>
              <p:cNvSpPr/>
              <p:nvPr/>
            </p:nvSpPr>
            <p:spPr>
              <a:xfrm>
                <a:off x="2602473" y="816100"/>
                <a:ext cx="121994" cy="122076"/>
              </a:xfrm>
              <a:custGeom>
                <a:avLst/>
                <a:gdLst/>
                <a:ahLst/>
                <a:cxnLst/>
                <a:rect l="l" t="t" r="r" b="b"/>
                <a:pathLst>
                  <a:path w="1573" h="1574" extrusionOk="0">
                    <a:moveTo>
                      <a:pt x="0" y="1"/>
                    </a:moveTo>
                    <a:lnTo>
                      <a:pt x="0" y="1573"/>
                    </a:lnTo>
                    <a:lnTo>
                      <a:pt x="1573" y="1573"/>
                    </a:lnTo>
                    <a:lnTo>
                      <a:pt x="157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33"/>
              <p:cNvSpPr/>
              <p:nvPr/>
            </p:nvSpPr>
            <p:spPr>
              <a:xfrm>
                <a:off x="2618062" y="831767"/>
                <a:ext cx="90817" cy="90742"/>
              </a:xfrm>
              <a:custGeom>
                <a:avLst/>
                <a:gdLst/>
                <a:ahLst/>
                <a:cxnLst/>
                <a:rect l="l" t="t" r="r" b="b"/>
                <a:pathLst>
                  <a:path w="1171" h="1170" extrusionOk="0">
                    <a:moveTo>
                      <a:pt x="1029" y="141"/>
                    </a:moveTo>
                    <a:lnTo>
                      <a:pt x="1029" y="1028"/>
                    </a:lnTo>
                    <a:lnTo>
                      <a:pt x="142" y="1028"/>
                    </a:lnTo>
                    <a:lnTo>
                      <a:pt x="142" y="141"/>
                    </a:lnTo>
                    <a:close/>
                    <a:moveTo>
                      <a:pt x="81" y="0"/>
                    </a:moveTo>
                    <a:cubicBezTo>
                      <a:pt x="41" y="0"/>
                      <a:pt x="1" y="20"/>
                      <a:pt x="1" y="61"/>
                    </a:cubicBezTo>
                    <a:lnTo>
                      <a:pt x="1" y="1089"/>
                    </a:lnTo>
                    <a:cubicBezTo>
                      <a:pt x="1" y="1129"/>
                      <a:pt x="41" y="1170"/>
                      <a:pt x="81" y="1170"/>
                    </a:cubicBezTo>
                    <a:lnTo>
                      <a:pt x="1110" y="1170"/>
                    </a:lnTo>
                    <a:cubicBezTo>
                      <a:pt x="1130" y="1170"/>
                      <a:pt x="1170" y="1129"/>
                      <a:pt x="1170" y="1089"/>
                    </a:cubicBezTo>
                    <a:lnTo>
                      <a:pt x="1170" y="61"/>
                    </a:lnTo>
                    <a:cubicBezTo>
                      <a:pt x="1170" y="20"/>
                      <a:pt x="1130" y="0"/>
                      <a:pt x="11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33"/>
              <p:cNvSpPr/>
              <p:nvPr/>
            </p:nvSpPr>
            <p:spPr>
              <a:xfrm>
                <a:off x="2463260" y="889624"/>
                <a:ext cx="101752" cy="11013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42" extrusionOk="0">
                    <a:moveTo>
                      <a:pt x="61" y="0"/>
                    </a:moveTo>
                    <a:cubicBezTo>
                      <a:pt x="21" y="0"/>
                      <a:pt x="1" y="20"/>
                      <a:pt x="1" y="61"/>
                    </a:cubicBezTo>
                    <a:cubicBezTo>
                      <a:pt x="1" y="101"/>
                      <a:pt x="21" y="141"/>
                      <a:pt x="61" y="141"/>
                    </a:cubicBezTo>
                    <a:lnTo>
                      <a:pt x="1231" y="141"/>
                    </a:lnTo>
                    <a:cubicBezTo>
                      <a:pt x="1271" y="141"/>
                      <a:pt x="1311" y="101"/>
                      <a:pt x="1311" y="61"/>
                    </a:cubicBezTo>
                    <a:cubicBezTo>
                      <a:pt x="1311" y="20"/>
                      <a:pt x="1271" y="0"/>
                      <a:pt x="12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02" name="Google Shape;1202;p33"/>
          <p:cNvSpPr/>
          <p:nvPr/>
        </p:nvSpPr>
        <p:spPr>
          <a:xfrm rot="5400000">
            <a:off x="7335181" y="3508369"/>
            <a:ext cx="1557228" cy="2191255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3" name="Google Shape;1203;p33"/>
          <p:cNvGrpSpPr/>
          <p:nvPr/>
        </p:nvGrpSpPr>
        <p:grpSpPr>
          <a:xfrm flipH="1">
            <a:off x="8430773" y="776326"/>
            <a:ext cx="1666901" cy="1678135"/>
            <a:chOff x="2240825" y="3469675"/>
            <a:chExt cx="1198175" cy="1206250"/>
          </a:xfrm>
        </p:grpSpPr>
        <p:sp>
          <p:nvSpPr>
            <p:cNvPr id="1204" name="Google Shape;1204;p33"/>
            <p:cNvSpPr/>
            <p:nvPr/>
          </p:nvSpPr>
          <p:spPr>
            <a:xfrm>
              <a:off x="2306850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61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61" y="48250"/>
                  </a:cubicBezTo>
                  <a:cubicBezTo>
                    <a:pt x="10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2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3"/>
            <p:cNvSpPr/>
            <p:nvPr/>
          </p:nvSpPr>
          <p:spPr>
            <a:xfrm>
              <a:off x="2483775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82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82" y="48250"/>
                  </a:cubicBezTo>
                  <a:cubicBezTo>
                    <a:pt x="12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3"/>
            <p:cNvSpPr/>
            <p:nvPr/>
          </p:nvSpPr>
          <p:spPr>
            <a:xfrm>
              <a:off x="266122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0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0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3"/>
            <p:cNvSpPr/>
            <p:nvPr/>
          </p:nvSpPr>
          <p:spPr>
            <a:xfrm>
              <a:off x="283815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01" y="48250"/>
                    <a:pt x="141" y="48229"/>
                    <a:pt x="141" y="48189"/>
                  </a:cubicBezTo>
                  <a:lnTo>
                    <a:pt x="141" y="61"/>
                  </a:lnTo>
                  <a:cubicBezTo>
                    <a:pt x="141" y="21"/>
                    <a:pt x="10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3"/>
            <p:cNvSpPr/>
            <p:nvPr/>
          </p:nvSpPr>
          <p:spPr>
            <a:xfrm>
              <a:off x="301557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1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3"/>
            <p:cNvSpPr/>
            <p:nvPr/>
          </p:nvSpPr>
          <p:spPr>
            <a:xfrm>
              <a:off x="319250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6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61" y="48250"/>
                  </a:cubicBezTo>
                  <a:cubicBezTo>
                    <a:pt x="10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3"/>
            <p:cNvSpPr/>
            <p:nvPr/>
          </p:nvSpPr>
          <p:spPr>
            <a:xfrm>
              <a:off x="3369425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2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3"/>
            <p:cNvSpPr/>
            <p:nvPr/>
          </p:nvSpPr>
          <p:spPr>
            <a:xfrm>
              <a:off x="2240825" y="4605850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0"/>
                    <a:pt x="1" y="8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81"/>
                  </a:cubicBezTo>
                  <a:cubicBezTo>
                    <a:pt x="47927" y="4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3"/>
            <p:cNvSpPr/>
            <p:nvPr/>
          </p:nvSpPr>
          <p:spPr>
            <a:xfrm>
              <a:off x="2240825" y="442790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3"/>
            <p:cNvSpPr/>
            <p:nvPr/>
          </p:nvSpPr>
          <p:spPr>
            <a:xfrm>
              <a:off x="2240825" y="424947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20"/>
                    <a:pt x="1" y="6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61"/>
                  </a:cubicBezTo>
                  <a:cubicBezTo>
                    <a:pt x="47927" y="2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3"/>
            <p:cNvSpPr/>
            <p:nvPr/>
          </p:nvSpPr>
          <p:spPr>
            <a:xfrm>
              <a:off x="2240825" y="407102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1"/>
                    <a:pt x="1" y="81"/>
                  </a:cubicBezTo>
                  <a:cubicBezTo>
                    <a:pt x="1" y="101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1"/>
                    <a:pt x="47927" y="81"/>
                  </a:cubicBezTo>
                  <a:cubicBezTo>
                    <a:pt x="47927" y="41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3"/>
            <p:cNvSpPr/>
            <p:nvPr/>
          </p:nvSpPr>
          <p:spPr>
            <a:xfrm>
              <a:off x="2240825" y="3892575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82"/>
                  </a:cubicBezTo>
                  <a:cubicBezTo>
                    <a:pt x="1" y="12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22"/>
                    <a:pt x="47927" y="82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3"/>
            <p:cNvSpPr/>
            <p:nvPr/>
          </p:nvSpPr>
          <p:spPr>
            <a:xfrm>
              <a:off x="2240825" y="371465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3"/>
            <p:cNvSpPr/>
            <p:nvPr/>
          </p:nvSpPr>
          <p:spPr>
            <a:xfrm>
              <a:off x="2240825" y="3536200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61"/>
                  </a:cubicBezTo>
                  <a:cubicBezTo>
                    <a:pt x="1" y="10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2"/>
                    <a:pt x="47927" y="61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8" name="Google Shape;1218;p33"/>
          <p:cNvSpPr/>
          <p:nvPr/>
        </p:nvSpPr>
        <p:spPr>
          <a:xfrm>
            <a:off x="8261182" y="707537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33"/>
          <p:cNvSpPr/>
          <p:nvPr/>
        </p:nvSpPr>
        <p:spPr>
          <a:xfrm rot="770379" flipH="1">
            <a:off x="8380916" y="4242730"/>
            <a:ext cx="394133" cy="408634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33"/>
          <p:cNvSpPr/>
          <p:nvPr/>
        </p:nvSpPr>
        <p:spPr>
          <a:xfrm rot="10800000" flipH="1">
            <a:off x="-26250" y="3696113"/>
            <a:ext cx="896483" cy="1561936"/>
          </a:xfrm>
          <a:custGeom>
            <a:avLst/>
            <a:gdLst/>
            <a:ahLst/>
            <a:cxnLst/>
            <a:rect l="l" t="t" r="r" b="b"/>
            <a:pathLst>
              <a:path w="11191" h="19498" extrusionOk="0">
                <a:moveTo>
                  <a:pt x="1634" y="0"/>
                </a:moveTo>
                <a:cubicBezTo>
                  <a:pt x="727" y="0"/>
                  <a:pt x="1" y="746"/>
                  <a:pt x="1" y="1653"/>
                </a:cubicBezTo>
                <a:lnTo>
                  <a:pt x="1" y="16876"/>
                </a:lnTo>
                <a:lnTo>
                  <a:pt x="344" y="19497"/>
                </a:lnTo>
                <a:lnTo>
                  <a:pt x="2017" y="2964"/>
                </a:lnTo>
                <a:lnTo>
                  <a:pt x="7179" y="13469"/>
                </a:lnTo>
                <a:lnTo>
                  <a:pt x="5566" y="2319"/>
                </a:lnTo>
                <a:lnTo>
                  <a:pt x="11191" y="10868"/>
                </a:lnTo>
                <a:lnTo>
                  <a:pt x="963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33"/>
          <p:cNvSpPr/>
          <p:nvPr/>
        </p:nvSpPr>
        <p:spPr>
          <a:xfrm rot="-1278528" flipH="1">
            <a:off x="258312" y="683429"/>
            <a:ext cx="394135" cy="408636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2" name="Google Shape;1222;p33"/>
          <p:cNvSpPr/>
          <p:nvPr/>
        </p:nvSpPr>
        <p:spPr>
          <a:xfrm>
            <a:off x="354232" y="3396013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34"/>
          <p:cNvSpPr/>
          <p:nvPr/>
        </p:nvSpPr>
        <p:spPr>
          <a:xfrm rot="10800000">
            <a:off x="7385363" y="-414135"/>
            <a:ext cx="1358769" cy="2032941"/>
          </a:xfrm>
          <a:custGeom>
            <a:avLst/>
            <a:gdLst/>
            <a:ahLst/>
            <a:cxnLst/>
            <a:rect l="l" t="t" r="r" b="b"/>
            <a:pathLst>
              <a:path w="13167" h="19700" extrusionOk="0">
                <a:moveTo>
                  <a:pt x="7984" y="0"/>
                </a:moveTo>
                <a:lnTo>
                  <a:pt x="0" y="11392"/>
                </a:lnTo>
                <a:lnTo>
                  <a:pt x="0" y="19699"/>
                </a:lnTo>
                <a:lnTo>
                  <a:pt x="4012" y="19699"/>
                </a:lnTo>
                <a:lnTo>
                  <a:pt x="3992" y="19618"/>
                </a:lnTo>
                <a:lnTo>
                  <a:pt x="11594" y="16634"/>
                </a:lnTo>
                <a:lnTo>
                  <a:pt x="4819" y="16009"/>
                </a:lnTo>
                <a:lnTo>
                  <a:pt x="13166" y="10485"/>
                </a:lnTo>
                <a:lnTo>
                  <a:pt x="13166" y="10485"/>
                </a:lnTo>
                <a:lnTo>
                  <a:pt x="2500" y="13106"/>
                </a:lnTo>
                <a:lnTo>
                  <a:pt x="798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5" name="Google Shape;1225;p34"/>
          <p:cNvGrpSpPr/>
          <p:nvPr/>
        </p:nvGrpSpPr>
        <p:grpSpPr>
          <a:xfrm flipH="1">
            <a:off x="5609456" y="3903726"/>
            <a:ext cx="1666901" cy="1678135"/>
            <a:chOff x="2240825" y="3469675"/>
            <a:chExt cx="1198175" cy="1206250"/>
          </a:xfrm>
        </p:grpSpPr>
        <p:sp>
          <p:nvSpPr>
            <p:cNvPr id="1226" name="Google Shape;1226;p34"/>
            <p:cNvSpPr/>
            <p:nvPr/>
          </p:nvSpPr>
          <p:spPr>
            <a:xfrm>
              <a:off x="2306850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61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61" y="48250"/>
                  </a:cubicBezTo>
                  <a:cubicBezTo>
                    <a:pt x="10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2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4"/>
            <p:cNvSpPr/>
            <p:nvPr/>
          </p:nvSpPr>
          <p:spPr>
            <a:xfrm>
              <a:off x="2483775" y="3469675"/>
              <a:ext cx="3575" cy="1206250"/>
            </a:xfrm>
            <a:custGeom>
              <a:avLst/>
              <a:gdLst/>
              <a:ahLst/>
              <a:cxnLst/>
              <a:rect l="l" t="t" r="r" b="b"/>
              <a:pathLst>
                <a:path w="143" h="48250" extrusionOk="0">
                  <a:moveTo>
                    <a:pt x="82" y="0"/>
                  </a:moveTo>
                  <a:cubicBezTo>
                    <a:pt x="41" y="0"/>
                    <a:pt x="1" y="21"/>
                    <a:pt x="1" y="61"/>
                  </a:cubicBezTo>
                  <a:lnTo>
                    <a:pt x="1" y="48189"/>
                  </a:lnTo>
                  <a:cubicBezTo>
                    <a:pt x="1" y="48229"/>
                    <a:pt x="41" y="48250"/>
                    <a:pt x="82" y="48250"/>
                  </a:cubicBezTo>
                  <a:cubicBezTo>
                    <a:pt x="122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2" y="0"/>
                    <a:pt x="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4"/>
            <p:cNvSpPr/>
            <p:nvPr/>
          </p:nvSpPr>
          <p:spPr>
            <a:xfrm>
              <a:off x="266122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0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0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4"/>
            <p:cNvSpPr/>
            <p:nvPr/>
          </p:nvSpPr>
          <p:spPr>
            <a:xfrm>
              <a:off x="283815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01" y="48250"/>
                    <a:pt x="141" y="48229"/>
                    <a:pt x="141" y="48189"/>
                  </a:cubicBezTo>
                  <a:lnTo>
                    <a:pt x="141" y="61"/>
                  </a:lnTo>
                  <a:cubicBezTo>
                    <a:pt x="141" y="21"/>
                    <a:pt x="10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4"/>
            <p:cNvSpPr/>
            <p:nvPr/>
          </p:nvSpPr>
          <p:spPr>
            <a:xfrm>
              <a:off x="3015575" y="3469675"/>
              <a:ext cx="3050" cy="1206250"/>
            </a:xfrm>
            <a:custGeom>
              <a:avLst/>
              <a:gdLst/>
              <a:ahLst/>
              <a:cxnLst/>
              <a:rect l="l" t="t" r="r" b="b"/>
              <a:pathLst>
                <a:path w="122" h="48250" extrusionOk="0">
                  <a:moveTo>
                    <a:pt x="61" y="0"/>
                  </a:moveTo>
                  <a:cubicBezTo>
                    <a:pt x="2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21" y="48250"/>
                    <a:pt x="61" y="48250"/>
                  </a:cubicBezTo>
                  <a:cubicBezTo>
                    <a:pt x="101" y="48250"/>
                    <a:pt x="121" y="48229"/>
                    <a:pt x="121" y="48189"/>
                  </a:cubicBezTo>
                  <a:lnTo>
                    <a:pt x="121" y="61"/>
                  </a:lnTo>
                  <a:cubicBezTo>
                    <a:pt x="121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4"/>
            <p:cNvSpPr/>
            <p:nvPr/>
          </p:nvSpPr>
          <p:spPr>
            <a:xfrm>
              <a:off x="3192500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6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61" y="48250"/>
                  </a:cubicBezTo>
                  <a:cubicBezTo>
                    <a:pt x="10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01" y="0"/>
                    <a:pt x="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4"/>
            <p:cNvSpPr/>
            <p:nvPr/>
          </p:nvSpPr>
          <p:spPr>
            <a:xfrm>
              <a:off x="3369425" y="3469675"/>
              <a:ext cx="3550" cy="1206250"/>
            </a:xfrm>
            <a:custGeom>
              <a:avLst/>
              <a:gdLst/>
              <a:ahLst/>
              <a:cxnLst/>
              <a:rect l="l" t="t" r="r" b="b"/>
              <a:pathLst>
                <a:path w="142" h="48250" extrusionOk="0">
                  <a:moveTo>
                    <a:pt x="81" y="0"/>
                  </a:moveTo>
                  <a:cubicBezTo>
                    <a:pt x="41" y="0"/>
                    <a:pt x="0" y="21"/>
                    <a:pt x="0" y="61"/>
                  </a:cubicBezTo>
                  <a:lnTo>
                    <a:pt x="0" y="48189"/>
                  </a:lnTo>
                  <a:cubicBezTo>
                    <a:pt x="0" y="48229"/>
                    <a:pt x="41" y="48250"/>
                    <a:pt x="81" y="48250"/>
                  </a:cubicBezTo>
                  <a:cubicBezTo>
                    <a:pt x="121" y="48250"/>
                    <a:pt x="142" y="48229"/>
                    <a:pt x="142" y="48189"/>
                  </a:cubicBezTo>
                  <a:lnTo>
                    <a:pt x="142" y="61"/>
                  </a:lnTo>
                  <a:cubicBezTo>
                    <a:pt x="142" y="21"/>
                    <a:pt x="121" y="0"/>
                    <a:pt x="8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4"/>
            <p:cNvSpPr/>
            <p:nvPr/>
          </p:nvSpPr>
          <p:spPr>
            <a:xfrm>
              <a:off x="2240825" y="4605850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0"/>
                    <a:pt x="1" y="8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81"/>
                  </a:cubicBezTo>
                  <a:cubicBezTo>
                    <a:pt x="47927" y="4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4"/>
            <p:cNvSpPr/>
            <p:nvPr/>
          </p:nvSpPr>
          <p:spPr>
            <a:xfrm>
              <a:off x="2240825" y="442790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4"/>
            <p:cNvSpPr/>
            <p:nvPr/>
          </p:nvSpPr>
          <p:spPr>
            <a:xfrm>
              <a:off x="2240825" y="424947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20"/>
                    <a:pt x="1" y="61"/>
                  </a:cubicBezTo>
                  <a:cubicBezTo>
                    <a:pt x="1" y="101"/>
                    <a:pt x="21" y="141"/>
                    <a:pt x="61" y="141"/>
                  </a:cubicBezTo>
                  <a:lnTo>
                    <a:pt x="47866" y="141"/>
                  </a:lnTo>
                  <a:cubicBezTo>
                    <a:pt x="47907" y="141"/>
                    <a:pt x="47927" y="101"/>
                    <a:pt x="47927" y="61"/>
                  </a:cubicBezTo>
                  <a:cubicBezTo>
                    <a:pt x="47927" y="20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4"/>
            <p:cNvSpPr/>
            <p:nvPr/>
          </p:nvSpPr>
          <p:spPr>
            <a:xfrm>
              <a:off x="2240825" y="4071025"/>
              <a:ext cx="1198175" cy="3550"/>
            </a:xfrm>
            <a:custGeom>
              <a:avLst/>
              <a:gdLst/>
              <a:ahLst/>
              <a:cxnLst/>
              <a:rect l="l" t="t" r="r" b="b"/>
              <a:pathLst>
                <a:path w="47927" h="142" extrusionOk="0">
                  <a:moveTo>
                    <a:pt x="61" y="0"/>
                  </a:moveTo>
                  <a:cubicBezTo>
                    <a:pt x="21" y="0"/>
                    <a:pt x="1" y="41"/>
                    <a:pt x="1" y="81"/>
                  </a:cubicBezTo>
                  <a:cubicBezTo>
                    <a:pt x="1" y="101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1"/>
                    <a:pt x="47927" y="81"/>
                  </a:cubicBezTo>
                  <a:cubicBezTo>
                    <a:pt x="47927" y="41"/>
                    <a:pt x="47907" y="0"/>
                    <a:pt x="478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4"/>
            <p:cNvSpPr/>
            <p:nvPr/>
          </p:nvSpPr>
          <p:spPr>
            <a:xfrm>
              <a:off x="2240825" y="3892575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82"/>
                  </a:cubicBezTo>
                  <a:cubicBezTo>
                    <a:pt x="1" y="12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22"/>
                    <a:pt x="47927" y="82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4"/>
            <p:cNvSpPr/>
            <p:nvPr/>
          </p:nvSpPr>
          <p:spPr>
            <a:xfrm>
              <a:off x="2240825" y="3714650"/>
              <a:ext cx="1198175" cy="3050"/>
            </a:xfrm>
            <a:custGeom>
              <a:avLst/>
              <a:gdLst/>
              <a:ahLst/>
              <a:cxnLst/>
              <a:rect l="l" t="t" r="r" b="b"/>
              <a:pathLst>
                <a:path w="47927" h="122" extrusionOk="0">
                  <a:moveTo>
                    <a:pt x="61" y="1"/>
                  </a:moveTo>
                  <a:cubicBezTo>
                    <a:pt x="21" y="1"/>
                    <a:pt x="1" y="21"/>
                    <a:pt x="1" y="61"/>
                  </a:cubicBezTo>
                  <a:cubicBezTo>
                    <a:pt x="1" y="101"/>
                    <a:pt x="21" y="122"/>
                    <a:pt x="61" y="122"/>
                  </a:cubicBezTo>
                  <a:lnTo>
                    <a:pt x="47866" y="122"/>
                  </a:lnTo>
                  <a:cubicBezTo>
                    <a:pt x="47907" y="122"/>
                    <a:pt x="47927" y="101"/>
                    <a:pt x="47927" y="61"/>
                  </a:cubicBezTo>
                  <a:cubicBezTo>
                    <a:pt x="47927" y="2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4"/>
            <p:cNvSpPr/>
            <p:nvPr/>
          </p:nvSpPr>
          <p:spPr>
            <a:xfrm>
              <a:off x="2240825" y="3536200"/>
              <a:ext cx="1198175" cy="3575"/>
            </a:xfrm>
            <a:custGeom>
              <a:avLst/>
              <a:gdLst/>
              <a:ahLst/>
              <a:cxnLst/>
              <a:rect l="l" t="t" r="r" b="b"/>
              <a:pathLst>
                <a:path w="47927" h="143" extrusionOk="0">
                  <a:moveTo>
                    <a:pt x="61" y="1"/>
                  </a:moveTo>
                  <a:cubicBezTo>
                    <a:pt x="21" y="1"/>
                    <a:pt x="1" y="41"/>
                    <a:pt x="1" y="61"/>
                  </a:cubicBezTo>
                  <a:cubicBezTo>
                    <a:pt x="1" y="102"/>
                    <a:pt x="21" y="142"/>
                    <a:pt x="61" y="142"/>
                  </a:cubicBezTo>
                  <a:lnTo>
                    <a:pt x="47866" y="142"/>
                  </a:lnTo>
                  <a:cubicBezTo>
                    <a:pt x="47907" y="142"/>
                    <a:pt x="47927" y="102"/>
                    <a:pt x="47927" y="61"/>
                  </a:cubicBezTo>
                  <a:cubicBezTo>
                    <a:pt x="47927" y="41"/>
                    <a:pt x="47907" y="1"/>
                    <a:pt x="478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0" name="Google Shape;1240;p34"/>
          <p:cNvSpPr/>
          <p:nvPr/>
        </p:nvSpPr>
        <p:spPr>
          <a:xfrm flipH="1">
            <a:off x="8712297" y="-13050"/>
            <a:ext cx="431700" cy="5156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34"/>
          <p:cNvSpPr/>
          <p:nvPr/>
        </p:nvSpPr>
        <p:spPr>
          <a:xfrm flipH="1">
            <a:off x="8280597" y="1312200"/>
            <a:ext cx="431700" cy="3831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34"/>
          <p:cNvSpPr/>
          <p:nvPr/>
        </p:nvSpPr>
        <p:spPr>
          <a:xfrm flipH="1">
            <a:off x="7848897" y="3177300"/>
            <a:ext cx="431700" cy="19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3" name="Google Shape;1243;p34"/>
          <p:cNvSpPr/>
          <p:nvPr/>
        </p:nvSpPr>
        <p:spPr>
          <a:xfrm rot="10800000">
            <a:off x="-454156" y="2875222"/>
            <a:ext cx="1679517" cy="2363381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Google Shape;1244;p34"/>
          <p:cNvSpPr/>
          <p:nvPr/>
        </p:nvSpPr>
        <p:spPr>
          <a:xfrm rot="-5400000">
            <a:off x="151514" y="-619193"/>
            <a:ext cx="1557228" cy="2191255"/>
          </a:xfrm>
          <a:custGeom>
            <a:avLst/>
            <a:gdLst/>
            <a:ahLst/>
            <a:cxnLst/>
            <a:rect l="l" t="t" r="r" b="b"/>
            <a:pathLst>
              <a:path w="11191" h="15748" extrusionOk="0">
                <a:moveTo>
                  <a:pt x="1" y="0"/>
                </a:moveTo>
                <a:cubicBezTo>
                  <a:pt x="1" y="40"/>
                  <a:pt x="1" y="61"/>
                  <a:pt x="1" y="81"/>
                </a:cubicBezTo>
                <a:cubicBezTo>
                  <a:pt x="142" y="1351"/>
                  <a:pt x="1251" y="2097"/>
                  <a:pt x="2299" y="2621"/>
                </a:cubicBezTo>
                <a:cubicBezTo>
                  <a:pt x="3449" y="3206"/>
                  <a:pt x="4759" y="3730"/>
                  <a:pt x="5203" y="5061"/>
                </a:cubicBezTo>
                <a:cubicBezTo>
                  <a:pt x="5445" y="5787"/>
                  <a:pt x="5424" y="6553"/>
                  <a:pt x="5404" y="7299"/>
                </a:cubicBezTo>
                <a:cubicBezTo>
                  <a:pt x="5364" y="8105"/>
                  <a:pt x="5243" y="8892"/>
                  <a:pt x="5041" y="9678"/>
                </a:cubicBezTo>
                <a:cubicBezTo>
                  <a:pt x="4779" y="10767"/>
                  <a:pt x="4336" y="12178"/>
                  <a:pt x="5062" y="13207"/>
                </a:cubicBezTo>
                <a:cubicBezTo>
                  <a:pt x="5445" y="13771"/>
                  <a:pt x="6110" y="14053"/>
                  <a:pt x="6695" y="14316"/>
                </a:cubicBezTo>
                <a:cubicBezTo>
                  <a:pt x="7380" y="14618"/>
                  <a:pt x="8066" y="14840"/>
                  <a:pt x="8771" y="15001"/>
                </a:cubicBezTo>
                <a:cubicBezTo>
                  <a:pt x="9578" y="15203"/>
                  <a:pt x="10445" y="15384"/>
                  <a:pt x="11191" y="15747"/>
                </a:cubicBezTo>
                <a:lnTo>
                  <a:pt x="11191" y="1411"/>
                </a:lnTo>
                <a:cubicBezTo>
                  <a:pt x="11191" y="625"/>
                  <a:pt x="10566" y="0"/>
                  <a:pt x="98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34"/>
          <p:cNvSpPr/>
          <p:nvPr/>
        </p:nvSpPr>
        <p:spPr>
          <a:xfrm>
            <a:off x="4620365" y="4714425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34"/>
          <p:cNvSpPr/>
          <p:nvPr/>
        </p:nvSpPr>
        <p:spPr>
          <a:xfrm flipH="1">
            <a:off x="6002960" y="130875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34"/>
          <p:cNvSpPr/>
          <p:nvPr/>
        </p:nvSpPr>
        <p:spPr>
          <a:xfrm>
            <a:off x="1866860" y="4453475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34"/>
          <p:cNvSpPr/>
          <p:nvPr/>
        </p:nvSpPr>
        <p:spPr>
          <a:xfrm>
            <a:off x="79640" y="1618800"/>
            <a:ext cx="265207" cy="274942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Montserrat"/>
              <a:buNone/>
              <a:defRPr sz="35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●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○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■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●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○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■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●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loo 2"/>
              <a:buChar char="○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Baloo 2"/>
              <a:buChar char="■"/>
              <a:defRPr sz="12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61" r:id="rId4"/>
    <p:sldLayoutId id="2147483668" r:id="rId5"/>
    <p:sldLayoutId id="2147483679" r:id="rId6"/>
    <p:sldLayoutId id="214748368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  <p15:guide id="5" orient="horz" pos="1620">
          <p15:clr>
            <a:srgbClr val="E46962"/>
          </p15:clr>
        </p15:guide>
        <p15:guide id="6" pos="2880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oogle Shape;1265;p41"/>
          <p:cNvGrpSpPr/>
          <p:nvPr/>
        </p:nvGrpSpPr>
        <p:grpSpPr>
          <a:xfrm>
            <a:off x="2172900" y="745150"/>
            <a:ext cx="4798200" cy="3397850"/>
            <a:chOff x="2172900" y="745150"/>
            <a:chExt cx="4798200" cy="3397850"/>
          </a:xfrm>
        </p:grpSpPr>
        <p:sp>
          <p:nvSpPr>
            <p:cNvPr id="1266" name="Google Shape;1266;p41"/>
            <p:cNvSpPr/>
            <p:nvPr/>
          </p:nvSpPr>
          <p:spPr>
            <a:xfrm>
              <a:off x="2172900" y="745150"/>
              <a:ext cx="4798200" cy="2553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  <a:effectLst>
              <a:outerShdw dist="133350" dir="2820000" algn="bl" rotWithShape="0">
                <a:schemeClr val="dk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1"/>
            <p:cNvSpPr/>
            <p:nvPr/>
          </p:nvSpPr>
          <p:spPr>
            <a:xfrm>
              <a:off x="2172900" y="1000500"/>
              <a:ext cx="4798200" cy="3142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dist="133350" dir="2820000" algn="bl" rotWithShape="0">
                <a:schemeClr val="dk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8" name="Google Shape;1268;p41"/>
          <p:cNvSpPr txBox="1">
            <a:spLocks noGrp="1"/>
          </p:cNvSpPr>
          <p:nvPr>
            <p:ph type="ctrTitle"/>
          </p:nvPr>
        </p:nvSpPr>
        <p:spPr>
          <a:xfrm>
            <a:off x="2329200" y="1086713"/>
            <a:ext cx="4485600" cy="14042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Common </a:t>
            </a:r>
            <a:r>
              <a:rPr lang="en-US" dirty="0" smtClean="0"/>
              <a:t>Phrases</a:t>
            </a:r>
            <a:endParaRPr b="0" dirty="0"/>
          </a:p>
        </p:txBody>
      </p:sp>
      <p:sp>
        <p:nvSpPr>
          <p:cNvPr id="1269" name="Google Shape;1269;p41"/>
          <p:cNvSpPr txBox="1">
            <a:spLocks noGrp="1"/>
          </p:cNvSpPr>
          <p:nvPr>
            <p:ph type="subTitle" idx="1"/>
          </p:nvPr>
        </p:nvSpPr>
        <p:spPr>
          <a:xfrm>
            <a:off x="2463780" y="3811051"/>
            <a:ext cx="3667800" cy="5920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Mariyatul Kiptiyah, M.Pd</a:t>
            </a:r>
          </a:p>
          <a:p>
            <a:pPr marL="0" lvl="0" indent="0"/>
            <a:r>
              <a:rPr lang="en-US" dirty="0" err="1"/>
              <a:t>Adolfina</a:t>
            </a:r>
            <a:r>
              <a:rPr lang="en-US" dirty="0"/>
              <a:t> M.S </a:t>
            </a:r>
            <a:r>
              <a:rPr lang="en-US" dirty="0" err="1" smtClean="0"/>
              <a:t>Moybeka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endParaRPr dirty="0"/>
          </a:p>
        </p:txBody>
      </p:sp>
      <p:sp>
        <p:nvSpPr>
          <p:cNvPr id="1270" name="Google Shape;1270;p41"/>
          <p:cNvSpPr/>
          <p:nvPr/>
        </p:nvSpPr>
        <p:spPr>
          <a:xfrm rot="1041698">
            <a:off x="6614978" y="625121"/>
            <a:ext cx="265213" cy="274949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268;p41"/>
          <p:cNvSpPr txBox="1">
            <a:spLocks/>
          </p:cNvSpPr>
          <p:nvPr/>
        </p:nvSpPr>
        <p:spPr>
          <a:xfrm>
            <a:off x="2033752" y="2287261"/>
            <a:ext cx="5015498" cy="723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Montserrat"/>
              <a:buNone/>
              <a:defRPr sz="55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n-US" sz="2000" dirty="0" smtClean="0"/>
              <a:t>(Starting Conversation, listening </a:t>
            </a:r>
            <a:r>
              <a:rPr lang="en-US" sz="2000" dirty="0"/>
              <a:t>natives)</a:t>
            </a:r>
            <a:endParaRPr 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1" name="Google Shape;1321;p44"/>
          <p:cNvGrpSpPr/>
          <p:nvPr/>
        </p:nvGrpSpPr>
        <p:grpSpPr>
          <a:xfrm>
            <a:off x="1708925" y="745150"/>
            <a:ext cx="5726100" cy="3397850"/>
            <a:chOff x="1708925" y="745150"/>
            <a:chExt cx="5726100" cy="3397850"/>
          </a:xfrm>
        </p:grpSpPr>
        <p:sp>
          <p:nvSpPr>
            <p:cNvPr id="1322" name="Google Shape;1322;p44"/>
            <p:cNvSpPr/>
            <p:nvPr/>
          </p:nvSpPr>
          <p:spPr>
            <a:xfrm>
              <a:off x="1708925" y="745150"/>
              <a:ext cx="5726100" cy="2553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  <a:effectLst>
              <a:outerShdw dist="171450" dir="2280000" algn="bl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4"/>
            <p:cNvSpPr/>
            <p:nvPr/>
          </p:nvSpPr>
          <p:spPr>
            <a:xfrm>
              <a:off x="1708925" y="1000500"/>
              <a:ext cx="5726100" cy="3142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  <a:effectLst>
              <a:outerShdw dist="171450" dir="2280000" algn="bl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4" name="Google Shape;1324;p44"/>
          <p:cNvSpPr txBox="1">
            <a:spLocks noGrp="1"/>
          </p:cNvSpPr>
          <p:nvPr>
            <p:ph type="title"/>
          </p:nvPr>
        </p:nvSpPr>
        <p:spPr>
          <a:xfrm>
            <a:off x="2135550" y="1544000"/>
            <a:ext cx="4872900" cy="146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800" dirty="0"/>
              <a:t>Starting a conversation using common phrases refers to the act of initiating a discussion or interaction with another person through well-established and widely recognized expressions or greetings.</a:t>
            </a:r>
            <a:endParaRPr sz="1800" dirty="0"/>
          </a:p>
        </p:txBody>
      </p:sp>
      <p:sp>
        <p:nvSpPr>
          <p:cNvPr id="1326" name="Google Shape;1326;p44"/>
          <p:cNvSpPr/>
          <p:nvPr/>
        </p:nvSpPr>
        <p:spPr>
          <a:xfrm flipH="1">
            <a:off x="7234438" y="593550"/>
            <a:ext cx="394124" cy="408625"/>
          </a:xfrm>
          <a:custGeom>
            <a:avLst/>
            <a:gdLst/>
            <a:ahLst/>
            <a:cxnLst/>
            <a:rect l="l" t="t" r="r" b="b"/>
            <a:pathLst>
              <a:path w="8752" h="9074" extrusionOk="0">
                <a:moveTo>
                  <a:pt x="3106" y="0"/>
                </a:moveTo>
                <a:lnTo>
                  <a:pt x="2783" y="3146"/>
                </a:lnTo>
                <a:lnTo>
                  <a:pt x="1" y="4678"/>
                </a:lnTo>
                <a:lnTo>
                  <a:pt x="2904" y="5948"/>
                </a:lnTo>
                <a:lnTo>
                  <a:pt x="3489" y="9074"/>
                </a:lnTo>
                <a:lnTo>
                  <a:pt x="5606" y="6714"/>
                </a:lnTo>
                <a:lnTo>
                  <a:pt x="8751" y="7118"/>
                </a:lnTo>
                <a:lnTo>
                  <a:pt x="7158" y="4376"/>
                </a:lnTo>
                <a:lnTo>
                  <a:pt x="8509" y="1492"/>
                </a:lnTo>
                <a:lnTo>
                  <a:pt x="5404" y="2178"/>
                </a:lnTo>
                <a:lnTo>
                  <a:pt x="3106" y="0"/>
                </a:lnTo>
                <a:close/>
              </a:path>
            </a:pathLst>
          </a:cu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5" name="Google Shape;1275;p42"/>
          <p:cNvGrpSpPr/>
          <p:nvPr/>
        </p:nvGrpSpPr>
        <p:grpSpPr>
          <a:xfrm>
            <a:off x="726600" y="1486425"/>
            <a:ext cx="7697400" cy="3657075"/>
            <a:chOff x="726750" y="1486425"/>
            <a:chExt cx="7697400" cy="2717700"/>
          </a:xfrm>
        </p:grpSpPr>
        <p:sp>
          <p:nvSpPr>
            <p:cNvPr id="1276" name="Google Shape;1276;p42"/>
            <p:cNvSpPr/>
            <p:nvPr/>
          </p:nvSpPr>
          <p:spPr>
            <a:xfrm>
              <a:off x="726750" y="1486425"/>
              <a:ext cx="7697400" cy="2717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7" name="Google Shape;1277;p42"/>
            <p:cNvGrpSpPr/>
            <p:nvPr/>
          </p:nvGrpSpPr>
          <p:grpSpPr>
            <a:xfrm>
              <a:off x="897150" y="1565700"/>
              <a:ext cx="447374" cy="118876"/>
              <a:chOff x="4817600" y="3594425"/>
              <a:chExt cx="447374" cy="118876"/>
            </a:xfrm>
          </p:grpSpPr>
          <p:sp>
            <p:nvSpPr>
              <p:cNvPr id="1278" name="Google Shape;1278;p42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42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42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1" name="Google Shape;1281;p42"/>
            <p:cNvGrpSpPr/>
            <p:nvPr/>
          </p:nvGrpSpPr>
          <p:grpSpPr>
            <a:xfrm>
              <a:off x="7799500" y="4006125"/>
              <a:ext cx="447374" cy="118876"/>
              <a:chOff x="4817600" y="3594425"/>
              <a:chExt cx="447374" cy="118876"/>
            </a:xfrm>
          </p:grpSpPr>
          <p:sp>
            <p:nvSpPr>
              <p:cNvPr id="1282" name="Google Shape;1282;p42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42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42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85" name="Google Shape;1285;p42"/>
          <p:cNvSpPr txBox="1">
            <a:spLocks noGrp="1"/>
          </p:cNvSpPr>
          <p:nvPr>
            <p:ph type="title"/>
          </p:nvPr>
        </p:nvSpPr>
        <p:spPr>
          <a:xfrm>
            <a:off x="720000" y="21251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types </a:t>
            </a:r>
            <a:r>
              <a:rPr lang="en-US" dirty="0" smtClean="0"/>
              <a:t>of </a:t>
            </a:r>
            <a:r>
              <a:rPr lang="en-US" dirty="0"/>
              <a:t>starting conversation phrases</a:t>
            </a:r>
            <a:endParaRPr dirty="0"/>
          </a:p>
        </p:txBody>
      </p:sp>
      <p:graphicFrame>
        <p:nvGraphicFramePr>
          <p:cNvPr id="1286" name="Google Shape;1286;p42"/>
          <p:cNvGraphicFramePr/>
          <p:nvPr>
            <p:extLst>
              <p:ext uri="{D42A27DB-BD31-4B8C-83A1-F6EECF244321}">
                <p14:modId xmlns:p14="http://schemas.microsoft.com/office/powerpoint/2010/main" val="978170684"/>
              </p:ext>
            </p:extLst>
          </p:nvPr>
        </p:nvGraphicFramePr>
        <p:xfrm>
          <a:off x="719988" y="1760763"/>
          <a:ext cx="7704000" cy="3144576"/>
        </p:xfrm>
        <a:graphic>
          <a:graphicData uri="http://schemas.openxmlformats.org/drawingml/2006/table">
            <a:tbl>
              <a:tblPr>
                <a:noFill/>
                <a:tableStyleId>{9EFB9A10-EE1E-4F8E-AC98-7E8A1200E385}</a:tableStyleId>
              </a:tblPr>
              <a:tblGrid>
                <a:gridCol w="3552467"/>
                <a:gridCol w="4151533"/>
              </a:tblGrid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 Greeting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7.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Professional and career-related questions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2.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Inquiries about well-being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8.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Background and personal information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3.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Time-specific greetings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9.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Compliment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4.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Introduction and pleasantries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10.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Weather-related comments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5.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Casual and friendly openers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11.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Common Interests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52409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6.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Inquiries about recent experiences</a:t>
                      </a:r>
                      <a:endParaRPr sz="1600" b="1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12.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Current events and news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85"/>
            <a:ext cx="8302080" cy="572700"/>
          </a:xfrm>
        </p:spPr>
        <p:txBody>
          <a:bodyPr/>
          <a:lstStyle/>
          <a:p>
            <a:r>
              <a:rPr lang="en-US" sz="2800" dirty="0"/>
              <a:t>Common Phrase in starting conversation</a:t>
            </a:r>
            <a:endParaRPr lang="en-US" sz="2800" dirty="0"/>
          </a:p>
        </p:txBody>
      </p:sp>
      <p:grpSp>
        <p:nvGrpSpPr>
          <p:cNvPr id="3" name="Google Shape;1275;p42"/>
          <p:cNvGrpSpPr/>
          <p:nvPr/>
        </p:nvGrpSpPr>
        <p:grpSpPr>
          <a:xfrm>
            <a:off x="530940" y="773885"/>
            <a:ext cx="7697400" cy="4255315"/>
            <a:chOff x="726750" y="1486425"/>
            <a:chExt cx="7697400" cy="2717700"/>
          </a:xfrm>
        </p:grpSpPr>
        <p:sp>
          <p:nvSpPr>
            <p:cNvPr id="4" name="Google Shape;1276;p42"/>
            <p:cNvSpPr/>
            <p:nvPr/>
          </p:nvSpPr>
          <p:spPr>
            <a:xfrm>
              <a:off x="726750" y="1486425"/>
              <a:ext cx="7697400" cy="2717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" name="Google Shape;1277;p42"/>
            <p:cNvGrpSpPr/>
            <p:nvPr/>
          </p:nvGrpSpPr>
          <p:grpSpPr>
            <a:xfrm>
              <a:off x="897150" y="1565700"/>
              <a:ext cx="447374" cy="118876"/>
              <a:chOff x="4817600" y="3594425"/>
              <a:chExt cx="447374" cy="118876"/>
            </a:xfrm>
          </p:grpSpPr>
          <p:sp>
            <p:nvSpPr>
              <p:cNvPr id="10" name="Google Shape;1278;p42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279;p42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80;p42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1281;p42"/>
            <p:cNvGrpSpPr/>
            <p:nvPr/>
          </p:nvGrpSpPr>
          <p:grpSpPr>
            <a:xfrm>
              <a:off x="7799500" y="4006125"/>
              <a:ext cx="447374" cy="118876"/>
              <a:chOff x="4817600" y="3594425"/>
              <a:chExt cx="447374" cy="118876"/>
            </a:xfrm>
          </p:grpSpPr>
          <p:sp>
            <p:nvSpPr>
              <p:cNvPr id="7" name="Google Shape;1282;p42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283;p42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1284;p42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13" name="Google Shape;1286;p42"/>
          <p:cNvGraphicFramePr/>
          <p:nvPr>
            <p:extLst>
              <p:ext uri="{D42A27DB-BD31-4B8C-83A1-F6EECF244321}">
                <p14:modId xmlns:p14="http://schemas.microsoft.com/office/powerpoint/2010/main" val="3241582685"/>
              </p:ext>
            </p:extLst>
          </p:nvPr>
        </p:nvGraphicFramePr>
        <p:xfrm>
          <a:off x="701339" y="927344"/>
          <a:ext cx="7349723" cy="3977964"/>
        </p:xfrm>
        <a:graphic>
          <a:graphicData uri="http://schemas.openxmlformats.org/drawingml/2006/table">
            <a:tbl>
              <a:tblPr>
                <a:noFill/>
                <a:tableStyleId>{9EFB9A10-EE1E-4F8E-AC98-7E8A1200E385}</a:tableStyleId>
              </a:tblPr>
              <a:tblGrid>
                <a:gridCol w="3389103"/>
                <a:gridCol w="3960620"/>
              </a:tblGrid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Hello/hi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7.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What do you do for living?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2.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How are you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8.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Where are you from?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3.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What’s up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9.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Compliment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4.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Good morning/afternoon/evening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10.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Weather-related comments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5.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Nice to meet you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11.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Common Interests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6299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6. 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How’s your day/week been</a:t>
                      </a:r>
                      <a:endParaRPr sz="1600" b="1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12.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Current </a:t>
                      </a: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events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2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1" name="Google Shape;1801;p69"/>
          <p:cNvGrpSpPr/>
          <p:nvPr/>
        </p:nvGrpSpPr>
        <p:grpSpPr>
          <a:xfrm>
            <a:off x="726750" y="1231925"/>
            <a:ext cx="7697400" cy="3372000"/>
            <a:chOff x="726750" y="1231925"/>
            <a:chExt cx="7697400" cy="3372000"/>
          </a:xfrm>
        </p:grpSpPr>
        <p:sp>
          <p:nvSpPr>
            <p:cNvPr id="1802" name="Google Shape;1802;p69"/>
            <p:cNvSpPr/>
            <p:nvPr/>
          </p:nvSpPr>
          <p:spPr>
            <a:xfrm>
              <a:off x="726750" y="1231925"/>
              <a:ext cx="7697400" cy="337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  <a:effectLst>
              <a:outerShdw dist="171450" dir="2580000" algn="bl" rotWithShape="0">
                <a:schemeClr val="dk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03" name="Google Shape;1803;p69"/>
            <p:cNvGrpSpPr/>
            <p:nvPr/>
          </p:nvGrpSpPr>
          <p:grpSpPr>
            <a:xfrm>
              <a:off x="897150" y="1306963"/>
              <a:ext cx="447374" cy="118876"/>
              <a:chOff x="4817600" y="3594425"/>
              <a:chExt cx="447374" cy="118876"/>
            </a:xfrm>
          </p:grpSpPr>
          <p:sp>
            <p:nvSpPr>
              <p:cNvPr id="1804" name="Google Shape;1804;p69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69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69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7" name="Google Shape;1807;p69"/>
            <p:cNvGrpSpPr/>
            <p:nvPr/>
          </p:nvGrpSpPr>
          <p:grpSpPr>
            <a:xfrm>
              <a:off x="7799500" y="4410013"/>
              <a:ext cx="447374" cy="118876"/>
              <a:chOff x="4817600" y="3594425"/>
              <a:chExt cx="447374" cy="118876"/>
            </a:xfrm>
          </p:grpSpPr>
          <p:sp>
            <p:nvSpPr>
              <p:cNvPr id="1808" name="Google Shape;1808;p69"/>
              <p:cNvSpPr/>
              <p:nvPr/>
            </p:nvSpPr>
            <p:spPr>
              <a:xfrm>
                <a:off x="4817600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69"/>
              <p:cNvSpPr/>
              <p:nvPr/>
            </p:nvSpPr>
            <p:spPr>
              <a:xfrm>
                <a:off x="4983220" y="3594425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69"/>
              <p:cNvSpPr/>
              <p:nvPr/>
            </p:nvSpPr>
            <p:spPr>
              <a:xfrm>
                <a:off x="5145279" y="3594425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811" name="Google Shape;1811;p6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800" dirty="0" smtClean="0"/>
              <a:t>The Characteristics of common Phrases</a:t>
            </a:r>
            <a:endParaRPr sz="2800" dirty="0"/>
          </a:p>
        </p:txBody>
      </p:sp>
      <p:graphicFrame>
        <p:nvGraphicFramePr>
          <p:cNvPr id="14" name="Google Shape;1286;p42"/>
          <p:cNvGraphicFramePr/>
          <p:nvPr>
            <p:extLst>
              <p:ext uri="{D42A27DB-BD31-4B8C-83A1-F6EECF244321}">
                <p14:modId xmlns:p14="http://schemas.microsoft.com/office/powerpoint/2010/main" val="3819410228"/>
              </p:ext>
            </p:extLst>
          </p:nvPr>
        </p:nvGraphicFramePr>
        <p:xfrm>
          <a:off x="720000" y="1324875"/>
          <a:ext cx="7703999" cy="3279050"/>
        </p:xfrm>
        <a:graphic>
          <a:graphicData uri="http://schemas.openxmlformats.org/drawingml/2006/table">
            <a:tbl>
              <a:tblPr>
                <a:noFill/>
                <a:tableStyleId>{9EFB9A10-EE1E-4F8E-AC98-7E8A1200E385}</a:tableStyleId>
              </a:tblPr>
              <a:tblGrid>
                <a:gridCol w="2084160"/>
                <a:gridCol w="2697480"/>
                <a:gridCol w="2922359"/>
              </a:tblGrid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Universality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6.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Expressing interest</a:t>
                      </a:r>
                      <a:endParaRPr lang="en-US" sz="1600" b="1" dirty="0" smtClean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  <a:p>
                      <a:endParaRPr lang="en-US" dirty="0"/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11.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Adaptability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2.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Politeness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7.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Ease of use</a:t>
                      </a:r>
                      <a:r>
                        <a:rPr lang="en-US" sz="14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12.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Establishing Rapport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3.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Versatility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8.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Non-controversial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13. Small Talk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4.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Non-invasive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9.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Conversation Starters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14.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Time Relevance</a:t>
                      </a:r>
                      <a:endParaRPr lang="en-US" sz="14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25" marR="91425" marT="0" marB="0" anchor="ctr"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5.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Icebreaker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10.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Cultural Norms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smtClean="0">
                          <a:solidFill>
                            <a:schemeClr val="dk1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15. </a:t>
                      </a:r>
                      <a:r>
                        <a:rPr lang="en-US" sz="14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Introduction and recognition</a:t>
                      </a:r>
                      <a:endParaRPr sz="1600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" name="Google Shape;1836;p7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800" dirty="0"/>
              <a:t>Simple instructions of Common Phrases</a:t>
            </a:r>
            <a:endParaRPr sz="2800" dirty="0"/>
          </a:p>
        </p:txBody>
      </p:sp>
      <p:grpSp>
        <p:nvGrpSpPr>
          <p:cNvPr id="1837" name="Google Shape;1837;p71"/>
          <p:cNvGrpSpPr/>
          <p:nvPr/>
        </p:nvGrpSpPr>
        <p:grpSpPr>
          <a:xfrm>
            <a:off x="716675" y="1206550"/>
            <a:ext cx="7710600" cy="3397500"/>
            <a:chOff x="716675" y="1206550"/>
            <a:chExt cx="7710600" cy="3397500"/>
          </a:xfrm>
        </p:grpSpPr>
        <p:sp>
          <p:nvSpPr>
            <p:cNvPr id="1838" name="Google Shape;1838;p71"/>
            <p:cNvSpPr/>
            <p:nvPr/>
          </p:nvSpPr>
          <p:spPr>
            <a:xfrm>
              <a:off x="716675" y="1206550"/>
              <a:ext cx="7710600" cy="3397500"/>
            </a:xfrm>
            <a:prstGeom prst="rect">
              <a:avLst/>
            </a:pr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1450" dir="2400000" algn="bl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39" name="Google Shape;1839;p71"/>
            <p:cNvGrpSpPr/>
            <p:nvPr/>
          </p:nvGrpSpPr>
          <p:grpSpPr>
            <a:xfrm>
              <a:off x="897150" y="1281588"/>
              <a:ext cx="7349724" cy="3246451"/>
              <a:chOff x="897150" y="1281588"/>
              <a:chExt cx="7349724" cy="3246451"/>
            </a:xfrm>
          </p:grpSpPr>
          <p:sp>
            <p:nvSpPr>
              <p:cNvPr id="1840" name="Google Shape;1840;p71"/>
              <p:cNvSpPr/>
              <p:nvPr/>
            </p:nvSpPr>
            <p:spPr>
              <a:xfrm>
                <a:off x="897150" y="1281588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71"/>
              <p:cNvSpPr/>
              <p:nvPr/>
            </p:nvSpPr>
            <p:spPr>
              <a:xfrm>
                <a:off x="1062770" y="1281588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71"/>
              <p:cNvSpPr/>
              <p:nvPr/>
            </p:nvSpPr>
            <p:spPr>
              <a:xfrm>
                <a:off x="1224829" y="1281588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71"/>
              <p:cNvSpPr/>
              <p:nvPr/>
            </p:nvSpPr>
            <p:spPr>
              <a:xfrm>
                <a:off x="7799500" y="4409163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1" y="31"/>
                    </a:cubicBezTo>
                    <a:cubicBezTo>
                      <a:pt x="0" y="71"/>
                      <a:pt x="0" y="112"/>
                      <a:pt x="21" y="152"/>
                    </a:cubicBezTo>
                    <a:lnTo>
                      <a:pt x="525" y="656"/>
                    </a:lnTo>
                    <a:lnTo>
                      <a:pt x="21" y="1140"/>
                    </a:lnTo>
                    <a:cubicBezTo>
                      <a:pt x="0" y="1180"/>
                      <a:pt x="0" y="1241"/>
                      <a:pt x="21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2" y="1301"/>
                      <a:pt x="162" y="1281"/>
                    </a:cubicBezTo>
                    <a:lnTo>
                      <a:pt x="646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61" y="11"/>
                      <a:pt x="1240" y="1"/>
                      <a:pt x="1218" y="1"/>
                    </a:cubicBezTo>
                    <a:cubicBezTo>
                      <a:pt x="1195" y="1"/>
                      <a:pt x="1170" y="11"/>
                      <a:pt x="1150" y="31"/>
                    </a:cubicBezTo>
                    <a:lnTo>
                      <a:pt x="646" y="515"/>
                    </a:lnTo>
                    <a:lnTo>
                      <a:pt x="162" y="31"/>
                    </a:lnTo>
                    <a:cubicBezTo>
                      <a:pt x="142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71"/>
              <p:cNvSpPr/>
              <p:nvPr/>
            </p:nvSpPr>
            <p:spPr>
              <a:xfrm>
                <a:off x="7965120" y="4409163"/>
                <a:ext cx="119786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1302" extrusionOk="0">
                    <a:moveTo>
                      <a:pt x="102" y="1"/>
                    </a:moveTo>
                    <a:cubicBezTo>
                      <a:pt x="82" y="1"/>
                      <a:pt x="61" y="11"/>
                      <a:pt x="41" y="31"/>
                    </a:cubicBezTo>
                    <a:cubicBezTo>
                      <a:pt x="1" y="71"/>
                      <a:pt x="1" y="112"/>
                      <a:pt x="41" y="152"/>
                    </a:cubicBezTo>
                    <a:lnTo>
                      <a:pt x="525" y="656"/>
                    </a:lnTo>
                    <a:lnTo>
                      <a:pt x="41" y="1140"/>
                    </a:lnTo>
                    <a:cubicBezTo>
                      <a:pt x="1" y="1180"/>
                      <a:pt x="1" y="1241"/>
                      <a:pt x="41" y="1281"/>
                    </a:cubicBezTo>
                    <a:cubicBezTo>
                      <a:pt x="61" y="1301"/>
                      <a:pt x="82" y="1301"/>
                      <a:pt x="102" y="1301"/>
                    </a:cubicBezTo>
                    <a:cubicBezTo>
                      <a:pt x="122" y="1301"/>
                      <a:pt x="142" y="1301"/>
                      <a:pt x="162" y="1281"/>
                    </a:cubicBezTo>
                    <a:lnTo>
                      <a:pt x="666" y="777"/>
                    </a:lnTo>
                    <a:lnTo>
                      <a:pt x="1150" y="1281"/>
                    </a:lnTo>
                    <a:cubicBezTo>
                      <a:pt x="1170" y="1301"/>
                      <a:pt x="1191" y="1301"/>
                      <a:pt x="1211" y="1301"/>
                    </a:cubicBezTo>
                    <a:cubicBezTo>
                      <a:pt x="1251" y="1301"/>
                      <a:pt x="1271" y="1301"/>
                      <a:pt x="1291" y="1281"/>
                    </a:cubicBezTo>
                    <a:cubicBezTo>
                      <a:pt x="1312" y="1241"/>
                      <a:pt x="1312" y="1180"/>
                      <a:pt x="1291" y="1140"/>
                    </a:cubicBezTo>
                    <a:lnTo>
                      <a:pt x="787" y="656"/>
                    </a:lnTo>
                    <a:lnTo>
                      <a:pt x="1291" y="152"/>
                    </a:lnTo>
                    <a:cubicBezTo>
                      <a:pt x="1312" y="112"/>
                      <a:pt x="1312" y="71"/>
                      <a:pt x="1291" y="31"/>
                    </a:cubicBezTo>
                    <a:cubicBezTo>
                      <a:pt x="1271" y="11"/>
                      <a:pt x="1246" y="1"/>
                      <a:pt x="1221" y="1"/>
                    </a:cubicBezTo>
                    <a:cubicBezTo>
                      <a:pt x="1196" y="1"/>
                      <a:pt x="1170" y="11"/>
                      <a:pt x="1150" y="31"/>
                    </a:cubicBezTo>
                    <a:lnTo>
                      <a:pt x="666" y="515"/>
                    </a:lnTo>
                    <a:lnTo>
                      <a:pt x="162" y="31"/>
                    </a:lnTo>
                    <a:cubicBezTo>
                      <a:pt x="142" y="11"/>
                      <a:pt x="122" y="1"/>
                      <a:pt x="1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71"/>
              <p:cNvSpPr/>
              <p:nvPr/>
            </p:nvSpPr>
            <p:spPr>
              <a:xfrm>
                <a:off x="8127179" y="4409163"/>
                <a:ext cx="119694" cy="118876"/>
              </a:xfrm>
              <a:custGeom>
                <a:avLst/>
                <a:gdLst/>
                <a:ahLst/>
                <a:cxnLst/>
                <a:rect l="l" t="t" r="r" b="b"/>
                <a:pathLst>
                  <a:path w="1311" h="1302" extrusionOk="0">
                    <a:moveTo>
                      <a:pt x="91" y="1"/>
                    </a:moveTo>
                    <a:cubicBezTo>
                      <a:pt x="66" y="1"/>
                      <a:pt x="41" y="11"/>
                      <a:pt x="20" y="31"/>
                    </a:cubicBezTo>
                    <a:cubicBezTo>
                      <a:pt x="0" y="71"/>
                      <a:pt x="0" y="112"/>
                      <a:pt x="20" y="152"/>
                    </a:cubicBezTo>
                    <a:lnTo>
                      <a:pt x="525" y="656"/>
                    </a:lnTo>
                    <a:lnTo>
                      <a:pt x="20" y="1140"/>
                    </a:lnTo>
                    <a:cubicBezTo>
                      <a:pt x="0" y="1180"/>
                      <a:pt x="0" y="1241"/>
                      <a:pt x="20" y="1281"/>
                    </a:cubicBezTo>
                    <a:cubicBezTo>
                      <a:pt x="41" y="1301"/>
                      <a:pt x="61" y="1301"/>
                      <a:pt x="101" y="1301"/>
                    </a:cubicBezTo>
                    <a:cubicBezTo>
                      <a:pt x="121" y="1301"/>
                      <a:pt x="141" y="1301"/>
                      <a:pt x="162" y="1281"/>
                    </a:cubicBezTo>
                    <a:lnTo>
                      <a:pt x="645" y="777"/>
                    </a:lnTo>
                    <a:lnTo>
                      <a:pt x="1150" y="1281"/>
                    </a:lnTo>
                    <a:cubicBezTo>
                      <a:pt x="1170" y="1301"/>
                      <a:pt x="1190" y="1301"/>
                      <a:pt x="1210" y="1301"/>
                    </a:cubicBezTo>
                    <a:cubicBezTo>
                      <a:pt x="1230" y="1301"/>
                      <a:pt x="1250" y="1301"/>
                      <a:pt x="1271" y="1281"/>
                    </a:cubicBezTo>
                    <a:cubicBezTo>
                      <a:pt x="1311" y="1241"/>
                      <a:pt x="1311" y="1180"/>
                      <a:pt x="1271" y="1140"/>
                    </a:cubicBezTo>
                    <a:lnTo>
                      <a:pt x="787" y="656"/>
                    </a:lnTo>
                    <a:lnTo>
                      <a:pt x="1271" y="152"/>
                    </a:lnTo>
                    <a:cubicBezTo>
                      <a:pt x="1311" y="112"/>
                      <a:pt x="1311" y="71"/>
                      <a:pt x="1271" y="31"/>
                    </a:cubicBezTo>
                    <a:cubicBezTo>
                      <a:pt x="1250" y="11"/>
                      <a:pt x="1230" y="1"/>
                      <a:pt x="1210" y="1"/>
                    </a:cubicBezTo>
                    <a:cubicBezTo>
                      <a:pt x="1190" y="1"/>
                      <a:pt x="1170" y="11"/>
                      <a:pt x="1150" y="31"/>
                    </a:cubicBezTo>
                    <a:lnTo>
                      <a:pt x="645" y="515"/>
                    </a:lnTo>
                    <a:lnTo>
                      <a:pt x="162" y="31"/>
                    </a:lnTo>
                    <a:cubicBezTo>
                      <a:pt x="141" y="11"/>
                      <a:pt x="116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13" name="Google Shape;1286;p42"/>
          <p:cNvGraphicFramePr/>
          <p:nvPr>
            <p:extLst>
              <p:ext uri="{D42A27DB-BD31-4B8C-83A1-F6EECF244321}">
                <p14:modId xmlns:p14="http://schemas.microsoft.com/office/powerpoint/2010/main" val="2843239747"/>
              </p:ext>
            </p:extLst>
          </p:nvPr>
        </p:nvGraphicFramePr>
        <p:xfrm>
          <a:off x="897149" y="1281588"/>
          <a:ext cx="7349723" cy="3279050"/>
        </p:xfrm>
        <a:graphic>
          <a:graphicData uri="http://schemas.openxmlformats.org/drawingml/2006/table">
            <a:tbl>
              <a:tblPr>
                <a:noFill/>
                <a:tableStyleId>{9EFB9A10-EE1E-4F8E-AC98-7E8A1200E385}</a:tableStyleId>
              </a:tblPr>
              <a:tblGrid>
                <a:gridCol w="7349723"/>
              </a:tblGrid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 </a:t>
                      </a:r>
                      <a:r>
                        <a:rPr lang="en-US" sz="1400" b="0" i="1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Instructions the class can easily understand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2. </a:t>
                      </a:r>
                      <a:r>
                        <a:rPr lang="en-US" sz="1400" b="0" i="1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Instructions that can be used at the beginning of a session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3.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0" i="1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Instructions that can be used at the end of a lesson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4. </a:t>
                      </a:r>
                      <a:r>
                        <a:rPr lang="en-US" sz="1400" b="0" i="1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Instructions can also be sequenced</a:t>
                      </a:r>
                      <a:endParaRPr sz="1600" b="1" u="sng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</a:tr>
              <a:tr h="6558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none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5.</a:t>
                      </a:r>
                      <a:r>
                        <a:rPr lang="en" sz="1600" b="1" u="none" baseline="0" dirty="0" smtClean="0">
                          <a:solidFill>
                            <a:schemeClr val="hlink"/>
                          </a:solidFill>
                          <a:latin typeface="Baloo 2"/>
                          <a:ea typeface="Baloo 2"/>
                          <a:cs typeface="Baloo 2"/>
                          <a:sym typeface="Baloo 2"/>
                        </a:rPr>
                        <a:t> </a:t>
                      </a:r>
                      <a:r>
                        <a:rPr lang="en-US" sz="1400" b="0" i="1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Comprehension language</a:t>
                      </a:r>
                      <a:endParaRPr sz="1600" b="1" u="none" dirty="0">
                        <a:solidFill>
                          <a:schemeClr val="dk1"/>
                        </a:solidFill>
                        <a:latin typeface="Baloo 2"/>
                        <a:ea typeface="Baloo 2"/>
                        <a:cs typeface="Baloo 2"/>
                        <a:sym typeface="Baloo 2"/>
                      </a:endParaRPr>
                    </a:p>
                  </a:txBody>
                  <a:tcPr marL="91425" marR="91425" marT="0" marB="0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63040" y="655320"/>
            <a:ext cx="5989320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accent6"/>
                </a:solidFill>
              </a:rPr>
              <a:t>Terima</a:t>
            </a:r>
            <a:r>
              <a:rPr lang="en-US" sz="1600" b="1" dirty="0" smtClean="0">
                <a:solidFill>
                  <a:schemeClr val="accent6"/>
                </a:solidFill>
              </a:rPr>
              <a:t> </a:t>
            </a:r>
            <a:r>
              <a:rPr lang="en-US" sz="1600" b="1" dirty="0" err="1" smtClean="0">
                <a:solidFill>
                  <a:schemeClr val="accent6"/>
                </a:solidFill>
              </a:rPr>
              <a:t>kasih</a:t>
            </a:r>
            <a:r>
              <a:rPr lang="en-US" sz="1600" b="1" dirty="0" smtClean="0">
                <a:solidFill>
                  <a:schemeClr val="accent6"/>
                </a:solidFill>
              </a:rPr>
              <a:t> </a:t>
            </a:r>
            <a:r>
              <a:rPr lang="en-US" sz="1600" b="1" dirty="0" err="1" smtClean="0">
                <a:solidFill>
                  <a:schemeClr val="accent6"/>
                </a:solidFill>
              </a:rPr>
              <a:t>atas</a:t>
            </a:r>
            <a:r>
              <a:rPr lang="en-US" sz="1600" b="1" dirty="0" smtClean="0">
                <a:solidFill>
                  <a:schemeClr val="accent6"/>
                </a:solidFill>
              </a:rPr>
              <a:t> </a:t>
            </a:r>
            <a:r>
              <a:rPr lang="en-US" sz="1600" b="1" dirty="0" err="1" smtClean="0">
                <a:solidFill>
                  <a:schemeClr val="accent6"/>
                </a:solidFill>
              </a:rPr>
              <a:t>dukungan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65760" y="3429000"/>
            <a:ext cx="8778240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DIREKTORAT PEMBELAJARAN DAN KEMAHASISWAAN (BELMAWA)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3779520"/>
            <a:ext cx="8991600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KEMENTERIAN PENDIDIKAN, KEBUDAYAAN, RISET DAN TEKNOLOGI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36320" y="4171950"/>
            <a:ext cx="7223760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(KEMDIKBUDRISTEK)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5" t="15683" r="27796" b="14371"/>
          <a:stretch/>
        </p:blipFill>
        <p:spPr>
          <a:xfrm>
            <a:off x="3786692" y="1554480"/>
            <a:ext cx="1430767" cy="153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52416"/>
      </p:ext>
    </p:extLst>
  </p:cSld>
  <p:clrMapOvr>
    <a:masterClrMapping/>
  </p:clrMapOvr>
</p:sld>
</file>

<file path=ppt/theme/theme1.xml><?xml version="1.0" encoding="utf-8"?>
<a:theme xmlns:a="http://schemas.openxmlformats.org/drawingml/2006/main" name="Tuscany Theme for Marketing by Slidesgo">
  <a:themeElements>
    <a:clrScheme name="Simple Light">
      <a:dk1>
        <a:srgbClr val="25103B"/>
      </a:dk1>
      <a:lt1>
        <a:srgbClr val="FA8147"/>
      </a:lt1>
      <a:dk2>
        <a:srgbClr val="FFF9E5"/>
      </a:dk2>
      <a:lt2>
        <a:srgbClr val="ECB281"/>
      </a:lt2>
      <a:accent1>
        <a:srgbClr val="F14936"/>
      </a:accent1>
      <a:accent2>
        <a:srgbClr val="BFA2A4"/>
      </a:accent2>
      <a:accent3>
        <a:srgbClr val="A78E92"/>
      </a:accent3>
      <a:accent4>
        <a:srgbClr val="FFFFFF"/>
      </a:accent4>
      <a:accent5>
        <a:srgbClr val="FFFFFF"/>
      </a:accent5>
      <a:accent6>
        <a:srgbClr val="FFFFFF"/>
      </a:accent6>
      <a:hlink>
        <a:srgbClr val="25103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305</Words>
  <Application>Microsoft Office PowerPoint</Application>
  <PresentationFormat>On-screen Show (16:9)</PresentationFormat>
  <Paragraphs>57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Montserrat</vt:lpstr>
      <vt:lpstr>Baloo 2</vt:lpstr>
      <vt:lpstr>Bebas Neue</vt:lpstr>
      <vt:lpstr>Arial</vt:lpstr>
      <vt:lpstr>Tuscany Theme for Marketing by Slidesgo</vt:lpstr>
      <vt:lpstr>Common Phrases</vt:lpstr>
      <vt:lpstr>Starting a conversation using common phrases refers to the act of initiating a discussion or interaction with another person through well-established and widely recognized expressions or greetings.</vt:lpstr>
      <vt:lpstr>types of starting conversation phrases</vt:lpstr>
      <vt:lpstr>Common Phrase in starting conversation</vt:lpstr>
      <vt:lpstr>The Characteristics of common Phrases</vt:lpstr>
      <vt:lpstr>Simple instructions of Common Phrases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Tuscany Theme for Marketing</dc:title>
  <dc:creator>acer</dc:creator>
  <cp:lastModifiedBy>acer</cp:lastModifiedBy>
  <cp:revision>9</cp:revision>
  <dcterms:modified xsi:type="dcterms:W3CDTF">2023-10-26T02:46:18Z</dcterms:modified>
</cp:coreProperties>
</file>