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7930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Pengelolaan Kesuburan Tanah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0789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Pengelolaan kesuburan tanah adalah langkah krusial dalam pertanian untuk memastikan hasil optimal dan menjaga keberlanjutan lingkungan. Berikut merupakan langkah-langkah umum untuk merancang dan melaksanakan pengelolaan kesuburan tanah.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75048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9" y="5758101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5755958"/>
            <a:ext cx="176033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Muh Abror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1517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Analisis Tanah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51639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1554" y="3558064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592711"/>
            <a:ext cx="22968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Lakukan Uji Tanah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162068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Melakukan uji tanah untuk menentukan kandungan unsur hara dan pH tanah.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33199" y="49132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2504" y="495490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989552"/>
            <a:ext cx="37062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Identifikasi Kebutuhan Tanah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555313" y="5558909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Mengidentifikasi kebutuhan tanah berdasarkan hasil analisis tanah.</a:t>
            </a:r>
            <a:endParaRPr lang="en-US" sz="1750" dirty="0"/>
          </a:p>
        </p:txBody>
      </p:sp>
      <p:pic>
        <p:nvPicPr>
          <p:cNvPr id="1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658189"/>
            <a:ext cx="82111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Perencanaan Rotasi Tanaman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39010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935730"/>
            <a:ext cx="3677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Rencanakan Rotasi Tanaman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50508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Merencanakan rotasi tanaman untuk mencegah penurunan kesuburan tanah akibat pemakaian yang berlebihan.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426285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5590" y="390108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8148399" y="3935730"/>
            <a:ext cx="37374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Pilih Tanaman Penutup Tanah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8148399" y="450508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Memilih tanaman penutup tanah yang dapat meningkatkan struktur tanah.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835950"/>
            <a:ext cx="89675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5. Pemilihan Tanaman dan Varietas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407884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4113490"/>
            <a:ext cx="335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Pilih Tanaman yang Sesuai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68284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Memilih tanaman yang sesuai dengan kondisi tanah dan iklim.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426285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5590" y="407884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8148399" y="4113490"/>
            <a:ext cx="2651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Pilih Varietas Toleran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8148399" y="468284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Memilih varietas tanaman yang toleran terhadap kondisi tanah tertentu.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35950"/>
            <a:ext cx="71562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7. Pemberian Pupuk Organik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1554" y="407884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4113490"/>
            <a:ext cx="30712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Gunakan Pupuk Organik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Menggunakan pupuk organik seperti kompos, pupuk kandang, atau hijauan leguminosa untuk meningkatkan kandungan bahan organik tanah.</a:t>
            </a:r>
            <a:endParaRPr lang="en-US" sz="1750" dirty="0"/>
          </a:p>
        </p:txBody>
      </p:sp>
      <p:pic>
        <p:nvPicPr>
          <p:cNvPr id="1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137529"/>
            <a:ext cx="788491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9. Pemberian Pupuk Anorganik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3387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1554" y="338042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415070"/>
            <a:ext cx="32069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Berikan Pupuk Anorganik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98442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Berdasarkan hasil analisis tanah, berikan pupuk anorganik sesuai dengan kebutuhan tanaman.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33199" y="509099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2504" y="513266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5167313"/>
            <a:ext cx="38115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Ikuti Dosis dan Waktu Aplikasi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555313" y="5736669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Ikuti dosis dan waktu aplikasi yang disarankan.</a:t>
            </a:r>
            <a:endParaRPr lang="en-US" sz="1750" dirty="0"/>
          </a:p>
        </p:txBody>
      </p:sp>
      <p:pic>
        <p:nvPicPr>
          <p:cNvPr id="1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835950"/>
            <a:ext cx="71624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11. Teknik Konservasi Tanah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407884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4113490"/>
            <a:ext cx="44120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Terapkan Teknik Konservasi Tanah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682847"/>
            <a:ext cx="98323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Terapkan teknik konservasi tanah seperti penanaman teras, penerapan mulsa, dan pengendalian erosi.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2023-12-04T01:31:33Z</dcterms:created>
  <dcterms:modified xsi:type="dcterms:W3CDTF">2023-12-04T01:31:33Z</dcterms:modified>
</cp:coreProperties>
</file>