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8" r:id="rId3"/>
    <p:sldId id="262" r:id="rId4"/>
    <p:sldId id="261" r:id="rId5"/>
    <p:sldId id="259" r:id="rId6"/>
    <p:sldId id="264" r:id="rId7"/>
    <p:sldId id="265" r:id="rId8"/>
    <p:sldId id="266" r:id="rId9"/>
    <p:sldId id="267" r:id="rId10"/>
    <p:sldId id="260" r:id="rId11"/>
    <p:sldId id="268" r:id="rId12"/>
    <p:sldId id="27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5369A-AF3F-4FFC-968C-7D6509722454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03AED-D333-4898-A595-D8D80FAF76F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10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03AED-D333-4898-A595-D8D80FAF76FD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350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9117-735D-0CB6-2904-0446341D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1266F-69D2-96BE-DDEB-404DA5E76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4CA3A-70A7-EBF8-DBC4-A2D7A748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5A7F1-3AB9-F5A5-B710-24424073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9D0F9-E1F0-58CC-3735-3DE19898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045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3B4B-E459-3304-233B-135C899D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A65E9-DF77-C6AC-1F26-3A5032E93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3602-7987-133C-BE72-0BE89311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430C9-5D9E-86F1-33DE-1A75C60A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3B5A-DB51-CCE7-559A-D9C4F110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237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1189B-F250-C073-5AB6-25287D512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1AE25-57C5-852D-5F1E-18B31B0D7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CDF12-50C0-B52D-0D31-46C488A0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1CFA4-5945-21C8-80F5-DF54D558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5D968-2965-B40A-2B11-4C6562C6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014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506E-89D3-5520-86ED-3D27018B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617F-6AAF-3DE7-F288-44B3E468D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59633-3ABD-5A84-5C31-8FBC4B0C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4A693-CA81-3F2C-138A-1976576F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491AE-759F-11A7-1A22-20901E6C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798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E161-6B44-5AEB-C9DC-62CCAEFB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BE3C-6D72-49BB-21DA-85AC10FB4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422AB-F1EA-5F3C-8586-8348B2EA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D97A1-7585-BD8B-852B-E1425B3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4CA2-5D5F-4763-7341-D542DEEC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788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F579-4F94-D310-DC89-9FC43A074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0D204-6C05-9C20-BCCB-430D78772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248BB-6F0E-22FD-84B0-C2DF85564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4536C-25CC-D6BB-F27B-D3C4FC84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F467C-1F28-0B19-2C5A-768CDA00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D751F-D670-C90F-C202-0FBDF48C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818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D2B9-DF01-E573-1CFD-7F07D40A5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5A0F8-B9FC-B469-9C77-3281B7A05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286F5-025B-D2E9-5668-1E12A2569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3DF7AF-776F-1EF0-2590-A6D6B1C09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5C44E-07D6-C57B-CE80-7A87610DB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0D983-4EA9-F8EE-F155-A08F2507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F64318-68C7-4C13-3268-B2AF116C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DB92B-41CA-1698-E846-25530268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652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B24BC-6108-E2C7-2ABA-2DE74E36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6A3F7-0AFD-F061-2E70-20E3AE70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40E5E-5069-0DAD-6813-85944F26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DDF6A-3588-A0F6-60C7-C62DE94B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14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41E6BA-0D32-9680-980B-A21D5271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E01A7-B538-1B5B-DAFF-1F2855EE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29944-F94C-DCF6-D357-412A3A34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828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7A84-6066-A8BD-E2AA-C2146722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27D05-7EEE-5BBA-22D8-A2D161596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5C43A-01AA-085A-736B-C084A2860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F341C-0474-D0D7-72BD-00352B72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E371B-DD71-B224-A316-D24DC7DC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74F8C-49C8-4B53-E559-A2139044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53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5B01-DFF9-FFEB-FC12-13B44C82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E2121F-FA5C-5940-0528-63CB6DFA5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11BCE-03C7-FDF0-F74B-BD695811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868DF-F32A-D85C-9E22-AE3A2529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6869D-8F13-60D2-B4EF-8747F17F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00DC7-8E1F-1610-3C0A-A944E8B5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261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8347E-B5D1-7646-2F38-7B64B762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D151C-C124-8EF1-6DAC-5372A0357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CDE0A-70F6-B05E-94FE-4E2BE3694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AFD68-91B0-434B-8614-0F4E81475C40}" type="datetimeFigureOut">
              <a:rPr lang="en-ID" smtClean="0"/>
              <a:t>03/09/2024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16D4-7DAF-31B2-8690-817F85B76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1D5DE-C6C9-AA58-131E-CB4AE58F5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EEF1-4403-4BEF-A108-F898519DBB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192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lue sign&#10;&#10;Description automatically generated">
            <a:extLst>
              <a:ext uri="{FF2B5EF4-FFF2-40B4-BE49-F238E27FC236}">
                <a16:creationId xmlns:a16="http://schemas.microsoft.com/office/drawing/2014/main" id="{B5E23A51-046C-AB48-B25B-5D1569714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22" y="858"/>
            <a:ext cx="12190476" cy="6857143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A092A4F-CF70-5E0E-AE02-C4E62498727A}"/>
              </a:ext>
            </a:extLst>
          </p:cNvPr>
          <p:cNvSpPr txBox="1"/>
          <p:nvPr/>
        </p:nvSpPr>
        <p:spPr>
          <a:xfrm>
            <a:off x="3505200" y="5410200"/>
            <a:ext cx="6654800" cy="385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576">
              <a:lnSpc>
                <a:spcPts val="3290"/>
              </a:lnSpc>
            </a:pPr>
            <a:r>
              <a:rPr lang="en-US" sz="2000" dirty="0">
                <a:solidFill>
                  <a:prstClr val="white"/>
                </a:solidFill>
                <a:latin typeface="Garet Bold"/>
                <a:ea typeface="Garet Bold"/>
                <a:cs typeface="Garet Bold"/>
                <a:sym typeface="Garet Bold"/>
              </a:rPr>
              <a:t>Ir. Hence Sandi David </a:t>
            </a:r>
            <a:r>
              <a:rPr lang="en-US" sz="2000" dirty="0" err="1">
                <a:solidFill>
                  <a:prstClr val="white"/>
                </a:solidFill>
                <a:latin typeface="Garet Bold"/>
                <a:ea typeface="Garet Bold"/>
                <a:cs typeface="Garet Bold"/>
                <a:sym typeface="Garet Bold"/>
              </a:rPr>
              <a:t>Roring</a:t>
            </a:r>
            <a:r>
              <a:rPr lang="en-US" sz="2000" dirty="0">
                <a:solidFill>
                  <a:prstClr val="white"/>
                </a:solidFill>
                <a:latin typeface="Garet Bold"/>
                <a:ea typeface="Garet Bold"/>
                <a:cs typeface="Garet Bold"/>
                <a:sym typeface="Garet Bold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Garet Bold"/>
                <a:ea typeface="Garet Bold"/>
                <a:cs typeface="Garet Bold"/>
                <a:sym typeface="Garet Bold"/>
              </a:rPr>
              <a:t>S.Pd</a:t>
            </a:r>
            <a:r>
              <a:rPr lang="en-US" sz="2000" dirty="0">
                <a:solidFill>
                  <a:prstClr val="white"/>
                </a:solidFill>
                <a:latin typeface="Garet Bold"/>
                <a:ea typeface="Garet Bold"/>
                <a:cs typeface="Garet Bold"/>
                <a:sym typeface="Garet Bold"/>
              </a:rPr>
              <a:t>., M.T.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CBD3A0-BF43-D0F0-3704-5A0427117BE9}"/>
              </a:ext>
            </a:extLst>
          </p:cNvPr>
          <p:cNvSpPr/>
          <p:nvPr/>
        </p:nvSpPr>
        <p:spPr>
          <a:xfrm>
            <a:off x="4060785" y="2507849"/>
            <a:ext cx="4359798" cy="1061013"/>
          </a:xfrm>
          <a:prstGeom prst="rect">
            <a:avLst/>
          </a:prstGeom>
          <a:solidFill>
            <a:srgbClr val="004A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33" b="1" spc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DENAH &amp; TAMPAK PADA BANGUNAN</a:t>
            </a:r>
            <a:endParaRPr lang="id-ID" sz="3333" b="1" spc="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67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98656-1B0D-59C7-6E57-7D552082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MENGGAMBAR DENAH</a:t>
            </a:r>
            <a:endParaRPr lang="en-ID" sz="6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FC20C-B287-BFD5-293A-B44DBBF67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1" y="1348410"/>
            <a:ext cx="11863537" cy="41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0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98656-1B0D-59C7-6E57-7D552082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MENGGAMBAR DENAH</a:t>
            </a:r>
            <a:endParaRPr lang="en-ID" sz="6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11331-F0AF-CC17-CEB1-0CC8BF1F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" y="1623760"/>
            <a:ext cx="12171549" cy="43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6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82DEC-7C3F-43E7-F9FF-0E6AF59C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60" y="264096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DISKUSI &amp; TANYA JAWAB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70509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38475-7190-20C3-32E7-0819B715E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59" y="374430"/>
            <a:ext cx="10451881" cy="58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86E7-DD94-F550-856E-4033CC5B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MENGGAMBAR DENAH</a:t>
            </a:r>
            <a:endParaRPr lang="en-ID" sz="6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3450A-B1FB-953F-A686-82A862978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6" y="1825625"/>
            <a:ext cx="11667138" cy="41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8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86E7-DD94-F550-856E-4033CC5B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55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MENGGAMBAR DENAH</a:t>
            </a:r>
            <a:endParaRPr lang="en-ID" sz="6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F581-AA71-BB0E-103D-897A80355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1080"/>
            <a:ext cx="10969702" cy="55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0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86E7-DD94-F550-856E-4033CC5B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MENGGAMBAR DENAH</a:t>
            </a:r>
            <a:endParaRPr lang="en-ID" sz="6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3287D-0369-3061-0913-489162932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2891"/>
            <a:ext cx="12203624" cy="37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2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E3CE861-9CAE-C406-6ED6-5E56C2F2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MENGGAMBAR DENAH</a:t>
            </a:r>
            <a:endParaRPr lang="en-ID" sz="6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D8C38-63E1-7179-ED2E-64C34E3ED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032"/>
            <a:ext cx="12192000" cy="55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98656-1B0D-59C7-6E57-7D552082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78"/>
            <a:ext cx="10515600" cy="110106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MENGGAMBAR DENAH</a:t>
            </a:r>
            <a:endParaRPr lang="en-ID" sz="6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F77A36-CCEA-89F3-4607-E87DF17B3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491"/>
            <a:ext cx="12192000" cy="61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1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98656-1B0D-59C7-6E57-7D552082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MENGGAMBAR DENAH</a:t>
            </a:r>
            <a:endParaRPr lang="en-ID" sz="6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9FA2FA-E394-0663-0EF9-28AD87A0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34" y="1039554"/>
            <a:ext cx="9087510" cy="58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6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98656-1B0D-59C7-6E57-7D552082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MENGGAMBAR DENAH</a:t>
            </a:r>
            <a:endParaRPr lang="en-ID" sz="6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0BFDE-11F3-506D-F2D0-0E9E657E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31" y="1080938"/>
            <a:ext cx="10006737" cy="557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8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98656-1B0D-59C7-6E57-7D5520824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MENGGAMBAR DENAH</a:t>
            </a:r>
            <a:endParaRPr lang="en-ID" sz="6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6D5BD-5975-9635-A918-ED01759E9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4315"/>
            <a:ext cx="10515600" cy="5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45</Words>
  <Application>Microsoft Office PowerPoint</Application>
  <PresentationFormat>Widescreen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Garet Bold</vt:lpstr>
      <vt:lpstr>Office Theme</vt:lpstr>
      <vt:lpstr>PowerPoint Presentation</vt:lpstr>
      <vt:lpstr>MENGGAMBAR DENAH</vt:lpstr>
      <vt:lpstr>MENGGAMBAR DENAH</vt:lpstr>
      <vt:lpstr>MENGGAMBAR DENAH</vt:lpstr>
      <vt:lpstr>MENGGAMBAR DENAH</vt:lpstr>
      <vt:lpstr>MENGGAMBAR DENAH</vt:lpstr>
      <vt:lpstr>MENGGAMBAR DENAH</vt:lpstr>
      <vt:lpstr>MENGGAMBAR DENAH</vt:lpstr>
      <vt:lpstr>MENGGAMBAR DENAH</vt:lpstr>
      <vt:lpstr>MENGGAMBAR DENAH</vt:lpstr>
      <vt:lpstr>MENGGAMBAR DENAH</vt:lpstr>
      <vt:lpstr>DISKUSI &amp; TANYA JAWAB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MENGGAMBAR DENAH</dc:title>
  <dc:creator>fenny moniaga</dc:creator>
  <cp:lastModifiedBy>Brigitha  Raco</cp:lastModifiedBy>
  <cp:revision>2</cp:revision>
  <dcterms:created xsi:type="dcterms:W3CDTF">2024-08-14T02:33:21Z</dcterms:created>
  <dcterms:modified xsi:type="dcterms:W3CDTF">2024-09-03T07:37:39Z</dcterms:modified>
</cp:coreProperties>
</file>