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March" charset="1" panose="02000500000000000000"/>
      <p:regular r:id="rId12"/>
    </p:embeddedFont>
    <p:embeddedFont>
      <p:font typeface="Canva Sans Bold" charset="1" panose="020B0803030501040103"/>
      <p:regular r:id="rId13"/>
    </p:embeddedFont>
    <p:embeddedFont>
      <p:font typeface="Canva Sans" charset="1" panose="020B0503030501040103"/>
      <p:regular r:id="rId14"/>
    </p:embeddedFont>
    <p:embeddedFont>
      <p:font typeface="Poppins Bold" charset="1" panose="0000080000000000000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2" Target="../media/image21.png" Type="http://schemas.openxmlformats.org/officeDocument/2006/relationships/image"/><Relationship Id="rId3" Target="../media/image2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12" Target="../media/image31.png" Type="http://schemas.openxmlformats.org/officeDocument/2006/relationships/image"/><Relationship Id="rId13" Target="../media/image32.svg" Type="http://schemas.openxmlformats.org/officeDocument/2006/relationships/image"/><Relationship Id="rId2" Target="../media/image21.png" Type="http://schemas.openxmlformats.org/officeDocument/2006/relationships/image"/><Relationship Id="rId3" Target="../media/image2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25.png" Type="http://schemas.openxmlformats.org/officeDocument/2006/relationships/image"/><Relationship Id="rId7" Target="../media/image2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33.png" Type="http://schemas.openxmlformats.org/officeDocument/2006/relationships/image"/><Relationship Id="rId4" Target="../media/image34.svg" Type="http://schemas.openxmlformats.org/officeDocument/2006/relationships/image"/><Relationship Id="rId5" Target="../media/image35.png" Type="http://schemas.openxmlformats.org/officeDocument/2006/relationships/image"/><Relationship Id="rId6" Target="../media/image36.svg" Type="http://schemas.openxmlformats.org/officeDocument/2006/relationships/image"/><Relationship Id="rId7" Target="../media/image37.png" Type="http://schemas.openxmlformats.org/officeDocument/2006/relationships/image"/><Relationship Id="rId8" Target="../media/image38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7.png" Type="http://schemas.openxmlformats.org/officeDocument/2006/relationships/image"/><Relationship Id="rId11" Target="../media/image28.svg" Type="http://schemas.openxmlformats.org/officeDocument/2006/relationships/image"/><Relationship Id="rId12" Target="../media/image41.png" Type="http://schemas.openxmlformats.org/officeDocument/2006/relationships/image"/><Relationship Id="rId13" Target="../media/image42.svg" Type="http://schemas.openxmlformats.org/officeDocument/2006/relationships/image"/><Relationship Id="rId2" Target="../media/image21.png" Type="http://schemas.openxmlformats.org/officeDocument/2006/relationships/image"/><Relationship Id="rId3" Target="../media/image22.svg" Type="http://schemas.openxmlformats.org/officeDocument/2006/relationships/image"/><Relationship Id="rId4" Target="../media/image23.png" Type="http://schemas.openxmlformats.org/officeDocument/2006/relationships/image"/><Relationship Id="rId5" Target="../media/image24.svg" Type="http://schemas.openxmlformats.org/officeDocument/2006/relationships/image"/><Relationship Id="rId6" Target="../media/image39.png" Type="http://schemas.openxmlformats.org/officeDocument/2006/relationships/image"/><Relationship Id="rId7" Target="../media/image40.svg" Type="http://schemas.openxmlformats.org/officeDocument/2006/relationships/image"/><Relationship Id="rId8" Target="../media/image25.png" Type="http://schemas.openxmlformats.org/officeDocument/2006/relationships/image"/><Relationship Id="rId9" Target="../media/image2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0.svg" Type="http://schemas.openxmlformats.org/officeDocument/2006/relationships/image"/><Relationship Id="rId11" Target="../media/image51.png" Type="http://schemas.openxmlformats.org/officeDocument/2006/relationships/image"/><Relationship Id="rId12" Target="../media/image52.svg" Type="http://schemas.openxmlformats.org/officeDocument/2006/relationships/image"/><Relationship Id="rId13" Target="../media/image53.png" Type="http://schemas.openxmlformats.org/officeDocument/2006/relationships/image"/><Relationship Id="rId14" Target="../media/image54.svg" Type="http://schemas.openxmlformats.org/officeDocument/2006/relationships/image"/><Relationship Id="rId15" Target="../media/image55.png" Type="http://schemas.openxmlformats.org/officeDocument/2006/relationships/image"/><Relationship Id="rId16" Target="../media/image56.svg" Type="http://schemas.openxmlformats.org/officeDocument/2006/relationships/image"/><Relationship Id="rId17" Target="../media/image57.png" Type="http://schemas.openxmlformats.org/officeDocument/2006/relationships/image"/><Relationship Id="rId18" Target="../media/image58.svg" Type="http://schemas.openxmlformats.org/officeDocument/2006/relationships/image"/><Relationship Id="rId19" Target="../media/image59.png" Type="http://schemas.openxmlformats.org/officeDocument/2006/relationships/image"/><Relationship Id="rId2" Target="../media/image3.png" Type="http://schemas.openxmlformats.org/officeDocument/2006/relationships/image"/><Relationship Id="rId20" Target="../media/image60.svg" Type="http://schemas.openxmlformats.org/officeDocument/2006/relationships/image"/><Relationship Id="rId3" Target="../media/image43.png" Type="http://schemas.openxmlformats.org/officeDocument/2006/relationships/image"/><Relationship Id="rId4" Target="../media/image44.svg" Type="http://schemas.openxmlformats.org/officeDocument/2006/relationships/image"/><Relationship Id="rId5" Target="../media/image45.png" Type="http://schemas.openxmlformats.org/officeDocument/2006/relationships/image"/><Relationship Id="rId6" Target="../media/image46.svg" Type="http://schemas.openxmlformats.org/officeDocument/2006/relationships/image"/><Relationship Id="rId7" Target="../media/image47.png" Type="http://schemas.openxmlformats.org/officeDocument/2006/relationships/image"/><Relationship Id="rId8" Target="../media/image48.svg" Type="http://schemas.openxmlformats.org/officeDocument/2006/relationships/image"/><Relationship Id="rId9" Target="../media/image49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F0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293398" y="3168072"/>
            <a:ext cx="21401447" cy="7077422"/>
          </a:xfrm>
          <a:custGeom>
            <a:avLst/>
            <a:gdLst/>
            <a:ahLst/>
            <a:cxnLst/>
            <a:rect r="r" b="b" t="t" l="l"/>
            <a:pathLst>
              <a:path h="7077422" w="21401447">
                <a:moveTo>
                  <a:pt x="0" y="0"/>
                </a:moveTo>
                <a:lnTo>
                  <a:pt x="21401447" y="0"/>
                </a:lnTo>
                <a:lnTo>
                  <a:pt x="21401447" y="7077422"/>
                </a:lnTo>
                <a:lnTo>
                  <a:pt x="0" y="707742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3535501" y="6386501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226321" y="7017601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899" y="0"/>
                </a:lnTo>
                <a:lnTo>
                  <a:pt x="8239899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-812612" y="7595512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9000736" y="6201037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5908124" y="4236518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2736219" y="6386501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920876" y="8024869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899" y="0"/>
                </a:lnTo>
                <a:lnTo>
                  <a:pt x="8239899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true" flipV="false" rot="-564734">
            <a:off x="2605740" y="5128955"/>
            <a:ext cx="3178130" cy="3306247"/>
          </a:xfrm>
          <a:custGeom>
            <a:avLst/>
            <a:gdLst/>
            <a:ahLst/>
            <a:cxnLst/>
            <a:rect r="r" b="b" t="t" l="l"/>
            <a:pathLst>
              <a:path h="3306247" w="3178130">
                <a:moveTo>
                  <a:pt x="3178129" y="0"/>
                </a:moveTo>
                <a:lnTo>
                  <a:pt x="0" y="0"/>
                </a:lnTo>
                <a:lnTo>
                  <a:pt x="0" y="3306247"/>
                </a:lnTo>
                <a:lnTo>
                  <a:pt x="3178129" y="3306247"/>
                </a:lnTo>
                <a:lnTo>
                  <a:pt x="3178129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0" y="5096440"/>
            <a:ext cx="18288000" cy="6047810"/>
          </a:xfrm>
          <a:custGeom>
            <a:avLst/>
            <a:gdLst/>
            <a:ahLst/>
            <a:cxnLst/>
            <a:rect r="r" b="b" t="t" l="l"/>
            <a:pathLst>
              <a:path h="6047810" w="18288000">
                <a:moveTo>
                  <a:pt x="0" y="0"/>
                </a:moveTo>
                <a:lnTo>
                  <a:pt x="18288000" y="0"/>
                </a:lnTo>
                <a:lnTo>
                  <a:pt x="18288000" y="6047810"/>
                </a:lnTo>
                <a:lnTo>
                  <a:pt x="0" y="60478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-3777353" y="7708369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899" y="0"/>
                </a:lnTo>
                <a:lnTo>
                  <a:pt x="8239899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984468" y="8339469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-1054465" y="8917380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8758884" y="7522905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2279190" y="7344545"/>
            <a:ext cx="3763172" cy="4114800"/>
          </a:xfrm>
          <a:custGeom>
            <a:avLst/>
            <a:gdLst/>
            <a:ahLst/>
            <a:cxnLst/>
            <a:rect r="r" b="b" t="t" l="l"/>
            <a:pathLst>
              <a:path h="4114800" w="3763172">
                <a:moveTo>
                  <a:pt x="0" y="0"/>
                </a:moveTo>
                <a:lnTo>
                  <a:pt x="3763171" y="0"/>
                </a:lnTo>
                <a:lnTo>
                  <a:pt x="376317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5666271" y="5558386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12494366" y="7708369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5679023" y="9346737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0" y="6649280"/>
            <a:ext cx="18288000" cy="6047810"/>
          </a:xfrm>
          <a:custGeom>
            <a:avLst/>
            <a:gdLst/>
            <a:ahLst/>
            <a:cxnLst/>
            <a:rect r="r" b="b" t="t" l="l"/>
            <a:pathLst>
              <a:path h="6047810" w="18288000">
                <a:moveTo>
                  <a:pt x="0" y="0"/>
                </a:moveTo>
                <a:lnTo>
                  <a:pt x="18288000" y="0"/>
                </a:lnTo>
                <a:lnTo>
                  <a:pt x="18288000" y="6047811"/>
                </a:lnTo>
                <a:lnTo>
                  <a:pt x="0" y="604781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1" id="21"/>
          <p:cNvGrpSpPr/>
          <p:nvPr/>
        </p:nvGrpSpPr>
        <p:grpSpPr>
          <a:xfrm rot="6787184">
            <a:off x="6915780" y="7672539"/>
            <a:ext cx="539310" cy="1333860"/>
            <a:chOff x="0" y="0"/>
            <a:chExt cx="471149" cy="1165279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471149" cy="1165279"/>
            </a:xfrm>
            <a:custGeom>
              <a:avLst/>
              <a:gdLst/>
              <a:ahLst/>
              <a:cxnLst/>
              <a:rect r="r" b="b" t="t" l="l"/>
              <a:pathLst>
                <a:path h="1165279" w="471149">
                  <a:moveTo>
                    <a:pt x="235574" y="0"/>
                  </a:moveTo>
                  <a:cubicBezTo>
                    <a:pt x="105470" y="0"/>
                    <a:pt x="0" y="260857"/>
                    <a:pt x="0" y="582640"/>
                  </a:cubicBezTo>
                  <a:cubicBezTo>
                    <a:pt x="0" y="904423"/>
                    <a:pt x="105470" y="1165279"/>
                    <a:pt x="235574" y="1165279"/>
                  </a:cubicBezTo>
                  <a:cubicBezTo>
                    <a:pt x="365678" y="1165279"/>
                    <a:pt x="471149" y="904423"/>
                    <a:pt x="471149" y="582640"/>
                  </a:cubicBezTo>
                  <a:cubicBezTo>
                    <a:pt x="471149" y="260857"/>
                    <a:pt x="365678" y="0"/>
                    <a:pt x="235574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72A6C3">
                    <a:alpha val="100000"/>
                  </a:srgbClr>
                </a:gs>
                <a:gs pos="100000">
                  <a:srgbClr val="706E6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23" id="23"/>
            <p:cNvSpPr txBox="true"/>
            <p:nvPr/>
          </p:nvSpPr>
          <p:spPr>
            <a:xfrm>
              <a:off x="44170" y="71145"/>
              <a:ext cx="382808" cy="98488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4284033">
            <a:off x="11996377" y="6858306"/>
            <a:ext cx="466220" cy="972476"/>
            <a:chOff x="0" y="0"/>
            <a:chExt cx="558652" cy="1165279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558652" cy="1165279"/>
            </a:xfrm>
            <a:custGeom>
              <a:avLst/>
              <a:gdLst/>
              <a:ahLst/>
              <a:cxnLst/>
              <a:rect r="r" b="b" t="t" l="l"/>
              <a:pathLst>
                <a:path h="1165279" w="558652">
                  <a:moveTo>
                    <a:pt x="279326" y="0"/>
                  </a:moveTo>
                  <a:cubicBezTo>
                    <a:pt x="125059" y="0"/>
                    <a:pt x="0" y="260857"/>
                    <a:pt x="0" y="582640"/>
                  </a:cubicBezTo>
                  <a:cubicBezTo>
                    <a:pt x="0" y="904423"/>
                    <a:pt x="125059" y="1165279"/>
                    <a:pt x="279326" y="1165279"/>
                  </a:cubicBezTo>
                  <a:cubicBezTo>
                    <a:pt x="433594" y="1165279"/>
                    <a:pt x="558652" y="904423"/>
                    <a:pt x="558652" y="582640"/>
                  </a:cubicBezTo>
                  <a:cubicBezTo>
                    <a:pt x="558652" y="260857"/>
                    <a:pt x="433594" y="0"/>
                    <a:pt x="279326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72A6C3">
                    <a:alpha val="100000"/>
                  </a:srgbClr>
                </a:gs>
                <a:gs pos="100000">
                  <a:srgbClr val="706E6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26" id="26"/>
            <p:cNvSpPr txBox="true"/>
            <p:nvPr/>
          </p:nvSpPr>
          <p:spPr>
            <a:xfrm>
              <a:off x="52374" y="71145"/>
              <a:ext cx="453905" cy="98488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3060822">
            <a:off x="17859344" y="6780280"/>
            <a:ext cx="798301" cy="1012992"/>
            <a:chOff x="0" y="0"/>
            <a:chExt cx="918312" cy="1165279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918312" cy="1165279"/>
            </a:xfrm>
            <a:custGeom>
              <a:avLst/>
              <a:gdLst/>
              <a:ahLst/>
              <a:cxnLst/>
              <a:rect r="r" b="b" t="t" l="l"/>
              <a:pathLst>
                <a:path h="1165279" w="918312">
                  <a:moveTo>
                    <a:pt x="459156" y="0"/>
                  </a:moveTo>
                  <a:cubicBezTo>
                    <a:pt x="205571" y="0"/>
                    <a:pt x="0" y="260857"/>
                    <a:pt x="0" y="582640"/>
                  </a:cubicBezTo>
                  <a:cubicBezTo>
                    <a:pt x="0" y="904423"/>
                    <a:pt x="205571" y="1165279"/>
                    <a:pt x="459156" y="1165279"/>
                  </a:cubicBezTo>
                  <a:cubicBezTo>
                    <a:pt x="712741" y="1165279"/>
                    <a:pt x="918312" y="904423"/>
                    <a:pt x="918312" y="582640"/>
                  </a:cubicBezTo>
                  <a:cubicBezTo>
                    <a:pt x="918312" y="260857"/>
                    <a:pt x="712741" y="0"/>
                    <a:pt x="459156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8DC1DF">
                    <a:alpha val="100000"/>
                  </a:srgbClr>
                </a:gs>
                <a:gs pos="100000">
                  <a:srgbClr val="706E6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29" id="29"/>
            <p:cNvSpPr txBox="true"/>
            <p:nvPr/>
          </p:nvSpPr>
          <p:spPr>
            <a:xfrm>
              <a:off x="86092" y="71145"/>
              <a:ext cx="746129" cy="98488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30" id="30"/>
          <p:cNvSpPr/>
          <p:nvPr/>
        </p:nvSpPr>
        <p:spPr>
          <a:xfrm flipH="false" flipV="false" rot="0">
            <a:off x="442638" y="432347"/>
            <a:ext cx="2275445" cy="2272601"/>
          </a:xfrm>
          <a:custGeom>
            <a:avLst/>
            <a:gdLst/>
            <a:ahLst/>
            <a:cxnLst/>
            <a:rect r="r" b="b" t="t" l="l"/>
            <a:pathLst>
              <a:path h="2272601" w="2275445">
                <a:moveTo>
                  <a:pt x="0" y="0"/>
                </a:moveTo>
                <a:lnTo>
                  <a:pt x="2275445" y="0"/>
                </a:lnTo>
                <a:lnTo>
                  <a:pt x="2275445" y="2272601"/>
                </a:lnTo>
                <a:lnTo>
                  <a:pt x="0" y="227260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31" id="31"/>
          <p:cNvGrpSpPr/>
          <p:nvPr/>
        </p:nvGrpSpPr>
        <p:grpSpPr>
          <a:xfrm rot="0">
            <a:off x="584449" y="572659"/>
            <a:ext cx="1867310" cy="1867310"/>
            <a:chOff x="0" y="0"/>
            <a:chExt cx="812800" cy="8128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34" id="34"/>
          <p:cNvSpPr/>
          <p:nvPr/>
        </p:nvSpPr>
        <p:spPr>
          <a:xfrm flipH="false" flipV="false" rot="-5400000">
            <a:off x="1050813" y="1039486"/>
            <a:ext cx="1867310" cy="933655"/>
          </a:xfrm>
          <a:custGeom>
            <a:avLst/>
            <a:gdLst/>
            <a:ahLst/>
            <a:cxnLst/>
            <a:rect r="r" b="b" t="t" l="l"/>
            <a:pathLst>
              <a:path h="933655" w="1867310">
                <a:moveTo>
                  <a:pt x="0" y="0"/>
                </a:moveTo>
                <a:lnTo>
                  <a:pt x="1867310" y="0"/>
                </a:lnTo>
                <a:lnTo>
                  <a:pt x="1867310" y="933656"/>
                </a:lnTo>
                <a:lnTo>
                  <a:pt x="0" y="93365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4368229" y="769997"/>
            <a:ext cx="3148589" cy="1934951"/>
          </a:xfrm>
          <a:custGeom>
            <a:avLst/>
            <a:gdLst/>
            <a:ahLst/>
            <a:cxnLst/>
            <a:rect r="r" b="b" t="t" l="l"/>
            <a:pathLst>
              <a:path h="1934951" w="3148589">
                <a:moveTo>
                  <a:pt x="0" y="0"/>
                </a:moveTo>
                <a:lnTo>
                  <a:pt x="3148589" y="0"/>
                </a:lnTo>
                <a:lnTo>
                  <a:pt x="3148589" y="1934951"/>
                </a:lnTo>
                <a:lnTo>
                  <a:pt x="0" y="193495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alphaModFix amt="18000"/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4299430" y="655759"/>
            <a:ext cx="3148589" cy="1934951"/>
          </a:xfrm>
          <a:custGeom>
            <a:avLst/>
            <a:gdLst/>
            <a:ahLst/>
            <a:cxnLst/>
            <a:rect r="r" b="b" t="t" l="l"/>
            <a:pathLst>
              <a:path h="1934951" w="3148589">
                <a:moveTo>
                  <a:pt x="0" y="0"/>
                </a:moveTo>
                <a:lnTo>
                  <a:pt x="3148589" y="0"/>
                </a:lnTo>
                <a:lnTo>
                  <a:pt x="3148589" y="1934951"/>
                </a:lnTo>
                <a:lnTo>
                  <a:pt x="0" y="193495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5957518" y="655759"/>
            <a:ext cx="1490502" cy="1934951"/>
          </a:xfrm>
          <a:custGeom>
            <a:avLst/>
            <a:gdLst/>
            <a:ahLst/>
            <a:cxnLst/>
            <a:rect r="r" b="b" t="t" l="l"/>
            <a:pathLst>
              <a:path h="1934951" w="1490502">
                <a:moveTo>
                  <a:pt x="0" y="0"/>
                </a:moveTo>
                <a:lnTo>
                  <a:pt x="1490501" y="0"/>
                </a:lnTo>
                <a:lnTo>
                  <a:pt x="1490501" y="1934951"/>
                </a:lnTo>
                <a:lnTo>
                  <a:pt x="0" y="193495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-111243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7075325" y="319447"/>
            <a:ext cx="2032723" cy="1249201"/>
          </a:xfrm>
          <a:custGeom>
            <a:avLst/>
            <a:gdLst/>
            <a:ahLst/>
            <a:cxnLst/>
            <a:rect r="r" b="b" t="t" l="l"/>
            <a:pathLst>
              <a:path h="1249201" w="2032723">
                <a:moveTo>
                  <a:pt x="0" y="0"/>
                </a:moveTo>
                <a:lnTo>
                  <a:pt x="2032724" y="0"/>
                </a:lnTo>
                <a:lnTo>
                  <a:pt x="2032724" y="1249200"/>
                </a:lnTo>
                <a:lnTo>
                  <a:pt x="0" y="12492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alphaModFix amt="18000"/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17030909" y="245695"/>
            <a:ext cx="2032723" cy="1249201"/>
          </a:xfrm>
          <a:custGeom>
            <a:avLst/>
            <a:gdLst/>
            <a:ahLst/>
            <a:cxnLst/>
            <a:rect r="r" b="b" t="t" l="l"/>
            <a:pathLst>
              <a:path h="1249201" w="2032723">
                <a:moveTo>
                  <a:pt x="0" y="0"/>
                </a:moveTo>
                <a:lnTo>
                  <a:pt x="2032724" y="0"/>
                </a:lnTo>
                <a:lnTo>
                  <a:pt x="2032724" y="1249201"/>
                </a:lnTo>
                <a:lnTo>
                  <a:pt x="0" y="124920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18101367" y="245695"/>
            <a:ext cx="962265" cy="1249201"/>
          </a:xfrm>
          <a:custGeom>
            <a:avLst/>
            <a:gdLst/>
            <a:ahLst/>
            <a:cxnLst/>
            <a:rect r="r" b="b" t="t" l="l"/>
            <a:pathLst>
              <a:path h="1249201" w="962265">
                <a:moveTo>
                  <a:pt x="0" y="0"/>
                </a:moveTo>
                <a:lnTo>
                  <a:pt x="962266" y="0"/>
                </a:lnTo>
                <a:lnTo>
                  <a:pt x="962266" y="1249201"/>
                </a:lnTo>
                <a:lnTo>
                  <a:pt x="0" y="124920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-111243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15489700" y="5852552"/>
            <a:ext cx="2027118" cy="1081350"/>
          </a:xfrm>
          <a:custGeom>
            <a:avLst/>
            <a:gdLst/>
            <a:ahLst/>
            <a:cxnLst/>
            <a:rect r="r" b="b" t="t" l="l"/>
            <a:pathLst>
              <a:path h="1081350" w="2027118">
                <a:moveTo>
                  <a:pt x="0" y="0"/>
                </a:moveTo>
                <a:lnTo>
                  <a:pt x="2027118" y="0"/>
                </a:lnTo>
                <a:lnTo>
                  <a:pt x="2027118" y="1081350"/>
                </a:lnTo>
                <a:lnTo>
                  <a:pt x="0" y="1081350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2" id="42"/>
          <p:cNvSpPr txBox="true"/>
          <p:nvPr/>
        </p:nvSpPr>
        <p:spPr>
          <a:xfrm rot="0">
            <a:off x="746108" y="932988"/>
            <a:ext cx="16795784" cy="45206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90"/>
              </a:lnSpc>
            </a:pPr>
            <a:r>
              <a:rPr lang="en-US" sz="12993">
                <a:solidFill>
                  <a:srgbClr val="72A6C3"/>
                </a:solidFill>
                <a:latin typeface="March"/>
                <a:ea typeface="March"/>
                <a:cs typeface="March"/>
                <a:sym typeface="March"/>
              </a:rPr>
              <a:t>MANAJEMEN </a:t>
            </a:r>
          </a:p>
          <a:p>
            <a:pPr algn="ctr">
              <a:lnSpc>
                <a:spcPts val="18190"/>
              </a:lnSpc>
            </a:pPr>
            <a:r>
              <a:rPr lang="en-US" sz="12993">
                <a:solidFill>
                  <a:srgbClr val="72A6C3"/>
                </a:solidFill>
                <a:latin typeface="March"/>
                <a:ea typeface="March"/>
                <a:cs typeface="March"/>
                <a:sym typeface="March"/>
              </a:rPr>
              <a:t>USAHA</a:t>
            </a:r>
          </a:p>
          <a:p>
            <a:pPr algn="ctr">
              <a:lnSpc>
                <a:spcPts val="18190"/>
              </a:lnSpc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DC1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1028700" y="3530112"/>
            <a:ext cx="16230600" cy="10651331"/>
          </a:xfrm>
          <a:custGeom>
            <a:avLst/>
            <a:gdLst/>
            <a:ahLst/>
            <a:cxnLst/>
            <a:rect r="r" b="b" t="t" l="l"/>
            <a:pathLst>
              <a:path h="10651331" w="16230600">
                <a:moveTo>
                  <a:pt x="0" y="0"/>
                </a:moveTo>
                <a:lnTo>
                  <a:pt x="16230600" y="0"/>
                </a:lnTo>
                <a:lnTo>
                  <a:pt x="16230600" y="10651331"/>
                </a:lnTo>
                <a:lnTo>
                  <a:pt x="0" y="106513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0800000">
            <a:off x="1166305" y="3629573"/>
            <a:ext cx="15955389" cy="10470724"/>
          </a:xfrm>
          <a:custGeom>
            <a:avLst/>
            <a:gdLst/>
            <a:ahLst/>
            <a:cxnLst/>
            <a:rect r="r" b="b" t="t" l="l"/>
            <a:pathLst>
              <a:path h="10470724" w="15955389">
                <a:moveTo>
                  <a:pt x="0" y="0"/>
                </a:moveTo>
                <a:lnTo>
                  <a:pt x="15955390" y="0"/>
                </a:lnTo>
                <a:lnTo>
                  <a:pt x="15955390" y="10470725"/>
                </a:lnTo>
                <a:lnTo>
                  <a:pt x="0" y="104707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8002786">
            <a:off x="-2945416" y="1199305"/>
            <a:ext cx="5987368" cy="2096634"/>
          </a:xfrm>
          <a:custGeom>
            <a:avLst/>
            <a:gdLst/>
            <a:ahLst/>
            <a:cxnLst/>
            <a:rect r="r" b="b" t="t" l="l"/>
            <a:pathLst>
              <a:path h="2096634" w="5987368">
                <a:moveTo>
                  <a:pt x="0" y="0"/>
                </a:moveTo>
                <a:lnTo>
                  <a:pt x="5987367" y="0"/>
                </a:lnTo>
                <a:lnTo>
                  <a:pt x="5987367" y="2096635"/>
                </a:lnTo>
                <a:lnTo>
                  <a:pt x="0" y="209663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8889512">
            <a:off x="13686915" y="113582"/>
            <a:ext cx="7315200" cy="2297833"/>
          </a:xfrm>
          <a:custGeom>
            <a:avLst/>
            <a:gdLst/>
            <a:ahLst/>
            <a:cxnLst/>
            <a:rect r="r" b="b" t="t" l="l"/>
            <a:pathLst>
              <a:path h="2297833" w="7315200">
                <a:moveTo>
                  <a:pt x="0" y="0"/>
                </a:moveTo>
                <a:lnTo>
                  <a:pt x="7315200" y="0"/>
                </a:lnTo>
                <a:lnTo>
                  <a:pt x="7315200" y="2297834"/>
                </a:lnTo>
                <a:lnTo>
                  <a:pt x="0" y="22978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5400000">
            <a:off x="6333262" y="-65735"/>
            <a:ext cx="8495639" cy="13526867"/>
          </a:xfrm>
          <a:custGeom>
            <a:avLst/>
            <a:gdLst/>
            <a:ahLst/>
            <a:cxnLst/>
            <a:rect r="r" b="b" t="t" l="l"/>
            <a:pathLst>
              <a:path h="13526867" w="8495639">
                <a:moveTo>
                  <a:pt x="0" y="0"/>
                </a:moveTo>
                <a:lnTo>
                  <a:pt x="8495639" y="0"/>
                </a:lnTo>
                <a:lnTo>
                  <a:pt x="8495639" y="13526867"/>
                </a:lnTo>
                <a:lnTo>
                  <a:pt x="0" y="1352686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5400000">
            <a:off x="5881661" y="600791"/>
            <a:ext cx="6524678" cy="10388678"/>
          </a:xfrm>
          <a:custGeom>
            <a:avLst/>
            <a:gdLst/>
            <a:ahLst/>
            <a:cxnLst/>
            <a:rect r="r" b="b" t="t" l="l"/>
            <a:pathLst>
              <a:path h="10388678" w="6524678">
                <a:moveTo>
                  <a:pt x="0" y="0"/>
                </a:moveTo>
                <a:lnTo>
                  <a:pt x="6524678" y="0"/>
                </a:lnTo>
                <a:lnTo>
                  <a:pt x="6524678" y="10388678"/>
                </a:lnTo>
                <a:lnTo>
                  <a:pt x="0" y="103886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354211" y="358220"/>
            <a:ext cx="13579578" cy="16534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439"/>
              </a:lnSpc>
            </a:pPr>
            <a:r>
              <a:rPr lang="en-US" sz="9600">
                <a:solidFill>
                  <a:srgbClr val="FAF0D7"/>
                </a:solidFill>
                <a:latin typeface="March"/>
                <a:ea typeface="March"/>
                <a:cs typeface="March"/>
                <a:sym typeface="March"/>
              </a:rPr>
              <a:t>Unsur dalam Manajemen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03193" y="1790980"/>
            <a:ext cx="15430596" cy="8893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407"/>
              </a:lnSpc>
            </a:pPr>
            <a:r>
              <a:rPr lang="en-US" sz="3862">
                <a:solidFill>
                  <a:srgbClr val="402711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Perencanaan adalah suatu spesifikasi dari tujuan yang ingin dicapaiserta cara-cara yang akan ditempuh untuk mencapai tujuan tersebut</a:t>
            </a:r>
          </a:p>
          <a:p>
            <a:pPr algn="just">
              <a:lnSpc>
                <a:spcPts val="5407"/>
              </a:lnSpc>
            </a:pPr>
          </a:p>
          <a:p>
            <a:pPr algn="just">
              <a:lnSpc>
                <a:spcPts val="5407"/>
              </a:lnSpc>
            </a:pPr>
            <a:r>
              <a:rPr lang="en-US" sz="3862">
                <a:solidFill>
                  <a:srgbClr val="402711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Pengorganisasian bisa diartikan sebagai suatu usaha penciptaan/ pembentukan kerjasama dari dua orang atau lebih dengan atau tanpa peralatan lain untuk mencapai suatu tujuan tertentu.</a:t>
            </a:r>
          </a:p>
          <a:p>
            <a:pPr algn="just">
              <a:lnSpc>
                <a:spcPts val="5407"/>
              </a:lnSpc>
            </a:pPr>
          </a:p>
          <a:p>
            <a:pPr algn="just">
              <a:lnSpc>
                <a:spcPts val="5407"/>
              </a:lnSpc>
            </a:pPr>
            <a:r>
              <a:rPr lang="en-US" sz="3862">
                <a:solidFill>
                  <a:srgbClr val="402711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Untuk kelancaranpelaksanaankegiatandalam perusahaanperlu diadakannyakoordinasi yang baik antar bagian atau antar pihak yang terkait dengan pelaksanaan kegiatan.</a:t>
            </a:r>
          </a:p>
          <a:p>
            <a:pPr algn="just">
              <a:lnSpc>
                <a:spcPts val="5407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DC1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1028700" y="3530112"/>
            <a:ext cx="16230600" cy="10651331"/>
          </a:xfrm>
          <a:custGeom>
            <a:avLst/>
            <a:gdLst/>
            <a:ahLst/>
            <a:cxnLst/>
            <a:rect r="r" b="b" t="t" l="l"/>
            <a:pathLst>
              <a:path h="10651331" w="16230600">
                <a:moveTo>
                  <a:pt x="0" y="0"/>
                </a:moveTo>
                <a:lnTo>
                  <a:pt x="16230600" y="0"/>
                </a:lnTo>
                <a:lnTo>
                  <a:pt x="16230600" y="10651331"/>
                </a:lnTo>
                <a:lnTo>
                  <a:pt x="0" y="106513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0800000">
            <a:off x="1166305" y="3629573"/>
            <a:ext cx="15955389" cy="10470724"/>
          </a:xfrm>
          <a:custGeom>
            <a:avLst/>
            <a:gdLst/>
            <a:ahLst/>
            <a:cxnLst/>
            <a:rect r="r" b="b" t="t" l="l"/>
            <a:pathLst>
              <a:path h="10470724" w="15955389">
                <a:moveTo>
                  <a:pt x="0" y="0"/>
                </a:moveTo>
                <a:lnTo>
                  <a:pt x="15955390" y="0"/>
                </a:lnTo>
                <a:lnTo>
                  <a:pt x="15955390" y="10470725"/>
                </a:lnTo>
                <a:lnTo>
                  <a:pt x="0" y="1047072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8002786">
            <a:off x="-2945416" y="1199305"/>
            <a:ext cx="5987368" cy="2096634"/>
          </a:xfrm>
          <a:custGeom>
            <a:avLst/>
            <a:gdLst/>
            <a:ahLst/>
            <a:cxnLst/>
            <a:rect r="r" b="b" t="t" l="l"/>
            <a:pathLst>
              <a:path h="2096634" w="5987368">
                <a:moveTo>
                  <a:pt x="0" y="0"/>
                </a:moveTo>
                <a:lnTo>
                  <a:pt x="5987367" y="0"/>
                </a:lnTo>
                <a:lnTo>
                  <a:pt x="5987367" y="2096635"/>
                </a:lnTo>
                <a:lnTo>
                  <a:pt x="0" y="209663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8889512">
            <a:off x="13686915" y="113582"/>
            <a:ext cx="7315200" cy="2297833"/>
          </a:xfrm>
          <a:custGeom>
            <a:avLst/>
            <a:gdLst/>
            <a:ahLst/>
            <a:cxnLst/>
            <a:rect r="r" b="b" t="t" l="l"/>
            <a:pathLst>
              <a:path h="2297833" w="7315200">
                <a:moveTo>
                  <a:pt x="0" y="0"/>
                </a:moveTo>
                <a:lnTo>
                  <a:pt x="7315200" y="0"/>
                </a:lnTo>
                <a:lnTo>
                  <a:pt x="7315200" y="2297834"/>
                </a:lnTo>
                <a:lnTo>
                  <a:pt x="0" y="22978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-5400000">
            <a:off x="5798749" y="468778"/>
            <a:ext cx="6690501" cy="10652704"/>
          </a:xfrm>
          <a:custGeom>
            <a:avLst/>
            <a:gdLst/>
            <a:ahLst/>
            <a:cxnLst/>
            <a:rect r="r" b="b" t="t" l="l"/>
            <a:pathLst>
              <a:path h="10652704" w="6690501">
                <a:moveTo>
                  <a:pt x="0" y="0"/>
                </a:moveTo>
                <a:lnTo>
                  <a:pt x="6690502" y="0"/>
                </a:lnTo>
                <a:lnTo>
                  <a:pt x="6690502" y="10652704"/>
                </a:lnTo>
                <a:lnTo>
                  <a:pt x="0" y="1065270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5400000">
            <a:off x="5881661" y="600791"/>
            <a:ext cx="6524678" cy="10388678"/>
          </a:xfrm>
          <a:custGeom>
            <a:avLst/>
            <a:gdLst/>
            <a:ahLst/>
            <a:cxnLst/>
            <a:rect r="r" b="b" t="t" l="l"/>
            <a:pathLst>
              <a:path h="10388678" w="6524678">
                <a:moveTo>
                  <a:pt x="0" y="0"/>
                </a:moveTo>
                <a:lnTo>
                  <a:pt x="6524678" y="0"/>
                </a:lnTo>
                <a:lnTo>
                  <a:pt x="6524678" y="10388678"/>
                </a:lnTo>
                <a:lnTo>
                  <a:pt x="0" y="103886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3817648" y="3277060"/>
            <a:ext cx="10281853" cy="49694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01"/>
              </a:lnSpc>
            </a:pPr>
            <a:r>
              <a:rPr lang="en-US" sz="3144">
                <a:solidFill>
                  <a:srgbClr val="402711"/>
                </a:solidFill>
                <a:latin typeface="Canva Sans"/>
                <a:ea typeface="Canva Sans"/>
                <a:cs typeface="Canva Sans"/>
                <a:sym typeface="Canva Sans"/>
              </a:rPr>
              <a:t>Ruang lingkup manajemen produksi terdiri dari tiga hal, yaitu </a:t>
            </a:r>
          </a:p>
          <a:p>
            <a:pPr algn="ctr">
              <a:lnSpc>
                <a:spcPts val="4401"/>
              </a:lnSpc>
            </a:pPr>
          </a:p>
          <a:p>
            <a:pPr algn="ctr">
              <a:lnSpc>
                <a:spcPts val="4401"/>
              </a:lnSpc>
            </a:pPr>
            <a:r>
              <a:rPr lang="en-US" sz="3144">
                <a:solidFill>
                  <a:srgbClr val="402711"/>
                </a:solidFill>
                <a:latin typeface="Canva Sans"/>
                <a:ea typeface="Canva Sans"/>
                <a:cs typeface="Canva Sans"/>
                <a:sym typeface="Canva Sans"/>
              </a:rPr>
              <a:t>perencanaan sistem produksi, </a:t>
            </a:r>
          </a:p>
          <a:p>
            <a:pPr algn="ctr">
              <a:lnSpc>
                <a:spcPts val="4401"/>
              </a:lnSpc>
            </a:pPr>
          </a:p>
          <a:p>
            <a:pPr algn="ctr">
              <a:lnSpc>
                <a:spcPts val="4401"/>
              </a:lnSpc>
            </a:pPr>
            <a:r>
              <a:rPr lang="en-US" sz="3144">
                <a:solidFill>
                  <a:srgbClr val="402711"/>
                </a:solidFill>
                <a:latin typeface="Canva Sans"/>
                <a:ea typeface="Canva Sans"/>
                <a:cs typeface="Canva Sans"/>
                <a:sym typeface="Canva Sans"/>
              </a:rPr>
              <a:t>sistem pengendalian produksi, </a:t>
            </a:r>
          </a:p>
          <a:p>
            <a:pPr algn="ctr">
              <a:lnSpc>
                <a:spcPts val="4401"/>
              </a:lnSpc>
            </a:pPr>
          </a:p>
          <a:p>
            <a:pPr algn="ctr">
              <a:lnSpc>
                <a:spcPts val="4401"/>
              </a:lnSpc>
            </a:pPr>
            <a:r>
              <a:rPr lang="en-US" sz="3144">
                <a:solidFill>
                  <a:srgbClr val="402711"/>
                </a:solidFill>
                <a:latin typeface="Canva Sans"/>
                <a:ea typeface="Canva Sans"/>
                <a:cs typeface="Canva Sans"/>
                <a:sym typeface="Canva Sans"/>
              </a:rPr>
              <a:t>dan sistem informasi produksi.</a:t>
            </a:r>
          </a:p>
          <a:p>
            <a:pPr algn="ctr">
              <a:lnSpc>
                <a:spcPts val="4401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DC1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047854" y="7828316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899" y="0"/>
                </a:lnTo>
                <a:lnTo>
                  <a:pt x="8239899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6488046" y="4978675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173200" y="6172200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-5531342" y="5143500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3091250" y="8229600"/>
            <a:ext cx="8239900" cy="8229600"/>
          </a:xfrm>
          <a:custGeom>
            <a:avLst/>
            <a:gdLst/>
            <a:ahLst/>
            <a:cxnLst/>
            <a:rect r="r" b="b" t="t" l="l"/>
            <a:pathLst>
              <a:path h="8229600" w="8239900">
                <a:moveTo>
                  <a:pt x="0" y="0"/>
                </a:moveTo>
                <a:lnTo>
                  <a:pt x="8239900" y="0"/>
                </a:lnTo>
                <a:lnTo>
                  <a:pt x="82399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5400000">
            <a:off x="-124399" y="7080622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133475" y="3693719"/>
            <a:ext cx="7772783" cy="2312632"/>
          </a:xfrm>
          <a:custGeom>
            <a:avLst/>
            <a:gdLst/>
            <a:ahLst/>
            <a:cxnLst/>
            <a:rect r="r" b="b" t="t" l="l"/>
            <a:pathLst>
              <a:path h="2312632" w="7772783">
                <a:moveTo>
                  <a:pt x="0" y="0"/>
                </a:moveTo>
                <a:lnTo>
                  <a:pt x="7772783" y="0"/>
                </a:lnTo>
                <a:lnTo>
                  <a:pt x="7772783" y="2312632"/>
                </a:lnTo>
                <a:lnTo>
                  <a:pt x="0" y="231263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28700" y="3607994"/>
            <a:ext cx="7772783" cy="2312632"/>
          </a:xfrm>
          <a:custGeom>
            <a:avLst/>
            <a:gdLst/>
            <a:ahLst/>
            <a:cxnLst/>
            <a:rect r="r" b="b" t="t" l="l"/>
            <a:pathLst>
              <a:path h="2312632" w="7772783">
                <a:moveTo>
                  <a:pt x="0" y="0"/>
                </a:moveTo>
                <a:lnTo>
                  <a:pt x="7772783" y="0"/>
                </a:lnTo>
                <a:lnTo>
                  <a:pt x="7772783" y="2312632"/>
                </a:lnTo>
                <a:lnTo>
                  <a:pt x="0" y="231263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1450838" y="358220"/>
            <a:ext cx="15386324" cy="16534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439"/>
              </a:lnSpc>
            </a:pPr>
            <a:r>
              <a:rPr lang="en-US" sz="9600">
                <a:solidFill>
                  <a:srgbClr val="FAF0D7"/>
                </a:solidFill>
                <a:latin typeface="March"/>
                <a:ea typeface="March"/>
                <a:cs typeface="March"/>
                <a:sym typeface="March"/>
              </a:rPr>
              <a:t>Sistem Pengendalian Produk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5774534" y="6780842"/>
            <a:ext cx="7772783" cy="2312632"/>
          </a:xfrm>
          <a:custGeom>
            <a:avLst/>
            <a:gdLst/>
            <a:ahLst/>
            <a:cxnLst/>
            <a:rect r="r" b="b" t="t" l="l"/>
            <a:pathLst>
              <a:path h="2312632" w="7772783">
                <a:moveTo>
                  <a:pt x="0" y="0"/>
                </a:moveTo>
                <a:lnTo>
                  <a:pt x="7772782" y="0"/>
                </a:lnTo>
                <a:lnTo>
                  <a:pt x="7772782" y="2312633"/>
                </a:lnTo>
                <a:lnTo>
                  <a:pt x="0" y="2312633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495351" y="6671999"/>
            <a:ext cx="7772783" cy="2312632"/>
          </a:xfrm>
          <a:custGeom>
            <a:avLst/>
            <a:gdLst/>
            <a:ahLst/>
            <a:cxnLst/>
            <a:rect r="r" b="b" t="t" l="l"/>
            <a:pathLst>
              <a:path h="2312632" w="7772783">
                <a:moveTo>
                  <a:pt x="0" y="0"/>
                </a:moveTo>
                <a:lnTo>
                  <a:pt x="7772783" y="0"/>
                </a:lnTo>
                <a:lnTo>
                  <a:pt x="7772783" y="2312633"/>
                </a:lnTo>
                <a:lnTo>
                  <a:pt x="0" y="231263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486517" y="3693719"/>
            <a:ext cx="7772783" cy="2312632"/>
          </a:xfrm>
          <a:custGeom>
            <a:avLst/>
            <a:gdLst/>
            <a:ahLst/>
            <a:cxnLst/>
            <a:rect r="r" b="b" t="t" l="l"/>
            <a:pathLst>
              <a:path h="2312632" w="7772783">
                <a:moveTo>
                  <a:pt x="0" y="0"/>
                </a:moveTo>
                <a:lnTo>
                  <a:pt x="7772783" y="0"/>
                </a:lnTo>
                <a:lnTo>
                  <a:pt x="7772783" y="2312632"/>
                </a:lnTo>
                <a:lnTo>
                  <a:pt x="0" y="231263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9381742" y="3607994"/>
            <a:ext cx="7772783" cy="2312632"/>
          </a:xfrm>
          <a:custGeom>
            <a:avLst/>
            <a:gdLst/>
            <a:ahLst/>
            <a:cxnLst/>
            <a:rect r="r" b="b" t="t" l="l"/>
            <a:pathLst>
              <a:path h="2312632" w="7772783">
                <a:moveTo>
                  <a:pt x="0" y="0"/>
                </a:moveTo>
                <a:lnTo>
                  <a:pt x="7772783" y="0"/>
                </a:lnTo>
                <a:lnTo>
                  <a:pt x="7772783" y="2312632"/>
                </a:lnTo>
                <a:lnTo>
                  <a:pt x="0" y="231263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1820218" y="3232709"/>
            <a:ext cx="474364" cy="8267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</a:pPr>
            <a:r>
              <a:rPr lang="en-US" sz="4800">
                <a:solidFill>
                  <a:srgbClr val="FAF0D7"/>
                </a:solidFill>
                <a:latin typeface="March"/>
                <a:ea typeface="March"/>
                <a:cs typeface="March"/>
                <a:sym typeface="March"/>
              </a:rPr>
              <a:t>01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0125650" y="3232709"/>
            <a:ext cx="582830" cy="8267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</a:pPr>
            <a:r>
              <a:rPr lang="en-US" sz="4800">
                <a:solidFill>
                  <a:srgbClr val="FAF0D7"/>
                </a:solidFill>
                <a:latin typeface="March"/>
                <a:ea typeface="March"/>
                <a:cs typeface="March"/>
                <a:sym typeface="March"/>
              </a:rPr>
              <a:t>02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619131" y="6685592"/>
            <a:ext cx="599260" cy="8267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719"/>
              </a:lnSpc>
            </a:pPr>
            <a:r>
              <a:rPr lang="en-US" sz="4800">
                <a:solidFill>
                  <a:srgbClr val="FAF0D7"/>
                </a:solidFill>
                <a:latin typeface="March"/>
                <a:ea typeface="March"/>
                <a:cs typeface="March"/>
                <a:sym typeface="March"/>
              </a:rPr>
              <a:t>03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68261" y="4350095"/>
            <a:ext cx="9318257" cy="1753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80"/>
              </a:lnSpc>
            </a:pPr>
            <a:r>
              <a:rPr lang="en-US" sz="3343">
                <a:solidFill>
                  <a:srgbClr val="254C62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Pengendalian proses produksi</a:t>
            </a:r>
          </a:p>
          <a:p>
            <a:pPr algn="ctr">
              <a:lnSpc>
                <a:spcPts val="4680"/>
              </a:lnSpc>
            </a:pPr>
            <a:r>
              <a:rPr lang="en-US" sz="3343">
                <a:solidFill>
                  <a:srgbClr val="254C62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Pengendalian bahan baku</a:t>
            </a:r>
          </a:p>
          <a:p>
            <a:pPr algn="ctr">
              <a:lnSpc>
                <a:spcPts val="4680"/>
              </a:lnSpc>
              <a:spcBef>
                <a:spcPct val="0"/>
              </a:spcBef>
            </a:pPr>
          </a:p>
        </p:txBody>
      </p:sp>
      <p:sp>
        <p:nvSpPr>
          <p:cNvPr name="TextBox 19" id="19"/>
          <p:cNvSpPr txBox="true"/>
          <p:nvPr/>
        </p:nvSpPr>
        <p:spPr>
          <a:xfrm rot="0">
            <a:off x="9795653" y="4369145"/>
            <a:ext cx="7049737" cy="15430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99"/>
              </a:lnSpc>
            </a:pPr>
            <a:r>
              <a:rPr lang="en-US" sz="2999">
                <a:solidFill>
                  <a:srgbClr val="254C62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Pengendalian tenaga kerja</a:t>
            </a:r>
          </a:p>
          <a:p>
            <a:pPr algn="ctr">
              <a:lnSpc>
                <a:spcPts val="4199"/>
              </a:lnSpc>
            </a:pPr>
            <a:r>
              <a:rPr lang="en-US" sz="2999">
                <a:solidFill>
                  <a:srgbClr val="254C62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Pengendalian biaya produksi</a:t>
            </a:r>
          </a:p>
          <a:p>
            <a:pPr algn="ctr">
              <a:lnSpc>
                <a:spcPts val="4199"/>
              </a:lnSpc>
              <a:spcBef>
                <a:spcPct val="0"/>
              </a:spcBef>
            </a:pPr>
          </a:p>
        </p:txBody>
      </p:sp>
      <p:sp>
        <p:nvSpPr>
          <p:cNvPr name="TextBox 20" id="20"/>
          <p:cNvSpPr txBox="true"/>
          <p:nvPr/>
        </p:nvSpPr>
        <p:spPr>
          <a:xfrm rot="0">
            <a:off x="5619131" y="7038058"/>
            <a:ext cx="7049737" cy="15138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19"/>
              </a:lnSpc>
            </a:pPr>
            <a:r>
              <a:rPr lang="en-US" sz="3299">
                <a:solidFill>
                  <a:srgbClr val="254C62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Pengendalian kualitas</a:t>
            </a:r>
          </a:p>
          <a:p>
            <a:pPr algn="ctr">
              <a:lnSpc>
                <a:spcPts val="4619"/>
              </a:lnSpc>
            </a:pPr>
            <a:r>
              <a:rPr lang="en-US" sz="3299">
                <a:solidFill>
                  <a:srgbClr val="254C62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Pemeliharaan</a:t>
            </a:r>
          </a:p>
          <a:p>
            <a:pPr algn="ctr">
              <a:lnSpc>
                <a:spcPts val="279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DC1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03237" y="-3540352"/>
            <a:ext cx="16881526" cy="11078501"/>
          </a:xfrm>
          <a:custGeom>
            <a:avLst/>
            <a:gdLst/>
            <a:ahLst/>
            <a:cxnLst/>
            <a:rect r="r" b="b" t="t" l="l"/>
            <a:pathLst>
              <a:path h="11078501" w="16881526">
                <a:moveTo>
                  <a:pt x="0" y="0"/>
                </a:moveTo>
                <a:lnTo>
                  <a:pt x="16881526" y="0"/>
                </a:lnTo>
                <a:lnTo>
                  <a:pt x="16881526" y="11078501"/>
                </a:lnTo>
                <a:lnTo>
                  <a:pt x="0" y="1107850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846361" y="-3455952"/>
            <a:ext cx="16595278" cy="10890651"/>
          </a:xfrm>
          <a:custGeom>
            <a:avLst/>
            <a:gdLst/>
            <a:ahLst/>
            <a:cxnLst/>
            <a:rect r="r" b="b" t="t" l="l"/>
            <a:pathLst>
              <a:path h="10890651" w="16595278">
                <a:moveTo>
                  <a:pt x="0" y="0"/>
                </a:moveTo>
                <a:lnTo>
                  <a:pt x="16595278" y="0"/>
                </a:lnTo>
                <a:lnTo>
                  <a:pt x="16595278" y="10890651"/>
                </a:lnTo>
                <a:lnTo>
                  <a:pt x="0" y="108906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974397" y="3423349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7337403" y="3423349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2699978" y="3319899"/>
            <a:ext cx="4114800" cy="4114800"/>
          </a:xfrm>
          <a:custGeom>
            <a:avLst/>
            <a:gdLst/>
            <a:ahLst/>
            <a:cxnLst/>
            <a:rect r="r" b="b" t="t" l="l"/>
            <a:pathLst>
              <a:path h="4114800" w="4114800">
                <a:moveTo>
                  <a:pt x="0" y="0"/>
                </a:moveTo>
                <a:lnTo>
                  <a:pt x="4114800" y="0"/>
                </a:lnTo>
                <a:lnTo>
                  <a:pt x="4114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2797213">
            <a:off x="15294316" y="7224859"/>
            <a:ext cx="5987368" cy="2096634"/>
          </a:xfrm>
          <a:custGeom>
            <a:avLst/>
            <a:gdLst/>
            <a:ahLst/>
            <a:cxnLst/>
            <a:rect r="r" b="b" t="t" l="l"/>
            <a:pathLst>
              <a:path h="2096634" w="5987368">
                <a:moveTo>
                  <a:pt x="0" y="0"/>
                </a:moveTo>
                <a:lnTo>
                  <a:pt x="5987368" y="0"/>
                </a:lnTo>
                <a:lnTo>
                  <a:pt x="5987368" y="2096634"/>
                </a:lnTo>
                <a:lnTo>
                  <a:pt x="0" y="209663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910487">
            <a:off x="-2665848" y="8109383"/>
            <a:ext cx="7315200" cy="2297833"/>
          </a:xfrm>
          <a:custGeom>
            <a:avLst/>
            <a:gdLst/>
            <a:ahLst/>
            <a:cxnLst/>
            <a:rect r="r" b="b" t="t" l="l"/>
            <a:pathLst>
              <a:path h="2297833" w="7315200">
                <a:moveTo>
                  <a:pt x="0" y="0"/>
                </a:moveTo>
                <a:lnTo>
                  <a:pt x="7315200" y="0"/>
                </a:lnTo>
                <a:lnTo>
                  <a:pt x="7315200" y="2297834"/>
                </a:lnTo>
                <a:lnTo>
                  <a:pt x="0" y="229783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3003097" y="4452049"/>
            <a:ext cx="2057400" cy="2057400"/>
          </a:xfrm>
          <a:custGeom>
            <a:avLst/>
            <a:gdLst/>
            <a:ahLst/>
            <a:cxnLst/>
            <a:rect r="r" b="b" t="t" l="l"/>
            <a:pathLst>
              <a:path h="2057400" w="2057400">
                <a:moveTo>
                  <a:pt x="0" y="0"/>
                </a:moveTo>
                <a:lnTo>
                  <a:pt x="2057400" y="0"/>
                </a:lnTo>
                <a:lnTo>
                  <a:pt x="2057400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2713320" y="358220"/>
            <a:ext cx="12861360" cy="16534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439"/>
              </a:lnSpc>
            </a:pPr>
            <a:r>
              <a:rPr lang="en-US" sz="9600" spc="-240">
                <a:solidFill>
                  <a:srgbClr val="254C62"/>
                </a:solidFill>
                <a:latin typeface="March"/>
                <a:ea typeface="March"/>
                <a:cs typeface="March"/>
                <a:sym typeface="March"/>
              </a:rPr>
              <a:t>Sistem Informasi Produk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424691" y="7806742"/>
            <a:ext cx="3214211" cy="6515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254C62"/>
                </a:solidFill>
                <a:latin typeface="Poppins Bold"/>
                <a:ea typeface="Poppins Bold"/>
                <a:cs typeface="Poppins Bold"/>
                <a:sym typeface="Poppins Bold"/>
              </a:rPr>
              <a:t>Sosial Media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863362" y="7806742"/>
            <a:ext cx="3062883" cy="6515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254C62"/>
                </a:solidFill>
                <a:latin typeface="Poppins Bold"/>
                <a:ea typeface="Poppins Bold"/>
                <a:cs typeface="Poppins Bold"/>
                <a:sym typeface="Poppins Bold"/>
              </a:rPr>
              <a:t>Relasi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3355075" y="7806742"/>
            <a:ext cx="2805470" cy="1289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254C62"/>
                </a:solidFill>
                <a:latin typeface="Poppins Bold"/>
                <a:ea typeface="Poppins Bold"/>
                <a:cs typeface="Poppins Bold"/>
                <a:sym typeface="Poppins Bold"/>
              </a:rPr>
              <a:t>Lingkungan Sekitar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8365887" y="4452049"/>
            <a:ext cx="2057400" cy="2057400"/>
          </a:xfrm>
          <a:custGeom>
            <a:avLst/>
            <a:gdLst/>
            <a:ahLst/>
            <a:cxnLst/>
            <a:rect r="r" b="b" t="t" l="l"/>
            <a:pathLst>
              <a:path h="2057400" w="2057400">
                <a:moveTo>
                  <a:pt x="0" y="0"/>
                </a:moveTo>
                <a:lnTo>
                  <a:pt x="2057400" y="0"/>
                </a:lnTo>
                <a:lnTo>
                  <a:pt x="2057400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3728678" y="4452049"/>
            <a:ext cx="2057400" cy="2057400"/>
          </a:xfrm>
          <a:custGeom>
            <a:avLst/>
            <a:gdLst/>
            <a:ahLst/>
            <a:cxnLst/>
            <a:rect r="r" b="b" t="t" l="l"/>
            <a:pathLst>
              <a:path h="2057400" w="2057400">
                <a:moveTo>
                  <a:pt x="0" y="0"/>
                </a:moveTo>
                <a:lnTo>
                  <a:pt x="2057400" y="0"/>
                </a:lnTo>
                <a:lnTo>
                  <a:pt x="2057400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DC1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227562" y="-31721"/>
            <a:ext cx="6604774" cy="6596518"/>
          </a:xfrm>
          <a:custGeom>
            <a:avLst/>
            <a:gdLst/>
            <a:ahLst/>
            <a:cxnLst/>
            <a:rect r="r" b="b" t="t" l="l"/>
            <a:pathLst>
              <a:path h="6596518" w="6604774">
                <a:moveTo>
                  <a:pt x="0" y="0"/>
                </a:moveTo>
                <a:lnTo>
                  <a:pt x="6604774" y="0"/>
                </a:lnTo>
                <a:lnTo>
                  <a:pt x="6604774" y="6596518"/>
                </a:lnTo>
                <a:lnTo>
                  <a:pt x="0" y="65965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941640" y="3266538"/>
            <a:ext cx="4463113" cy="4457534"/>
          </a:xfrm>
          <a:custGeom>
            <a:avLst/>
            <a:gdLst/>
            <a:ahLst/>
            <a:cxnLst/>
            <a:rect r="r" b="b" t="t" l="l"/>
            <a:pathLst>
              <a:path h="4457534" w="4463113">
                <a:moveTo>
                  <a:pt x="0" y="0"/>
                </a:moveTo>
                <a:lnTo>
                  <a:pt x="4463112" y="0"/>
                </a:lnTo>
                <a:lnTo>
                  <a:pt x="4463112" y="4457534"/>
                </a:lnTo>
                <a:lnTo>
                  <a:pt x="0" y="44575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9971651" y="2377055"/>
            <a:ext cx="4463113" cy="4457534"/>
          </a:xfrm>
          <a:custGeom>
            <a:avLst/>
            <a:gdLst/>
            <a:ahLst/>
            <a:cxnLst/>
            <a:rect r="r" b="b" t="t" l="l"/>
            <a:pathLst>
              <a:path h="4457534" w="4463113">
                <a:moveTo>
                  <a:pt x="0" y="0"/>
                </a:moveTo>
                <a:lnTo>
                  <a:pt x="4463112" y="0"/>
                </a:lnTo>
                <a:lnTo>
                  <a:pt x="4463112" y="4457534"/>
                </a:lnTo>
                <a:lnTo>
                  <a:pt x="0" y="44575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9746149" y="4217359"/>
            <a:ext cx="4463113" cy="4457534"/>
          </a:xfrm>
          <a:custGeom>
            <a:avLst/>
            <a:gdLst/>
            <a:ahLst/>
            <a:cxnLst/>
            <a:rect r="r" b="b" t="t" l="l"/>
            <a:pathLst>
              <a:path h="4457534" w="4463113">
                <a:moveTo>
                  <a:pt x="0" y="0"/>
                </a:moveTo>
                <a:lnTo>
                  <a:pt x="4463113" y="0"/>
                </a:lnTo>
                <a:lnTo>
                  <a:pt x="4463113" y="4457534"/>
                </a:lnTo>
                <a:lnTo>
                  <a:pt x="0" y="44575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8807181" y="5685420"/>
            <a:ext cx="4463113" cy="4457534"/>
          </a:xfrm>
          <a:custGeom>
            <a:avLst/>
            <a:gdLst/>
            <a:ahLst/>
            <a:cxnLst/>
            <a:rect r="r" b="b" t="t" l="l"/>
            <a:pathLst>
              <a:path h="4457534" w="4463113">
                <a:moveTo>
                  <a:pt x="0" y="0"/>
                </a:moveTo>
                <a:lnTo>
                  <a:pt x="4463112" y="0"/>
                </a:lnTo>
                <a:lnTo>
                  <a:pt x="4463112" y="4457534"/>
                </a:lnTo>
                <a:lnTo>
                  <a:pt x="0" y="445753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577534" y="4560329"/>
            <a:ext cx="4969313" cy="4963101"/>
          </a:xfrm>
          <a:custGeom>
            <a:avLst/>
            <a:gdLst/>
            <a:ahLst/>
            <a:cxnLst/>
            <a:rect r="r" b="b" t="t" l="l"/>
            <a:pathLst>
              <a:path h="4963101" w="4969313">
                <a:moveTo>
                  <a:pt x="0" y="0"/>
                </a:moveTo>
                <a:lnTo>
                  <a:pt x="4969312" y="0"/>
                </a:lnTo>
                <a:lnTo>
                  <a:pt x="4969312" y="4963101"/>
                </a:lnTo>
                <a:lnTo>
                  <a:pt x="0" y="49631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6069424" y="984634"/>
            <a:ext cx="4969313" cy="4963101"/>
          </a:xfrm>
          <a:custGeom>
            <a:avLst/>
            <a:gdLst/>
            <a:ahLst/>
            <a:cxnLst/>
            <a:rect r="r" b="b" t="t" l="l"/>
            <a:pathLst>
              <a:path h="4963101" w="4969313">
                <a:moveTo>
                  <a:pt x="0" y="0"/>
                </a:moveTo>
                <a:lnTo>
                  <a:pt x="4969313" y="0"/>
                </a:lnTo>
                <a:lnTo>
                  <a:pt x="4969313" y="4963101"/>
                </a:lnTo>
                <a:lnTo>
                  <a:pt x="0" y="49631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4071729" y="1449939"/>
            <a:ext cx="3625720" cy="3621188"/>
          </a:xfrm>
          <a:custGeom>
            <a:avLst/>
            <a:gdLst/>
            <a:ahLst/>
            <a:cxnLst/>
            <a:rect r="r" b="b" t="t" l="l"/>
            <a:pathLst>
              <a:path h="3621188" w="3625720">
                <a:moveTo>
                  <a:pt x="0" y="0"/>
                </a:moveTo>
                <a:lnTo>
                  <a:pt x="3625720" y="0"/>
                </a:lnTo>
                <a:lnTo>
                  <a:pt x="3625720" y="3621187"/>
                </a:lnTo>
                <a:lnTo>
                  <a:pt x="0" y="36211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4462598" y="3260533"/>
            <a:ext cx="3625720" cy="3621188"/>
          </a:xfrm>
          <a:custGeom>
            <a:avLst/>
            <a:gdLst/>
            <a:ahLst/>
            <a:cxnLst/>
            <a:rect r="r" b="b" t="t" l="l"/>
            <a:pathLst>
              <a:path h="3621188" w="3625720">
                <a:moveTo>
                  <a:pt x="0" y="0"/>
                </a:moveTo>
                <a:lnTo>
                  <a:pt x="3625719" y="0"/>
                </a:lnTo>
                <a:lnTo>
                  <a:pt x="3625719" y="3621187"/>
                </a:lnTo>
                <a:lnTo>
                  <a:pt x="0" y="36211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5695051" y="5495305"/>
            <a:ext cx="3625720" cy="3621188"/>
          </a:xfrm>
          <a:custGeom>
            <a:avLst/>
            <a:gdLst/>
            <a:ahLst/>
            <a:cxnLst/>
            <a:rect r="r" b="b" t="t" l="l"/>
            <a:pathLst>
              <a:path h="3621188" w="3625720">
                <a:moveTo>
                  <a:pt x="0" y="0"/>
                </a:moveTo>
                <a:lnTo>
                  <a:pt x="3625720" y="0"/>
                </a:lnTo>
                <a:lnTo>
                  <a:pt x="3625720" y="3621187"/>
                </a:lnTo>
                <a:lnTo>
                  <a:pt x="0" y="36211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6994321" y="5495305"/>
            <a:ext cx="3625720" cy="3621188"/>
          </a:xfrm>
          <a:custGeom>
            <a:avLst/>
            <a:gdLst/>
            <a:ahLst/>
            <a:cxnLst/>
            <a:rect r="r" b="b" t="t" l="l"/>
            <a:pathLst>
              <a:path h="3621188" w="3625720">
                <a:moveTo>
                  <a:pt x="0" y="0"/>
                </a:moveTo>
                <a:lnTo>
                  <a:pt x="3625720" y="0"/>
                </a:lnTo>
                <a:lnTo>
                  <a:pt x="3625720" y="3621187"/>
                </a:lnTo>
                <a:lnTo>
                  <a:pt x="0" y="36211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7933290" y="5685420"/>
            <a:ext cx="3625720" cy="3621188"/>
          </a:xfrm>
          <a:custGeom>
            <a:avLst/>
            <a:gdLst/>
            <a:ahLst/>
            <a:cxnLst/>
            <a:rect r="r" b="b" t="t" l="l"/>
            <a:pathLst>
              <a:path h="3621188" w="3625720">
                <a:moveTo>
                  <a:pt x="0" y="0"/>
                </a:moveTo>
                <a:lnTo>
                  <a:pt x="3625719" y="0"/>
                </a:lnTo>
                <a:lnTo>
                  <a:pt x="3625719" y="3621188"/>
                </a:lnTo>
                <a:lnTo>
                  <a:pt x="0" y="362118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5242142" y="1379539"/>
            <a:ext cx="3625720" cy="3621188"/>
          </a:xfrm>
          <a:custGeom>
            <a:avLst/>
            <a:gdLst/>
            <a:ahLst/>
            <a:cxnLst/>
            <a:rect r="r" b="b" t="t" l="l"/>
            <a:pathLst>
              <a:path h="3621188" w="3625720">
                <a:moveTo>
                  <a:pt x="0" y="0"/>
                </a:moveTo>
                <a:lnTo>
                  <a:pt x="3625719" y="0"/>
                </a:lnTo>
                <a:lnTo>
                  <a:pt x="3625719" y="3621188"/>
                </a:lnTo>
                <a:lnTo>
                  <a:pt x="0" y="362118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4009917" y="593693"/>
            <a:ext cx="11207313" cy="9128866"/>
          </a:xfrm>
          <a:custGeom>
            <a:avLst/>
            <a:gdLst/>
            <a:ahLst/>
            <a:cxnLst/>
            <a:rect r="r" b="b" t="t" l="l"/>
            <a:pathLst>
              <a:path h="9128866" w="11207313">
                <a:moveTo>
                  <a:pt x="0" y="0"/>
                </a:moveTo>
                <a:lnTo>
                  <a:pt x="11207313" y="0"/>
                </a:lnTo>
                <a:lnTo>
                  <a:pt x="11207313" y="9128866"/>
                </a:lnTo>
                <a:lnTo>
                  <a:pt x="0" y="912886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1991753">
            <a:off x="6052232" y="3787622"/>
            <a:ext cx="962694" cy="889179"/>
          </a:xfrm>
          <a:custGeom>
            <a:avLst/>
            <a:gdLst/>
            <a:ahLst/>
            <a:cxnLst/>
            <a:rect r="r" b="b" t="t" l="l"/>
            <a:pathLst>
              <a:path h="889179" w="962694">
                <a:moveTo>
                  <a:pt x="0" y="0"/>
                </a:moveTo>
                <a:lnTo>
                  <a:pt x="962694" y="0"/>
                </a:lnTo>
                <a:lnTo>
                  <a:pt x="962694" y="889179"/>
                </a:lnTo>
                <a:lnTo>
                  <a:pt x="0" y="88917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0623281" y="8311110"/>
            <a:ext cx="937718" cy="947190"/>
          </a:xfrm>
          <a:custGeom>
            <a:avLst/>
            <a:gdLst/>
            <a:ahLst/>
            <a:cxnLst/>
            <a:rect r="r" b="b" t="t" l="l"/>
            <a:pathLst>
              <a:path h="947190" w="937718">
                <a:moveTo>
                  <a:pt x="0" y="0"/>
                </a:moveTo>
                <a:lnTo>
                  <a:pt x="937718" y="0"/>
                </a:lnTo>
                <a:lnTo>
                  <a:pt x="937718" y="947190"/>
                </a:lnTo>
                <a:lnTo>
                  <a:pt x="0" y="94719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975674">
            <a:off x="10756711" y="911521"/>
            <a:ext cx="1189952" cy="1123018"/>
          </a:xfrm>
          <a:custGeom>
            <a:avLst/>
            <a:gdLst/>
            <a:ahLst/>
            <a:cxnLst/>
            <a:rect r="r" b="b" t="t" l="l"/>
            <a:pathLst>
              <a:path h="1123018" w="1189952">
                <a:moveTo>
                  <a:pt x="0" y="0"/>
                </a:moveTo>
                <a:lnTo>
                  <a:pt x="1189952" y="0"/>
                </a:lnTo>
                <a:lnTo>
                  <a:pt x="1189952" y="1123018"/>
                </a:lnTo>
                <a:lnTo>
                  <a:pt x="0" y="112301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4429585" y="6026856"/>
            <a:ext cx="2385644" cy="2284254"/>
          </a:xfrm>
          <a:custGeom>
            <a:avLst/>
            <a:gdLst/>
            <a:ahLst/>
            <a:cxnLst/>
            <a:rect r="r" b="b" t="t" l="l"/>
            <a:pathLst>
              <a:path h="2284254" w="2385644">
                <a:moveTo>
                  <a:pt x="0" y="0"/>
                </a:moveTo>
                <a:lnTo>
                  <a:pt x="2385644" y="0"/>
                </a:lnTo>
                <a:lnTo>
                  <a:pt x="2385644" y="2284254"/>
                </a:lnTo>
                <a:lnTo>
                  <a:pt x="0" y="2284254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-2192497">
            <a:off x="12185861" y="5757329"/>
            <a:ext cx="2445772" cy="1162761"/>
          </a:xfrm>
          <a:custGeom>
            <a:avLst/>
            <a:gdLst/>
            <a:ahLst/>
            <a:cxnLst/>
            <a:rect r="r" b="b" t="t" l="l"/>
            <a:pathLst>
              <a:path h="1162761" w="2445772">
                <a:moveTo>
                  <a:pt x="0" y="0"/>
                </a:moveTo>
                <a:lnTo>
                  <a:pt x="2445772" y="0"/>
                </a:lnTo>
                <a:lnTo>
                  <a:pt x="2445772" y="1162761"/>
                </a:lnTo>
                <a:lnTo>
                  <a:pt x="0" y="1162761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7262958" y="3187494"/>
            <a:ext cx="4456370" cy="4114800"/>
          </a:xfrm>
          <a:custGeom>
            <a:avLst/>
            <a:gdLst/>
            <a:ahLst/>
            <a:cxnLst/>
            <a:rect r="r" b="b" t="t" l="l"/>
            <a:pathLst>
              <a:path h="4114800" w="4456370">
                <a:moveTo>
                  <a:pt x="0" y="0"/>
                </a:moveTo>
                <a:lnTo>
                  <a:pt x="4456370" y="0"/>
                </a:lnTo>
                <a:lnTo>
                  <a:pt x="445637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8100000">
            <a:off x="-2086026" y="914785"/>
            <a:ext cx="7315200" cy="2042984"/>
          </a:xfrm>
          <a:custGeom>
            <a:avLst/>
            <a:gdLst/>
            <a:ahLst/>
            <a:cxnLst/>
            <a:rect r="r" b="b" t="t" l="l"/>
            <a:pathLst>
              <a:path h="2042984" w="7315200">
                <a:moveTo>
                  <a:pt x="0" y="0"/>
                </a:moveTo>
                <a:lnTo>
                  <a:pt x="7315200" y="0"/>
                </a:lnTo>
                <a:lnTo>
                  <a:pt x="7315200" y="2042984"/>
                </a:lnTo>
                <a:lnTo>
                  <a:pt x="0" y="2042984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-2085349">
            <a:off x="13339134" y="7601416"/>
            <a:ext cx="7315200" cy="1895948"/>
          </a:xfrm>
          <a:custGeom>
            <a:avLst/>
            <a:gdLst/>
            <a:ahLst/>
            <a:cxnLst/>
            <a:rect r="r" b="b" t="t" l="l"/>
            <a:pathLst>
              <a:path h="1895948" w="7315200">
                <a:moveTo>
                  <a:pt x="0" y="0"/>
                </a:moveTo>
                <a:lnTo>
                  <a:pt x="7315200" y="0"/>
                </a:lnTo>
                <a:lnTo>
                  <a:pt x="7315200" y="1895949"/>
                </a:lnTo>
                <a:lnTo>
                  <a:pt x="0" y="1895949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4" id="24"/>
          <p:cNvGrpSpPr/>
          <p:nvPr/>
        </p:nvGrpSpPr>
        <p:grpSpPr>
          <a:xfrm rot="-846816">
            <a:off x="5025954" y="2221679"/>
            <a:ext cx="967950" cy="679905"/>
            <a:chOff x="0" y="0"/>
            <a:chExt cx="315534" cy="221636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15534" cy="221636"/>
            </a:xfrm>
            <a:custGeom>
              <a:avLst/>
              <a:gdLst/>
              <a:ahLst/>
              <a:cxnLst/>
              <a:rect r="r" b="b" t="t" l="l"/>
              <a:pathLst>
                <a:path h="221636" w="315534">
                  <a:moveTo>
                    <a:pt x="157767" y="0"/>
                  </a:moveTo>
                  <a:cubicBezTo>
                    <a:pt x="70635" y="0"/>
                    <a:pt x="0" y="49615"/>
                    <a:pt x="0" y="110818"/>
                  </a:cubicBezTo>
                  <a:cubicBezTo>
                    <a:pt x="0" y="172021"/>
                    <a:pt x="70635" y="221636"/>
                    <a:pt x="157767" y="221636"/>
                  </a:cubicBezTo>
                  <a:cubicBezTo>
                    <a:pt x="244899" y="221636"/>
                    <a:pt x="315534" y="172021"/>
                    <a:pt x="315534" y="110818"/>
                  </a:cubicBezTo>
                  <a:cubicBezTo>
                    <a:pt x="315534" y="49615"/>
                    <a:pt x="244899" y="0"/>
                    <a:pt x="157767" y="0"/>
                  </a:cubicBezTo>
                  <a:close/>
                </a:path>
              </a:pathLst>
            </a:custGeom>
            <a:gradFill rotWithShape="true">
              <a:gsLst>
                <a:gs pos="0">
                  <a:srgbClr val="8DC1DF">
                    <a:alpha val="100000"/>
                  </a:srgbClr>
                </a:gs>
                <a:gs pos="100000">
                  <a:srgbClr val="706E6E">
                    <a:alpha val="100000"/>
                  </a:srgbClr>
                </a:gs>
              </a:gsLst>
              <a:lin ang="5400000"/>
            </a:gradFill>
          </p:spPr>
        </p:sp>
        <p:sp>
          <p:nvSpPr>
            <p:cNvPr name="TextBox 26" id="26"/>
            <p:cNvSpPr txBox="true"/>
            <p:nvPr/>
          </p:nvSpPr>
          <p:spPr>
            <a:xfrm>
              <a:off x="29581" y="-17322"/>
              <a:ext cx="256371" cy="21817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27" id="27"/>
          <p:cNvSpPr txBox="true"/>
          <p:nvPr/>
        </p:nvSpPr>
        <p:spPr>
          <a:xfrm rot="0">
            <a:off x="7522684" y="4431803"/>
            <a:ext cx="3242632" cy="23184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116"/>
              </a:lnSpc>
            </a:pPr>
            <a:r>
              <a:rPr lang="en-US" sz="12940">
                <a:solidFill>
                  <a:srgbClr val="254C62"/>
                </a:solidFill>
                <a:latin typeface="March"/>
                <a:ea typeface="March"/>
                <a:cs typeface="March"/>
                <a:sym typeface="March"/>
              </a:rPr>
              <a:t>YOU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6533579" y="3339464"/>
            <a:ext cx="5220842" cy="24418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190"/>
              </a:lnSpc>
            </a:pPr>
            <a:r>
              <a:rPr lang="en-US" sz="12993">
                <a:solidFill>
                  <a:srgbClr val="254C62"/>
                </a:solidFill>
                <a:latin typeface="March"/>
                <a:ea typeface="March"/>
                <a:cs typeface="March"/>
                <a:sym typeface="March"/>
              </a:rPr>
              <a:t>THANK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DAGKtBkPP1Y</dc:identifier>
  <dcterms:modified xsi:type="dcterms:W3CDTF">2011-08-01T06:04:30Z</dcterms:modified>
  <cp:revision>1</cp:revision>
  <dc:title>Manajemen Usaha</dc:title>
</cp:coreProperties>
</file>