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F7D57-3C8C-4A7E-809E-AB517C6EEB6D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62BAA-4FD2-4310-AA16-8923F90F424F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E3D92-9118-4F33-A3C8-380162AF9B07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88705-6559-4A75-9CAD-9A273263D86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EA24A-8E21-4147-92EC-F02921B02081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1F014-3816-4A37-9794-1D6FB78A524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23912-6ED2-45BB-8C08-6ED91A8AF1A3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BE7DB-31F1-42BD-BA5C-E63EDF815FF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204C6-4501-4A07-8092-FE0163471A05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A1289-7F71-4CF9-ABF2-03522DF6F82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F0698-C3D6-478E-A52C-6105299400E8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6964C-F02C-4CBC-B9B1-406DFD3F5F0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79B8-547E-48AF-BADA-3686A14AB10D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929FE-7511-41F8-97E7-303F8171553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773D7-73E5-48A3-9837-F1DBE30FB795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C6E6C-FBDE-4E83-816B-28BB808F354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566D-2158-41CC-931F-A037E8CCEA8C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DF7E3-706B-4E27-9C25-BED8EC966E44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DEA1F-8C0A-44DF-B521-EAC8ED3AAF10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79ADC-E518-44BA-9EDD-8EB56A7897B2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8038-4235-4FFE-99BF-48BE2860BA17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FD29D-B690-42BB-AAC3-A682880B6E4E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ACDE9A-FFAD-4A00-B9BA-F35395E95571}" type="datetimeFigureOut">
              <a:rPr lang="fr-FR"/>
              <a:pPr>
                <a:defRPr/>
              </a:pPr>
              <a:t>07/09/2015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A6F2C6-41EC-400C-9C79-B5D04972A579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447800" y="1524000"/>
            <a:ext cx="6743700" cy="1285875"/>
          </a:xfrm>
        </p:spPr>
        <p:txBody>
          <a:bodyPr/>
          <a:lstStyle/>
          <a:p>
            <a:pPr algn="r"/>
            <a:r>
              <a:rPr lang="id-ID" sz="4800" dirty="0" smtClean="0">
                <a:solidFill>
                  <a:schemeClr val="bg1"/>
                </a:solidFill>
              </a:rPr>
              <a:t>BAB VI</a:t>
            </a:r>
            <a:br>
              <a:rPr lang="id-ID" sz="4800" dirty="0" smtClean="0">
                <a:solidFill>
                  <a:schemeClr val="bg1"/>
                </a:solidFill>
              </a:rPr>
            </a:br>
            <a:r>
              <a:rPr lang="id-ID" sz="4800" dirty="0" smtClean="0">
                <a:solidFill>
                  <a:schemeClr val="bg1"/>
                </a:solidFill>
              </a:rPr>
              <a:t>Gula, Pemanis, Permen</a:t>
            </a:r>
            <a:endParaRPr lang="fr-CA" sz="4800" dirty="0" smtClean="0">
              <a:solidFill>
                <a:schemeClr val="bg1"/>
              </a:solidFill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143250" y="4029075"/>
            <a:ext cx="4772025" cy="614363"/>
          </a:xfrm>
        </p:spPr>
        <p:txBody>
          <a:bodyPr/>
          <a:lstStyle/>
          <a:p>
            <a:pPr algn="r"/>
            <a:r>
              <a:rPr lang="id-ID" sz="3600" dirty="0" smtClean="0">
                <a:solidFill>
                  <a:schemeClr val="bg1"/>
                </a:solidFill>
              </a:rPr>
              <a:t>Ichda Chayati</a:t>
            </a:r>
            <a:endParaRPr lang="en-CA" sz="36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>
                <a:solidFill>
                  <a:schemeClr val="bg1"/>
                </a:solidFill>
              </a:rPr>
              <a:t>Kompetensi Dasar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/>
          <a:lstStyle/>
          <a:p>
            <a:r>
              <a:rPr lang="id-ID" dirty="0" smtClean="0"/>
              <a:t>Jenis-jenis gula &amp; tingkat kemanisan</a:t>
            </a:r>
          </a:p>
          <a:p>
            <a:r>
              <a:rPr lang="id-ID" dirty="0" smtClean="0"/>
              <a:t>Cara membuat gula dari tebu &amp; bit</a:t>
            </a:r>
          </a:p>
          <a:p>
            <a:r>
              <a:rPr lang="id-ID" dirty="0" smtClean="0"/>
              <a:t>Perbedaan larutan gula &amp; karamel</a:t>
            </a:r>
          </a:p>
          <a:p>
            <a:r>
              <a:rPr lang="id-ID" dirty="0" smtClean="0"/>
              <a:t>Jenis-jenis permen &amp; pembuatannya</a:t>
            </a:r>
            <a:endParaRPr lang="fr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dirty="0" smtClean="0">
                <a:solidFill>
                  <a:schemeClr val="bg1"/>
                </a:solidFill>
              </a:rPr>
              <a:t>Pemanis Alami</a:t>
            </a:r>
            <a:endParaRPr lang="fr-CA" dirty="0" smtClean="0">
              <a:solidFill>
                <a:schemeClr val="bg1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457200" y="1974850"/>
            <a:ext cx="8229600" cy="4525963"/>
          </a:xfrm>
        </p:spPr>
        <p:txBody>
          <a:bodyPr/>
          <a:lstStyle/>
          <a:p>
            <a:endParaRPr lang="fr-CA" dirty="0" smtClean="0"/>
          </a:p>
        </p:txBody>
      </p:sp>
      <p:pic>
        <p:nvPicPr>
          <p:cNvPr id="3077" name="Picture 5" descr="http://4.bp.blogspot.com/-l5a_oZrxbl0/ToR_AgcG2YI/AAAAAAAAA0U/2ssR1DSRfBU/s400/pemanis+alam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2743200"/>
            <a:ext cx="6697576" cy="1590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 bwMode="auto">
          <a:xfrm>
            <a:off x="457200" y="762000"/>
            <a:ext cx="1295400" cy="528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Pemanis Buatan</a:t>
            </a:r>
            <a:endParaRPr kumimoji="0" lang="fr-CA" sz="4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95600" y="609600"/>
            <a:ext cx="5791200" cy="5891213"/>
          </a:xfrm>
        </p:spPr>
        <p:txBody>
          <a:bodyPr/>
          <a:lstStyle/>
          <a:p>
            <a:r>
              <a:rPr lang="id-ID" dirty="0" smtClean="0"/>
              <a:t>Sakarin: 300-500x</a:t>
            </a:r>
          </a:p>
          <a:p>
            <a:r>
              <a:rPr lang="id-ID" dirty="0" smtClean="0"/>
              <a:t>Aspartam: 200x</a:t>
            </a:r>
          </a:p>
          <a:p>
            <a:r>
              <a:rPr lang="id-ID" dirty="0" smtClean="0"/>
              <a:t>Sukralosa: 600x</a:t>
            </a:r>
          </a:p>
          <a:p>
            <a:r>
              <a:rPr lang="id-ID" dirty="0" smtClean="0"/>
              <a:t>Neotam: 7.000-13.000x</a:t>
            </a:r>
          </a:p>
          <a:p>
            <a:r>
              <a:rPr lang="id-ID" dirty="0" smtClean="0"/>
              <a:t>Acesulfam-K: 180-200x</a:t>
            </a:r>
          </a:p>
          <a:p>
            <a:r>
              <a:rPr lang="id-ID" dirty="0" smtClean="0"/>
              <a:t>Siklamat: 30x</a:t>
            </a:r>
          </a:p>
          <a:p>
            <a:r>
              <a:rPr lang="id-ID" dirty="0" smtClean="0"/>
              <a:t>Tagatosa: 92%</a:t>
            </a:r>
          </a:p>
          <a:p>
            <a:r>
              <a:rPr lang="id-ID" dirty="0" smtClean="0"/>
              <a:t>Sorbitol </a:t>
            </a:r>
          </a:p>
          <a:p>
            <a:r>
              <a:rPr lang="id-ID" dirty="0" smtClean="0"/>
              <a:t>Cek: Permenkes ttg BTP</a:t>
            </a:r>
            <a:endParaRPr lang="fr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63</Template>
  <TotalTime>273</TotalTime>
  <Words>59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63</vt:lpstr>
      <vt:lpstr>BAB VI Gula, Pemanis, Permen</vt:lpstr>
      <vt:lpstr>Kompetensi Dasar</vt:lpstr>
      <vt:lpstr>Pemanis Alami</vt:lpstr>
      <vt:lpstr>Slide 4</vt:lpstr>
    </vt:vector>
  </TitlesOfParts>
  <Company>UNY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ICHDA</dc:creator>
  <cp:lastModifiedBy>Satellite P745</cp:lastModifiedBy>
  <cp:revision>7</cp:revision>
  <dcterms:created xsi:type="dcterms:W3CDTF">2008-07-16T06:27:03Z</dcterms:created>
  <dcterms:modified xsi:type="dcterms:W3CDTF">2015-09-07T01:17:35Z</dcterms:modified>
</cp:coreProperties>
</file>