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hyperlink" Target="https://gamma.app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hyperlink" Target="https://gamma.app" TargetMode="External"/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hyperlink" Target="https://gamma.app" TargetMode="External"/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319599" y="1840349"/>
            <a:ext cx="7477601" cy="24995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6561"/>
              </a:lnSpc>
              <a:buNone/>
            </a:pPr>
            <a:r>
              <a:rPr lang="en-US" sz="5249" b="1" spc="-157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Melaksanakan Pengelolaan Kesuburan Tanah</a:t>
            </a:r>
            <a:endParaRPr lang="en-US" sz="5249" dirty="0"/>
          </a:p>
        </p:txBody>
      </p:sp>
      <p:sp>
        <p:nvSpPr>
          <p:cNvPr id="6" name="Text 3"/>
          <p:cNvSpPr/>
          <p:nvPr/>
        </p:nvSpPr>
        <p:spPr>
          <a:xfrm>
            <a:off x="6319599" y="4673203"/>
            <a:ext cx="747760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Untuk meningkatkan produktivitas pertanian, penting untuk melaksanakan pengelolaan kesuburan tanah dengan baik. Berikut adalah langkah-langkah praktis untuk mencapai tujuan tersebut.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319599" y="5989320"/>
            <a:ext cx="355402" cy="355402"/>
          </a:xfrm>
          <a:prstGeom prst="roundRect">
            <a:avLst>
              <a:gd name="adj" fmla="val 2572603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7219" y="5996940"/>
            <a:ext cx="340162" cy="34016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786086" y="5994797"/>
            <a:ext cx="1760339" cy="3888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3062"/>
              </a:lnSpc>
              <a:buNone/>
            </a:pPr>
            <a:r>
              <a:rPr lang="en-US" sz="2187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by Muh Abror</a:t>
            </a:r>
            <a:endParaRPr lang="en-US" sz="2187" dirty="0"/>
          </a:p>
        </p:txBody>
      </p:sp>
      <p:pic>
        <p:nvPicPr>
          <p:cNvPr id="10" name="Image 2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2658189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Pemupukan</a:t>
            </a:r>
            <a:endParaRPr lang="en-US" sz="4374" dirty="0"/>
          </a:p>
        </p:txBody>
      </p:sp>
      <p:sp>
        <p:nvSpPr>
          <p:cNvPr id="7" name="Shape 4"/>
          <p:cNvSpPr/>
          <p:nvPr/>
        </p:nvSpPr>
        <p:spPr>
          <a:xfrm>
            <a:off x="2037993" y="3859411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2206347" y="3901083"/>
            <a:ext cx="1632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624" dirty="0"/>
          </a:p>
        </p:txBody>
      </p:sp>
      <p:sp>
        <p:nvSpPr>
          <p:cNvPr id="9" name="Text 6"/>
          <p:cNvSpPr/>
          <p:nvPr/>
        </p:nvSpPr>
        <p:spPr>
          <a:xfrm>
            <a:off x="2760107" y="3935730"/>
            <a:ext cx="3919657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Terapkan Pupuk Sesuai Jadwal</a:t>
            </a:r>
            <a:endParaRPr lang="en-US" sz="2187" dirty="0"/>
          </a:p>
        </p:txBody>
      </p:sp>
      <p:sp>
        <p:nvSpPr>
          <p:cNvPr id="10" name="Text 7"/>
          <p:cNvSpPr/>
          <p:nvPr/>
        </p:nvSpPr>
        <p:spPr>
          <a:xfrm>
            <a:off x="2760107" y="4505087"/>
            <a:ext cx="444400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Pupuk yang diberikan sesuai dengan jadwal aplikasi akan membantu tanaman tumbuh optimal.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7426285" y="3859411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575590" y="3901083"/>
            <a:ext cx="2013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624" dirty="0"/>
          </a:p>
        </p:txBody>
      </p:sp>
      <p:sp>
        <p:nvSpPr>
          <p:cNvPr id="13" name="Text 10"/>
          <p:cNvSpPr/>
          <p:nvPr/>
        </p:nvSpPr>
        <p:spPr>
          <a:xfrm>
            <a:off x="8148399" y="3935730"/>
            <a:ext cx="3130748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Hindari Overdosis Pupuk</a:t>
            </a:r>
            <a:endParaRPr lang="en-US" sz="2187" dirty="0"/>
          </a:p>
        </p:txBody>
      </p:sp>
      <p:sp>
        <p:nvSpPr>
          <p:cNvPr id="14" name="Text 11"/>
          <p:cNvSpPr/>
          <p:nvPr/>
        </p:nvSpPr>
        <p:spPr>
          <a:xfrm>
            <a:off x="8148399" y="4505087"/>
            <a:ext cx="444400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Overdosis pupuk dapat merusak keseimbangan tanah dan lingkungan sekitar.</a:t>
            </a:r>
            <a:endParaRPr lang="en-US" sz="1750" dirty="0"/>
          </a:p>
        </p:txBody>
      </p:sp>
      <p:pic>
        <p:nvPicPr>
          <p:cNvPr id="15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7993" y="2167414"/>
            <a:ext cx="690764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Pengelolaan Sisa Tanaman</a:t>
            </a:r>
            <a:endParaRPr lang="en-US" sz="4374" dirty="0"/>
          </a:p>
        </p:txBody>
      </p:sp>
      <p:sp>
        <p:nvSpPr>
          <p:cNvPr id="5" name="Text 3"/>
          <p:cNvSpPr/>
          <p:nvPr/>
        </p:nvSpPr>
        <p:spPr>
          <a:xfrm>
            <a:off x="2037993" y="3394948"/>
            <a:ext cx="315634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Lakukan penanaman sisa tanaman untuk meningkatkan kandungan bahan organik tanah.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5743932" y="3394948"/>
            <a:ext cx="3156347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Hindari membakar sisa tanaman, karena dapat mengurangi kesuburan tanah.</a:t>
            </a:r>
            <a:endParaRPr lang="en-US" sz="175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9872" y="3444954"/>
            <a:ext cx="3156347" cy="2367201"/>
          </a:xfrm>
          <a:prstGeom prst="rect">
            <a:avLst/>
          </a:prstGeom>
        </p:spPr>
      </p:pic>
      <p:pic>
        <p:nvPicPr>
          <p:cNvPr id="8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3199" y="1823442"/>
            <a:ext cx="5488424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Pertanian Konservasi</a:t>
            </a:r>
            <a:endParaRPr lang="en-US" sz="4374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199" y="2851071"/>
            <a:ext cx="1110972" cy="177748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277428" y="3073241"/>
            <a:ext cx="4858822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Terapkan Teknik Pertanian Konservasi</a:t>
            </a:r>
            <a:endParaRPr lang="en-US" sz="2187" dirty="0"/>
          </a:p>
        </p:txBody>
      </p:sp>
      <p:sp>
        <p:nvSpPr>
          <p:cNvPr id="8" name="Text 4"/>
          <p:cNvSpPr/>
          <p:nvPr/>
        </p:nvSpPr>
        <p:spPr>
          <a:xfrm>
            <a:off x="2277428" y="3642598"/>
            <a:ext cx="7862173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Gunakan tanaman penutup tanah dan sistem tanam minimal untuk menjaga kesuburan tanah.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199" y="4628555"/>
            <a:ext cx="1110972" cy="177748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2277428" y="4850725"/>
            <a:ext cx="5511998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Gunakan Alat Pertanian Ramah Lingkungan</a:t>
            </a:r>
            <a:endParaRPr lang="en-US" sz="2187" dirty="0"/>
          </a:p>
        </p:txBody>
      </p:sp>
      <p:sp>
        <p:nvSpPr>
          <p:cNvPr id="11" name="Text 6"/>
          <p:cNvSpPr/>
          <p:nvPr/>
        </p:nvSpPr>
        <p:spPr>
          <a:xfrm>
            <a:off x="2277428" y="5420082"/>
            <a:ext cx="7862173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Pilih alat pertanian yang ramah lingkungan untuk mendukung praktik pertanian konservasi.</a:t>
            </a:r>
            <a:endParaRPr lang="en-US" sz="1750" dirty="0"/>
          </a:p>
        </p:txBody>
      </p:sp>
      <p:pic>
        <p:nvPicPr>
          <p:cNvPr id="12" name="Image 3" descr="preencoded.png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1712357"/>
            <a:ext cx="6169938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Monitoring dan Evaluasi</a:t>
            </a:r>
            <a:endParaRPr lang="en-US" sz="4374" dirty="0"/>
          </a:p>
        </p:txBody>
      </p:sp>
      <p:sp>
        <p:nvSpPr>
          <p:cNvPr id="7" name="Shape 4"/>
          <p:cNvSpPr/>
          <p:nvPr/>
        </p:nvSpPr>
        <p:spPr>
          <a:xfrm>
            <a:off x="2349103" y="2739985"/>
            <a:ext cx="44410" cy="3777139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8" name="Shape 5"/>
          <p:cNvSpPr/>
          <p:nvPr/>
        </p:nvSpPr>
        <p:spPr>
          <a:xfrm>
            <a:off x="2621220" y="3141285"/>
            <a:ext cx="777597" cy="44410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9" name="Shape 6"/>
          <p:cNvSpPr/>
          <p:nvPr/>
        </p:nvSpPr>
        <p:spPr>
          <a:xfrm>
            <a:off x="2121277" y="2913578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289631" y="2955250"/>
            <a:ext cx="1632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624" dirty="0"/>
          </a:p>
        </p:txBody>
      </p:sp>
      <p:sp>
        <p:nvSpPr>
          <p:cNvPr id="11" name="Text 8"/>
          <p:cNvSpPr/>
          <p:nvPr/>
        </p:nvSpPr>
        <p:spPr>
          <a:xfrm>
            <a:off x="3593306" y="2962156"/>
            <a:ext cx="4632365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Lakukan Pemantauan Secara Teratur</a:t>
            </a:r>
            <a:endParaRPr lang="en-US" sz="2187" dirty="0"/>
          </a:p>
        </p:txBody>
      </p:sp>
      <p:sp>
        <p:nvSpPr>
          <p:cNvPr id="12" name="Text 9"/>
          <p:cNvSpPr/>
          <p:nvPr/>
        </p:nvSpPr>
        <p:spPr>
          <a:xfrm>
            <a:off x="3593306" y="3531513"/>
            <a:ext cx="899910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Pemantauan terhadap kesehatan tanaman dan kondisi tanah sangat penting untuk mengetahui perkembangan yang terjadi.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2621220" y="5140940"/>
            <a:ext cx="777597" cy="44410"/>
          </a:xfrm>
          <a:prstGeom prst="rect">
            <a:avLst/>
          </a:prstGeom>
          <a:solidFill>
            <a:srgbClr val="B5B7E3"/>
          </a:solidFill>
          <a:ln/>
        </p:spPr>
      </p:sp>
      <p:sp>
        <p:nvSpPr>
          <p:cNvPr id="14" name="Shape 11"/>
          <p:cNvSpPr/>
          <p:nvPr/>
        </p:nvSpPr>
        <p:spPr>
          <a:xfrm>
            <a:off x="2121277" y="4913233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270581" y="4954905"/>
            <a:ext cx="2013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624" dirty="0"/>
          </a:p>
        </p:txBody>
      </p:sp>
      <p:sp>
        <p:nvSpPr>
          <p:cNvPr id="16" name="Text 13"/>
          <p:cNvSpPr/>
          <p:nvPr/>
        </p:nvSpPr>
        <p:spPr>
          <a:xfrm>
            <a:off x="3593306" y="4961811"/>
            <a:ext cx="3393877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Evaluasi Efektivitas Praktik</a:t>
            </a:r>
            <a:endParaRPr lang="en-US" sz="2187" dirty="0"/>
          </a:p>
        </p:txBody>
      </p:sp>
      <p:sp>
        <p:nvSpPr>
          <p:cNvPr id="17" name="Text 14"/>
          <p:cNvSpPr/>
          <p:nvPr/>
        </p:nvSpPr>
        <p:spPr>
          <a:xfrm>
            <a:off x="3593306" y="5531168"/>
            <a:ext cx="899910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Evaluasi praktik pengelolaan kesuburan tanah secara berkala dan sesuaikan jika diperlukan.</a:t>
            </a:r>
            <a:endParaRPr lang="en-US" sz="1750" dirty="0"/>
          </a:p>
        </p:txBody>
      </p:sp>
      <p:pic>
        <p:nvPicPr>
          <p:cNvPr id="18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490799" y="1737717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Edukasi Petani</a:t>
            </a:r>
            <a:endParaRPr lang="en-US" sz="4374" dirty="0"/>
          </a:p>
        </p:txBody>
      </p:sp>
      <p:sp>
        <p:nvSpPr>
          <p:cNvPr id="6" name="Shape 3"/>
          <p:cNvSpPr/>
          <p:nvPr/>
        </p:nvSpPr>
        <p:spPr>
          <a:xfrm>
            <a:off x="4490799" y="2765346"/>
            <a:ext cx="9306401" cy="1752124"/>
          </a:xfrm>
          <a:prstGeom prst="roundRect">
            <a:avLst>
              <a:gd name="adj" fmla="val 5707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726781" y="3001327"/>
            <a:ext cx="7662505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Sosialisasikan Praktik-praktik Pengelolaan Kesuburan Tanah</a:t>
            </a:r>
            <a:endParaRPr lang="en-US" sz="2187" dirty="0"/>
          </a:p>
        </p:txBody>
      </p:sp>
      <p:sp>
        <p:nvSpPr>
          <p:cNvPr id="8" name="Text 5"/>
          <p:cNvSpPr/>
          <p:nvPr/>
        </p:nvSpPr>
        <p:spPr>
          <a:xfrm>
            <a:off x="4726781" y="3570684"/>
            <a:ext cx="88344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Berbagi informasi dengan petani setempat mengenai teknik pengelolaan kesuburan tanah yang efektif.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4490799" y="4739640"/>
            <a:ext cx="9306401" cy="1752124"/>
          </a:xfrm>
          <a:prstGeom prst="roundRect">
            <a:avLst>
              <a:gd name="adj" fmla="val 5707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726781" y="4975622"/>
            <a:ext cx="5608201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Berikan Pelatihan Terkait Pengelolaan Tanah</a:t>
            </a:r>
            <a:endParaRPr lang="en-US" sz="2187" dirty="0"/>
          </a:p>
        </p:txBody>
      </p:sp>
      <p:sp>
        <p:nvSpPr>
          <p:cNvPr id="11" name="Text 8"/>
          <p:cNvSpPr/>
          <p:nvPr/>
        </p:nvSpPr>
        <p:spPr>
          <a:xfrm>
            <a:off x="4726781" y="5544979"/>
            <a:ext cx="883443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Memberikan pelatihan terkait praktik-praktik pengelolaan tanah yang berkelanjutan kepada petani.</a:t>
            </a:r>
            <a:endParaRPr lang="en-US" sz="1750" dirty="0"/>
          </a:p>
        </p:txBody>
      </p:sp>
      <p:pic>
        <p:nvPicPr>
          <p:cNvPr id="12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3401020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Pengelolaan Air</a:t>
            </a:r>
            <a:endParaRPr lang="en-US" sz="4374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5734" y="4538424"/>
            <a:ext cx="124897" cy="16656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371249" y="4428649"/>
            <a:ext cx="10221158" cy="39981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14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Penerapan Irigasi yang Efisien</a:t>
            </a:r>
            <a:endParaRPr lang="en-US" sz="1750" dirty="0"/>
          </a:p>
        </p:txBody>
      </p:sp>
      <p:pic>
        <p:nvPicPr>
          <p:cNvPr id="9" name="Image 2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2023-12-04T01:34:56Z</dcterms:created>
  <dcterms:modified xsi:type="dcterms:W3CDTF">2023-12-04T01:34:56Z</dcterms:modified>
</cp:coreProperties>
</file>