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311" r:id="rId3"/>
    <p:sldId id="316" r:id="rId4"/>
    <p:sldId id="312" r:id="rId5"/>
    <p:sldId id="310" r:id="rId6"/>
    <p:sldId id="293" r:id="rId7"/>
    <p:sldId id="318" r:id="rId8"/>
    <p:sldId id="317" r:id="rId9"/>
    <p:sldId id="292" r:id="rId10"/>
    <p:sldId id="314" r:id="rId11"/>
    <p:sldId id="315" r:id="rId12"/>
    <p:sldId id="309" r:id="rId13"/>
    <p:sldId id="308" r:id="rId14"/>
    <p:sldId id="26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ECDA90"/>
    <a:srgbClr val="E0C348"/>
    <a:srgbClr val="C5A621"/>
    <a:srgbClr val="926E26"/>
    <a:srgbClr val="4A5EF4"/>
    <a:srgbClr val="4762E7"/>
    <a:srgbClr val="9B7A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77" autoAdjust="0"/>
    <p:restoredTop sz="93792" autoAdjust="0"/>
  </p:normalViewPr>
  <p:slideViewPr>
    <p:cSldViewPr>
      <p:cViewPr varScale="1">
        <p:scale>
          <a:sx n="67" d="100"/>
          <a:sy n="67" d="100"/>
        </p:scale>
        <p:origin x="1300" y="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5262ED-BEFA-489A-B69C-29844208B76B}" type="datetimeFigureOut">
              <a:rPr lang="en-US" smtClean="0"/>
              <a:t>10/18/2021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DEE89B-9A46-4A8A-9C88-E6C0F95D38F6}" type="slidenum">
              <a:rPr lang="en-US" smtClean="0"/>
              <a:t>‹#›</a:t>
            </a:fld>
            <a:endParaRPr lang="en-US"/>
          </a:p>
        </p:txBody>
      </p:sp>
    </p:spTree>
    <p:extLst>
      <p:ext uri="{BB962C8B-B14F-4D97-AF65-F5344CB8AC3E}">
        <p14:creationId xmlns:p14="http://schemas.microsoft.com/office/powerpoint/2010/main" val="1641618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0C84783-D211-46DB-992E-E90DBF2BC3FB}"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9D0FBD-725C-4D13-8E6F-D5873CE17A50}" type="slidenum">
              <a:rPr lang="en-US" smtClean="0"/>
              <a:t>‹#›</a:t>
            </a:fld>
            <a:endParaRPr lang="en-US"/>
          </a:p>
        </p:txBody>
      </p:sp>
    </p:spTree>
    <p:extLst>
      <p:ext uri="{BB962C8B-B14F-4D97-AF65-F5344CB8AC3E}">
        <p14:creationId xmlns:p14="http://schemas.microsoft.com/office/powerpoint/2010/main" val="2169172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C84783-D211-46DB-992E-E90DBF2BC3FB}"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9D0FBD-725C-4D13-8E6F-D5873CE17A50}" type="slidenum">
              <a:rPr lang="en-US" smtClean="0"/>
              <a:t>‹#›</a:t>
            </a:fld>
            <a:endParaRPr lang="en-US"/>
          </a:p>
        </p:txBody>
      </p:sp>
    </p:spTree>
    <p:extLst>
      <p:ext uri="{BB962C8B-B14F-4D97-AF65-F5344CB8AC3E}">
        <p14:creationId xmlns:p14="http://schemas.microsoft.com/office/powerpoint/2010/main" val="1377595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C84783-D211-46DB-992E-E90DBF2BC3FB}"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9D0FBD-725C-4D13-8E6F-D5873CE17A50}" type="slidenum">
              <a:rPr lang="en-US" smtClean="0"/>
              <a:t>‹#›</a:t>
            </a:fld>
            <a:endParaRPr lang="en-US"/>
          </a:p>
        </p:txBody>
      </p:sp>
    </p:spTree>
    <p:extLst>
      <p:ext uri="{BB962C8B-B14F-4D97-AF65-F5344CB8AC3E}">
        <p14:creationId xmlns:p14="http://schemas.microsoft.com/office/powerpoint/2010/main" val="264540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0C84783-D211-46DB-992E-E90DBF2BC3FB}" type="datetimeFigureOut">
              <a:rPr lang="en-US" smtClean="0"/>
              <a:t>10/18/2021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9D0FBD-725C-4D13-8E6F-D5873CE17A50}" type="slidenum">
              <a:rPr lang="en-US" smtClean="0"/>
              <a:t>‹#›</a:t>
            </a:fld>
            <a:endParaRPr lang="en-US"/>
          </a:p>
        </p:txBody>
      </p:sp>
    </p:spTree>
    <p:extLst>
      <p:ext uri="{BB962C8B-B14F-4D97-AF65-F5344CB8AC3E}">
        <p14:creationId xmlns:p14="http://schemas.microsoft.com/office/powerpoint/2010/main" val="1898434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0C84783-D211-46DB-992E-E90DBF2BC3FB}" type="datetimeFigureOut">
              <a:rPr lang="en-US" smtClean="0"/>
              <a:t>10/18/2021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9D0FBD-725C-4D13-8E6F-D5873CE17A50}" type="slidenum">
              <a:rPr lang="en-US" smtClean="0"/>
              <a:t>‹#›</a:t>
            </a:fld>
            <a:endParaRPr lang="en-US"/>
          </a:p>
        </p:txBody>
      </p:sp>
    </p:spTree>
    <p:extLst>
      <p:ext uri="{BB962C8B-B14F-4D97-AF65-F5344CB8AC3E}">
        <p14:creationId xmlns:p14="http://schemas.microsoft.com/office/powerpoint/2010/main" val="2850479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0C84783-D211-46DB-992E-E90DBF2BC3FB}" type="datetimeFigureOut">
              <a:rPr lang="en-US" smtClean="0"/>
              <a:t>10/18/2021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9D0FBD-725C-4D13-8E6F-D5873CE17A50}" type="slidenum">
              <a:rPr lang="en-US" smtClean="0"/>
              <a:t>‹#›</a:t>
            </a:fld>
            <a:endParaRPr lang="en-US"/>
          </a:p>
        </p:txBody>
      </p:sp>
    </p:spTree>
    <p:extLst>
      <p:ext uri="{BB962C8B-B14F-4D97-AF65-F5344CB8AC3E}">
        <p14:creationId xmlns:p14="http://schemas.microsoft.com/office/powerpoint/2010/main" val="3493070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C84783-D211-46DB-992E-E90DBF2BC3FB}" type="datetimeFigureOut">
              <a:rPr lang="en-US" smtClean="0"/>
              <a:t>10/18/2021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9D0FBD-725C-4D13-8E6F-D5873CE17A50}" type="slidenum">
              <a:rPr lang="en-US" smtClean="0"/>
              <a:t>‹#›</a:t>
            </a:fld>
            <a:endParaRPr lang="en-US"/>
          </a:p>
        </p:txBody>
      </p:sp>
    </p:spTree>
    <p:extLst>
      <p:ext uri="{BB962C8B-B14F-4D97-AF65-F5344CB8AC3E}">
        <p14:creationId xmlns:p14="http://schemas.microsoft.com/office/powerpoint/2010/main" val="1078000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C84783-D211-46DB-992E-E90DBF2BC3FB}" type="datetimeFigureOut">
              <a:rPr lang="en-US" smtClean="0"/>
              <a:t>10/18/2021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9D0FBD-725C-4D13-8E6F-D5873CE17A50}" type="slidenum">
              <a:rPr lang="en-US" smtClean="0"/>
              <a:t>‹#›</a:t>
            </a:fld>
            <a:endParaRPr lang="en-US"/>
          </a:p>
        </p:txBody>
      </p:sp>
    </p:spTree>
    <p:extLst>
      <p:ext uri="{BB962C8B-B14F-4D97-AF65-F5344CB8AC3E}">
        <p14:creationId xmlns:p14="http://schemas.microsoft.com/office/powerpoint/2010/main" val="3051550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C84783-D211-46DB-992E-E90DBF2BC3FB}" type="datetimeFigureOut">
              <a:rPr lang="en-US" smtClean="0"/>
              <a:t>10/18/2021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9D0FBD-725C-4D13-8E6F-D5873CE17A50}" type="slidenum">
              <a:rPr lang="en-US" smtClean="0"/>
              <a:t>‹#›</a:t>
            </a:fld>
            <a:endParaRPr lang="en-US"/>
          </a:p>
        </p:txBody>
      </p:sp>
    </p:spTree>
    <p:extLst>
      <p:ext uri="{BB962C8B-B14F-4D97-AF65-F5344CB8AC3E}">
        <p14:creationId xmlns:p14="http://schemas.microsoft.com/office/powerpoint/2010/main" val="3807936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C84783-D211-46DB-992E-E90DBF2BC3FB}"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9D0FBD-725C-4D13-8E6F-D5873CE17A50}" type="slidenum">
              <a:rPr lang="en-US" smtClean="0"/>
              <a:t>‹#›</a:t>
            </a:fld>
            <a:endParaRPr lang="en-US"/>
          </a:p>
        </p:txBody>
      </p:sp>
    </p:spTree>
    <p:extLst>
      <p:ext uri="{BB962C8B-B14F-4D97-AF65-F5344CB8AC3E}">
        <p14:creationId xmlns:p14="http://schemas.microsoft.com/office/powerpoint/2010/main" val="3593340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C84783-D211-46DB-992E-E90DBF2BC3FB}"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9D0FBD-725C-4D13-8E6F-D5873CE17A50}" type="slidenum">
              <a:rPr lang="en-US" smtClean="0"/>
              <a:t>‹#›</a:t>
            </a:fld>
            <a:endParaRPr lang="en-US"/>
          </a:p>
        </p:txBody>
      </p:sp>
    </p:spTree>
    <p:extLst>
      <p:ext uri="{BB962C8B-B14F-4D97-AF65-F5344CB8AC3E}">
        <p14:creationId xmlns:p14="http://schemas.microsoft.com/office/powerpoint/2010/main" val="1752598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C84783-D211-46DB-992E-E90DBF2BC3FB}" type="datetimeFigureOut">
              <a:rPr lang="en-US" smtClean="0"/>
              <a:t>10/18/2021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9D0FBD-725C-4D13-8E6F-D5873CE17A50}" type="slidenum">
              <a:rPr lang="en-US" smtClean="0"/>
              <a:t>‹#›</a:t>
            </a:fld>
            <a:endParaRPr lang="en-US"/>
          </a:p>
        </p:txBody>
      </p:sp>
    </p:spTree>
    <p:extLst>
      <p:ext uri="{BB962C8B-B14F-4D97-AF65-F5344CB8AC3E}">
        <p14:creationId xmlns:p14="http://schemas.microsoft.com/office/powerpoint/2010/main" val="24599177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g"/><Relationship Id="rId7" Type="http://schemas.openxmlformats.org/officeDocument/2006/relationships/image" Target="../media/image19.png"/><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sv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37.jpeg"/><Relationship Id="rId3" Type="http://schemas.openxmlformats.org/officeDocument/2006/relationships/image" Target="../media/image27.jpeg"/><Relationship Id="rId7" Type="http://schemas.openxmlformats.org/officeDocument/2006/relationships/image" Target="../media/image31.jpeg"/><Relationship Id="rId12" Type="http://schemas.openxmlformats.org/officeDocument/2006/relationships/image" Target="../media/image36.jpe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30.jpeg"/><Relationship Id="rId11" Type="http://schemas.openxmlformats.org/officeDocument/2006/relationships/image" Target="../media/image35.jpeg"/><Relationship Id="rId5" Type="http://schemas.openxmlformats.org/officeDocument/2006/relationships/image" Target="../media/image29.jpeg"/><Relationship Id="rId15" Type="http://schemas.openxmlformats.org/officeDocument/2006/relationships/image" Target="../media/image2.png"/><Relationship Id="rId10" Type="http://schemas.openxmlformats.org/officeDocument/2006/relationships/image" Target="../media/image34.jpeg"/><Relationship Id="rId4" Type="http://schemas.openxmlformats.org/officeDocument/2006/relationships/image" Target="../media/image28.jpeg"/><Relationship Id="rId9" Type="http://schemas.openxmlformats.org/officeDocument/2006/relationships/image" Target="../media/image33.jpeg"/><Relationship Id="rId1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5638800" cy="68580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638228" y="-55084"/>
            <a:ext cx="350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367552" y="1981200"/>
            <a:ext cx="4903124" cy="2492990"/>
          </a:xfrm>
          <a:prstGeom prst="rect">
            <a:avLst/>
          </a:prstGeom>
          <a:noFill/>
        </p:spPr>
        <p:txBody>
          <a:bodyPr wrap="square" rtlCol="0">
            <a:spAutoFit/>
          </a:bodyPr>
          <a:lstStyle/>
          <a:p>
            <a:pPr marR="0" lvl="0" fontAlgn="base">
              <a:spcBef>
                <a:spcPts val="0"/>
              </a:spcBef>
              <a:spcAft>
                <a:spcPts val="0"/>
              </a:spcAft>
            </a:pPr>
            <a:r>
              <a:rPr lang="en-US" sz="2800" u="none" strike="noStrike" dirty="0">
                <a:solidFill>
                  <a:schemeClr val="bg1"/>
                </a:solidFill>
                <a:effectLst/>
                <a:latin typeface="Georgia" panose="02040502050405020303" pitchFamily="18" charset="0"/>
                <a:ea typeface="Calibri" panose="020F0502020204030204" pitchFamily="34" charset="0"/>
              </a:rPr>
              <a:t>PEJUANG </a:t>
            </a:r>
            <a:r>
              <a:rPr lang="en-US" sz="2800" dirty="0">
                <a:solidFill>
                  <a:schemeClr val="bg1"/>
                </a:solidFill>
                <a:latin typeface="Georgia" panose="02040502050405020303" pitchFamily="18" charset="0"/>
                <a:ea typeface="Calibri" panose="020F0502020204030204" pitchFamily="34" charset="0"/>
              </a:rPr>
              <a:t>MUDA DAN GERAKAN FILANTROPI UNTUK SDGs </a:t>
            </a:r>
            <a:endParaRPr lang="en-US" sz="2800" u="none" strike="noStrike" dirty="0">
              <a:solidFill>
                <a:schemeClr val="bg1"/>
              </a:solidFill>
              <a:effectLst/>
              <a:latin typeface="Georgia" panose="02040502050405020303" pitchFamily="18" charset="0"/>
              <a:ea typeface="Times New Roman" panose="02020603050405020304" pitchFamily="18" charset="0"/>
            </a:endParaRPr>
          </a:p>
          <a:p>
            <a:r>
              <a:rPr lang="en-US" sz="3200" b="1" dirty="0">
                <a:solidFill>
                  <a:schemeClr val="accent6">
                    <a:lumMod val="20000"/>
                    <a:lumOff val="80000"/>
                  </a:schemeClr>
                </a:solidFill>
                <a:highlight>
                  <a:srgbClr val="FFFF00"/>
                </a:highlight>
              </a:rPr>
              <a:t>---------------</a:t>
            </a:r>
          </a:p>
          <a:p>
            <a:r>
              <a:rPr lang="en-US" sz="2000" b="1" dirty="0"/>
              <a:t>Oleh: Abdurrahman Syebubakar</a:t>
            </a:r>
          </a:p>
          <a:p>
            <a:r>
              <a:rPr lang="en-US" sz="2000" b="1" dirty="0"/>
              <a:t>           </a:t>
            </a:r>
            <a:r>
              <a:rPr lang="en-US" sz="2000" b="1" dirty="0" err="1"/>
              <a:t>Ketua</a:t>
            </a:r>
            <a:r>
              <a:rPr lang="en-US" sz="2000" b="1" dirty="0"/>
              <a:t> Dewan </a:t>
            </a:r>
            <a:r>
              <a:rPr lang="en-US" sz="2000" b="1" dirty="0" err="1"/>
              <a:t>Pengurus</a:t>
            </a:r>
            <a:r>
              <a:rPr lang="en-US" sz="2000" b="1" dirty="0"/>
              <a:t> </a:t>
            </a:r>
            <a:r>
              <a:rPr lang="en-US" sz="2000" b="1" dirty="0" err="1"/>
              <a:t>IDe</a:t>
            </a:r>
            <a:endParaRPr lang="en-US" sz="2000" b="1" dirty="0"/>
          </a:p>
        </p:txBody>
      </p:sp>
      <p:sp>
        <p:nvSpPr>
          <p:cNvPr id="14" name="Rectangle 13"/>
          <p:cNvSpPr/>
          <p:nvPr/>
        </p:nvSpPr>
        <p:spPr>
          <a:xfrm>
            <a:off x="457200" y="0"/>
            <a:ext cx="381000" cy="533400"/>
          </a:xfrm>
          <a:prstGeom prst="rect">
            <a:avLst/>
          </a:prstGeom>
          <a:solidFill>
            <a:srgbClr val="FFC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925606" y="0"/>
            <a:ext cx="381000" cy="533400"/>
          </a:xfrm>
          <a:prstGeom prst="rect">
            <a:avLst/>
          </a:prstGeom>
          <a:solidFill>
            <a:srgbClr val="FFC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371600" y="0"/>
            <a:ext cx="381000" cy="533400"/>
          </a:xfrm>
          <a:prstGeom prst="rect">
            <a:avLst/>
          </a:prstGeom>
          <a:solidFill>
            <a:srgbClr val="FFC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840006" y="0"/>
            <a:ext cx="381000" cy="533400"/>
          </a:xfrm>
          <a:prstGeom prst="rect">
            <a:avLst/>
          </a:prstGeom>
          <a:solidFill>
            <a:srgbClr val="FFC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286000" y="0"/>
            <a:ext cx="381000" cy="533400"/>
          </a:xfrm>
          <a:prstGeom prst="rect">
            <a:avLst/>
          </a:prstGeom>
          <a:solidFill>
            <a:srgbClr val="FFC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2754406" y="0"/>
            <a:ext cx="381000" cy="533400"/>
          </a:xfrm>
          <a:prstGeom prst="rect">
            <a:avLst/>
          </a:prstGeom>
          <a:solidFill>
            <a:srgbClr val="FFC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1C433C1-C380-4EF2-87F1-00CDC1FD6C02}"/>
              </a:ext>
            </a:extLst>
          </p:cNvPr>
          <p:cNvSpPr/>
          <p:nvPr/>
        </p:nvSpPr>
        <p:spPr>
          <a:xfrm>
            <a:off x="0" y="6324600"/>
            <a:ext cx="9142228" cy="533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a:t>Disampaikan</a:t>
            </a:r>
            <a:r>
              <a:rPr lang="en-US" dirty="0"/>
              <a:t> Pada </a:t>
            </a:r>
            <a:r>
              <a:rPr lang="en-US" dirty="0" err="1"/>
              <a:t>Pembekalan</a:t>
            </a:r>
            <a:r>
              <a:rPr lang="en-US" dirty="0"/>
              <a:t> Program </a:t>
            </a:r>
            <a:r>
              <a:rPr lang="en-US" dirty="0" err="1"/>
              <a:t>Pejuang</a:t>
            </a:r>
            <a:r>
              <a:rPr lang="en-US" dirty="0"/>
              <a:t> Muda </a:t>
            </a:r>
            <a:r>
              <a:rPr lang="en-US" dirty="0" err="1"/>
              <a:t>Kampus</a:t>
            </a:r>
            <a:r>
              <a:rPr lang="en-US" dirty="0"/>
              <a:t> Merdeka, Kementerian </a:t>
            </a:r>
            <a:r>
              <a:rPr lang="en-US" dirty="0" err="1"/>
              <a:t>Sosial</a:t>
            </a:r>
            <a:r>
              <a:rPr lang="en-US" dirty="0"/>
              <a:t> RI</a:t>
            </a:r>
          </a:p>
          <a:p>
            <a:r>
              <a:rPr lang="en-US" dirty="0"/>
              <a:t>15 </a:t>
            </a:r>
            <a:r>
              <a:rPr lang="en-US" dirty="0" err="1"/>
              <a:t>Oktober</a:t>
            </a:r>
            <a:r>
              <a:rPr lang="en-US" dirty="0"/>
              <a:t> 2021</a:t>
            </a:r>
            <a:endParaRPr lang="en-US" b="1" dirty="0">
              <a:solidFill>
                <a:schemeClr val="tx1"/>
              </a:solidFill>
            </a:endParaRPr>
          </a:p>
        </p:txBody>
      </p:sp>
      <p:grpSp>
        <p:nvGrpSpPr>
          <p:cNvPr id="13" name="Group 12">
            <a:extLst>
              <a:ext uri="{FF2B5EF4-FFF2-40B4-BE49-F238E27FC236}">
                <a16:creationId xmlns:a16="http://schemas.microsoft.com/office/drawing/2014/main" id="{33041648-D6B3-47DF-8D66-E85130A9AC32}"/>
              </a:ext>
            </a:extLst>
          </p:cNvPr>
          <p:cNvGrpSpPr/>
          <p:nvPr/>
        </p:nvGrpSpPr>
        <p:grpSpPr>
          <a:xfrm>
            <a:off x="6034927" y="1500926"/>
            <a:ext cx="2604248" cy="2530208"/>
            <a:chOff x="9293317" y="1579431"/>
            <a:chExt cx="2588965" cy="2588965"/>
          </a:xfrm>
        </p:grpSpPr>
        <p:pic>
          <p:nvPicPr>
            <p:cNvPr id="20" name="Picture 19">
              <a:extLst>
                <a:ext uri="{FF2B5EF4-FFF2-40B4-BE49-F238E27FC236}">
                  <a16:creationId xmlns:a16="http://schemas.microsoft.com/office/drawing/2014/main" id="{E935A5A1-ABAD-40E6-86FC-00F20DB74FB6}"/>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93317" y="1579431"/>
              <a:ext cx="2588965" cy="2588965"/>
            </a:xfrm>
            <a:prstGeom prst="rect">
              <a:avLst/>
            </a:prstGeom>
          </p:spPr>
        </p:pic>
        <p:sp>
          <p:nvSpPr>
            <p:cNvPr id="21" name="Oval 20">
              <a:extLst>
                <a:ext uri="{FF2B5EF4-FFF2-40B4-BE49-F238E27FC236}">
                  <a16:creationId xmlns:a16="http://schemas.microsoft.com/office/drawing/2014/main" id="{7DA93B73-447F-4388-A28B-EE51C299C087}"/>
                </a:ext>
              </a:extLst>
            </p:cNvPr>
            <p:cNvSpPr/>
            <p:nvPr/>
          </p:nvSpPr>
          <p:spPr>
            <a:xfrm>
              <a:off x="9981646" y="2285160"/>
              <a:ext cx="1212305" cy="1212305"/>
            </a:xfrm>
            <a:prstGeom prst="ellipse">
              <a:avLst/>
            </a:prstGeom>
            <a:solidFill>
              <a:srgbClr val="FFFFFF"/>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350" dirty="0"/>
            </a:p>
          </p:txBody>
        </p:sp>
        <p:pic>
          <p:nvPicPr>
            <p:cNvPr id="22" name="Picture 21">
              <a:extLst>
                <a:ext uri="{FF2B5EF4-FFF2-40B4-BE49-F238E27FC236}">
                  <a16:creationId xmlns:a16="http://schemas.microsoft.com/office/drawing/2014/main" id="{74A9C420-C017-40C4-A6BF-A0C5D96179A2}"/>
                </a:ext>
              </a:extLst>
            </p:cNvPr>
            <p:cNvPicPr>
              <a:picLocks noChangeAspect="1"/>
            </p:cNvPicPr>
            <p:nvPr/>
          </p:nvPicPr>
          <p:blipFill>
            <a:blip r:embed="rId3"/>
            <a:stretch>
              <a:fillRect/>
            </a:stretch>
          </p:blipFill>
          <p:spPr>
            <a:xfrm>
              <a:off x="10142919" y="2575163"/>
              <a:ext cx="926918" cy="650226"/>
            </a:xfrm>
            <a:prstGeom prst="rect">
              <a:avLst/>
            </a:prstGeom>
          </p:spPr>
        </p:pic>
      </p:grpSp>
    </p:spTree>
    <p:extLst>
      <p:ext uri="{BB962C8B-B14F-4D97-AF65-F5344CB8AC3E}">
        <p14:creationId xmlns:p14="http://schemas.microsoft.com/office/powerpoint/2010/main" val="2286889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1A5F5B5-64B6-46B8-B184-C7510335FC7F}"/>
              </a:ext>
            </a:extLst>
          </p:cNvPr>
          <p:cNvSpPr txBox="1"/>
          <p:nvPr/>
        </p:nvSpPr>
        <p:spPr>
          <a:xfrm>
            <a:off x="2286000" y="3242250"/>
            <a:ext cx="4572000" cy="373500"/>
          </a:xfrm>
          <a:prstGeom prst="rect">
            <a:avLst/>
          </a:prstGeom>
          <a:noFill/>
        </p:spPr>
        <p:txBody>
          <a:bodyPr wrap="square">
            <a:spAutoFit/>
          </a:bodyPr>
          <a:lstStyle/>
          <a:p>
            <a:pPr marL="0" marR="0" algn="just">
              <a:lnSpc>
                <a:spcPct val="106000"/>
              </a:lnSpc>
              <a:spcBef>
                <a:spcPts val="0"/>
              </a:spcBef>
              <a:spcAft>
                <a:spcPts val="800"/>
              </a:spcAft>
            </a:pPr>
            <a:r>
              <a:rPr lang="id-ID" sz="1800" dirty="0">
                <a:effectLst/>
                <a:latin typeface="Calibri" panose="020F0502020204030204" pitchFamily="34" charset="0"/>
                <a:ea typeface="Yu Mincho" panose="02020400000000000000" pitchFamily="18" charset="-128"/>
                <a:cs typeface="Times New Roman" panose="02020603050405020304" pitchFamily="18" charset="0"/>
              </a:rPr>
              <a:t> </a:t>
            </a:r>
            <a:endParaRPr lang="en-US" sz="1800" dirty="0">
              <a:effectLst/>
              <a:latin typeface="Calibri" panose="020F0502020204030204" pitchFamily="34" charset="0"/>
              <a:ea typeface="Yu Mincho" panose="02020400000000000000" pitchFamily="18" charset="-128"/>
              <a:cs typeface="Times New Roman" panose="02020603050405020304" pitchFamily="18" charset="0"/>
            </a:endParaRPr>
          </a:p>
        </p:txBody>
      </p:sp>
      <p:pic>
        <p:nvPicPr>
          <p:cNvPr id="6" name="Picture 5">
            <a:extLst>
              <a:ext uri="{FF2B5EF4-FFF2-40B4-BE49-F238E27FC236}">
                <a16:creationId xmlns:a16="http://schemas.microsoft.com/office/drawing/2014/main" id="{B193172F-B4DB-4C72-9D7E-50803D0F4222}"/>
              </a:ext>
            </a:extLst>
          </p:cNvPr>
          <p:cNvPicPr>
            <a:picLocks noChangeAspect="1"/>
          </p:cNvPicPr>
          <p:nvPr/>
        </p:nvPicPr>
        <p:blipFill>
          <a:blip r:embed="rId2"/>
          <a:stretch>
            <a:fillRect/>
          </a:stretch>
        </p:blipFill>
        <p:spPr>
          <a:xfrm>
            <a:off x="1601343" y="3286506"/>
            <a:ext cx="5941314" cy="284988"/>
          </a:xfrm>
          <a:prstGeom prst="rect">
            <a:avLst/>
          </a:prstGeom>
        </p:spPr>
      </p:pic>
      <p:sp>
        <p:nvSpPr>
          <p:cNvPr id="10" name="TextBox 9">
            <a:extLst>
              <a:ext uri="{FF2B5EF4-FFF2-40B4-BE49-F238E27FC236}">
                <a16:creationId xmlns:a16="http://schemas.microsoft.com/office/drawing/2014/main" id="{EEE24879-40F4-4191-A490-CB2F9B8205ED}"/>
              </a:ext>
            </a:extLst>
          </p:cNvPr>
          <p:cNvSpPr txBox="1"/>
          <p:nvPr/>
        </p:nvSpPr>
        <p:spPr>
          <a:xfrm>
            <a:off x="2286000" y="3242250"/>
            <a:ext cx="4572000" cy="373500"/>
          </a:xfrm>
          <a:prstGeom prst="rect">
            <a:avLst/>
          </a:prstGeom>
          <a:noFill/>
        </p:spPr>
        <p:txBody>
          <a:bodyPr wrap="square">
            <a:spAutoFit/>
          </a:bodyPr>
          <a:lstStyle/>
          <a:p>
            <a:pPr marL="0" marR="0" algn="just">
              <a:lnSpc>
                <a:spcPct val="106000"/>
              </a:lnSpc>
              <a:spcBef>
                <a:spcPts val="0"/>
              </a:spcBef>
              <a:spcAft>
                <a:spcPts val="800"/>
              </a:spcAft>
            </a:pPr>
            <a:r>
              <a:rPr lang="id-ID" sz="1800" dirty="0">
                <a:effectLst/>
                <a:latin typeface="Calibri" panose="020F0502020204030204" pitchFamily="34" charset="0"/>
                <a:ea typeface="Yu Mincho" panose="02020400000000000000" pitchFamily="18" charset="-128"/>
                <a:cs typeface="Times New Roman" panose="02020603050405020304" pitchFamily="18" charset="0"/>
              </a:rPr>
              <a:t> </a:t>
            </a:r>
            <a:endParaRPr lang="en-US" sz="1800" dirty="0">
              <a:effectLst/>
              <a:latin typeface="Calibri" panose="020F0502020204030204" pitchFamily="34" charset="0"/>
              <a:ea typeface="Yu Mincho" panose="02020400000000000000" pitchFamily="18" charset="-128"/>
              <a:cs typeface="Times New Roman" panose="02020603050405020304" pitchFamily="18" charset="0"/>
            </a:endParaRPr>
          </a:p>
        </p:txBody>
      </p:sp>
      <p:pic>
        <p:nvPicPr>
          <p:cNvPr id="12" name="Picture 11">
            <a:extLst>
              <a:ext uri="{FF2B5EF4-FFF2-40B4-BE49-F238E27FC236}">
                <a16:creationId xmlns:a16="http://schemas.microsoft.com/office/drawing/2014/main" id="{AF5A4ACB-A339-4B3B-B7BD-01656AC58C01}"/>
              </a:ext>
            </a:extLst>
          </p:cNvPr>
          <p:cNvPicPr>
            <a:picLocks noChangeAspect="1"/>
          </p:cNvPicPr>
          <p:nvPr/>
        </p:nvPicPr>
        <p:blipFill>
          <a:blip r:embed="rId3"/>
          <a:stretch>
            <a:fillRect/>
          </a:stretch>
        </p:blipFill>
        <p:spPr>
          <a:xfrm>
            <a:off x="1601343" y="3286506"/>
            <a:ext cx="5941314" cy="284988"/>
          </a:xfrm>
          <a:prstGeom prst="rect">
            <a:avLst/>
          </a:prstGeom>
        </p:spPr>
      </p:pic>
      <p:pic>
        <p:nvPicPr>
          <p:cNvPr id="1026" name="Picture 2">
            <a:extLst>
              <a:ext uri="{FF2B5EF4-FFF2-40B4-BE49-F238E27FC236}">
                <a16:creationId xmlns:a16="http://schemas.microsoft.com/office/drawing/2014/main" id="{0CB7BA49-DA2E-47D5-A9CF-4403D52504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685800"/>
            <a:ext cx="7315200" cy="354330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393F8FCF-5029-4B78-867F-E9983362765A}"/>
              </a:ext>
            </a:extLst>
          </p:cNvPr>
          <p:cNvSpPr txBox="1"/>
          <p:nvPr/>
        </p:nvSpPr>
        <p:spPr>
          <a:xfrm>
            <a:off x="1219200" y="4495800"/>
            <a:ext cx="6705600" cy="2045303"/>
          </a:xfrm>
          <a:prstGeom prst="rect">
            <a:avLst/>
          </a:prstGeom>
          <a:noFill/>
        </p:spPr>
        <p:txBody>
          <a:bodyPr wrap="square">
            <a:spAutoFit/>
          </a:bodyPr>
          <a:lstStyle/>
          <a:p>
            <a:pPr marL="0" marR="0" algn="just">
              <a:lnSpc>
                <a:spcPct val="107000"/>
              </a:lnSpc>
              <a:spcBef>
                <a:spcPts val="0"/>
              </a:spcBef>
              <a:spcAft>
                <a:spcPts val="0"/>
              </a:spcAft>
            </a:pPr>
            <a:r>
              <a:rPr lang="en-US" sz="2000" dirty="0" err="1">
                <a:effectLst/>
                <a:latin typeface="Georgia" panose="02040502050405020303" pitchFamily="18" charset="0"/>
                <a:ea typeface="Calibri" panose="020F0502020204030204" pitchFamily="34" charset="0"/>
                <a:cs typeface="Times New Roman" panose="02020603050405020304" pitchFamily="18" charset="0"/>
              </a:rPr>
              <a:t>Diadopsi</a:t>
            </a:r>
            <a:r>
              <a:rPr lang="en-US" sz="2000" dirty="0">
                <a:effectLst/>
                <a:latin typeface="Georgia" panose="02040502050405020303" pitchFamily="18" charset="0"/>
                <a:ea typeface="Calibri" panose="020F0502020204030204" pitchFamily="34" charset="0"/>
                <a:cs typeface="Times New Roman" panose="02020603050405020304" pitchFamily="18" charset="0"/>
              </a:rPr>
              <a:t> oleh 193 negara </a:t>
            </a:r>
            <a:r>
              <a:rPr lang="en-US" sz="2000" dirty="0" err="1">
                <a:effectLst/>
                <a:latin typeface="Georgia" panose="02040502050405020303" pitchFamily="18" charset="0"/>
                <a:ea typeface="Calibri" panose="020F0502020204030204" pitchFamily="34" charset="0"/>
                <a:cs typeface="Times New Roman" panose="02020603050405020304" pitchFamily="18" charset="0"/>
              </a:rPr>
              <a:t>anggota</a:t>
            </a:r>
            <a:r>
              <a:rPr lang="en-US" sz="2000" dirty="0">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effectLst/>
                <a:latin typeface="Georgia" panose="02040502050405020303" pitchFamily="18" charset="0"/>
                <a:ea typeface="Calibri" panose="020F0502020204030204" pitchFamily="34" charset="0"/>
                <a:cs typeface="Times New Roman" panose="02020603050405020304" pitchFamily="18" charset="0"/>
              </a:rPr>
              <a:t>Perserikatan</a:t>
            </a:r>
            <a:r>
              <a:rPr lang="en-US" sz="2000" dirty="0">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effectLst/>
                <a:latin typeface="Georgia" panose="02040502050405020303" pitchFamily="18" charset="0"/>
                <a:ea typeface="Calibri" panose="020F0502020204030204" pitchFamily="34" charset="0"/>
                <a:cs typeface="Times New Roman" panose="02020603050405020304" pitchFamily="18" charset="0"/>
              </a:rPr>
              <a:t>Bangsa-Bangsa</a:t>
            </a:r>
            <a:r>
              <a:rPr lang="en-US" sz="2000" dirty="0">
                <a:effectLst/>
                <a:latin typeface="Georgia" panose="02040502050405020303" pitchFamily="18" charset="0"/>
                <a:ea typeface="Calibri" panose="020F0502020204030204" pitchFamily="34" charset="0"/>
                <a:cs typeface="Times New Roman" panose="02020603050405020304" pitchFamily="18" charset="0"/>
              </a:rPr>
              <a:t> (PBB) </a:t>
            </a:r>
            <a:r>
              <a:rPr lang="en-US" sz="2000" dirty="0" err="1">
                <a:effectLst/>
                <a:latin typeface="Georgia" panose="02040502050405020303" pitchFamily="18" charset="0"/>
                <a:ea typeface="Calibri" panose="020F0502020204030204" pitchFamily="34" charset="0"/>
                <a:cs typeface="Times New Roman" panose="02020603050405020304" pitchFamily="18" charset="0"/>
              </a:rPr>
              <a:t>termasuk</a:t>
            </a:r>
            <a:r>
              <a:rPr lang="en-US" sz="2000" dirty="0">
                <a:effectLst/>
                <a:latin typeface="Georgia" panose="02040502050405020303" pitchFamily="18" charset="0"/>
                <a:ea typeface="Calibri" panose="020F0502020204030204" pitchFamily="34" charset="0"/>
                <a:cs typeface="Times New Roman" panose="02020603050405020304" pitchFamily="18" charset="0"/>
              </a:rPr>
              <a:t> Indonesia pada 25 September 2015 </a:t>
            </a:r>
            <a:r>
              <a:rPr lang="en-US" sz="2000" dirty="0" err="1">
                <a:effectLst/>
                <a:latin typeface="Georgia" panose="02040502050405020303" pitchFamily="18" charset="0"/>
                <a:ea typeface="Calibri" panose="020F0502020204030204" pitchFamily="34" charset="0"/>
                <a:cs typeface="Times New Roman" panose="02020603050405020304" pitchFamily="18" charset="0"/>
              </a:rPr>
              <a:t>untuk</a:t>
            </a:r>
            <a:r>
              <a:rPr lang="en-US" sz="2000" dirty="0">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effectLst/>
                <a:latin typeface="Georgia" panose="02040502050405020303" pitchFamily="18" charset="0"/>
                <a:ea typeface="Calibri" panose="020F0502020204030204" pitchFamily="34" charset="0"/>
                <a:cs typeface="Times New Roman" panose="02020603050405020304" pitchFamily="18" charset="0"/>
              </a:rPr>
              <a:t>m</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elanjutkan</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dan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menuntaskan</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MDGs yang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berakhir</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tahun</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2015, </a:t>
            </a:r>
            <a:r>
              <a:rPr lang="en-US" sz="20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SDGs </a:t>
            </a:r>
            <a:r>
              <a:rPr lang="en-US" sz="20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terdiri</a:t>
            </a:r>
            <a:r>
              <a:rPr lang="en-US" sz="20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dari</a:t>
            </a:r>
            <a:r>
              <a:rPr lang="en-US" sz="20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17 </a:t>
            </a:r>
            <a:r>
              <a:rPr lang="en-US" sz="20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tujuan</a:t>
            </a:r>
            <a:r>
              <a:rPr lang="en-US" sz="20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dan 169 target yang </a:t>
            </a:r>
            <a:r>
              <a:rPr lang="en-US" sz="20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mesti</a:t>
            </a:r>
            <a:r>
              <a:rPr lang="en-US" sz="20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dicapai</a:t>
            </a:r>
            <a:r>
              <a:rPr lang="en-US" sz="20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selama</a:t>
            </a:r>
            <a:r>
              <a:rPr lang="en-US" sz="20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15 </a:t>
            </a:r>
            <a:r>
              <a:rPr lang="en-US" sz="20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tahun</a:t>
            </a:r>
            <a:r>
              <a:rPr lang="en-US" sz="20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hingga</a:t>
            </a:r>
            <a:r>
              <a:rPr lang="en-US" sz="20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tahun</a:t>
            </a:r>
            <a:r>
              <a:rPr lang="en-US" sz="20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2030</a:t>
            </a:r>
          </a:p>
        </p:txBody>
      </p:sp>
    </p:spTree>
    <p:extLst>
      <p:ext uri="{BB962C8B-B14F-4D97-AF65-F5344CB8AC3E}">
        <p14:creationId xmlns:p14="http://schemas.microsoft.com/office/powerpoint/2010/main" val="2071085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Rounded Corners 31">
            <a:extLst>
              <a:ext uri="{FF2B5EF4-FFF2-40B4-BE49-F238E27FC236}">
                <a16:creationId xmlns:a16="http://schemas.microsoft.com/office/drawing/2014/main" id="{0E8D8190-6D76-4AAC-A054-7B0FC04C6C44}"/>
              </a:ext>
            </a:extLst>
          </p:cNvPr>
          <p:cNvSpPr/>
          <p:nvPr/>
        </p:nvSpPr>
        <p:spPr>
          <a:xfrm>
            <a:off x="4118311" y="2840352"/>
            <a:ext cx="4236244" cy="2818728"/>
          </a:xfrm>
          <a:prstGeom prst="roundRect">
            <a:avLst>
              <a:gd name="adj" fmla="val 9731"/>
            </a:avLst>
          </a:prstGeom>
          <a:solidFill>
            <a:schemeClr val="accent5">
              <a:lumMod val="20000"/>
              <a:lumOff val="80000"/>
            </a:schemeClr>
          </a:solidFill>
          <a:ln w="38100">
            <a:solidFill>
              <a:schemeClr val="accent5">
                <a:lumMod val="40000"/>
                <a:lumOff val="6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350"/>
          </a:p>
        </p:txBody>
      </p:sp>
      <p:pic>
        <p:nvPicPr>
          <p:cNvPr id="7" name="Picture 6" descr="Diagram&#10;&#10;Description automatically generated">
            <a:extLst>
              <a:ext uri="{FF2B5EF4-FFF2-40B4-BE49-F238E27FC236}">
                <a16:creationId xmlns:a16="http://schemas.microsoft.com/office/drawing/2014/main" id="{313BDFEE-C47C-4E6C-9EEE-5B4F432F8C58}"/>
              </a:ext>
            </a:extLst>
          </p:cNvPr>
          <p:cNvPicPr>
            <a:picLocks noChangeAspect="1"/>
          </p:cNvPicPr>
          <p:nvPr/>
        </p:nvPicPr>
        <p:blipFill rotWithShape="1">
          <a:blip r:embed="rId2">
            <a:extLst>
              <a:ext uri="{28A0092B-C50C-407E-A947-70E740481C1C}">
                <a14:useLocalDpi xmlns:a14="http://schemas.microsoft.com/office/drawing/2010/main" val="0"/>
              </a:ext>
            </a:extLst>
          </a:blip>
          <a:srcRect l="22623" t="5476" r="23944" b="5749"/>
          <a:stretch/>
        </p:blipFill>
        <p:spPr>
          <a:xfrm>
            <a:off x="711861" y="2752724"/>
            <a:ext cx="3060039" cy="3050429"/>
          </a:xfrm>
          <a:prstGeom prst="ellipse">
            <a:avLst/>
          </a:prstGeom>
          <a:ln w="38100">
            <a:solidFill>
              <a:schemeClr val="accent5">
                <a:lumMod val="40000"/>
                <a:lumOff val="60000"/>
              </a:schemeClr>
            </a:solidFill>
          </a:ln>
        </p:spPr>
      </p:pic>
      <p:sp>
        <p:nvSpPr>
          <p:cNvPr id="8" name="TextBox 7">
            <a:extLst>
              <a:ext uri="{FF2B5EF4-FFF2-40B4-BE49-F238E27FC236}">
                <a16:creationId xmlns:a16="http://schemas.microsoft.com/office/drawing/2014/main" id="{949DC029-F0C7-4B51-B150-FC437920F23A}"/>
              </a:ext>
            </a:extLst>
          </p:cNvPr>
          <p:cNvSpPr txBox="1"/>
          <p:nvPr/>
        </p:nvSpPr>
        <p:spPr>
          <a:xfrm>
            <a:off x="436394" y="773247"/>
            <a:ext cx="8049755" cy="584775"/>
          </a:xfrm>
          <a:prstGeom prst="rect">
            <a:avLst/>
          </a:prstGeom>
          <a:noFill/>
        </p:spPr>
        <p:txBody>
          <a:bodyPr wrap="square" rtlCol="0">
            <a:spAutoFit/>
          </a:bodyPr>
          <a:lstStyle/>
          <a:p>
            <a:pPr algn="ctr"/>
            <a:r>
              <a:rPr lang="en-US" sz="3200" b="1" dirty="0">
                <a:solidFill>
                  <a:schemeClr val="accent5">
                    <a:lumMod val="50000"/>
                  </a:schemeClr>
                </a:solidFill>
              </a:rPr>
              <a:t>SDGs </a:t>
            </a:r>
            <a:r>
              <a:rPr lang="en-US" sz="3200" b="1" dirty="0" err="1">
                <a:solidFill>
                  <a:schemeClr val="accent5">
                    <a:lumMod val="50000"/>
                  </a:schemeClr>
                </a:solidFill>
              </a:rPr>
              <a:t>adalah</a:t>
            </a:r>
            <a:r>
              <a:rPr lang="en-US" sz="3200" b="1" dirty="0">
                <a:solidFill>
                  <a:schemeClr val="accent5">
                    <a:lumMod val="50000"/>
                  </a:schemeClr>
                </a:solidFill>
              </a:rPr>
              <a:t> </a:t>
            </a:r>
            <a:r>
              <a:rPr lang="en-US" sz="3200" b="1" dirty="0" err="1">
                <a:solidFill>
                  <a:schemeClr val="accent5">
                    <a:lumMod val="50000"/>
                  </a:schemeClr>
                </a:solidFill>
              </a:rPr>
              <a:t>Visi</a:t>
            </a:r>
            <a:r>
              <a:rPr lang="en-US" sz="3200" b="1" dirty="0">
                <a:solidFill>
                  <a:schemeClr val="accent5">
                    <a:lumMod val="50000"/>
                  </a:schemeClr>
                </a:solidFill>
              </a:rPr>
              <a:t> Bersama Masyarakat Global</a:t>
            </a:r>
          </a:p>
        </p:txBody>
      </p:sp>
      <p:sp>
        <p:nvSpPr>
          <p:cNvPr id="9" name="TextBox 8">
            <a:extLst>
              <a:ext uri="{FF2B5EF4-FFF2-40B4-BE49-F238E27FC236}">
                <a16:creationId xmlns:a16="http://schemas.microsoft.com/office/drawing/2014/main" id="{50351B8E-D2B5-45F2-8CA0-E17651E8B3EB}"/>
              </a:ext>
            </a:extLst>
          </p:cNvPr>
          <p:cNvSpPr txBox="1"/>
          <p:nvPr/>
        </p:nvSpPr>
        <p:spPr>
          <a:xfrm>
            <a:off x="567990" y="1356250"/>
            <a:ext cx="7786565" cy="1252035"/>
          </a:xfrm>
          <a:prstGeom prst="rect">
            <a:avLst/>
          </a:prstGeom>
          <a:solidFill>
            <a:schemeClr val="accent5">
              <a:lumMod val="75000"/>
            </a:schemeClr>
          </a:solidFill>
        </p:spPr>
        <p:txBody>
          <a:bodyPr wrap="square" lIns="548640" rIns="548640" rtlCol="0" anchor="ctr" anchorCtr="0">
            <a:noAutofit/>
          </a:bodyPr>
          <a:lstStyle/>
          <a:p>
            <a:pPr algn="ctr">
              <a:lnSpc>
                <a:spcPts val="1500"/>
              </a:lnSpc>
            </a:pPr>
            <a:r>
              <a:rPr lang="en-US" sz="1600" b="1" dirty="0">
                <a:solidFill>
                  <a:schemeClr val="bg1"/>
                </a:solidFill>
                <a:latin typeface="Georgia" panose="02040502050405020303" pitchFamily="18" charset="0"/>
              </a:rPr>
              <a:t>SDGs </a:t>
            </a:r>
            <a:r>
              <a:rPr lang="en-US" sz="1600" b="1" dirty="0" err="1">
                <a:solidFill>
                  <a:schemeClr val="bg1"/>
                </a:solidFill>
                <a:latin typeface="Georgia" panose="02040502050405020303" pitchFamily="18" charset="0"/>
              </a:rPr>
              <a:t>adalah</a:t>
            </a:r>
            <a:r>
              <a:rPr lang="en-US" sz="1600" b="1" dirty="0">
                <a:solidFill>
                  <a:schemeClr val="bg1"/>
                </a:solidFill>
                <a:latin typeface="Georgia" panose="02040502050405020303" pitchFamily="18" charset="0"/>
              </a:rPr>
              <a:t> </a:t>
            </a:r>
            <a:r>
              <a:rPr lang="en-US" sz="1600" b="1" dirty="0" err="1">
                <a:solidFill>
                  <a:schemeClr val="bg1"/>
                </a:solidFill>
                <a:latin typeface="Georgia" panose="02040502050405020303" pitchFamily="18" charset="0"/>
              </a:rPr>
              <a:t>Visi</a:t>
            </a:r>
            <a:r>
              <a:rPr lang="en-US" sz="1600" b="1" dirty="0">
                <a:solidFill>
                  <a:schemeClr val="bg1"/>
                </a:solidFill>
                <a:latin typeface="Georgia" panose="02040502050405020303" pitchFamily="18" charset="0"/>
              </a:rPr>
              <a:t> </a:t>
            </a:r>
            <a:r>
              <a:rPr lang="en-US" sz="1600" b="1" dirty="0" err="1">
                <a:solidFill>
                  <a:schemeClr val="bg1"/>
                </a:solidFill>
                <a:latin typeface="Georgia" panose="02040502050405020303" pitchFamily="18" charset="0"/>
              </a:rPr>
              <a:t>bersama</a:t>
            </a:r>
            <a:r>
              <a:rPr lang="en-US" sz="1600" b="1" dirty="0">
                <a:solidFill>
                  <a:schemeClr val="bg1"/>
                </a:solidFill>
                <a:latin typeface="Georgia" panose="02040502050405020303" pitchFamily="18" charset="0"/>
              </a:rPr>
              <a:t> </a:t>
            </a:r>
            <a:r>
              <a:rPr lang="en-US" sz="1600" b="1" dirty="0" err="1">
                <a:solidFill>
                  <a:schemeClr val="bg1"/>
                </a:solidFill>
                <a:latin typeface="Georgia" panose="02040502050405020303" pitchFamily="18" charset="0"/>
              </a:rPr>
              <a:t>masyarakat</a:t>
            </a:r>
            <a:r>
              <a:rPr lang="en-US" sz="1600" b="1" dirty="0">
                <a:solidFill>
                  <a:schemeClr val="bg1"/>
                </a:solidFill>
                <a:latin typeface="Georgia" panose="02040502050405020303" pitchFamily="18" charset="0"/>
              </a:rPr>
              <a:t> global </a:t>
            </a:r>
            <a:r>
              <a:rPr lang="en-US" sz="1600" b="1" dirty="0" err="1">
                <a:solidFill>
                  <a:schemeClr val="bg1"/>
                </a:solidFill>
                <a:latin typeface="Georgia" panose="02040502050405020303" pitchFamily="18" charset="0"/>
              </a:rPr>
              <a:t>untuk</a:t>
            </a:r>
            <a:r>
              <a:rPr lang="en-US" sz="1600" b="1" dirty="0">
                <a:solidFill>
                  <a:schemeClr val="bg1"/>
                </a:solidFill>
                <a:latin typeface="Georgia" panose="02040502050405020303" pitchFamily="18" charset="0"/>
              </a:rPr>
              <a:t>  </a:t>
            </a:r>
            <a:br>
              <a:rPr lang="en-US" sz="1600" b="1" dirty="0">
                <a:solidFill>
                  <a:schemeClr val="bg1"/>
                </a:solidFill>
                <a:latin typeface="Georgia" panose="02040502050405020303" pitchFamily="18" charset="0"/>
              </a:rPr>
            </a:br>
            <a:r>
              <a:rPr lang="en-US" sz="1600" b="1" dirty="0" err="1">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mengakhiri</a:t>
            </a:r>
            <a:r>
              <a:rPr lang="en-US" sz="1600" b="1"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a:t>
            </a:r>
            <a:r>
              <a:rPr lang="en-US" sz="1600" b="1" dirty="0" err="1">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kemiskinan</a:t>
            </a:r>
            <a:r>
              <a:rPr lang="en-US" sz="1600" b="1"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a:t>
            </a:r>
            <a:r>
              <a:rPr lang="en-US" sz="1600" b="1" dirty="0" err="1">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dalam</a:t>
            </a:r>
            <a:r>
              <a:rPr lang="en-US" sz="1600" b="1"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a:t>
            </a:r>
            <a:r>
              <a:rPr lang="en-US" sz="1600" b="1" dirty="0" err="1">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segala</a:t>
            </a:r>
            <a:r>
              <a:rPr lang="en-US" sz="1600" b="1"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a:t>
            </a:r>
            <a:r>
              <a:rPr lang="en-US" sz="1600" b="1" dirty="0" err="1">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bentuk</a:t>
            </a:r>
            <a:r>
              <a:rPr lang="en-US" sz="1600" b="1"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dan </a:t>
            </a:r>
            <a:r>
              <a:rPr lang="en-US" sz="1600" b="1" dirty="0" err="1">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dimensinya</a:t>
            </a:r>
            <a:r>
              <a:rPr lang="en-US" sz="1600" b="1"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a:t>
            </a:r>
            <a:r>
              <a:rPr lang="en-US" sz="1600" b="1" dirty="0" err="1">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dengan</a:t>
            </a:r>
            <a:r>
              <a:rPr lang="en-US" sz="1600" b="1"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a:t>
            </a:r>
            <a:r>
              <a:rPr lang="en-US" sz="1600" b="1" dirty="0" err="1">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memastikan</a:t>
            </a:r>
            <a:r>
              <a:rPr lang="en-US" sz="1600" b="1"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a:t>
            </a:r>
          </a:p>
          <a:p>
            <a:pPr algn="ctr">
              <a:lnSpc>
                <a:spcPts val="1500"/>
              </a:lnSpc>
            </a:pPr>
            <a:r>
              <a:rPr lang="en-US" sz="1600" b="1" i="1" dirty="0" err="1">
                <a:solidFill>
                  <a:schemeClr val="bg1"/>
                </a:solidFill>
                <a:latin typeface="Georgia" panose="02040502050405020303" pitchFamily="18" charset="0"/>
              </a:rPr>
              <a:t>Tidak</a:t>
            </a:r>
            <a:r>
              <a:rPr lang="en-US" sz="1600" b="1" i="1" dirty="0">
                <a:solidFill>
                  <a:schemeClr val="bg1"/>
                </a:solidFill>
                <a:latin typeface="Georgia" panose="02040502050405020303" pitchFamily="18" charset="0"/>
              </a:rPr>
              <a:t> Ada Satu pun yang </a:t>
            </a:r>
            <a:r>
              <a:rPr lang="en-US" sz="1600" b="1" i="1" dirty="0" err="1">
                <a:solidFill>
                  <a:schemeClr val="bg1"/>
                </a:solidFill>
                <a:latin typeface="Georgia" panose="02040502050405020303" pitchFamily="18" charset="0"/>
              </a:rPr>
              <a:t>Tertinggal</a:t>
            </a:r>
            <a:r>
              <a:rPr lang="en-US" sz="1600" b="1" i="1" dirty="0">
                <a:solidFill>
                  <a:schemeClr val="bg1"/>
                </a:solidFill>
                <a:latin typeface="Georgia" panose="02040502050405020303" pitchFamily="18" charset="0"/>
              </a:rPr>
              <a:t> (No One Left Behind)</a:t>
            </a:r>
            <a:r>
              <a:rPr lang="en-US" sz="1600" b="1" i="1" dirty="0">
                <a:solidFill>
                  <a:schemeClr val="bg1"/>
                </a:solidFill>
                <a:effectLst/>
                <a:latin typeface="Georgia" panose="02040502050405020303" pitchFamily="18" charset="0"/>
                <a:ea typeface="Calibri" panose="020F0502020204030204" pitchFamily="34" charset="0"/>
                <a:cs typeface="Times New Roman" panose="02020603050405020304" pitchFamily="18" charset="0"/>
              </a:rPr>
              <a:t> </a:t>
            </a:r>
            <a:endParaRPr lang="en-US" sz="1600" b="1" i="1" dirty="0">
              <a:solidFill>
                <a:schemeClr val="bg1"/>
              </a:solidFill>
              <a:latin typeface="Georgia" panose="02040502050405020303" pitchFamily="18" charset="0"/>
            </a:endParaRPr>
          </a:p>
        </p:txBody>
      </p:sp>
      <p:grpSp>
        <p:nvGrpSpPr>
          <p:cNvPr id="31" name="Group 30">
            <a:extLst>
              <a:ext uri="{FF2B5EF4-FFF2-40B4-BE49-F238E27FC236}">
                <a16:creationId xmlns:a16="http://schemas.microsoft.com/office/drawing/2014/main" id="{6D12650D-77ED-4AF6-8FF2-A8E304614CDE}"/>
              </a:ext>
            </a:extLst>
          </p:cNvPr>
          <p:cNvGrpSpPr/>
          <p:nvPr/>
        </p:nvGrpSpPr>
        <p:grpSpPr>
          <a:xfrm>
            <a:off x="4276588" y="2984935"/>
            <a:ext cx="4077967" cy="611132"/>
            <a:chOff x="5578292" y="2836914"/>
            <a:chExt cx="5437289" cy="814842"/>
          </a:xfrm>
        </p:grpSpPr>
        <p:pic>
          <p:nvPicPr>
            <p:cNvPr id="11" name="Picture 10" descr="Shape&#10;&#10;Description automatically generated with medium confidence">
              <a:extLst>
                <a:ext uri="{FF2B5EF4-FFF2-40B4-BE49-F238E27FC236}">
                  <a16:creationId xmlns:a16="http://schemas.microsoft.com/office/drawing/2014/main" id="{9C4DD781-7647-4958-BA48-7C27AA6746BB}"/>
                </a:ext>
              </a:extLst>
            </p:cNvPr>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5578292" y="2836914"/>
              <a:ext cx="854321" cy="814842"/>
            </a:xfrm>
            <a:prstGeom prst="rect">
              <a:avLst/>
            </a:prstGeom>
          </p:spPr>
        </p:pic>
        <p:sp>
          <p:nvSpPr>
            <p:cNvPr id="20" name="TextBox 19">
              <a:extLst>
                <a:ext uri="{FF2B5EF4-FFF2-40B4-BE49-F238E27FC236}">
                  <a16:creationId xmlns:a16="http://schemas.microsoft.com/office/drawing/2014/main" id="{C33517C9-D356-4C3B-8C2D-722D63BBF53A}"/>
                </a:ext>
              </a:extLst>
            </p:cNvPr>
            <p:cNvSpPr txBox="1"/>
            <p:nvPr/>
          </p:nvSpPr>
          <p:spPr>
            <a:xfrm>
              <a:off x="6488293" y="2969991"/>
              <a:ext cx="4527288" cy="602986"/>
            </a:xfrm>
            <a:prstGeom prst="rect">
              <a:avLst/>
            </a:prstGeom>
            <a:noFill/>
          </p:spPr>
          <p:txBody>
            <a:bodyPr wrap="square" rtlCol="0">
              <a:spAutoFit/>
            </a:bodyPr>
            <a:lstStyle/>
            <a:p>
              <a:pPr>
                <a:lnSpc>
                  <a:spcPts val="1350"/>
                </a:lnSpc>
              </a:pPr>
              <a:r>
                <a:rPr lang="en-US" sz="1350" b="1" dirty="0" err="1">
                  <a:solidFill>
                    <a:schemeClr val="accent5">
                      <a:lumMod val="75000"/>
                    </a:schemeClr>
                  </a:solidFill>
                </a:rPr>
                <a:t>Kemajuan</a:t>
              </a:r>
              <a:r>
                <a:rPr lang="en-US" sz="1350" b="1" dirty="0">
                  <a:solidFill>
                    <a:schemeClr val="accent5">
                      <a:lumMod val="75000"/>
                    </a:schemeClr>
                  </a:solidFill>
                </a:rPr>
                <a:t> pada </a:t>
              </a:r>
              <a:r>
                <a:rPr lang="en-US" sz="1350" b="1" dirty="0" err="1">
                  <a:solidFill>
                    <a:schemeClr val="accent5">
                      <a:lumMod val="75000"/>
                    </a:schemeClr>
                  </a:solidFill>
                </a:rPr>
                <a:t>satu</a:t>
              </a:r>
              <a:r>
                <a:rPr lang="en-US" sz="1350" b="1" dirty="0">
                  <a:solidFill>
                    <a:schemeClr val="accent5">
                      <a:lumMod val="75000"/>
                    </a:schemeClr>
                  </a:solidFill>
                </a:rPr>
                <a:t> </a:t>
              </a:r>
              <a:r>
                <a:rPr lang="en-US" sz="1350" b="1" dirty="0" err="1">
                  <a:solidFill>
                    <a:schemeClr val="accent5">
                      <a:lumMod val="75000"/>
                    </a:schemeClr>
                  </a:solidFill>
                </a:rPr>
                <a:t>dimensi</a:t>
              </a:r>
              <a:r>
                <a:rPr lang="en-US" sz="1350" b="1" dirty="0">
                  <a:solidFill>
                    <a:schemeClr val="accent5">
                      <a:lumMod val="75000"/>
                    </a:schemeClr>
                  </a:solidFill>
                </a:rPr>
                <a:t> </a:t>
              </a:r>
              <a:r>
                <a:rPr lang="en-US" sz="1350" b="1" dirty="0" err="1">
                  <a:solidFill>
                    <a:schemeClr val="accent5">
                      <a:lumMod val="75000"/>
                    </a:schemeClr>
                  </a:solidFill>
                </a:rPr>
                <a:t>membutuhkan</a:t>
              </a:r>
              <a:r>
                <a:rPr lang="en-US" sz="1350" b="1" dirty="0">
                  <a:solidFill>
                    <a:schemeClr val="accent5">
                      <a:lumMod val="75000"/>
                    </a:schemeClr>
                  </a:solidFill>
                </a:rPr>
                <a:t> </a:t>
              </a:r>
              <a:r>
                <a:rPr lang="en-US" sz="1350" b="1" dirty="0" err="1">
                  <a:solidFill>
                    <a:schemeClr val="accent5">
                      <a:lumMod val="75000"/>
                    </a:schemeClr>
                  </a:solidFill>
                </a:rPr>
                <a:t>keterlibatan</a:t>
              </a:r>
              <a:r>
                <a:rPr lang="en-US" sz="1350" b="1" dirty="0">
                  <a:solidFill>
                    <a:schemeClr val="accent5">
                      <a:lumMod val="75000"/>
                    </a:schemeClr>
                  </a:solidFill>
                </a:rPr>
                <a:t> </a:t>
              </a:r>
              <a:r>
                <a:rPr lang="en-US" sz="1350" b="1" dirty="0" err="1">
                  <a:solidFill>
                    <a:schemeClr val="accent5">
                      <a:lumMod val="75000"/>
                    </a:schemeClr>
                  </a:solidFill>
                </a:rPr>
                <a:t>aktif</a:t>
              </a:r>
              <a:r>
                <a:rPr lang="en-US" sz="1350" b="1" dirty="0">
                  <a:solidFill>
                    <a:schemeClr val="accent5">
                      <a:lumMod val="75000"/>
                    </a:schemeClr>
                  </a:solidFill>
                </a:rPr>
                <a:t> </a:t>
              </a:r>
              <a:r>
                <a:rPr lang="en-US" sz="1350" b="1" dirty="0" err="1">
                  <a:solidFill>
                    <a:schemeClr val="accent5">
                      <a:lumMod val="75000"/>
                    </a:schemeClr>
                  </a:solidFill>
                </a:rPr>
                <a:t>dimensi</a:t>
              </a:r>
              <a:r>
                <a:rPr lang="en-US" sz="1350" b="1" dirty="0">
                  <a:solidFill>
                    <a:schemeClr val="accent5">
                      <a:lumMod val="75000"/>
                    </a:schemeClr>
                  </a:solidFill>
                </a:rPr>
                <a:t> lain</a:t>
              </a:r>
            </a:p>
          </p:txBody>
        </p:sp>
      </p:grpSp>
      <p:grpSp>
        <p:nvGrpSpPr>
          <p:cNvPr id="26" name="Group 25">
            <a:extLst>
              <a:ext uri="{FF2B5EF4-FFF2-40B4-BE49-F238E27FC236}">
                <a16:creationId xmlns:a16="http://schemas.microsoft.com/office/drawing/2014/main" id="{F79CFE83-91BF-4C7C-AD92-31A114E01CDF}"/>
              </a:ext>
            </a:extLst>
          </p:cNvPr>
          <p:cNvGrpSpPr/>
          <p:nvPr/>
        </p:nvGrpSpPr>
        <p:grpSpPr>
          <a:xfrm>
            <a:off x="4291392" y="3672463"/>
            <a:ext cx="4063163" cy="674896"/>
            <a:chOff x="5058100" y="3688156"/>
            <a:chExt cx="5417550" cy="899861"/>
          </a:xfrm>
        </p:grpSpPr>
        <p:pic>
          <p:nvPicPr>
            <p:cNvPr id="13" name="Picture 12" descr="Shape&#10;&#10;Description automatically generated with low confidence">
              <a:extLst>
                <a:ext uri="{FF2B5EF4-FFF2-40B4-BE49-F238E27FC236}">
                  <a16:creationId xmlns:a16="http://schemas.microsoft.com/office/drawing/2014/main" id="{4DCF4865-8DE0-48E5-A62E-99197BB6E7FD}"/>
                </a:ext>
              </a:extLst>
            </p:cNvPr>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5058100" y="3688156"/>
              <a:ext cx="814842" cy="814842"/>
            </a:xfrm>
            <a:prstGeom prst="rect">
              <a:avLst/>
            </a:prstGeom>
          </p:spPr>
        </p:pic>
        <p:sp>
          <p:nvSpPr>
            <p:cNvPr id="21" name="TextBox 20">
              <a:extLst>
                <a:ext uri="{FF2B5EF4-FFF2-40B4-BE49-F238E27FC236}">
                  <a16:creationId xmlns:a16="http://schemas.microsoft.com/office/drawing/2014/main" id="{B0AB7DDD-C4B8-4133-A611-D14FA651BCCF}"/>
                </a:ext>
              </a:extLst>
            </p:cNvPr>
            <p:cNvSpPr txBox="1"/>
            <p:nvPr/>
          </p:nvSpPr>
          <p:spPr>
            <a:xfrm>
              <a:off x="5948363" y="3910910"/>
              <a:ext cx="4527287" cy="677107"/>
            </a:xfrm>
            <a:prstGeom prst="rect">
              <a:avLst/>
            </a:prstGeom>
            <a:noFill/>
          </p:spPr>
          <p:txBody>
            <a:bodyPr wrap="square" rtlCol="0">
              <a:spAutoFit/>
            </a:bodyPr>
            <a:lstStyle/>
            <a:p>
              <a:r>
                <a:rPr lang="en-US" sz="1350" b="1" dirty="0" err="1">
                  <a:solidFill>
                    <a:schemeClr val="accent5">
                      <a:lumMod val="75000"/>
                    </a:schemeClr>
                  </a:solidFill>
                </a:rPr>
                <a:t>Katalis</a:t>
              </a:r>
              <a:r>
                <a:rPr lang="en-US" sz="1350" b="1" dirty="0">
                  <a:solidFill>
                    <a:schemeClr val="accent5">
                      <a:lumMod val="75000"/>
                    </a:schemeClr>
                  </a:solidFill>
                </a:rPr>
                <a:t> </a:t>
              </a:r>
              <a:r>
                <a:rPr lang="en-US" sz="1350" b="1" dirty="0" err="1">
                  <a:solidFill>
                    <a:schemeClr val="accent5">
                      <a:lumMod val="75000"/>
                    </a:schemeClr>
                  </a:solidFill>
                </a:rPr>
                <a:t>untuk</a:t>
              </a:r>
              <a:r>
                <a:rPr lang="en-US" sz="1350" b="1" dirty="0">
                  <a:solidFill>
                    <a:schemeClr val="accent5">
                      <a:lumMod val="75000"/>
                    </a:schemeClr>
                  </a:solidFill>
                </a:rPr>
                <a:t> </a:t>
              </a:r>
              <a:r>
                <a:rPr lang="en-US" sz="1350" b="1" dirty="0" err="1">
                  <a:solidFill>
                    <a:schemeClr val="accent5">
                      <a:lumMod val="75000"/>
                    </a:schemeClr>
                  </a:solidFill>
                </a:rPr>
                <a:t>kemitraan</a:t>
              </a:r>
              <a:r>
                <a:rPr lang="en-US" sz="1350" b="1" dirty="0">
                  <a:solidFill>
                    <a:schemeClr val="accent5">
                      <a:lumMod val="75000"/>
                    </a:schemeClr>
                  </a:solidFill>
                </a:rPr>
                <a:t> </a:t>
              </a:r>
              <a:r>
                <a:rPr lang="en-US" sz="1350" b="1" dirty="0" err="1">
                  <a:solidFill>
                    <a:schemeClr val="accent5">
                      <a:lumMod val="75000"/>
                    </a:schemeClr>
                  </a:solidFill>
                </a:rPr>
                <a:t>internasional</a:t>
              </a:r>
              <a:r>
                <a:rPr lang="en-US" sz="1350" b="1" dirty="0">
                  <a:solidFill>
                    <a:schemeClr val="accent5">
                      <a:lumMod val="75000"/>
                    </a:schemeClr>
                  </a:solidFill>
                </a:rPr>
                <a:t>, </a:t>
              </a:r>
              <a:r>
                <a:rPr lang="en-US" sz="1350" b="1" dirty="0" err="1">
                  <a:solidFill>
                    <a:schemeClr val="accent5">
                      <a:lumMod val="75000"/>
                    </a:schemeClr>
                  </a:solidFill>
                </a:rPr>
                <a:t>nasional</a:t>
              </a:r>
              <a:r>
                <a:rPr lang="en-US" sz="1350" b="1" dirty="0">
                  <a:solidFill>
                    <a:schemeClr val="accent5">
                      <a:lumMod val="75000"/>
                    </a:schemeClr>
                  </a:solidFill>
                </a:rPr>
                <a:t> dan </a:t>
              </a:r>
              <a:r>
                <a:rPr lang="en-US" sz="1350" b="1" dirty="0" err="1">
                  <a:solidFill>
                    <a:schemeClr val="accent5">
                      <a:lumMod val="75000"/>
                    </a:schemeClr>
                  </a:solidFill>
                </a:rPr>
                <a:t>lokal</a:t>
              </a:r>
              <a:endParaRPr lang="en-US" sz="1350" b="1" dirty="0">
                <a:solidFill>
                  <a:schemeClr val="accent5">
                    <a:lumMod val="75000"/>
                  </a:schemeClr>
                </a:solidFill>
              </a:endParaRPr>
            </a:p>
          </p:txBody>
        </p:sp>
      </p:grpSp>
      <p:grpSp>
        <p:nvGrpSpPr>
          <p:cNvPr id="25" name="Group 24">
            <a:extLst>
              <a:ext uri="{FF2B5EF4-FFF2-40B4-BE49-F238E27FC236}">
                <a16:creationId xmlns:a16="http://schemas.microsoft.com/office/drawing/2014/main" id="{F7B9603D-AAA7-4CEF-880D-24B9859FD2E7}"/>
              </a:ext>
            </a:extLst>
          </p:cNvPr>
          <p:cNvGrpSpPr/>
          <p:nvPr/>
        </p:nvGrpSpPr>
        <p:grpSpPr>
          <a:xfrm>
            <a:off x="4245811" y="4359995"/>
            <a:ext cx="4108744" cy="601252"/>
            <a:chOff x="4997325" y="4762153"/>
            <a:chExt cx="5478325" cy="801668"/>
          </a:xfrm>
        </p:grpSpPr>
        <p:pic>
          <p:nvPicPr>
            <p:cNvPr id="15" name="Picture 14" descr="Icon&#10;&#10;Description automatically generated">
              <a:extLst>
                <a:ext uri="{FF2B5EF4-FFF2-40B4-BE49-F238E27FC236}">
                  <a16:creationId xmlns:a16="http://schemas.microsoft.com/office/drawing/2014/main" id="{1CD213BC-AAA6-48D4-8ACC-8DEDE2EC2FC1}"/>
                </a:ext>
              </a:extLst>
            </p:cNvPr>
            <p:cNvPicPr>
              <a:picLocks noChangeAspect="1"/>
            </p:cNvPicPr>
            <p:nvPr/>
          </p:nvPicPr>
          <p:blipFill>
            <a:blip r:embed="rId5" cstate="print">
              <a:duotone>
                <a:schemeClr val="accent5">
                  <a:shade val="45000"/>
                  <a:satMod val="135000"/>
                </a:schemeClr>
                <a:prstClr val="white"/>
              </a:duotone>
              <a:extLst>
                <a:ext uri="{BEBA8EAE-BF5A-486C-A8C5-ECC9F3942E4B}">
                  <a14:imgProps xmlns:a14="http://schemas.microsoft.com/office/drawing/2010/main">
                    <a14:imgLayer r:embed="rId6">
                      <a14:imgEffect>
                        <a14:backgroundRemoval t="9507" b="91373" l="5233" r="94535">
                          <a14:foregroundMark x1="14070" y1="26585" x2="14070" y2="26585"/>
                          <a14:foregroundMark x1="5233" y1="38204" x2="5233" y2="38204"/>
                          <a14:foregroundMark x1="84767" y1="26232" x2="84767" y2="26232"/>
                          <a14:foregroundMark x1="94651" y1="35563" x2="94651" y2="35563"/>
                          <a14:foregroundMark x1="52442" y1="91373" x2="52442" y2="91373"/>
                        </a14:backgroundRemoval>
                      </a14:imgEffect>
                    </a14:imgLayer>
                  </a14:imgProps>
                </a:ext>
                <a:ext uri="{28A0092B-C50C-407E-A947-70E740481C1C}">
                  <a14:useLocalDpi xmlns:a14="http://schemas.microsoft.com/office/drawing/2010/main" val="0"/>
                </a:ext>
              </a:extLst>
            </a:blip>
            <a:stretch>
              <a:fillRect/>
            </a:stretch>
          </p:blipFill>
          <p:spPr>
            <a:xfrm>
              <a:off x="4997325" y="4762153"/>
              <a:ext cx="936392" cy="618454"/>
            </a:xfrm>
            <a:prstGeom prst="rect">
              <a:avLst/>
            </a:prstGeom>
          </p:spPr>
        </p:pic>
        <p:sp>
          <p:nvSpPr>
            <p:cNvPr id="22" name="TextBox 21">
              <a:extLst>
                <a:ext uri="{FF2B5EF4-FFF2-40B4-BE49-F238E27FC236}">
                  <a16:creationId xmlns:a16="http://schemas.microsoft.com/office/drawing/2014/main" id="{77BB490F-75F8-4251-8FB3-654459A94D8C}"/>
                </a:ext>
              </a:extLst>
            </p:cNvPr>
            <p:cNvSpPr txBox="1"/>
            <p:nvPr/>
          </p:nvSpPr>
          <p:spPr>
            <a:xfrm>
              <a:off x="5948362" y="4886714"/>
              <a:ext cx="4527288" cy="677107"/>
            </a:xfrm>
            <a:prstGeom prst="rect">
              <a:avLst/>
            </a:prstGeom>
            <a:noFill/>
          </p:spPr>
          <p:txBody>
            <a:bodyPr wrap="square" rtlCol="0">
              <a:spAutoFit/>
            </a:bodyPr>
            <a:lstStyle/>
            <a:p>
              <a:r>
                <a:rPr lang="en-US" sz="1350" b="1" dirty="0" err="1">
                  <a:solidFill>
                    <a:schemeClr val="accent5">
                      <a:lumMod val="75000"/>
                    </a:schemeClr>
                  </a:solidFill>
                </a:rPr>
                <a:t>Kepemilikan</a:t>
              </a:r>
              <a:r>
                <a:rPr lang="en-US" sz="1350" b="1" dirty="0">
                  <a:solidFill>
                    <a:schemeClr val="accent5">
                      <a:lumMod val="75000"/>
                    </a:schemeClr>
                  </a:solidFill>
                </a:rPr>
                <a:t> </a:t>
              </a:r>
              <a:r>
                <a:rPr lang="en-US" sz="1350" b="1" dirty="0" err="1">
                  <a:solidFill>
                    <a:schemeClr val="accent5">
                      <a:lumMod val="75000"/>
                    </a:schemeClr>
                  </a:solidFill>
                </a:rPr>
                <a:t>bersama</a:t>
              </a:r>
              <a:r>
                <a:rPr lang="en-US" sz="1350" b="1" dirty="0">
                  <a:solidFill>
                    <a:schemeClr val="accent5">
                      <a:lumMod val="75000"/>
                    </a:schemeClr>
                  </a:solidFill>
                </a:rPr>
                <a:t> dan </a:t>
              </a:r>
              <a:r>
                <a:rPr lang="en-US" sz="1350" b="1" dirty="0" err="1">
                  <a:solidFill>
                    <a:schemeClr val="accent5">
                      <a:lumMod val="75000"/>
                    </a:schemeClr>
                  </a:solidFill>
                </a:rPr>
                <a:t>keterlibatan</a:t>
              </a:r>
              <a:r>
                <a:rPr lang="en-US" sz="1350" b="1" dirty="0">
                  <a:solidFill>
                    <a:schemeClr val="accent5">
                      <a:lumMod val="75000"/>
                    </a:schemeClr>
                  </a:solidFill>
                </a:rPr>
                <a:t> </a:t>
              </a:r>
              <a:r>
                <a:rPr lang="en-US" sz="1350" b="1" dirty="0" err="1">
                  <a:solidFill>
                    <a:schemeClr val="accent5">
                      <a:lumMod val="75000"/>
                    </a:schemeClr>
                  </a:solidFill>
                </a:rPr>
                <a:t>semua</a:t>
              </a:r>
              <a:r>
                <a:rPr lang="en-US" sz="1350" b="1" dirty="0">
                  <a:solidFill>
                    <a:schemeClr val="accent5">
                      <a:lumMod val="75000"/>
                    </a:schemeClr>
                  </a:solidFill>
                </a:rPr>
                <a:t> </a:t>
              </a:r>
              <a:r>
                <a:rPr lang="en-US" sz="1350" b="1" dirty="0" err="1">
                  <a:solidFill>
                    <a:schemeClr val="accent5">
                      <a:lumMod val="75000"/>
                    </a:schemeClr>
                  </a:solidFill>
                </a:rPr>
                <a:t>pihak</a:t>
              </a:r>
              <a:r>
                <a:rPr lang="en-US" sz="1350" b="1" dirty="0">
                  <a:solidFill>
                    <a:schemeClr val="accent5">
                      <a:lumMod val="75000"/>
                    </a:schemeClr>
                  </a:solidFill>
                </a:rPr>
                <a:t> </a:t>
              </a:r>
            </a:p>
          </p:txBody>
        </p:sp>
      </p:grpSp>
      <p:grpSp>
        <p:nvGrpSpPr>
          <p:cNvPr id="30" name="Group 29">
            <a:extLst>
              <a:ext uri="{FF2B5EF4-FFF2-40B4-BE49-F238E27FC236}">
                <a16:creationId xmlns:a16="http://schemas.microsoft.com/office/drawing/2014/main" id="{5F843E34-CA38-4D0A-83B0-5FD94D57F6CB}"/>
              </a:ext>
            </a:extLst>
          </p:cNvPr>
          <p:cNvGrpSpPr/>
          <p:nvPr/>
        </p:nvGrpSpPr>
        <p:grpSpPr>
          <a:xfrm>
            <a:off x="4251636" y="4900230"/>
            <a:ext cx="4102919" cy="642459"/>
            <a:chOff x="5545023" y="5390640"/>
            <a:chExt cx="5470558" cy="856612"/>
          </a:xfrm>
        </p:grpSpPr>
        <p:pic>
          <p:nvPicPr>
            <p:cNvPr id="19" name="Picture 18" descr="Icon&#10;&#10;Description automatically generated">
              <a:extLst>
                <a:ext uri="{FF2B5EF4-FFF2-40B4-BE49-F238E27FC236}">
                  <a16:creationId xmlns:a16="http://schemas.microsoft.com/office/drawing/2014/main" id="{A50CC1DB-A90F-43B4-92BD-83984BA81043}"/>
                </a:ext>
              </a:extLst>
            </p:cNvPr>
            <p:cNvPicPr>
              <a:picLocks noChangeAspect="1"/>
            </p:cNvPicPr>
            <p:nvPr/>
          </p:nvPicPr>
          <p:blipFill>
            <a:blip r:embed="rId7" cstate="print">
              <a:duotone>
                <a:schemeClr val="accent5">
                  <a:shade val="45000"/>
                  <a:satMod val="135000"/>
                </a:schemeClr>
                <a:prstClr val="white"/>
              </a:duotone>
              <a:extLst>
                <a:ext uri="{BEBA8EAE-BF5A-486C-A8C5-ECC9F3942E4B}">
                  <a14:imgProps xmlns:a14="http://schemas.microsoft.com/office/drawing/2010/main">
                    <a14:imgLayer r:embed="rId8">
                      <a14:imgEffect>
                        <a14:backgroundRemoval t="4875" b="92750" l="5349" r="93140">
                          <a14:foregroundMark x1="33953" y1="7125" x2="33953" y2="7125"/>
                          <a14:foregroundMark x1="70349" y1="6250" x2="70349" y2="6250"/>
                          <a14:foregroundMark x1="93140" y1="45500" x2="93140" y2="45500"/>
                          <a14:foregroundMark x1="68837" y1="92500" x2="68837" y2="92500"/>
                          <a14:foregroundMark x1="5465" y1="52125" x2="5465" y2="52125"/>
                          <a14:foregroundMark x1="51279" y1="51375" x2="51279" y2="51375"/>
                          <a14:foregroundMark x1="30581" y1="92125" x2="30581" y2="92125"/>
                          <a14:foregroundMark x1="29302" y1="6000" x2="29302" y2="6000"/>
                          <a14:foregroundMark x1="69535" y1="6250" x2="69535" y2="6250"/>
                          <a14:foregroundMark x1="69884" y1="5500" x2="69884" y2="5500"/>
                          <a14:foregroundMark x1="30000" y1="92750" x2="30814" y2="92750"/>
                          <a14:foregroundMark x1="30233" y1="4875" x2="30233" y2="4875"/>
                        </a14:backgroundRemoval>
                      </a14:imgEffect>
                    </a14:imgLayer>
                  </a14:imgProps>
                </a:ext>
                <a:ext uri="{28A0092B-C50C-407E-A947-70E740481C1C}">
                  <a14:useLocalDpi xmlns:a14="http://schemas.microsoft.com/office/drawing/2010/main" val="0"/>
                </a:ext>
              </a:extLst>
            </a:blip>
            <a:stretch>
              <a:fillRect/>
            </a:stretch>
          </p:blipFill>
          <p:spPr>
            <a:xfrm>
              <a:off x="5545023" y="5390640"/>
              <a:ext cx="920858" cy="856612"/>
            </a:xfrm>
            <a:prstGeom prst="rect">
              <a:avLst/>
            </a:prstGeom>
          </p:spPr>
        </p:pic>
        <p:sp>
          <p:nvSpPr>
            <p:cNvPr id="23" name="TextBox 22">
              <a:extLst>
                <a:ext uri="{FF2B5EF4-FFF2-40B4-BE49-F238E27FC236}">
                  <a16:creationId xmlns:a16="http://schemas.microsoft.com/office/drawing/2014/main" id="{CCDB70E5-2699-4E65-82A9-4AA5656816B0}"/>
                </a:ext>
              </a:extLst>
            </p:cNvPr>
            <p:cNvSpPr txBox="1"/>
            <p:nvPr/>
          </p:nvSpPr>
          <p:spPr>
            <a:xfrm>
              <a:off x="6488294" y="5540344"/>
              <a:ext cx="4527287" cy="602987"/>
            </a:xfrm>
            <a:prstGeom prst="rect">
              <a:avLst/>
            </a:prstGeom>
            <a:noFill/>
          </p:spPr>
          <p:txBody>
            <a:bodyPr wrap="square" rtlCol="0">
              <a:spAutoFit/>
            </a:bodyPr>
            <a:lstStyle/>
            <a:p>
              <a:pPr>
                <a:lnSpc>
                  <a:spcPts val="1350"/>
                </a:lnSpc>
              </a:pPr>
              <a:r>
                <a:rPr lang="en-US" sz="1350" b="1" dirty="0" err="1">
                  <a:solidFill>
                    <a:schemeClr val="accent5">
                      <a:lumMod val="75000"/>
                    </a:schemeClr>
                  </a:solidFill>
                </a:rPr>
                <a:t>Kerangka</a:t>
              </a:r>
              <a:r>
                <a:rPr lang="en-US" sz="1350" b="1" dirty="0">
                  <a:solidFill>
                    <a:schemeClr val="accent5">
                      <a:lumMod val="75000"/>
                    </a:schemeClr>
                  </a:solidFill>
                </a:rPr>
                <a:t> </a:t>
              </a:r>
              <a:r>
                <a:rPr lang="en-US" sz="1350" b="1" dirty="0" err="1">
                  <a:solidFill>
                    <a:schemeClr val="accent5">
                      <a:lumMod val="75000"/>
                    </a:schemeClr>
                  </a:solidFill>
                </a:rPr>
                <a:t>komprehensif</a:t>
              </a:r>
              <a:r>
                <a:rPr lang="en-US" sz="1350" b="1" dirty="0">
                  <a:solidFill>
                    <a:schemeClr val="accent5">
                      <a:lumMod val="75000"/>
                    </a:schemeClr>
                  </a:solidFill>
                </a:rPr>
                <a:t>, </a:t>
              </a:r>
              <a:r>
                <a:rPr lang="en-US" sz="1350" b="1" dirty="0" err="1">
                  <a:solidFill>
                    <a:schemeClr val="accent5">
                      <a:lumMod val="75000"/>
                    </a:schemeClr>
                  </a:solidFill>
                </a:rPr>
                <a:t>terintegrasi</a:t>
              </a:r>
              <a:r>
                <a:rPr lang="en-US" sz="1350" b="1" dirty="0">
                  <a:solidFill>
                    <a:schemeClr val="accent5">
                      <a:lumMod val="75000"/>
                    </a:schemeClr>
                  </a:solidFill>
                </a:rPr>
                <a:t>, dan </a:t>
              </a:r>
              <a:r>
                <a:rPr lang="en-US" sz="1350" b="1" dirty="0" err="1">
                  <a:solidFill>
                    <a:schemeClr val="accent5">
                      <a:lumMod val="75000"/>
                    </a:schemeClr>
                  </a:solidFill>
                </a:rPr>
                <a:t>tidak</a:t>
              </a:r>
              <a:r>
                <a:rPr lang="en-US" sz="1350" b="1" dirty="0">
                  <a:solidFill>
                    <a:schemeClr val="accent5">
                      <a:lumMod val="75000"/>
                    </a:schemeClr>
                  </a:solidFill>
                </a:rPr>
                <a:t> </a:t>
              </a:r>
              <a:r>
                <a:rPr lang="en-US" sz="1350" b="1" dirty="0" err="1">
                  <a:solidFill>
                    <a:schemeClr val="accent5">
                      <a:lumMod val="75000"/>
                    </a:schemeClr>
                  </a:solidFill>
                </a:rPr>
                <a:t>terpisahkan</a:t>
              </a:r>
              <a:endParaRPr lang="en-US" sz="1350" b="1" dirty="0">
                <a:solidFill>
                  <a:schemeClr val="accent5">
                    <a:lumMod val="75000"/>
                  </a:schemeClr>
                </a:solidFill>
              </a:endParaRPr>
            </a:p>
          </p:txBody>
        </p:sp>
      </p:grpSp>
      <p:sp>
        <p:nvSpPr>
          <p:cNvPr id="28" name="Pentagon 27">
            <a:extLst>
              <a:ext uri="{FF2B5EF4-FFF2-40B4-BE49-F238E27FC236}">
                <a16:creationId xmlns:a16="http://schemas.microsoft.com/office/drawing/2014/main" id="{7D65E41F-C456-4B83-BCA4-FD890D54A9FC}"/>
              </a:ext>
            </a:extLst>
          </p:cNvPr>
          <p:cNvSpPr/>
          <p:nvPr/>
        </p:nvSpPr>
        <p:spPr>
          <a:xfrm>
            <a:off x="1541295" y="3553626"/>
            <a:ext cx="1386502" cy="1320478"/>
          </a:xfrm>
          <a:prstGeom prst="pentag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37160" rtlCol="0" anchor="ctr"/>
          <a:lstStyle/>
          <a:p>
            <a:pPr algn="ctr">
              <a:lnSpc>
                <a:spcPts val="900"/>
              </a:lnSpc>
            </a:pPr>
            <a:endParaRPr lang="en-US" sz="825" b="1" dirty="0">
              <a:solidFill>
                <a:schemeClr val="accent1">
                  <a:lumMod val="75000"/>
                </a:schemeClr>
              </a:solidFill>
              <a:latin typeface="Berlin Sans FB Demi" panose="020E0802020502020306" pitchFamily="34" charset="0"/>
            </a:endParaRPr>
          </a:p>
        </p:txBody>
      </p:sp>
      <p:sp>
        <p:nvSpPr>
          <p:cNvPr id="29" name="Pentagon 28">
            <a:extLst>
              <a:ext uri="{FF2B5EF4-FFF2-40B4-BE49-F238E27FC236}">
                <a16:creationId xmlns:a16="http://schemas.microsoft.com/office/drawing/2014/main" id="{DBEC09C4-FD89-463B-8D98-3556F1064CDF}"/>
              </a:ext>
            </a:extLst>
          </p:cNvPr>
          <p:cNvSpPr/>
          <p:nvPr/>
        </p:nvSpPr>
        <p:spPr>
          <a:xfrm>
            <a:off x="1211541" y="3062883"/>
            <a:ext cx="2046009" cy="1948580"/>
          </a:xfrm>
          <a:prstGeom prst="pentagon">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37160" rtlCol="0" anchor="ctr"/>
          <a:lstStyle/>
          <a:p>
            <a:pPr algn="ctr">
              <a:lnSpc>
                <a:spcPts val="1350"/>
              </a:lnSpc>
            </a:pPr>
            <a:r>
              <a:rPr lang="en-US" sz="1350" b="1" dirty="0">
                <a:solidFill>
                  <a:schemeClr val="accent1">
                    <a:lumMod val="75000"/>
                  </a:schemeClr>
                </a:solidFill>
              </a:rPr>
              <a:t>PEMBANGUNAN BERKELANJUTAN</a:t>
            </a:r>
          </a:p>
        </p:txBody>
      </p:sp>
    </p:spTree>
    <p:extLst>
      <p:ext uri="{BB962C8B-B14F-4D97-AF65-F5344CB8AC3E}">
        <p14:creationId xmlns:p14="http://schemas.microsoft.com/office/powerpoint/2010/main" val="2398140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895600" cy="68580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438400" y="0"/>
            <a:ext cx="6705600" cy="6858000"/>
          </a:xfrm>
          <a:prstGeom prst="rect">
            <a:avLst/>
          </a:prstGeom>
          <a:solidFill>
            <a:srgbClr val="9B7A03"/>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685800"/>
            <a:ext cx="2895600" cy="304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626333" y="152400"/>
            <a:ext cx="6289068" cy="6400800"/>
          </a:xfrm>
          <a:prstGeom prst="rect">
            <a:avLst/>
          </a:prstGeom>
          <a:solidFill>
            <a:schemeClr val="accent6">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indent="-285750">
              <a:lnSpc>
                <a:spcPct val="107000"/>
              </a:lnSpc>
              <a:spcBef>
                <a:spcPts val="0"/>
              </a:spcBef>
              <a:spcAft>
                <a:spcPts val="0"/>
              </a:spcAft>
              <a:buFont typeface="Arial" panose="020B0604020202020204" pitchFamily="34" charset="0"/>
              <a:buChar char="•"/>
            </a:pPr>
            <a:r>
              <a:rPr lang="en-US" sz="1900" dirty="0" err="1">
                <a:solidFill>
                  <a:schemeClr val="tx1"/>
                </a:solidFill>
                <a:latin typeface="Georgia" panose="02040502050405020303" pitchFamily="18" charset="0"/>
                <a:ea typeface="Calibri" panose="020F0502020204030204" pitchFamily="34" charset="0"/>
                <a:cs typeface="Times New Roman" panose="02020603050405020304" pitchFamily="18" charset="0"/>
              </a:rPr>
              <a:t>Instrumen</a:t>
            </a:r>
            <a:r>
              <a:rPr lang="en-US" sz="1900" dirty="0">
                <a:solidFill>
                  <a:schemeClr val="tx1"/>
                </a:solidFill>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untuk</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mencapai</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tujuan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pembangunan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misalnya</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dalam</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perencanaan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dan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penganggaran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yang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lebih</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fokus</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terukur</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dan pro-poor </a:t>
            </a:r>
          </a:p>
          <a:p>
            <a:pPr marL="285750" marR="0" indent="-285750">
              <a:lnSpc>
                <a:spcPct val="107000"/>
              </a:lnSpc>
              <a:spcBef>
                <a:spcPts val="0"/>
              </a:spcBef>
              <a:spcAft>
                <a:spcPts val="0"/>
              </a:spcAft>
              <a:buFont typeface="Arial" panose="020B0604020202020204" pitchFamily="34" charset="0"/>
              <a:buChar char="•"/>
            </a:pPr>
            <a:r>
              <a:rPr lang="en-US" sz="1900" dirty="0" err="1">
                <a:solidFill>
                  <a:schemeClr val="tx1"/>
                </a:solidFill>
                <a:latin typeface="Georgia" panose="02040502050405020303" pitchFamily="18" charset="0"/>
                <a:ea typeface="Calibri" panose="020F0502020204030204" pitchFamily="34" charset="0"/>
                <a:cs typeface="Times New Roman" panose="02020603050405020304" pitchFamily="18" charset="0"/>
              </a:rPr>
              <a:t>T</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ujuan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yang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hendak</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dicapai</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dengan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target-target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spesifik</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dan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indikator</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sesuai</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konteks</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nasional</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dan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lokal</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hingga</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desa</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kelurahan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endParaRPr lang="en-US" sz="1900" dirty="0">
              <a:solidFill>
                <a:schemeClr val="tx1"/>
              </a:solidFill>
              <a:latin typeface="Georgia" panose="02040502050405020303" pitchFamily="18"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0"/>
              </a:spcAft>
              <a:buFont typeface="Arial" panose="020B0604020202020204" pitchFamily="34" charset="0"/>
              <a:buChar char="•"/>
            </a:pP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Menjadi</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acuan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dalam</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penentuan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prioritas</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kebijakan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dan program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pembangunan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nasional</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dan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daerah</a:t>
            </a:r>
            <a:endPar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0"/>
              </a:spcAft>
              <a:buFont typeface="Arial" panose="020B0604020202020204" pitchFamily="34" charset="0"/>
              <a:buChar char="•"/>
            </a:pP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kerangka</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kerja</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dan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instrumen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praktis</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untuk</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memantau</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pelaksanaan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kebijakan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dan strategi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pembangunan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guna</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menjamin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akuntabilitas</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pelaksana</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kebijakan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di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pelbagai</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tingkat</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Sebagai</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kartu</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penilaian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untuk</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membandingkan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pencapaian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hasil</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pembangunan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di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daerah</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sehingga</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terjadi</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skala</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prioritas</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dalam</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proses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perencanaan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dan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alokasi</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anggaran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a:t>
            </a:r>
            <a:endParaRPr lang="en-US" sz="1900" dirty="0">
              <a:solidFill>
                <a:schemeClr val="tx1"/>
              </a:solidFill>
              <a:latin typeface="Georgia" panose="02040502050405020303" pitchFamily="18"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0"/>
              </a:spcAft>
              <a:buFont typeface="Arial" panose="020B0604020202020204" pitchFamily="34" charset="0"/>
              <a:buChar char="•"/>
            </a:pP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Transparansi</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dan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multidimensionalitasnya</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membantu</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untu</a:t>
            </a:r>
            <a:r>
              <a:rPr lang="en-US" sz="1900" dirty="0" err="1">
                <a:solidFill>
                  <a:schemeClr val="tx1"/>
                </a:solidFill>
                <a:latin typeface="Georgia" panose="02040502050405020303" pitchFamily="18" charset="0"/>
                <a:ea typeface="Calibri" panose="020F0502020204030204" pitchFamily="34" charset="0"/>
                <a:cs typeface="Times New Roman" panose="02020603050405020304" pitchFamily="18" charset="0"/>
              </a:rPr>
              <a:t>k</a:t>
            </a:r>
            <a:r>
              <a:rPr lang="en-US" sz="1900" dirty="0">
                <a:solidFill>
                  <a:schemeClr val="tx1"/>
                </a:solidFill>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latin typeface="Georgia" panose="02040502050405020303" pitchFamily="18" charset="0"/>
                <a:ea typeface="Calibri" panose="020F0502020204030204" pitchFamily="34" charset="0"/>
                <a:cs typeface="Times New Roman" panose="02020603050405020304" pitchFamily="18" charset="0"/>
              </a:rPr>
              <a:t>m</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emobilisasi</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kemitraan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multipihak</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untuk</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mengatasi</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pelbagai</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isu</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sentral</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9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pembangunan</a:t>
            </a:r>
            <a:r>
              <a:rPr lang="en-US" sz="19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endParaRPr lang="en-US" sz="1900" dirty="0">
              <a:latin typeface="Georgia" panose="02040502050405020303"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4482" y="1143000"/>
            <a:ext cx="2895600" cy="304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ADE3C4A-D89C-449F-9CE3-61AB5916E317}"/>
              </a:ext>
            </a:extLst>
          </p:cNvPr>
          <p:cNvSpPr txBox="1"/>
          <p:nvPr/>
        </p:nvSpPr>
        <p:spPr>
          <a:xfrm>
            <a:off x="116869" y="2128475"/>
            <a:ext cx="2359631" cy="2308324"/>
          </a:xfrm>
          <a:prstGeom prst="rect">
            <a:avLst/>
          </a:prstGeom>
          <a:noFill/>
        </p:spPr>
        <p:txBody>
          <a:bodyPr wrap="square" rtlCol="0">
            <a:spAutoFit/>
          </a:bodyPr>
          <a:lstStyle/>
          <a:p>
            <a:r>
              <a:rPr lang="en-US" sz="3200" b="1" i="1" dirty="0">
                <a:solidFill>
                  <a:schemeClr val="bg1"/>
                </a:solidFill>
                <a:highlight>
                  <a:srgbClr val="FFFF00"/>
                </a:highlight>
              </a:rPr>
              <a:t>………… </a:t>
            </a:r>
          </a:p>
          <a:p>
            <a:r>
              <a:rPr lang="en-US" sz="2800" b="1" dirty="0">
                <a:solidFill>
                  <a:schemeClr val="bg1"/>
                </a:solidFill>
              </a:rPr>
              <a:t>Multi </a:t>
            </a:r>
            <a:r>
              <a:rPr lang="en-US" sz="2800" b="1" dirty="0" err="1">
                <a:solidFill>
                  <a:schemeClr val="bg1"/>
                </a:solidFill>
              </a:rPr>
              <a:t>Fungsi</a:t>
            </a:r>
            <a:r>
              <a:rPr lang="en-US" sz="2800" b="1" dirty="0">
                <a:solidFill>
                  <a:schemeClr val="bg1"/>
                </a:solidFill>
              </a:rPr>
              <a:t>  SDGs di </a:t>
            </a:r>
            <a:r>
              <a:rPr lang="en-US" sz="2800" b="1" dirty="0" err="1">
                <a:solidFill>
                  <a:schemeClr val="bg1"/>
                </a:solidFill>
              </a:rPr>
              <a:t>Berbagai</a:t>
            </a:r>
            <a:r>
              <a:rPr lang="en-US" sz="2800" b="1" dirty="0">
                <a:solidFill>
                  <a:schemeClr val="bg1"/>
                </a:solidFill>
              </a:rPr>
              <a:t> Tingkat</a:t>
            </a:r>
            <a:endParaRPr lang="id-ID" sz="2800" b="1" dirty="0">
              <a:solidFill>
                <a:schemeClr val="bg1"/>
              </a:solidFill>
            </a:endParaRPr>
          </a:p>
        </p:txBody>
      </p:sp>
    </p:spTree>
    <p:extLst>
      <p:ext uri="{BB962C8B-B14F-4D97-AF65-F5344CB8AC3E}">
        <p14:creationId xmlns:p14="http://schemas.microsoft.com/office/powerpoint/2010/main" val="3921464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7CF2AF2D-ACF8-431E-A68A-00622B86EC02}"/>
              </a:ext>
            </a:extLst>
          </p:cNvPr>
          <p:cNvSpPr/>
          <p:nvPr/>
        </p:nvSpPr>
        <p:spPr>
          <a:xfrm>
            <a:off x="246096" y="1545162"/>
            <a:ext cx="3361398" cy="1779637"/>
          </a:xfrm>
          <a:prstGeom prst="rect">
            <a:avLst/>
          </a:prstGeom>
          <a:gradFill flip="none" rotWithShape="1">
            <a:gsLst>
              <a:gs pos="0">
                <a:schemeClr val="bg1"/>
              </a:gs>
              <a:gs pos="24000">
                <a:srgbClr val="CDA1AE"/>
              </a:gs>
              <a:gs pos="100000">
                <a:srgbClr val="9B435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Rectangle 42">
            <a:extLst>
              <a:ext uri="{FF2B5EF4-FFF2-40B4-BE49-F238E27FC236}">
                <a16:creationId xmlns:a16="http://schemas.microsoft.com/office/drawing/2014/main" id="{1DCA462F-D26A-4947-AD18-84CDFE8AD6E2}"/>
              </a:ext>
            </a:extLst>
          </p:cNvPr>
          <p:cNvSpPr/>
          <p:nvPr/>
        </p:nvSpPr>
        <p:spPr>
          <a:xfrm>
            <a:off x="246096" y="3530925"/>
            <a:ext cx="3361398" cy="1779637"/>
          </a:xfrm>
          <a:prstGeom prst="rect">
            <a:avLst/>
          </a:prstGeom>
          <a:gradFill>
            <a:gsLst>
              <a:gs pos="0">
                <a:schemeClr val="bg1"/>
              </a:gs>
              <a:gs pos="25000">
                <a:srgbClr val="A3A3C2"/>
              </a:gs>
              <a:gs pos="100000">
                <a:srgbClr val="46478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0" name="Rectangle 39">
            <a:extLst>
              <a:ext uri="{FF2B5EF4-FFF2-40B4-BE49-F238E27FC236}">
                <a16:creationId xmlns:a16="http://schemas.microsoft.com/office/drawing/2014/main" id="{ECE6747F-EC8F-4D4B-BF38-CB2BB6525EAC}"/>
              </a:ext>
            </a:extLst>
          </p:cNvPr>
          <p:cNvSpPr/>
          <p:nvPr/>
        </p:nvSpPr>
        <p:spPr>
          <a:xfrm>
            <a:off x="5554592" y="3538068"/>
            <a:ext cx="3361398" cy="1779637"/>
          </a:xfrm>
          <a:prstGeom prst="rect">
            <a:avLst/>
          </a:prstGeom>
          <a:gradFill>
            <a:gsLst>
              <a:gs pos="0">
                <a:schemeClr val="bg1"/>
              </a:gs>
              <a:gs pos="28000">
                <a:srgbClr val="E0B392"/>
              </a:gs>
              <a:gs pos="100000">
                <a:srgbClr val="C16624"/>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9" name="Rectangle 38">
            <a:extLst>
              <a:ext uri="{FF2B5EF4-FFF2-40B4-BE49-F238E27FC236}">
                <a16:creationId xmlns:a16="http://schemas.microsoft.com/office/drawing/2014/main" id="{3673873C-5D3F-4BFE-B8B0-C9F7AAC04BE0}"/>
              </a:ext>
            </a:extLst>
          </p:cNvPr>
          <p:cNvSpPr/>
          <p:nvPr/>
        </p:nvSpPr>
        <p:spPr>
          <a:xfrm>
            <a:off x="5554592" y="1545162"/>
            <a:ext cx="3361398" cy="1779637"/>
          </a:xfrm>
          <a:prstGeom prst="rect">
            <a:avLst/>
          </a:prstGeom>
          <a:gradFill flip="none" rotWithShape="1">
            <a:gsLst>
              <a:gs pos="0">
                <a:schemeClr val="bg1"/>
              </a:gs>
              <a:gs pos="27000">
                <a:srgbClr val="93CAC8"/>
              </a:gs>
              <a:gs pos="100000">
                <a:srgbClr val="27949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45" name="Group 44">
            <a:extLst>
              <a:ext uri="{FF2B5EF4-FFF2-40B4-BE49-F238E27FC236}">
                <a16:creationId xmlns:a16="http://schemas.microsoft.com/office/drawing/2014/main" id="{92799394-6EA2-419F-82AB-33D901F196B9}"/>
              </a:ext>
            </a:extLst>
          </p:cNvPr>
          <p:cNvGrpSpPr/>
          <p:nvPr/>
        </p:nvGrpSpPr>
        <p:grpSpPr>
          <a:xfrm>
            <a:off x="685797" y="-70968"/>
            <a:ext cx="6938885" cy="6781800"/>
            <a:chOff x="2858054" y="420466"/>
            <a:chExt cx="5872883" cy="6017068"/>
          </a:xfrm>
        </p:grpSpPr>
        <p:sp>
          <p:nvSpPr>
            <p:cNvPr id="21" name="Rectangle: Diagonal Corners Rounded 20">
              <a:extLst>
                <a:ext uri="{FF2B5EF4-FFF2-40B4-BE49-F238E27FC236}">
                  <a16:creationId xmlns:a16="http://schemas.microsoft.com/office/drawing/2014/main" id="{24878092-A084-4CFF-AC0C-3568958086F2}"/>
                </a:ext>
              </a:extLst>
            </p:cNvPr>
            <p:cNvSpPr/>
            <p:nvPr/>
          </p:nvSpPr>
          <p:spPr>
            <a:xfrm>
              <a:off x="5980577" y="917559"/>
              <a:ext cx="2736950" cy="2372852"/>
            </a:xfrm>
            <a:prstGeom prst="round2DiagRect">
              <a:avLst>
                <a:gd name="adj1" fmla="val 31301"/>
                <a:gd name="adj2" fmla="val 0"/>
              </a:avLst>
            </a:prstGeom>
            <a:gradFill>
              <a:gsLst>
                <a:gs pos="0">
                  <a:srgbClr val="2A9E9B"/>
                </a:gs>
                <a:gs pos="100000">
                  <a:srgbClr val="1F7B79"/>
                </a:gs>
              </a:gsLst>
              <a:lin ang="54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137160" rIns="0" rtlCol="0" anchor="ctr"/>
            <a:lstStyle/>
            <a:p>
              <a:pPr algn="ctr">
                <a:lnSpc>
                  <a:spcPts val="1200"/>
                </a:lnSpc>
              </a:pPr>
              <a:r>
                <a:rPr lang="en-US" sz="2800" dirty="0">
                  <a:latin typeface="Bahnschrift SemiBold Condensed" panose="020B0502040204020203" pitchFamily="34" charset="0"/>
                </a:rPr>
                <a:t>AKADEMISI </a:t>
              </a:r>
            </a:p>
            <a:p>
              <a:pPr algn="ctr">
                <a:lnSpc>
                  <a:spcPts val="1200"/>
                </a:lnSpc>
              </a:pPr>
              <a:endParaRPr lang="en-US" sz="2800" dirty="0">
                <a:latin typeface="Bahnschrift SemiBold Condensed" panose="020B0502040204020203" pitchFamily="34" charset="0"/>
              </a:endParaRPr>
            </a:p>
            <a:p>
              <a:pPr algn="ctr">
                <a:lnSpc>
                  <a:spcPts val="1200"/>
                </a:lnSpc>
              </a:pPr>
              <a:r>
                <a:rPr lang="en-US" sz="2800" dirty="0">
                  <a:latin typeface="Bahnschrift SemiBold Condensed" panose="020B0502040204020203" pitchFamily="34" charset="0"/>
                </a:rPr>
                <a:t>&amp;  </a:t>
              </a:r>
            </a:p>
            <a:p>
              <a:pPr algn="ctr">
                <a:lnSpc>
                  <a:spcPts val="1200"/>
                </a:lnSpc>
              </a:pPr>
              <a:endParaRPr lang="en-US" sz="2800" dirty="0">
                <a:latin typeface="Bahnschrift SemiBold Condensed" panose="020B0502040204020203" pitchFamily="34" charset="0"/>
              </a:endParaRPr>
            </a:p>
            <a:p>
              <a:pPr algn="ctr">
                <a:lnSpc>
                  <a:spcPts val="1200"/>
                </a:lnSpc>
              </a:pPr>
              <a:r>
                <a:rPr lang="en-US" sz="2800" dirty="0">
                  <a:latin typeface="Bahnschrift SemiBold Condensed" panose="020B0502040204020203" pitchFamily="34" charset="0"/>
                </a:rPr>
                <a:t>PAKAR </a:t>
              </a:r>
            </a:p>
          </p:txBody>
        </p:sp>
        <p:sp>
          <p:nvSpPr>
            <p:cNvPr id="25" name="Rectangle: Diagonal Corners Rounded 24">
              <a:extLst>
                <a:ext uri="{FF2B5EF4-FFF2-40B4-BE49-F238E27FC236}">
                  <a16:creationId xmlns:a16="http://schemas.microsoft.com/office/drawing/2014/main" id="{2FB9548E-033E-43D0-8176-23ADA40468E7}"/>
                </a:ext>
              </a:extLst>
            </p:cNvPr>
            <p:cNvSpPr/>
            <p:nvPr/>
          </p:nvSpPr>
          <p:spPr>
            <a:xfrm flipH="1">
              <a:off x="5980575" y="3567936"/>
              <a:ext cx="2750362" cy="2372849"/>
            </a:xfrm>
            <a:prstGeom prst="round2DiagRect">
              <a:avLst>
                <a:gd name="adj1" fmla="val 31301"/>
                <a:gd name="adj2" fmla="val 0"/>
              </a:avLst>
            </a:prstGeom>
            <a:gradFill>
              <a:gsLst>
                <a:gs pos="100000">
                  <a:srgbClr val="C46F22"/>
                </a:gs>
                <a:gs pos="0">
                  <a:srgbClr val="B74825"/>
                </a:gs>
              </a:gsLst>
              <a:lin ang="54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137160" rIns="0" rtlCol="0" anchor="ctr"/>
            <a:lstStyle/>
            <a:p>
              <a:pPr algn="ctr">
                <a:lnSpc>
                  <a:spcPts val="1200"/>
                </a:lnSpc>
              </a:pPr>
              <a:endParaRPr lang="en-US" sz="2400" dirty="0">
                <a:latin typeface="Bahnschrift SemiBold Condensed" panose="020B0502040204020203" pitchFamily="34" charset="0"/>
              </a:endParaRPr>
            </a:p>
            <a:p>
              <a:pPr algn="ctr">
                <a:lnSpc>
                  <a:spcPts val="1200"/>
                </a:lnSpc>
              </a:pPr>
              <a:endParaRPr lang="en-US" sz="2400" dirty="0">
                <a:latin typeface="Bahnschrift SemiBold Condensed" panose="020B0502040204020203" pitchFamily="34" charset="0"/>
              </a:endParaRPr>
            </a:p>
            <a:p>
              <a:pPr algn="ctr">
                <a:lnSpc>
                  <a:spcPts val="1200"/>
                </a:lnSpc>
              </a:pPr>
              <a:endParaRPr lang="en-US" sz="2400" dirty="0">
                <a:latin typeface="Bahnschrift SemiBold Condensed" panose="020B0502040204020203" pitchFamily="34" charset="0"/>
              </a:endParaRPr>
            </a:p>
            <a:p>
              <a:pPr algn="ctr">
                <a:lnSpc>
                  <a:spcPts val="1200"/>
                </a:lnSpc>
              </a:pPr>
              <a:r>
                <a:rPr lang="en-US" sz="2800" dirty="0">
                  <a:latin typeface="Bahnschrift SemiBold Condensed" panose="020B0502040204020203" pitchFamily="34" charset="0"/>
                </a:rPr>
                <a:t>ORGANISASI</a:t>
              </a:r>
            </a:p>
            <a:p>
              <a:pPr algn="ctr">
                <a:lnSpc>
                  <a:spcPts val="1200"/>
                </a:lnSpc>
              </a:pPr>
              <a:endParaRPr lang="en-US" sz="2800" dirty="0">
                <a:latin typeface="Bahnschrift SemiBold Condensed" panose="020B0502040204020203" pitchFamily="34" charset="0"/>
              </a:endParaRPr>
            </a:p>
            <a:p>
              <a:pPr algn="ctr">
                <a:lnSpc>
                  <a:spcPts val="1200"/>
                </a:lnSpc>
              </a:pPr>
              <a:r>
                <a:rPr lang="en-US" sz="2800" dirty="0">
                  <a:latin typeface="Bahnschrift SemiBold Condensed" panose="020B0502040204020203" pitchFamily="34" charset="0"/>
                </a:rPr>
                <a:t> MASYARAKAT SIPIL</a:t>
              </a:r>
            </a:p>
            <a:p>
              <a:pPr algn="ctr">
                <a:lnSpc>
                  <a:spcPts val="1200"/>
                </a:lnSpc>
              </a:pPr>
              <a:endParaRPr lang="en-US" sz="2800" dirty="0">
                <a:latin typeface="Bahnschrift SemiBold Condensed" panose="020B0502040204020203" pitchFamily="34" charset="0"/>
              </a:endParaRPr>
            </a:p>
            <a:p>
              <a:pPr algn="ctr">
                <a:lnSpc>
                  <a:spcPts val="1200"/>
                </a:lnSpc>
              </a:pPr>
              <a:r>
                <a:rPr lang="en-US" sz="2800" dirty="0">
                  <a:latin typeface="Bahnschrift SemiBold Condensed" panose="020B0502040204020203" pitchFamily="34" charset="0"/>
                </a:rPr>
                <a:t>&amp;</a:t>
              </a:r>
            </a:p>
            <a:p>
              <a:pPr algn="ctr">
                <a:lnSpc>
                  <a:spcPts val="1200"/>
                </a:lnSpc>
              </a:pPr>
              <a:endParaRPr lang="en-US" sz="2800" dirty="0">
                <a:latin typeface="Bahnschrift SemiBold Condensed" panose="020B0502040204020203" pitchFamily="34" charset="0"/>
              </a:endParaRPr>
            </a:p>
            <a:p>
              <a:pPr algn="ctr">
                <a:lnSpc>
                  <a:spcPts val="1200"/>
                </a:lnSpc>
              </a:pPr>
              <a:r>
                <a:rPr lang="en-US" sz="2800" dirty="0">
                  <a:latin typeface="Bahnschrift SemiBold Condensed" panose="020B0502040204020203" pitchFamily="34" charset="0"/>
                </a:rPr>
                <a:t>MEDIA</a:t>
              </a:r>
            </a:p>
          </p:txBody>
        </p:sp>
        <p:sp>
          <p:nvSpPr>
            <p:cNvPr id="26" name="Rectangle: Diagonal Corners Rounded 25">
              <a:extLst>
                <a:ext uri="{FF2B5EF4-FFF2-40B4-BE49-F238E27FC236}">
                  <a16:creationId xmlns:a16="http://schemas.microsoft.com/office/drawing/2014/main" id="{4CE7702C-289C-4603-9482-3EFF60360767}"/>
                </a:ext>
              </a:extLst>
            </p:cNvPr>
            <p:cNvSpPr/>
            <p:nvPr/>
          </p:nvSpPr>
          <p:spPr>
            <a:xfrm flipH="1">
              <a:off x="2858054" y="920589"/>
              <a:ext cx="2844997" cy="2372849"/>
            </a:xfrm>
            <a:prstGeom prst="round2DiagRect">
              <a:avLst>
                <a:gd name="adj1" fmla="val 29076"/>
                <a:gd name="adj2" fmla="val 0"/>
              </a:avLst>
            </a:prstGeom>
            <a:gradFill>
              <a:gsLst>
                <a:gs pos="0">
                  <a:srgbClr val="A3475E"/>
                </a:gs>
                <a:gs pos="100000">
                  <a:srgbClr val="813657"/>
                </a:gs>
              </a:gsLst>
              <a:lin ang="54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137160" rtlCol="0" anchor="ctr"/>
            <a:lstStyle/>
            <a:p>
              <a:pPr algn="ctr">
                <a:lnSpc>
                  <a:spcPts val="1200"/>
                </a:lnSpc>
              </a:pPr>
              <a:r>
                <a:rPr lang="en-US" sz="2800" dirty="0">
                  <a:latin typeface="Bahnschrift SemiBold Condensed" panose="020B0502040204020203" pitchFamily="34" charset="0"/>
                </a:rPr>
                <a:t>PEMERINTAH </a:t>
              </a:r>
            </a:p>
            <a:p>
              <a:pPr algn="ctr">
                <a:lnSpc>
                  <a:spcPts val="1200"/>
                </a:lnSpc>
              </a:pPr>
              <a:endParaRPr lang="en-US" sz="2800" dirty="0">
                <a:latin typeface="Bahnschrift SemiBold Condensed" panose="020B0502040204020203" pitchFamily="34" charset="0"/>
              </a:endParaRPr>
            </a:p>
            <a:p>
              <a:pPr algn="ctr">
                <a:lnSpc>
                  <a:spcPts val="1200"/>
                </a:lnSpc>
              </a:pPr>
              <a:r>
                <a:rPr lang="en-US" sz="2800" dirty="0">
                  <a:latin typeface="Bahnschrift SemiBold Condensed" panose="020B0502040204020203" pitchFamily="34" charset="0"/>
                </a:rPr>
                <a:t>&amp; </a:t>
              </a:r>
            </a:p>
            <a:p>
              <a:pPr algn="ctr">
                <a:lnSpc>
                  <a:spcPts val="1200"/>
                </a:lnSpc>
              </a:pPr>
              <a:endParaRPr lang="en-US" sz="2800" dirty="0">
                <a:latin typeface="Bahnschrift SemiBold Condensed" panose="020B0502040204020203" pitchFamily="34" charset="0"/>
              </a:endParaRPr>
            </a:p>
            <a:p>
              <a:pPr algn="ctr">
                <a:lnSpc>
                  <a:spcPts val="1200"/>
                </a:lnSpc>
              </a:pPr>
              <a:r>
                <a:rPr lang="en-US" sz="2800" dirty="0">
                  <a:latin typeface="Bahnschrift SemiBold Condensed" panose="020B0502040204020203" pitchFamily="34" charset="0"/>
                </a:rPr>
                <a:t>PARLEMEN </a:t>
              </a:r>
            </a:p>
          </p:txBody>
        </p:sp>
        <p:sp>
          <p:nvSpPr>
            <p:cNvPr id="27" name="Rectangle: Diagonal Corners Rounded 26">
              <a:extLst>
                <a:ext uri="{FF2B5EF4-FFF2-40B4-BE49-F238E27FC236}">
                  <a16:creationId xmlns:a16="http://schemas.microsoft.com/office/drawing/2014/main" id="{84C98B68-2BB7-4ABE-A006-70B186F82704}"/>
                </a:ext>
              </a:extLst>
            </p:cNvPr>
            <p:cNvSpPr/>
            <p:nvPr/>
          </p:nvSpPr>
          <p:spPr>
            <a:xfrm>
              <a:off x="2858057" y="3564900"/>
              <a:ext cx="2844996" cy="2372849"/>
            </a:xfrm>
            <a:prstGeom prst="round2DiagRect">
              <a:avLst>
                <a:gd name="adj1" fmla="val 31301"/>
                <a:gd name="adj2" fmla="val 0"/>
              </a:avLst>
            </a:prstGeom>
            <a:gradFill>
              <a:gsLst>
                <a:gs pos="0">
                  <a:srgbClr val="52518D"/>
                </a:gs>
                <a:gs pos="0">
                  <a:srgbClr val="3C3F82"/>
                </a:gs>
                <a:gs pos="100000">
                  <a:srgbClr val="4D4D86"/>
                </a:gs>
                <a:gs pos="100000">
                  <a:srgbClr val="5D5B9F"/>
                </a:gs>
              </a:gsLst>
              <a:lin ang="54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137160" rtlCol="0" anchor="ctr"/>
            <a:lstStyle/>
            <a:p>
              <a:pPr algn="ctr">
                <a:lnSpc>
                  <a:spcPts val="1200"/>
                </a:lnSpc>
              </a:pPr>
              <a:endParaRPr lang="en-US" sz="2400" dirty="0">
                <a:latin typeface="Bahnschrift SemiBold Condensed" panose="020B0502040204020203" pitchFamily="34" charset="0"/>
              </a:endParaRPr>
            </a:p>
            <a:p>
              <a:pPr algn="ctr">
                <a:lnSpc>
                  <a:spcPts val="1200"/>
                </a:lnSpc>
              </a:pPr>
              <a:endParaRPr lang="en-US" sz="2400" dirty="0">
                <a:latin typeface="Bahnschrift SemiBold Condensed" panose="020B0502040204020203" pitchFamily="34" charset="0"/>
              </a:endParaRPr>
            </a:p>
            <a:p>
              <a:pPr algn="ctr">
                <a:lnSpc>
                  <a:spcPts val="1200"/>
                </a:lnSpc>
              </a:pPr>
              <a:endParaRPr lang="en-US" sz="2400" dirty="0">
                <a:latin typeface="Bahnschrift SemiBold Condensed" panose="020B0502040204020203" pitchFamily="34" charset="0"/>
              </a:endParaRPr>
            </a:p>
            <a:p>
              <a:pPr algn="ctr">
                <a:lnSpc>
                  <a:spcPts val="1200"/>
                </a:lnSpc>
              </a:pPr>
              <a:endParaRPr lang="en-US" sz="2400" dirty="0">
                <a:latin typeface="Bahnschrift SemiBold Condensed" panose="020B0502040204020203" pitchFamily="34" charset="0"/>
              </a:endParaRPr>
            </a:p>
            <a:p>
              <a:pPr algn="ctr">
                <a:lnSpc>
                  <a:spcPts val="1200"/>
                </a:lnSpc>
              </a:pPr>
              <a:endParaRPr lang="en-US" sz="2400" dirty="0">
                <a:latin typeface="Bahnschrift SemiBold Condensed" panose="020B0502040204020203" pitchFamily="34" charset="0"/>
              </a:endParaRPr>
            </a:p>
            <a:p>
              <a:pPr algn="ctr">
                <a:lnSpc>
                  <a:spcPts val="1200"/>
                </a:lnSpc>
              </a:pPr>
              <a:r>
                <a:rPr lang="en-US" sz="2800" dirty="0">
                  <a:latin typeface="Bahnschrift SemiBold Condensed" panose="020B0502040204020203" pitchFamily="34" charset="0"/>
                </a:rPr>
                <a:t>AKTOR FILANTROPI </a:t>
              </a:r>
            </a:p>
            <a:p>
              <a:pPr algn="ctr">
                <a:lnSpc>
                  <a:spcPts val="1200"/>
                </a:lnSpc>
              </a:pPr>
              <a:endParaRPr lang="en-US" sz="2800" dirty="0">
                <a:latin typeface="Bahnschrift SemiBold Condensed" panose="020B0502040204020203" pitchFamily="34" charset="0"/>
              </a:endParaRPr>
            </a:p>
            <a:p>
              <a:pPr algn="ctr">
                <a:lnSpc>
                  <a:spcPts val="1200"/>
                </a:lnSpc>
              </a:pPr>
              <a:r>
                <a:rPr lang="en-US" sz="2800" dirty="0">
                  <a:latin typeface="Bahnschrift SemiBold Condensed" panose="020B0502040204020203" pitchFamily="34" charset="0"/>
                </a:rPr>
                <a:t>&amp; </a:t>
              </a:r>
            </a:p>
            <a:p>
              <a:pPr algn="ctr">
                <a:lnSpc>
                  <a:spcPts val="1200"/>
                </a:lnSpc>
              </a:pPr>
              <a:endParaRPr lang="en-US" sz="2800" dirty="0">
                <a:latin typeface="Bahnschrift SemiBold Condensed" panose="020B0502040204020203" pitchFamily="34" charset="0"/>
              </a:endParaRPr>
            </a:p>
            <a:p>
              <a:pPr algn="ctr">
                <a:lnSpc>
                  <a:spcPts val="1200"/>
                </a:lnSpc>
              </a:pPr>
              <a:r>
                <a:rPr lang="en-US" sz="2800" dirty="0">
                  <a:latin typeface="Bahnschrift SemiBold Condensed" panose="020B0502040204020203" pitchFamily="34" charset="0"/>
                </a:rPr>
                <a:t>DUNIA USAHA </a:t>
              </a:r>
              <a:br>
                <a:rPr lang="en-US" sz="1350" dirty="0">
                  <a:latin typeface="Bahnschrift SemiBold Condensed" panose="020B0502040204020203" pitchFamily="34" charset="0"/>
                </a:rPr>
              </a:br>
              <a:endParaRPr lang="en-US" sz="1350" dirty="0">
                <a:latin typeface="Bahnschrift SemiBold Condensed" panose="020B0502040204020203" pitchFamily="34" charset="0"/>
              </a:endParaRPr>
            </a:p>
          </p:txBody>
        </p:sp>
        <p:sp>
          <p:nvSpPr>
            <p:cNvPr id="28" name="Oval 27">
              <a:extLst>
                <a:ext uri="{FF2B5EF4-FFF2-40B4-BE49-F238E27FC236}">
                  <a16:creationId xmlns:a16="http://schemas.microsoft.com/office/drawing/2014/main" id="{8916836E-17D3-424B-BF7F-2279F5E2B583}"/>
                </a:ext>
              </a:extLst>
            </p:cNvPr>
            <p:cNvSpPr/>
            <p:nvPr/>
          </p:nvSpPr>
          <p:spPr>
            <a:xfrm>
              <a:off x="4259271" y="1837953"/>
              <a:ext cx="3182437" cy="3182437"/>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p:txBody>
        </p:sp>
        <p:sp>
          <p:nvSpPr>
            <p:cNvPr id="29" name="Oval 28">
              <a:extLst>
                <a:ext uri="{FF2B5EF4-FFF2-40B4-BE49-F238E27FC236}">
                  <a16:creationId xmlns:a16="http://schemas.microsoft.com/office/drawing/2014/main" id="{A099CC56-E589-4692-BB2C-EE9F5AB2703D}"/>
                </a:ext>
              </a:extLst>
            </p:cNvPr>
            <p:cNvSpPr/>
            <p:nvPr/>
          </p:nvSpPr>
          <p:spPr>
            <a:xfrm>
              <a:off x="4571867" y="2150550"/>
              <a:ext cx="2557244" cy="2557245"/>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200"/>
                </a:lnSpc>
              </a:pPr>
              <a:endParaRPr lang="en-US" sz="2400" b="1" dirty="0">
                <a:solidFill>
                  <a:schemeClr val="tx1"/>
                </a:solidFill>
                <a:latin typeface="Bahnschrift SemiBold Condensed" panose="020B0502040204020203" pitchFamily="34" charset="0"/>
              </a:endParaRPr>
            </a:p>
            <a:p>
              <a:pPr algn="ctr">
                <a:lnSpc>
                  <a:spcPts val="1200"/>
                </a:lnSpc>
              </a:pPr>
              <a:endParaRPr lang="en-US" sz="2400" b="1" dirty="0">
                <a:solidFill>
                  <a:schemeClr val="tx1"/>
                </a:solidFill>
                <a:latin typeface="Bahnschrift SemiBold Condensed" panose="020B0502040204020203" pitchFamily="34" charset="0"/>
              </a:endParaRPr>
            </a:p>
            <a:p>
              <a:pPr algn="ctr">
                <a:lnSpc>
                  <a:spcPts val="1200"/>
                </a:lnSpc>
              </a:pPr>
              <a:r>
                <a:rPr lang="en-US" sz="5400" b="1" dirty="0">
                  <a:solidFill>
                    <a:schemeClr val="tx1"/>
                  </a:solidFill>
                  <a:latin typeface="Bahnschrift SemiBold Condensed" panose="020B0502040204020203" pitchFamily="34" charset="0"/>
                </a:rPr>
                <a:t> </a:t>
              </a:r>
            </a:p>
            <a:p>
              <a:pPr algn="ctr">
                <a:lnSpc>
                  <a:spcPts val="1200"/>
                </a:lnSpc>
              </a:pPr>
              <a:endParaRPr lang="en-US" sz="5400" b="1" dirty="0">
                <a:solidFill>
                  <a:schemeClr val="tx1"/>
                </a:solidFill>
                <a:latin typeface="Bahnschrift SemiBold Condensed" panose="020B0502040204020203" pitchFamily="34" charset="0"/>
              </a:endParaRPr>
            </a:p>
            <a:p>
              <a:pPr algn="ctr">
                <a:lnSpc>
                  <a:spcPts val="1200"/>
                </a:lnSpc>
              </a:pPr>
              <a:r>
                <a:rPr lang="en-US" sz="5400" b="1" dirty="0">
                  <a:solidFill>
                    <a:schemeClr val="tx1"/>
                  </a:solidFill>
                  <a:latin typeface="Bahnschrift SemiBold Condensed" panose="020B0502040204020203" pitchFamily="34" charset="0"/>
                </a:rPr>
                <a:t>SDGs</a:t>
              </a:r>
            </a:p>
          </p:txBody>
        </p:sp>
        <p:sp>
          <p:nvSpPr>
            <p:cNvPr id="33" name="Oval 32">
              <a:extLst>
                <a:ext uri="{FF2B5EF4-FFF2-40B4-BE49-F238E27FC236}">
                  <a16:creationId xmlns:a16="http://schemas.microsoft.com/office/drawing/2014/main" id="{3843798A-F039-45E9-B9C3-3939B459682E}"/>
                </a:ext>
              </a:extLst>
            </p:cNvPr>
            <p:cNvSpPr/>
            <p:nvPr/>
          </p:nvSpPr>
          <p:spPr>
            <a:xfrm>
              <a:off x="4024258" y="5444027"/>
              <a:ext cx="993507" cy="993507"/>
            </a:xfrm>
            <a:prstGeom prst="ellipse">
              <a:avLst/>
            </a:prstGeom>
            <a:gradFill>
              <a:gsLst>
                <a:gs pos="0">
                  <a:srgbClr val="393C7B"/>
                </a:gs>
                <a:gs pos="100000">
                  <a:srgbClr val="575797"/>
                </a:gs>
              </a:gsLst>
              <a:lin ang="5400000" scaled="1"/>
            </a:grad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Oval 33">
              <a:extLst>
                <a:ext uri="{FF2B5EF4-FFF2-40B4-BE49-F238E27FC236}">
                  <a16:creationId xmlns:a16="http://schemas.microsoft.com/office/drawing/2014/main" id="{FEB43B72-1E93-48D0-BE08-C6EB38789B78}"/>
                </a:ext>
              </a:extLst>
            </p:cNvPr>
            <p:cNvSpPr/>
            <p:nvPr/>
          </p:nvSpPr>
          <p:spPr>
            <a:xfrm>
              <a:off x="4024258" y="420466"/>
              <a:ext cx="993507" cy="993507"/>
            </a:xfrm>
            <a:prstGeom prst="ellipse">
              <a:avLst/>
            </a:prstGeom>
            <a:gradFill>
              <a:gsLst>
                <a:gs pos="0">
                  <a:srgbClr val="A3475E"/>
                </a:gs>
                <a:gs pos="100000">
                  <a:srgbClr val="853858"/>
                </a:gs>
              </a:gsLst>
              <a:lin ang="5400000" scaled="1"/>
            </a:grad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Oval 34">
              <a:extLst>
                <a:ext uri="{FF2B5EF4-FFF2-40B4-BE49-F238E27FC236}">
                  <a16:creationId xmlns:a16="http://schemas.microsoft.com/office/drawing/2014/main" id="{E4FC0A33-31C4-4929-A35B-60544F1A433D}"/>
                </a:ext>
              </a:extLst>
            </p:cNvPr>
            <p:cNvSpPr/>
            <p:nvPr/>
          </p:nvSpPr>
          <p:spPr>
            <a:xfrm>
              <a:off x="6680218" y="420804"/>
              <a:ext cx="993507" cy="993507"/>
            </a:xfrm>
            <a:prstGeom prst="ellipse">
              <a:avLst/>
            </a:prstGeom>
            <a:gradFill>
              <a:gsLst>
                <a:gs pos="0">
                  <a:srgbClr val="2A9E9B"/>
                </a:gs>
                <a:gs pos="100000">
                  <a:srgbClr val="1F7B79"/>
                </a:gs>
              </a:gsLst>
              <a:lin ang="5400000" scaled="1"/>
            </a:grad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Oval 35">
              <a:extLst>
                <a:ext uri="{FF2B5EF4-FFF2-40B4-BE49-F238E27FC236}">
                  <a16:creationId xmlns:a16="http://schemas.microsoft.com/office/drawing/2014/main" id="{F46D9986-63F2-4FCB-A124-3F5C88DC40B9}"/>
                </a:ext>
              </a:extLst>
            </p:cNvPr>
            <p:cNvSpPr/>
            <p:nvPr/>
          </p:nvSpPr>
          <p:spPr>
            <a:xfrm>
              <a:off x="6680218" y="5444027"/>
              <a:ext cx="993507" cy="993507"/>
            </a:xfrm>
            <a:prstGeom prst="ellipse">
              <a:avLst/>
            </a:prstGeom>
            <a:gradFill>
              <a:gsLst>
                <a:gs pos="0">
                  <a:srgbClr val="C46F22"/>
                </a:gs>
                <a:gs pos="100000">
                  <a:srgbClr val="A9611F"/>
                </a:gs>
              </a:gsLst>
              <a:lin ang="5400000" scaled="1"/>
            </a:gradFill>
            <a:ln w="127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2289781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2449" y="191348"/>
            <a:ext cx="2895600" cy="6381172"/>
          </a:xfrm>
          <a:prstGeom prst="rect">
            <a:avLst/>
          </a:prstGeom>
          <a:solidFill>
            <a:schemeClr val="accent5">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TT</a:t>
            </a:r>
          </a:p>
        </p:txBody>
      </p:sp>
      <p:grpSp>
        <p:nvGrpSpPr>
          <p:cNvPr id="4" name="Group 3"/>
          <p:cNvGrpSpPr/>
          <p:nvPr/>
        </p:nvGrpSpPr>
        <p:grpSpPr>
          <a:xfrm flipH="1">
            <a:off x="253187" y="552069"/>
            <a:ext cx="2648324" cy="5410200"/>
            <a:chOff x="5804645" y="533400"/>
            <a:chExt cx="2805954" cy="5410200"/>
          </a:xfrm>
          <a:solidFill>
            <a:srgbClr val="4A5EF4"/>
          </a:solidFill>
          <a:scene3d>
            <a:camera prst="orthographicFront">
              <a:rot lat="0" lon="0" rev="0"/>
            </a:camera>
            <a:lightRig rig="contrasting" dir="t">
              <a:rot lat="0" lon="0" rev="1500000"/>
            </a:lightRig>
          </a:scene3d>
        </p:grpSpPr>
        <p:sp>
          <p:nvSpPr>
            <p:cNvPr id="5" name="Rectangle 4"/>
            <p:cNvSpPr/>
            <p:nvPr/>
          </p:nvSpPr>
          <p:spPr>
            <a:xfrm>
              <a:off x="5867398" y="533400"/>
              <a:ext cx="2743201" cy="304800"/>
            </a:xfrm>
            <a:prstGeom prst="rect">
              <a:avLst/>
            </a:prstGeom>
            <a:grpFill/>
            <a:ln>
              <a:noFill/>
            </a:ln>
            <a:effectLst>
              <a:outerShdw blurRad="149987" dist="250190" dir="8460000" algn="ctr">
                <a:srgbClr val="000000">
                  <a:alpha val="28000"/>
                </a:srgbClr>
              </a:outerShdw>
            </a:effectLst>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836022" y="2209800"/>
              <a:ext cx="2743201" cy="304800"/>
            </a:xfrm>
            <a:prstGeom prst="rect">
              <a:avLst/>
            </a:prstGeom>
            <a:grpFill/>
            <a:ln>
              <a:noFill/>
            </a:ln>
            <a:effectLst>
              <a:outerShdw blurRad="149987" dist="250190" dir="8460000" algn="ctr">
                <a:srgbClr val="000000">
                  <a:alpha val="28000"/>
                </a:srgbClr>
              </a:outerShdw>
            </a:effectLst>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867397" y="1371600"/>
              <a:ext cx="2743201" cy="304800"/>
            </a:xfrm>
            <a:prstGeom prst="rect">
              <a:avLst/>
            </a:prstGeom>
            <a:grpFill/>
            <a:ln>
              <a:noFill/>
            </a:ln>
            <a:effectLst>
              <a:outerShdw blurRad="149987" dist="250190" dir="8460000" algn="ctr">
                <a:srgbClr val="000000">
                  <a:alpha val="28000"/>
                </a:srgbClr>
              </a:outerShdw>
            </a:effectLst>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836021" y="3962400"/>
              <a:ext cx="2743201" cy="304800"/>
            </a:xfrm>
            <a:prstGeom prst="rect">
              <a:avLst/>
            </a:prstGeom>
            <a:grpFill/>
            <a:ln>
              <a:noFill/>
            </a:ln>
            <a:effectLst>
              <a:outerShdw blurRad="149987" dist="250190" dir="8460000" algn="ctr">
                <a:srgbClr val="000000">
                  <a:alpha val="28000"/>
                </a:srgbClr>
              </a:outerShdw>
            </a:effectLst>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804645" y="5638800"/>
              <a:ext cx="2743201" cy="304800"/>
            </a:xfrm>
            <a:prstGeom prst="rect">
              <a:avLst/>
            </a:prstGeom>
            <a:grpFill/>
            <a:ln>
              <a:noFill/>
            </a:ln>
            <a:effectLst>
              <a:outerShdw blurRad="149987" dist="250190" dir="8460000" algn="ctr">
                <a:srgbClr val="000000">
                  <a:alpha val="28000"/>
                </a:srgbClr>
              </a:outerShdw>
            </a:effectLst>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836020" y="4800600"/>
              <a:ext cx="2743201" cy="304800"/>
            </a:xfrm>
            <a:prstGeom prst="rect">
              <a:avLst/>
            </a:prstGeom>
            <a:grpFill/>
            <a:ln>
              <a:noFill/>
            </a:ln>
            <a:effectLst>
              <a:outerShdw blurRad="149987" dist="250190" dir="8460000" algn="ctr">
                <a:srgbClr val="000000">
                  <a:alpha val="28000"/>
                </a:srgbClr>
              </a:outerShdw>
            </a:effectLst>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836022" y="3177988"/>
              <a:ext cx="2743201" cy="304800"/>
            </a:xfrm>
            <a:prstGeom prst="rect">
              <a:avLst/>
            </a:prstGeom>
            <a:grpFill/>
            <a:ln>
              <a:noFill/>
            </a:ln>
            <a:effectLst>
              <a:outerShdw blurRad="149987" dist="250190" dir="8460000" algn="ctr">
                <a:srgbClr val="000000">
                  <a:alpha val="28000"/>
                </a:srgbClr>
              </a:outerShdw>
            </a:effectLst>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8368552" y="533400"/>
              <a:ext cx="242046" cy="5410200"/>
            </a:xfrm>
            <a:prstGeom prst="rect">
              <a:avLst/>
            </a:prstGeom>
            <a:grpFill/>
            <a:ln>
              <a:noFill/>
            </a:ln>
            <a:effectLst>
              <a:outerShdw blurRad="149987" dist="250190" dir="8460000" algn="ctr">
                <a:srgbClr val="000000">
                  <a:alpha val="28000"/>
                </a:srgbClr>
              </a:outerShdw>
            </a:effectLst>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p:cNvSpPr/>
          <p:nvPr/>
        </p:nvSpPr>
        <p:spPr>
          <a:xfrm>
            <a:off x="2514600" y="197223"/>
            <a:ext cx="6477001" cy="6381172"/>
          </a:xfrm>
          <a:prstGeom prst="rect">
            <a:avLst/>
          </a:prstGeom>
          <a:solidFill>
            <a:srgbClr val="4762E7"/>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2771625" y="385502"/>
            <a:ext cx="5930154" cy="5992863"/>
          </a:xfrm>
          <a:prstGeom prst="rect">
            <a:avLst/>
          </a:prstGeom>
          <a:solidFill>
            <a:schemeClr val="accent5">
              <a:lumMod val="40000"/>
              <a:lumOff val="6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p:nvSpPr>
        <p:spPr>
          <a:xfrm>
            <a:off x="3130111" y="4203417"/>
            <a:ext cx="5516348" cy="369332"/>
          </a:xfrm>
          <a:prstGeom prst="rect">
            <a:avLst/>
          </a:prstGeom>
        </p:spPr>
        <p:txBody>
          <a:bodyPr wrap="square">
            <a:spAutoFit/>
          </a:bodyPr>
          <a:lstStyle/>
          <a:p>
            <a:r>
              <a:rPr lang="id-ID" dirty="0"/>
              <a:t>      </a:t>
            </a:r>
          </a:p>
        </p:txBody>
      </p:sp>
      <p:sp>
        <p:nvSpPr>
          <p:cNvPr id="15" name="TextBox 14">
            <a:extLst>
              <a:ext uri="{FF2B5EF4-FFF2-40B4-BE49-F238E27FC236}">
                <a16:creationId xmlns:a16="http://schemas.microsoft.com/office/drawing/2014/main" id="{16BB36C3-A47D-484C-A1ED-93319F1E92C8}"/>
              </a:ext>
            </a:extLst>
          </p:cNvPr>
          <p:cNvSpPr txBox="1"/>
          <p:nvPr/>
        </p:nvSpPr>
        <p:spPr>
          <a:xfrm>
            <a:off x="385237" y="2397597"/>
            <a:ext cx="2289060" cy="830997"/>
          </a:xfrm>
          <a:prstGeom prst="rect">
            <a:avLst/>
          </a:prstGeom>
          <a:noFill/>
        </p:spPr>
        <p:txBody>
          <a:bodyPr wrap="square" rtlCol="0">
            <a:spAutoFit/>
          </a:bodyPr>
          <a:lstStyle/>
          <a:p>
            <a:r>
              <a:rPr lang="en-US" sz="2400" b="1" dirty="0" err="1">
                <a:solidFill>
                  <a:schemeClr val="accent6">
                    <a:lumMod val="20000"/>
                    <a:lumOff val="80000"/>
                  </a:schemeClr>
                </a:solidFill>
                <a:latin typeface="Georgia" panose="02040502050405020303" pitchFamily="18" charset="0"/>
              </a:rPr>
              <a:t>Potensi</a:t>
            </a:r>
            <a:r>
              <a:rPr lang="en-US" sz="2400" b="1" dirty="0">
                <a:solidFill>
                  <a:schemeClr val="accent6">
                    <a:lumMod val="20000"/>
                    <a:lumOff val="80000"/>
                  </a:schemeClr>
                </a:solidFill>
                <a:latin typeface="Georgia" panose="02040502050405020303" pitchFamily="18" charset="0"/>
              </a:rPr>
              <a:t> </a:t>
            </a:r>
            <a:r>
              <a:rPr lang="en-US" sz="2400" b="1" dirty="0" err="1">
                <a:solidFill>
                  <a:schemeClr val="accent6">
                    <a:lumMod val="20000"/>
                    <a:lumOff val="80000"/>
                  </a:schemeClr>
                </a:solidFill>
                <a:latin typeface="Georgia" panose="02040502050405020303" pitchFamily="18" charset="0"/>
              </a:rPr>
              <a:t>Filantropi</a:t>
            </a:r>
            <a:endParaRPr lang="en-US" sz="2400" b="1" dirty="0">
              <a:solidFill>
                <a:schemeClr val="accent6">
                  <a:lumMod val="20000"/>
                  <a:lumOff val="80000"/>
                </a:schemeClr>
              </a:solidFill>
              <a:highlight>
                <a:srgbClr val="FFFF00"/>
              </a:highlight>
              <a:latin typeface="Georgia" panose="02040502050405020303" pitchFamily="18" charset="0"/>
            </a:endParaRPr>
          </a:p>
        </p:txBody>
      </p:sp>
      <p:sp>
        <p:nvSpPr>
          <p:cNvPr id="18" name="TextBox 17">
            <a:extLst>
              <a:ext uri="{FF2B5EF4-FFF2-40B4-BE49-F238E27FC236}">
                <a16:creationId xmlns:a16="http://schemas.microsoft.com/office/drawing/2014/main" id="{23161C05-3664-42E5-8AB0-4674A592F545}"/>
              </a:ext>
            </a:extLst>
          </p:cNvPr>
          <p:cNvSpPr txBox="1"/>
          <p:nvPr/>
        </p:nvSpPr>
        <p:spPr>
          <a:xfrm>
            <a:off x="424860" y="3066465"/>
            <a:ext cx="2289060" cy="523220"/>
          </a:xfrm>
          <a:prstGeom prst="rect">
            <a:avLst/>
          </a:prstGeom>
          <a:noFill/>
        </p:spPr>
        <p:txBody>
          <a:bodyPr wrap="square" rtlCol="0">
            <a:spAutoFit/>
          </a:bodyPr>
          <a:lstStyle/>
          <a:p>
            <a:r>
              <a:rPr lang="en-US" sz="2800" b="1" dirty="0">
                <a:solidFill>
                  <a:schemeClr val="accent6">
                    <a:lumMod val="20000"/>
                    <a:lumOff val="80000"/>
                  </a:schemeClr>
                </a:solidFill>
                <a:latin typeface="Georgia" panose="02040502050405020303" pitchFamily="18" charset="0"/>
              </a:rPr>
              <a:t>  </a:t>
            </a:r>
            <a:endParaRPr lang="en-US" sz="2800" b="1" dirty="0">
              <a:solidFill>
                <a:schemeClr val="accent6">
                  <a:lumMod val="20000"/>
                  <a:lumOff val="80000"/>
                </a:schemeClr>
              </a:solidFill>
              <a:highlight>
                <a:srgbClr val="FFFF00"/>
              </a:highlight>
              <a:latin typeface="Georgia" panose="02040502050405020303" pitchFamily="18" charset="0"/>
            </a:endParaRPr>
          </a:p>
        </p:txBody>
      </p:sp>
      <p:pic>
        <p:nvPicPr>
          <p:cNvPr id="14" name="Picture 13">
            <a:extLst>
              <a:ext uri="{FF2B5EF4-FFF2-40B4-BE49-F238E27FC236}">
                <a16:creationId xmlns:a16="http://schemas.microsoft.com/office/drawing/2014/main" id="{233F3659-74C1-4338-B6A9-D547D0DDC027}"/>
              </a:ext>
            </a:extLst>
          </p:cNvPr>
          <p:cNvPicPr>
            <a:picLocks noChangeAspect="1"/>
          </p:cNvPicPr>
          <p:nvPr/>
        </p:nvPicPr>
        <p:blipFill>
          <a:blip r:embed="rId2"/>
          <a:stretch>
            <a:fillRect/>
          </a:stretch>
        </p:blipFill>
        <p:spPr>
          <a:xfrm>
            <a:off x="2849815" y="355987"/>
            <a:ext cx="5806169" cy="3638931"/>
          </a:xfrm>
          <a:prstGeom prst="rect">
            <a:avLst/>
          </a:prstGeom>
        </p:spPr>
      </p:pic>
      <p:sp>
        <p:nvSpPr>
          <p:cNvPr id="20" name="TextBox 19">
            <a:extLst>
              <a:ext uri="{FF2B5EF4-FFF2-40B4-BE49-F238E27FC236}">
                <a16:creationId xmlns:a16="http://schemas.microsoft.com/office/drawing/2014/main" id="{E8B3E960-B435-4BF3-B2AA-1C6A66CBAD3E}"/>
              </a:ext>
            </a:extLst>
          </p:cNvPr>
          <p:cNvSpPr txBox="1"/>
          <p:nvPr/>
        </p:nvSpPr>
        <p:spPr>
          <a:xfrm>
            <a:off x="3027713" y="3990100"/>
            <a:ext cx="5516348" cy="2123658"/>
          </a:xfrm>
          <a:prstGeom prst="rect">
            <a:avLst/>
          </a:prstGeom>
          <a:noFill/>
        </p:spPr>
        <p:txBody>
          <a:bodyPr wrap="square">
            <a:spAutoFit/>
          </a:bodyPr>
          <a:lstStyle/>
          <a:p>
            <a:r>
              <a:rPr lang="en-US" sz="1200" b="0" i="0" dirty="0">
                <a:effectLst/>
                <a:latin typeface="Georgia" panose="02040502050405020303" pitchFamily="18" charset="0"/>
              </a:rPr>
              <a:t>The World Giving Index (WGI) is an annual report published by the Charities Aid Foundation, using data collected by Gallup, and ranking more than 140 countries around the world based on how generous they are. </a:t>
            </a:r>
          </a:p>
          <a:p>
            <a:endParaRPr lang="en-US" sz="1200" dirty="0">
              <a:latin typeface="Georgia" panose="02040502050405020303" pitchFamily="18" charset="0"/>
            </a:endParaRPr>
          </a:p>
          <a:p>
            <a:r>
              <a:rPr lang="en-US" sz="1200" b="0" i="0" dirty="0">
                <a:effectLst/>
                <a:latin typeface="Georgia" panose="02040502050405020303" pitchFamily="18" charset="0"/>
              </a:rPr>
              <a:t>In the WGI 2021 report, Indonesia ranks in the top 2 out of 3 categories or indicators, which are helping a stranger, donating money and volunteering time. </a:t>
            </a:r>
          </a:p>
          <a:p>
            <a:endParaRPr lang="en-US" sz="1200" dirty="0">
              <a:latin typeface="Georgia" panose="02040502050405020303" pitchFamily="18" charset="0"/>
            </a:endParaRPr>
          </a:p>
          <a:p>
            <a:r>
              <a:rPr lang="en-US" sz="1200" b="0" i="0" dirty="0">
                <a:effectLst/>
                <a:latin typeface="Georgia" panose="02040502050405020303" pitchFamily="18" charset="0"/>
              </a:rPr>
              <a:t>The results of CAF’s research show that more than 8 (eight) out of 10 Indonesians donated money this year, while the level of volunteerism in Indonesia is three times higher than the world average.</a:t>
            </a:r>
            <a:endParaRPr lang="en-US" sz="1200" dirty="0">
              <a:latin typeface="Georgia" panose="02040502050405020303" pitchFamily="18" charset="0"/>
            </a:endParaRPr>
          </a:p>
        </p:txBody>
      </p:sp>
      <p:sp>
        <p:nvSpPr>
          <p:cNvPr id="19" name="TextBox 18">
            <a:extLst>
              <a:ext uri="{FF2B5EF4-FFF2-40B4-BE49-F238E27FC236}">
                <a16:creationId xmlns:a16="http://schemas.microsoft.com/office/drawing/2014/main" id="{5FF39A6F-C2C2-4975-8FCB-38C9FC6B79FE}"/>
              </a:ext>
            </a:extLst>
          </p:cNvPr>
          <p:cNvSpPr txBox="1"/>
          <p:nvPr/>
        </p:nvSpPr>
        <p:spPr>
          <a:xfrm>
            <a:off x="417874" y="5047218"/>
            <a:ext cx="2431941" cy="646331"/>
          </a:xfrm>
          <a:prstGeom prst="rect">
            <a:avLst/>
          </a:prstGeom>
          <a:noFill/>
        </p:spPr>
        <p:txBody>
          <a:bodyPr wrap="square" rtlCol="0">
            <a:spAutoFit/>
          </a:bodyPr>
          <a:lstStyle/>
          <a:p>
            <a:r>
              <a:rPr lang="en-US" b="1" i="1" dirty="0">
                <a:latin typeface="Georgia" panose="02040502050405020303" pitchFamily="18" charset="0"/>
              </a:rPr>
              <a:t>RI Negara Paling </a:t>
            </a:r>
            <a:r>
              <a:rPr lang="en-US" b="1" i="1" dirty="0" err="1">
                <a:latin typeface="Georgia" panose="02040502050405020303" pitchFamily="18" charset="0"/>
              </a:rPr>
              <a:t>Dermawan</a:t>
            </a:r>
            <a:r>
              <a:rPr lang="en-US" b="1" i="1" dirty="0">
                <a:latin typeface="Georgia" panose="02040502050405020303" pitchFamily="18" charset="0"/>
              </a:rPr>
              <a:t> </a:t>
            </a:r>
            <a:endParaRPr lang="en-US" b="1" i="1" dirty="0">
              <a:highlight>
                <a:srgbClr val="FFFF00"/>
              </a:highlight>
              <a:latin typeface="Georgia" panose="02040502050405020303" pitchFamily="18" charset="0"/>
            </a:endParaRPr>
          </a:p>
        </p:txBody>
      </p:sp>
      <p:sp>
        <p:nvSpPr>
          <p:cNvPr id="22" name="TextBox 21">
            <a:extLst>
              <a:ext uri="{FF2B5EF4-FFF2-40B4-BE49-F238E27FC236}">
                <a16:creationId xmlns:a16="http://schemas.microsoft.com/office/drawing/2014/main" id="{87C307A7-D593-4280-A854-E21B09A07CCF}"/>
              </a:ext>
            </a:extLst>
          </p:cNvPr>
          <p:cNvSpPr txBox="1"/>
          <p:nvPr/>
        </p:nvSpPr>
        <p:spPr>
          <a:xfrm>
            <a:off x="404602" y="3132866"/>
            <a:ext cx="2289060" cy="523220"/>
          </a:xfrm>
          <a:prstGeom prst="rect">
            <a:avLst/>
          </a:prstGeom>
          <a:noFill/>
        </p:spPr>
        <p:txBody>
          <a:bodyPr wrap="square" rtlCol="0">
            <a:spAutoFit/>
          </a:bodyPr>
          <a:lstStyle/>
          <a:p>
            <a:r>
              <a:rPr lang="en-US" sz="2800" b="1" dirty="0">
                <a:solidFill>
                  <a:schemeClr val="accent6">
                    <a:lumMod val="20000"/>
                    <a:lumOff val="80000"/>
                  </a:schemeClr>
                </a:solidFill>
                <a:latin typeface="Georgia" panose="02040502050405020303" pitchFamily="18" charset="0"/>
              </a:rPr>
              <a:t>Indonesia</a:t>
            </a:r>
            <a:endParaRPr lang="en-US" sz="2800" b="1" dirty="0">
              <a:solidFill>
                <a:schemeClr val="accent6">
                  <a:lumMod val="20000"/>
                  <a:lumOff val="80000"/>
                </a:schemeClr>
              </a:solidFill>
              <a:highlight>
                <a:srgbClr val="FFFF00"/>
              </a:highlight>
              <a:latin typeface="Georgia" panose="02040502050405020303" pitchFamily="18" charset="0"/>
            </a:endParaRPr>
          </a:p>
        </p:txBody>
      </p:sp>
    </p:spTree>
    <p:extLst>
      <p:ext uri="{BB962C8B-B14F-4D97-AF65-F5344CB8AC3E}">
        <p14:creationId xmlns:p14="http://schemas.microsoft.com/office/powerpoint/2010/main" val="3241100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2449" y="191348"/>
            <a:ext cx="2895600" cy="6381172"/>
          </a:xfrm>
          <a:prstGeom prst="rect">
            <a:avLst/>
          </a:prstGeom>
          <a:solidFill>
            <a:schemeClr val="accent5">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TT</a:t>
            </a:r>
          </a:p>
        </p:txBody>
      </p:sp>
      <p:grpSp>
        <p:nvGrpSpPr>
          <p:cNvPr id="4" name="Group 3"/>
          <p:cNvGrpSpPr/>
          <p:nvPr/>
        </p:nvGrpSpPr>
        <p:grpSpPr>
          <a:xfrm flipH="1">
            <a:off x="253187" y="552069"/>
            <a:ext cx="2648324" cy="5410200"/>
            <a:chOff x="5804645" y="533400"/>
            <a:chExt cx="2805954" cy="5410200"/>
          </a:xfrm>
          <a:solidFill>
            <a:srgbClr val="4A5EF4"/>
          </a:solidFill>
          <a:scene3d>
            <a:camera prst="orthographicFront">
              <a:rot lat="0" lon="0" rev="0"/>
            </a:camera>
            <a:lightRig rig="contrasting" dir="t">
              <a:rot lat="0" lon="0" rev="1500000"/>
            </a:lightRig>
          </a:scene3d>
        </p:grpSpPr>
        <p:sp>
          <p:nvSpPr>
            <p:cNvPr id="5" name="Rectangle 4"/>
            <p:cNvSpPr/>
            <p:nvPr/>
          </p:nvSpPr>
          <p:spPr>
            <a:xfrm>
              <a:off x="5867398" y="533400"/>
              <a:ext cx="2743201" cy="304800"/>
            </a:xfrm>
            <a:prstGeom prst="rect">
              <a:avLst/>
            </a:prstGeom>
            <a:grpFill/>
            <a:ln>
              <a:noFill/>
            </a:ln>
            <a:effectLst>
              <a:outerShdw blurRad="149987" dist="250190" dir="8460000" algn="ctr">
                <a:srgbClr val="000000">
                  <a:alpha val="28000"/>
                </a:srgbClr>
              </a:outerShdw>
            </a:effectLst>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836022" y="2209800"/>
              <a:ext cx="2743201" cy="304800"/>
            </a:xfrm>
            <a:prstGeom prst="rect">
              <a:avLst/>
            </a:prstGeom>
            <a:grpFill/>
            <a:ln>
              <a:noFill/>
            </a:ln>
            <a:effectLst>
              <a:outerShdw blurRad="149987" dist="250190" dir="8460000" algn="ctr">
                <a:srgbClr val="000000">
                  <a:alpha val="28000"/>
                </a:srgbClr>
              </a:outerShdw>
            </a:effectLst>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867397" y="1371600"/>
              <a:ext cx="2743201" cy="304800"/>
            </a:xfrm>
            <a:prstGeom prst="rect">
              <a:avLst/>
            </a:prstGeom>
            <a:grpFill/>
            <a:ln>
              <a:noFill/>
            </a:ln>
            <a:effectLst>
              <a:outerShdw blurRad="149987" dist="250190" dir="8460000" algn="ctr">
                <a:srgbClr val="000000">
                  <a:alpha val="28000"/>
                </a:srgbClr>
              </a:outerShdw>
            </a:effectLst>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836021" y="3962400"/>
              <a:ext cx="2743201" cy="304800"/>
            </a:xfrm>
            <a:prstGeom prst="rect">
              <a:avLst/>
            </a:prstGeom>
            <a:grpFill/>
            <a:ln>
              <a:noFill/>
            </a:ln>
            <a:effectLst>
              <a:outerShdw blurRad="149987" dist="250190" dir="8460000" algn="ctr">
                <a:srgbClr val="000000">
                  <a:alpha val="28000"/>
                </a:srgbClr>
              </a:outerShdw>
            </a:effectLst>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804645" y="5638800"/>
              <a:ext cx="2743201" cy="304800"/>
            </a:xfrm>
            <a:prstGeom prst="rect">
              <a:avLst/>
            </a:prstGeom>
            <a:grpFill/>
            <a:ln>
              <a:noFill/>
            </a:ln>
            <a:effectLst>
              <a:outerShdw blurRad="149987" dist="250190" dir="8460000" algn="ctr">
                <a:srgbClr val="000000">
                  <a:alpha val="28000"/>
                </a:srgbClr>
              </a:outerShdw>
            </a:effectLst>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836020" y="4800600"/>
              <a:ext cx="2743201" cy="304800"/>
            </a:xfrm>
            <a:prstGeom prst="rect">
              <a:avLst/>
            </a:prstGeom>
            <a:grpFill/>
            <a:ln>
              <a:noFill/>
            </a:ln>
            <a:effectLst>
              <a:outerShdw blurRad="149987" dist="250190" dir="8460000" algn="ctr">
                <a:srgbClr val="000000">
                  <a:alpha val="28000"/>
                </a:srgbClr>
              </a:outerShdw>
            </a:effectLst>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836022" y="3177988"/>
              <a:ext cx="2743201" cy="304800"/>
            </a:xfrm>
            <a:prstGeom prst="rect">
              <a:avLst/>
            </a:prstGeom>
            <a:grpFill/>
            <a:ln>
              <a:noFill/>
            </a:ln>
            <a:effectLst>
              <a:outerShdw blurRad="149987" dist="250190" dir="8460000" algn="ctr">
                <a:srgbClr val="000000">
                  <a:alpha val="28000"/>
                </a:srgbClr>
              </a:outerShdw>
            </a:effectLst>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8368552" y="533400"/>
              <a:ext cx="242046" cy="5410200"/>
            </a:xfrm>
            <a:prstGeom prst="rect">
              <a:avLst/>
            </a:prstGeom>
            <a:grpFill/>
            <a:ln>
              <a:noFill/>
            </a:ln>
            <a:effectLst>
              <a:outerShdw blurRad="149987" dist="250190" dir="8460000" algn="ctr">
                <a:srgbClr val="000000">
                  <a:alpha val="28000"/>
                </a:srgbClr>
              </a:outerShdw>
            </a:effectLst>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p:cNvSpPr/>
          <p:nvPr/>
        </p:nvSpPr>
        <p:spPr>
          <a:xfrm>
            <a:off x="2514600" y="197223"/>
            <a:ext cx="6477001" cy="6381172"/>
          </a:xfrm>
          <a:prstGeom prst="rect">
            <a:avLst/>
          </a:prstGeom>
          <a:solidFill>
            <a:srgbClr val="4762E7"/>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2683822" y="313068"/>
            <a:ext cx="5998907" cy="5992863"/>
          </a:xfrm>
          <a:prstGeom prst="rect">
            <a:avLst/>
          </a:prstGeom>
          <a:solidFill>
            <a:schemeClr val="accent5">
              <a:lumMod val="40000"/>
              <a:lumOff val="6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
            </a:pPr>
            <a:r>
              <a:rPr lang="en-US" sz="4000" dirty="0">
                <a:solidFill>
                  <a:schemeClr val="tx1"/>
                </a:solidFill>
              </a:rPr>
              <a:t>Stimulus </a:t>
            </a:r>
            <a:r>
              <a:rPr lang="en-US" sz="4000" dirty="0" err="1">
                <a:solidFill>
                  <a:schemeClr val="tx1"/>
                </a:solidFill>
              </a:rPr>
              <a:t>ajaran</a:t>
            </a:r>
            <a:r>
              <a:rPr lang="en-US" sz="4000" dirty="0">
                <a:solidFill>
                  <a:schemeClr val="tx1"/>
                </a:solidFill>
              </a:rPr>
              <a:t> agama, </a:t>
            </a:r>
            <a:r>
              <a:rPr lang="en-US" sz="4000" dirty="0" err="1">
                <a:solidFill>
                  <a:schemeClr val="tx1"/>
                </a:solidFill>
              </a:rPr>
              <a:t>tradisi</a:t>
            </a:r>
            <a:r>
              <a:rPr lang="en-US" sz="4000" dirty="0">
                <a:solidFill>
                  <a:schemeClr val="tx1"/>
                </a:solidFill>
              </a:rPr>
              <a:t> </a:t>
            </a:r>
            <a:r>
              <a:rPr lang="en-US" sz="4000" dirty="0" err="1">
                <a:solidFill>
                  <a:schemeClr val="tx1"/>
                </a:solidFill>
              </a:rPr>
              <a:t>memberi</a:t>
            </a:r>
            <a:r>
              <a:rPr lang="en-US" sz="4000" dirty="0">
                <a:solidFill>
                  <a:schemeClr val="tx1"/>
                </a:solidFill>
              </a:rPr>
              <a:t> dan  gotong royong</a:t>
            </a:r>
          </a:p>
          <a:p>
            <a:pPr marL="285750" indent="-285750">
              <a:buFont typeface="Wingdings" panose="05000000000000000000" pitchFamily="2" charset="2"/>
              <a:buChar char="§"/>
            </a:pPr>
            <a:r>
              <a:rPr lang="en-US" sz="4000" dirty="0" err="1">
                <a:solidFill>
                  <a:schemeClr val="tx1"/>
                </a:solidFill>
              </a:rPr>
              <a:t>Transformasi</a:t>
            </a:r>
            <a:r>
              <a:rPr lang="en-US" sz="4000" dirty="0">
                <a:solidFill>
                  <a:schemeClr val="tx1"/>
                </a:solidFill>
              </a:rPr>
              <a:t> </a:t>
            </a:r>
            <a:r>
              <a:rPr lang="en-US" sz="4000" dirty="0" err="1">
                <a:solidFill>
                  <a:schemeClr val="tx1"/>
                </a:solidFill>
              </a:rPr>
              <a:t>kegiatan</a:t>
            </a:r>
            <a:r>
              <a:rPr lang="en-US" sz="4000" dirty="0">
                <a:solidFill>
                  <a:schemeClr val="tx1"/>
                </a:solidFill>
              </a:rPr>
              <a:t> </a:t>
            </a:r>
            <a:r>
              <a:rPr lang="en-US" sz="4000" dirty="0" err="1">
                <a:solidFill>
                  <a:schemeClr val="tx1"/>
                </a:solidFill>
              </a:rPr>
              <a:t>filantropis</a:t>
            </a:r>
            <a:r>
              <a:rPr lang="en-US" sz="4000" dirty="0">
                <a:solidFill>
                  <a:schemeClr val="tx1"/>
                </a:solidFill>
              </a:rPr>
              <a:t> </a:t>
            </a:r>
            <a:r>
              <a:rPr lang="en-US" sz="4000" dirty="0" err="1">
                <a:solidFill>
                  <a:schemeClr val="tx1"/>
                </a:solidFill>
              </a:rPr>
              <a:t>dari</a:t>
            </a:r>
            <a:r>
              <a:rPr lang="en-US" sz="4000" dirty="0">
                <a:solidFill>
                  <a:schemeClr val="tx1"/>
                </a:solidFill>
              </a:rPr>
              <a:t> </a:t>
            </a:r>
            <a:r>
              <a:rPr lang="en-US" sz="4000" dirty="0" err="1">
                <a:solidFill>
                  <a:schemeClr val="tx1"/>
                </a:solidFill>
              </a:rPr>
              <a:t>pendekatan</a:t>
            </a:r>
            <a:r>
              <a:rPr lang="en-US" sz="4000" dirty="0">
                <a:solidFill>
                  <a:schemeClr val="tx1"/>
                </a:solidFill>
              </a:rPr>
              <a:t> </a:t>
            </a:r>
            <a:r>
              <a:rPr lang="en-US" sz="4000" dirty="0" err="1">
                <a:solidFill>
                  <a:schemeClr val="tx1"/>
                </a:solidFill>
              </a:rPr>
              <a:t>konvensional</a:t>
            </a:r>
            <a:r>
              <a:rPr lang="en-US" sz="4000" dirty="0">
                <a:solidFill>
                  <a:schemeClr val="tx1"/>
                </a:solidFill>
              </a:rPr>
              <a:t> </a:t>
            </a:r>
            <a:r>
              <a:rPr lang="en-US" sz="4000" dirty="0" err="1">
                <a:solidFill>
                  <a:schemeClr val="tx1"/>
                </a:solidFill>
              </a:rPr>
              <a:t>ke</a:t>
            </a:r>
            <a:r>
              <a:rPr lang="en-US" sz="4000" dirty="0">
                <a:solidFill>
                  <a:schemeClr val="tx1"/>
                </a:solidFill>
              </a:rPr>
              <a:t> platform digital</a:t>
            </a:r>
          </a:p>
          <a:p>
            <a:pPr marL="285750" indent="-285750">
              <a:buFont typeface="Wingdings" panose="05000000000000000000" pitchFamily="2" charset="2"/>
              <a:buChar char="§"/>
            </a:pPr>
            <a:r>
              <a:rPr lang="en-US" sz="4000" dirty="0">
                <a:solidFill>
                  <a:schemeClr val="tx1"/>
                </a:solidFill>
              </a:rPr>
              <a:t>Peran dan </a:t>
            </a:r>
            <a:r>
              <a:rPr lang="en-US" sz="4000" dirty="0" err="1">
                <a:solidFill>
                  <a:schemeClr val="tx1"/>
                </a:solidFill>
              </a:rPr>
              <a:t>keterlibatan</a:t>
            </a:r>
            <a:r>
              <a:rPr lang="en-US" sz="4000" dirty="0">
                <a:solidFill>
                  <a:schemeClr val="tx1"/>
                </a:solidFill>
              </a:rPr>
              <a:t> </a:t>
            </a:r>
            <a:r>
              <a:rPr lang="en-US" sz="4000" dirty="0" err="1">
                <a:solidFill>
                  <a:schemeClr val="tx1"/>
                </a:solidFill>
              </a:rPr>
              <a:t>kaum</a:t>
            </a:r>
            <a:r>
              <a:rPr lang="en-US" sz="4000" dirty="0">
                <a:solidFill>
                  <a:schemeClr val="tx1"/>
                </a:solidFill>
              </a:rPr>
              <a:t> </a:t>
            </a:r>
            <a:r>
              <a:rPr lang="en-US" sz="4000" dirty="0" err="1">
                <a:solidFill>
                  <a:schemeClr val="tx1"/>
                </a:solidFill>
              </a:rPr>
              <a:t>muda</a:t>
            </a:r>
            <a:r>
              <a:rPr lang="en-US" sz="4000" dirty="0">
                <a:solidFill>
                  <a:schemeClr val="tx1"/>
                </a:solidFill>
              </a:rPr>
              <a:t> dan </a:t>
            </a:r>
            <a:r>
              <a:rPr lang="en-US" sz="4000" dirty="0" err="1">
                <a:solidFill>
                  <a:schemeClr val="tx1"/>
                </a:solidFill>
              </a:rPr>
              <a:t>kelompok</a:t>
            </a:r>
            <a:r>
              <a:rPr lang="en-US" sz="4000" dirty="0">
                <a:solidFill>
                  <a:schemeClr val="tx1"/>
                </a:solidFill>
              </a:rPr>
              <a:t> </a:t>
            </a:r>
            <a:r>
              <a:rPr lang="en-US" sz="4000" dirty="0" err="1">
                <a:solidFill>
                  <a:schemeClr val="tx1"/>
                </a:solidFill>
              </a:rPr>
              <a:t>milenial</a:t>
            </a:r>
            <a:r>
              <a:rPr lang="en-US" sz="4000" dirty="0">
                <a:solidFill>
                  <a:schemeClr val="tx1"/>
                </a:solidFill>
              </a:rPr>
              <a:t> </a:t>
            </a:r>
          </a:p>
        </p:txBody>
      </p:sp>
      <p:sp>
        <p:nvSpPr>
          <p:cNvPr id="21" name="Rectangle 20"/>
          <p:cNvSpPr/>
          <p:nvPr/>
        </p:nvSpPr>
        <p:spPr>
          <a:xfrm>
            <a:off x="3130111" y="4203417"/>
            <a:ext cx="5516348" cy="369332"/>
          </a:xfrm>
          <a:prstGeom prst="rect">
            <a:avLst/>
          </a:prstGeom>
        </p:spPr>
        <p:txBody>
          <a:bodyPr wrap="square">
            <a:spAutoFit/>
          </a:bodyPr>
          <a:lstStyle/>
          <a:p>
            <a:r>
              <a:rPr lang="id-ID" dirty="0"/>
              <a:t>      </a:t>
            </a:r>
          </a:p>
        </p:txBody>
      </p:sp>
      <p:sp>
        <p:nvSpPr>
          <p:cNvPr id="15" name="TextBox 14">
            <a:extLst>
              <a:ext uri="{FF2B5EF4-FFF2-40B4-BE49-F238E27FC236}">
                <a16:creationId xmlns:a16="http://schemas.microsoft.com/office/drawing/2014/main" id="{16BB36C3-A47D-484C-A1ED-93319F1E92C8}"/>
              </a:ext>
            </a:extLst>
          </p:cNvPr>
          <p:cNvSpPr txBox="1"/>
          <p:nvPr/>
        </p:nvSpPr>
        <p:spPr>
          <a:xfrm>
            <a:off x="453990" y="2609646"/>
            <a:ext cx="2289060" cy="461665"/>
          </a:xfrm>
          <a:prstGeom prst="rect">
            <a:avLst/>
          </a:prstGeom>
          <a:noFill/>
        </p:spPr>
        <p:txBody>
          <a:bodyPr wrap="square" rtlCol="0">
            <a:spAutoFit/>
          </a:bodyPr>
          <a:lstStyle/>
          <a:p>
            <a:r>
              <a:rPr lang="en-US" sz="2400" b="1" dirty="0">
                <a:solidFill>
                  <a:schemeClr val="accent6">
                    <a:lumMod val="20000"/>
                    <a:lumOff val="80000"/>
                  </a:schemeClr>
                </a:solidFill>
                <a:latin typeface="Georgia" panose="02040502050405020303" pitchFamily="18" charset="0"/>
              </a:rPr>
              <a:t>Faktor2 </a:t>
            </a:r>
            <a:endParaRPr lang="en-US" sz="2400" b="1" dirty="0">
              <a:solidFill>
                <a:schemeClr val="accent6">
                  <a:lumMod val="20000"/>
                  <a:lumOff val="80000"/>
                </a:schemeClr>
              </a:solidFill>
              <a:highlight>
                <a:srgbClr val="FFFF00"/>
              </a:highlight>
              <a:latin typeface="Georgia" panose="02040502050405020303" pitchFamily="18" charset="0"/>
            </a:endParaRPr>
          </a:p>
        </p:txBody>
      </p:sp>
      <p:sp>
        <p:nvSpPr>
          <p:cNvPr id="18" name="TextBox 17">
            <a:extLst>
              <a:ext uri="{FF2B5EF4-FFF2-40B4-BE49-F238E27FC236}">
                <a16:creationId xmlns:a16="http://schemas.microsoft.com/office/drawing/2014/main" id="{23161C05-3664-42E5-8AB0-4674A592F545}"/>
              </a:ext>
            </a:extLst>
          </p:cNvPr>
          <p:cNvSpPr txBox="1"/>
          <p:nvPr/>
        </p:nvSpPr>
        <p:spPr>
          <a:xfrm>
            <a:off x="424860" y="3066465"/>
            <a:ext cx="2289060" cy="461665"/>
          </a:xfrm>
          <a:prstGeom prst="rect">
            <a:avLst/>
          </a:prstGeom>
          <a:noFill/>
        </p:spPr>
        <p:txBody>
          <a:bodyPr wrap="square" rtlCol="0">
            <a:spAutoFit/>
          </a:bodyPr>
          <a:lstStyle/>
          <a:p>
            <a:r>
              <a:rPr lang="en-US" sz="2400" b="1" dirty="0" err="1">
                <a:solidFill>
                  <a:schemeClr val="accent6">
                    <a:lumMod val="20000"/>
                    <a:lumOff val="80000"/>
                  </a:schemeClr>
                </a:solidFill>
                <a:latin typeface="Georgia" panose="02040502050405020303" pitchFamily="18" charset="0"/>
              </a:rPr>
              <a:t>Pendukung</a:t>
            </a:r>
            <a:r>
              <a:rPr lang="en-US" sz="2400" b="1" dirty="0">
                <a:solidFill>
                  <a:schemeClr val="accent6">
                    <a:lumMod val="20000"/>
                    <a:lumOff val="80000"/>
                  </a:schemeClr>
                </a:solidFill>
                <a:latin typeface="Georgia" panose="02040502050405020303" pitchFamily="18" charset="0"/>
              </a:rPr>
              <a:t>  </a:t>
            </a:r>
            <a:endParaRPr lang="en-US" sz="2400" b="1" dirty="0">
              <a:solidFill>
                <a:schemeClr val="accent6">
                  <a:lumMod val="20000"/>
                  <a:lumOff val="80000"/>
                </a:schemeClr>
              </a:solidFill>
              <a:highlight>
                <a:srgbClr val="FFFF00"/>
              </a:highlight>
              <a:latin typeface="Georgia" panose="02040502050405020303" pitchFamily="18" charset="0"/>
            </a:endParaRPr>
          </a:p>
        </p:txBody>
      </p:sp>
      <p:sp>
        <p:nvSpPr>
          <p:cNvPr id="19" name="TextBox 18">
            <a:extLst>
              <a:ext uri="{FF2B5EF4-FFF2-40B4-BE49-F238E27FC236}">
                <a16:creationId xmlns:a16="http://schemas.microsoft.com/office/drawing/2014/main" id="{5FF39A6F-C2C2-4975-8FCB-38C9FC6B79FE}"/>
              </a:ext>
            </a:extLst>
          </p:cNvPr>
          <p:cNvSpPr txBox="1"/>
          <p:nvPr/>
        </p:nvSpPr>
        <p:spPr>
          <a:xfrm>
            <a:off x="417874" y="5047218"/>
            <a:ext cx="2431941" cy="646331"/>
          </a:xfrm>
          <a:prstGeom prst="rect">
            <a:avLst/>
          </a:prstGeom>
          <a:noFill/>
        </p:spPr>
        <p:txBody>
          <a:bodyPr wrap="square" rtlCol="0">
            <a:spAutoFit/>
          </a:bodyPr>
          <a:lstStyle/>
          <a:p>
            <a:r>
              <a:rPr lang="en-US" b="1" i="1" dirty="0">
                <a:latin typeface="Georgia" panose="02040502050405020303" pitchFamily="18" charset="0"/>
              </a:rPr>
              <a:t>RI Negara Paling </a:t>
            </a:r>
            <a:r>
              <a:rPr lang="en-US" b="1" i="1" dirty="0" err="1">
                <a:latin typeface="Georgia" panose="02040502050405020303" pitchFamily="18" charset="0"/>
              </a:rPr>
              <a:t>Dermawan</a:t>
            </a:r>
            <a:r>
              <a:rPr lang="en-US" b="1" i="1" dirty="0">
                <a:latin typeface="Georgia" panose="02040502050405020303" pitchFamily="18" charset="0"/>
              </a:rPr>
              <a:t> </a:t>
            </a:r>
            <a:endParaRPr lang="en-US" b="1" i="1" dirty="0">
              <a:highlight>
                <a:srgbClr val="FFFF00"/>
              </a:highlight>
              <a:latin typeface="Georgia" panose="02040502050405020303" pitchFamily="18" charset="0"/>
            </a:endParaRPr>
          </a:p>
        </p:txBody>
      </p:sp>
    </p:spTree>
    <p:extLst>
      <p:ext uri="{BB962C8B-B14F-4D97-AF65-F5344CB8AC3E}">
        <p14:creationId xmlns:p14="http://schemas.microsoft.com/office/powerpoint/2010/main" val="2230967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5638800" cy="68580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638228" y="-55084"/>
            <a:ext cx="3505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367552" y="1981200"/>
            <a:ext cx="4903124" cy="4031873"/>
          </a:xfrm>
          <a:prstGeom prst="rect">
            <a:avLst/>
          </a:prstGeom>
          <a:noFill/>
        </p:spPr>
        <p:txBody>
          <a:bodyPr wrap="square" rtlCol="0">
            <a:spAutoFit/>
          </a:bodyPr>
          <a:lstStyle/>
          <a:p>
            <a:pPr marR="0" lvl="0" fontAlgn="base">
              <a:spcBef>
                <a:spcPts val="0"/>
              </a:spcBef>
              <a:spcAft>
                <a:spcPts val="0"/>
              </a:spcAft>
            </a:pPr>
            <a:r>
              <a:rPr lang="en-US" sz="2800" u="none" strike="noStrike" dirty="0">
                <a:solidFill>
                  <a:schemeClr val="bg1"/>
                </a:solidFill>
                <a:effectLst/>
                <a:latin typeface="Georgia" panose="02040502050405020303" pitchFamily="18" charset="0"/>
                <a:ea typeface="Calibri" panose="020F0502020204030204" pitchFamily="34" charset="0"/>
              </a:rPr>
              <a:t>PERTANYAANNYA: </a:t>
            </a:r>
            <a:r>
              <a:rPr lang="en-US" sz="2800" i="1" u="none" strike="noStrike" dirty="0" err="1">
                <a:solidFill>
                  <a:schemeClr val="bg1"/>
                </a:solidFill>
                <a:effectLst/>
                <a:latin typeface="Georgia" panose="02040502050405020303" pitchFamily="18" charset="0"/>
                <a:ea typeface="Calibri" panose="020F0502020204030204" pitchFamily="34" charset="0"/>
              </a:rPr>
              <a:t>Bagaimana</a:t>
            </a:r>
            <a:r>
              <a:rPr lang="en-US" sz="2800" i="1" u="none" strike="noStrike" dirty="0">
                <a:solidFill>
                  <a:schemeClr val="bg1"/>
                </a:solidFill>
                <a:effectLst/>
                <a:latin typeface="Georgia" panose="02040502050405020303" pitchFamily="18" charset="0"/>
                <a:ea typeface="Calibri" panose="020F0502020204030204" pitchFamily="34" charset="0"/>
              </a:rPr>
              <a:t> </a:t>
            </a:r>
            <a:r>
              <a:rPr lang="en-US" sz="2800" i="1" u="none" strike="noStrike" dirty="0" err="1">
                <a:solidFill>
                  <a:schemeClr val="bg1"/>
                </a:solidFill>
                <a:effectLst/>
                <a:latin typeface="Georgia" panose="02040502050405020303" pitchFamily="18" charset="0"/>
                <a:ea typeface="Calibri" panose="020F0502020204030204" pitchFamily="34" charset="0"/>
              </a:rPr>
              <a:t>menerjemahkan</a:t>
            </a:r>
            <a:r>
              <a:rPr lang="en-US" sz="2800" i="1" u="none" strike="noStrike" dirty="0">
                <a:solidFill>
                  <a:schemeClr val="bg1"/>
                </a:solidFill>
                <a:effectLst/>
                <a:latin typeface="Georgia" panose="02040502050405020303" pitchFamily="18" charset="0"/>
                <a:ea typeface="Calibri" panose="020F0502020204030204" pitchFamily="34" charset="0"/>
              </a:rPr>
              <a:t> </a:t>
            </a:r>
            <a:r>
              <a:rPr lang="en-US" sz="2800" i="1" u="none" strike="noStrike" dirty="0" err="1">
                <a:solidFill>
                  <a:schemeClr val="bg1"/>
                </a:solidFill>
                <a:effectLst/>
                <a:latin typeface="Georgia" panose="02040502050405020303" pitchFamily="18" charset="0"/>
                <a:ea typeface="Calibri" panose="020F0502020204030204" pitchFamily="34" charset="0"/>
              </a:rPr>
              <a:t>tingkat</a:t>
            </a:r>
            <a:r>
              <a:rPr lang="en-US" sz="2800" i="1" u="none" strike="noStrike" dirty="0">
                <a:solidFill>
                  <a:schemeClr val="bg1"/>
                </a:solidFill>
                <a:effectLst/>
                <a:latin typeface="Georgia" panose="02040502050405020303" pitchFamily="18" charset="0"/>
                <a:ea typeface="Calibri" panose="020F0502020204030204" pitchFamily="34" charset="0"/>
              </a:rPr>
              <a:t> </a:t>
            </a:r>
            <a:r>
              <a:rPr lang="en-US" sz="2800" i="1" u="none" strike="noStrike" dirty="0" err="1">
                <a:solidFill>
                  <a:schemeClr val="bg1"/>
                </a:solidFill>
                <a:effectLst/>
                <a:latin typeface="Georgia" panose="02040502050405020303" pitchFamily="18" charset="0"/>
                <a:ea typeface="Calibri" panose="020F0502020204030204" pitchFamily="34" charset="0"/>
              </a:rPr>
              <a:t>kedermawanan</a:t>
            </a:r>
            <a:r>
              <a:rPr lang="en-US" sz="2800" i="1" u="none" strike="noStrike" dirty="0">
                <a:solidFill>
                  <a:schemeClr val="bg1"/>
                </a:solidFill>
                <a:effectLst/>
                <a:latin typeface="Georgia" panose="02040502050405020303" pitchFamily="18" charset="0"/>
                <a:ea typeface="Calibri" panose="020F0502020204030204" pitchFamily="34" charset="0"/>
              </a:rPr>
              <a:t> dan </a:t>
            </a:r>
            <a:r>
              <a:rPr lang="en-US" sz="2800" i="1" u="none" strike="noStrike" dirty="0" err="1">
                <a:solidFill>
                  <a:schemeClr val="bg1"/>
                </a:solidFill>
                <a:effectLst/>
                <a:latin typeface="Georgia" panose="02040502050405020303" pitchFamily="18" charset="0"/>
                <a:ea typeface="Calibri" panose="020F0502020204030204" pitchFamily="34" charset="0"/>
              </a:rPr>
              <a:t>kesukarelawanan</a:t>
            </a:r>
            <a:r>
              <a:rPr lang="en-US" sz="2800" i="1" u="none" strike="noStrike" dirty="0">
                <a:solidFill>
                  <a:schemeClr val="bg1"/>
                </a:solidFill>
                <a:effectLst/>
                <a:latin typeface="Georgia" panose="02040502050405020303" pitchFamily="18" charset="0"/>
                <a:ea typeface="Calibri" panose="020F0502020204030204" pitchFamily="34" charset="0"/>
              </a:rPr>
              <a:t> yang </a:t>
            </a:r>
            <a:r>
              <a:rPr lang="en-US" sz="2800" i="1" u="none" strike="noStrike" dirty="0" err="1">
                <a:solidFill>
                  <a:schemeClr val="bg1"/>
                </a:solidFill>
                <a:effectLst/>
                <a:latin typeface="Georgia" panose="02040502050405020303" pitchFamily="18" charset="0"/>
                <a:ea typeface="Calibri" panose="020F0502020204030204" pitchFamily="34" charset="0"/>
              </a:rPr>
              <a:t>tinggi</a:t>
            </a:r>
            <a:r>
              <a:rPr lang="en-US" sz="2800" i="1" u="none" strike="noStrike" dirty="0">
                <a:solidFill>
                  <a:schemeClr val="bg1"/>
                </a:solidFill>
                <a:effectLst/>
                <a:latin typeface="Georgia" panose="02040502050405020303" pitchFamily="18" charset="0"/>
                <a:ea typeface="Calibri" panose="020F0502020204030204" pitchFamily="34" charset="0"/>
              </a:rPr>
              <a:t> </a:t>
            </a:r>
            <a:r>
              <a:rPr lang="en-US" sz="2800" i="1" u="none" strike="noStrike" dirty="0" err="1">
                <a:solidFill>
                  <a:schemeClr val="bg1"/>
                </a:solidFill>
                <a:effectLst/>
                <a:latin typeface="Georgia" panose="02040502050405020303" pitchFamily="18" charset="0"/>
                <a:ea typeface="Calibri" panose="020F0502020204030204" pitchFamily="34" charset="0"/>
              </a:rPr>
              <a:t>ke</a:t>
            </a:r>
            <a:r>
              <a:rPr lang="en-US" sz="2800" i="1" u="none" strike="noStrike" dirty="0">
                <a:solidFill>
                  <a:schemeClr val="bg1"/>
                </a:solidFill>
                <a:effectLst/>
                <a:latin typeface="Georgia" panose="02040502050405020303" pitchFamily="18" charset="0"/>
                <a:ea typeface="Calibri" panose="020F0502020204030204" pitchFamily="34" charset="0"/>
              </a:rPr>
              <a:t> </a:t>
            </a:r>
            <a:r>
              <a:rPr lang="en-US" sz="2800" i="1" u="none" strike="noStrike" dirty="0" err="1">
                <a:solidFill>
                  <a:schemeClr val="bg1"/>
                </a:solidFill>
                <a:effectLst/>
                <a:latin typeface="Georgia" panose="02040502050405020303" pitchFamily="18" charset="0"/>
                <a:ea typeface="Calibri" panose="020F0502020204030204" pitchFamily="34" charset="0"/>
              </a:rPr>
              <a:t>dalam</a:t>
            </a:r>
            <a:r>
              <a:rPr lang="en-US" sz="2800" i="1" u="none" strike="noStrike" dirty="0">
                <a:solidFill>
                  <a:schemeClr val="bg1"/>
                </a:solidFill>
                <a:effectLst/>
                <a:latin typeface="Georgia" panose="02040502050405020303" pitchFamily="18" charset="0"/>
                <a:ea typeface="Calibri" panose="020F0502020204030204" pitchFamily="34" charset="0"/>
              </a:rPr>
              <a:t> </a:t>
            </a:r>
            <a:r>
              <a:rPr lang="en-US" sz="2800" i="1" u="none" strike="noStrike" dirty="0" err="1">
                <a:solidFill>
                  <a:schemeClr val="bg1"/>
                </a:solidFill>
                <a:effectLst/>
                <a:latin typeface="Georgia" panose="02040502050405020303" pitchFamily="18" charset="0"/>
                <a:ea typeface="Calibri" panose="020F0502020204030204" pitchFamily="34" charset="0"/>
              </a:rPr>
              <a:t>upaya</a:t>
            </a:r>
            <a:r>
              <a:rPr lang="en-US" sz="2800" i="1" u="none" strike="noStrike" dirty="0">
                <a:solidFill>
                  <a:schemeClr val="bg1"/>
                </a:solidFill>
                <a:effectLst/>
                <a:latin typeface="Georgia" panose="02040502050405020303" pitchFamily="18" charset="0"/>
                <a:ea typeface="Calibri" panose="020F0502020204030204" pitchFamily="34" charset="0"/>
              </a:rPr>
              <a:t> </a:t>
            </a:r>
            <a:r>
              <a:rPr lang="en-US" sz="2800" i="1" u="none" strike="noStrike" dirty="0" err="1">
                <a:solidFill>
                  <a:schemeClr val="bg1"/>
                </a:solidFill>
                <a:effectLst/>
                <a:latin typeface="Georgia" panose="02040502050405020303" pitchFamily="18" charset="0"/>
                <a:ea typeface="Calibri" panose="020F0502020204030204" pitchFamily="34" charset="0"/>
              </a:rPr>
              <a:t>menghakhir</a:t>
            </a:r>
            <a:r>
              <a:rPr lang="en-US" sz="2800" i="1" dirty="0" err="1">
                <a:solidFill>
                  <a:schemeClr val="bg1"/>
                </a:solidFill>
                <a:latin typeface="Georgia" panose="02040502050405020303" pitchFamily="18" charset="0"/>
                <a:ea typeface="Calibri" panose="020F0502020204030204" pitchFamily="34" charset="0"/>
              </a:rPr>
              <a:t>i</a:t>
            </a:r>
            <a:r>
              <a:rPr lang="en-US" sz="2800" i="1" dirty="0">
                <a:solidFill>
                  <a:schemeClr val="bg1"/>
                </a:solidFill>
                <a:latin typeface="Georgia" panose="02040502050405020303" pitchFamily="18" charset="0"/>
                <a:ea typeface="Calibri" panose="020F0502020204030204" pitchFamily="34" charset="0"/>
              </a:rPr>
              <a:t> </a:t>
            </a:r>
            <a:r>
              <a:rPr lang="en-US" sz="2800" i="1" dirty="0" err="1">
                <a:solidFill>
                  <a:schemeClr val="bg1"/>
                </a:solidFill>
                <a:latin typeface="Georgia" panose="02040502050405020303" pitchFamily="18" charset="0"/>
                <a:ea typeface="Calibri" panose="020F0502020204030204" pitchFamily="34" charset="0"/>
              </a:rPr>
              <a:t>kemiskinan</a:t>
            </a:r>
            <a:r>
              <a:rPr lang="en-US" sz="2800" i="1" dirty="0">
                <a:solidFill>
                  <a:schemeClr val="bg1"/>
                </a:solidFill>
                <a:latin typeface="Georgia" panose="02040502050405020303" pitchFamily="18" charset="0"/>
                <a:ea typeface="Calibri" panose="020F0502020204030204" pitchFamily="34" charset="0"/>
              </a:rPr>
              <a:t> dan </a:t>
            </a:r>
            <a:r>
              <a:rPr lang="en-US" sz="2800" i="1" dirty="0" err="1">
                <a:solidFill>
                  <a:schemeClr val="bg1"/>
                </a:solidFill>
                <a:latin typeface="Georgia" panose="02040502050405020303" pitchFamily="18" charset="0"/>
                <a:ea typeface="Calibri" panose="020F0502020204030204" pitchFamily="34" charset="0"/>
              </a:rPr>
              <a:t>memastikan</a:t>
            </a:r>
            <a:r>
              <a:rPr lang="en-US" sz="2800" i="1" dirty="0">
                <a:solidFill>
                  <a:schemeClr val="bg1"/>
                </a:solidFill>
                <a:latin typeface="Georgia" panose="02040502050405020303" pitchFamily="18" charset="0"/>
                <a:ea typeface="Calibri" panose="020F0502020204030204" pitchFamily="34" charset="0"/>
              </a:rPr>
              <a:t> </a:t>
            </a:r>
            <a:r>
              <a:rPr lang="en-US" sz="2800" i="1" dirty="0" err="1">
                <a:solidFill>
                  <a:schemeClr val="bg1"/>
                </a:solidFill>
                <a:latin typeface="Georgia" panose="02040502050405020303" pitchFamily="18" charset="0"/>
                <a:ea typeface="Calibri" panose="020F0502020204030204" pitchFamily="34" charset="0"/>
              </a:rPr>
              <a:t>tidak</a:t>
            </a:r>
            <a:r>
              <a:rPr lang="en-US" sz="2800" i="1" dirty="0">
                <a:solidFill>
                  <a:schemeClr val="bg1"/>
                </a:solidFill>
                <a:latin typeface="Georgia" panose="02040502050405020303" pitchFamily="18" charset="0"/>
                <a:ea typeface="Calibri" panose="020F0502020204030204" pitchFamily="34" charset="0"/>
              </a:rPr>
              <a:t> </a:t>
            </a:r>
            <a:r>
              <a:rPr lang="en-US" sz="2800" i="1" dirty="0" err="1">
                <a:solidFill>
                  <a:schemeClr val="bg1"/>
                </a:solidFill>
                <a:latin typeface="Georgia" panose="02040502050405020303" pitchFamily="18" charset="0"/>
                <a:ea typeface="Calibri" panose="020F0502020204030204" pitchFamily="34" charset="0"/>
              </a:rPr>
              <a:t>seorangpun</a:t>
            </a:r>
            <a:r>
              <a:rPr lang="en-US" sz="2800" i="1" dirty="0">
                <a:solidFill>
                  <a:schemeClr val="bg1"/>
                </a:solidFill>
                <a:latin typeface="Georgia" panose="02040502050405020303" pitchFamily="18" charset="0"/>
                <a:ea typeface="Calibri" panose="020F0502020204030204" pitchFamily="34" charset="0"/>
              </a:rPr>
              <a:t> </a:t>
            </a:r>
            <a:r>
              <a:rPr lang="en-US" sz="2800" i="1" dirty="0" err="1">
                <a:solidFill>
                  <a:schemeClr val="bg1"/>
                </a:solidFill>
                <a:latin typeface="Georgia" panose="02040502050405020303" pitchFamily="18" charset="0"/>
                <a:ea typeface="Calibri" panose="020F0502020204030204" pitchFamily="34" charset="0"/>
              </a:rPr>
              <a:t>tertinggal</a:t>
            </a:r>
            <a:r>
              <a:rPr lang="en-US" sz="2800" i="1" dirty="0">
                <a:solidFill>
                  <a:schemeClr val="bg1"/>
                </a:solidFill>
                <a:latin typeface="Georgia" panose="02040502050405020303" pitchFamily="18" charset="0"/>
                <a:ea typeface="Calibri" panose="020F0502020204030204" pitchFamily="34" charset="0"/>
              </a:rPr>
              <a:t>?</a:t>
            </a:r>
            <a:r>
              <a:rPr lang="en-US" sz="2800" i="1" u="none" strike="noStrike" dirty="0">
                <a:solidFill>
                  <a:schemeClr val="bg1"/>
                </a:solidFill>
                <a:effectLst/>
                <a:latin typeface="Georgia" panose="02040502050405020303" pitchFamily="18" charset="0"/>
                <a:ea typeface="Calibri" panose="020F0502020204030204" pitchFamily="34" charset="0"/>
              </a:rPr>
              <a:t> </a:t>
            </a:r>
            <a:endParaRPr lang="en-US" sz="2800" i="1" u="none" strike="noStrike" dirty="0">
              <a:solidFill>
                <a:schemeClr val="bg1"/>
              </a:solidFill>
              <a:effectLst/>
              <a:latin typeface="Georgia" panose="02040502050405020303" pitchFamily="18" charset="0"/>
              <a:ea typeface="Times New Roman" panose="02020603050405020304" pitchFamily="18" charset="0"/>
            </a:endParaRPr>
          </a:p>
          <a:p>
            <a:endParaRPr lang="en-US" sz="3200" b="1" dirty="0">
              <a:solidFill>
                <a:schemeClr val="accent6">
                  <a:lumMod val="20000"/>
                  <a:lumOff val="80000"/>
                </a:schemeClr>
              </a:solidFill>
              <a:highlight>
                <a:srgbClr val="FFFF00"/>
              </a:highlight>
            </a:endParaRPr>
          </a:p>
        </p:txBody>
      </p:sp>
      <p:sp>
        <p:nvSpPr>
          <p:cNvPr id="14" name="Rectangle 13"/>
          <p:cNvSpPr/>
          <p:nvPr/>
        </p:nvSpPr>
        <p:spPr>
          <a:xfrm>
            <a:off x="457200" y="0"/>
            <a:ext cx="381000" cy="533400"/>
          </a:xfrm>
          <a:prstGeom prst="rect">
            <a:avLst/>
          </a:prstGeom>
          <a:solidFill>
            <a:srgbClr val="FFC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925606" y="0"/>
            <a:ext cx="381000" cy="533400"/>
          </a:xfrm>
          <a:prstGeom prst="rect">
            <a:avLst/>
          </a:prstGeom>
          <a:solidFill>
            <a:srgbClr val="FFC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371600" y="0"/>
            <a:ext cx="381000" cy="533400"/>
          </a:xfrm>
          <a:prstGeom prst="rect">
            <a:avLst/>
          </a:prstGeom>
          <a:solidFill>
            <a:srgbClr val="FFC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840006" y="0"/>
            <a:ext cx="381000" cy="533400"/>
          </a:xfrm>
          <a:prstGeom prst="rect">
            <a:avLst/>
          </a:prstGeom>
          <a:solidFill>
            <a:srgbClr val="FFC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286000" y="0"/>
            <a:ext cx="381000" cy="533400"/>
          </a:xfrm>
          <a:prstGeom prst="rect">
            <a:avLst/>
          </a:prstGeom>
          <a:solidFill>
            <a:srgbClr val="FFC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2754406" y="0"/>
            <a:ext cx="381000" cy="533400"/>
          </a:xfrm>
          <a:prstGeom prst="rect">
            <a:avLst/>
          </a:prstGeom>
          <a:solidFill>
            <a:srgbClr val="FFC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33041648-D6B3-47DF-8D66-E85130A9AC32}"/>
              </a:ext>
            </a:extLst>
          </p:cNvPr>
          <p:cNvGrpSpPr/>
          <p:nvPr/>
        </p:nvGrpSpPr>
        <p:grpSpPr>
          <a:xfrm>
            <a:off x="6034927" y="1500926"/>
            <a:ext cx="2604248" cy="2530208"/>
            <a:chOff x="9293317" y="1579431"/>
            <a:chExt cx="2588965" cy="2588965"/>
          </a:xfrm>
        </p:grpSpPr>
        <p:pic>
          <p:nvPicPr>
            <p:cNvPr id="20" name="Picture 19">
              <a:extLst>
                <a:ext uri="{FF2B5EF4-FFF2-40B4-BE49-F238E27FC236}">
                  <a16:creationId xmlns:a16="http://schemas.microsoft.com/office/drawing/2014/main" id="{E935A5A1-ABAD-40E6-86FC-00F20DB74FB6}"/>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93317" y="1579431"/>
              <a:ext cx="2588965" cy="2588965"/>
            </a:xfrm>
            <a:prstGeom prst="rect">
              <a:avLst/>
            </a:prstGeom>
          </p:spPr>
        </p:pic>
        <p:sp>
          <p:nvSpPr>
            <p:cNvPr id="21" name="Oval 20">
              <a:extLst>
                <a:ext uri="{FF2B5EF4-FFF2-40B4-BE49-F238E27FC236}">
                  <a16:creationId xmlns:a16="http://schemas.microsoft.com/office/drawing/2014/main" id="{7DA93B73-447F-4388-A28B-EE51C299C087}"/>
                </a:ext>
              </a:extLst>
            </p:cNvPr>
            <p:cNvSpPr/>
            <p:nvPr/>
          </p:nvSpPr>
          <p:spPr>
            <a:xfrm>
              <a:off x="9981646" y="2285160"/>
              <a:ext cx="1212305" cy="1212305"/>
            </a:xfrm>
            <a:prstGeom prst="ellipse">
              <a:avLst/>
            </a:prstGeom>
            <a:solidFill>
              <a:srgbClr val="FFFFFF"/>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350" dirty="0"/>
            </a:p>
          </p:txBody>
        </p:sp>
        <p:pic>
          <p:nvPicPr>
            <p:cNvPr id="22" name="Picture 21">
              <a:extLst>
                <a:ext uri="{FF2B5EF4-FFF2-40B4-BE49-F238E27FC236}">
                  <a16:creationId xmlns:a16="http://schemas.microsoft.com/office/drawing/2014/main" id="{74A9C420-C017-40C4-A6BF-A0C5D96179A2}"/>
                </a:ext>
              </a:extLst>
            </p:cNvPr>
            <p:cNvPicPr>
              <a:picLocks noChangeAspect="1"/>
            </p:cNvPicPr>
            <p:nvPr/>
          </p:nvPicPr>
          <p:blipFill>
            <a:blip r:embed="rId3"/>
            <a:stretch>
              <a:fillRect/>
            </a:stretch>
          </p:blipFill>
          <p:spPr>
            <a:xfrm>
              <a:off x="10142919" y="2575163"/>
              <a:ext cx="926918" cy="650226"/>
            </a:xfrm>
            <a:prstGeom prst="rect">
              <a:avLst/>
            </a:prstGeom>
          </p:spPr>
        </p:pic>
      </p:grpSp>
    </p:spTree>
    <p:extLst>
      <p:ext uri="{BB962C8B-B14F-4D97-AF65-F5344CB8AC3E}">
        <p14:creationId xmlns:p14="http://schemas.microsoft.com/office/powerpoint/2010/main" val="2749299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895600" cy="68580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438400" y="0"/>
            <a:ext cx="6705600" cy="6858000"/>
          </a:xfrm>
          <a:prstGeom prst="rect">
            <a:avLst/>
          </a:prstGeom>
          <a:solidFill>
            <a:srgbClr val="9B7A03"/>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685800"/>
            <a:ext cx="2895600" cy="304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590800" y="0"/>
            <a:ext cx="6400799" cy="6629400"/>
          </a:xfrm>
          <a:prstGeom prst="rect">
            <a:avLst/>
          </a:prstGeom>
          <a:solidFill>
            <a:schemeClr val="accent6">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indent="-342900">
              <a:lnSpc>
                <a:spcPct val="107000"/>
              </a:lnSpc>
              <a:spcBef>
                <a:spcPts val="0"/>
              </a:spcBef>
              <a:spcAft>
                <a:spcPts val="0"/>
              </a:spcAft>
              <a:buFont typeface="Wingdings" panose="05000000000000000000" pitchFamily="2" charset="2"/>
              <a:buChar char="§"/>
            </a:pPr>
            <a:endParaRPr lang="en-US" sz="23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marL="342900" marR="0" indent="-342900">
              <a:lnSpc>
                <a:spcPct val="107000"/>
              </a:lnSpc>
              <a:spcBef>
                <a:spcPts val="0"/>
              </a:spcBef>
              <a:spcAft>
                <a:spcPts val="0"/>
              </a:spcAft>
              <a:buFont typeface="Wingdings" panose="05000000000000000000" pitchFamily="2" charset="2"/>
              <a:buChar char="§"/>
            </a:pPr>
            <a:endParaRPr lang="en-US" sz="2300" dirty="0">
              <a:solidFill>
                <a:schemeClr val="tx1"/>
              </a:solidFill>
              <a:latin typeface="Georgia" panose="02040502050405020303"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20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0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Kemiskinan</a:t>
            </a:r>
            <a:r>
              <a:rPr lang="en-US" sz="20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Kerentanan</a:t>
            </a:r>
            <a:r>
              <a:rPr lang="en-US" sz="20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dan </a:t>
            </a:r>
            <a:r>
              <a:rPr lang="en-US" sz="20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Ketimpangan</a:t>
            </a:r>
            <a:r>
              <a:rPr lang="en-US" sz="20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trio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masalah</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sistemik</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struktural</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yang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dihadapi</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masyarakat</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a:solidFill>
                  <a:schemeClr val="tx1"/>
                </a:solidFill>
                <a:latin typeface="Georgia" panose="02040502050405020303" pitchFamily="18" charset="0"/>
                <a:ea typeface="Calibri" panose="020F0502020204030204" pitchFamily="34" charset="0"/>
                <a:cs typeface="Times New Roman" panose="02020603050405020304" pitchFamily="18" charset="0"/>
              </a:rPr>
              <a:t>global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terutama</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negara-negara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berkembang</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termasuk</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Indonesia </a:t>
            </a:r>
          </a:p>
          <a:p>
            <a:pPr marL="0" marR="0">
              <a:lnSpc>
                <a:spcPct val="107000"/>
              </a:lnSpc>
              <a:spcBef>
                <a:spcPts val="0"/>
              </a:spcBef>
              <a:spcAft>
                <a:spcPts val="0"/>
              </a:spcAft>
            </a:pPr>
            <a:endParaRPr lang="en-US" sz="2000" dirty="0">
              <a:solidFill>
                <a:schemeClr val="tx1"/>
              </a:solidFill>
              <a:latin typeface="Georgia" panose="02040502050405020303"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Sehingga</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penekanan</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SDGs pada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paradigma</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Pembangunan </a:t>
            </a:r>
            <a:r>
              <a:rPr lang="en-US" sz="20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Manusia</a:t>
            </a:r>
            <a:r>
              <a:rPr lang="en-US" sz="20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(versus SDM &amp;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teknis</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teknokratis</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yang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menempatkan</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manusia</a:t>
            </a:r>
            <a:r>
              <a:rPr lang="en-US" sz="20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sebagai</a:t>
            </a:r>
            <a:r>
              <a:rPr lang="en-US" sz="20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pusat</a:t>
            </a:r>
            <a:r>
              <a:rPr lang="en-US" sz="20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dan </a:t>
            </a:r>
            <a:r>
              <a:rPr lang="en-US" sz="20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agen</a:t>
            </a:r>
            <a:r>
              <a:rPr lang="en-US" sz="20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pembangunan</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harus</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menggeser</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orientasi</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kebijakan</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yang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bertumpu</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pada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pertumbuhan</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ekonomi</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yang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mendominasi</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agenda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pembangunan</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selama</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ini</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endParaRPr lang="en-US" sz="2000" dirty="0">
              <a:solidFill>
                <a:schemeClr val="tx1"/>
              </a:solidFill>
              <a:latin typeface="Georgia" panose="02040502050405020303"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Pertumbuhan</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ekonomi</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dibutuhkan</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sejauh</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berkeadilan</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dan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memberikan</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kontribusi</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bagi</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kemakmuran</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untuk</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semua</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terutama</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bagi</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kelompok</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miskin dan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marjinal</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baik</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generasi</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saat</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ini</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dan yang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akan</a:t>
            </a: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20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datang</a:t>
            </a:r>
            <a:endPar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2000" dirty="0">
              <a:solidFill>
                <a:schemeClr val="tx1"/>
              </a:solidFill>
              <a:latin typeface="Georgia" panose="02040502050405020303"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solidFill>
                  <a:srgbClr val="C00000"/>
                </a:solidFill>
                <a:effectLst/>
                <a:latin typeface="Georgia" panose="02040502050405020303" pitchFamily="18" charset="0"/>
                <a:ea typeface="Calibri" panose="020F0502020204030204" pitchFamily="34" charset="0"/>
                <a:cs typeface="Times New Roman" panose="02020603050405020304" pitchFamily="18" charset="0"/>
              </a:rPr>
              <a:t>NO ONE LEFT BEHIND!</a:t>
            </a:r>
            <a:r>
              <a:rPr lang="en-US" sz="2000" dirty="0">
                <a:solidFill>
                  <a:srgbClr val="C00000"/>
                </a:solidFill>
                <a:effectLst/>
                <a:highlight>
                  <a:srgbClr val="FFFF00"/>
                </a:highlight>
                <a:latin typeface="Georgia" panose="02040502050405020303" pitchFamily="18" charset="0"/>
                <a:ea typeface="Calibri" panose="020F0502020204030204" pitchFamily="34" charset="0"/>
                <a:cs typeface="Times New Roman" panose="02020603050405020304" pitchFamily="18" charset="0"/>
              </a:rPr>
              <a:t> </a:t>
            </a:r>
            <a:endParaRPr lang="en-US" sz="2000" dirty="0">
              <a:solidFill>
                <a:srgbClr val="C00000"/>
              </a:solidFill>
              <a:effectLst/>
              <a:latin typeface="Georgia" panose="02040502050405020303" pitchFamily="18"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0"/>
              </a:spcAft>
              <a:buFont typeface="Wingdings" panose="05000000000000000000" pitchFamily="2" charset="2"/>
              <a:buChar char="§"/>
            </a:pPr>
            <a:endParaRPr lang="en-US" sz="2800" dirty="0">
              <a:solidFill>
                <a:schemeClr val="tx1"/>
              </a:solidFill>
              <a:latin typeface="Georgia" panose="02040502050405020303" pitchFamily="18"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0"/>
              </a:spcAft>
              <a:buFont typeface="Wingdings" panose="05000000000000000000" pitchFamily="2" charset="2"/>
              <a:buChar char="§"/>
            </a:pPr>
            <a:endParaRPr lang="en-US" sz="2800" dirty="0">
              <a:solidFill>
                <a:schemeClr val="tx1"/>
              </a:solidFill>
              <a:latin typeface="Georgia" panose="02040502050405020303"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400" dirty="0">
                <a:solidFill>
                  <a:schemeClr val="tx1"/>
                </a:solidFill>
                <a:effectLst/>
                <a:latin typeface="+mj-lt"/>
                <a:ea typeface="Calibri" panose="020F0502020204030204" pitchFamily="34" charset="0"/>
                <a:cs typeface="Times New Roman" panose="02020603050405020304" pitchFamily="18" charset="0"/>
              </a:rPr>
              <a:t>k</a:t>
            </a:r>
          </a:p>
        </p:txBody>
      </p:sp>
      <p:sp>
        <p:nvSpPr>
          <p:cNvPr id="6" name="Rectangle 5"/>
          <p:cNvSpPr/>
          <p:nvPr/>
        </p:nvSpPr>
        <p:spPr>
          <a:xfrm>
            <a:off x="-4482" y="1143000"/>
            <a:ext cx="2595282"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ADE3C4A-D89C-449F-9CE3-61AB5916E317}"/>
              </a:ext>
            </a:extLst>
          </p:cNvPr>
          <p:cNvSpPr txBox="1"/>
          <p:nvPr/>
        </p:nvSpPr>
        <p:spPr>
          <a:xfrm>
            <a:off x="-4482" y="838200"/>
            <a:ext cx="2359631" cy="1877437"/>
          </a:xfrm>
          <a:prstGeom prst="rect">
            <a:avLst/>
          </a:prstGeom>
          <a:noFill/>
        </p:spPr>
        <p:txBody>
          <a:bodyPr wrap="square" rtlCol="0">
            <a:spAutoFit/>
          </a:bodyPr>
          <a:lstStyle/>
          <a:p>
            <a:endParaRPr lang="en-US" sz="3200" b="1" i="1" dirty="0">
              <a:solidFill>
                <a:schemeClr val="bg1"/>
              </a:solidFill>
              <a:highlight>
                <a:srgbClr val="FFFF00"/>
              </a:highlight>
            </a:endParaRPr>
          </a:p>
          <a:p>
            <a:r>
              <a:rPr lang="en-US" sz="2800" b="1" dirty="0">
                <a:solidFill>
                  <a:schemeClr val="bg1"/>
                </a:solidFill>
              </a:rPr>
              <a:t>SDGs dan </a:t>
            </a:r>
          </a:p>
          <a:p>
            <a:r>
              <a:rPr lang="en-US" sz="2800" b="1" dirty="0">
                <a:solidFill>
                  <a:schemeClr val="bg1"/>
                </a:solidFill>
              </a:rPr>
              <a:t>Pembangunan </a:t>
            </a:r>
            <a:r>
              <a:rPr lang="en-US" sz="2800" b="1" dirty="0" err="1">
                <a:solidFill>
                  <a:schemeClr val="bg1"/>
                </a:solidFill>
              </a:rPr>
              <a:t>Manusia</a:t>
            </a:r>
            <a:endParaRPr lang="id-ID" sz="2800" b="1" dirty="0">
              <a:solidFill>
                <a:schemeClr val="bg1"/>
              </a:solidFill>
            </a:endParaRPr>
          </a:p>
        </p:txBody>
      </p:sp>
    </p:spTree>
    <p:extLst>
      <p:ext uri="{BB962C8B-B14F-4D97-AF65-F5344CB8AC3E}">
        <p14:creationId xmlns:p14="http://schemas.microsoft.com/office/powerpoint/2010/main" val="2972364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895600" cy="68580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438400" y="0"/>
            <a:ext cx="6705600" cy="6858000"/>
          </a:xfrm>
          <a:prstGeom prst="rect">
            <a:avLst/>
          </a:prstGeom>
          <a:solidFill>
            <a:srgbClr val="9B7A03"/>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0" y="685800"/>
            <a:ext cx="2895600" cy="304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590800" y="76200"/>
            <a:ext cx="6398231" cy="2819400"/>
          </a:xfrm>
          <a:prstGeom prst="rect">
            <a:avLst/>
          </a:prstGeom>
          <a:solidFill>
            <a:schemeClr val="accent6">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l" fontAlgn="base">
              <a:buFont typeface="Wingdings" panose="05000000000000000000" pitchFamily="2" charset="2"/>
              <a:buChar char="§"/>
            </a:pPr>
            <a:r>
              <a:rPr lang="en-US" sz="1600" b="1" i="0" dirty="0" err="1">
                <a:solidFill>
                  <a:schemeClr val="tx1"/>
                </a:solidFill>
                <a:effectLst/>
                <a:latin typeface="Georgia" panose="02040502050405020303" pitchFamily="18" charset="0"/>
              </a:rPr>
              <a:t>sosialisasi</a:t>
            </a:r>
            <a:r>
              <a:rPr lang="en-US" sz="1600" b="1" i="0" dirty="0">
                <a:solidFill>
                  <a:schemeClr val="tx1"/>
                </a:solidFill>
                <a:effectLst/>
                <a:latin typeface="Georgia" panose="02040502050405020303" pitchFamily="18" charset="0"/>
              </a:rPr>
              <a:t> dan </a:t>
            </a:r>
            <a:r>
              <a:rPr lang="en-US" sz="1600" b="1" i="0" dirty="0" err="1">
                <a:solidFill>
                  <a:schemeClr val="tx1"/>
                </a:solidFill>
                <a:effectLst/>
                <a:latin typeface="Georgia" panose="02040502050405020303" pitchFamily="18" charset="0"/>
              </a:rPr>
              <a:t>advokasi</a:t>
            </a:r>
            <a:r>
              <a:rPr lang="en-US" sz="1600" b="1" i="0" dirty="0">
                <a:solidFill>
                  <a:schemeClr val="tx1"/>
                </a:solidFill>
                <a:effectLst/>
                <a:latin typeface="Georgia" panose="02040502050405020303" pitchFamily="18" charset="0"/>
              </a:rPr>
              <a:t> SDGs </a:t>
            </a:r>
            <a:r>
              <a:rPr lang="en-US" sz="1600" b="1" i="0" dirty="0" err="1">
                <a:solidFill>
                  <a:schemeClr val="tx1"/>
                </a:solidFill>
                <a:effectLst/>
                <a:latin typeface="Georgia" panose="02040502050405020303" pitchFamily="18" charset="0"/>
              </a:rPr>
              <a:t>kepada</a:t>
            </a:r>
            <a:r>
              <a:rPr lang="en-US" sz="1600" b="1" i="0" dirty="0">
                <a:solidFill>
                  <a:schemeClr val="tx1"/>
                </a:solidFill>
                <a:effectLst/>
                <a:latin typeface="Georgia" panose="02040502050405020303" pitchFamily="18" charset="0"/>
              </a:rPr>
              <a:t> </a:t>
            </a:r>
            <a:r>
              <a:rPr lang="en-US" sz="1600" b="1" i="0" dirty="0" err="1">
                <a:solidFill>
                  <a:schemeClr val="tx1"/>
                </a:solidFill>
                <a:effectLst/>
                <a:latin typeface="Georgia" panose="02040502050405020303" pitchFamily="18" charset="0"/>
              </a:rPr>
              <a:t>masyarakat</a:t>
            </a:r>
            <a:r>
              <a:rPr lang="en-US" sz="1600" b="1" i="0" dirty="0">
                <a:solidFill>
                  <a:schemeClr val="tx1"/>
                </a:solidFill>
                <a:effectLst/>
                <a:latin typeface="Georgia" panose="02040502050405020303" pitchFamily="18" charset="0"/>
              </a:rPr>
              <a:t> </a:t>
            </a:r>
            <a:r>
              <a:rPr lang="en-US" sz="1600" b="1" i="0" dirty="0" err="1">
                <a:solidFill>
                  <a:schemeClr val="tx1"/>
                </a:solidFill>
                <a:effectLst/>
                <a:latin typeface="Georgia" panose="02040502050405020303" pitchFamily="18" charset="0"/>
              </a:rPr>
              <a:t>luas</a:t>
            </a:r>
            <a:r>
              <a:rPr lang="en-US" sz="1600" b="1" i="0" dirty="0">
                <a:solidFill>
                  <a:schemeClr val="tx1"/>
                </a:solidFill>
                <a:effectLst/>
                <a:latin typeface="Georgia" panose="02040502050405020303" pitchFamily="18" charset="0"/>
              </a:rPr>
              <a:t>, </a:t>
            </a:r>
            <a:r>
              <a:rPr lang="en-US" sz="1600" b="1" i="0" dirty="0" err="1">
                <a:solidFill>
                  <a:schemeClr val="tx1"/>
                </a:solidFill>
                <a:effectLst/>
                <a:latin typeface="Georgia" panose="02040502050405020303" pitchFamily="18" charset="0"/>
              </a:rPr>
              <a:t>termasuk</a:t>
            </a:r>
            <a:r>
              <a:rPr lang="en-US" sz="1600" b="1" i="0" dirty="0">
                <a:solidFill>
                  <a:schemeClr val="tx1"/>
                </a:solidFill>
                <a:effectLst/>
                <a:latin typeface="Georgia" panose="02040502050405020303" pitchFamily="18" charset="0"/>
              </a:rPr>
              <a:t> </a:t>
            </a:r>
            <a:r>
              <a:rPr lang="en-US" sz="1600" b="1" i="0" dirty="0" err="1">
                <a:solidFill>
                  <a:schemeClr val="tx1"/>
                </a:solidFill>
                <a:effectLst/>
                <a:latin typeface="Georgia" panose="02040502050405020303" pitchFamily="18" charset="0"/>
              </a:rPr>
              <a:t>kelompok</a:t>
            </a:r>
            <a:r>
              <a:rPr lang="en-US" sz="1600" b="1" i="0" dirty="0">
                <a:solidFill>
                  <a:schemeClr val="tx1"/>
                </a:solidFill>
                <a:effectLst/>
                <a:latin typeface="Georgia" panose="02040502050405020303" pitchFamily="18" charset="0"/>
              </a:rPr>
              <a:t> miskin dan </a:t>
            </a:r>
            <a:r>
              <a:rPr lang="en-US" sz="1600" b="1" i="0" dirty="0" err="1">
                <a:solidFill>
                  <a:schemeClr val="tx1"/>
                </a:solidFill>
                <a:effectLst/>
                <a:latin typeface="Georgia" panose="02040502050405020303" pitchFamily="18" charset="0"/>
              </a:rPr>
              <a:t>marjinal</a:t>
            </a:r>
            <a:r>
              <a:rPr lang="en-US" sz="1600" b="1" i="0" dirty="0">
                <a:solidFill>
                  <a:schemeClr val="tx1"/>
                </a:solidFill>
                <a:effectLst/>
                <a:latin typeface="Georgia" panose="02040502050405020303" pitchFamily="18" charset="0"/>
              </a:rPr>
              <a:t> </a:t>
            </a:r>
          </a:p>
          <a:p>
            <a:pPr marL="342900" indent="-342900" algn="l" fontAlgn="base">
              <a:buFont typeface="Wingdings" panose="05000000000000000000" pitchFamily="2" charset="2"/>
              <a:buChar char="§"/>
            </a:pPr>
            <a:r>
              <a:rPr lang="en-US" sz="1600" b="1" i="0" dirty="0" err="1">
                <a:solidFill>
                  <a:schemeClr val="tx1"/>
                </a:solidFill>
                <a:effectLst/>
                <a:latin typeface="Georgia" panose="02040502050405020303" pitchFamily="18" charset="0"/>
              </a:rPr>
              <a:t>pengetahuan</a:t>
            </a:r>
            <a:r>
              <a:rPr lang="en-US" sz="1600" b="1" i="0" dirty="0">
                <a:solidFill>
                  <a:schemeClr val="tx1"/>
                </a:solidFill>
                <a:effectLst/>
                <a:latin typeface="Georgia" panose="02040502050405020303" pitchFamily="18" charset="0"/>
              </a:rPr>
              <a:t>, </a:t>
            </a:r>
            <a:r>
              <a:rPr lang="en-US" sz="1600" b="1" i="0" dirty="0" err="1">
                <a:solidFill>
                  <a:schemeClr val="tx1"/>
                </a:solidFill>
                <a:effectLst/>
                <a:latin typeface="Georgia" panose="02040502050405020303" pitchFamily="18" charset="0"/>
              </a:rPr>
              <a:t>kapasitas</a:t>
            </a:r>
            <a:r>
              <a:rPr lang="en-US" sz="1600" b="1" i="0" dirty="0">
                <a:solidFill>
                  <a:schemeClr val="tx1"/>
                </a:solidFill>
                <a:effectLst/>
                <a:latin typeface="Georgia" panose="02040502050405020303" pitchFamily="18" charset="0"/>
              </a:rPr>
              <a:t>, dan </a:t>
            </a:r>
            <a:r>
              <a:rPr lang="en-US" sz="1600" b="1" i="0" dirty="0" err="1">
                <a:solidFill>
                  <a:schemeClr val="tx1"/>
                </a:solidFill>
                <a:effectLst/>
                <a:latin typeface="Georgia" panose="02040502050405020303" pitchFamily="18" charset="0"/>
              </a:rPr>
              <a:t>kreatifitas</a:t>
            </a:r>
            <a:r>
              <a:rPr lang="en-US" sz="1600" b="1" i="0" dirty="0">
                <a:solidFill>
                  <a:schemeClr val="tx1"/>
                </a:solidFill>
                <a:effectLst/>
                <a:latin typeface="Georgia" panose="02040502050405020303" pitchFamily="18" charset="0"/>
              </a:rPr>
              <a:t> </a:t>
            </a:r>
            <a:r>
              <a:rPr lang="en-US" sz="1600" b="1" i="0" dirty="0" err="1">
                <a:solidFill>
                  <a:schemeClr val="tx1"/>
                </a:solidFill>
                <a:effectLst/>
                <a:latin typeface="Georgia" panose="02040502050405020303" pitchFamily="18" charset="0"/>
              </a:rPr>
              <a:t>dalam</a:t>
            </a:r>
            <a:r>
              <a:rPr lang="en-US" sz="1600" b="1" i="0" dirty="0">
                <a:solidFill>
                  <a:schemeClr val="tx1"/>
                </a:solidFill>
                <a:effectLst/>
                <a:latin typeface="Georgia" panose="02040502050405020303" pitchFamily="18" charset="0"/>
              </a:rPr>
              <a:t> </a:t>
            </a:r>
            <a:r>
              <a:rPr lang="en-US" sz="1600" b="1" i="0" dirty="0" err="1">
                <a:solidFill>
                  <a:schemeClr val="tx1"/>
                </a:solidFill>
                <a:effectLst/>
                <a:latin typeface="Georgia" panose="02040502050405020303" pitchFamily="18" charset="0"/>
              </a:rPr>
              <a:t>perlindungan</a:t>
            </a:r>
            <a:r>
              <a:rPr lang="en-US" sz="1600" b="1" i="0" dirty="0">
                <a:solidFill>
                  <a:schemeClr val="tx1"/>
                </a:solidFill>
                <a:effectLst/>
                <a:latin typeface="Georgia" panose="02040502050405020303" pitchFamily="18" charset="0"/>
              </a:rPr>
              <a:t> </a:t>
            </a:r>
            <a:r>
              <a:rPr lang="en-US" sz="1600" b="1" i="0" dirty="0" err="1">
                <a:solidFill>
                  <a:schemeClr val="tx1"/>
                </a:solidFill>
                <a:effectLst/>
                <a:latin typeface="Georgia" panose="02040502050405020303" pitchFamily="18" charset="0"/>
              </a:rPr>
              <a:t>sosial</a:t>
            </a:r>
            <a:r>
              <a:rPr lang="en-US" sz="1600" b="1" i="0" dirty="0">
                <a:solidFill>
                  <a:schemeClr val="tx1"/>
                </a:solidFill>
                <a:effectLst/>
                <a:latin typeface="Georgia" panose="02040502050405020303" pitchFamily="18" charset="0"/>
              </a:rPr>
              <a:t> dan </a:t>
            </a:r>
            <a:r>
              <a:rPr lang="en-US" sz="1600" b="1" i="0" dirty="0" err="1">
                <a:solidFill>
                  <a:schemeClr val="tx1"/>
                </a:solidFill>
                <a:effectLst/>
                <a:latin typeface="Georgia" panose="02040502050405020303" pitchFamily="18" charset="0"/>
              </a:rPr>
              <a:t>pemberdayaan</a:t>
            </a:r>
            <a:r>
              <a:rPr lang="en-US" sz="1600" b="1" i="0" dirty="0">
                <a:solidFill>
                  <a:schemeClr val="tx1"/>
                </a:solidFill>
                <a:effectLst/>
                <a:latin typeface="Georgia" panose="02040502050405020303" pitchFamily="18" charset="0"/>
              </a:rPr>
              <a:t> </a:t>
            </a:r>
            <a:r>
              <a:rPr lang="en-US" sz="1600" b="1" i="0" dirty="0" err="1">
                <a:solidFill>
                  <a:schemeClr val="tx1"/>
                </a:solidFill>
                <a:effectLst/>
                <a:latin typeface="Georgia" panose="02040502050405020303" pitchFamily="18" charset="0"/>
              </a:rPr>
              <a:t>masyarakat</a:t>
            </a:r>
            <a:r>
              <a:rPr lang="en-US" sz="1600" b="1" dirty="0">
                <a:solidFill>
                  <a:schemeClr val="tx1"/>
                </a:solidFill>
                <a:latin typeface="Georgia" panose="02040502050405020303" pitchFamily="18" charset="0"/>
              </a:rPr>
              <a:t>, </a:t>
            </a:r>
            <a:r>
              <a:rPr lang="en-US" sz="1600" b="1" dirty="0" err="1">
                <a:solidFill>
                  <a:schemeClr val="tx1"/>
                </a:solidFill>
                <a:latin typeface="Georgia" panose="02040502050405020303" pitchFamily="18" charset="0"/>
              </a:rPr>
              <a:t>termasuk</a:t>
            </a:r>
            <a:r>
              <a:rPr lang="en-US" sz="1600" b="1" dirty="0">
                <a:solidFill>
                  <a:schemeClr val="tx1"/>
                </a:solidFill>
                <a:latin typeface="Georgia" panose="02040502050405020303" pitchFamily="18" charset="0"/>
              </a:rPr>
              <a:t> </a:t>
            </a:r>
            <a:r>
              <a:rPr lang="en-US" sz="1600" b="1" dirty="0" err="1">
                <a:solidFill>
                  <a:schemeClr val="tx1"/>
                </a:solidFill>
                <a:latin typeface="Georgia" panose="02040502050405020303" pitchFamily="18" charset="0"/>
              </a:rPr>
              <a:t>menjembatani</a:t>
            </a:r>
            <a:r>
              <a:rPr lang="en-US" sz="1600" b="1" dirty="0">
                <a:solidFill>
                  <a:schemeClr val="tx1"/>
                </a:solidFill>
                <a:latin typeface="Georgia" panose="02040502050405020303" pitchFamily="18" charset="0"/>
              </a:rPr>
              <a:t> </a:t>
            </a:r>
            <a:r>
              <a:rPr lang="en-US" sz="1600" b="1" dirty="0" err="1">
                <a:solidFill>
                  <a:schemeClr val="tx1"/>
                </a:solidFill>
                <a:latin typeface="Georgia" panose="02040502050405020303" pitchFamily="18" charset="0"/>
              </a:rPr>
              <a:t>kebutuhan</a:t>
            </a:r>
            <a:r>
              <a:rPr lang="en-US" sz="1600" b="1" dirty="0">
                <a:solidFill>
                  <a:schemeClr val="tx1"/>
                </a:solidFill>
                <a:latin typeface="Georgia" panose="02040502050405020303" pitchFamily="18" charset="0"/>
              </a:rPr>
              <a:t> </a:t>
            </a:r>
            <a:r>
              <a:rPr lang="en-US" sz="1600" b="1" dirty="0" err="1">
                <a:solidFill>
                  <a:schemeClr val="tx1"/>
                </a:solidFill>
                <a:latin typeface="Georgia" panose="02040502050405020303" pitchFamily="18" charset="0"/>
              </a:rPr>
              <a:t>masyarakat</a:t>
            </a:r>
            <a:r>
              <a:rPr lang="en-US" sz="1600" b="1" dirty="0">
                <a:solidFill>
                  <a:schemeClr val="tx1"/>
                </a:solidFill>
                <a:latin typeface="Georgia" panose="02040502050405020303" pitchFamily="18" charset="0"/>
              </a:rPr>
              <a:t> dan </a:t>
            </a:r>
            <a:r>
              <a:rPr lang="en-US" sz="1600" b="1" dirty="0" err="1">
                <a:solidFill>
                  <a:schemeClr val="tx1"/>
                </a:solidFill>
                <a:latin typeface="Georgia" panose="02040502050405020303" pitchFamily="18" charset="0"/>
              </a:rPr>
              <a:t>penyedia</a:t>
            </a:r>
            <a:r>
              <a:rPr lang="en-US" sz="1600" b="1" dirty="0">
                <a:solidFill>
                  <a:schemeClr val="tx1"/>
                </a:solidFill>
                <a:latin typeface="Georgia" panose="02040502050405020303" pitchFamily="18" charset="0"/>
              </a:rPr>
              <a:t> </a:t>
            </a:r>
            <a:r>
              <a:rPr lang="en-US" sz="1600" b="1" dirty="0" err="1">
                <a:solidFill>
                  <a:schemeClr val="tx1"/>
                </a:solidFill>
                <a:latin typeface="Georgia" panose="02040502050405020303" pitchFamily="18" charset="0"/>
              </a:rPr>
              <a:t>sumberdaya</a:t>
            </a:r>
            <a:r>
              <a:rPr lang="en-US" sz="1600" b="1" dirty="0">
                <a:solidFill>
                  <a:schemeClr val="tx1"/>
                </a:solidFill>
                <a:latin typeface="Georgia" panose="02040502050405020303" pitchFamily="18" charset="0"/>
              </a:rPr>
              <a:t> </a:t>
            </a:r>
            <a:r>
              <a:rPr lang="en-US" sz="1600" b="1" dirty="0" err="1">
                <a:solidFill>
                  <a:schemeClr val="tx1"/>
                </a:solidFill>
                <a:latin typeface="Georgia" panose="02040502050405020303" pitchFamily="18" charset="0"/>
              </a:rPr>
              <a:t>seperti</a:t>
            </a:r>
            <a:r>
              <a:rPr lang="en-US" sz="1600" b="1" dirty="0">
                <a:solidFill>
                  <a:schemeClr val="tx1"/>
                </a:solidFill>
                <a:latin typeface="Georgia" panose="02040502050405020303" pitchFamily="18" charset="0"/>
              </a:rPr>
              <a:t> </a:t>
            </a:r>
            <a:r>
              <a:rPr lang="en-US" sz="1600" b="1" dirty="0" err="1">
                <a:solidFill>
                  <a:schemeClr val="tx1"/>
                </a:solidFill>
                <a:latin typeface="Georgia" panose="02040502050405020303" pitchFamily="18" charset="0"/>
              </a:rPr>
              <a:t>kelompok</a:t>
            </a:r>
            <a:r>
              <a:rPr lang="en-US" sz="1600" b="1" dirty="0">
                <a:solidFill>
                  <a:schemeClr val="tx1"/>
                </a:solidFill>
                <a:latin typeface="Georgia" panose="02040502050405020303" pitchFamily="18" charset="0"/>
              </a:rPr>
              <a:t> </a:t>
            </a:r>
            <a:r>
              <a:rPr lang="en-US" sz="1600" b="1" dirty="0" err="1">
                <a:solidFill>
                  <a:schemeClr val="tx1"/>
                </a:solidFill>
                <a:latin typeface="Georgia" panose="02040502050405020303" pitchFamily="18" charset="0"/>
              </a:rPr>
              <a:t>filantropis</a:t>
            </a:r>
            <a:endParaRPr lang="en-US" sz="1600" b="1" dirty="0">
              <a:solidFill>
                <a:schemeClr val="tx1"/>
              </a:solidFill>
              <a:latin typeface="Georgia" panose="02040502050405020303" pitchFamily="18" charset="0"/>
            </a:endParaRPr>
          </a:p>
          <a:p>
            <a:pPr marL="342900" indent="-342900" algn="l" fontAlgn="base">
              <a:buFont typeface="Wingdings" panose="05000000000000000000" pitchFamily="2" charset="2"/>
              <a:buChar char="§"/>
            </a:pPr>
            <a:r>
              <a:rPr lang="en-US" sz="1600" b="1" dirty="0" err="1">
                <a:solidFill>
                  <a:schemeClr val="tx1"/>
                </a:solidFill>
                <a:latin typeface="Georgia" panose="02040502050405020303" pitchFamily="18" charset="0"/>
              </a:rPr>
              <a:t>pemetaan</a:t>
            </a:r>
            <a:r>
              <a:rPr lang="en-US" sz="1600" b="1" dirty="0">
                <a:solidFill>
                  <a:schemeClr val="tx1"/>
                </a:solidFill>
                <a:latin typeface="Georgia" panose="02040502050405020303" pitchFamily="18" charset="0"/>
              </a:rPr>
              <a:t> </a:t>
            </a:r>
            <a:r>
              <a:rPr lang="en-US" sz="1600" b="1" dirty="0" err="1">
                <a:solidFill>
                  <a:schemeClr val="tx1"/>
                </a:solidFill>
                <a:latin typeface="Georgia" panose="02040502050405020303" pitchFamily="18" charset="0"/>
              </a:rPr>
              <a:t>kondisi</a:t>
            </a:r>
            <a:r>
              <a:rPr lang="en-US" sz="1600" b="1" dirty="0">
                <a:solidFill>
                  <a:schemeClr val="tx1"/>
                </a:solidFill>
                <a:latin typeface="Georgia" panose="02040502050405020303" pitchFamily="18" charset="0"/>
              </a:rPr>
              <a:t> </a:t>
            </a:r>
            <a:r>
              <a:rPr lang="en-US" sz="1600" b="1" dirty="0" err="1">
                <a:solidFill>
                  <a:schemeClr val="tx1"/>
                </a:solidFill>
                <a:latin typeface="Georgia" panose="02040502050405020303" pitchFamily="18" charset="0"/>
              </a:rPr>
              <a:t>sosial</a:t>
            </a:r>
            <a:r>
              <a:rPr lang="en-US" sz="1600" b="1" dirty="0">
                <a:solidFill>
                  <a:schemeClr val="tx1"/>
                </a:solidFill>
                <a:latin typeface="Georgia" panose="02040502050405020303" pitchFamily="18" charset="0"/>
              </a:rPr>
              <a:t> </a:t>
            </a:r>
            <a:r>
              <a:rPr lang="en-US" sz="1600" b="1" dirty="0" err="1">
                <a:solidFill>
                  <a:schemeClr val="tx1"/>
                </a:solidFill>
                <a:latin typeface="Georgia" panose="02040502050405020303" pitchFamily="18" charset="0"/>
              </a:rPr>
              <a:t>ekonomi</a:t>
            </a:r>
            <a:r>
              <a:rPr lang="en-US" sz="1600" b="1" dirty="0">
                <a:solidFill>
                  <a:schemeClr val="tx1"/>
                </a:solidFill>
                <a:latin typeface="Georgia" panose="02040502050405020303" pitchFamily="18" charset="0"/>
              </a:rPr>
              <a:t> </a:t>
            </a:r>
            <a:r>
              <a:rPr lang="en-US" sz="1600" b="1" dirty="0" err="1">
                <a:solidFill>
                  <a:schemeClr val="tx1"/>
                </a:solidFill>
                <a:latin typeface="Georgia" panose="02040502050405020303" pitchFamily="18" charset="0"/>
              </a:rPr>
              <a:t>masyarakat</a:t>
            </a:r>
            <a:r>
              <a:rPr lang="en-US" sz="1600" b="1" dirty="0">
                <a:solidFill>
                  <a:schemeClr val="tx1"/>
                </a:solidFill>
                <a:latin typeface="Georgia" panose="02040502050405020303" pitchFamily="18" charset="0"/>
              </a:rPr>
              <a:t> (</a:t>
            </a:r>
            <a:r>
              <a:rPr lang="en-US" sz="1600" b="1" dirty="0" err="1">
                <a:solidFill>
                  <a:schemeClr val="tx1"/>
                </a:solidFill>
                <a:latin typeface="Georgia" panose="02040502050405020303" pitchFamily="18" charset="0"/>
              </a:rPr>
              <a:t>potensi</a:t>
            </a:r>
            <a:r>
              <a:rPr lang="en-US" sz="1600" b="1" dirty="0">
                <a:solidFill>
                  <a:schemeClr val="tx1"/>
                </a:solidFill>
                <a:latin typeface="Georgia" panose="02040502050405020303" pitchFamily="18" charset="0"/>
              </a:rPr>
              <a:t>, </a:t>
            </a:r>
            <a:r>
              <a:rPr lang="en-US" sz="1600" b="1" dirty="0" err="1">
                <a:solidFill>
                  <a:schemeClr val="tx1"/>
                </a:solidFill>
                <a:latin typeface="Georgia" panose="02040502050405020303" pitchFamily="18" charset="0"/>
              </a:rPr>
              <a:t>kebutuhan</a:t>
            </a:r>
            <a:r>
              <a:rPr lang="en-US" sz="1600" b="1" dirty="0">
                <a:solidFill>
                  <a:schemeClr val="tx1"/>
                </a:solidFill>
                <a:latin typeface="Georgia" panose="02040502050405020303" pitchFamily="18" charset="0"/>
              </a:rPr>
              <a:t>, </a:t>
            </a:r>
            <a:r>
              <a:rPr lang="en-US" sz="1600" b="1" dirty="0" err="1">
                <a:solidFill>
                  <a:schemeClr val="tx1"/>
                </a:solidFill>
                <a:latin typeface="Georgia" panose="02040502050405020303" pitchFamily="18" charset="0"/>
              </a:rPr>
              <a:t>tantangan</a:t>
            </a:r>
            <a:r>
              <a:rPr lang="en-US" sz="1600" b="1" dirty="0">
                <a:solidFill>
                  <a:schemeClr val="tx1"/>
                </a:solidFill>
                <a:latin typeface="Georgia" panose="02040502050405020303" pitchFamily="18" charset="0"/>
              </a:rPr>
              <a:t> </a:t>
            </a:r>
            <a:r>
              <a:rPr lang="en-US" sz="1600" b="1" dirty="0" err="1">
                <a:solidFill>
                  <a:schemeClr val="tx1"/>
                </a:solidFill>
                <a:latin typeface="Georgia" panose="02040502050405020303" pitchFamily="18" charset="0"/>
              </a:rPr>
              <a:t>dll</a:t>
            </a:r>
            <a:r>
              <a:rPr lang="en-US" sz="1600" b="1" dirty="0">
                <a:solidFill>
                  <a:schemeClr val="tx1"/>
                </a:solidFill>
                <a:latin typeface="Georgia" panose="02040502050405020303" pitchFamily="18" charset="0"/>
              </a:rPr>
              <a:t>)   </a:t>
            </a:r>
          </a:p>
          <a:p>
            <a:pPr marL="342900" indent="-342900" algn="l" fontAlgn="base">
              <a:buFont typeface="Wingdings" panose="05000000000000000000" pitchFamily="2" charset="2"/>
              <a:buChar char="§"/>
            </a:pPr>
            <a:r>
              <a:rPr lang="en-US" sz="1600" b="1" dirty="0">
                <a:solidFill>
                  <a:schemeClr val="tx1"/>
                </a:solidFill>
                <a:latin typeface="Georgia" panose="02040502050405020303" pitchFamily="18" charset="0"/>
                <a:ea typeface="Calibri" panose="020F0502020204030204" pitchFamily="34" charset="0"/>
                <a:cs typeface="Times New Roman" panose="02020603050405020304" pitchFamily="18" charset="0"/>
              </a:rPr>
              <a:t>m</a:t>
            </a:r>
            <a:r>
              <a:rPr lang="en-US" sz="16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onitoring </a:t>
            </a:r>
            <a:r>
              <a:rPr lang="en-US" sz="16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pelaksanaan</a:t>
            </a:r>
            <a:r>
              <a:rPr lang="en-US" sz="16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program </a:t>
            </a:r>
            <a:r>
              <a:rPr lang="en-US" sz="16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perlindungan</a:t>
            </a:r>
            <a:r>
              <a:rPr lang="en-US" sz="16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6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sosial</a:t>
            </a:r>
            <a:r>
              <a:rPr lang="en-US" sz="16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dan </a:t>
            </a:r>
            <a:r>
              <a:rPr lang="en-US" sz="16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pemberdayaan</a:t>
            </a:r>
            <a:r>
              <a:rPr lang="en-US" sz="16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6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masyarakat</a:t>
            </a:r>
            <a:r>
              <a:rPr lang="en-US" sz="16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6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dari</a:t>
            </a:r>
            <a:r>
              <a:rPr lang="en-US" sz="16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sz="16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pemerintah</a:t>
            </a:r>
            <a:r>
              <a:rPr lang="en-US" sz="16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dan non </a:t>
            </a:r>
            <a:r>
              <a:rPr lang="en-US" sz="16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pemerintah</a:t>
            </a:r>
            <a:r>
              <a:rPr lang="en-US" sz="16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endParaRPr lang="en-US" sz="1600" b="1" dirty="0">
              <a:solidFill>
                <a:schemeClr val="tx1"/>
              </a:solidFill>
              <a:effectLst/>
              <a:latin typeface="+mj-lt"/>
              <a:ea typeface="Calibri" panose="020F0502020204030204" pitchFamily="34" charset="0"/>
              <a:cs typeface="Times New Roman" panose="02020603050405020304" pitchFamily="18" charset="0"/>
            </a:endParaRPr>
          </a:p>
        </p:txBody>
      </p:sp>
      <p:sp>
        <p:nvSpPr>
          <p:cNvPr id="6" name="Rectangle 5"/>
          <p:cNvSpPr/>
          <p:nvPr/>
        </p:nvSpPr>
        <p:spPr>
          <a:xfrm>
            <a:off x="-4482" y="1143000"/>
            <a:ext cx="2595282"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ADE3C4A-D89C-449F-9CE3-61AB5916E317}"/>
              </a:ext>
            </a:extLst>
          </p:cNvPr>
          <p:cNvSpPr txBox="1"/>
          <p:nvPr/>
        </p:nvSpPr>
        <p:spPr>
          <a:xfrm>
            <a:off x="154969" y="1543050"/>
            <a:ext cx="2359631" cy="3108543"/>
          </a:xfrm>
          <a:prstGeom prst="rect">
            <a:avLst/>
          </a:prstGeom>
          <a:noFill/>
        </p:spPr>
        <p:txBody>
          <a:bodyPr wrap="square" rtlCol="0">
            <a:spAutoFit/>
          </a:bodyPr>
          <a:lstStyle/>
          <a:p>
            <a:r>
              <a:rPr lang="en-US" sz="2800" b="1" dirty="0">
                <a:solidFill>
                  <a:schemeClr val="bg1"/>
                </a:solidFill>
              </a:rPr>
              <a:t>Peran Teknis </a:t>
            </a:r>
            <a:r>
              <a:rPr lang="en-US" sz="2800" b="1" dirty="0" err="1">
                <a:solidFill>
                  <a:schemeClr val="bg1"/>
                </a:solidFill>
              </a:rPr>
              <a:t>Teknokratis</a:t>
            </a:r>
            <a:r>
              <a:rPr lang="en-US" sz="2800" b="1" dirty="0">
                <a:solidFill>
                  <a:schemeClr val="bg1"/>
                </a:solidFill>
              </a:rPr>
              <a:t>  </a:t>
            </a:r>
            <a:r>
              <a:rPr lang="en-US" sz="2800" b="1" dirty="0" err="1">
                <a:solidFill>
                  <a:schemeClr val="bg1"/>
                </a:solidFill>
              </a:rPr>
              <a:t>Kaum</a:t>
            </a:r>
            <a:r>
              <a:rPr lang="en-US" sz="2800" b="1" dirty="0">
                <a:solidFill>
                  <a:schemeClr val="bg1"/>
                </a:solidFill>
              </a:rPr>
              <a:t> Muda  </a:t>
            </a:r>
            <a:r>
              <a:rPr lang="en-US" sz="2800" b="1" dirty="0" err="1">
                <a:solidFill>
                  <a:schemeClr val="bg1"/>
                </a:solidFill>
              </a:rPr>
              <a:t>Intelektual</a:t>
            </a:r>
            <a:r>
              <a:rPr lang="en-US" sz="2800" b="1" dirty="0">
                <a:solidFill>
                  <a:schemeClr val="bg1"/>
                </a:solidFill>
              </a:rPr>
              <a:t> </a:t>
            </a:r>
            <a:r>
              <a:rPr lang="en-US" sz="2800" b="1" dirty="0" err="1">
                <a:solidFill>
                  <a:schemeClr val="bg1"/>
                </a:solidFill>
              </a:rPr>
              <a:t>dalam</a:t>
            </a:r>
            <a:r>
              <a:rPr lang="en-US" sz="2800" b="1" dirty="0">
                <a:solidFill>
                  <a:schemeClr val="bg1"/>
                </a:solidFill>
              </a:rPr>
              <a:t> </a:t>
            </a:r>
            <a:r>
              <a:rPr lang="en-US" sz="2800" b="1" dirty="0" err="1">
                <a:solidFill>
                  <a:schemeClr val="bg1"/>
                </a:solidFill>
              </a:rPr>
              <a:t>Pencapaian</a:t>
            </a:r>
            <a:r>
              <a:rPr lang="en-US" sz="2800" b="1" dirty="0">
                <a:solidFill>
                  <a:schemeClr val="bg1"/>
                </a:solidFill>
              </a:rPr>
              <a:t> SDGs</a:t>
            </a:r>
            <a:endParaRPr lang="id-ID" sz="2800" b="1" dirty="0">
              <a:solidFill>
                <a:schemeClr val="bg1"/>
              </a:solidFill>
            </a:endParaRPr>
          </a:p>
        </p:txBody>
      </p:sp>
      <p:sp>
        <p:nvSpPr>
          <p:cNvPr id="11" name="TextBox 10">
            <a:extLst>
              <a:ext uri="{FF2B5EF4-FFF2-40B4-BE49-F238E27FC236}">
                <a16:creationId xmlns:a16="http://schemas.microsoft.com/office/drawing/2014/main" id="{CEDB42FF-EA4B-48BC-8976-9330F2273201}"/>
              </a:ext>
            </a:extLst>
          </p:cNvPr>
          <p:cNvSpPr txBox="1"/>
          <p:nvPr/>
        </p:nvSpPr>
        <p:spPr>
          <a:xfrm>
            <a:off x="154968" y="4800600"/>
            <a:ext cx="1445232" cy="1477328"/>
          </a:xfrm>
          <a:prstGeom prst="rect">
            <a:avLst/>
          </a:prstGeom>
          <a:noFill/>
        </p:spPr>
        <p:txBody>
          <a:bodyPr wrap="square" rtlCol="0">
            <a:spAutoFit/>
          </a:bodyPr>
          <a:lstStyle/>
          <a:p>
            <a:r>
              <a:rPr lang="en-US" dirty="0" err="1">
                <a:solidFill>
                  <a:srgbClr val="FFFF00"/>
                </a:solidFill>
              </a:rPr>
              <a:t>Misalnya</a:t>
            </a:r>
            <a:r>
              <a:rPr lang="en-US" dirty="0">
                <a:solidFill>
                  <a:srgbClr val="FFFF00"/>
                </a:solidFill>
              </a:rPr>
              <a:t>, </a:t>
            </a:r>
            <a:r>
              <a:rPr lang="en-US" dirty="0" err="1">
                <a:solidFill>
                  <a:srgbClr val="FFFF00"/>
                </a:solidFill>
              </a:rPr>
              <a:t>melalui</a:t>
            </a:r>
            <a:r>
              <a:rPr lang="en-US" dirty="0">
                <a:solidFill>
                  <a:srgbClr val="FFFF00"/>
                </a:solidFill>
              </a:rPr>
              <a:t> </a:t>
            </a:r>
            <a:r>
              <a:rPr lang="en-US" b="1" dirty="0" err="1">
                <a:solidFill>
                  <a:srgbClr val="FFFF00"/>
                </a:solidFill>
              </a:rPr>
              <a:t>Layanan</a:t>
            </a:r>
            <a:r>
              <a:rPr lang="en-US" b="1" dirty="0">
                <a:solidFill>
                  <a:srgbClr val="FFFF00"/>
                </a:solidFill>
              </a:rPr>
              <a:t> </a:t>
            </a:r>
            <a:r>
              <a:rPr lang="en-US" b="1" dirty="0" err="1">
                <a:solidFill>
                  <a:srgbClr val="FFFF00"/>
                </a:solidFill>
              </a:rPr>
              <a:t>Sosial</a:t>
            </a:r>
            <a:r>
              <a:rPr lang="en-US" b="1" dirty="0">
                <a:solidFill>
                  <a:srgbClr val="FFFF00"/>
                </a:solidFill>
              </a:rPr>
              <a:t> Satu </a:t>
            </a:r>
            <a:r>
              <a:rPr lang="en-US" b="1" dirty="0" err="1">
                <a:solidFill>
                  <a:srgbClr val="FFFF00"/>
                </a:solidFill>
              </a:rPr>
              <a:t>Pintu</a:t>
            </a:r>
            <a:r>
              <a:rPr lang="en-US" b="1" dirty="0">
                <a:solidFill>
                  <a:srgbClr val="FFFF00"/>
                </a:solidFill>
              </a:rPr>
              <a:t> </a:t>
            </a:r>
            <a:endParaRPr lang="id-ID" b="1" dirty="0">
              <a:solidFill>
                <a:srgbClr val="FFFF00"/>
              </a:solidFill>
            </a:endParaRPr>
          </a:p>
        </p:txBody>
      </p:sp>
      <p:pic>
        <p:nvPicPr>
          <p:cNvPr id="7" name="Picture 6">
            <a:extLst>
              <a:ext uri="{FF2B5EF4-FFF2-40B4-BE49-F238E27FC236}">
                <a16:creationId xmlns:a16="http://schemas.microsoft.com/office/drawing/2014/main" id="{C9B1361A-E0D1-44BB-9EA4-A1CDBD01A4FA}"/>
              </a:ext>
            </a:extLst>
          </p:cNvPr>
          <p:cNvPicPr>
            <a:picLocks noChangeAspect="1"/>
          </p:cNvPicPr>
          <p:nvPr/>
        </p:nvPicPr>
        <p:blipFill>
          <a:blip r:embed="rId2"/>
          <a:stretch>
            <a:fillRect/>
          </a:stretch>
        </p:blipFill>
        <p:spPr>
          <a:xfrm>
            <a:off x="2595813" y="2914650"/>
            <a:ext cx="6393217" cy="3828830"/>
          </a:xfrm>
          <a:prstGeom prst="rect">
            <a:avLst/>
          </a:prstGeom>
        </p:spPr>
      </p:pic>
      <p:sp>
        <p:nvSpPr>
          <p:cNvPr id="12" name="Arrow: Right 11">
            <a:extLst>
              <a:ext uri="{FF2B5EF4-FFF2-40B4-BE49-F238E27FC236}">
                <a16:creationId xmlns:a16="http://schemas.microsoft.com/office/drawing/2014/main" id="{AA20B7B4-89B3-4EA4-8C3D-C1185C6AE7F9}"/>
              </a:ext>
            </a:extLst>
          </p:cNvPr>
          <p:cNvSpPr/>
          <p:nvPr/>
        </p:nvSpPr>
        <p:spPr>
          <a:xfrm>
            <a:off x="1188682" y="5371659"/>
            <a:ext cx="1661236" cy="255425"/>
          </a:xfrm>
          <a:prstGeom prst="rightArrow">
            <a:avLst/>
          </a:prstGeom>
          <a:solidFill>
            <a:srgbClr val="FFFF00"/>
          </a:solidFill>
        </p:spPr>
        <p:style>
          <a:lnRef idx="0">
            <a:schemeClr val="dk1"/>
          </a:lnRef>
          <a:fillRef idx="3">
            <a:schemeClr val="dk1"/>
          </a:fillRef>
          <a:effectRef idx="3">
            <a:schemeClr val="dk1"/>
          </a:effectRef>
          <a:fontRef idx="minor">
            <a:schemeClr val="lt1"/>
          </a:fontRef>
        </p:style>
        <p:txBody>
          <a:bodyPr rtlCol="0" anchor="ctr"/>
          <a:lstStyle/>
          <a:p>
            <a:pPr algn="ctr"/>
            <a:endParaRPr lang="en-US" sz="1350" dirty="0">
              <a:solidFill>
                <a:srgbClr val="FFFF00"/>
              </a:solidFill>
            </a:endParaRPr>
          </a:p>
        </p:txBody>
      </p:sp>
    </p:spTree>
    <p:extLst>
      <p:ext uri="{BB962C8B-B14F-4D97-AF65-F5344CB8AC3E}">
        <p14:creationId xmlns:p14="http://schemas.microsoft.com/office/powerpoint/2010/main" val="3527003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895600" cy="68580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438399" y="0"/>
            <a:ext cx="6705600" cy="6858000"/>
          </a:xfrm>
          <a:prstGeom prst="rect">
            <a:avLst/>
          </a:prstGeom>
          <a:solidFill>
            <a:srgbClr val="9B7A03"/>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685800"/>
            <a:ext cx="2895600" cy="304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1239" y="4850353"/>
            <a:ext cx="8992779" cy="1883810"/>
          </a:xfrm>
          <a:prstGeom prst="rect">
            <a:avLst/>
          </a:prstGeom>
          <a:solidFill>
            <a:schemeClr val="accent6">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a:lnSpc>
                <a:spcPct val="107000"/>
              </a:lnSpc>
              <a:spcBef>
                <a:spcPts val="0"/>
              </a:spcBef>
              <a:spcAft>
                <a:spcPts val="800"/>
              </a:spcAft>
            </a:pPr>
            <a:endParaRPr lang="en-US"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pPr>
            <a:r>
              <a:rPr lang="en-US"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kesadaran</a:t>
            </a:r>
            <a:r>
              <a:rPr lang="en-US"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kritis</a:t>
            </a:r>
            <a:r>
              <a:rPr lang="en-US"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dan </a:t>
            </a:r>
            <a:r>
              <a:rPr lang="en-US"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peran</a:t>
            </a:r>
            <a:r>
              <a:rPr lang="en-US"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katalis</a:t>
            </a:r>
            <a:r>
              <a:rPr lang="en-US"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dalam</a:t>
            </a:r>
            <a:r>
              <a:rPr lang="en-US"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kehidupan</a:t>
            </a:r>
            <a:r>
              <a:rPr lang="en-US"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masyarakat</a:t>
            </a:r>
            <a:endParaRPr lang="en-US"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en-US"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Melakukan</a:t>
            </a:r>
            <a:r>
              <a:rPr lang="en-US"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pemetaan</a:t>
            </a:r>
            <a:r>
              <a:rPr lang="en-US"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situasi</a:t>
            </a:r>
            <a:r>
              <a:rPr lang="en-US"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secara</a:t>
            </a:r>
            <a:r>
              <a:rPr lang="en-US"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kritis</a:t>
            </a:r>
            <a:r>
              <a:rPr lang="en-US"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di </a:t>
            </a:r>
            <a:r>
              <a:rPr lang="en-US"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tingkat</a:t>
            </a:r>
            <a:r>
              <a:rPr lang="en-US"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masyarakat</a:t>
            </a:r>
            <a:r>
              <a:rPr lang="en-US"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dan </a:t>
            </a:r>
            <a:r>
              <a:rPr lang="en-US"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menghubungkan</a:t>
            </a:r>
            <a:r>
              <a:rPr lang="en-US" dirty="0" err="1">
                <a:solidFill>
                  <a:schemeClr val="tx1"/>
                </a:solidFill>
                <a:latin typeface="Georgia" panose="02040502050405020303" pitchFamily="18" charset="0"/>
                <a:ea typeface="Calibri" panose="020F0502020204030204" pitchFamily="34" charset="0"/>
                <a:cs typeface="Times New Roman" panose="02020603050405020304" pitchFamily="18" charset="0"/>
              </a:rPr>
              <a:t>nya</a:t>
            </a:r>
            <a:r>
              <a:rPr lang="en-US" dirty="0">
                <a:solidFill>
                  <a:schemeClr val="tx1"/>
                </a:solidFill>
                <a:latin typeface="Georgia" panose="02040502050405020303" pitchFamily="18" charset="0"/>
                <a:ea typeface="Calibri" panose="020F0502020204030204" pitchFamily="34" charset="0"/>
                <a:cs typeface="Times New Roman" panose="02020603050405020304" pitchFamily="18" charset="0"/>
              </a:rPr>
              <a:t> </a:t>
            </a:r>
            <a:r>
              <a:rPr lang="en-US" dirty="0" err="1">
                <a:solidFill>
                  <a:schemeClr val="tx1"/>
                </a:solidFill>
                <a:latin typeface="Georgia" panose="02040502050405020303" pitchFamily="18" charset="0"/>
                <a:ea typeface="Calibri" panose="020F0502020204030204" pitchFamily="34" charset="0"/>
                <a:cs typeface="Times New Roman" panose="02020603050405020304" pitchFamily="18" charset="0"/>
              </a:rPr>
              <a:t>dengan</a:t>
            </a:r>
            <a:r>
              <a:rPr lang="en-US" dirty="0">
                <a:solidFill>
                  <a:schemeClr val="tx1"/>
                </a:solidFill>
                <a:latin typeface="Georgia" panose="02040502050405020303" pitchFamily="18" charset="0"/>
                <a:ea typeface="Calibri" panose="020F0502020204030204" pitchFamily="34" charset="0"/>
                <a:cs typeface="Times New Roman" panose="02020603050405020304" pitchFamily="18" charset="0"/>
              </a:rPr>
              <a:t> </a:t>
            </a:r>
            <a:r>
              <a:rPr lang="en-US" dirty="0" err="1">
                <a:solidFill>
                  <a:schemeClr val="tx1"/>
                </a:solidFill>
                <a:latin typeface="Georgia" panose="02040502050405020303" pitchFamily="18" charset="0"/>
                <a:ea typeface="Calibri" panose="020F0502020204030204" pitchFamily="34" charset="0"/>
                <a:cs typeface="Times New Roman" panose="02020603050405020304" pitchFamily="18" charset="0"/>
              </a:rPr>
              <a:t>kebijakan</a:t>
            </a:r>
            <a:r>
              <a:rPr lang="en-US" dirty="0">
                <a:solidFill>
                  <a:schemeClr val="tx1"/>
                </a:solidFill>
                <a:latin typeface="Georgia" panose="02040502050405020303" pitchFamily="18" charset="0"/>
                <a:ea typeface="Calibri" panose="020F0502020204030204" pitchFamily="34" charset="0"/>
                <a:cs typeface="Times New Roman" panose="02020603050405020304" pitchFamily="18" charset="0"/>
              </a:rPr>
              <a:t> dan </a:t>
            </a:r>
            <a:r>
              <a:rPr lang="en-US" dirty="0" err="1">
                <a:solidFill>
                  <a:schemeClr val="tx1"/>
                </a:solidFill>
                <a:latin typeface="Georgia" panose="02040502050405020303" pitchFamily="18" charset="0"/>
                <a:ea typeface="Calibri" panose="020F0502020204030204" pitchFamily="34" charset="0"/>
                <a:cs typeface="Times New Roman" panose="02020603050405020304" pitchFamily="18" charset="0"/>
              </a:rPr>
              <a:t>kelembagaan</a:t>
            </a:r>
            <a:endParaRPr lang="en-US"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en-US"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Berkontrbusi</a:t>
            </a:r>
            <a:r>
              <a:rPr lang="en-US"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dirty="0" err="1">
                <a:solidFill>
                  <a:schemeClr val="tx1"/>
                </a:solidFill>
                <a:latin typeface="Georgia" panose="02040502050405020303" pitchFamily="18" charset="0"/>
                <a:ea typeface="Calibri" panose="020F0502020204030204" pitchFamily="34" charset="0"/>
                <a:cs typeface="Times New Roman" panose="02020603050405020304" pitchFamily="18" charset="0"/>
              </a:rPr>
              <a:t>terhadap</a:t>
            </a:r>
            <a:r>
              <a:rPr lang="en-US" dirty="0">
                <a:solidFill>
                  <a:schemeClr val="tx1"/>
                </a:solidFill>
                <a:latin typeface="Georgia" panose="02040502050405020303" pitchFamily="18" charset="0"/>
                <a:ea typeface="Calibri" panose="020F0502020204030204" pitchFamily="34" charset="0"/>
                <a:cs typeface="Times New Roman" panose="02020603050405020304" pitchFamily="18" charset="0"/>
              </a:rPr>
              <a:t> </a:t>
            </a:r>
            <a:r>
              <a:rPr lang="en-US"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proses </a:t>
            </a:r>
            <a:r>
              <a:rPr lang="en-US"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perumusan</a:t>
            </a:r>
            <a:r>
              <a:rPr lang="en-US"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kebijakan</a:t>
            </a:r>
            <a:r>
              <a:rPr lang="en-US"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melalui</a:t>
            </a:r>
            <a:r>
              <a:rPr lang="en-US"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dialog </a:t>
            </a:r>
            <a:r>
              <a:rPr lang="en-US"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demokratis</a:t>
            </a:r>
            <a:r>
              <a:rPr lang="en-US"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endParaRPr lang="en-US" dirty="0">
              <a:solidFill>
                <a:schemeClr val="tx1"/>
              </a:solidFill>
              <a:latin typeface="Georgia" panose="02040502050405020303" pitchFamily="18"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en-US"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Terhubung</a:t>
            </a:r>
            <a:r>
              <a:rPr lang="en-US"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dengan</a:t>
            </a:r>
            <a:r>
              <a:rPr lang="en-US"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jejaring</a:t>
            </a:r>
            <a:r>
              <a:rPr lang="en-US"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dan agenda </a:t>
            </a:r>
            <a:r>
              <a:rPr lang="en-US"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nasional</a:t>
            </a:r>
            <a:r>
              <a:rPr lang="en-US" dirty="0">
                <a:solidFill>
                  <a:schemeClr val="tx1"/>
                </a:solidFill>
                <a:latin typeface="Georgia" panose="02040502050405020303" pitchFamily="18" charset="0"/>
                <a:ea typeface="Calibri" panose="020F0502020204030204" pitchFamily="34" charset="0"/>
                <a:cs typeface="Times New Roman" panose="02020603050405020304" pitchFamily="18" charset="0"/>
              </a:rPr>
              <a:t>,</a:t>
            </a:r>
            <a:r>
              <a:rPr lang="en-US"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regional dan global (SDGs, </a:t>
            </a:r>
            <a:r>
              <a:rPr lang="en-US"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pembangunan</a:t>
            </a:r>
            <a:r>
              <a:rPr lang="en-US"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manusia</a:t>
            </a:r>
            <a:r>
              <a:rPr lang="en-US"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en-US"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dsb</a:t>
            </a:r>
            <a:r>
              <a:rPr lang="en-US"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a:t>
            </a:r>
            <a:endParaRPr lang="en-US"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buFont typeface="Wingdings" panose="05000000000000000000" pitchFamily="2" charset="2"/>
              <a:buChar char="§"/>
            </a:pPr>
            <a:r>
              <a:rPr lang="en-US" sz="20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4482" y="1143000"/>
            <a:ext cx="2595282"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ADE3C4A-D89C-449F-9CE3-61AB5916E317}"/>
              </a:ext>
            </a:extLst>
          </p:cNvPr>
          <p:cNvSpPr txBox="1"/>
          <p:nvPr/>
        </p:nvSpPr>
        <p:spPr>
          <a:xfrm>
            <a:off x="154969" y="1543050"/>
            <a:ext cx="2359631" cy="2677656"/>
          </a:xfrm>
          <a:prstGeom prst="rect">
            <a:avLst/>
          </a:prstGeom>
          <a:noFill/>
        </p:spPr>
        <p:txBody>
          <a:bodyPr wrap="square" rtlCol="0">
            <a:spAutoFit/>
          </a:bodyPr>
          <a:lstStyle/>
          <a:p>
            <a:r>
              <a:rPr lang="en-US" sz="2800" b="1" dirty="0">
                <a:solidFill>
                  <a:schemeClr val="bg1"/>
                </a:solidFill>
              </a:rPr>
              <a:t>Peran </a:t>
            </a:r>
            <a:r>
              <a:rPr lang="en-US" sz="2800" b="1" dirty="0" err="1">
                <a:solidFill>
                  <a:schemeClr val="bg1"/>
                </a:solidFill>
              </a:rPr>
              <a:t>Katalis</a:t>
            </a:r>
            <a:r>
              <a:rPr lang="en-US" sz="2800" b="1" dirty="0">
                <a:solidFill>
                  <a:schemeClr val="bg1"/>
                </a:solidFill>
              </a:rPr>
              <a:t> </a:t>
            </a:r>
            <a:r>
              <a:rPr lang="en-US" sz="2800" b="1" dirty="0" err="1">
                <a:solidFill>
                  <a:schemeClr val="bg1"/>
                </a:solidFill>
              </a:rPr>
              <a:t>Kaum</a:t>
            </a:r>
            <a:r>
              <a:rPr lang="en-US" sz="2800" b="1" dirty="0">
                <a:solidFill>
                  <a:schemeClr val="bg1"/>
                </a:solidFill>
              </a:rPr>
              <a:t> Muda  </a:t>
            </a:r>
            <a:r>
              <a:rPr lang="en-US" sz="2800" b="1" dirty="0" err="1">
                <a:solidFill>
                  <a:schemeClr val="bg1"/>
                </a:solidFill>
              </a:rPr>
              <a:t>Intelektual</a:t>
            </a:r>
            <a:r>
              <a:rPr lang="en-US" sz="2800" b="1" dirty="0">
                <a:solidFill>
                  <a:schemeClr val="bg1"/>
                </a:solidFill>
              </a:rPr>
              <a:t> </a:t>
            </a:r>
            <a:r>
              <a:rPr lang="en-US" sz="2800" b="1" dirty="0" err="1">
                <a:solidFill>
                  <a:schemeClr val="bg1"/>
                </a:solidFill>
              </a:rPr>
              <a:t>dalam</a:t>
            </a:r>
            <a:r>
              <a:rPr lang="en-US" sz="2800" b="1" dirty="0">
                <a:solidFill>
                  <a:schemeClr val="bg1"/>
                </a:solidFill>
              </a:rPr>
              <a:t> </a:t>
            </a:r>
            <a:r>
              <a:rPr lang="en-US" sz="2800" b="1" dirty="0" err="1">
                <a:solidFill>
                  <a:schemeClr val="bg1"/>
                </a:solidFill>
              </a:rPr>
              <a:t>Pencapaian</a:t>
            </a:r>
            <a:r>
              <a:rPr lang="en-US" sz="2800" b="1" dirty="0">
                <a:solidFill>
                  <a:schemeClr val="bg1"/>
                </a:solidFill>
              </a:rPr>
              <a:t> SDGs</a:t>
            </a:r>
            <a:endParaRPr lang="id-ID" sz="2800" b="1" dirty="0">
              <a:solidFill>
                <a:schemeClr val="bg1"/>
              </a:solidFill>
            </a:endParaRPr>
          </a:p>
        </p:txBody>
      </p:sp>
      <p:sp>
        <p:nvSpPr>
          <p:cNvPr id="10" name="TextBox 9">
            <a:extLst>
              <a:ext uri="{FF2B5EF4-FFF2-40B4-BE49-F238E27FC236}">
                <a16:creationId xmlns:a16="http://schemas.microsoft.com/office/drawing/2014/main" id="{A70E9DDB-491A-44B4-B668-58ED35E8FE3F}"/>
              </a:ext>
            </a:extLst>
          </p:cNvPr>
          <p:cNvSpPr txBox="1"/>
          <p:nvPr/>
        </p:nvSpPr>
        <p:spPr>
          <a:xfrm>
            <a:off x="2590800" y="4273795"/>
            <a:ext cx="6105525" cy="470000"/>
          </a:xfrm>
          <a:prstGeom prst="rect">
            <a:avLst/>
          </a:prstGeom>
          <a:noFill/>
        </p:spPr>
        <p:txBody>
          <a:bodyPr wrap="square">
            <a:spAutoFit/>
          </a:bodyPr>
          <a:lstStyle/>
          <a:p>
            <a:pPr marL="457200" marR="0" indent="-457200">
              <a:lnSpc>
                <a:spcPct val="107000"/>
              </a:lnSpc>
              <a:spcBef>
                <a:spcPts val="0"/>
              </a:spcBef>
              <a:spcAft>
                <a:spcPts val="800"/>
              </a:spcAft>
              <a:buFont typeface="Wingdings" panose="05000000000000000000" pitchFamily="2" charset="2"/>
              <a:buChar char="§"/>
            </a:pPr>
            <a:endPar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ontent Placeholder 2">
            <a:extLst>
              <a:ext uri="{FF2B5EF4-FFF2-40B4-BE49-F238E27FC236}">
                <a16:creationId xmlns:a16="http://schemas.microsoft.com/office/drawing/2014/main" id="{A42B89FA-8EB2-42DA-9B7A-4F434637C4B5}"/>
              </a:ext>
            </a:extLst>
          </p:cNvPr>
          <p:cNvSpPr txBox="1">
            <a:spLocks/>
          </p:cNvSpPr>
          <p:nvPr/>
        </p:nvSpPr>
        <p:spPr>
          <a:xfrm>
            <a:off x="2534190" y="123836"/>
            <a:ext cx="3828311" cy="4524363"/>
          </a:xfrm>
          <a:prstGeom prst="rect">
            <a:avLst/>
          </a:prstGeom>
          <a:solidFill>
            <a:schemeClr val="bg2">
              <a:lumMod val="25000"/>
            </a:schemeClr>
          </a:solidFill>
        </p:spPr>
        <p:style>
          <a:lnRef idx="2">
            <a:schemeClr val="dk1">
              <a:shade val="50000"/>
            </a:schemeClr>
          </a:lnRef>
          <a:fillRef idx="1">
            <a:schemeClr val="dk1"/>
          </a:fillRef>
          <a:effectRef idx="0">
            <a:schemeClr val="dk1"/>
          </a:effectRef>
          <a:fontRef idx="minor">
            <a:schemeClr val="lt1"/>
          </a:fontRef>
        </p:style>
        <p:txBody>
          <a:bodyPr vert="horz" lIns="51435" tIns="25718" rIns="51435" bIns="25718" rtlCol="0">
            <a:noAutofit/>
          </a:bodyPr>
          <a:lst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a:lstStyle>
          <a:p>
            <a:r>
              <a:rPr lang="en-US" sz="2000" b="1" i="1" dirty="0">
                <a:solidFill>
                  <a:schemeClr val="bg1"/>
                </a:solidFill>
              </a:rPr>
              <a:t>Negara </a:t>
            </a:r>
            <a:r>
              <a:rPr lang="en-US" sz="2000" b="1" i="1" dirty="0" err="1">
                <a:solidFill>
                  <a:schemeClr val="bg1"/>
                </a:solidFill>
              </a:rPr>
              <a:t>gagal</a:t>
            </a:r>
            <a:r>
              <a:rPr lang="en-US" sz="2000" b="1" i="1" dirty="0">
                <a:solidFill>
                  <a:schemeClr val="bg1"/>
                </a:solidFill>
              </a:rPr>
              <a:t> </a:t>
            </a:r>
            <a:r>
              <a:rPr lang="en-US" sz="2000" b="1" dirty="0" err="1">
                <a:solidFill>
                  <a:schemeClr val="bg1"/>
                </a:solidFill>
              </a:rPr>
              <a:t>adalah</a:t>
            </a:r>
            <a:r>
              <a:rPr lang="en-US" sz="2000" b="1" dirty="0">
                <a:solidFill>
                  <a:schemeClr val="bg1"/>
                </a:solidFill>
              </a:rPr>
              <a:t> negara yang </a:t>
            </a:r>
            <a:r>
              <a:rPr lang="en-US" sz="2000" b="1" dirty="0" err="1">
                <a:solidFill>
                  <a:schemeClr val="bg1"/>
                </a:solidFill>
              </a:rPr>
              <a:t>tidak</a:t>
            </a:r>
            <a:r>
              <a:rPr lang="en-US" sz="2000" b="1" dirty="0">
                <a:solidFill>
                  <a:schemeClr val="bg1"/>
                </a:solidFill>
              </a:rPr>
              <a:t> </a:t>
            </a:r>
            <a:r>
              <a:rPr lang="en-US" sz="2000" b="1" dirty="0" err="1">
                <a:solidFill>
                  <a:schemeClr val="bg1"/>
                </a:solidFill>
              </a:rPr>
              <a:t>mampu</a:t>
            </a:r>
            <a:r>
              <a:rPr lang="en-US" sz="2000" b="1" dirty="0">
                <a:solidFill>
                  <a:schemeClr val="bg1"/>
                </a:solidFill>
              </a:rPr>
              <a:t> </a:t>
            </a:r>
            <a:r>
              <a:rPr lang="en-US" sz="2000" b="1" dirty="0" err="1">
                <a:solidFill>
                  <a:schemeClr val="bg1"/>
                </a:solidFill>
              </a:rPr>
              <a:t>menjamin</a:t>
            </a:r>
            <a:r>
              <a:rPr lang="en-US" sz="2000" b="1" dirty="0">
                <a:solidFill>
                  <a:schemeClr val="bg1"/>
                </a:solidFill>
              </a:rPr>
              <a:t> </a:t>
            </a:r>
            <a:r>
              <a:rPr lang="en-US" sz="2000" b="1" dirty="0" err="1">
                <a:solidFill>
                  <a:schemeClr val="bg1"/>
                </a:solidFill>
              </a:rPr>
              <a:t>kebebasan</a:t>
            </a:r>
            <a:r>
              <a:rPr lang="en-US" sz="2000" b="1" dirty="0">
                <a:solidFill>
                  <a:schemeClr val="bg1"/>
                </a:solidFill>
              </a:rPr>
              <a:t> </a:t>
            </a:r>
            <a:r>
              <a:rPr lang="en-US" sz="2000" b="1" dirty="0" err="1">
                <a:solidFill>
                  <a:schemeClr val="bg1"/>
                </a:solidFill>
              </a:rPr>
              <a:t>warganya</a:t>
            </a:r>
            <a:r>
              <a:rPr lang="en-US" sz="2000" b="1" dirty="0">
                <a:solidFill>
                  <a:schemeClr val="bg1"/>
                </a:solidFill>
              </a:rPr>
              <a:t>. </a:t>
            </a:r>
            <a:r>
              <a:rPr lang="en-US" sz="2000" b="1" dirty="0" err="1">
                <a:solidFill>
                  <a:schemeClr val="bg1"/>
                </a:solidFill>
              </a:rPr>
              <a:t>Bebas</a:t>
            </a:r>
            <a:r>
              <a:rPr lang="en-US" sz="2000" b="1" dirty="0">
                <a:solidFill>
                  <a:schemeClr val="bg1"/>
                </a:solidFill>
              </a:rPr>
              <a:t> </a:t>
            </a:r>
            <a:r>
              <a:rPr lang="en-US" sz="2000" b="1" dirty="0" err="1">
                <a:solidFill>
                  <a:schemeClr val="bg1"/>
                </a:solidFill>
              </a:rPr>
              <a:t>dari</a:t>
            </a:r>
            <a:r>
              <a:rPr lang="en-US" sz="2000" b="1" dirty="0">
                <a:solidFill>
                  <a:schemeClr val="bg1"/>
                </a:solidFill>
              </a:rPr>
              <a:t> </a:t>
            </a:r>
            <a:r>
              <a:rPr lang="en-US" sz="2000" b="1" dirty="0" err="1">
                <a:solidFill>
                  <a:schemeClr val="bg1"/>
                </a:solidFill>
              </a:rPr>
              <a:t>kekerasan</a:t>
            </a:r>
            <a:r>
              <a:rPr lang="en-US" sz="2000" b="1" dirty="0">
                <a:solidFill>
                  <a:schemeClr val="bg1"/>
                </a:solidFill>
              </a:rPr>
              <a:t>, rasa </a:t>
            </a:r>
            <a:r>
              <a:rPr lang="en-US" sz="2000" b="1" dirty="0" err="1">
                <a:solidFill>
                  <a:schemeClr val="bg1"/>
                </a:solidFill>
              </a:rPr>
              <a:t>takut</a:t>
            </a:r>
            <a:r>
              <a:rPr lang="en-US" sz="2000" b="1" dirty="0">
                <a:solidFill>
                  <a:schemeClr val="bg1"/>
                </a:solidFill>
              </a:rPr>
              <a:t>, </a:t>
            </a:r>
            <a:r>
              <a:rPr lang="en-US" sz="2000" b="1" dirty="0" err="1">
                <a:solidFill>
                  <a:schemeClr val="bg1"/>
                </a:solidFill>
              </a:rPr>
              <a:t>kelaparan</a:t>
            </a:r>
            <a:r>
              <a:rPr lang="en-US" sz="2000" b="1" dirty="0">
                <a:solidFill>
                  <a:schemeClr val="bg1"/>
                </a:solidFill>
              </a:rPr>
              <a:t>, </a:t>
            </a:r>
            <a:r>
              <a:rPr lang="en-US" sz="2000" b="1" dirty="0" err="1">
                <a:solidFill>
                  <a:schemeClr val="bg1"/>
                </a:solidFill>
              </a:rPr>
              <a:t>kemiskinan</a:t>
            </a:r>
            <a:r>
              <a:rPr lang="en-US" sz="2000" b="1" dirty="0">
                <a:solidFill>
                  <a:schemeClr val="bg1"/>
                </a:solidFill>
              </a:rPr>
              <a:t> dan </a:t>
            </a:r>
            <a:r>
              <a:rPr lang="en-US" sz="2000" b="1" dirty="0" err="1">
                <a:solidFill>
                  <a:schemeClr val="bg1"/>
                </a:solidFill>
              </a:rPr>
              <a:t>ketimpangan</a:t>
            </a:r>
            <a:r>
              <a:rPr lang="en-US" sz="2000" b="1" dirty="0">
                <a:solidFill>
                  <a:schemeClr val="bg1"/>
                </a:solidFill>
              </a:rPr>
              <a:t> </a:t>
            </a:r>
            <a:r>
              <a:rPr lang="en-US" sz="2000" b="1" dirty="0" err="1">
                <a:solidFill>
                  <a:schemeClr val="bg1"/>
                </a:solidFill>
              </a:rPr>
              <a:t>ekstrim</a:t>
            </a:r>
            <a:r>
              <a:rPr lang="en-US" sz="2000" b="1" dirty="0">
                <a:solidFill>
                  <a:schemeClr val="bg1"/>
                </a:solidFill>
              </a:rPr>
              <a:t>, </a:t>
            </a:r>
            <a:r>
              <a:rPr lang="en-US" sz="2000" b="1" dirty="0" err="1">
                <a:solidFill>
                  <a:schemeClr val="bg1"/>
                </a:solidFill>
              </a:rPr>
              <a:t>serta</a:t>
            </a:r>
            <a:r>
              <a:rPr lang="en-US" sz="2000" b="1" dirty="0">
                <a:solidFill>
                  <a:schemeClr val="bg1"/>
                </a:solidFill>
              </a:rPr>
              <a:t> </a:t>
            </a:r>
            <a:r>
              <a:rPr lang="en-US" sz="2000" b="1" dirty="0" err="1">
                <a:solidFill>
                  <a:schemeClr val="bg1"/>
                </a:solidFill>
              </a:rPr>
              <a:t>bebas</a:t>
            </a:r>
            <a:r>
              <a:rPr lang="en-US" sz="2000" b="1" dirty="0">
                <a:solidFill>
                  <a:schemeClr val="bg1"/>
                </a:solidFill>
              </a:rPr>
              <a:t> </a:t>
            </a:r>
            <a:r>
              <a:rPr lang="en-US" sz="2000" b="1" dirty="0" err="1">
                <a:solidFill>
                  <a:schemeClr val="bg1"/>
                </a:solidFill>
              </a:rPr>
              <a:t>untuk</a:t>
            </a:r>
            <a:r>
              <a:rPr lang="en-US" sz="2000" b="1" dirty="0">
                <a:solidFill>
                  <a:schemeClr val="bg1"/>
                </a:solidFill>
              </a:rPr>
              <a:t> </a:t>
            </a:r>
            <a:r>
              <a:rPr lang="en-US" sz="2000" b="1" dirty="0" err="1">
                <a:solidFill>
                  <a:schemeClr val="bg1"/>
                </a:solidFill>
              </a:rPr>
              <a:t>menjalani</a:t>
            </a:r>
            <a:r>
              <a:rPr lang="en-US" sz="2000" b="1" dirty="0">
                <a:solidFill>
                  <a:schemeClr val="bg1"/>
                </a:solidFill>
              </a:rPr>
              <a:t> </a:t>
            </a:r>
            <a:r>
              <a:rPr lang="en-US" sz="2000" b="1" dirty="0" err="1">
                <a:solidFill>
                  <a:schemeClr val="bg1"/>
                </a:solidFill>
              </a:rPr>
              <a:t>hidup</a:t>
            </a:r>
            <a:r>
              <a:rPr lang="en-US" sz="2000" b="1" dirty="0">
                <a:solidFill>
                  <a:schemeClr val="bg1"/>
                </a:solidFill>
              </a:rPr>
              <a:t> </a:t>
            </a:r>
            <a:r>
              <a:rPr lang="en-US" sz="2000" b="1" dirty="0" err="1">
                <a:solidFill>
                  <a:schemeClr val="bg1"/>
                </a:solidFill>
              </a:rPr>
              <a:t>layak</a:t>
            </a:r>
            <a:r>
              <a:rPr lang="en-US" sz="2000" b="1" dirty="0">
                <a:solidFill>
                  <a:schemeClr val="bg1"/>
                </a:solidFill>
              </a:rPr>
              <a:t>, </a:t>
            </a:r>
            <a:r>
              <a:rPr lang="en-US" sz="2000" b="1" dirty="0" err="1">
                <a:solidFill>
                  <a:schemeClr val="bg1"/>
                </a:solidFill>
              </a:rPr>
              <a:t>mendapatkan</a:t>
            </a:r>
            <a:r>
              <a:rPr lang="en-US" sz="2000" b="1" dirty="0">
                <a:solidFill>
                  <a:schemeClr val="bg1"/>
                </a:solidFill>
              </a:rPr>
              <a:t> </a:t>
            </a:r>
            <a:r>
              <a:rPr lang="en-US" sz="2000" b="1" dirty="0" err="1">
                <a:solidFill>
                  <a:schemeClr val="bg1"/>
                </a:solidFill>
              </a:rPr>
              <a:t>layanan</a:t>
            </a:r>
            <a:r>
              <a:rPr lang="en-US" sz="2000" b="1" dirty="0">
                <a:solidFill>
                  <a:schemeClr val="bg1"/>
                </a:solidFill>
              </a:rPr>
              <a:t> </a:t>
            </a:r>
            <a:r>
              <a:rPr lang="en-US" sz="2000" b="1" dirty="0" err="1">
                <a:solidFill>
                  <a:schemeClr val="bg1"/>
                </a:solidFill>
              </a:rPr>
              <a:t>publik</a:t>
            </a:r>
            <a:r>
              <a:rPr lang="en-US" sz="2000" b="1" dirty="0">
                <a:solidFill>
                  <a:schemeClr val="bg1"/>
                </a:solidFill>
              </a:rPr>
              <a:t>, dan </a:t>
            </a:r>
            <a:r>
              <a:rPr lang="en-US" sz="2000" b="1" dirty="0" err="1">
                <a:solidFill>
                  <a:schemeClr val="bg1"/>
                </a:solidFill>
              </a:rPr>
              <a:t>mengeyam</a:t>
            </a:r>
            <a:r>
              <a:rPr lang="en-US" sz="2000" b="1" dirty="0">
                <a:solidFill>
                  <a:schemeClr val="bg1"/>
                </a:solidFill>
              </a:rPr>
              <a:t> </a:t>
            </a:r>
            <a:r>
              <a:rPr lang="en-US" sz="2000" b="1" dirty="0" err="1">
                <a:solidFill>
                  <a:schemeClr val="bg1"/>
                </a:solidFill>
              </a:rPr>
              <a:t>pelbagai</a:t>
            </a:r>
            <a:r>
              <a:rPr lang="en-US" sz="2000" b="1" dirty="0">
                <a:solidFill>
                  <a:schemeClr val="bg1"/>
                </a:solidFill>
              </a:rPr>
              <a:t> </a:t>
            </a:r>
            <a:r>
              <a:rPr lang="en-US" sz="2000" b="1" dirty="0" err="1">
                <a:solidFill>
                  <a:schemeClr val="bg1"/>
                </a:solidFill>
              </a:rPr>
              <a:t>kebutuhan</a:t>
            </a:r>
            <a:r>
              <a:rPr lang="en-US" sz="2000" b="1" dirty="0">
                <a:solidFill>
                  <a:schemeClr val="bg1"/>
                </a:solidFill>
              </a:rPr>
              <a:t> </a:t>
            </a:r>
            <a:r>
              <a:rPr lang="en-US" sz="2000" b="1" dirty="0" err="1">
                <a:solidFill>
                  <a:schemeClr val="bg1"/>
                </a:solidFill>
              </a:rPr>
              <a:t>dasar</a:t>
            </a:r>
            <a:r>
              <a:rPr lang="en-US" sz="2000" b="1" dirty="0">
                <a:solidFill>
                  <a:schemeClr val="bg1"/>
                </a:solidFill>
              </a:rPr>
              <a:t> </a:t>
            </a:r>
            <a:r>
              <a:rPr lang="en-US" sz="2000" b="1" dirty="0" err="1">
                <a:solidFill>
                  <a:schemeClr val="bg1"/>
                </a:solidFill>
              </a:rPr>
              <a:t>lainnya</a:t>
            </a:r>
            <a:endParaRPr lang="en-US" sz="2000" b="1" dirty="0">
              <a:solidFill>
                <a:schemeClr val="bg1"/>
              </a:solidFill>
            </a:endParaRPr>
          </a:p>
          <a:p>
            <a:r>
              <a:rPr lang="en-US" sz="2000" b="1" i="1" dirty="0" err="1">
                <a:solidFill>
                  <a:srgbClr val="FFFF00"/>
                </a:solidFill>
              </a:rPr>
              <a:t>Penyebab</a:t>
            </a:r>
            <a:r>
              <a:rPr lang="en-US" sz="2000" b="1" i="1" dirty="0">
                <a:solidFill>
                  <a:srgbClr val="FFFF00"/>
                </a:solidFill>
              </a:rPr>
              <a:t> </a:t>
            </a:r>
            <a:r>
              <a:rPr lang="en-US" sz="2000" b="1" i="1" dirty="0" err="1">
                <a:solidFill>
                  <a:srgbClr val="FFFF00"/>
                </a:solidFill>
              </a:rPr>
              <a:t>utama</a:t>
            </a:r>
            <a:r>
              <a:rPr lang="en-US" sz="2000" b="1" i="1" dirty="0">
                <a:solidFill>
                  <a:srgbClr val="FFFF00"/>
                </a:solidFill>
              </a:rPr>
              <a:t>: </a:t>
            </a:r>
            <a:r>
              <a:rPr lang="en-US" sz="2000" b="1" i="1" dirty="0" err="1">
                <a:solidFill>
                  <a:srgbClr val="FFFF00"/>
                </a:solidFill>
              </a:rPr>
              <a:t>sistem</a:t>
            </a:r>
            <a:r>
              <a:rPr lang="en-US" sz="2000" b="1" i="1" dirty="0">
                <a:solidFill>
                  <a:srgbClr val="FFFF00"/>
                </a:solidFill>
              </a:rPr>
              <a:t>/</a:t>
            </a:r>
            <a:r>
              <a:rPr lang="en-US" sz="2000" b="1" i="1" dirty="0" err="1">
                <a:solidFill>
                  <a:srgbClr val="FFFF00"/>
                </a:solidFill>
              </a:rPr>
              <a:t>lembaga</a:t>
            </a:r>
            <a:r>
              <a:rPr lang="en-US" sz="2000" b="1" i="1" dirty="0">
                <a:solidFill>
                  <a:srgbClr val="FFFF00"/>
                </a:solidFill>
              </a:rPr>
              <a:t> </a:t>
            </a:r>
            <a:r>
              <a:rPr lang="en-US" sz="2000" b="1" i="1" dirty="0" err="1">
                <a:solidFill>
                  <a:srgbClr val="FFFF00"/>
                </a:solidFill>
              </a:rPr>
              <a:t>ekstraktif</a:t>
            </a:r>
            <a:r>
              <a:rPr lang="en-US" sz="2000" b="1" i="1" dirty="0">
                <a:solidFill>
                  <a:srgbClr val="FFFF00"/>
                </a:solidFill>
              </a:rPr>
              <a:t> yang </a:t>
            </a:r>
            <a:r>
              <a:rPr lang="en-US" sz="2000" b="1" i="1" dirty="0" err="1">
                <a:solidFill>
                  <a:srgbClr val="FFFF00"/>
                </a:solidFill>
              </a:rPr>
              <a:t>jadi</a:t>
            </a:r>
            <a:r>
              <a:rPr lang="en-US" sz="2000" b="1" i="1" dirty="0">
                <a:solidFill>
                  <a:srgbClr val="FFFF00"/>
                </a:solidFill>
              </a:rPr>
              <a:t> </a:t>
            </a:r>
            <a:r>
              <a:rPr lang="en-US" sz="2000" b="1" i="1" dirty="0" err="1">
                <a:solidFill>
                  <a:srgbClr val="FFFF00"/>
                </a:solidFill>
              </a:rPr>
              <a:t>lahan</a:t>
            </a:r>
            <a:r>
              <a:rPr lang="en-US" sz="2000" b="1" i="1" dirty="0">
                <a:solidFill>
                  <a:srgbClr val="FFFF00"/>
                </a:solidFill>
              </a:rPr>
              <a:t> </a:t>
            </a:r>
            <a:r>
              <a:rPr lang="en-US" sz="2000" b="1" i="1" dirty="0" err="1">
                <a:solidFill>
                  <a:srgbClr val="FFFF00"/>
                </a:solidFill>
              </a:rPr>
              <a:t>subur</a:t>
            </a:r>
            <a:r>
              <a:rPr lang="en-US" sz="2000" b="1" i="1" dirty="0">
                <a:solidFill>
                  <a:srgbClr val="FFFF00"/>
                </a:solidFill>
              </a:rPr>
              <a:t> </a:t>
            </a:r>
            <a:r>
              <a:rPr lang="en-US" sz="2000" b="1" i="1" dirty="0" err="1">
                <a:solidFill>
                  <a:srgbClr val="FFFF00"/>
                </a:solidFill>
              </a:rPr>
              <a:t>oligarki</a:t>
            </a:r>
            <a:r>
              <a:rPr lang="en-US" sz="2000" b="1" i="1" dirty="0">
                <a:solidFill>
                  <a:srgbClr val="FFFF00"/>
                </a:solidFill>
              </a:rPr>
              <a:t>  dan </a:t>
            </a:r>
            <a:r>
              <a:rPr lang="en-US" sz="2000" b="1" i="1" dirty="0" err="1">
                <a:solidFill>
                  <a:srgbClr val="FFFF00"/>
                </a:solidFill>
              </a:rPr>
              <a:t>korupsi</a:t>
            </a:r>
            <a:endParaRPr lang="en-US" sz="2000" i="1" dirty="0">
              <a:solidFill>
                <a:srgbClr val="FFFF00"/>
              </a:solidFill>
            </a:endParaRPr>
          </a:p>
        </p:txBody>
      </p:sp>
      <p:pic>
        <p:nvPicPr>
          <p:cNvPr id="13" name="Picture 12">
            <a:extLst>
              <a:ext uri="{FF2B5EF4-FFF2-40B4-BE49-F238E27FC236}">
                <a16:creationId xmlns:a16="http://schemas.microsoft.com/office/drawing/2014/main" id="{60B33FD6-6409-411D-9368-3A9BFAEC6C4B}"/>
              </a:ext>
            </a:extLst>
          </p:cNvPr>
          <p:cNvPicPr>
            <a:picLocks noChangeAspect="1"/>
          </p:cNvPicPr>
          <p:nvPr/>
        </p:nvPicPr>
        <p:blipFill>
          <a:blip r:embed="rId2"/>
          <a:stretch>
            <a:fillRect/>
          </a:stretch>
        </p:blipFill>
        <p:spPr>
          <a:xfrm rot="4170385">
            <a:off x="5877084" y="1311222"/>
            <a:ext cx="1261430" cy="965081"/>
          </a:xfrm>
          <a:prstGeom prst="rect">
            <a:avLst/>
          </a:prstGeom>
        </p:spPr>
      </p:pic>
      <p:pic>
        <p:nvPicPr>
          <p:cNvPr id="14" name="Picture 13">
            <a:extLst>
              <a:ext uri="{FF2B5EF4-FFF2-40B4-BE49-F238E27FC236}">
                <a16:creationId xmlns:a16="http://schemas.microsoft.com/office/drawing/2014/main" id="{780A1DC1-C0B5-4E0F-B80C-6C5E5CFD9ADE}"/>
              </a:ext>
            </a:extLst>
          </p:cNvPr>
          <p:cNvPicPr>
            <a:picLocks noChangeAspect="1"/>
          </p:cNvPicPr>
          <p:nvPr/>
        </p:nvPicPr>
        <p:blipFill>
          <a:blip r:embed="rId3"/>
          <a:stretch>
            <a:fillRect/>
          </a:stretch>
        </p:blipFill>
        <p:spPr>
          <a:xfrm rot="4630517">
            <a:off x="6503604" y="271108"/>
            <a:ext cx="1050824" cy="938354"/>
          </a:xfrm>
          <a:prstGeom prst="rect">
            <a:avLst/>
          </a:prstGeom>
        </p:spPr>
      </p:pic>
      <p:pic>
        <p:nvPicPr>
          <p:cNvPr id="15" name="Picture 14">
            <a:extLst>
              <a:ext uri="{FF2B5EF4-FFF2-40B4-BE49-F238E27FC236}">
                <a16:creationId xmlns:a16="http://schemas.microsoft.com/office/drawing/2014/main" id="{72955332-1264-4A03-B3AF-6C8C60E57F21}"/>
              </a:ext>
            </a:extLst>
          </p:cNvPr>
          <p:cNvPicPr>
            <a:picLocks noChangeAspect="1"/>
          </p:cNvPicPr>
          <p:nvPr/>
        </p:nvPicPr>
        <p:blipFill>
          <a:blip r:embed="rId4"/>
          <a:stretch>
            <a:fillRect/>
          </a:stretch>
        </p:blipFill>
        <p:spPr>
          <a:xfrm rot="4565733">
            <a:off x="7057513" y="686305"/>
            <a:ext cx="1044337" cy="792388"/>
          </a:xfrm>
          <a:prstGeom prst="rect">
            <a:avLst/>
          </a:prstGeom>
        </p:spPr>
      </p:pic>
      <p:pic>
        <p:nvPicPr>
          <p:cNvPr id="16" name="Picture 15">
            <a:extLst>
              <a:ext uri="{FF2B5EF4-FFF2-40B4-BE49-F238E27FC236}">
                <a16:creationId xmlns:a16="http://schemas.microsoft.com/office/drawing/2014/main" id="{75AD8FAE-4569-40D5-AFFB-4E1F897E59D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946889">
            <a:off x="7888650" y="145980"/>
            <a:ext cx="870640" cy="1267589"/>
          </a:xfrm>
          <a:prstGeom prst="rect">
            <a:avLst/>
          </a:prstGeom>
        </p:spPr>
      </p:pic>
      <p:pic>
        <p:nvPicPr>
          <p:cNvPr id="17" name="Picture 16">
            <a:extLst>
              <a:ext uri="{FF2B5EF4-FFF2-40B4-BE49-F238E27FC236}">
                <a16:creationId xmlns:a16="http://schemas.microsoft.com/office/drawing/2014/main" id="{C4FC3C6D-3EE1-4A01-8D33-72785B29ECC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546911">
            <a:off x="7315573" y="1576737"/>
            <a:ext cx="834828" cy="1074893"/>
          </a:xfrm>
          <a:prstGeom prst="rect">
            <a:avLst/>
          </a:prstGeom>
        </p:spPr>
      </p:pic>
      <p:pic>
        <p:nvPicPr>
          <p:cNvPr id="18" name="Picture 17">
            <a:extLst>
              <a:ext uri="{FF2B5EF4-FFF2-40B4-BE49-F238E27FC236}">
                <a16:creationId xmlns:a16="http://schemas.microsoft.com/office/drawing/2014/main" id="{88F78BA3-C0B0-4E4E-B8D9-AAF496E4C8D2}"/>
              </a:ext>
            </a:extLst>
          </p:cNvPr>
          <p:cNvPicPr>
            <a:picLocks noChangeAspect="1"/>
          </p:cNvPicPr>
          <p:nvPr/>
        </p:nvPicPr>
        <p:blipFill>
          <a:blip r:embed="rId7"/>
          <a:stretch>
            <a:fillRect/>
          </a:stretch>
        </p:blipFill>
        <p:spPr>
          <a:xfrm rot="594556">
            <a:off x="6803801" y="1108311"/>
            <a:ext cx="753632" cy="905405"/>
          </a:xfrm>
          <a:prstGeom prst="rect">
            <a:avLst/>
          </a:prstGeom>
        </p:spPr>
      </p:pic>
      <p:pic>
        <p:nvPicPr>
          <p:cNvPr id="19" name="Picture 18">
            <a:extLst>
              <a:ext uri="{FF2B5EF4-FFF2-40B4-BE49-F238E27FC236}">
                <a16:creationId xmlns:a16="http://schemas.microsoft.com/office/drawing/2014/main" id="{DAD63036-CA18-4E0F-A46E-36DB3B506E4D}"/>
              </a:ext>
            </a:extLst>
          </p:cNvPr>
          <p:cNvPicPr>
            <a:picLocks noChangeAspect="1"/>
          </p:cNvPicPr>
          <p:nvPr/>
        </p:nvPicPr>
        <p:blipFill>
          <a:blip r:embed="rId8"/>
          <a:stretch>
            <a:fillRect/>
          </a:stretch>
        </p:blipFill>
        <p:spPr>
          <a:xfrm rot="706274">
            <a:off x="8052415" y="905613"/>
            <a:ext cx="914405" cy="1140535"/>
          </a:xfrm>
          <a:prstGeom prst="rect">
            <a:avLst/>
          </a:prstGeom>
        </p:spPr>
      </p:pic>
    </p:spTree>
    <p:extLst>
      <p:ext uri="{BB962C8B-B14F-4D97-AF65-F5344CB8AC3E}">
        <p14:creationId xmlns:p14="http://schemas.microsoft.com/office/powerpoint/2010/main" val="3617475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3" name="Straight Connector 62">
            <a:extLst>
              <a:ext uri="{FF2B5EF4-FFF2-40B4-BE49-F238E27FC236}">
                <a16:creationId xmlns:a16="http://schemas.microsoft.com/office/drawing/2014/main" id="{040AD40B-2E2F-4A50-AF9F-17242FEC2398}"/>
              </a:ext>
            </a:extLst>
          </p:cNvPr>
          <p:cNvCxnSpPr/>
          <p:nvPr/>
        </p:nvCxnSpPr>
        <p:spPr>
          <a:xfrm>
            <a:off x="292406" y="4123912"/>
            <a:ext cx="0" cy="1572038"/>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84795583-30CF-4E58-A2FE-155696084AF7}"/>
              </a:ext>
            </a:extLst>
          </p:cNvPr>
          <p:cNvCxnSpPr>
            <a:cxnSpLocks/>
          </p:cNvCxnSpPr>
          <p:nvPr/>
        </p:nvCxnSpPr>
        <p:spPr>
          <a:xfrm>
            <a:off x="3285102" y="4120768"/>
            <a:ext cx="0" cy="277779"/>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6E156A92-36AE-4C21-8986-52AF5E584015}"/>
              </a:ext>
            </a:extLst>
          </p:cNvPr>
          <p:cNvCxnSpPr>
            <a:cxnSpLocks/>
            <a:endCxn id="80" idx="0"/>
          </p:cNvCxnSpPr>
          <p:nvPr/>
        </p:nvCxnSpPr>
        <p:spPr>
          <a:xfrm>
            <a:off x="6349715" y="4120768"/>
            <a:ext cx="0" cy="711318"/>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3C78C184-D2B6-4CE6-A14C-C70EA019144F}"/>
              </a:ext>
            </a:extLst>
          </p:cNvPr>
          <p:cNvSpPr/>
          <p:nvPr/>
        </p:nvSpPr>
        <p:spPr>
          <a:xfrm>
            <a:off x="0" y="2174328"/>
            <a:ext cx="9144000" cy="1950229"/>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 name="Text Placeholder 4">
            <a:extLst>
              <a:ext uri="{FF2B5EF4-FFF2-40B4-BE49-F238E27FC236}">
                <a16:creationId xmlns:a16="http://schemas.microsoft.com/office/drawing/2014/main" id="{39431B4B-7488-43E6-BED7-BBA11CAB65B6}"/>
              </a:ext>
            </a:extLst>
          </p:cNvPr>
          <p:cNvSpPr txBox="1">
            <a:spLocks/>
          </p:cNvSpPr>
          <p:nvPr/>
        </p:nvSpPr>
        <p:spPr>
          <a:xfrm>
            <a:off x="292406" y="3170274"/>
            <a:ext cx="2224889" cy="253523"/>
          </a:xfrm>
          <a:prstGeom prst="rect">
            <a:avLst/>
          </a:prstGeom>
        </p:spPr>
        <p:txBody>
          <a:bodyPr vert="horz" lIns="0" tIns="30378" rIns="0" bIns="30378" anchor="ctr"/>
          <a:lstStyle>
            <a:lvl1pPr marL="0" indent="0" algn="ctr" defTabSz="405037" rtl="0" eaLnBrk="1" latinLnBrk="0" hangingPunct="1">
              <a:lnSpc>
                <a:spcPct val="100000"/>
              </a:lnSpc>
              <a:spcBef>
                <a:spcPts val="0"/>
              </a:spcBef>
              <a:buFont typeface="Arial"/>
              <a:buNone/>
              <a:defRPr sz="1600" b="1" kern="1200" baseline="0">
                <a:solidFill>
                  <a:schemeClr val="bg1"/>
                </a:solidFill>
                <a:latin typeface="Lato Light"/>
                <a:ea typeface="+mn-ea"/>
                <a:cs typeface="Lato Light"/>
              </a:defRPr>
            </a:lvl1pPr>
            <a:lvl2pPr marL="658184" indent="-253147" algn="l" defTabSz="405037" rtl="0" eaLnBrk="1" latinLnBrk="0" hangingPunct="1">
              <a:spcBef>
                <a:spcPct val="20000"/>
              </a:spcBef>
              <a:buFont typeface="Arial"/>
              <a:buChar char="–"/>
              <a:defRPr sz="2500" kern="1200">
                <a:solidFill>
                  <a:schemeClr val="tx1"/>
                </a:solidFill>
                <a:latin typeface="+mn-lt"/>
                <a:ea typeface="+mn-ea"/>
                <a:cs typeface="+mn-cs"/>
              </a:defRPr>
            </a:lvl2pPr>
            <a:lvl3pPr marL="1012591" indent="-202518" algn="l" defTabSz="405037" rtl="0" eaLnBrk="1" latinLnBrk="0" hangingPunct="1">
              <a:spcBef>
                <a:spcPct val="20000"/>
              </a:spcBef>
              <a:buFont typeface="Arial"/>
              <a:buChar char="•"/>
              <a:defRPr sz="2100" kern="1200">
                <a:solidFill>
                  <a:schemeClr val="tx1"/>
                </a:solidFill>
                <a:latin typeface="+mn-lt"/>
                <a:ea typeface="+mn-ea"/>
                <a:cs typeface="+mn-cs"/>
              </a:defRPr>
            </a:lvl3pPr>
            <a:lvl4pPr marL="1417626" indent="-202518" algn="l" defTabSz="405037" rtl="0" eaLnBrk="1" latinLnBrk="0" hangingPunct="1">
              <a:spcBef>
                <a:spcPct val="20000"/>
              </a:spcBef>
              <a:buFont typeface="Arial"/>
              <a:buChar char="–"/>
              <a:defRPr sz="1800" kern="1200">
                <a:solidFill>
                  <a:schemeClr val="tx1"/>
                </a:solidFill>
                <a:latin typeface="+mn-lt"/>
                <a:ea typeface="+mn-ea"/>
                <a:cs typeface="+mn-cs"/>
              </a:defRPr>
            </a:lvl4pPr>
            <a:lvl5pPr marL="1822662" indent="-202518" algn="l" defTabSz="405037" rtl="0" eaLnBrk="1" latinLnBrk="0" hangingPunct="1">
              <a:spcBef>
                <a:spcPct val="20000"/>
              </a:spcBef>
              <a:buFont typeface="Arial"/>
              <a:buChar char="»"/>
              <a:defRPr sz="1800" kern="1200">
                <a:solidFill>
                  <a:schemeClr val="tx1"/>
                </a:solidFill>
                <a:latin typeface="+mn-lt"/>
                <a:ea typeface="+mn-ea"/>
                <a:cs typeface="+mn-cs"/>
              </a:defRPr>
            </a:lvl5pPr>
            <a:lvl6pPr marL="2227698" indent="-202518" algn="l" defTabSz="405037" rtl="0" eaLnBrk="1" latinLnBrk="0" hangingPunct="1">
              <a:spcBef>
                <a:spcPct val="20000"/>
              </a:spcBef>
              <a:buFont typeface="Arial"/>
              <a:buChar char="•"/>
              <a:defRPr sz="1800" kern="1200">
                <a:solidFill>
                  <a:schemeClr val="tx1"/>
                </a:solidFill>
                <a:latin typeface="+mn-lt"/>
                <a:ea typeface="+mn-ea"/>
                <a:cs typeface="+mn-cs"/>
              </a:defRPr>
            </a:lvl6pPr>
            <a:lvl7pPr marL="2632735" indent="-202518" algn="l" defTabSz="405037" rtl="0" eaLnBrk="1" latinLnBrk="0" hangingPunct="1">
              <a:spcBef>
                <a:spcPct val="20000"/>
              </a:spcBef>
              <a:buFont typeface="Arial"/>
              <a:buChar char="•"/>
              <a:defRPr sz="1800" kern="1200">
                <a:solidFill>
                  <a:schemeClr val="tx1"/>
                </a:solidFill>
                <a:latin typeface="+mn-lt"/>
                <a:ea typeface="+mn-ea"/>
                <a:cs typeface="+mn-cs"/>
              </a:defRPr>
            </a:lvl7pPr>
            <a:lvl8pPr marL="3037771" indent="-202518" algn="l" defTabSz="405037" rtl="0" eaLnBrk="1" latinLnBrk="0" hangingPunct="1">
              <a:spcBef>
                <a:spcPct val="20000"/>
              </a:spcBef>
              <a:buFont typeface="Arial"/>
              <a:buChar char="•"/>
              <a:defRPr sz="1800" kern="1200">
                <a:solidFill>
                  <a:schemeClr val="tx1"/>
                </a:solidFill>
                <a:latin typeface="+mn-lt"/>
                <a:ea typeface="+mn-ea"/>
                <a:cs typeface="+mn-cs"/>
              </a:defRPr>
            </a:lvl8pPr>
            <a:lvl9pPr marL="3442807" indent="-202518" algn="l" defTabSz="405037" rtl="0" eaLnBrk="1" latinLnBrk="0" hangingPunct="1">
              <a:spcBef>
                <a:spcPct val="20000"/>
              </a:spcBef>
              <a:buFont typeface="Arial"/>
              <a:buChar char="•"/>
              <a:defRPr sz="1800" kern="1200">
                <a:solidFill>
                  <a:schemeClr val="tx1"/>
                </a:solidFill>
                <a:latin typeface="+mn-lt"/>
                <a:ea typeface="+mn-ea"/>
                <a:cs typeface="+mn-cs"/>
              </a:defRPr>
            </a:lvl9pPr>
          </a:lstStyle>
          <a:p>
            <a:pPr defTabSz="303778">
              <a:defRPr/>
            </a:pPr>
            <a:r>
              <a:rPr lang="id-ID" sz="2100" dirty="0">
                <a:solidFill>
                  <a:sysClr val="window" lastClr="FFFFFF"/>
                </a:solidFill>
              </a:rPr>
              <a:t>Tujuan Nasional</a:t>
            </a:r>
            <a:endParaRPr lang="en-US" sz="2100" dirty="0">
              <a:solidFill>
                <a:sysClr val="window" lastClr="FFFFFF"/>
              </a:solidFill>
            </a:endParaRPr>
          </a:p>
        </p:txBody>
      </p:sp>
      <p:sp>
        <p:nvSpPr>
          <p:cNvPr id="30" name="Text Placeholder 5">
            <a:extLst>
              <a:ext uri="{FF2B5EF4-FFF2-40B4-BE49-F238E27FC236}">
                <a16:creationId xmlns:a16="http://schemas.microsoft.com/office/drawing/2014/main" id="{D5F6F500-667F-4DF5-B18D-6A13FCC305A9}"/>
              </a:ext>
            </a:extLst>
          </p:cNvPr>
          <p:cNvSpPr txBox="1">
            <a:spLocks/>
          </p:cNvSpPr>
          <p:nvPr/>
        </p:nvSpPr>
        <p:spPr>
          <a:xfrm>
            <a:off x="197322" y="3500940"/>
            <a:ext cx="2364883" cy="487483"/>
          </a:xfrm>
          <a:prstGeom prst="rect">
            <a:avLst/>
          </a:prstGeom>
        </p:spPr>
        <p:txBody>
          <a:bodyPr vert="horz" lIns="0" tIns="0" rIns="0" bIns="0"/>
          <a:lstStyle>
            <a:lvl1pPr marL="0" indent="0" algn="ctr" defTabSz="405037" rtl="0" eaLnBrk="1" latinLnBrk="0" hangingPunct="1">
              <a:lnSpc>
                <a:spcPct val="130000"/>
              </a:lnSpc>
              <a:spcBef>
                <a:spcPct val="20000"/>
              </a:spcBef>
              <a:buFont typeface="Arial"/>
              <a:buNone/>
              <a:defRPr sz="900" kern="1200">
                <a:solidFill>
                  <a:schemeClr val="bg1"/>
                </a:solidFill>
                <a:latin typeface="Lato Regular"/>
                <a:ea typeface="+mn-ea"/>
                <a:cs typeface="Lato Regular"/>
              </a:defRPr>
            </a:lvl1pPr>
            <a:lvl2pPr marL="658184" indent="-253147" algn="l" defTabSz="405037" rtl="0" eaLnBrk="1" latinLnBrk="0" hangingPunct="1">
              <a:spcBef>
                <a:spcPct val="20000"/>
              </a:spcBef>
              <a:buFont typeface="Arial"/>
              <a:buChar char="–"/>
              <a:defRPr sz="2500" kern="1200">
                <a:solidFill>
                  <a:schemeClr val="tx1"/>
                </a:solidFill>
                <a:latin typeface="+mn-lt"/>
                <a:ea typeface="+mn-ea"/>
                <a:cs typeface="+mn-cs"/>
              </a:defRPr>
            </a:lvl2pPr>
            <a:lvl3pPr marL="1012591" indent="-202518" algn="l" defTabSz="405037" rtl="0" eaLnBrk="1" latinLnBrk="0" hangingPunct="1">
              <a:spcBef>
                <a:spcPct val="20000"/>
              </a:spcBef>
              <a:buFont typeface="Arial"/>
              <a:buChar char="•"/>
              <a:defRPr sz="2100" kern="1200">
                <a:solidFill>
                  <a:schemeClr val="tx1"/>
                </a:solidFill>
                <a:latin typeface="+mn-lt"/>
                <a:ea typeface="+mn-ea"/>
                <a:cs typeface="+mn-cs"/>
              </a:defRPr>
            </a:lvl3pPr>
            <a:lvl4pPr marL="1417626" indent="-202518" algn="l" defTabSz="405037" rtl="0" eaLnBrk="1" latinLnBrk="0" hangingPunct="1">
              <a:spcBef>
                <a:spcPct val="20000"/>
              </a:spcBef>
              <a:buFont typeface="Arial"/>
              <a:buChar char="–"/>
              <a:defRPr sz="1800" kern="1200">
                <a:solidFill>
                  <a:schemeClr val="tx1"/>
                </a:solidFill>
                <a:latin typeface="+mn-lt"/>
                <a:ea typeface="+mn-ea"/>
                <a:cs typeface="+mn-cs"/>
              </a:defRPr>
            </a:lvl4pPr>
            <a:lvl5pPr marL="1822662" indent="-202518" algn="l" defTabSz="405037" rtl="0" eaLnBrk="1" latinLnBrk="0" hangingPunct="1">
              <a:spcBef>
                <a:spcPct val="20000"/>
              </a:spcBef>
              <a:buFont typeface="Arial"/>
              <a:buChar char="»"/>
              <a:defRPr sz="1800" kern="1200">
                <a:solidFill>
                  <a:schemeClr val="tx1"/>
                </a:solidFill>
                <a:latin typeface="+mn-lt"/>
                <a:ea typeface="+mn-ea"/>
                <a:cs typeface="+mn-cs"/>
              </a:defRPr>
            </a:lvl5pPr>
            <a:lvl6pPr marL="2227698" indent="-202518" algn="l" defTabSz="405037" rtl="0" eaLnBrk="1" latinLnBrk="0" hangingPunct="1">
              <a:spcBef>
                <a:spcPct val="20000"/>
              </a:spcBef>
              <a:buFont typeface="Arial"/>
              <a:buChar char="•"/>
              <a:defRPr sz="1800" kern="1200">
                <a:solidFill>
                  <a:schemeClr val="tx1"/>
                </a:solidFill>
                <a:latin typeface="+mn-lt"/>
                <a:ea typeface="+mn-ea"/>
                <a:cs typeface="+mn-cs"/>
              </a:defRPr>
            </a:lvl6pPr>
            <a:lvl7pPr marL="2632735" indent="-202518" algn="l" defTabSz="405037" rtl="0" eaLnBrk="1" latinLnBrk="0" hangingPunct="1">
              <a:spcBef>
                <a:spcPct val="20000"/>
              </a:spcBef>
              <a:buFont typeface="Arial"/>
              <a:buChar char="•"/>
              <a:defRPr sz="1800" kern="1200">
                <a:solidFill>
                  <a:schemeClr val="tx1"/>
                </a:solidFill>
                <a:latin typeface="+mn-lt"/>
                <a:ea typeface="+mn-ea"/>
                <a:cs typeface="+mn-cs"/>
              </a:defRPr>
            </a:lvl7pPr>
            <a:lvl8pPr marL="3037771" indent="-202518" algn="l" defTabSz="405037" rtl="0" eaLnBrk="1" latinLnBrk="0" hangingPunct="1">
              <a:spcBef>
                <a:spcPct val="20000"/>
              </a:spcBef>
              <a:buFont typeface="Arial"/>
              <a:buChar char="•"/>
              <a:defRPr sz="1800" kern="1200">
                <a:solidFill>
                  <a:schemeClr val="tx1"/>
                </a:solidFill>
                <a:latin typeface="+mn-lt"/>
                <a:ea typeface="+mn-ea"/>
                <a:cs typeface="+mn-cs"/>
              </a:defRPr>
            </a:lvl8pPr>
            <a:lvl9pPr marL="3442807" indent="-202518" algn="l" defTabSz="405037" rtl="0" eaLnBrk="1" latinLnBrk="0" hangingPunct="1">
              <a:spcBef>
                <a:spcPct val="20000"/>
              </a:spcBef>
              <a:buFont typeface="Arial"/>
              <a:buChar char="•"/>
              <a:defRPr sz="1800" kern="1200">
                <a:solidFill>
                  <a:schemeClr val="tx1"/>
                </a:solidFill>
                <a:latin typeface="+mn-lt"/>
                <a:ea typeface="+mn-ea"/>
                <a:cs typeface="+mn-cs"/>
              </a:defRPr>
            </a:lvl9pPr>
          </a:lstStyle>
          <a:p>
            <a:pPr defTabSz="303778">
              <a:defRPr/>
            </a:pPr>
            <a:r>
              <a:rPr lang="id-ID" sz="1200" dirty="0">
                <a:solidFill>
                  <a:sysClr val="window" lastClr="FFFFFF"/>
                </a:solidFill>
              </a:rPr>
              <a:t>Tujuan terbentuknya negara Republik Indonesia</a:t>
            </a:r>
            <a:endParaRPr lang="en-US" sz="1200" dirty="0">
              <a:solidFill>
                <a:sysClr val="window" lastClr="FFFFFF"/>
              </a:solidFill>
            </a:endParaRPr>
          </a:p>
        </p:txBody>
      </p:sp>
      <p:sp>
        <p:nvSpPr>
          <p:cNvPr id="32" name="Text Placeholder 7">
            <a:extLst>
              <a:ext uri="{FF2B5EF4-FFF2-40B4-BE49-F238E27FC236}">
                <a16:creationId xmlns:a16="http://schemas.microsoft.com/office/drawing/2014/main" id="{9FB33E65-D78C-4613-B1CE-8FF806104AD0}"/>
              </a:ext>
            </a:extLst>
          </p:cNvPr>
          <p:cNvSpPr txBox="1">
            <a:spLocks/>
          </p:cNvSpPr>
          <p:nvPr/>
        </p:nvSpPr>
        <p:spPr>
          <a:xfrm>
            <a:off x="3438438" y="2800351"/>
            <a:ext cx="2431180" cy="648860"/>
          </a:xfrm>
          <a:prstGeom prst="rect">
            <a:avLst/>
          </a:prstGeom>
        </p:spPr>
        <p:txBody>
          <a:bodyPr vert="horz" lIns="0" tIns="30378" rIns="0" bIns="30378" anchor="ctr"/>
          <a:lstStyle>
            <a:lvl1pPr marL="0" indent="0" algn="ctr" defTabSz="405037" rtl="0" eaLnBrk="1" latinLnBrk="0" hangingPunct="1">
              <a:lnSpc>
                <a:spcPct val="100000"/>
              </a:lnSpc>
              <a:spcBef>
                <a:spcPts val="0"/>
              </a:spcBef>
              <a:buFont typeface="Arial"/>
              <a:buNone/>
              <a:defRPr sz="1600" b="1" kern="1200" baseline="0">
                <a:solidFill>
                  <a:schemeClr val="bg1"/>
                </a:solidFill>
                <a:latin typeface="Lato Light"/>
                <a:ea typeface="+mn-ea"/>
                <a:cs typeface="Lato Light"/>
              </a:defRPr>
            </a:lvl1pPr>
            <a:lvl2pPr marL="658184" indent="-253147" algn="l" defTabSz="405037" rtl="0" eaLnBrk="1" latinLnBrk="0" hangingPunct="1">
              <a:spcBef>
                <a:spcPct val="20000"/>
              </a:spcBef>
              <a:buFont typeface="Arial"/>
              <a:buChar char="–"/>
              <a:defRPr sz="2500" kern="1200">
                <a:solidFill>
                  <a:schemeClr val="tx1"/>
                </a:solidFill>
                <a:latin typeface="+mn-lt"/>
                <a:ea typeface="+mn-ea"/>
                <a:cs typeface="+mn-cs"/>
              </a:defRPr>
            </a:lvl2pPr>
            <a:lvl3pPr marL="1012591" indent="-202518" algn="l" defTabSz="405037" rtl="0" eaLnBrk="1" latinLnBrk="0" hangingPunct="1">
              <a:spcBef>
                <a:spcPct val="20000"/>
              </a:spcBef>
              <a:buFont typeface="Arial"/>
              <a:buChar char="•"/>
              <a:defRPr sz="2100" kern="1200">
                <a:solidFill>
                  <a:schemeClr val="tx1"/>
                </a:solidFill>
                <a:latin typeface="+mn-lt"/>
                <a:ea typeface="+mn-ea"/>
                <a:cs typeface="+mn-cs"/>
              </a:defRPr>
            </a:lvl3pPr>
            <a:lvl4pPr marL="1417626" indent="-202518" algn="l" defTabSz="405037" rtl="0" eaLnBrk="1" latinLnBrk="0" hangingPunct="1">
              <a:spcBef>
                <a:spcPct val="20000"/>
              </a:spcBef>
              <a:buFont typeface="Arial"/>
              <a:buChar char="–"/>
              <a:defRPr sz="1800" kern="1200">
                <a:solidFill>
                  <a:schemeClr val="tx1"/>
                </a:solidFill>
                <a:latin typeface="+mn-lt"/>
                <a:ea typeface="+mn-ea"/>
                <a:cs typeface="+mn-cs"/>
              </a:defRPr>
            </a:lvl4pPr>
            <a:lvl5pPr marL="1822662" indent="-202518" algn="l" defTabSz="405037" rtl="0" eaLnBrk="1" latinLnBrk="0" hangingPunct="1">
              <a:spcBef>
                <a:spcPct val="20000"/>
              </a:spcBef>
              <a:buFont typeface="Arial"/>
              <a:buChar char="»"/>
              <a:defRPr sz="1800" kern="1200">
                <a:solidFill>
                  <a:schemeClr val="tx1"/>
                </a:solidFill>
                <a:latin typeface="+mn-lt"/>
                <a:ea typeface="+mn-ea"/>
                <a:cs typeface="+mn-cs"/>
              </a:defRPr>
            </a:lvl5pPr>
            <a:lvl6pPr marL="2227698" indent="-202518" algn="l" defTabSz="405037" rtl="0" eaLnBrk="1" latinLnBrk="0" hangingPunct="1">
              <a:spcBef>
                <a:spcPct val="20000"/>
              </a:spcBef>
              <a:buFont typeface="Arial"/>
              <a:buChar char="•"/>
              <a:defRPr sz="1800" kern="1200">
                <a:solidFill>
                  <a:schemeClr val="tx1"/>
                </a:solidFill>
                <a:latin typeface="+mn-lt"/>
                <a:ea typeface="+mn-ea"/>
                <a:cs typeface="+mn-cs"/>
              </a:defRPr>
            </a:lvl6pPr>
            <a:lvl7pPr marL="2632735" indent="-202518" algn="l" defTabSz="405037" rtl="0" eaLnBrk="1" latinLnBrk="0" hangingPunct="1">
              <a:spcBef>
                <a:spcPct val="20000"/>
              </a:spcBef>
              <a:buFont typeface="Arial"/>
              <a:buChar char="•"/>
              <a:defRPr sz="1800" kern="1200">
                <a:solidFill>
                  <a:schemeClr val="tx1"/>
                </a:solidFill>
                <a:latin typeface="+mn-lt"/>
                <a:ea typeface="+mn-ea"/>
                <a:cs typeface="+mn-cs"/>
              </a:defRPr>
            </a:lvl7pPr>
            <a:lvl8pPr marL="3037771" indent="-202518" algn="l" defTabSz="405037" rtl="0" eaLnBrk="1" latinLnBrk="0" hangingPunct="1">
              <a:spcBef>
                <a:spcPct val="20000"/>
              </a:spcBef>
              <a:buFont typeface="Arial"/>
              <a:buChar char="•"/>
              <a:defRPr sz="1800" kern="1200">
                <a:solidFill>
                  <a:schemeClr val="tx1"/>
                </a:solidFill>
                <a:latin typeface="+mn-lt"/>
                <a:ea typeface="+mn-ea"/>
                <a:cs typeface="+mn-cs"/>
              </a:defRPr>
            </a:lvl8pPr>
            <a:lvl9pPr marL="3442807" indent="-202518" algn="l" defTabSz="405037" rtl="0" eaLnBrk="1" latinLnBrk="0" hangingPunct="1">
              <a:spcBef>
                <a:spcPct val="20000"/>
              </a:spcBef>
              <a:buFont typeface="Arial"/>
              <a:buChar char="•"/>
              <a:defRPr sz="1800" kern="1200">
                <a:solidFill>
                  <a:schemeClr val="tx1"/>
                </a:solidFill>
                <a:latin typeface="+mn-lt"/>
                <a:ea typeface="+mn-ea"/>
                <a:cs typeface="+mn-cs"/>
              </a:defRPr>
            </a:lvl9pPr>
          </a:lstStyle>
          <a:p>
            <a:pPr defTabSz="303778">
              <a:defRPr/>
            </a:pPr>
            <a:r>
              <a:rPr lang="id-ID" sz="2100" dirty="0">
                <a:solidFill>
                  <a:sysClr val="window" lastClr="FFFFFF"/>
                </a:solidFill>
              </a:rPr>
              <a:t>Hak Warga</a:t>
            </a:r>
          </a:p>
          <a:p>
            <a:pPr defTabSz="303778">
              <a:defRPr/>
            </a:pPr>
            <a:r>
              <a:rPr lang="id-ID" sz="2100" dirty="0">
                <a:solidFill>
                  <a:sysClr val="window" lastClr="FFFFFF"/>
                </a:solidFill>
              </a:rPr>
              <a:t>Negara</a:t>
            </a:r>
            <a:endParaRPr lang="en-US" sz="2100" dirty="0">
              <a:solidFill>
                <a:sysClr val="window" lastClr="FFFFFF"/>
              </a:solidFill>
            </a:endParaRPr>
          </a:p>
        </p:txBody>
      </p:sp>
      <p:sp>
        <p:nvSpPr>
          <p:cNvPr id="33" name="Text Placeholder 8">
            <a:extLst>
              <a:ext uri="{FF2B5EF4-FFF2-40B4-BE49-F238E27FC236}">
                <a16:creationId xmlns:a16="http://schemas.microsoft.com/office/drawing/2014/main" id="{B1D774D8-C5F0-42AA-9A9D-C061FA1882B0}"/>
              </a:ext>
            </a:extLst>
          </p:cNvPr>
          <p:cNvSpPr txBox="1">
            <a:spLocks/>
          </p:cNvSpPr>
          <p:nvPr/>
        </p:nvSpPr>
        <p:spPr>
          <a:xfrm>
            <a:off x="3408924" y="3500940"/>
            <a:ext cx="2496932" cy="487483"/>
          </a:xfrm>
          <a:prstGeom prst="rect">
            <a:avLst/>
          </a:prstGeom>
        </p:spPr>
        <p:txBody>
          <a:bodyPr vert="horz" lIns="0" tIns="0" rIns="0" bIns="0"/>
          <a:lstStyle>
            <a:lvl1pPr marL="0" indent="0" algn="ctr" defTabSz="405037" rtl="0" eaLnBrk="1" latinLnBrk="0" hangingPunct="1">
              <a:lnSpc>
                <a:spcPct val="130000"/>
              </a:lnSpc>
              <a:spcBef>
                <a:spcPct val="20000"/>
              </a:spcBef>
              <a:buFont typeface="Arial"/>
              <a:buNone/>
              <a:defRPr sz="900" kern="1200">
                <a:solidFill>
                  <a:schemeClr val="bg1"/>
                </a:solidFill>
                <a:latin typeface="Lato Regular"/>
                <a:ea typeface="+mn-ea"/>
                <a:cs typeface="Lato Regular"/>
              </a:defRPr>
            </a:lvl1pPr>
            <a:lvl2pPr marL="658184" indent="-253147" algn="l" defTabSz="405037" rtl="0" eaLnBrk="1" latinLnBrk="0" hangingPunct="1">
              <a:spcBef>
                <a:spcPct val="20000"/>
              </a:spcBef>
              <a:buFont typeface="Arial"/>
              <a:buChar char="–"/>
              <a:defRPr sz="2500" kern="1200">
                <a:solidFill>
                  <a:schemeClr val="tx1"/>
                </a:solidFill>
                <a:latin typeface="+mn-lt"/>
                <a:ea typeface="+mn-ea"/>
                <a:cs typeface="+mn-cs"/>
              </a:defRPr>
            </a:lvl2pPr>
            <a:lvl3pPr marL="1012591" indent="-202518" algn="l" defTabSz="405037" rtl="0" eaLnBrk="1" latinLnBrk="0" hangingPunct="1">
              <a:spcBef>
                <a:spcPct val="20000"/>
              </a:spcBef>
              <a:buFont typeface="Arial"/>
              <a:buChar char="•"/>
              <a:defRPr sz="2100" kern="1200">
                <a:solidFill>
                  <a:schemeClr val="tx1"/>
                </a:solidFill>
                <a:latin typeface="+mn-lt"/>
                <a:ea typeface="+mn-ea"/>
                <a:cs typeface="+mn-cs"/>
              </a:defRPr>
            </a:lvl3pPr>
            <a:lvl4pPr marL="1417626" indent="-202518" algn="l" defTabSz="405037" rtl="0" eaLnBrk="1" latinLnBrk="0" hangingPunct="1">
              <a:spcBef>
                <a:spcPct val="20000"/>
              </a:spcBef>
              <a:buFont typeface="Arial"/>
              <a:buChar char="–"/>
              <a:defRPr sz="1800" kern="1200">
                <a:solidFill>
                  <a:schemeClr val="tx1"/>
                </a:solidFill>
                <a:latin typeface="+mn-lt"/>
                <a:ea typeface="+mn-ea"/>
                <a:cs typeface="+mn-cs"/>
              </a:defRPr>
            </a:lvl4pPr>
            <a:lvl5pPr marL="1822662" indent="-202518" algn="l" defTabSz="405037" rtl="0" eaLnBrk="1" latinLnBrk="0" hangingPunct="1">
              <a:spcBef>
                <a:spcPct val="20000"/>
              </a:spcBef>
              <a:buFont typeface="Arial"/>
              <a:buChar char="»"/>
              <a:defRPr sz="1800" kern="1200">
                <a:solidFill>
                  <a:schemeClr val="tx1"/>
                </a:solidFill>
                <a:latin typeface="+mn-lt"/>
                <a:ea typeface="+mn-ea"/>
                <a:cs typeface="+mn-cs"/>
              </a:defRPr>
            </a:lvl5pPr>
            <a:lvl6pPr marL="2227698" indent="-202518" algn="l" defTabSz="405037" rtl="0" eaLnBrk="1" latinLnBrk="0" hangingPunct="1">
              <a:spcBef>
                <a:spcPct val="20000"/>
              </a:spcBef>
              <a:buFont typeface="Arial"/>
              <a:buChar char="•"/>
              <a:defRPr sz="1800" kern="1200">
                <a:solidFill>
                  <a:schemeClr val="tx1"/>
                </a:solidFill>
                <a:latin typeface="+mn-lt"/>
                <a:ea typeface="+mn-ea"/>
                <a:cs typeface="+mn-cs"/>
              </a:defRPr>
            </a:lvl6pPr>
            <a:lvl7pPr marL="2632735" indent="-202518" algn="l" defTabSz="405037" rtl="0" eaLnBrk="1" latinLnBrk="0" hangingPunct="1">
              <a:spcBef>
                <a:spcPct val="20000"/>
              </a:spcBef>
              <a:buFont typeface="Arial"/>
              <a:buChar char="•"/>
              <a:defRPr sz="1800" kern="1200">
                <a:solidFill>
                  <a:schemeClr val="tx1"/>
                </a:solidFill>
                <a:latin typeface="+mn-lt"/>
                <a:ea typeface="+mn-ea"/>
                <a:cs typeface="+mn-cs"/>
              </a:defRPr>
            </a:lvl7pPr>
            <a:lvl8pPr marL="3037771" indent="-202518" algn="l" defTabSz="405037" rtl="0" eaLnBrk="1" latinLnBrk="0" hangingPunct="1">
              <a:spcBef>
                <a:spcPct val="20000"/>
              </a:spcBef>
              <a:buFont typeface="Arial"/>
              <a:buChar char="•"/>
              <a:defRPr sz="1800" kern="1200">
                <a:solidFill>
                  <a:schemeClr val="tx1"/>
                </a:solidFill>
                <a:latin typeface="+mn-lt"/>
                <a:ea typeface="+mn-ea"/>
                <a:cs typeface="+mn-cs"/>
              </a:defRPr>
            </a:lvl8pPr>
            <a:lvl9pPr marL="3442807" indent="-202518" algn="l" defTabSz="405037" rtl="0" eaLnBrk="1" latinLnBrk="0" hangingPunct="1">
              <a:spcBef>
                <a:spcPct val="20000"/>
              </a:spcBef>
              <a:buFont typeface="Arial"/>
              <a:buChar char="•"/>
              <a:defRPr sz="1800" kern="1200">
                <a:solidFill>
                  <a:schemeClr val="tx1"/>
                </a:solidFill>
                <a:latin typeface="+mn-lt"/>
                <a:ea typeface="+mn-ea"/>
                <a:cs typeface="+mn-cs"/>
              </a:defRPr>
            </a:lvl9pPr>
          </a:lstStyle>
          <a:p>
            <a:pPr defTabSz="303778">
              <a:defRPr/>
            </a:pPr>
            <a:r>
              <a:rPr lang="id-ID" sz="1200" dirty="0">
                <a:solidFill>
                  <a:sysClr val="window" lastClr="FFFFFF"/>
                </a:solidFill>
              </a:rPr>
              <a:t>Tercantum dalam UUD 45</a:t>
            </a:r>
          </a:p>
          <a:p>
            <a:pPr defTabSz="303778">
              <a:defRPr/>
            </a:pPr>
            <a:r>
              <a:rPr lang="id-ID" sz="1200" dirty="0">
                <a:solidFill>
                  <a:sysClr val="window" lastClr="FFFFFF"/>
                </a:solidFill>
              </a:rPr>
              <a:t>Pasal 27, 28 H, 34</a:t>
            </a:r>
            <a:endParaRPr lang="en-US" sz="1200" dirty="0">
              <a:solidFill>
                <a:sysClr val="window" lastClr="FFFFFF"/>
              </a:solidFill>
            </a:endParaRPr>
          </a:p>
        </p:txBody>
      </p:sp>
      <p:sp>
        <p:nvSpPr>
          <p:cNvPr id="35" name="Text Placeholder 10">
            <a:extLst>
              <a:ext uri="{FF2B5EF4-FFF2-40B4-BE49-F238E27FC236}">
                <a16:creationId xmlns:a16="http://schemas.microsoft.com/office/drawing/2014/main" id="{236F39B9-E254-41D2-BEDD-EDAB72932877}"/>
              </a:ext>
            </a:extLst>
          </p:cNvPr>
          <p:cNvSpPr txBox="1">
            <a:spLocks/>
          </p:cNvSpPr>
          <p:nvPr/>
        </p:nvSpPr>
        <p:spPr>
          <a:xfrm>
            <a:off x="6730004" y="2809232"/>
            <a:ext cx="1998422" cy="592258"/>
          </a:xfrm>
          <a:prstGeom prst="rect">
            <a:avLst/>
          </a:prstGeom>
        </p:spPr>
        <p:txBody>
          <a:bodyPr vert="horz" lIns="0" tIns="30378" rIns="0" bIns="30378" anchor="ctr"/>
          <a:lstStyle>
            <a:lvl1pPr marL="0" indent="0" algn="ctr" defTabSz="405037" rtl="0" eaLnBrk="1" latinLnBrk="0" hangingPunct="1">
              <a:lnSpc>
                <a:spcPct val="100000"/>
              </a:lnSpc>
              <a:spcBef>
                <a:spcPts val="0"/>
              </a:spcBef>
              <a:buFont typeface="Arial"/>
              <a:buNone/>
              <a:defRPr sz="1600" b="1" kern="1200" baseline="0">
                <a:solidFill>
                  <a:schemeClr val="bg1"/>
                </a:solidFill>
                <a:latin typeface="Lato Light"/>
                <a:ea typeface="+mn-ea"/>
                <a:cs typeface="Lato Light"/>
              </a:defRPr>
            </a:lvl1pPr>
            <a:lvl2pPr marL="658184" indent="-253147" algn="l" defTabSz="405037" rtl="0" eaLnBrk="1" latinLnBrk="0" hangingPunct="1">
              <a:spcBef>
                <a:spcPct val="20000"/>
              </a:spcBef>
              <a:buFont typeface="Arial"/>
              <a:buChar char="–"/>
              <a:defRPr sz="2500" kern="1200">
                <a:solidFill>
                  <a:schemeClr val="tx1"/>
                </a:solidFill>
                <a:latin typeface="+mn-lt"/>
                <a:ea typeface="+mn-ea"/>
                <a:cs typeface="+mn-cs"/>
              </a:defRPr>
            </a:lvl2pPr>
            <a:lvl3pPr marL="1012591" indent="-202518" algn="l" defTabSz="405037" rtl="0" eaLnBrk="1" latinLnBrk="0" hangingPunct="1">
              <a:spcBef>
                <a:spcPct val="20000"/>
              </a:spcBef>
              <a:buFont typeface="Arial"/>
              <a:buChar char="•"/>
              <a:defRPr sz="2100" kern="1200">
                <a:solidFill>
                  <a:schemeClr val="tx1"/>
                </a:solidFill>
                <a:latin typeface="+mn-lt"/>
                <a:ea typeface="+mn-ea"/>
                <a:cs typeface="+mn-cs"/>
              </a:defRPr>
            </a:lvl3pPr>
            <a:lvl4pPr marL="1417626" indent="-202518" algn="l" defTabSz="405037" rtl="0" eaLnBrk="1" latinLnBrk="0" hangingPunct="1">
              <a:spcBef>
                <a:spcPct val="20000"/>
              </a:spcBef>
              <a:buFont typeface="Arial"/>
              <a:buChar char="–"/>
              <a:defRPr sz="1800" kern="1200">
                <a:solidFill>
                  <a:schemeClr val="tx1"/>
                </a:solidFill>
                <a:latin typeface="+mn-lt"/>
                <a:ea typeface="+mn-ea"/>
                <a:cs typeface="+mn-cs"/>
              </a:defRPr>
            </a:lvl4pPr>
            <a:lvl5pPr marL="1822662" indent="-202518" algn="l" defTabSz="405037" rtl="0" eaLnBrk="1" latinLnBrk="0" hangingPunct="1">
              <a:spcBef>
                <a:spcPct val="20000"/>
              </a:spcBef>
              <a:buFont typeface="Arial"/>
              <a:buChar char="»"/>
              <a:defRPr sz="1800" kern="1200">
                <a:solidFill>
                  <a:schemeClr val="tx1"/>
                </a:solidFill>
                <a:latin typeface="+mn-lt"/>
                <a:ea typeface="+mn-ea"/>
                <a:cs typeface="+mn-cs"/>
              </a:defRPr>
            </a:lvl5pPr>
            <a:lvl6pPr marL="2227698" indent="-202518" algn="l" defTabSz="405037" rtl="0" eaLnBrk="1" latinLnBrk="0" hangingPunct="1">
              <a:spcBef>
                <a:spcPct val="20000"/>
              </a:spcBef>
              <a:buFont typeface="Arial"/>
              <a:buChar char="•"/>
              <a:defRPr sz="1800" kern="1200">
                <a:solidFill>
                  <a:schemeClr val="tx1"/>
                </a:solidFill>
                <a:latin typeface="+mn-lt"/>
                <a:ea typeface="+mn-ea"/>
                <a:cs typeface="+mn-cs"/>
              </a:defRPr>
            </a:lvl6pPr>
            <a:lvl7pPr marL="2632735" indent="-202518" algn="l" defTabSz="405037" rtl="0" eaLnBrk="1" latinLnBrk="0" hangingPunct="1">
              <a:spcBef>
                <a:spcPct val="20000"/>
              </a:spcBef>
              <a:buFont typeface="Arial"/>
              <a:buChar char="•"/>
              <a:defRPr sz="1800" kern="1200">
                <a:solidFill>
                  <a:schemeClr val="tx1"/>
                </a:solidFill>
                <a:latin typeface="+mn-lt"/>
                <a:ea typeface="+mn-ea"/>
                <a:cs typeface="+mn-cs"/>
              </a:defRPr>
            </a:lvl7pPr>
            <a:lvl8pPr marL="3037771" indent="-202518" algn="l" defTabSz="405037" rtl="0" eaLnBrk="1" latinLnBrk="0" hangingPunct="1">
              <a:spcBef>
                <a:spcPct val="20000"/>
              </a:spcBef>
              <a:buFont typeface="Arial"/>
              <a:buChar char="•"/>
              <a:defRPr sz="1800" kern="1200">
                <a:solidFill>
                  <a:schemeClr val="tx1"/>
                </a:solidFill>
                <a:latin typeface="+mn-lt"/>
                <a:ea typeface="+mn-ea"/>
                <a:cs typeface="+mn-cs"/>
              </a:defRPr>
            </a:lvl8pPr>
            <a:lvl9pPr marL="3442807" indent="-202518" algn="l" defTabSz="405037" rtl="0" eaLnBrk="1" latinLnBrk="0" hangingPunct="1">
              <a:spcBef>
                <a:spcPct val="20000"/>
              </a:spcBef>
              <a:buFont typeface="Arial"/>
              <a:buChar char="•"/>
              <a:defRPr sz="1800" kern="1200">
                <a:solidFill>
                  <a:schemeClr val="tx1"/>
                </a:solidFill>
                <a:latin typeface="+mn-lt"/>
                <a:ea typeface="+mn-ea"/>
                <a:cs typeface="+mn-cs"/>
              </a:defRPr>
            </a:lvl9pPr>
          </a:lstStyle>
          <a:p>
            <a:pPr defTabSz="303778">
              <a:defRPr/>
            </a:pPr>
            <a:r>
              <a:rPr lang="id-ID" sz="2100" dirty="0">
                <a:solidFill>
                  <a:sysClr val="window" lastClr="FFFFFF"/>
                </a:solidFill>
              </a:rPr>
              <a:t>Kesejahteraan Sosial</a:t>
            </a:r>
            <a:endParaRPr lang="en-US" sz="2100" dirty="0">
              <a:solidFill>
                <a:sysClr val="window" lastClr="FFFFFF"/>
              </a:solidFill>
            </a:endParaRPr>
          </a:p>
        </p:txBody>
      </p:sp>
      <p:sp>
        <p:nvSpPr>
          <p:cNvPr id="36" name="Text Placeholder 11">
            <a:extLst>
              <a:ext uri="{FF2B5EF4-FFF2-40B4-BE49-F238E27FC236}">
                <a16:creationId xmlns:a16="http://schemas.microsoft.com/office/drawing/2014/main" id="{ADB61207-AA24-441A-8F91-35548B62C201}"/>
              </a:ext>
            </a:extLst>
          </p:cNvPr>
          <p:cNvSpPr txBox="1">
            <a:spLocks/>
          </p:cNvSpPr>
          <p:nvPr/>
        </p:nvSpPr>
        <p:spPr>
          <a:xfrm>
            <a:off x="6220938" y="3484600"/>
            <a:ext cx="2959300" cy="487483"/>
          </a:xfrm>
          <a:prstGeom prst="rect">
            <a:avLst/>
          </a:prstGeom>
        </p:spPr>
        <p:txBody>
          <a:bodyPr vert="horz" lIns="0" tIns="0" rIns="0" bIns="0"/>
          <a:lstStyle>
            <a:lvl1pPr marL="0" indent="0" algn="ctr" defTabSz="405037" rtl="0" eaLnBrk="1" latinLnBrk="0" hangingPunct="1">
              <a:lnSpc>
                <a:spcPct val="130000"/>
              </a:lnSpc>
              <a:spcBef>
                <a:spcPct val="20000"/>
              </a:spcBef>
              <a:buFont typeface="Arial"/>
              <a:buNone/>
              <a:defRPr sz="900" kern="1200">
                <a:solidFill>
                  <a:schemeClr val="bg1"/>
                </a:solidFill>
                <a:latin typeface="Lato Regular"/>
                <a:ea typeface="+mn-ea"/>
                <a:cs typeface="Lato Regular"/>
              </a:defRPr>
            </a:lvl1pPr>
            <a:lvl2pPr marL="658184" indent="-253147" algn="l" defTabSz="405037" rtl="0" eaLnBrk="1" latinLnBrk="0" hangingPunct="1">
              <a:spcBef>
                <a:spcPct val="20000"/>
              </a:spcBef>
              <a:buFont typeface="Arial"/>
              <a:buChar char="–"/>
              <a:defRPr sz="2500" kern="1200">
                <a:solidFill>
                  <a:schemeClr val="tx1"/>
                </a:solidFill>
                <a:latin typeface="+mn-lt"/>
                <a:ea typeface="+mn-ea"/>
                <a:cs typeface="+mn-cs"/>
              </a:defRPr>
            </a:lvl2pPr>
            <a:lvl3pPr marL="1012591" indent="-202518" algn="l" defTabSz="405037" rtl="0" eaLnBrk="1" latinLnBrk="0" hangingPunct="1">
              <a:spcBef>
                <a:spcPct val="20000"/>
              </a:spcBef>
              <a:buFont typeface="Arial"/>
              <a:buChar char="•"/>
              <a:defRPr sz="2100" kern="1200">
                <a:solidFill>
                  <a:schemeClr val="tx1"/>
                </a:solidFill>
                <a:latin typeface="+mn-lt"/>
                <a:ea typeface="+mn-ea"/>
                <a:cs typeface="+mn-cs"/>
              </a:defRPr>
            </a:lvl3pPr>
            <a:lvl4pPr marL="1417626" indent="-202518" algn="l" defTabSz="405037" rtl="0" eaLnBrk="1" latinLnBrk="0" hangingPunct="1">
              <a:spcBef>
                <a:spcPct val="20000"/>
              </a:spcBef>
              <a:buFont typeface="Arial"/>
              <a:buChar char="–"/>
              <a:defRPr sz="1800" kern="1200">
                <a:solidFill>
                  <a:schemeClr val="tx1"/>
                </a:solidFill>
                <a:latin typeface="+mn-lt"/>
                <a:ea typeface="+mn-ea"/>
                <a:cs typeface="+mn-cs"/>
              </a:defRPr>
            </a:lvl4pPr>
            <a:lvl5pPr marL="1822662" indent="-202518" algn="l" defTabSz="405037" rtl="0" eaLnBrk="1" latinLnBrk="0" hangingPunct="1">
              <a:spcBef>
                <a:spcPct val="20000"/>
              </a:spcBef>
              <a:buFont typeface="Arial"/>
              <a:buChar char="»"/>
              <a:defRPr sz="1800" kern="1200">
                <a:solidFill>
                  <a:schemeClr val="tx1"/>
                </a:solidFill>
                <a:latin typeface="+mn-lt"/>
                <a:ea typeface="+mn-ea"/>
                <a:cs typeface="+mn-cs"/>
              </a:defRPr>
            </a:lvl5pPr>
            <a:lvl6pPr marL="2227698" indent="-202518" algn="l" defTabSz="405037" rtl="0" eaLnBrk="1" latinLnBrk="0" hangingPunct="1">
              <a:spcBef>
                <a:spcPct val="20000"/>
              </a:spcBef>
              <a:buFont typeface="Arial"/>
              <a:buChar char="•"/>
              <a:defRPr sz="1800" kern="1200">
                <a:solidFill>
                  <a:schemeClr val="tx1"/>
                </a:solidFill>
                <a:latin typeface="+mn-lt"/>
                <a:ea typeface="+mn-ea"/>
                <a:cs typeface="+mn-cs"/>
              </a:defRPr>
            </a:lvl6pPr>
            <a:lvl7pPr marL="2632735" indent="-202518" algn="l" defTabSz="405037" rtl="0" eaLnBrk="1" latinLnBrk="0" hangingPunct="1">
              <a:spcBef>
                <a:spcPct val="20000"/>
              </a:spcBef>
              <a:buFont typeface="Arial"/>
              <a:buChar char="•"/>
              <a:defRPr sz="1800" kern="1200">
                <a:solidFill>
                  <a:schemeClr val="tx1"/>
                </a:solidFill>
                <a:latin typeface="+mn-lt"/>
                <a:ea typeface="+mn-ea"/>
                <a:cs typeface="+mn-cs"/>
              </a:defRPr>
            </a:lvl7pPr>
            <a:lvl8pPr marL="3037771" indent="-202518" algn="l" defTabSz="405037" rtl="0" eaLnBrk="1" latinLnBrk="0" hangingPunct="1">
              <a:spcBef>
                <a:spcPct val="20000"/>
              </a:spcBef>
              <a:buFont typeface="Arial"/>
              <a:buChar char="•"/>
              <a:defRPr sz="1800" kern="1200">
                <a:solidFill>
                  <a:schemeClr val="tx1"/>
                </a:solidFill>
                <a:latin typeface="+mn-lt"/>
                <a:ea typeface="+mn-ea"/>
                <a:cs typeface="+mn-cs"/>
              </a:defRPr>
            </a:lvl8pPr>
            <a:lvl9pPr marL="3442807" indent="-202518" algn="l" defTabSz="405037" rtl="0" eaLnBrk="1" latinLnBrk="0" hangingPunct="1">
              <a:spcBef>
                <a:spcPct val="20000"/>
              </a:spcBef>
              <a:buFont typeface="Arial"/>
              <a:buChar char="•"/>
              <a:defRPr sz="1800" kern="1200">
                <a:solidFill>
                  <a:schemeClr val="tx1"/>
                </a:solidFill>
                <a:latin typeface="+mn-lt"/>
                <a:ea typeface="+mn-ea"/>
                <a:cs typeface="+mn-cs"/>
              </a:defRPr>
            </a:lvl9pPr>
          </a:lstStyle>
          <a:p>
            <a:pPr defTabSz="303778">
              <a:defRPr/>
            </a:pPr>
            <a:r>
              <a:rPr lang="id-ID" sz="1200" dirty="0">
                <a:solidFill>
                  <a:sysClr val="window" lastClr="FFFFFF"/>
                </a:solidFill>
              </a:rPr>
              <a:t>Tercantum dalam UUD 45</a:t>
            </a:r>
          </a:p>
          <a:p>
            <a:pPr defTabSz="303778">
              <a:defRPr/>
            </a:pPr>
            <a:r>
              <a:rPr lang="id-ID" sz="1200" dirty="0">
                <a:solidFill>
                  <a:sysClr val="window" lastClr="FFFFFF"/>
                </a:solidFill>
              </a:rPr>
              <a:t>Pasal 34</a:t>
            </a:r>
            <a:endParaRPr lang="en-US" sz="1200" dirty="0">
              <a:solidFill>
                <a:sysClr val="window" lastClr="FFFFFF"/>
              </a:solidFill>
            </a:endParaRPr>
          </a:p>
        </p:txBody>
      </p:sp>
      <p:sp>
        <p:nvSpPr>
          <p:cNvPr id="41" name="TextBox 6">
            <a:extLst>
              <a:ext uri="{FF2B5EF4-FFF2-40B4-BE49-F238E27FC236}">
                <a16:creationId xmlns:a16="http://schemas.microsoft.com/office/drawing/2014/main" id="{F22DB8D7-6609-4399-AE20-19CF67F547D3}"/>
              </a:ext>
            </a:extLst>
          </p:cNvPr>
          <p:cNvSpPr txBox="1">
            <a:spLocks noChangeArrowheads="1"/>
          </p:cNvSpPr>
          <p:nvPr/>
        </p:nvSpPr>
        <p:spPr bwMode="auto">
          <a:xfrm>
            <a:off x="1457324" y="1712462"/>
            <a:ext cx="6229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id-ID" altLang="id-ID" sz="2400" b="1" dirty="0">
                <a:latin typeface="Arial" panose="020B0604020202020204" pitchFamily="34" charset="0"/>
              </a:rPr>
              <a:t>NEGARA MENJAMIN HAK-HAK WARGA</a:t>
            </a:r>
          </a:p>
        </p:txBody>
      </p:sp>
      <p:pic>
        <p:nvPicPr>
          <p:cNvPr id="42" name="Picture 4">
            <a:extLst>
              <a:ext uri="{FF2B5EF4-FFF2-40B4-BE49-F238E27FC236}">
                <a16:creationId xmlns:a16="http://schemas.microsoft.com/office/drawing/2014/main" id="{D36E0053-918A-4CCC-A5BC-B91499D7F66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571" t="36192" r="571" b="61372"/>
          <a:stretch>
            <a:fillRect/>
          </a:stretch>
        </p:blipFill>
        <p:spPr bwMode="auto">
          <a:xfrm>
            <a:off x="853856" y="1386362"/>
            <a:ext cx="7815263" cy="666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43" name="Straight Connector 42">
            <a:extLst>
              <a:ext uri="{FF2B5EF4-FFF2-40B4-BE49-F238E27FC236}">
                <a16:creationId xmlns:a16="http://schemas.microsoft.com/office/drawing/2014/main" id="{093257D5-FE98-45F4-AE0B-FFF3332DB8E8}"/>
              </a:ext>
            </a:extLst>
          </p:cNvPr>
          <p:cNvCxnSpPr/>
          <p:nvPr/>
        </p:nvCxnSpPr>
        <p:spPr>
          <a:xfrm>
            <a:off x="2282967" y="1524000"/>
            <a:ext cx="4578065" cy="0"/>
          </a:xfrm>
          <a:prstGeom prst="line">
            <a:avLst/>
          </a:prstGeom>
          <a:ln w="127000">
            <a:solidFill>
              <a:schemeClr val="accent6">
                <a:lumMod val="75000"/>
              </a:schemeClr>
            </a:solidFill>
          </a:ln>
        </p:spPr>
        <p:style>
          <a:lnRef idx="1">
            <a:schemeClr val="accent6"/>
          </a:lnRef>
          <a:fillRef idx="0">
            <a:schemeClr val="accent6"/>
          </a:fillRef>
          <a:effectRef idx="0">
            <a:schemeClr val="accent6"/>
          </a:effectRef>
          <a:fontRef idx="minor">
            <a:schemeClr val="tx1"/>
          </a:fontRef>
        </p:style>
      </p:cxnSp>
      <p:sp>
        <p:nvSpPr>
          <p:cNvPr id="44" name="Rectangle 43">
            <a:extLst>
              <a:ext uri="{FF2B5EF4-FFF2-40B4-BE49-F238E27FC236}">
                <a16:creationId xmlns:a16="http://schemas.microsoft.com/office/drawing/2014/main" id="{A305C0A3-B602-4803-9266-3686B5B08E6D}"/>
              </a:ext>
            </a:extLst>
          </p:cNvPr>
          <p:cNvSpPr/>
          <p:nvPr/>
        </p:nvSpPr>
        <p:spPr>
          <a:xfrm>
            <a:off x="387492" y="4340173"/>
            <a:ext cx="2458877" cy="1464503"/>
          </a:xfrm>
          <a:prstGeom prst="rect">
            <a:avLst/>
          </a:prstGeom>
        </p:spPr>
        <p:txBody>
          <a:bodyPr wrap="square">
            <a:spAutoFit/>
          </a:bodyPr>
          <a:lstStyle/>
          <a:p>
            <a:pPr algn="just">
              <a:lnSpc>
                <a:spcPts val="1275"/>
              </a:lnSpc>
              <a:spcAft>
                <a:spcPts val="1350"/>
              </a:spcAft>
              <a:defRPr/>
            </a:pPr>
            <a:r>
              <a:rPr lang="en-US" sz="1350" b="1" dirty="0">
                <a:latin typeface="Agency FB" pitchFamily="34" charset="0"/>
              </a:rPr>
              <a:t>M</a:t>
            </a:r>
            <a:r>
              <a:rPr lang="id-ID" sz="1350" b="1" dirty="0" err="1">
                <a:latin typeface="Agency FB" pitchFamily="34" charset="0"/>
              </a:rPr>
              <a:t>elindungi</a:t>
            </a:r>
            <a:r>
              <a:rPr lang="id-ID" sz="1350" b="1" dirty="0">
                <a:latin typeface="Agency FB" pitchFamily="34" charset="0"/>
              </a:rPr>
              <a:t> segenap bangsa dan tumpah darah </a:t>
            </a:r>
            <a:r>
              <a:rPr lang="en-US" sz="1350" b="1" dirty="0">
                <a:latin typeface="Agency FB" pitchFamily="34" charset="0"/>
              </a:rPr>
              <a:t>In</a:t>
            </a:r>
            <a:r>
              <a:rPr lang="id-ID" sz="1350" b="1" dirty="0" err="1">
                <a:latin typeface="Agency FB" pitchFamily="34" charset="0"/>
              </a:rPr>
              <a:t>donesia</a:t>
            </a:r>
            <a:endParaRPr lang="en-US" sz="1350" b="1" dirty="0">
              <a:latin typeface="Agency FB" pitchFamily="34" charset="0"/>
            </a:endParaRPr>
          </a:p>
          <a:p>
            <a:pPr algn="just">
              <a:lnSpc>
                <a:spcPts val="1275"/>
              </a:lnSpc>
              <a:spcAft>
                <a:spcPts val="1350"/>
              </a:spcAft>
              <a:defRPr/>
            </a:pPr>
            <a:r>
              <a:rPr lang="en-US" sz="1350" b="1" dirty="0">
                <a:latin typeface="Agency FB" pitchFamily="34" charset="0"/>
              </a:rPr>
              <a:t>M</a:t>
            </a:r>
            <a:r>
              <a:rPr lang="id-ID" sz="1350" b="1" dirty="0" err="1">
                <a:latin typeface="Agency FB" pitchFamily="34" charset="0"/>
              </a:rPr>
              <a:t>emajukan</a:t>
            </a:r>
            <a:r>
              <a:rPr lang="id-ID" sz="1350" b="1" dirty="0">
                <a:latin typeface="Agency FB" pitchFamily="34" charset="0"/>
              </a:rPr>
              <a:t>  kesejahteraan umum</a:t>
            </a:r>
            <a:endParaRPr lang="en-US" sz="1350" b="1" dirty="0">
              <a:latin typeface="Agency FB" pitchFamily="34" charset="0"/>
            </a:endParaRPr>
          </a:p>
          <a:p>
            <a:pPr algn="just">
              <a:lnSpc>
                <a:spcPts val="1275"/>
              </a:lnSpc>
              <a:spcAft>
                <a:spcPts val="1350"/>
              </a:spcAft>
              <a:defRPr/>
            </a:pPr>
            <a:r>
              <a:rPr lang="en-US" sz="1350" b="1" dirty="0">
                <a:latin typeface="Agency FB" pitchFamily="34" charset="0"/>
              </a:rPr>
              <a:t>M</a:t>
            </a:r>
            <a:r>
              <a:rPr lang="id-ID" sz="1350" b="1" dirty="0" err="1">
                <a:latin typeface="Agency FB" pitchFamily="34" charset="0"/>
              </a:rPr>
              <a:t>encerdaskan</a:t>
            </a:r>
            <a:r>
              <a:rPr lang="id-ID" sz="1350" b="1" dirty="0">
                <a:latin typeface="Agency FB" pitchFamily="34" charset="0"/>
              </a:rPr>
              <a:t> kehidupan bangsa  </a:t>
            </a:r>
            <a:endParaRPr lang="en-US" sz="1350" b="1" dirty="0">
              <a:latin typeface="Agency FB" pitchFamily="34" charset="0"/>
            </a:endParaRPr>
          </a:p>
          <a:p>
            <a:pPr algn="just">
              <a:lnSpc>
                <a:spcPts val="1275"/>
              </a:lnSpc>
              <a:spcAft>
                <a:spcPts val="1350"/>
              </a:spcAft>
              <a:defRPr/>
            </a:pPr>
            <a:r>
              <a:rPr lang="en-US" sz="1350" b="1" dirty="0">
                <a:latin typeface="Agency FB" pitchFamily="34" charset="0"/>
              </a:rPr>
              <a:t>I</a:t>
            </a:r>
            <a:r>
              <a:rPr lang="id-ID" sz="1350" b="1" dirty="0" err="1">
                <a:latin typeface="Agency FB" pitchFamily="34" charset="0"/>
              </a:rPr>
              <a:t>kut</a:t>
            </a:r>
            <a:r>
              <a:rPr lang="id-ID" sz="1350" b="1" dirty="0">
                <a:latin typeface="Agency FB" pitchFamily="34" charset="0"/>
              </a:rPr>
              <a:t>  melaksanakan ketertiban dunia</a:t>
            </a:r>
          </a:p>
        </p:txBody>
      </p:sp>
      <p:pic>
        <p:nvPicPr>
          <p:cNvPr id="46" name="Picture 45">
            <a:extLst>
              <a:ext uri="{FF2B5EF4-FFF2-40B4-BE49-F238E27FC236}">
                <a16:creationId xmlns:a16="http://schemas.microsoft.com/office/drawing/2014/main" id="{D391D098-39C4-4981-B4C5-B9FC896791D0}"/>
              </a:ext>
            </a:extLst>
          </p:cNvPr>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t="16219" r="19365" b="27044"/>
          <a:stretch/>
        </p:blipFill>
        <p:spPr>
          <a:xfrm>
            <a:off x="347053" y="2434999"/>
            <a:ext cx="1841483" cy="704277"/>
          </a:xfrm>
          <a:prstGeom prst="rect">
            <a:avLst/>
          </a:prstGeom>
        </p:spPr>
      </p:pic>
      <p:cxnSp>
        <p:nvCxnSpPr>
          <p:cNvPr id="48" name="Straight Connector 47">
            <a:extLst>
              <a:ext uri="{FF2B5EF4-FFF2-40B4-BE49-F238E27FC236}">
                <a16:creationId xmlns:a16="http://schemas.microsoft.com/office/drawing/2014/main" id="{28A3AC49-D3AA-4EA2-9641-2B5EF75EA4D7}"/>
              </a:ext>
            </a:extLst>
          </p:cNvPr>
          <p:cNvCxnSpPr>
            <a:cxnSpLocks/>
          </p:cNvCxnSpPr>
          <p:nvPr/>
        </p:nvCxnSpPr>
        <p:spPr>
          <a:xfrm>
            <a:off x="2846368" y="2184219"/>
            <a:ext cx="781445" cy="88780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84A6807-0D8B-4D8E-A58E-5605B6DF382A}"/>
              </a:ext>
            </a:extLst>
          </p:cNvPr>
          <p:cNvCxnSpPr>
            <a:cxnSpLocks/>
          </p:cNvCxnSpPr>
          <p:nvPr/>
        </p:nvCxnSpPr>
        <p:spPr>
          <a:xfrm flipV="1">
            <a:off x="2886599" y="3072025"/>
            <a:ext cx="741213" cy="106242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0D66F8A2-5289-430C-A0D6-BA9D36CB57B8}"/>
              </a:ext>
            </a:extLst>
          </p:cNvPr>
          <p:cNvCxnSpPr>
            <a:cxnSpLocks/>
          </p:cNvCxnSpPr>
          <p:nvPr/>
        </p:nvCxnSpPr>
        <p:spPr>
          <a:xfrm>
            <a:off x="5865624" y="2173685"/>
            <a:ext cx="781445" cy="88780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89ABB59-C96E-4A3F-806E-3C17DA15853B}"/>
              </a:ext>
            </a:extLst>
          </p:cNvPr>
          <p:cNvCxnSpPr>
            <a:cxnSpLocks/>
          </p:cNvCxnSpPr>
          <p:nvPr/>
        </p:nvCxnSpPr>
        <p:spPr>
          <a:xfrm flipV="1">
            <a:off x="5905856" y="3061491"/>
            <a:ext cx="741213" cy="106242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A0D2ECF8-1BBF-48DA-8EC8-A1CCDC055539}"/>
              </a:ext>
            </a:extLst>
          </p:cNvPr>
          <p:cNvSpPr/>
          <p:nvPr/>
        </p:nvSpPr>
        <p:spPr>
          <a:xfrm>
            <a:off x="197322" y="4322909"/>
            <a:ext cx="190500" cy="1905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5" name="Oval 64">
            <a:extLst>
              <a:ext uri="{FF2B5EF4-FFF2-40B4-BE49-F238E27FC236}">
                <a16:creationId xmlns:a16="http://schemas.microsoft.com/office/drawing/2014/main" id="{5BC5EA90-425B-4C87-A908-DA17AE89EE12}"/>
              </a:ext>
            </a:extLst>
          </p:cNvPr>
          <p:cNvSpPr/>
          <p:nvPr/>
        </p:nvSpPr>
        <p:spPr>
          <a:xfrm>
            <a:off x="196992" y="4818929"/>
            <a:ext cx="190500" cy="1905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6" name="Oval 65">
            <a:extLst>
              <a:ext uri="{FF2B5EF4-FFF2-40B4-BE49-F238E27FC236}">
                <a16:creationId xmlns:a16="http://schemas.microsoft.com/office/drawing/2014/main" id="{BEC7CCD5-8C10-4EBA-B9F8-08E73B69686D}"/>
              </a:ext>
            </a:extLst>
          </p:cNvPr>
          <p:cNvSpPr/>
          <p:nvPr/>
        </p:nvSpPr>
        <p:spPr>
          <a:xfrm>
            <a:off x="196992" y="5162189"/>
            <a:ext cx="190500" cy="1905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7" name="Oval 66">
            <a:extLst>
              <a:ext uri="{FF2B5EF4-FFF2-40B4-BE49-F238E27FC236}">
                <a16:creationId xmlns:a16="http://schemas.microsoft.com/office/drawing/2014/main" id="{E7D12347-025F-40A5-9904-9BFAF94434D7}"/>
              </a:ext>
            </a:extLst>
          </p:cNvPr>
          <p:cNvSpPr/>
          <p:nvPr/>
        </p:nvSpPr>
        <p:spPr>
          <a:xfrm>
            <a:off x="196992" y="5505450"/>
            <a:ext cx="190500" cy="1905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9" name="Oval 68">
            <a:extLst>
              <a:ext uri="{FF2B5EF4-FFF2-40B4-BE49-F238E27FC236}">
                <a16:creationId xmlns:a16="http://schemas.microsoft.com/office/drawing/2014/main" id="{772B7791-06FA-459A-BEBF-3527FDB5AC73}"/>
              </a:ext>
            </a:extLst>
          </p:cNvPr>
          <p:cNvSpPr/>
          <p:nvPr/>
        </p:nvSpPr>
        <p:spPr>
          <a:xfrm>
            <a:off x="3190018" y="4331351"/>
            <a:ext cx="190500" cy="1905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3" name="Rectangle 72">
            <a:extLst>
              <a:ext uri="{FF2B5EF4-FFF2-40B4-BE49-F238E27FC236}">
                <a16:creationId xmlns:a16="http://schemas.microsoft.com/office/drawing/2014/main" id="{37C72813-BA52-4FB6-805D-2A8CAA24FF98}"/>
              </a:ext>
            </a:extLst>
          </p:cNvPr>
          <p:cNvSpPr/>
          <p:nvPr/>
        </p:nvSpPr>
        <p:spPr>
          <a:xfrm>
            <a:off x="3457648" y="4322908"/>
            <a:ext cx="2407976" cy="630942"/>
          </a:xfrm>
          <a:prstGeom prst="rect">
            <a:avLst/>
          </a:prstGeom>
        </p:spPr>
        <p:txBody>
          <a:bodyPr wrap="square">
            <a:spAutoFit/>
          </a:bodyPr>
          <a:lstStyle/>
          <a:p>
            <a:pPr>
              <a:lnSpc>
                <a:spcPts val="1350"/>
              </a:lnSpc>
              <a:defRPr/>
            </a:pPr>
            <a:r>
              <a:rPr lang="en-US" sz="1350" b="1" dirty="0">
                <a:latin typeface="Agency FB" pitchFamily="34" charset="0"/>
                <a:cs typeface="Arial" charset="0"/>
              </a:rPr>
              <a:t>Pendidikan</a:t>
            </a:r>
            <a:r>
              <a:rPr lang="id-ID" sz="1350" b="1" dirty="0">
                <a:latin typeface="Agency FB" pitchFamily="34" charset="0"/>
                <a:cs typeface="Arial" charset="0"/>
              </a:rPr>
              <a:t>, </a:t>
            </a:r>
            <a:r>
              <a:rPr lang="en-US" sz="1350" b="1" dirty="0" err="1">
                <a:latin typeface="Agency FB" pitchFamily="34" charset="0"/>
                <a:cs typeface="Arial" charset="0"/>
              </a:rPr>
              <a:t>Kesehatan</a:t>
            </a:r>
            <a:r>
              <a:rPr lang="id-ID" sz="1350" b="1" dirty="0">
                <a:latin typeface="Agency FB" pitchFamily="34" charset="0"/>
                <a:cs typeface="Arial" charset="0"/>
              </a:rPr>
              <a:t>, </a:t>
            </a:r>
            <a:r>
              <a:rPr lang="en-US" sz="1350" b="1" dirty="0" err="1">
                <a:latin typeface="Agency FB" pitchFamily="34" charset="0"/>
                <a:cs typeface="Arial" charset="0"/>
              </a:rPr>
              <a:t>Hak</a:t>
            </a:r>
            <a:r>
              <a:rPr lang="en-US" sz="1350" b="1" dirty="0">
                <a:latin typeface="Agency FB" pitchFamily="34" charset="0"/>
                <a:cs typeface="Arial" charset="0"/>
              </a:rPr>
              <a:t> </a:t>
            </a:r>
            <a:r>
              <a:rPr lang="en-US" sz="1350" b="1" dirty="0" err="1">
                <a:latin typeface="Agency FB" pitchFamily="34" charset="0"/>
                <a:cs typeface="Arial" charset="0"/>
              </a:rPr>
              <a:t>atas</a:t>
            </a:r>
            <a:r>
              <a:rPr lang="en-US" sz="1350" b="1" dirty="0">
                <a:latin typeface="Agency FB" pitchFamily="34" charset="0"/>
                <a:cs typeface="Arial" charset="0"/>
              </a:rPr>
              <a:t> </a:t>
            </a:r>
            <a:r>
              <a:rPr lang="en-US" sz="1350" b="1" dirty="0" err="1">
                <a:latin typeface="Agency FB" pitchFamily="34" charset="0"/>
                <a:cs typeface="Arial" charset="0"/>
              </a:rPr>
              <a:t>Pekerjaan</a:t>
            </a:r>
            <a:r>
              <a:rPr lang="id-ID" sz="1350" b="1" dirty="0">
                <a:latin typeface="Agency FB" pitchFamily="34" charset="0"/>
                <a:cs typeface="Arial" charset="0"/>
              </a:rPr>
              <a:t>, </a:t>
            </a:r>
            <a:r>
              <a:rPr lang="en-US" sz="1350" b="1" dirty="0" err="1">
                <a:latin typeface="Agency FB" pitchFamily="34" charset="0"/>
                <a:cs typeface="Arial" charset="0"/>
              </a:rPr>
              <a:t>Hak</a:t>
            </a:r>
            <a:r>
              <a:rPr lang="en-US" sz="1350" b="1" dirty="0">
                <a:latin typeface="Agency FB" pitchFamily="34" charset="0"/>
                <a:cs typeface="Arial" charset="0"/>
              </a:rPr>
              <a:t> </a:t>
            </a:r>
            <a:r>
              <a:rPr lang="en-US" sz="1350" b="1" dirty="0" err="1">
                <a:latin typeface="Agency FB" pitchFamily="34" charset="0"/>
                <a:cs typeface="Arial" charset="0"/>
              </a:rPr>
              <a:t>atas</a:t>
            </a:r>
            <a:r>
              <a:rPr lang="en-US" sz="1350" b="1" dirty="0">
                <a:latin typeface="Agency FB" pitchFamily="34" charset="0"/>
                <a:cs typeface="Arial" charset="0"/>
              </a:rPr>
              <a:t> </a:t>
            </a:r>
            <a:r>
              <a:rPr lang="en-US" sz="1350" b="1" dirty="0" err="1">
                <a:latin typeface="Agency FB" pitchFamily="34" charset="0"/>
                <a:cs typeface="Arial" charset="0"/>
              </a:rPr>
              <a:t>penghidupan</a:t>
            </a:r>
            <a:r>
              <a:rPr lang="en-US" sz="1350" b="1" dirty="0">
                <a:latin typeface="Agency FB" pitchFamily="34" charset="0"/>
                <a:cs typeface="Arial" charset="0"/>
              </a:rPr>
              <a:t> </a:t>
            </a:r>
            <a:r>
              <a:rPr lang="en-US" sz="1350" b="1" dirty="0" err="1">
                <a:latin typeface="Agency FB" pitchFamily="34" charset="0"/>
                <a:cs typeface="Arial" charset="0"/>
              </a:rPr>
              <a:t>yg</a:t>
            </a:r>
            <a:r>
              <a:rPr lang="en-US" sz="1350" b="1" dirty="0">
                <a:latin typeface="Agency FB" pitchFamily="34" charset="0"/>
                <a:cs typeface="Arial" charset="0"/>
              </a:rPr>
              <a:t> </a:t>
            </a:r>
            <a:r>
              <a:rPr lang="en-US" sz="1350" b="1" dirty="0" err="1">
                <a:latin typeface="Agency FB" pitchFamily="34" charset="0"/>
                <a:cs typeface="Arial" charset="0"/>
              </a:rPr>
              <a:t>layak</a:t>
            </a:r>
            <a:r>
              <a:rPr lang="id-ID" sz="1350" b="1" dirty="0">
                <a:latin typeface="Agency FB" pitchFamily="34" charset="0"/>
                <a:cs typeface="Arial" charset="0"/>
              </a:rPr>
              <a:t>, dan </a:t>
            </a:r>
            <a:r>
              <a:rPr lang="en-US" sz="1350" b="1" dirty="0" err="1">
                <a:latin typeface="Agency FB" pitchFamily="34" charset="0"/>
                <a:cs typeface="Arial" charset="0"/>
              </a:rPr>
              <a:t>Jaminan</a:t>
            </a:r>
            <a:r>
              <a:rPr lang="en-US" sz="1350" b="1" dirty="0">
                <a:latin typeface="Agency FB" pitchFamily="34" charset="0"/>
                <a:cs typeface="Arial" charset="0"/>
              </a:rPr>
              <a:t> </a:t>
            </a:r>
            <a:r>
              <a:rPr lang="en-US" sz="1350" b="1" dirty="0" err="1">
                <a:latin typeface="Agency FB" pitchFamily="34" charset="0"/>
                <a:cs typeface="Arial" charset="0"/>
              </a:rPr>
              <a:t>Sosial</a:t>
            </a:r>
            <a:r>
              <a:rPr lang="en-US" sz="1350" b="1" dirty="0">
                <a:latin typeface="Agency FB" pitchFamily="34" charset="0"/>
                <a:cs typeface="Arial" charset="0"/>
              </a:rPr>
              <a:t> </a:t>
            </a:r>
          </a:p>
        </p:txBody>
      </p:sp>
      <p:pic>
        <p:nvPicPr>
          <p:cNvPr id="77" name="Graphic 76" descr="Family with two children">
            <a:extLst>
              <a:ext uri="{FF2B5EF4-FFF2-40B4-BE49-F238E27FC236}">
                <a16:creationId xmlns:a16="http://schemas.microsoft.com/office/drawing/2014/main" id="{CF8F8650-5911-40D3-9C59-660951B0C45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311128" y="2191593"/>
            <a:ext cx="685800" cy="685800"/>
          </a:xfrm>
          <a:prstGeom prst="rect">
            <a:avLst/>
          </a:prstGeom>
        </p:spPr>
      </p:pic>
      <p:sp>
        <p:nvSpPr>
          <p:cNvPr id="78" name="Rectangle 77">
            <a:extLst>
              <a:ext uri="{FF2B5EF4-FFF2-40B4-BE49-F238E27FC236}">
                <a16:creationId xmlns:a16="http://schemas.microsoft.com/office/drawing/2014/main" id="{457B678C-3154-4410-9513-D3C4CC7654EE}"/>
              </a:ext>
            </a:extLst>
          </p:cNvPr>
          <p:cNvSpPr/>
          <p:nvPr/>
        </p:nvSpPr>
        <p:spPr>
          <a:xfrm>
            <a:off x="6539885" y="4292083"/>
            <a:ext cx="2268332" cy="1528624"/>
          </a:xfrm>
          <a:prstGeom prst="rect">
            <a:avLst/>
          </a:prstGeom>
        </p:spPr>
        <p:txBody>
          <a:bodyPr wrap="square">
            <a:spAutoFit/>
          </a:bodyPr>
          <a:lstStyle/>
          <a:p>
            <a:pPr algn="just">
              <a:lnSpc>
                <a:spcPts val="1350"/>
              </a:lnSpc>
              <a:spcAft>
                <a:spcPts val="1350"/>
              </a:spcAft>
              <a:defRPr/>
            </a:pPr>
            <a:r>
              <a:rPr lang="en-US" sz="1350" b="1" dirty="0">
                <a:latin typeface="Agency FB" pitchFamily="34" charset="0"/>
                <a:cs typeface="Arial" charset="0"/>
              </a:rPr>
              <a:t>F</a:t>
            </a:r>
            <a:r>
              <a:rPr lang="id-ID" sz="1350" b="1" dirty="0" err="1">
                <a:latin typeface="Agency FB" pitchFamily="34" charset="0"/>
                <a:cs typeface="Arial" charset="0"/>
              </a:rPr>
              <a:t>akir</a:t>
            </a:r>
            <a:r>
              <a:rPr lang="id-ID" sz="1350" b="1" dirty="0">
                <a:latin typeface="Agency FB" pitchFamily="34" charset="0"/>
                <a:cs typeface="Arial" charset="0"/>
              </a:rPr>
              <a:t> miskin dan anak-anak yang terlantar dipelihara oleh negara</a:t>
            </a:r>
          </a:p>
          <a:p>
            <a:pPr algn="just">
              <a:lnSpc>
                <a:spcPts val="1350"/>
              </a:lnSpc>
              <a:spcAft>
                <a:spcPts val="1350"/>
              </a:spcAft>
              <a:defRPr/>
            </a:pPr>
            <a:r>
              <a:rPr lang="id-ID" sz="1350" b="1" dirty="0">
                <a:latin typeface="Agency FB" pitchFamily="34" charset="0"/>
                <a:cs typeface="Arial" charset="0"/>
              </a:rPr>
              <a:t>Negara mengembangkan sistem jaminan sosial bagi seluruh rakyat dan memberdayakan masyarakat yang lemah dan tidak mampu sesuai dengan martabat kemanusiaan.  </a:t>
            </a:r>
            <a:endParaRPr lang="en-US" sz="1350" b="1" dirty="0">
              <a:latin typeface="Agency FB" pitchFamily="34" charset="0"/>
              <a:cs typeface="Arial" charset="0"/>
            </a:endParaRPr>
          </a:p>
        </p:txBody>
      </p:sp>
      <p:sp>
        <p:nvSpPr>
          <p:cNvPr id="79" name="Oval 78">
            <a:extLst>
              <a:ext uri="{FF2B5EF4-FFF2-40B4-BE49-F238E27FC236}">
                <a16:creationId xmlns:a16="http://schemas.microsoft.com/office/drawing/2014/main" id="{FD3F8EE3-E9CE-4F43-A57C-DFCA40E22AE0}"/>
              </a:ext>
            </a:extLst>
          </p:cNvPr>
          <p:cNvSpPr/>
          <p:nvPr/>
        </p:nvSpPr>
        <p:spPr>
          <a:xfrm>
            <a:off x="6254795" y="4306569"/>
            <a:ext cx="190500" cy="1905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0" name="Oval 79">
            <a:extLst>
              <a:ext uri="{FF2B5EF4-FFF2-40B4-BE49-F238E27FC236}">
                <a16:creationId xmlns:a16="http://schemas.microsoft.com/office/drawing/2014/main" id="{5A8EA8C2-1930-44F4-AA44-63AB485FA6ED}"/>
              </a:ext>
            </a:extLst>
          </p:cNvPr>
          <p:cNvSpPr/>
          <p:nvPr/>
        </p:nvSpPr>
        <p:spPr>
          <a:xfrm>
            <a:off x="6254465" y="4832086"/>
            <a:ext cx="190500" cy="1905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6" name="Picture 85">
            <a:extLst>
              <a:ext uri="{FF2B5EF4-FFF2-40B4-BE49-F238E27FC236}">
                <a16:creationId xmlns:a16="http://schemas.microsoft.com/office/drawing/2014/main" id="{BA33B3B5-C2E0-4E44-8C7A-8E0C86E61BD1}"/>
              </a:ext>
            </a:extLst>
          </p:cNvPr>
          <p:cNvPicPr>
            <a:picLocks noChangeAspect="1"/>
          </p:cNvPicPr>
          <p:nvPr/>
        </p:nvPicPr>
        <p:blipFill>
          <a:blip r:embed="rId6" cstate="print">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336468" y="2173685"/>
            <a:ext cx="717692" cy="717692"/>
          </a:xfrm>
          <a:prstGeom prst="rect">
            <a:avLst/>
          </a:prstGeom>
        </p:spPr>
      </p:pic>
      <p:sp>
        <p:nvSpPr>
          <p:cNvPr id="2" name="Teardrop 1">
            <a:extLst>
              <a:ext uri="{FF2B5EF4-FFF2-40B4-BE49-F238E27FC236}">
                <a16:creationId xmlns:a16="http://schemas.microsoft.com/office/drawing/2014/main" id="{1941B69C-8B7E-4BBD-ADCA-A5422BE95289}"/>
              </a:ext>
            </a:extLst>
          </p:cNvPr>
          <p:cNvSpPr/>
          <p:nvPr/>
        </p:nvSpPr>
        <p:spPr>
          <a:xfrm>
            <a:off x="46412" y="-10281"/>
            <a:ext cx="4525588" cy="1786204"/>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n-US" sz="1800" b="1" i="1" dirty="0" err="1">
                <a:solidFill>
                  <a:schemeClr val="bg1"/>
                </a:solidFill>
              </a:rPr>
              <a:t>Contoh</a:t>
            </a:r>
            <a:r>
              <a:rPr lang="en-US" sz="1800" b="1" i="1" dirty="0">
                <a:solidFill>
                  <a:schemeClr val="bg1"/>
                </a:solidFill>
              </a:rPr>
              <a:t>: </a:t>
            </a:r>
            <a:r>
              <a:rPr lang="en-US" sz="1800" b="1" i="1" dirty="0" err="1">
                <a:solidFill>
                  <a:schemeClr val="bg1"/>
                </a:solidFill>
              </a:rPr>
              <a:t>Memahami</a:t>
            </a:r>
            <a:r>
              <a:rPr lang="en-US" sz="1800" b="1" i="1" dirty="0">
                <a:solidFill>
                  <a:schemeClr val="bg1"/>
                </a:solidFill>
              </a:rPr>
              <a:t> </a:t>
            </a:r>
            <a:r>
              <a:rPr lang="en-US" sz="1800" b="1" i="1" dirty="0" err="1">
                <a:solidFill>
                  <a:schemeClr val="bg1"/>
                </a:solidFill>
              </a:rPr>
              <a:t>Perlindungan</a:t>
            </a:r>
            <a:r>
              <a:rPr lang="en-US" sz="1800" b="1" i="1" dirty="0">
                <a:solidFill>
                  <a:schemeClr val="bg1"/>
                </a:solidFill>
              </a:rPr>
              <a:t> </a:t>
            </a:r>
            <a:r>
              <a:rPr lang="en-US" b="1" i="1" dirty="0" err="1">
                <a:solidFill>
                  <a:schemeClr val="bg1"/>
                </a:solidFill>
              </a:rPr>
              <a:t>S</a:t>
            </a:r>
            <a:r>
              <a:rPr lang="en-US" sz="1800" b="1" i="1" dirty="0" err="1">
                <a:solidFill>
                  <a:schemeClr val="bg1"/>
                </a:solidFill>
              </a:rPr>
              <a:t>osial</a:t>
            </a:r>
            <a:r>
              <a:rPr lang="en-US" sz="1800" b="1" i="1" dirty="0">
                <a:solidFill>
                  <a:schemeClr val="bg1"/>
                </a:solidFill>
              </a:rPr>
              <a:t> </a:t>
            </a:r>
            <a:r>
              <a:rPr lang="en-US" sz="1800" b="1" i="1" dirty="0" err="1">
                <a:solidFill>
                  <a:schemeClr val="bg1"/>
                </a:solidFill>
              </a:rPr>
              <a:t>sebagai</a:t>
            </a:r>
            <a:r>
              <a:rPr lang="en-US" sz="1800" b="1" i="1" dirty="0">
                <a:solidFill>
                  <a:schemeClr val="bg1"/>
                </a:solidFill>
              </a:rPr>
              <a:t> </a:t>
            </a:r>
            <a:r>
              <a:rPr lang="en-US" sz="1800" b="1" i="1" dirty="0" err="1">
                <a:solidFill>
                  <a:schemeClr val="bg1"/>
                </a:solidFill>
              </a:rPr>
              <a:t>hak</a:t>
            </a:r>
            <a:r>
              <a:rPr lang="en-US" sz="1800" b="1" i="1" dirty="0">
                <a:solidFill>
                  <a:schemeClr val="bg1"/>
                </a:solidFill>
              </a:rPr>
              <a:t> </a:t>
            </a:r>
            <a:r>
              <a:rPr lang="en-US" sz="1800" b="1" i="1" dirty="0" err="1">
                <a:solidFill>
                  <a:schemeClr val="bg1"/>
                </a:solidFill>
              </a:rPr>
              <a:t>rakyat</a:t>
            </a:r>
            <a:r>
              <a:rPr lang="en-US" sz="1800" b="1" i="1" dirty="0">
                <a:solidFill>
                  <a:schemeClr val="bg1"/>
                </a:solidFill>
              </a:rPr>
              <a:t>, </a:t>
            </a:r>
            <a:r>
              <a:rPr lang="en-US" sz="1800" b="1" i="1" dirty="0" err="1">
                <a:solidFill>
                  <a:schemeClr val="bg1"/>
                </a:solidFill>
              </a:rPr>
              <a:t>bukan</a:t>
            </a:r>
            <a:r>
              <a:rPr lang="en-US" sz="1800" b="1" i="1" dirty="0">
                <a:solidFill>
                  <a:schemeClr val="bg1"/>
                </a:solidFill>
              </a:rPr>
              <a:t> </a:t>
            </a:r>
            <a:r>
              <a:rPr lang="en-US" sz="1800" b="1" i="1" dirty="0" err="1">
                <a:solidFill>
                  <a:schemeClr val="bg1"/>
                </a:solidFill>
              </a:rPr>
              <a:t>belas</a:t>
            </a:r>
            <a:r>
              <a:rPr lang="en-US" sz="1800" b="1" i="1" dirty="0">
                <a:solidFill>
                  <a:schemeClr val="bg1"/>
                </a:solidFill>
              </a:rPr>
              <a:t> </a:t>
            </a:r>
            <a:r>
              <a:rPr lang="en-US" sz="1800" b="1" i="1" dirty="0" err="1">
                <a:solidFill>
                  <a:schemeClr val="bg1"/>
                </a:solidFill>
              </a:rPr>
              <a:t>kasihan</a:t>
            </a:r>
            <a:r>
              <a:rPr lang="en-US" sz="1800" b="1" i="1" dirty="0">
                <a:solidFill>
                  <a:schemeClr val="bg1"/>
                </a:solidFill>
              </a:rPr>
              <a:t> </a:t>
            </a:r>
            <a:r>
              <a:rPr lang="en-US" sz="1800" b="1" i="1" dirty="0" err="1">
                <a:solidFill>
                  <a:schemeClr val="bg1"/>
                </a:solidFill>
              </a:rPr>
              <a:t>dari</a:t>
            </a:r>
            <a:r>
              <a:rPr lang="en-US" sz="1800" b="1" i="1" dirty="0">
                <a:solidFill>
                  <a:schemeClr val="bg1"/>
                </a:solidFill>
              </a:rPr>
              <a:t> negara</a:t>
            </a:r>
          </a:p>
        </p:txBody>
      </p:sp>
    </p:spTree>
    <p:extLst>
      <p:ext uri="{BB962C8B-B14F-4D97-AF65-F5344CB8AC3E}">
        <p14:creationId xmlns:p14="http://schemas.microsoft.com/office/powerpoint/2010/main" val="906595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500" fill="hold"/>
                                        <p:tgtEl>
                                          <p:spTgt spid="43"/>
                                        </p:tgtEl>
                                        <p:attrNameLst>
                                          <p:attrName>ppt_x</p:attrName>
                                        </p:attrNameLst>
                                      </p:cBhvr>
                                      <p:tavLst>
                                        <p:tav tm="0">
                                          <p:val>
                                            <p:strVal val="1+#ppt_w/2"/>
                                          </p:val>
                                        </p:tav>
                                        <p:tav tm="100000">
                                          <p:val>
                                            <p:strVal val="#ppt_x"/>
                                          </p:val>
                                        </p:tav>
                                      </p:tavLst>
                                    </p:anim>
                                    <p:anim calcmode="lin" valueType="num">
                                      <p:cBhvr additive="base">
                                        <p:cTn id="13"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CE297E3E-51BA-4FEB-A7C4-A569992F43F0}"/>
              </a:ext>
            </a:extLst>
          </p:cNvPr>
          <p:cNvSpPr/>
          <p:nvPr/>
        </p:nvSpPr>
        <p:spPr>
          <a:xfrm>
            <a:off x="1944935" y="4118882"/>
            <a:ext cx="6731373" cy="1653282"/>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3" name="Arrow: Pentagon 92">
            <a:extLst>
              <a:ext uri="{FF2B5EF4-FFF2-40B4-BE49-F238E27FC236}">
                <a16:creationId xmlns:a16="http://schemas.microsoft.com/office/drawing/2014/main" id="{C1F58592-377D-42ED-A1E5-4121B977F543}"/>
              </a:ext>
            </a:extLst>
          </p:cNvPr>
          <p:cNvSpPr/>
          <p:nvPr/>
        </p:nvSpPr>
        <p:spPr>
          <a:xfrm>
            <a:off x="1320920" y="3243269"/>
            <a:ext cx="6425946" cy="794486"/>
          </a:xfrm>
          <a:prstGeom prst="homePlat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350"/>
          </a:p>
        </p:txBody>
      </p:sp>
      <p:sp>
        <p:nvSpPr>
          <p:cNvPr id="2" name="Title 1">
            <a:extLst>
              <a:ext uri="{FF2B5EF4-FFF2-40B4-BE49-F238E27FC236}">
                <a16:creationId xmlns:a16="http://schemas.microsoft.com/office/drawing/2014/main" id="{C2D937DE-42E7-47EE-BFE1-A1FABA256EA6}"/>
              </a:ext>
            </a:extLst>
          </p:cNvPr>
          <p:cNvSpPr>
            <a:spLocks noGrp="1"/>
          </p:cNvSpPr>
          <p:nvPr>
            <p:ph type="title"/>
          </p:nvPr>
        </p:nvSpPr>
        <p:spPr>
          <a:xfrm>
            <a:off x="590543" y="418415"/>
            <a:ext cx="7886700" cy="743542"/>
          </a:xfrm>
        </p:spPr>
        <p:txBody>
          <a:bodyPr>
            <a:noAutofit/>
          </a:bodyPr>
          <a:lstStyle/>
          <a:p>
            <a:pPr algn="ctr"/>
            <a:r>
              <a:rPr lang="id-ID" sz="2800" dirty="0"/>
              <a:t>Perlindungan Sosial untuk Pencapaian </a:t>
            </a:r>
            <a:r>
              <a:rPr lang="en-US" sz="2800" dirty="0" err="1"/>
              <a:t>Tujuan</a:t>
            </a:r>
            <a:r>
              <a:rPr lang="en-US" sz="2800" dirty="0"/>
              <a:t> Pembangunan </a:t>
            </a:r>
            <a:r>
              <a:rPr lang="en-US" sz="2800" dirty="0" err="1"/>
              <a:t>Berkelanjutan</a:t>
            </a:r>
            <a:r>
              <a:rPr lang="en-US" sz="2800" dirty="0"/>
              <a:t> (</a:t>
            </a:r>
            <a:r>
              <a:rPr lang="id-ID" sz="2800" dirty="0"/>
              <a:t>SDGs</a:t>
            </a:r>
            <a:r>
              <a:rPr lang="en-US" sz="2800" dirty="0"/>
              <a:t>)</a:t>
            </a:r>
          </a:p>
        </p:txBody>
      </p:sp>
      <p:pic>
        <p:nvPicPr>
          <p:cNvPr id="24" name="Picture 23">
            <a:extLst>
              <a:ext uri="{FF2B5EF4-FFF2-40B4-BE49-F238E27FC236}">
                <a16:creationId xmlns:a16="http://schemas.microsoft.com/office/drawing/2014/main" id="{A4006B61-C000-445D-B492-E7166EC52E4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00883" y="4124937"/>
            <a:ext cx="872099" cy="814848"/>
          </a:xfrm>
          <a:prstGeom prst="rect">
            <a:avLst/>
          </a:prstGeom>
        </p:spPr>
      </p:pic>
      <p:pic>
        <p:nvPicPr>
          <p:cNvPr id="26" name="Picture 25">
            <a:extLst>
              <a:ext uri="{FF2B5EF4-FFF2-40B4-BE49-F238E27FC236}">
                <a16:creationId xmlns:a16="http://schemas.microsoft.com/office/drawing/2014/main" id="{AF09482B-B481-405E-8352-94C70B8F49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7017" y="4123208"/>
            <a:ext cx="872099" cy="814848"/>
          </a:xfrm>
          <a:prstGeom prst="rect">
            <a:avLst/>
          </a:prstGeom>
        </p:spPr>
      </p:pic>
      <p:pic>
        <p:nvPicPr>
          <p:cNvPr id="28" name="Picture 27">
            <a:extLst>
              <a:ext uri="{FF2B5EF4-FFF2-40B4-BE49-F238E27FC236}">
                <a16:creationId xmlns:a16="http://schemas.microsoft.com/office/drawing/2014/main" id="{C43E2B47-36C2-4B73-A270-40CC0B4786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7363" y="4123208"/>
            <a:ext cx="872099" cy="814848"/>
          </a:xfrm>
          <a:prstGeom prst="rect">
            <a:avLst/>
          </a:prstGeom>
        </p:spPr>
      </p:pic>
      <p:pic>
        <p:nvPicPr>
          <p:cNvPr id="30" name="Picture 29">
            <a:extLst>
              <a:ext uri="{FF2B5EF4-FFF2-40B4-BE49-F238E27FC236}">
                <a16:creationId xmlns:a16="http://schemas.microsoft.com/office/drawing/2014/main" id="{EA41FDF1-612C-41EF-B8B7-56EEAC521CC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47709" y="4130582"/>
            <a:ext cx="872099" cy="814848"/>
          </a:xfrm>
          <a:prstGeom prst="rect">
            <a:avLst/>
          </a:prstGeom>
        </p:spPr>
      </p:pic>
      <p:pic>
        <p:nvPicPr>
          <p:cNvPr id="32" name="Picture 31">
            <a:extLst>
              <a:ext uri="{FF2B5EF4-FFF2-40B4-BE49-F238E27FC236}">
                <a16:creationId xmlns:a16="http://schemas.microsoft.com/office/drawing/2014/main" id="{371B3102-482E-4A55-83F1-8258D8C7432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24296" y="4126317"/>
            <a:ext cx="872099" cy="814848"/>
          </a:xfrm>
          <a:prstGeom prst="rect">
            <a:avLst/>
          </a:prstGeom>
        </p:spPr>
      </p:pic>
      <p:pic>
        <p:nvPicPr>
          <p:cNvPr id="34" name="Picture 33">
            <a:extLst>
              <a:ext uri="{FF2B5EF4-FFF2-40B4-BE49-F238E27FC236}">
                <a16:creationId xmlns:a16="http://schemas.microsoft.com/office/drawing/2014/main" id="{7F2BBA54-7165-4911-BBF0-88667B63F0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35114" y="5012021"/>
            <a:ext cx="864206" cy="807474"/>
          </a:xfrm>
          <a:prstGeom prst="rect">
            <a:avLst/>
          </a:prstGeom>
        </p:spPr>
      </p:pic>
      <p:pic>
        <p:nvPicPr>
          <p:cNvPr id="36" name="Picture 35">
            <a:extLst>
              <a:ext uri="{FF2B5EF4-FFF2-40B4-BE49-F238E27FC236}">
                <a16:creationId xmlns:a16="http://schemas.microsoft.com/office/drawing/2014/main" id="{5626BB75-21CF-4D5F-B2DB-054CFECA6E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61260" y="5012021"/>
            <a:ext cx="864206" cy="807474"/>
          </a:xfrm>
          <a:prstGeom prst="rect">
            <a:avLst/>
          </a:prstGeom>
        </p:spPr>
      </p:pic>
      <p:pic>
        <p:nvPicPr>
          <p:cNvPr id="38" name="Picture 37">
            <a:extLst>
              <a:ext uri="{FF2B5EF4-FFF2-40B4-BE49-F238E27FC236}">
                <a16:creationId xmlns:a16="http://schemas.microsoft.com/office/drawing/2014/main" id="{1595AC3B-20BF-402A-ADD7-4A5B122DCFC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56711" y="5016881"/>
            <a:ext cx="920445" cy="816676"/>
          </a:xfrm>
          <a:prstGeom prst="rect">
            <a:avLst/>
          </a:prstGeom>
        </p:spPr>
      </p:pic>
      <p:pic>
        <p:nvPicPr>
          <p:cNvPr id="40" name="Picture 39">
            <a:extLst>
              <a:ext uri="{FF2B5EF4-FFF2-40B4-BE49-F238E27FC236}">
                <a16:creationId xmlns:a16="http://schemas.microsoft.com/office/drawing/2014/main" id="{2BF17427-8277-45E5-AB89-0FD2EF84FEB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981952" y="5016881"/>
            <a:ext cx="859006" cy="802615"/>
          </a:xfrm>
          <a:prstGeom prst="rect">
            <a:avLst/>
          </a:prstGeom>
        </p:spPr>
      </p:pic>
      <p:grpSp>
        <p:nvGrpSpPr>
          <p:cNvPr id="45" name="Group 44">
            <a:extLst>
              <a:ext uri="{FF2B5EF4-FFF2-40B4-BE49-F238E27FC236}">
                <a16:creationId xmlns:a16="http://schemas.microsoft.com/office/drawing/2014/main" id="{AB29DB08-E72A-4FF1-A2F5-B2DE0009C409}"/>
              </a:ext>
            </a:extLst>
          </p:cNvPr>
          <p:cNvGrpSpPr/>
          <p:nvPr/>
        </p:nvGrpSpPr>
        <p:grpSpPr>
          <a:xfrm>
            <a:off x="4423505" y="4130582"/>
            <a:ext cx="810986" cy="293442"/>
            <a:chOff x="5843376" y="2951384"/>
            <a:chExt cx="1081314" cy="391256"/>
          </a:xfrm>
        </p:grpSpPr>
        <p:sp>
          <p:nvSpPr>
            <p:cNvPr id="42" name="TextBox 41">
              <a:extLst>
                <a:ext uri="{FF2B5EF4-FFF2-40B4-BE49-F238E27FC236}">
                  <a16:creationId xmlns:a16="http://schemas.microsoft.com/office/drawing/2014/main" id="{388A4901-024F-48BC-8187-4450D988A24D}"/>
                </a:ext>
              </a:extLst>
            </p:cNvPr>
            <p:cNvSpPr txBox="1"/>
            <p:nvPr/>
          </p:nvSpPr>
          <p:spPr>
            <a:xfrm>
              <a:off x="5933648" y="2951712"/>
              <a:ext cx="991042" cy="369332"/>
            </a:xfrm>
            <a:prstGeom prst="rect">
              <a:avLst/>
            </a:prstGeom>
            <a:solidFill>
              <a:srgbClr val="DDA73A"/>
            </a:solidFill>
          </p:spPr>
          <p:txBody>
            <a:bodyPr wrap="square" lIns="68580" tIns="0" rIns="0" bIns="0" rtlCol="0">
              <a:spAutoFit/>
            </a:bodyPr>
            <a:lstStyle/>
            <a:p>
              <a:r>
                <a:rPr lang="id-ID" sz="900" b="1" dirty="0">
                  <a:solidFill>
                    <a:schemeClr val="bg1"/>
                  </a:solidFill>
                </a:rPr>
                <a:t>Penghapusan</a:t>
              </a:r>
            </a:p>
            <a:p>
              <a:r>
                <a:rPr lang="id-ID" sz="900" b="1" dirty="0">
                  <a:solidFill>
                    <a:schemeClr val="bg1"/>
                  </a:solidFill>
                </a:rPr>
                <a:t>Kelaparan</a:t>
              </a:r>
              <a:endParaRPr lang="en-US" sz="900" b="1" dirty="0">
                <a:solidFill>
                  <a:schemeClr val="bg1"/>
                </a:solidFill>
              </a:endParaRPr>
            </a:p>
          </p:txBody>
        </p:sp>
        <p:sp>
          <p:nvSpPr>
            <p:cNvPr id="44" name="TextBox 43">
              <a:extLst>
                <a:ext uri="{FF2B5EF4-FFF2-40B4-BE49-F238E27FC236}">
                  <a16:creationId xmlns:a16="http://schemas.microsoft.com/office/drawing/2014/main" id="{4184C766-3332-49B5-8BEB-93BB964380BB}"/>
                </a:ext>
              </a:extLst>
            </p:cNvPr>
            <p:cNvSpPr txBox="1"/>
            <p:nvPr/>
          </p:nvSpPr>
          <p:spPr>
            <a:xfrm>
              <a:off x="5843376" y="2951384"/>
              <a:ext cx="147184" cy="391256"/>
            </a:xfrm>
            <a:prstGeom prst="rect">
              <a:avLst/>
            </a:prstGeom>
            <a:solidFill>
              <a:srgbClr val="DDA73A"/>
            </a:solidFill>
          </p:spPr>
          <p:txBody>
            <a:bodyPr wrap="none" lIns="0" tIns="0" rIns="0" bIns="0" rtlCol="0">
              <a:noAutofit/>
            </a:bodyPr>
            <a:lstStyle/>
            <a:p>
              <a:pPr algn="r"/>
              <a:r>
                <a:rPr lang="id-ID" sz="1350" dirty="0">
                  <a:solidFill>
                    <a:schemeClr val="bg1"/>
                  </a:solidFill>
                  <a:latin typeface="Agency FB" panose="020B0503020202020204" pitchFamily="34" charset="0"/>
                </a:rPr>
                <a:t>2</a:t>
              </a:r>
              <a:endParaRPr lang="en-US" sz="1350" dirty="0">
                <a:solidFill>
                  <a:schemeClr val="bg1"/>
                </a:solidFill>
                <a:latin typeface="Agency FB" panose="020B0503020202020204" pitchFamily="34" charset="0"/>
              </a:endParaRPr>
            </a:p>
          </p:txBody>
        </p:sp>
      </p:grpSp>
      <p:grpSp>
        <p:nvGrpSpPr>
          <p:cNvPr id="46" name="Group 45">
            <a:extLst>
              <a:ext uri="{FF2B5EF4-FFF2-40B4-BE49-F238E27FC236}">
                <a16:creationId xmlns:a16="http://schemas.microsoft.com/office/drawing/2014/main" id="{EB6492CB-13B6-4F59-A12B-CE670CABF42D}"/>
              </a:ext>
            </a:extLst>
          </p:cNvPr>
          <p:cNvGrpSpPr/>
          <p:nvPr/>
        </p:nvGrpSpPr>
        <p:grpSpPr>
          <a:xfrm>
            <a:off x="5299116" y="4139685"/>
            <a:ext cx="892340" cy="293442"/>
            <a:chOff x="5843376" y="2951384"/>
            <a:chExt cx="1189787" cy="391256"/>
          </a:xfrm>
          <a:solidFill>
            <a:srgbClr val="4CA146"/>
          </a:solidFill>
        </p:grpSpPr>
        <p:sp>
          <p:nvSpPr>
            <p:cNvPr id="47" name="TextBox 46">
              <a:extLst>
                <a:ext uri="{FF2B5EF4-FFF2-40B4-BE49-F238E27FC236}">
                  <a16:creationId xmlns:a16="http://schemas.microsoft.com/office/drawing/2014/main" id="{48F373C8-4ECE-4364-A083-76DDB9A16C15}"/>
                </a:ext>
              </a:extLst>
            </p:cNvPr>
            <p:cNvSpPr txBox="1"/>
            <p:nvPr/>
          </p:nvSpPr>
          <p:spPr>
            <a:xfrm>
              <a:off x="5981929" y="2951712"/>
              <a:ext cx="1051234" cy="369332"/>
            </a:xfrm>
            <a:prstGeom prst="rect">
              <a:avLst/>
            </a:prstGeom>
            <a:grpFill/>
          </p:spPr>
          <p:txBody>
            <a:bodyPr wrap="square" lIns="68580" tIns="0" rIns="0" bIns="0" rtlCol="0">
              <a:spAutoFit/>
            </a:bodyPr>
            <a:lstStyle/>
            <a:p>
              <a:r>
                <a:rPr lang="id-ID" sz="900" b="1" dirty="0">
                  <a:solidFill>
                    <a:schemeClr val="bg1"/>
                  </a:solidFill>
                </a:rPr>
                <a:t>Kesehatan &amp;</a:t>
              </a:r>
            </a:p>
            <a:p>
              <a:r>
                <a:rPr lang="id-ID" sz="900" b="1" dirty="0">
                  <a:solidFill>
                    <a:schemeClr val="bg1"/>
                  </a:solidFill>
                </a:rPr>
                <a:t>Kesejahteraan</a:t>
              </a:r>
              <a:endParaRPr lang="en-US" sz="900" b="1" dirty="0">
                <a:solidFill>
                  <a:schemeClr val="bg1"/>
                </a:solidFill>
              </a:endParaRPr>
            </a:p>
          </p:txBody>
        </p:sp>
        <p:sp>
          <p:nvSpPr>
            <p:cNvPr id="48" name="TextBox 47">
              <a:extLst>
                <a:ext uri="{FF2B5EF4-FFF2-40B4-BE49-F238E27FC236}">
                  <a16:creationId xmlns:a16="http://schemas.microsoft.com/office/drawing/2014/main" id="{F9AF4D08-3DBF-45A5-B0B4-C5CBA3F2045E}"/>
                </a:ext>
              </a:extLst>
            </p:cNvPr>
            <p:cNvSpPr txBox="1"/>
            <p:nvPr/>
          </p:nvSpPr>
          <p:spPr>
            <a:xfrm>
              <a:off x="5843376" y="2951384"/>
              <a:ext cx="147184" cy="391256"/>
            </a:xfrm>
            <a:prstGeom prst="rect">
              <a:avLst/>
            </a:prstGeom>
            <a:grpFill/>
          </p:spPr>
          <p:txBody>
            <a:bodyPr wrap="none" lIns="0" tIns="0" rIns="0" bIns="0" rtlCol="0">
              <a:noAutofit/>
            </a:bodyPr>
            <a:lstStyle/>
            <a:p>
              <a:pPr algn="r"/>
              <a:r>
                <a:rPr lang="id-ID" sz="1350" dirty="0">
                  <a:solidFill>
                    <a:schemeClr val="bg1"/>
                  </a:solidFill>
                  <a:latin typeface="Agency FB" panose="020B0503020202020204" pitchFamily="34" charset="0"/>
                </a:rPr>
                <a:t>3</a:t>
              </a:r>
              <a:endParaRPr lang="en-US" sz="1350" dirty="0">
                <a:solidFill>
                  <a:schemeClr val="bg1"/>
                </a:solidFill>
                <a:latin typeface="Agency FB" panose="020B0503020202020204" pitchFamily="34" charset="0"/>
              </a:endParaRPr>
            </a:p>
          </p:txBody>
        </p:sp>
      </p:grpSp>
      <p:grpSp>
        <p:nvGrpSpPr>
          <p:cNvPr id="49" name="Group 48">
            <a:extLst>
              <a:ext uri="{FF2B5EF4-FFF2-40B4-BE49-F238E27FC236}">
                <a16:creationId xmlns:a16="http://schemas.microsoft.com/office/drawing/2014/main" id="{C91E0C64-39F0-499A-BAC7-72DE914033C0}"/>
              </a:ext>
            </a:extLst>
          </p:cNvPr>
          <p:cNvGrpSpPr/>
          <p:nvPr/>
        </p:nvGrpSpPr>
        <p:grpSpPr>
          <a:xfrm>
            <a:off x="6155159" y="4155415"/>
            <a:ext cx="844104" cy="293442"/>
            <a:chOff x="5843376" y="2951384"/>
            <a:chExt cx="1125472" cy="391256"/>
          </a:xfrm>
          <a:solidFill>
            <a:srgbClr val="4CA146"/>
          </a:solidFill>
        </p:grpSpPr>
        <p:sp>
          <p:nvSpPr>
            <p:cNvPr id="50" name="TextBox 49">
              <a:extLst>
                <a:ext uri="{FF2B5EF4-FFF2-40B4-BE49-F238E27FC236}">
                  <a16:creationId xmlns:a16="http://schemas.microsoft.com/office/drawing/2014/main" id="{1E3AA4B1-D207-4ECB-A110-95D7DCD197F2}"/>
                </a:ext>
              </a:extLst>
            </p:cNvPr>
            <p:cNvSpPr txBox="1"/>
            <p:nvPr/>
          </p:nvSpPr>
          <p:spPr>
            <a:xfrm>
              <a:off x="5981929" y="2951712"/>
              <a:ext cx="986919" cy="369332"/>
            </a:xfrm>
            <a:prstGeom prst="rect">
              <a:avLst/>
            </a:prstGeom>
            <a:solidFill>
              <a:srgbClr val="C7212F"/>
            </a:solidFill>
          </p:spPr>
          <p:txBody>
            <a:bodyPr wrap="square" lIns="68580" tIns="0" rIns="0" bIns="0" rtlCol="0">
              <a:spAutoFit/>
            </a:bodyPr>
            <a:lstStyle/>
            <a:p>
              <a:r>
                <a:rPr lang="id-ID" sz="900" b="1" dirty="0">
                  <a:solidFill>
                    <a:schemeClr val="bg1"/>
                  </a:solidFill>
                </a:rPr>
                <a:t>Pendidikan Berkualitas</a:t>
              </a:r>
              <a:endParaRPr lang="en-US" sz="900" b="1" dirty="0">
                <a:solidFill>
                  <a:schemeClr val="bg1"/>
                </a:solidFill>
              </a:endParaRPr>
            </a:p>
          </p:txBody>
        </p:sp>
        <p:sp>
          <p:nvSpPr>
            <p:cNvPr id="51" name="TextBox 50">
              <a:extLst>
                <a:ext uri="{FF2B5EF4-FFF2-40B4-BE49-F238E27FC236}">
                  <a16:creationId xmlns:a16="http://schemas.microsoft.com/office/drawing/2014/main" id="{9AD6F1B2-2CA0-4968-9835-8BE730BF04C6}"/>
                </a:ext>
              </a:extLst>
            </p:cNvPr>
            <p:cNvSpPr txBox="1"/>
            <p:nvPr/>
          </p:nvSpPr>
          <p:spPr>
            <a:xfrm>
              <a:off x="5843376" y="2951384"/>
              <a:ext cx="147184" cy="391256"/>
            </a:xfrm>
            <a:prstGeom prst="rect">
              <a:avLst/>
            </a:prstGeom>
            <a:solidFill>
              <a:srgbClr val="C7212F"/>
            </a:solidFill>
          </p:spPr>
          <p:txBody>
            <a:bodyPr wrap="none" lIns="0" tIns="0" rIns="0" bIns="0" rtlCol="0">
              <a:noAutofit/>
            </a:bodyPr>
            <a:lstStyle/>
            <a:p>
              <a:pPr algn="r"/>
              <a:r>
                <a:rPr lang="id-ID" sz="1350" dirty="0">
                  <a:solidFill>
                    <a:schemeClr val="bg1"/>
                  </a:solidFill>
                  <a:latin typeface="Agency FB" panose="020B0503020202020204" pitchFamily="34" charset="0"/>
                </a:rPr>
                <a:t>4</a:t>
              </a:r>
              <a:endParaRPr lang="en-US" sz="1350" dirty="0">
                <a:solidFill>
                  <a:schemeClr val="bg1"/>
                </a:solidFill>
                <a:latin typeface="Agency FB" panose="020B0503020202020204" pitchFamily="34" charset="0"/>
              </a:endParaRPr>
            </a:p>
          </p:txBody>
        </p:sp>
      </p:grpSp>
      <p:grpSp>
        <p:nvGrpSpPr>
          <p:cNvPr id="52" name="Group 51">
            <a:extLst>
              <a:ext uri="{FF2B5EF4-FFF2-40B4-BE49-F238E27FC236}">
                <a16:creationId xmlns:a16="http://schemas.microsoft.com/office/drawing/2014/main" id="{C028EC57-900A-424B-BBC7-F350E0E45E38}"/>
              </a:ext>
            </a:extLst>
          </p:cNvPr>
          <p:cNvGrpSpPr/>
          <p:nvPr/>
        </p:nvGrpSpPr>
        <p:grpSpPr>
          <a:xfrm>
            <a:off x="7034743" y="4155415"/>
            <a:ext cx="844104" cy="293442"/>
            <a:chOff x="5843376" y="2951384"/>
            <a:chExt cx="1125472" cy="391256"/>
          </a:xfrm>
          <a:solidFill>
            <a:srgbClr val="EF402D"/>
          </a:solidFill>
        </p:grpSpPr>
        <p:sp>
          <p:nvSpPr>
            <p:cNvPr id="53" name="TextBox 52">
              <a:extLst>
                <a:ext uri="{FF2B5EF4-FFF2-40B4-BE49-F238E27FC236}">
                  <a16:creationId xmlns:a16="http://schemas.microsoft.com/office/drawing/2014/main" id="{EF05FE95-1611-4ACE-94CA-5DFC1AF1027D}"/>
                </a:ext>
              </a:extLst>
            </p:cNvPr>
            <p:cNvSpPr txBox="1"/>
            <p:nvPr/>
          </p:nvSpPr>
          <p:spPr>
            <a:xfrm>
              <a:off x="5981929" y="2951712"/>
              <a:ext cx="986919" cy="369332"/>
            </a:xfrm>
            <a:prstGeom prst="rect">
              <a:avLst/>
            </a:prstGeom>
            <a:grpFill/>
          </p:spPr>
          <p:txBody>
            <a:bodyPr wrap="square" lIns="68580" tIns="0" rIns="0" bIns="0" rtlCol="0">
              <a:spAutoFit/>
            </a:bodyPr>
            <a:lstStyle/>
            <a:p>
              <a:r>
                <a:rPr lang="id-ID" sz="900" b="1" dirty="0">
                  <a:solidFill>
                    <a:schemeClr val="bg1"/>
                  </a:solidFill>
                </a:rPr>
                <a:t>Kesetaraan</a:t>
              </a:r>
            </a:p>
            <a:p>
              <a:r>
                <a:rPr lang="id-ID" sz="900" b="1" dirty="0">
                  <a:solidFill>
                    <a:schemeClr val="bg1"/>
                  </a:solidFill>
                </a:rPr>
                <a:t>Gender</a:t>
              </a:r>
              <a:endParaRPr lang="en-US" sz="900" b="1" dirty="0">
                <a:solidFill>
                  <a:schemeClr val="bg1"/>
                </a:solidFill>
              </a:endParaRPr>
            </a:p>
          </p:txBody>
        </p:sp>
        <p:sp>
          <p:nvSpPr>
            <p:cNvPr id="54" name="TextBox 53">
              <a:extLst>
                <a:ext uri="{FF2B5EF4-FFF2-40B4-BE49-F238E27FC236}">
                  <a16:creationId xmlns:a16="http://schemas.microsoft.com/office/drawing/2014/main" id="{BD1780DC-F376-46AD-941F-4974F9CF854D}"/>
                </a:ext>
              </a:extLst>
            </p:cNvPr>
            <p:cNvSpPr txBox="1"/>
            <p:nvPr/>
          </p:nvSpPr>
          <p:spPr>
            <a:xfrm>
              <a:off x="5843376" y="2951384"/>
              <a:ext cx="147184" cy="391256"/>
            </a:xfrm>
            <a:prstGeom prst="rect">
              <a:avLst/>
            </a:prstGeom>
            <a:grpFill/>
          </p:spPr>
          <p:txBody>
            <a:bodyPr wrap="none" lIns="0" tIns="0" rIns="0" bIns="0" rtlCol="0">
              <a:noAutofit/>
            </a:bodyPr>
            <a:lstStyle/>
            <a:p>
              <a:pPr algn="r"/>
              <a:r>
                <a:rPr lang="id-ID" sz="1350" dirty="0">
                  <a:solidFill>
                    <a:schemeClr val="bg1"/>
                  </a:solidFill>
                  <a:latin typeface="Agency FB" panose="020B0503020202020204" pitchFamily="34" charset="0"/>
                </a:rPr>
                <a:t>5</a:t>
              </a:r>
              <a:endParaRPr lang="en-US" sz="1350" dirty="0">
                <a:solidFill>
                  <a:schemeClr val="bg1"/>
                </a:solidFill>
                <a:latin typeface="Agency FB" panose="020B0503020202020204" pitchFamily="34" charset="0"/>
              </a:endParaRPr>
            </a:p>
          </p:txBody>
        </p:sp>
      </p:grpSp>
      <p:grpSp>
        <p:nvGrpSpPr>
          <p:cNvPr id="55" name="Group 54">
            <a:extLst>
              <a:ext uri="{FF2B5EF4-FFF2-40B4-BE49-F238E27FC236}">
                <a16:creationId xmlns:a16="http://schemas.microsoft.com/office/drawing/2014/main" id="{76DBD98E-81D5-43F9-A45C-9AC8CCEDBFF6}"/>
              </a:ext>
            </a:extLst>
          </p:cNvPr>
          <p:cNvGrpSpPr/>
          <p:nvPr/>
        </p:nvGrpSpPr>
        <p:grpSpPr>
          <a:xfrm>
            <a:off x="7906841" y="4165046"/>
            <a:ext cx="844104" cy="293442"/>
            <a:chOff x="5843376" y="2951384"/>
            <a:chExt cx="1125472" cy="391256"/>
          </a:xfrm>
          <a:solidFill>
            <a:srgbClr val="EF402D"/>
          </a:solidFill>
        </p:grpSpPr>
        <p:sp>
          <p:nvSpPr>
            <p:cNvPr id="56" name="TextBox 55">
              <a:extLst>
                <a:ext uri="{FF2B5EF4-FFF2-40B4-BE49-F238E27FC236}">
                  <a16:creationId xmlns:a16="http://schemas.microsoft.com/office/drawing/2014/main" id="{29613715-18CF-4D8B-BAED-FC0D67B085CD}"/>
                </a:ext>
              </a:extLst>
            </p:cNvPr>
            <p:cNvSpPr txBox="1"/>
            <p:nvPr/>
          </p:nvSpPr>
          <p:spPr>
            <a:xfrm>
              <a:off x="5981929" y="2951712"/>
              <a:ext cx="986919" cy="369332"/>
            </a:xfrm>
            <a:prstGeom prst="rect">
              <a:avLst/>
            </a:prstGeom>
            <a:solidFill>
              <a:srgbClr val="27BFE6"/>
            </a:solidFill>
          </p:spPr>
          <p:txBody>
            <a:bodyPr wrap="square" lIns="68580" tIns="0" rIns="0" bIns="0" rtlCol="0">
              <a:spAutoFit/>
            </a:bodyPr>
            <a:lstStyle/>
            <a:p>
              <a:r>
                <a:rPr lang="id-ID" sz="900" b="1" dirty="0">
                  <a:solidFill>
                    <a:schemeClr val="bg1"/>
                  </a:solidFill>
                </a:rPr>
                <a:t>Air Bersih &amp;</a:t>
              </a:r>
            </a:p>
            <a:p>
              <a:r>
                <a:rPr lang="id-ID" sz="900" b="1" dirty="0">
                  <a:solidFill>
                    <a:schemeClr val="bg1"/>
                  </a:solidFill>
                </a:rPr>
                <a:t>Sanitasi</a:t>
              </a:r>
              <a:endParaRPr lang="en-US" sz="900" b="1" dirty="0">
                <a:solidFill>
                  <a:schemeClr val="bg1"/>
                </a:solidFill>
              </a:endParaRPr>
            </a:p>
          </p:txBody>
        </p:sp>
        <p:sp>
          <p:nvSpPr>
            <p:cNvPr id="57" name="TextBox 56">
              <a:extLst>
                <a:ext uri="{FF2B5EF4-FFF2-40B4-BE49-F238E27FC236}">
                  <a16:creationId xmlns:a16="http://schemas.microsoft.com/office/drawing/2014/main" id="{1EB906F8-EEF0-46F5-8E75-5B3DDB997B77}"/>
                </a:ext>
              </a:extLst>
            </p:cNvPr>
            <p:cNvSpPr txBox="1"/>
            <p:nvPr/>
          </p:nvSpPr>
          <p:spPr>
            <a:xfrm>
              <a:off x="5843376" y="2951384"/>
              <a:ext cx="147184" cy="391256"/>
            </a:xfrm>
            <a:prstGeom prst="rect">
              <a:avLst/>
            </a:prstGeom>
            <a:solidFill>
              <a:srgbClr val="27BFE6"/>
            </a:solidFill>
          </p:spPr>
          <p:txBody>
            <a:bodyPr wrap="none" lIns="0" tIns="0" rIns="0" bIns="0" rtlCol="0">
              <a:noAutofit/>
            </a:bodyPr>
            <a:lstStyle/>
            <a:p>
              <a:pPr algn="r"/>
              <a:r>
                <a:rPr lang="id-ID" sz="1350" dirty="0">
                  <a:solidFill>
                    <a:schemeClr val="bg1"/>
                  </a:solidFill>
                  <a:latin typeface="Agency FB" panose="020B0503020202020204" pitchFamily="34" charset="0"/>
                </a:rPr>
                <a:t>6</a:t>
              </a:r>
              <a:endParaRPr lang="en-US" sz="1350" dirty="0">
                <a:solidFill>
                  <a:schemeClr val="bg1"/>
                </a:solidFill>
                <a:latin typeface="Agency FB" panose="020B0503020202020204" pitchFamily="34" charset="0"/>
              </a:endParaRPr>
            </a:p>
          </p:txBody>
        </p:sp>
      </p:grpSp>
      <p:grpSp>
        <p:nvGrpSpPr>
          <p:cNvPr id="58" name="Group 57">
            <a:extLst>
              <a:ext uri="{FF2B5EF4-FFF2-40B4-BE49-F238E27FC236}">
                <a16:creationId xmlns:a16="http://schemas.microsoft.com/office/drawing/2014/main" id="{DEF53C93-FDE0-4F39-83AC-8A84B02FF90B}"/>
              </a:ext>
            </a:extLst>
          </p:cNvPr>
          <p:cNvGrpSpPr/>
          <p:nvPr/>
        </p:nvGrpSpPr>
        <p:grpSpPr>
          <a:xfrm>
            <a:off x="5277722" y="5057462"/>
            <a:ext cx="844104" cy="293442"/>
            <a:chOff x="5843376" y="2951384"/>
            <a:chExt cx="1125472" cy="391256"/>
          </a:xfrm>
          <a:solidFill>
            <a:srgbClr val="EF402D"/>
          </a:solidFill>
        </p:grpSpPr>
        <p:sp>
          <p:nvSpPr>
            <p:cNvPr id="59" name="TextBox 58">
              <a:extLst>
                <a:ext uri="{FF2B5EF4-FFF2-40B4-BE49-F238E27FC236}">
                  <a16:creationId xmlns:a16="http://schemas.microsoft.com/office/drawing/2014/main" id="{A241EED7-98F1-4CC0-8C21-9E621AC9D37A}"/>
                </a:ext>
              </a:extLst>
            </p:cNvPr>
            <p:cNvSpPr txBox="1"/>
            <p:nvPr/>
          </p:nvSpPr>
          <p:spPr>
            <a:xfrm>
              <a:off x="5981929" y="2951712"/>
              <a:ext cx="986919" cy="369332"/>
            </a:xfrm>
            <a:prstGeom prst="rect">
              <a:avLst/>
            </a:prstGeom>
            <a:solidFill>
              <a:srgbClr val="A31C44"/>
            </a:solidFill>
          </p:spPr>
          <p:txBody>
            <a:bodyPr wrap="square" lIns="68580" tIns="0" rIns="0" bIns="0" rtlCol="0">
              <a:spAutoFit/>
            </a:bodyPr>
            <a:lstStyle/>
            <a:p>
              <a:r>
                <a:rPr lang="id-ID" sz="900" b="1" dirty="0">
                  <a:solidFill>
                    <a:schemeClr val="bg1"/>
                  </a:solidFill>
                </a:rPr>
                <a:t>Pertumbuhan Ekonomi</a:t>
              </a:r>
              <a:endParaRPr lang="en-US" sz="900" b="1" dirty="0">
                <a:solidFill>
                  <a:schemeClr val="bg1"/>
                </a:solidFill>
              </a:endParaRPr>
            </a:p>
          </p:txBody>
        </p:sp>
        <p:sp>
          <p:nvSpPr>
            <p:cNvPr id="60" name="TextBox 59">
              <a:extLst>
                <a:ext uri="{FF2B5EF4-FFF2-40B4-BE49-F238E27FC236}">
                  <a16:creationId xmlns:a16="http://schemas.microsoft.com/office/drawing/2014/main" id="{0771147B-8035-4C3F-9B3A-F3A7826A74C3}"/>
                </a:ext>
              </a:extLst>
            </p:cNvPr>
            <p:cNvSpPr txBox="1"/>
            <p:nvPr/>
          </p:nvSpPr>
          <p:spPr>
            <a:xfrm>
              <a:off x="5843376" y="2951384"/>
              <a:ext cx="147184" cy="391256"/>
            </a:xfrm>
            <a:prstGeom prst="rect">
              <a:avLst/>
            </a:prstGeom>
            <a:solidFill>
              <a:srgbClr val="A31C44"/>
            </a:solidFill>
          </p:spPr>
          <p:txBody>
            <a:bodyPr wrap="none" lIns="0" tIns="0" rIns="0" bIns="0" rtlCol="0">
              <a:noAutofit/>
            </a:bodyPr>
            <a:lstStyle/>
            <a:p>
              <a:pPr algn="r"/>
              <a:r>
                <a:rPr lang="id-ID" sz="1350" dirty="0">
                  <a:solidFill>
                    <a:schemeClr val="bg1"/>
                  </a:solidFill>
                  <a:latin typeface="Agency FB" panose="020B0503020202020204" pitchFamily="34" charset="0"/>
                </a:rPr>
                <a:t>8</a:t>
              </a:r>
              <a:endParaRPr lang="en-US" sz="1350" dirty="0">
                <a:solidFill>
                  <a:schemeClr val="bg1"/>
                </a:solidFill>
                <a:latin typeface="Agency FB" panose="020B0503020202020204" pitchFamily="34" charset="0"/>
              </a:endParaRPr>
            </a:p>
          </p:txBody>
        </p:sp>
      </p:grpSp>
      <p:grpSp>
        <p:nvGrpSpPr>
          <p:cNvPr id="61" name="Group 60">
            <a:extLst>
              <a:ext uri="{FF2B5EF4-FFF2-40B4-BE49-F238E27FC236}">
                <a16:creationId xmlns:a16="http://schemas.microsoft.com/office/drawing/2014/main" id="{EE406F7D-E37E-4774-81EE-39B238A7E2E5}"/>
              </a:ext>
            </a:extLst>
          </p:cNvPr>
          <p:cNvGrpSpPr/>
          <p:nvPr/>
        </p:nvGrpSpPr>
        <p:grpSpPr>
          <a:xfrm>
            <a:off x="6131204" y="5057462"/>
            <a:ext cx="844104" cy="293442"/>
            <a:chOff x="5843376" y="2951384"/>
            <a:chExt cx="1125472" cy="391256"/>
          </a:xfrm>
          <a:solidFill>
            <a:srgbClr val="EF402D"/>
          </a:solidFill>
        </p:grpSpPr>
        <p:sp>
          <p:nvSpPr>
            <p:cNvPr id="62" name="TextBox 61">
              <a:extLst>
                <a:ext uri="{FF2B5EF4-FFF2-40B4-BE49-F238E27FC236}">
                  <a16:creationId xmlns:a16="http://schemas.microsoft.com/office/drawing/2014/main" id="{34EBAB27-67A1-4985-B216-9040CA181DF9}"/>
                </a:ext>
              </a:extLst>
            </p:cNvPr>
            <p:cNvSpPr txBox="1"/>
            <p:nvPr/>
          </p:nvSpPr>
          <p:spPr>
            <a:xfrm>
              <a:off x="5981929" y="2951712"/>
              <a:ext cx="986919" cy="369332"/>
            </a:xfrm>
            <a:prstGeom prst="rect">
              <a:avLst/>
            </a:prstGeom>
            <a:solidFill>
              <a:srgbClr val="F26A2E"/>
            </a:solidFill>
          </p:spPr>
          <p:txBody>
            <a:bodyPr wrap="square" lIns="68580" tIns="0" rIns="0" bIns="0" rtlCol="0">
              <a:spAutoFit/>
            </a:bodyPr>
            <a:lstStyle/>
            <a:p>
              <a:r>
                <a:rPr lang="id-ID" sz="900" b="1" dirty="0">
                  <a:solidFill>
                    <a:schemeClr val="bg1"/>
                  </a:solidFill>
                </a:rPr>
                <a:t>Infrastruktur &amp; Industri</a:t>
              </a:r>
              <a:endParaRPr lang="en-US" sz="900" b="1" dirty="0">
                <a:solidFill>
                  <a:schemeClr val="bg1"/>
                </a:solidFill>
              </a:endParaRPr>
            </a:p>
          </p:txBody>
        </p:sp>
        <p:sp>
          <p:nvSpPr>
            <p:cNvPr id="63" name="TextBox 62">
              <a:extLst>
                <a:ext uri="{FF2B5EF4-FFF2-40B4-BE49-F238E27FC236}">
                  <a16:creationId xmlns:a16="http://schemas.microsoft.com/office/drawing/2014/main" id="{EEE46B77-60D9-469B-87C7-8310D3C6AF29}"/>
                </a:ext>
              </a:extLst>
            </p:cNvPr>
            <p:cNvSpPr txBox="1"/>
            <p:nvPr/>
          </p:nvSpPr>
          <p:spPr>
            <a:xfrm>
              <a:off x="5843376" y="2951384"/>
              <a:ext cx="147184" cy="391256"/>
            </a:xfrm>
            <a:prstGeom prst="rect">
              <a:avLst/>
            </a:prstGeom>
            <a:solidFill>
              <a:srgbClr val="F26A2E"/>
            </a:solidFill>
          </p:spPr>
          <p:txBody>
            <a:bodyPr wrap="none" lIns="0" tIns="0" rIns="0" bIns="0" rtlCol="0">
              <a:noAutofit/>
            </a:bodyPr>
            <a:lstStyle/>
            <a:p>
              <a:pPr algn="r"/>
              <a:r>
                <a:rPr lang="id-ID" sz="1350" dirty="0">
                  <a:solidFill>
                    <a:schemeClr val="bg1"/>
                  </a:solidFill>
                  <a:latin typeface="Agency FB" panose="020B0503020202020204" pitchFamily="34" charset="0"/>
                </a:rPr>
                <a:t>9</a:t>
              </a:r>
              <a:endParaRPr lang="en-US" sz="1350" dirty="0">
                <a:solidFill>
                  <a:schemeClr val="bg1"/>
                </a:solidFill>
                <a:latin typeface="Agency FB" panose="020B0503020202020204" pitchFamily="34" charset="0"/>
              </a:endParaRPr>
            </a:p>
          </p:txBody>
        </p:sp>
      </p:grpSp>
      <p:grpSp>
        <p:nvGrpSpPr>
          <p:cNvPr id="64" name="Group 63">
            <a:extLst>
              <a:ext uri="{FF2B5EF4-FFF2-40B4-BE49-F238E27FC236}">
                <a16:creationId xmlns:a16="http://schemas.microsoft.com/office/drawing/2014/main" id="{A3A8BF2E-7B7B-46D6-8D70-D35B055D9F14}"/>
              </a:ext>
            </a:extLst>
          </p:cNvPr>
          <p:cNvGrpSpPr/>
          <p:nvPr/>
        </p:nvGrpSpPr>
        <p:grpSpPr>
          <a:xfrm>
            <a:off x="6985127" y="5057462"/>
            <a:ext cx="844106" cy="293442"/>
            <a:chOff x="5843376" y="2951384"/>
            <a:chExt cx="1125474" cy="391256"/>
          </a:xfrm>
          <a:solidFill>
            <a:srgbClr val="EF402D"/>
          </a:solidFill>
        </p:grpSpPr>
        <p:sp>
          <p:nvSpPr>
            <p:cNvPr id="65" name="TextBox 64">
              <a:extLst>
                <a:ext uri="{FF2B5EF4-FFF2-40B4-BE49-F238E27FC236}">
                  <a16:creationId xmlns:a16="http://schemas.microsoft.com/office/drawing/2014/main" id="{4DC3299D-D14B-407C-A34A-34BF5E343171}"/>
                </a:ext>
              </a:extLst>
            </p:cNvPr>
            <p:cNvSpPr txBox="1"/>
            <p:nvPr/>
          </p:nvSpPr>
          <p:spPr>
            <a:xfrm>
              <a:off x="6020003" y="2951712"/>
              <a:ext cx="948847" cy="369332"/>
            </a:xfrm>
            <a:prstGeom prst="rect">
              <a:avLst/>
            </a:prstGeom>
            <a:solidFill>
              <a:srgbClr val="136A9F"/>
            </a:solidFill>
          </p:spPr>
          <p:txBody>
            <a:bodyPr wrap="square" lIns="68580" tIns="0" rIns="0" bIns="0" rtlCol="0">
              <a:spAutoFit/>
            </a:bodyPr>
            <a:lstStyle/>
            <a:p>
              <a:r>
                <a:rPr lang="id-ID" sz="900" b="1" dirty="0">
                  <a:solidFill>
                    <a:schemeClr val="bg1"/>
                  </a:solidFill>
                </a:rPr>
                <a:t>Perdamaian, keadilan</a:t>
              </a:r>
              <a:endParaRPr lang="en-US" sz="900" b="1" dirty="0">
                <a:solidFill>
                  <a:schemeClr val="bg1"/>
                </a:solidFill>
              </a:endParaRPr>
            </a:p>
          </p:txBody>
        </p:sp>
        <p:sp>
          <p:nvSpPr>
            <p:cNvPr id="66" name="TextBox 65">
              <a:extLst>
                <a:ext uri="{FF2B5EF4-FFF2-40B4-BE49-F238E27FC236}">
                  <a16:creationId xmlns:a16="http://schemas.microsoft.com/office/drawing/2014/main" id="{17CDE5F3-6B7F-4462-AD43-3391CC7DD09C}"/>
                </a:ext>
              </a:extLst>
            </p:cNvPr>
            <p:cNvSpPr txBox="1"/>
            <p:nvPr/>
          </p:nvSpPr>
          <p:spPr>
            <a:xfrm>
              <a:off x="5843376" y="2951384"/>
              <a:ext cx="200194" cy="391256"/>
            </a:xfrm>
            <a:prstGeom prst="rect">
              <a:avLst/>
            </a:prstGeom>
            <a:solidFill>
              <a:srgbClr val="136A9F"/>
            </a:solidFill>
          </p:spPr>
          <p:txBody>
            <a:bodyPr wrap="none" lIns="0" tIns="0" rIns="0" bIns="0" rtlCol="0">
              <a:noAutofit/>
            </a:bodyPr>
            <a:lstStyle/>
            <a:p>
              <a:pPr algn="r"/>
              <a:r>
                <a:rPr lang="id-ID" sz="1350" dirty="0">
                  <a:solidFill>
                    <a:schemeClr val="bg1"/>
                  </a:solidFill>
                  <a:latin typeface="Agency FB" panose="020B0503020202020204" pitchFamily="34" charset="0"/>
                </a:rPr>
                <a:t>16</a:t>
              </a:r>
              <a:endParaRPr lang="en-US" sz="1350" dirty="0">
                <a:solidFill>
                  <a:schemeClr val="bg1"/>
                </a:solidFill>
                <a:latin typeface="Agency FB" panose="020B0503020202020204" pitchFamily="34" charset="0"/>
              </a:endParaRPr>
            </a:p>
          </p:txBody>
        </p:sp>
      </p:grpSp>
      <p:grpSp>
        <p:nvGrpSpPr>
          <p:cNvPr id="70" name="Group 69">
            <a:extLst>
              <a:ext uri="{FF2B5EF4-FFF2-40B4-BE49-F238E27FC236}">
                <a16:creationId xmlns:a16="http://schemas.microsoft.com/office/drawing/2014/main" id="{5778B4D0-B3FD-48A2-A59B-AFBF4F0FA669}"/>
              </a:ext>
            </a:extLst>
          </p:cNvPr>
          <p:cNvGrpSpPr/>
          <p:nvPr/>
        </p:nvGrpSpPr>
        <p:grpSpPr>
          <a:xfrm>
            <a:off x="7874797" y="5057462"/>
            <a:ext cx="898271" cy="293442"/>
            <a:chOff x="5843376" y="2951384"/>
            <a:chExt cx="1197694" cy="391256"/>
          </a:xfrm>
          <a:solidFill>
            <a:srgbClr val="EF402D"/>
          </a:solidFill>
        </p:grpSpPr>
        <p:sp>
          <p:nvSpPr>
            <p:cNvPr id="71" name="TextBox 70">
              <a:extLst>
                <a:ext uri="{FF2B5EF4-FFF2-40B4-BE49-F238E27FC236}">
                  <a16:creationId xmlns:a16="http://schemas.microsoft.com/office/drawing/2014/main" id="{60C3A3F5-7A13-4B20-B60F-DF7B422C94FD}"/>
                </a:ext>
              </a:extLst>
            </p:cNvPr>
            <p:cNvSpPr txBox="1"/>
            <p:nvPr/>
          </p:nvSpPr>
          <p:spPr>
            <a:xfrm>
              <a:off x="6020001" y="2951712"/>
              <a:ext cx="1021069" cy="369332"/>
            </a:xfrm>
            <a:prstGeom prst="rect">
              <a:avLst/>
            </a:prstGeom>
            <a:solidFill>
              <a:srgbClr val="14496B"/>
            </a:solidFill>
          </p:spPr>
          <p:txBody>
            <a:bodyPr wrap="square" lIns="68580" tIns="0" rIns="0" bIns="0" rtlCol="0">
              <a:spAutoFit/>
            </a:bodyPr>
            <a:lstStyle/>
            <a:p>
              <a:r>
                <a:rPr lang="id-ID" sz="900" b="1" dirty="0">
                  <a:solidFill>
                    <a:schemeClr val="bg1"/>
                  </a:solidFill>
                </a:rPr>
                <a:t>Kemitraan Pembangunan</a:t>
              </a:r>
              <a:endParaRPr lang="en-US" sz="900" b="1" dirty="0">
                <a:solidFill>
                  <a:schemeClr val="bg1"/>
                </a:solidFill>
              </a:endParaRPr>
            </a:p>
          </p:txBody>
        </p:sp>
        <p:sp>
          <p:nvSpPr>
            <p:cNvPr id="72" name="TextBox 71">
              <a:extLst>
                <a:ext uri="{FF2B5EF4-FFF2-40B4-BE49-F238E27FC236}">
                  <a16:creationId xmlns:a16="http://schemas.microsoft.com/office/drawing/2014/main" id="{8B418E41-D030-4EA3-8E79-30CEB5AD69D1}"/>
                </a:ext>
              </a:extLst>
            </p:cNvPr>
            <p:cNvSpPr txBox="1"/>
            <p:nvPr/>
          </p:nvSpPr>
          <p:spPr>
            <a:xfrm>
              <a:off x="5843376" y="2951384"/>
              <a:ext cx="200194" cy="391256"/>
            </a:xfrm>
            <a:prstGeom prst="rect">
              <a:avLst/>
            </a:prstGeom>
            <a:solidFill>
              <a:srgbClr val="14496B"/>
            </a:solidFill>
          </p:spPr>
          <p:txBody>
            <a:bodyPr wrap="none" lIns="0" tIns="0" rIns="0" bIns="0" rtlCol="0">
              <a:noAutofit/>
            </a:bodyPr>
            <a:lstStyle/>
            <a:p>
              <a:pPr algn="r"/>
              <a:r>
                <a:rPr lang="id-ID" sz="1350" dirty="0">
                  <a:solidFill>
                    <a:schemeClr val="bg1"/>
                  </a:solidFill>
                  <a:latin typeface="Agency FB" panose="020B0503020202020204" pitchFamily="34" charset="0"/>
                </a:rPr>
                <a:t>17</a:t>
              </a:r>
              <a:endParaRPr lang="en-US" sz="1350" dirty="0">
                <a:solidFill>
                  <a:schemeClr val="bg1"/>
                </a:solidFill>
                <a:latin typeface="Agency FB" panose="020B0503020202020204" pitchFamily="34" charset="0"/>
              </a:endParaRPr>
            </a:p>
          </p:txBody>
        </p:sp>
      </p:grpSp>
      <p:grpSp>
        <p:nvGrpSpPr>
          <p:cNvPr id="79" name="Group 78">
            <a:extLst>
              <a:ext uri="{FF2B5EF4-FFF2-40B4-BE49-F238E27FC236}">
                <a16:creationId xmlns:a16="http://schemas.microsoft.com/office/drawing/2014/main" id="{72133EE1-1B42-48EA-8394-DA300A361120}"/>
              </a:ext>
            </a:extLst>
          </p:cNvPr>
          <p:cNvGrpSpPr/>
          <p:nvPr/>
        </p:nvGrpSpPr>
        <p:grpSpPr>
          <a:xfrm>
            <a:off x="5082648" y="2663032"/>
            <a:ext cx="1423923" cy="1423923"/>
            <a:chOff x="5397920" y="1469736"/>
            <a:chExt cx="1302456" cy="1302456"/>
          </a:xfrm>
        </p:grpSpPr>
        <p:sp>
          <p:nvSpPr>
            <p:cNvPr id="16" name="Oval 15">
              <a:extLst>
                <a:ext uri="{FF2B5EF4-FFF2-40B4-BE49-F238E27FC236}">
                  <a16:creationId xmlns:a16="http://schemas.microsoft.com/office/drawing/2014/main" id="{7EBDC841-7C65-4732-A6C5-870AC241A63C}"/>
                </a:ext>
              </a:extLst>
            </p:cNvPr>
            <p:cNvSpPr/>
            <p:nvPr/>
          </p:nvSpPr>
          <p:spPr>
            <a:xfrm>
              <a:off x="5397920" y="1469736"/>
              <a:ext cx="1302456" cy="1302456"/>
            </a:xfrm>
            <a:prstGeom prst="ellipse">
              <a:avLst/>
            </a:prstGeom>
            <a:solidFill>
              <a:srgbClr val="E523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5" name="Picture 14">
              <a:extLst>
                <a:ext uri="{FF2B5EF4-FFF2-40B4-BE49-F238E27FC236}">
                  <a16:creationId xmlns:a16="http://schemas.microsoft.com/office/drawing/2014/main" id="{285B4FAD-7A9F-4DA5-B3AC-6A556AE7A711}"/>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39398" b="21476"/>
            <a:stretch/>
          </p:blipFill>
          <p:spPr>
            <a:xfrm>
              <a:off x="5607838" y="2231079"/>
              <a:ext cx="904240" cy="353791"/>
            </a:xfrm>
            <a:prstGeom prst="rect">
              <a:avLst/>
            </a:prstGeom>
          </p:spPr>
        </p:pic>
        <p:sp>
          <p:nvSpPr>
            <p:cNvPr id="20" name="TextBox 19">
              <a:extLst>
                <a:ext uri="{FF2B5EF4-FFF2-40B4-BE49-F238E27FC236}">
                  <a16:creationId xmlns:a16="http://schemas.microsoft.com/office/drawing/2014/main" id="{115FE301-AE58-43A3-8413-D9D5E54E0CC8}"/>
                </a:ext>
              </a:extLst>
            </p:cNvPr>
            <p:cNvSpPr txBox="1"/>
            <p:nvPr/>
          </p:nvSpPr>
          <p:spPr>
            <a:xfrm>
              <a:off x="5572368" y="1508871"/>
              <a:ext cx="975181" cy="633424"/>
            </a:xfrm>
            <a:prstGeom prst="rect">
              <a:avLst/>
            </a:prstGeom>
            <a:noFill/>
          </p:spPr>
          <p:txBody>
            <a:bodyPr wrap="none" lIns="0" tIns="0" rIns="0" bIns="0" rtlCol="0">
              <a:spAutoFit/>
            </a:bodyPr>
            <a:lstStyle/>
            <a:p>
              <a:pPr algn="ctr"/>
              <a:r>
                <a:rPr lang="id-ID" sz="1500" b="1" dirty="0">
                  <a:solidFill>
                    <a:schemeClr val="bg1"/>
                  </a:solidFill>
                </a:rPr>
                <a:t>1</a:t>
              </a:r>
            </a:p>
            <a:p>
              <a:pPr algn="ctr"/>
              <a:r>
                <a:rPr lang="id-ID" sz="1500" b="1" dirty="0">
                  <a:solidFill>
                    <a:schemeClr val="bg1"/>
                  </a:solidFill>
                </a:rPr>
                <a:t>Penghapusan</a:t>
              </a:r>
            </a:p>
            <a:p>
              <a:pPr algn="ctr"/>
              <a:r>
                <a:rPr lang="id-ID" sz="1500" b="1" dirty="0">
                  <a:solidFill>
                    <a:schemeClr val="bg1"/>
                  </a:solidFill>
                </a:rPr>
                <a:t>Kemiskinan</a:t>
              </a:r>
              <a:endParaRPr lang="en-US" sz="1500" b="1" dirty="0">
                <a:solidFill>
                  <a:schemeClr val="bg1"/>
                </a:solidFill>
              </a:endParaRPr>
            </a:p>
          </p:txBody>
        </p:sp>
      </p:grpSp>
      <p:sp>
        <p:nvSpPr>
          <p:cNvPr id="84" name="TextBox 83">
            <a:extLst>
              <a:ext uri="{FF2B5EF4-FFF2-40B4-BE49-F238E27FC236}">
                <a16:creationId xmlns:a16="http://schemas.microsoft.com/office/drawing/2014/main" id="{C7C86C55-6E88-479F-B139-4E54ABF9337B}"/>
              </a:ext>
            </a:extLst>
          </p:cNvPr>
          <p:cNvSpPr txBox="1"/>
          <p:nvPr/>
        </p:nvSpPr>
        <p:spPr>
          <a:xfrm>
            <a:off x="2253583" y="4683844"/>
            <a:ext cx="2125208" cy="784830"/>
          </a:xfrm>
          <a:prstGeom prst="rect">
            <a:avLst/>
          </a:prstGeom>
          <a:noFill/>
        </p:spPr>
        <p:txBody>
          <a:bodyPr wrap="square" rtlCol="0">
            <a:spAutoFit/>
          </a:bodyPr>
          <a:lstStyle/>
          <a:p>
            <a:r>
              <a:rPr lang="id-ID" sz="1500" b="1" dirty="0">
                <a:latin typeface="Georgia" panose="02040502050405020303" pitchFamily="18" charset="0"/>
              </a:rPr>
              <a:t>Mendukung pencapaian </a:t>
            </a:r>
            <a:r>
              <a:rPr lang="en-US" sz="1500" b="1" dirty="0" err="1">
                <a:latin typeface="Georgia" panose="02040502050405020303" pitchFamily="18" charset="0"/>
              </a:rPr>
              <a:t>tujuan</a:t>
            </a:r>
            <a:r>
              <a:rPr lang="en-US" sz="1500" b="1" dirty="0">
                <a:latin typeface="Georgia" panose="02040502050405020303" pitchFamily="18" charset="0"/>
              </a:rPr>
              <a:t> </a:t>
            </a:r>
            <a:r>
              <a:rPr lang="en-US" sz="1500" b="1" dirty="0" err="1">
                <a:latin typeface="Georgia" panose="02040502050405020303" pitchFamily="18" charset="0"/>
              </a:rPr>
              <a:t>tujuan</a:t>
            </a:r>
            <a:r>
              <a:rPr lang="en-US" sz="1500" b="1" dirty="0">
                <a:latin typeface="Georgia" panose="02040502050405020303" pitchFamily="18" charset="0"/>
              </a:rPr>
              <a:t> lain</a:t>
            </a:r>
            <a:r>
              <a:rPr lang="id-ID" sz="1500" b="1" dirty="0"/>
              <a:t> </a:t>
            </a:r>
            <a:endParaRPr lang="en-US" sz="1500" b="1" dirty="0"/>
          </a:p>
        </p:txBody>
      </p:sp>
      <p:sp>
        <p:nvSpPr>
          <p:cNvPr id="73" name="TextBox 72">
            <a:extLst>
              <a:ext uri="{FF2B5EF4-FFF2-40B4-BE49-F238E27FC236}">
                <a16:creationId xmlns:a16="http://schemas.microsoft.com/office/drawing/2014/main" id="{76D5AB39-96CE-4155-B92A-78544B601790}"/>
              </a:ext>
            </a:extLst>
          </p:cNvPr>
          <p:cNvSpPr txBox="1"/>
          <p:nvPr/>
        </p:nvSpPr>
        <p:spPr>
          <a:xfrm>
            <a:off x="2085200" y="3319261"/>
            <a:ext cx="3015262" cy="553998"/>
          </a:xfrm>
          <a:prstGeom prst="rect">
            <a:avLst/>
          </a:prstGeom>
          <a:noFill/>
        </p:spPr>
        <p:txBody>
          <a:bodyPr wrap="square" rtlCol="0">
            <a:spAutoFit/>
          </a:bodyPr>
          <a:lstStyle/>
          <a:p>
            <a:r>
              <a:rPr lang="id-ID" sz="1500" dirty="0">
                <a:latin typeface="Georgia" panose="02040502050405020303" pitchFamily="18" charset="0"/>
              </a:rPr>
              <a:t>Me</a:t>
            </a:r>
            <a:r>
              <a:rPr lang="en-US" sz="1500" dirty="0" err="1">
                <a:latin typeface="Georgia" panose="02040502050405020303" pitchFamily="18" charset="0"/>
              </a:rPr>
              <a:t>njadi</a:t>
            </a:r>
            <a:r>
              <a:rPr lang="en-US" sz="1500" dirty="0">
                <a:latin typeface="Georgia" panose="02040502050405020303" pitchFamily="18" charset="0"/>
              </a:rPr>
              <a:t> </a:t>
            </a:r>
            <a:r>
              <a:rPr lang="id-ID" sz="1500" b="1" dirty="0">
                <a:latin typeface="Georgia" panose="02040502050405020303" pitchFamily="18" charset="0"/>
              </a:rPr>
              <a:t>instrumen utama</a:t>
            </a:r>
            <a:r>
              <a:rPr lang="en-US" sz="1500" b="1" dirty="0">
                <a:latin typeface="Georgia" panose="02040502050405020303" pitchFamily="18" charset="0"/>
              </a:rPr>
              <a:t>     </a:t>
            </a:r>
            <a:r>
              <a:rPr lang="id-ID" sz="1500" b="1" dirty="0">
                <a:latin typeface="Georgia" panose="02040502050405020303" pitchFamily="18" charset="0"/>
              </a:rPr>
              <a:t> </a:t>
            </a:r>
            <a:r>
              <a:rPr lang="en-US" sz="1500" b="1" dirty="0">
                <a:latin typeface="Georgia" panose="02040502050405020303" pitchFamily="18" charset="0"/>
              </a:rPr>
              <a:t>2 </a:t>
            </a:r>
            <a:r>
              <a:rPr lang="en-US" sz="1500" b="1" dirty="0" err="1">
                <a:latin typeface="Georgia" panose="02040502050405020303" pitchFamily="18" charset="0"/>
              </a:rPr>
              <a:t>tujuan</a:t>
            </a:r>
            <a:r>
              <a:rPr lang="en-US" sz="1500" b="1" dirty="0">
                <a:latin typeface="Georgia" panose="02040502050405020303" pitchFamily="18" charset="0"/>
              </a:rPr>
              <a:t> </a:t>
            </a:r>
            <a:r>
              <a:rPr lang="id-ID" sz="1500" dirty="0">
                <a:latin typeface="Georgia" panose="02040502050405020303" pitchFamily="18" charset="0"/>
              </a:rPr>
              <a:t> </a:t>
            </a:r>
            <a:endParaRPr lang="en-US" sz="1500" dirty="0">
              <a:latin typeface="Georgia" panose="02040502050405020303" pitchFamily="18" charset="0"/>
            </a:endParaRPr>
          </a:p>
        </p:txBody>
      </p:sp>
      <p:cxnSp>
        <p:nvCxnSpPr>
          <p:cNvPr id="96" name="Straight Connector 95">
            <a:extLst>
              <a:ext uri="{FF2B5EF4-FFF2-40B4-BE49-F238E27FC236}">
                <a16:creationId xmlns:a16="http://schemas.microsoft.com/office/drawing/2014/main" id="{8D096CB8-6CA0-4C19-BE55-425912EA8A7B}"/>
              </a:ext>
            </a:extLst>
          </p:cNvPr>
          <p:cNvCxnSpPr/>
          <p:nvPr/>
        </p:nvCxnSpPr>
        <p:spPr>
          <a:xfrm>
            <a:off x="2351701" y="1295400"/>
            <a:ext cx="4578065" cy="0"/>
          </a:xfrm>
          <a:prstGeom prst="line">
            <a:avLst/>
          </a:prstGeom>
          <a:ln w="127000">
            <a:solidFill>
              <a:schemeClr val="accent6">
                <a:lumMod val="75000"/>
              </a:schemeClr>
            </a:solidFill>
          </a:ln>
        </p:spPr>
        <p:style>
          <a:lnRef idx="1">
            <a:schemeClr val="accent6"/>
          </a:lnRef>
          <a:fillRef idx="0">
            <a:schemeClr val="accent6"/>
          </a:fillRef>
          <a:effectRef idx="0">
            <a:schemeClr val="accent6"/>
          </a:effectRef>
          <a:fontRef idx="minor">
            <a:schemeClr val="tx1"/>
          </a:fontRef>
        </p:style>
      </p:cxnSp>
      <p:grpSp>
        <p:nvGrpSpPr>
          <p:cNvPr id="81" name="Group 80">
            <a:extLst>
              <a:ext uri="{FF2B5EF4-FFF2-40B4-BE49-F238E27FC236}">
                <a16:creationId xmlns:a16="http://schemas.microsoft.com/office/drawing/2014/main" id="{55ABE871-E8F3-4474-876C-1F182C389EA6}"/>
              </a:ext>
            </a:extLst>
          </p:cNvPr>
          <p:cNvGrpSpPr/>
          <p:nvPr/>
        </p:nvGrpSpPr>
        <p:grpSpPr>
          <a:xfrm>
            <a:off x="6640224" y="2652642"/>
            <a:ext cx="1423923" cy="1423923"/>
            <a:chOff x="6721996" y="1469736"/>
            <a:chExt cx="1302456" cy="1302456"/>
          </a:xfrm>
        </p:grpSpPr>
        <p:sp>
          <p:nvSpPr>
            <p:cNvPr id="19" name="Oval 18">
              <a:extLst>
                <a:ext uri="{FF2B5EF4-FFF2-40B4-BE49-F238E27FC236}">
                  <a16:creationId xmlns:a16="http://schemas.microsoft.com/office/drawing/2014/main" id="{3F9A4E83-1F15-4595-9C1E-8A63B18F099B}"/>
                </a:ext>
              </a:extLst>
            </p:cNvPr>
            <p:cNvSpPr/>
            <p:nvPr/>
          </p:nvSpPr>
          <p:spPr>
            <a:xfrm>
              <a:off x="6721996" y="1469736"/>
              <a:ext cx="1302456" cy="1302456"/>
            </a:xfrm>
            <a:prstGeom prst="ellipse">
              <a:avLst/>
            </a:prstGeom>
            <a:solidFill>
              <a:srgbClr val="DE17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8" name="Picture 17">
              <a:extLst>
                <a:ext uri="{FF2B5EF4-FFF2-40B4-BE49-F238E27FC236}">
                  <a16:creationId xmlns:a16="http://schemas.microsoft.com/office/drawing/2014/main" id="{8692701F-A2E9-45C7-835A-F4941156517E}"/>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22548" t="34662" r="23523" b="9913"/>
            <a:stretch/>
          </p:blipFill>
          <p:spPr>
            <a:xfrm>
              <a:off x="7134463" y="2231079"/>
              <a:ext cx="477521" cy="490764"/>
            </a:xfrm>
            <a:prstGeom prst="rect">
              <a:avLst/>
            </a:prstGeom>
          </p:spPr>
        </p:pic>
        <p:sp>
          <p:nvSpPr>
            <p:cNvPr id="21" name="TextBox 20">
              <a:extLst>
                <a:ext uri="{FF2B5EF4-FFF2-40B4-BE49-F238E27FC236}">
                  <a16:creationId xmlns:a16="http://schemas.microsoft.com/office/drawing/2014/main" id="{B7525656-81C8-434F-8B8A-DAEB1B748E10}"/>
                </a:ext>
              </a:extLst>
            </p:cNvPr>
            <p:cNvSpPr txBox="1"/>
            <p:nvPr/>
          </p:nvSpPr>
          <p:spPr>
            <a:xfrm>
              <a:off x="6919848" y="1518182"/>
              <a:ext cx="920518" cy="633424"/>
            </a:xfrm>
            <a:prstGeom prst="rect">
              <a:avLst/>
            </a:prstGeom>
            <a:noFill/>
          </p:spPr>
          <p:txBody>
            <a:bodyPr wrap="none" lIns="0" tIns="0" rIns="0" bIns="0" rtlCol="0">
              <a:spAutoFit/>
            </a:bodyPr>
            <a:lstStyle/>
            <a:p>
              <a:pPr algn="ctr"/>
              <a:r>
                <a:rPr lang="id-ID" sz="1500" b="1" dirty="0">
                  <a:solidFill>
                    <a:schemeClr val="bg1"/>
                  </a:solidFill>
                </a:rPr>
                <a:t>10</a:t>
              </a:r>
            </a:p>
            <a:p>
              <a:pPr algn="ctr"/>
              <a:r>
                <a:rPr lang="id-ID" sz="1500" b="1" dirty="0">
                  <a:solidFill>
                    <a:schemeClr val="bg1"/>
                  </a:solidFill>
                </a:rPr>
                <a:t>Penurunan</a:t>
              </a:r>
            </a:p>
            <a:p>
              <a:pPr algn="ctr"/>
              <a:r>
                <a:rPr lang="id-ID" sz="1500" b="1" dirty="0">
                  <a:solidFill>
                    <a:schemeClr val="bg1"/>
                  </a:solidFill>
                </a:rPr>
                <a:t>Kesenjangan</a:t>
              </a:r>
              <a:endParaRPr lang="en-US" sz="1500" b="1" dirty="0">
                <a:solidFill>
                  <a:schemeClr val="bg1"/>
                </a:solidFill>
              </a:endParaRPr>
            </a:p>
          </p:txBody>
        </p:sp>
      </p:grpSp>
      <p:sp>
        <p:nvSpPr>
          <p:cNvPr id="6" name="Arrow: Right 5">
            <a:extLst>
              <a:ext uri="{FF2B5EF4-FFF2-40B4-BE49-F238E27FC236}">
                <a16:creationId xmlns:a16="http://schemas.microsoft.com/office/drawing/2014/main" id="{990491CE-BDC1-4F76-B13F-DF568D1A1620}"/>
              </a:ext>
            </a:extLst>
          </p:cNvPr>
          <p:cNvSpPr/>
          <p:nvPr/>
        </p:nvSpPr>
        <p:spPr>
          <a:xfrm>
            <a:off x="3462715" y="5194837"/>
            <a:ext cx="973369" cy="273837"/>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350"/>
          </a:p>
        </p:txBody>
      </p:sp>
      <p:sp>
        <p:nvSpPr>
          <p:cNvPr id="68" name="Arrow: Right 67">
            <a:extLst>
              <a:ext uri="{FF2B5EF4-FFF2-40B4-BE49-F238E27FC236}">
                <a16:creationId xmlns:a16="http://schemas.microsoft.com/office/drawing/2014/main" id="{4C0D45F2-9043-4383-A38F-DA9DFAD7DC4E}"/>
              </a:ext>
            </a:extLst>
          </p:cNvPr>
          <p:cNvSpPr/>
          <p:nvPr/>
        </p:nvSpPr>
        <p:spPr>
          <a:xfrm>
            <a:off x="3028121" y="3606676"/>
            <a:ext cx="1661236" cy="255425"/>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350"/>
          </a:p>
        </p:txBody>
      </p:sp>
      <p:sp>
        <p:nvSpPr>
          <p:cNvPr id="69" name="Rectangle 68">
            <a:extLst>
              <a:ext uri="{FF2B5EF4-FFF2-40B4-BE49-F238E27FC236}">
                <a16:creationId xmlns:a16="http://schemas.microsoft.com/office/drawing/2014/main" id="{7501C3F4-8327-4721-9EA1-D582D21E993B}"/>
              </a:ext>
            </a:extLst>
          </p:cNvPr>
          <p:cNvSpPr/>
          <p:nvPr/>
        </p:nvSpPr>
        <p:spPr>
          <a:xfrm>
            <a:off x="423636" y="2727341"/>
            <a:ext cx="1623022" cy="303996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2400" b="1" dirty="0"/>
          </a:p>
        </p:txBody>
      </p:sp>
      <p:sp>
        <p:nvSpPr>
          <p:cNvPr id="67" name="TextBox 66">
            <a:extLst>
              <a:ext uri="{FF2B5EF4-FFF2-40B4-BE49-F238E27FC236}">
                <a16:creationId xmlns:a16="http://schemas.microsoft.com/office/drawing/2014/main" id="{A47C1545-5C42-4199-9A7C-36C6DF362BA5}"/>
              </a:ext>
            </a:extLst>
          </p:cNvPr>
          <p:cNvSpPr txBox="1"/>
          <p:nvPr/>
        </p:nvSpPr>
        <p:spPr>
          <a:xfrm>
            <a:off x="320464" y="4605580"/>
            <a:ext cx="1805249" cy="523220"/>
          </a:xfrm>
          <a:prstGeom prst="rect">
            <a:avLst/>
          </a:prstGeom>
          <a:noFill/>
          <a:ln>
            <a:noFill/>
          </a:ln>
        </p:spPr>
        <p:txBody>
          <a:bodyPr wrap="square" rtlCol="0">
            <a:spAutoFit/>
          </a:bodyPr>
          <a:lstStyle/>
          <a:p>
            <a:pPr algn="ctr"/>
            <a:r>
              <a:rPr lang="id-ID" sz="1400" b="1" dirty="0">
                <a:latin typeface="Georgia" panose="02040502050405020303" pitchFamily="18" charset="0"/>
              </a:rPr>
              <a:t>PERLINDUNGAN SOSIAL</a:t>
            </a:r>
            <a:endParaRPr lang="en-US" sz="1400" b="1" dirty="0">
              <a:latin typeface="Georgia" panose="02040502050405020303" pitchFamily="18" charset="0"/>
            </a:endParaRPr>
          </a:p>
        </p:txBody>
      </p:sp>
      <p:pic>
        <p:nvPicPr>
          <p:cNvPr id="76" name="Picture 75">
            <a:extLst>
              <a:ext uri="{FF2B5EF4-FFF2-40B4-BE49-F238E27FC236}">
                <a16:creationId xmlns:a16="http://schemas.microsoft.com/office/drawing/2014/main" id="{91FF3AA7-534F-4E7F-84F7-CDA73D52B4BF}"/>
              </a:ext>
            </a:extLst>
          </p:cNvPr>
          <p:cNvPicPr>
            <a:picLocks noChangeAspect="1"/>
          </p:cNvPicPr>
          <p:nvPr/>
        </p:nvPicPr>
        <p:blipFill>
          <a:blip r:embed="rId13" cstate="print">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41897" y="3581627"/>
            <a:ext cx="1226999" cy="1226999"/>
          </a:xfrm>
          <a:prstGeom prst="rect">
            <a:avLst/>
          </a:prstGeom>
        </p:spPr>
      </p:pic>
      <p:grpSp>
        <p:nvGrpSpPr>
          <p:cNvPr id="9" name="Group 8">
            <a:extLst>
              <a:ext uri="{FF2B5EF4-FFF2-40B4-BE49-F238E27FC236}">
                <a16:creationId xmlns:a16="http://schemas.microsoft.com/office/drawing/2014/main" id="{920EF2C9-1950-490C-ACF7-4514BAF7BD06}"/>
              </a:ext>
            </a:extLst>
          </p:cNvPr>
          <p:cNvGrpSpPr/>
          <p:nvPr/>
        </p:nvGrpSpPr>
        <p:grpSpPr>
          <a:xfrm>
            <a:off x="320464" y="1740910"/>
            <a:ext cx="1941724" cy="1941724"/>
            <a:chOff x="9293317" y="1579431"/>
            <a:chExt cx="2588965" cy="2588965"/>
          </a:xfrm>
        </p:grpSpPr>
        <p:pic>
          <p:nvPicPr>
            <p:cNvPr id="98" name="Picture 97">
              <a:extLst>
                <a:ext uri="{FF2B5EF4-FFF2-40B4-BE49-F238E27FC236}">
                  <a16:creationId xmlns:a16="http://schemas.microsoft.com/office/drawing/2014/main" id="{6F0B2393-8D53-4D6A-A15D-E4C32CD05650}"/>
                </a:ext>
              </a:extLst>
            </p:cNvPr>
            <p:cNvPicPr>
              <a:picLocks noChangeAspect="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93317" y="1579431"/>
              <a:ext cx="2588965" cy="2588965"/>
            </a:xfrm>
            <a:prstGeom prst="rect">
              <a:avLst/>
            </a:prstGeom>
          </p:spPr>
        </p:pic>
        <p:sp>
          <p:nvSpPr>
            <p:cNvPr id="99" name="Oval 98">
              <a:extLst>
                <a:ext uri="{FF2B5EF4-FFF2-40B4-BE49-F238E27FC236}">
                  <a16:creationId xmlns:a16="http://schemas.microsoft.com/office/drawing/2014/main" id="{11CEFDF7-1557-4C87-B04F-57A70A9069A3}"/>
                </a:ext>
              </a:extLst>
            </p:cNvPr>
            <p:cNvSpPr/>
            <p:nvPr/>
          </p:nvSpPr>
          <p:spPr>
            <a:xfrm>
              <a:off x="9981646" y="2285160"/>
              <a:ext cx="1212305" cy="1212305"/>
            </a:xfrm>
            <a:prstGeom prst="ellipse">
              <a:avLst/>
            </a:prstGeom>
            <a:solidFill>
              <a:srgbClr val="FFFFFF"/>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350" dirty="0"/>
            </a:p>
          </p:txBody>
        </p:sp>
        <p:pic>
          <p:nvPicPr>
            <p:cNvPr id="77" name="Picture 76">
              <a:extLst>
                <a:ext uri="{FF2B5EF4-FFF2-40B4-BE49-F238E27FC236}">
                  <a16:creationId xmlns:a16="http://schemas.microsoft.com/office/drawing/2014/main" id="{666FE605-C876-40DB-968C-6E1903AA907B}"/>
                </a:ext>
              </a:extLst>
            </p:cNvPr>
            <p:cNvPicPr>
              <a:picLocks noChangeAspect="1"/>
            </p:cNvPicPr>
            <p:nvPr/>
          </p:nvPicPr>
          <p:blipFill>
            <a:blip r:embed="rId15"/>
            <a:stretch>
              <a:fillRect/>
            </a:stretch>
          </p:blipFill>
          <p:spPr>
            <a:xfrm>
              <a:off x="10142919" y="2575163"/>
              <a:ext cx="926918" cy="650226"/>
            </a:xfrm>
            <a:prstGeom prst="rect">
              <a:avLst/>
            </a:prstGeom>
          </p:spPr>
        </p:pic>
      </p:grpSp>
    </p:spTree>
    <p:extLst>
      <p:ext uri="{BB962C8B-B14F-4D97-AF65-F5344CB8AC3E}">
        <p14:creationId xmlns:p14="http://schemas.microsoft.com/office/powerpoint/2010/main" val="960776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base">
                                        <p:cTn id="7" dur="500" fill="hold"/>
                                        <p:tgtEl>
                                          <p:spTgt spid="96"/>
                                        </p:tgtEl>
                                        <p:attrNameLst>
                                          <p:attrName>ppt_x</p:attrName>
                                        </p:attrNameLst>
                                      </p:cBhvr>
                                      <p:tavLst>
                                        <p:tav tm="0">
                                          <p:val>
                                            <p:strVal val="1+#ppt_w/2"/>
                                          </p:val>
                                        </p:tav>
                                        <p:tav tm="100000">
                                          <p:val>
                                            <p:strVal val="#ppt_x"/>
                                          </p:val>
                                        </p:tav>
                                      </p:tavLst>
                                    </p:anim>
                                    <p:anim calcmode="lin" valueType="num">
                                      <p:cBhvr additive="base">
                                        <p:cTn id="8" dur="500" fill="hold"/>
                                        <p:tgtEl>
                                          <p:spTgt spid="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179294"/>
            <a:ext cx="5867399" cy="6526306"/>
          </a:xfrm>
          <a:prstGeom prst="rect">
            <a:avLst/>
          </a:prstGeom>
          <a:solidFill>
            <a:schemeClr val="accent2">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409932" y="331694"/>
            <a:ext cx="5381268" cy="6297706"/>
          </a:xfrm>
          <a:prstGeom prst="rect">
            <a:avLst/>
          </a:prstGeom>
          <a:solidFill>
            <a:schemeClr val="accent3">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err="1"/>
              <a:t>Terima</a:t>
            </a:r>
            <a:r>
              <a:rPr lang="en-US" sz="6600" dirty="0"/>
              <a:t> </a:t>
            </a:r>
            <a:r>
              <a:rPr lang="en-US" sz="6600" dirty="0" err="1"/>
              <a:t>kasih</a:t>
            </a:r>
            <a:endParaRPr lang="en-US" sz="6600" dirty="0"/>
          </a:p>
        </p:txBody>
      </p:sp>
      <p:grpSp>
        <p:nvGrpSpPr>
          <p:cNvPr id="20" name="Group 19"/>
          <p:cNvGrpSpPr/>
          <p:nvPr/>
        </p:nvGrpSpPr>
        <p:grpSpPr>
          <a:xfrm>
            <a:off x="6208059" y="0"/>
            <a:ext cx="2935941" cy="6858000"/>
            <a:chOff x="-4482" y="26895"/>
            <a:chExt cx="2935941" cy="6858000"/>
          </a:xfrm>
        </p:grpSpPr>
        <p:sp>
          <p:nvSpPr>
            <p:cNvPr id="2" name="Rectangle 1"/>
            <p:cNvSpPr/>
            <p:nvPr/>
          </p:nvSpPr>
          <p:spPr>
            <a:xfrm>
              <a:off x="35859" y="26895"/>
              <a:ext cx="28956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609600"/>
              <a:ext cx="2895600" cy="304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482" y="1143000"/>
              <a:ext cx="2895600" cy="304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6200000">
              <a:off x="-2261346" y="4090146"/>
              <a:ext cx="5437095" cy="1524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16200000">
              <a:off x="-1956545" y="4090147"/>
              <a:ext cx="5437095" cy="1524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16200000">
              <a:off x="-1688724" y="4053166"/>
              <a:ext cx="5511055" cy="1524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6200000">
              <a:off x="-1383922" y="4053166"/>
              <a:ext cx="5511053" cy="1524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6200000">
              <a:off x="-1051104" y="4090147"/>
              <a:ext cx="5437095" cy="1524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rot="16200000">
              <a:off x="-764233" y="4081181"/>
              <a:ext cx="5437095" cy="1524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16200000">
              <a:off x="-523297" y="4050927"/>
              <a:ext cx="5511055" cy="1524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16200000">
              <a:off x="-272282" y="4050926"/>
              <a:ext cx="5511053" cy="1524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 y="53789"/>
              <a:ext cx="2895600" cy="304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026935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4206</TotalTime>
  <Words>923</Words>
  <Application>Microsoft Office PowerPoint</Application>
  <PresentationFormat>On-screen Show (4:3)</PresentationFormat>
  <Paragraphs>161</Paragraphs>
  <Slides>14</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14</vt:i4>
      </vt:variant>
    </vt:vector>
  </HeadingPairs>
  <TitlesOfParts>
    <vt:vector size="25" baseType="lpstr">
      <vt:lpstr>Agency FB</vt:lpstr>
      <vt:lpstr>Arial</vt:lpstr>
      <vt:lpstr>Bahnschrift SemiBold Condensed</vt:lpstr>
      <vt:lpstr>Berlin Sans FB Demi</vt:lpstr>
      <vt:lpstr>Calibri</vt:lpstr>
      <vt:lpstr>Garamond</vt:lpstr>
      <vt:lpstr>Georgia</vt:lpstr>
      <vt:lpstr>Lato Light</vt:lpstr>
      <vt:lpstr>Lato Regular</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Perlindungan Sosial untuk Pencapaian Tujuan Pembangunan Berkelanjutan (SDGs)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Pak Poeh</dc:creator>
  <cp:lastModifiedBy>abdurrahman syebubakar</cp:lastModifiedBy>
  <cp:revision>135</cp:revision>
  <dcterms:created xsi:type="dcterms:W3CDTF">2021-08-12T13:33:39Z</dcterms:created>
  <dcterms:modified xsi:type="dcterms:W3CDTF">2021-10-18T03:06:08Z</dcterms:modified>
</cp:coreProperties>
</file>