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9914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26725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57742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1739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08970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246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581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56419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118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13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740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D6A9AFD-5101-45F1-89F4-C771312499F5}" type="datetimeFigureOut">
              <a:rPr lang="en-ID" smtClean="0"/>
              <a:t>20/04/2021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8686E7-5DCE-4BFE-8C4D-E3992081AD1A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9438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E6C5FF8-5F82-46AC-8529-64500D8A98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Panel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ms</a:t>
            </a:r>
            <a:r>
              <a:rPr lang="en-US" dirty="0"/>
              <a:t> Windows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5F87F7B-C3C2-44F7-98D7-71575993F9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Akhmad</a:t>
            </a:r>
            <a:r>
              <a:rPr lang="en-US" dirty="0"/>
              <a:t> Zaini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7893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AC2586E-A5F2-426C-9E8A-C67F1D97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Pada </a:t>
            </a:r>
            <a:r>
              <a:rPr lang="en-US" dirty="0" err="1"/>
              <a:t>ms</a:t>
            </a:r>
            <a:r>
              <a:rPr lang="en-US" dirty="0"/>
              <a:t> Window</a:t>
            </a:r>
            <a:endParaRPr lang="en-ID" dirty="0"/>
          </a:p>
        </p:txBody>
      </p:sp>
      <p:pic>
        <p:nvPicPr>
          <p:cNvPr id="1026" name="Picture 2" descr="Anatomy, Biology, Brain, Thought, Mind, Thinking, Skull">
            <a:extLst>
              <a:ext uri="{FF2B5EF4-FFF2-40B4-BE49-F238E27FC236}">
                <a16:creationId xmlns:a16="http://schemas.microsoft.com/office/drawing/2014/main" id="{763BDBA4-678C-49F9-9792-0EAF3152B8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59" y="1715306"/>
            <a:ext cx="51188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2F73C21F-629D-4713-B4F3-88C9C5384A03}"/>
              </a:ext>
            </a:extLst>
          </p:cNvPr>
          <p:cNvSpPr txBox="1"/>
          <p:nvPr/>
        </p:nvSpPr>
        <p:spPr>
          <a:xfrm>
            <a:off x="7427742" y="2222695"/>
            <a:ext cx="26236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REGISTRY</a:t>
            </a:r>
            <a:endParaRPr lang="en-ID" sz="4800" b="1" dirty="0">
              <a:solidFill>
                <a:srgbClr val="FF0000"/>
              </a:solidFill>
            </a:endParaRP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30AAE0B1-5AF2-4AB0-ACE2-CCB812872E1F}"/>
              </a:ext>
            </a:extLst>
          </p:cNvPr>
          <p:cNvSpPr txBox="1"/>
          <p:nvPr/>
        </p:nvSpPr>
        <p:spPr>
          <a:xfrm>
            <a:off x="7229162" y="4574832"/>
            <a:ext cx="4128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Panel </a:t>
            </a:r>
            <a:r>
              <a:rPr lang="en-US" sz="2000" b="1" dirty="0" err="1">
                <a:solidFill>
                  <a:srgbClr val="00B050"/>
                </a:solidFill>
              </a:rPr>
              <a:t>Pengendali</a:t>
            </a:r>
            <a:r>
              <a:rPr lang="en-US" sz="2000" b="1" dirty="0">
                <a:solidFill>
                  <a:srgbClr val="00B050"/>
                </a:solidFill>
              </a:rPr>
              <a:t> (Control Panel)</a:t>
            </a:r>
          </a:p>
          <a:p>
            <a:r>
              <a:rPr lang="en-US" sz="2000" b="1" dirty="0">
                <a:solidFill>
                  <a:srgbClr val="00B050"/>
                </a:solidFill>
              </a:rPr>
              <a:t>Windows Setting</a:t>
            </a:r>
            <a:endParaRPr lang="en-ID" sz="2000" b="1" dirty="0">
              <a:solidFill>
                <a:srgbClr val="00B050"/>
              </a:solidFill>
            </a:endParaRPr>
          </a:p>
        </p:txBody>
      </p:sp>
      <p:sp>
        <p:nvSpPr>
          <p:cNvPr id="5" name="Panah: Kanan 4">
            <a:extLst>
              <a:ext uri="{FF2B5EF4-FFF2-40B4-BE49-F238E27FC236}">
                <a16:creationId xmlns:a16="http://schemas.microsoft.com/office/drawing/2014/main" id="{53983E60-2677-4908-A170-DA602B83187D}"/>
              </a:ext>
            </a:extLst>
          </p:cNvPr>
          <p:cNvSpPr/>
          <p:nvPr/>
        </p:nvSpPr>
        <p:spPr>
          <a:xfrm>
            <a:off x="5996710" y="2492924"/>
            <a:ext cx="1232452" cy="29053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28" name="Picture 4" descr="Cogwheel, Gear, Gearwheel, Cog, Options">
            <a:extLst>
              <a:ext uri="{FF2B5EF4-FFF2-40B4-BE49-F238E27FC236}">
                <a16:creationId xmlns:a16="http://schemas.microsoft.com/office/drawing/2014/main" id="{1D859B2D-37AF-4B55-B5DA-3C5F374C5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546" y="2961358"/>
            <a:ext cx="1471613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583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1F21F66-26A1-4CBF-A2C7-12D89DF2B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Setting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1C9A4FDD-137A-4E1C-9F08-BBACA5C33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7630" y="2286000"/>
            <a:ext cx="9185690" cy="3594100"/>
          </a:xfrm>
        </p:spPr>
      </p:pic>
    </p:spTree>
    <p:extLst>
      <p:ext uri="{BB962C8B-B14F-4D97-AF65-F5344CB8AC3E}">
        <p14:creationId xmlns:p14="http://schemas.microsoft.com/office/powerpoint/2010/main" val="636787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712BF76-D3DB-443B-8AFF-387C271F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Panel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1E6EEAA4-0342-4B27-AA34-1F26BDB7E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2887" y="2468562"/>
            <a:ext cx="7115175" cy="3228975"/>
          </a:xfrm>
        </p:spPr>
      </p:pic>
    </p:spTree>
    <p:extLst>
      <p:ext uri="{BB962C8B-B14F-4D97-AF65-F5344CB8AC3E}">
        <p14:creationId xmlns:p14="http://schemas.microsoft.com/office/powerpoint/2010/main" val="3376568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565DF75-E4B2-49A6-B45F-1860861B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Firewall</a:t>
            </a:r>
            <a:endParaRPr lang="en-ID" dirty="0"/>
          </a:p>
        </p:txBody>
      </p:sp>
      <p:pic>
        <p:nvPicPr>
          <p:cNvPr id="2050" name="Picture 2" descr="Wall, Bricks, Red, Fire, Flame, Computer">
            <a:extLst>
              <a:ext uri="{FF2B5EF4-FFF2-40B4-BE49-F238E27FC236}">
                <a16:creationId xmlns:a16="http://schemas.microsoft.com/office/drawing/2014/main" id="{C3679767-03D8-4494-AD2F-491A3A208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485" y="3114404"/>
            <a:ext cx="2253029" cy="141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agan Alur: Proses 3">
            <a:extLst>
              <a:ext uri="{FF2B5EF4-FFF2-40B4-BE49-F238E27FC236}">
                <a16:creationId xmlns:a16="http://schemas.microsoft.com/office/drawing/2014/main" id="{8F7F2DF6-5E9F-4230-B0FC-8983CA6F055E}"/>
              </a:ext>
            </a:extLst>
          </p:cNvPr>
          <p:cNvSpPr/>
          <p:nvPr/>
        </p:nvSpPr>
        <p:spPr>
          <a:xfrm>
            <a:off x="2321169" y="4881489"/>
            <a:ext cx="2546253" cy="104100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Jaringan</a:t>
            </a:r>
            <a:r>
              <a:rPr lang="en-US" dirty="0"/>
              <a:t> Privat</a:t>
            </a:r>
            <a:endParaRPr lang="en-ID" dirty="0"/>
          </a:p>
        </p:txBody>
      </p:sp>
      <p:sp>
        <p:nvSpPr>
          <p:cNvPr id="6" name="Bagan Alur: Proses 5">
            <a:extLst>
              <a:ext uri="{FF2B5EF4-FFF2-40B4-BE49-F238E27FC236}">
                <a16:creationId xmlns:a16="http://schemas.microsoft.com/office/drawing/2014/main" id="{4CBDAC4B-60CE-4CC5-A4B9-3AA8DBBDE1BC}"/>
              </a:ext>
            </a:extLst>
          </p:cNvPr>
          <p:cNvSpPr/>
          <p:nvPr/>
        </p:nvSpPr>
        <p:spPr>
          <a:xfrm>
            <a:off x="7728056" y="1354012"/>
            <a:ext cx="2546253" cy="104100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Publik</a:t>
            </a:r>
            <a:endParaRPr lang="en-ID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0D5ED062-E652-4FDB-B093-A9507B5DD1D2}"/>
              </a:ext>
            </a:extLst>
          </p:cNvPr>
          <p:cNvSpPr txBox="1"/>
          <p:nvPr/>
        </p:nvSpPr>
        <p:spPr>
          <a:xfrm>
            <a:off x="7513982" y="3220908"/>
            <a:ext cx="3233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FF0000"/>
                </a:solidFill>
              </a:rPr>
              <a:t>Apakah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sumbernya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diijinkan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FF0000"/>
                </a:solidFill>
              </a:rPr>
              <a:t>Apakah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tujuannya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diijinkan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FF0000"/>
                </a:solidFill>
              </a:rPr>
              <a:t>Apakah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protokolnya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diijinkan</a:t>
            </a:r>
            <a:endParaRPr lang="en-US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FF0000"/>
                </a:solidFill>
              </a:rPr>
              <a:t>Apakah</a:t>
            </a:r>
            <a:r>
              <a:rPr lang="en-US" dirty="0">
                <a:solidFill>
                  <a:srgbClr val="FF0000"/>
                </a:solidFill>
              </a:rPr>
              <a:t> port </a:t>
            </a:r>
            <a:r>
              <a:rPr lang="en-US" dirty="0" err="1">
                <a:solidFill>
                  <a:srgbClr val="FF0000"/>
                </a:solidFill>
              </a:rPr>
              <a:t>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diijinkan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7" name="Panah: Kiri-Kanan 6">
            <a:extLst>
              <a:ext uri="{FF2B5EF4-FFF2-40B4-BE49-F238E27FC236}">
                <a16:creationId xmlns:a16="http://schemas.microsoft.com/office/drawing/2014/main" id="{F657C2D9-6B07-4828-AFEE-C34C6318C2D9}"/>
              </a:ext>
            </a:extLst>
          </p:cNvPr>
          <p:cNvSpPr/>
          <p:nvPr/>
        </p:nvSpPr>
        <p:spPr>
          <a:xfrm rot="19602280">
            <a:off x="4130354" y="4244364"/>
            <a:ext cx="808382" cy="353746"/>
          </a:xfrm>
          <a:prstGeom prst="left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Panah: Kiri-Kanan 8">
            <a:extLst>
              <a:ext uri="{FF2B5EF4-FFF2-40B4-BE49-F238E27FC236}">
                <a16:creationId xmlns:a16="http://schemas.microsoft.com/office/drawing/2014/main" id="{BDAB82A2-42EE-42A1-AABC-F18E1EA0D355}"/>
              </a:ext>
            </a:extLst>
          </p:cNvPr>
          <p:cNvSpPr/>
          <p:nvPr/>
        </p:nvSpPr>
        <p:spPr>
          <a:xfrm rot="19602280">
            <a:off x="6888925" y="2523530"/>
            <a:ext cx="808382" cy="353746"/>
          </a:xfrm>
          <a:prstGeom prst="left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8513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DFEFC0-99B4-4D27-9168-1B2F659A3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C20081-2005-4B05-BEA4-EB8D4C90A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70708"/>
            <a:ext cx="12192000" cy="1787292"/>
          </a:xfrm>
          <a:custGeom>
            <a:avLst/>
            <a:gdLst>
              <a:gd name="connsiteX0" fmla="*/ 619389 w 12192000"/>
              <a:gd name="connsiteY0" fmla="*/ 0 h 1787292"/>
              <a:gd name="connsiteX1" fmla="*/ 687652 w 12192000"/>
              <a:gd name="connsiteY1" fmla="*/ 3175 h 1787292"/>
              <a:gd name="connsiteX2" fmla="*/ 747977 w 12192000"/>
              <a:gd name="connsiteY2" fmla="*/ 9525 h 1787292"/>
              <a:gd name="connsiteX3" fmla="*/ 800364 w 12192000"/>
              <a:gd name="connsiteY3" fmla="*/ 20637 h 1787292"/>
              <a:gd name="connsiteX4" fmla="*/ 846402 w 12192000"/>
              <a:gd name="connsiteY4" fmla="*/ 36512 h 1787292"/>
              <a:gd name="connsiteX5" fmla="*/ 887677 w 12192000"/>
              <a:gd name="connsiteY5" fmla="*/ 52387 h 1787292"/>
              <a:gd name="connsiteX6" fmla="*/ 924189 w 12192000"/>
              <a:gd name="connsiteY6" fmla="*/ 68262 h 1787292"/>
              <a:gd name="connsiteX7" fmla="*/ 962289 w 12192000"/>
              <a:gd name="connsiteY7" fmla="*/ 87312 h 1787292"/>
              <a:gd name="connsiteX8" fmla="*/ 1000389 w 12192000"/>
              <a:gd name="connsiteY8" fmla="*/ 106362 h 1787292"/>
              <a:gd name="connsiteX9" fmla="*/ 1036902 w 12192000"/>
              <a:gd name="connsiteY9" fmla="*/ 125412 h 1787292"/>
              <a:gd name="connsiteX10" fmla="*/ 1078177 w 12192000"/>
              <a:gd name="connsiteY10" fmla="*/ 141287 h 1787292"/>
              <a:gd name="connsiteX11" fmla="*/ 1124214 w 12192000"/>
              <a:gd name="connsiteY11" fmla="*/ 155575 h 1787292"/>
              <a:gd name="connsiteX12" fmla="*/ 1176602 w 12192000"/>
              <a:gd name="connsiteY12" fmla="*/ 166687 h 1787292"/>
              <a:gd name="connsiteX13" fmla="*/ 1236927 w 12192000"/>
              <a:gd name="connsiteY13" fmla="*/ 174625 h 1787292"/>
              <a:gd name="connsiteX14" fmla="*/ 1305189 w 12192000"/>
              <a:gd name="connsiteY14" fmla="*/ 176212 h 1787292"/>
              <a:gd name="connsiteX15" fmla="*/ 1373452 w 12192000"/>
              <a:gd name="connsiteY15" fmla="*/ 174625 h 1787292"/>
              <a:gd name="connsiteX16" fmla="*/ 1433777 w 12192000"/>
              <a:gd name="connsiteY16" fmla="*/ 166687 h 1787292"/>
              <a:gd name="connsiteX17" fmla="*/ 1486164 w 12192000"/>
              <a:gd name="connsiteY17" fmla="*/ 155575 h 1787292"/>
              <a:gd name="connsiteX18" fmla="*/ 1532202 w 12192000"/>
              <a:gd name="connsiteY18" fmla="*/ 141287 h 1787292"/>
              <a:gd name="connsiteX19" fmla="*/ 1573477 w 12192000"/>
              <a:gd name="connsiteY19" fmla="*/ 125412 h 1787292"/>
              <a:gd name="connsiteX20" fmla="*/ 1609989 w 12192000"/>
              <a:gd name="connsiteY20" fmla="*/ 106362 h 1787292"/>
              <a:gd name="connsiteX21" fmla="*/ 1648089 w 12192000"/>
              <a:gd name="connsiteY21" fmla="*/ 87312 h 1787292"/>
              <a:gd name="connsiteX22" fmla="*/ 1686189 w 12192000"/>
              <a:gd name="connsiteY22" fmla="*/ 68262 h 1787292"/>
              <a:gd name="connsiteX23" fmla="*/ 1722702 w 12192000"/>
              <a:gd name="connsiteY23" fmla="*/ 52387 h 1787292"/>
              <a:gd name="connsiteX24" fmla="*/ 1763977 w 12192000"/>
              <a:gd name="connsiteY24" fmla="*/ 36512 h 1787292"/>
              <a:gd name="connsiteX25" fmla="*/ 1810014 w 12192000"/>
              <a:gd name="connsiteY25" fmla="*/ 20637 h 1787292"/>
              <a:gd name="connsiteX26" fmla="*/ 1862402 w 12192000"/>
              <a:gd name="connsiteY26" fmla="*/ 9525 h 1787292"/>
              <a:gd name="connsiteX27" fmla="*/ 1922727 w 12192000"/>
              <a:gd name="connsiteY27" fmla="*/ 3175 h 1787292"/>
              <a:gd name="connsiteX28" fmla="*/ 1990989 w 12192000"/>
              <a:gd name="connsiteY28" fmla="*/ 0 h 1787292"/>
              <a:gd name="connsiteX29" fmla="*/ 2059252 w 12192000"/>
              <a:gd name="connsiteY29" fmla="*/ 3175 h 1787292"/>
              <a:gd name="connsiteX30" fmla="*/ 2119577 w 12192000"/>
              <a:gd name="connsiteY30" fmla="*/ 9525 h 1787292"/>
              <a:gd name="connsiteX31" fmla="*/ 2171964 w 12192000"/>
              <a:gd name="connsiteY31" fmla="*/ 20637 h 1787292"/>
              <a:gd name="connsiteX32" fmla="*/ 2218002 w 12192000"/>
              <a:gd name="connsiteY32" fmla="*/ 36512 h 1787292"/>
              <a:gd name="connsiteX33" fmla="*/ 2259277 w 12192000"/>
              <a:gd name="connsiteY33" fmla="*/ 52387 h 1787292"/>
              <a:gd name="connsiteX34" fmla="*/ 2295789 w 12192000"/>
              <a:gd name="connsiteY34" fmla="*/ 68262 h 1787292"/>
              <a:gd name="connsiteX35" fmla="*/ 2333889 w 12192000"/>
              <a:gd name="connsiteY35" fmla="*/ 87312 h 1787292"/>
              <a:gd name="connsiteX36" fmla="*/ 2371989 w 12192000"/>
              <a:gd name="connsiteY36" fmla="*/ 106362 h 1787292"/>
              <a:gd name="connsiteX37" fmla="*/ 2408502 w 12192000"/>
              <a:gd name="connsiteY37" fmla="*/ 125412 h 1787292"/>
              <a:gd name="connsiteX38" fmla="*/ 2449777 w 12192000"/>
              <a:gd name="connsiteY38" fmla="*/ 141287 h 1787292"/>
              <a:gd name="connsiteX39" fmla="*/ 2495814 w 12192000"/>
              <a:gd name="connsiteY39" fmla="*/ 155575 h 1787292"/>
              <a:gd name="connsiteX40" fmla="*/ 2548202 w 12192000"/>
              <a:gd name="connsiteY40" fmla="*/ 166687 h 1787292"/>
              <a:gd name="connsiteX41" fmla="*/ 2608527 w 12192000"/>
              <a:gd name="connsiteY41" fmla="*/ 174625 h 1787292"/>
              <a:gd name="connsiteX42" fmla="*/ 2676789 w 12192000"/>
              <a:gd name="connsiteY42" fmla="*/ 176212 h 1787292"/>
              <a:gd name="connsiteX43" fmla="*/ 2745052 w 12192000"/>
              <a:gd name="connsiteY43" fmla="*/ 174625 h 1787292"/>
              <a:gd name="connsiteX44" fmla="*/ 2805377 w 12192000"/>
              <a:gd name="connsiteY44" fmla="*/ 166687 h 1787292"/>
              <a:gd name="connsiteX45" fmla="*/ 2857764 w 12192000"/>
              <a:gd name="connsiteY45" fmla="*/ 155575 h 1787292"/>
              <a:gd name="connsiteX46" fmla="*/ 2903802 w 12192000"/>
              <a:gd name="connsiteY46" fmla="*/ 141287 h 1787292"/>
              <a:gd name="connsiteX47" fmla="*/ 2945077 w 12192000"/>
              <a:gd name="connsiteY47" fmla="*/ 125412 h 1787292"/>
              <a:gd name="connsiteX48" fmla="*/ 2981589 w 12192000"/>
              <a:gd name="connsiteY48" fmla="*/ 106362 h 1787292"/>
              <a:gd name="connsiteX49" fmla="*/ 3019689 w 12192000"/>
              <a:gd name="connsiteY49" fmla="*/ 87312 h 1787292"/>
              <a:gd name="connsiteX50" fmla="*/ 3057789 w 12192000"/>
              <a:gd name="connsiteY50" fmla="*/ 68262 h 1787292"/>
              <a:gd name="connsiteX51" fmla="*/ 3094302 w 12192000"/>
              <a:gd name="connsiteY51" fmla="*/ 52387 h 1787292"/>
              <a:gd name="connsiteX52" fmla="*/ 3135577 w 12192000"/>
              <a:gd name="connsiteY52" fmla="*/ 36512 h 1787292"/>
              <a:gd name="connsiteX53" fmla="*/ 3181614 w 12192000"/>
              <a:gd name="connsiteY53" fmla="*/ 20637 h 1787292"/>
              <a:gd name="connsiteX54" fmla="*/ 3234002 w 12192000"/>
              <a:gd name="connsiteY54" fmla="*/ 9525 h 1787292"/>
              <a:gd name="connsiteX55" fmla="*/ 3294327 w 12192000"/>
              <a:gd name="connsiteY55" fmla="*/ 3175 h 1787292"/>
              <a:gd name="connsiteX56" fmla="*/ 3361002 w 12192000"/>
              <a:gd name="connsiteY56" fmla="*/ 0 h 1787292"/>
              <a:gd name="connsiteX57" fmla="*/ 3430852 w 12192000"/>
              <a:gd name="connsiteY57" fmla="*/ 3175 h 1787292"/>
              <a:gd name="connsiteX58" fmla="*/ 3491177 w 12192000"/>
              <a:gd name="connsiteY58" fmla="*/ 9525 h 1787292"/>
              <a:gd name="connsiteX59" fmla="*/ 3543564 w 12192000"/>
              <a:gd name="connsiteY59" fmla="*/ 20637 h 1787292"/>
              <a:gd name="connsiteX60" fmla="*/ 3589602 w 12192000"/>
              <a:gd name="connsiteY60" fmla="*/ 36512 h 1787292"/>
              <a:gd name="connsiteX61" fmla="*/ 3630877 w 12192000"/>
              <a:gd name="connsiteY61" fmla="*/ 52387 h 1787292"/>
              <a:gd name="connsiteX62" fmla="*/ 3667389 w 12192000"/>
              <a:gd name="connsiteY62" fmla="*/ 68262 h 1787292"/>
              <a:gd name="connsiteX63" fmla="*/ 3705489 w 12192000"/>
              <a:gd name="connsiteY63" fmla="*/ 87312 h 1787292"/>
              <a:gd name="connsiteX64" fmla="*/ 3743589 w 12192000"/>
              <a:gd name="connsiteY64" fmla="*/ 106362 h 1787292"/>
              <a:gd name="connsiteX65" fmla="*/ 3780102 w 12192000"/>
              <a:gd name="connsiteY65" fmla="*/ 125412 h 1787292"/>
              <a:gd name="connsiteX66" fmla="*/ 3821377 w 12192000"/>
              <a:gd name="connsiteY66" fmla="*/ 141287 h 1787292"/>
              <a:gd name="connsiteX67" fmla="*/ 3867414 w 12192000"/>
              <a:gd name="connsiteY67" fmla="*/ 155575 h 1787292"/>
              <a:gd name="connsiteX68" fmla="*/ 3919802 w 12192000"/>
              <a:gd name="connsiteY68" fmla="*/ 166687 h 1787292"/>
              <a:gd name="connsiteX69" fmla="*/ 3980127 w 12192000"/>
              <a:gd name="connsiteY69" fmla="*/ 174625 h 1787292"/>
              <a:gd name="connsiteX70" fmla="*/ 4048389 w 12192000"/>
              <a:gd name="connsiteY70" fmla="*/ 176212 h 1787292"/>
              <a:gd name="connsiteX71" fmla="*/ 4116652 w 12192000"/>
              <a:gd name="connsiteY71" fmla="*/ 174625 h 1787292"/>
              <a:gd name="connsiteX72" fmla="*/ 4176977 w 12192000"/>
              <a:gd name="connsiteY72" fmla="*/ 166687 h 1787292"/>
              <a:gd name="connsiteX73" fmla="*/ 4229364 w 12192000"/>
              <a:gd name="connsiteY73" fmla="*/ 155575 h 1787292"/>
              <a:gd name="connsiteX74" fmla="*/ 4275402 w 12192000"/>
              <a:gd name="connsiteY74" fmla="*/ 141287 h 1787292"/>
              <a:gd name="connsiteX75" fmla="*/ 4316677 w 12192000"/>
              <a:gd name="connsiteY75" fmla="*/ 125412 h 1787292"/>
              <a:gd name="connsiteX76" fmla="*/ 4353189 w 12192000"/>
              <a:gd name="connsiteY76" fmla="*/ 106362 h 1787292"/>
              <a:gd name="connsiteX77" fmla="*/ 4429389 w 12192000"/>
              <a:gd name="connsiteY77" fmla="*/ 68262 h 1787292"/>
              <a:gd name="connsiteX78" fmla="*/ 4465902 w 12192000"/>
              <a:gd name="connsiteY78" fmla="*/ 52387 h 1787292"/>
              <a:gd name="connsiteX79" fmla="*/ 4507177 w 12192000"/>
              <a:gd name="connsiteY79" fmla="*/ 36512 h 1787292"/>
              <a:gd name="connsiteX80" fmla="*/ 4553214 w 12192000"/>
              <a:gd name="connsiteY80" fmla="*/ 20637 h 1787292"/>
              <a:gd name="connsiteX81" fmla="*/ 4605602 w 12192000"/>
              <a:gd name="connsiteY81" fmla="*/ 9525 h 1787292"/>
              <a:gd name="connsiteX82" fmla="*/ 4665928 w 12192000"/>
              <a:gd name="connsiteY82" fmla="*/ 3175 h 1787292"/>
              <a:gd name="connsiteX83" fmla="*/ 4734189 w 12192000"/>
              <a:gd name="connsiteY83" fmla="*/ 0 h 1787292"/>
              <a:gd name="connsiteX84" fmla="*/ 4802453 w 12192000"/>
              <a:gd name="connsiteY84" fmla="*/ 3175 h 1787292"/>
              <a:gd name="connsiteX85" fmla="*/ 4862777 w 12192000"/>
              <a:gd name="connsiteY85" fmla="*/ 9525 h 1787292"/>
              <a:gd name="connsiteX86" fmla="*/ 4915165 w 12192000"/>
              <a:gd name="connsiteY86" fmla="*/ 20637 h 1787292"/>
              <a:gd name="connsiteX87" fmla="*/ 4961201 w 12192000"/>
              <a:gd name="connsiteY87" fmla="*/ 36512 h 1787292"/>
              <a:gd name="connsiteX88" fmla="*/ 5002476 w 12192000"/>
              <a:gd name="connsiteY88" fmla="*/ 52387 h 1787292"/>
              <a:gd name="connsiteX89" fmla="*/ 5038989 w 12192000"/>
              <a:gd name="connsiteY89" fmla="*/ 68262 h 1787292"/>
              <a:gd name="connsiteX90" fmla="*/ 5077089 w 12192000"/>
              <a:gd name="connsiteY90" fmla="*/ 87312 h 1787292"/>
              <a:gd name="connsiteX91" fmla="*/ 5115189 w 12192000"/>
              <a:gd name="connsiteY91" fmla="*/ 106362 h 1787292"/>
              <a:gd name="connsiteX92" fmla="*/ 5151701 w 12192000"/>
              <a:gd name="connsiteY92" fmla="*/ 125412 h 1787292"/>
              <a:gd name="connsiteX93" fmla="*/ 5192976 w 12192000"/>
              <a:gd name="connsiteY93" fmla="*/ 141287 h 1787292"/>
              <a:gd name="connsiteX94" fmla="*/ 5239014 w 12192000"/>
              <a:gd name="connsiteY94" fmla="*/ 155575 h 1787292"/>
              <a:gd name="connsiteX95" fmla="*/ 5291401 w 12192000"/>
              <a:gd name="connsiteY95" fmla="*/ 166687 h 1787292"/>
              <a:gd name="connsiteX96" fmla="*/ 5351727 w 12192000"/>
              <a:gd name="connsiteY96" fmla="*/ 174625 h 1787292"/>
              <a:gd name="connsiteX97" fmla="*/ 5410199 w 12192000"/>
              <a:gd name="connsiteY97" fmla="*/ 175985 h 1787292"/>
              <a:gd name="connsiteX98" fmla="*/ 5468671 w 12192000"/>
              <a:gd name="connsiteY98" fmla="*/ 174625 h 1787292"/>
              <a:gd name="connsiteX99" fmla="*/ 5528996 w 12192000"/>
              <a:gd name="connsiteY99" fmla="*/ 166687 h 1787292"/>
              <a:gd name="connsiteX100" fmla="*/ 5581383 w 12192000"/>
              <a:gd name="connsiteY100" fmla="*/ 155575 h 1787292"/>
              <a:gd name="connsiteX101" fmla="*/ 5627421 w 12192000"/>
              <a:gd name="connsiteY101" fmla="*/ 141287 h 1787292"/>
              <a:gd name="connsiteX102" fmla="*/ 5668696 w 12192000"/>
              <a:gd name="connsiteY102" fmla="*/ 125412 h 1787292"/>
              <a:gd name="connsiteX103" fmla="*/ 5705209 w 12192000"/>
              <a:gd name="connsiteY103" fmla="*/ 106362 h 1787292"/>
              <a:gd name="connsiteX104" fmla="*/ 5743308 w 12192000"/>
              <a:gd name="connsiteY104" fmla="*/ 87312 h 1787292"/>
              <a:gd name="connsiteX105" fmla="*/ 5781408 w 12192000"/>
              <a:gd name="connsiteY105" fmla="*/ 68262 h 1787292"/>
              <a:gd name="connsiteX106" fmla="*/ 5817921 w 12192000"/>
              <a:gd name="connsiteY106" fmla="*/ 52387 h 1787292"/>
              <a:gd name="connsiteX107" fmla="*/ 5859196 w 12192000"/>
              <a:gd name="connsiteY107" fmla="*/ 36512 h 1787292"/>
              <a:gd name="connsiteX108" fmla="*/ 5905234 w 12192000"/>
              <a:gd name="connsiteY108" fmla="*/ 20637 h 1787292"/>
              <a:gd name="connsiteX109" fmla="*/ 5957621 w 12192000"/>
              <a:gd name="connsiteY109" fmla="*/ 9525 h 1787292"/>
              <a:gd name="connsiteX110" fmla="*/ 6017947 w 12192000"/>
              <a:gd name="connsiteY110" fmla="*/ 3175 h 1787292"/>
              <a:gd name="connsiteX111" fmla="*/ 6086208 w 12192000"/>
              <a:gd name="connsiteY111" fmla="*/ 0 h 1787292"/>
              <a:gd name="connsiteX112" fmla="*/ 6095999 w 12192000"/>
              <a:gd name="connsiteY112" fmla="*/ 455 h 1787292"/>
              <a:gd name="connsiteX113" fmla="*/ 6105789 w 12192000"/>
              <a:gd name="connsiteY113" fmla="*/ 0 h 1787292"/>
              <a:gd name="connsiteX114" fmla="*/ 6174052 w 12192000"/>
              <a:gd name="connsiteY114" fmla="*/ 3175 h 1787292"/>
              <a:gd name="connsiteX115" fmla="*/ 6234377 w 12192000"/>
              <a:gd name="connsiteY115" fmla="*/ 9525 h 1787292"/>
              <a:gd name="connsiteX116" fmla="*/ 6286764 w 12192000"/>
              <a:gd name="connsiteY116" fmla="*/ 20637 h 1787292"/>
              <a:gd name="connsiteX117" fmla="*/ 6332802 w 12192000"/>
              <a:gd name="connsiteY117" fmla="*/ 36512 h 1787292"/>
              <a:gd name="connsiteX118" fmla="*/ 6374077 w 12192000"/>
              <a:gd name="connsiteY118" fmla="*/ 52387 h 1787292"/>
              <a:gd name="connsiteX119" fmla="*/ 6410589 w 12192000"/>
              <a:gd name="connsiteY119" fmla="*/ 68262 h 1787292"/>
              <a:gd name="connsiteX120" fmla="*/ 6448689 w 12192000"/>
              <a:gd name="connsiteY120" fmla="*/ 87312 h 1787292"/>
              <a:gd name="connsiteX121" fmla="*/ 6486789 w 12192000"/>
              <a:gd name="connsiteY121" fmla="*/ 106362 h 1787292"/>
              <a:gd name="connsiteX122" fmla="*/ 6523302 w 12192000"/>
              <a:gd name="connsiteY122" fmla="*/ 125412 h 1787292"/>
              <a:gd name="connsiteX123" fmla="*/ 6564577 w 12192000"/>
              <a:gd name="connsiteY123" fmla="*/ 141287 h 1787292"/>
              <a:gd name="connsiteX124" fmla="*/ 6610614 w 12192000"/>
              <a:gd name="connsiteY124" fmla="*/ 155575 h 1787292"/>
              <a:gd name="connsiteX125" fmla="*/ 6663002 w 12192000"/>
              <a:gd name="connsiteY125" fmla="*/ 166687 h 1787292"/>
              <a:gd name="connsiteX126" fmla="*/ 6723327 w 12192000"/>
              <a:gd name="connsiteY126" fmla="*/ 174625 h 1787292"/>
              <a:gd name="connsiteX127" fmla="*/ 6781799 w 12192000"/>
              <a:gd name="connsiteY127" fmla="*/ 175985 h 1787292"/>
              <a:gd name="connsiteX128" fmla="*/ 6840271 w 12192000"/>
              <a:gd name="connsiteY128" fmla="*/ 174625 h 1787292"/>
              <a:gd name="connsiteX129" fmla="*/ 6900596 w 12192000"/>
              <a:gd name="connsiteY129" fmla="*/ 166687 h 1787292"/>
              <a:gd name="connsiteX130" fmla="*/ 6952983 w 12192000"/>
              <a:gd name="connsiteY130" fmla="*/ 155575 h 1787292"/>
              <a:gd name="connsiteX131" fmla="*/ 6999021 w 12192000"/>
              <a:gd name="connsiteY131" fmla="*/ 141287 h 1787292"/>
              <a:gd name="connsiteX132" fmla="*/ 7040296 w 12192000"/>
              <a:gd name="connsiteY132" fmla="*/ 125412 h 1787292"/>
              <a:gd name="connsiteX133" fmla="*/ 7076808 w 12192000"/>
              <a:gd name="connsiteY133" fmla="*/ 106362 h 1787292"/>
              <a:gd name="connsiteX134" fmla="*/ 7114908 w 12192000"/>
              <a:gd name="connsiteY134" fmla="*/ 87312 h 1787292"/>
              <a:gd name="connsiteX135" fmla="*/ 7153008 w 12192000"/>
              <a:gd name="connsiteY135" fmla="*/ 68262 h 1787292"/>
              <a:gd name="connsiteX136" fmla="*/ 7189521 w 12192000"/>
              <a:gd name="connsiteY136" fmla="*/ 52387 h 1787292"/>
              <a:gd name="connsiteX137" fmla="*/ 7230796 w 12192000"/>
              <a:gd name="connsiteY137" fmla="*/ 36512 h 1787292"/>
              <a:gd name="connsiteX138" fmla="*/ 7276833 w 12192000"/>
              <a:gd name="connsiteY138" fmla="*/ 20637 h 1787292"/>
              <a:gd name="connsiteX139" fmla="*/ 7329221 w 12192000"/>
              <a:gd name="connsiteY139" fmla="*/ 9525 h 1787292"/>
              <a:gd name="connsiteX140" fmla="*/ 7389546 w 12192000"/>
              <a:gd name="connsiteY140" fmla="*/ 3175 h 1787292"/>
              <a:gd name="connsiteX141" fmla="*/ 7457808 w 12192000"/>
              <a:gd name="connsiteY141" fmla="*/ 0 h 1787292"/>
              <a:gd name="connsiteX142" fmla="*/ 7526071 w 12192000"/>
              <a:gd name="connsiteY142" fmla="*/ 3175 h 1787292"/>
              <a:gd name="connsiteX143" fmla="*/ 7586396 w 12192000"/>
              <a:gd name="connsiteY143" fmla="*/ 9525 h 1787292"/>
              <a:gd name="connsiteX144" fmla="*/ 7638783 w 12192000"/>
              <a:gd name="connsiteY144" fmla="*/ 20637 h 1787292"/>
              <a:gd name="connsiteX145" fmla="*/ 7684821 w 12192000"/>
              <a:gd name="connsiteY145" fmla="*/ 36512 h 1787292"/>
              <a:gd name="connsiteX146" fmla="*/ 7726096 w 12192000"/>
              <a:gd name="connsiteY146" fmla="*/ 52387 h 1787292"/>
              <a:gd name="connsiteX147" fmla="*/ 7762608 w 12192000"/>
              <a:gd name="connsiteY147" fmla="*/ 68262 h 1787292"/>
              <a:gd name="connsiteX148" fmla="*/ 7800708 w 12192000"/>
              <a:gd name="connsiteY148" fmla="*/ 87312 h 1787292"/>
              <a:gd name="connsiteX149" fmla="*/ 7838808 w 12192000"/>
              <a:gd name="connsiteY149" fmla="*/ 106362 h 1787292"/>
              <a:gd name="connsiteX150" fmla="*/ 7875321 w 12192000"/>
              <a:gd name="connsiteY150" fmla="*/ 125412 h 1787292"/>
              <a:gd name="connsiteX151" fmla="*/ 7916596 w 12192000"/>
              <a:gd name="connsiteY151" fmla="*/ 141287 h 1787292"/>
              <a:gd name="connsiteX152" fmla="*/ 7962633 w 12192000"/>
              <a:gd name="connsiteY152" fmla="*/ 155575 h 1787292"/>
              <a:gd name="connsiteX153" fmla="*/ 8015021 w 12192000"/>
              <a:gd name="connsiteY153" fmla="*/ 166687 h 1787292"/>
              <a:gd name="connsiteX154" fmla="*/ 8075346 w 12192000"/>
              <a:gd name="connsiteY154" fmla="*/ 174625 h 1787292"/>
              <a:gd name="connsiteX155" fmla="*/ 8143608 w 12192000"/>
              <a:gd name="connsiteY155" fmla="*/ 176212 h 1787292"/>
              <a:gd name="connsiteX156" fmla="*/ 8211871 w 12192000"/>
              <a:gd name="connsiteY156" fmla="*/ 174625 h 1787292"/>
              <a:gd name="connsiteX157" fmla="*/ 8272196 w 12192000"/>
              <a:gd name="connsiteY157" fmla="*/ 166687 h 1787292"/>
              <a:gd name="connsiteX158" fmla="*/ 8324583 w 12192000"/>
              <a:gd name="connsiteY158" fmla="*/ 155575 h 1787292"/>
              <a:gd name="connsiteX159" fmla="*/ 8370621 w 12192000"/>
              <a:gd name="connsiteY159" fmla="*/ 141287 h 1787292"/>
              <a:gd name="connsiteX160" fmla="*/ 8411896 w 12192000"/>
              <a:gd name="connsiteY160" fmla="*/ 125412 h 1787292"/>
              <a:gd name="connsiteX161" fmla="*/ 8448408 w 12192000"/>
              <a:gd name="connsiteY161" fmla="*/ 106362 h 1787292"/>
              <a:gd name="connsiteX162" fmla="*/ 8486508 w 12192000"/>
              <a:gd name="connsiteY162" fmla="*/ 87312 h 1787292"/>
              <a:gd name="connsiteX163" fmla="*/ 8524608 w 12192000"/>
              <a:gd name="connsiteY163" fmla="*/ 68262 h 1787292"/>
              <a:gd name="connsiteX164" fmla="*/ 8561120 w 12192000"/>
              <a:gd name="connsiteY164" fmla="*/ 52387 h 1787292"/>
              <a:gd name="connsiteX165" fmla="*/ 8602396 w 12192000"/>
              <a:gd name="connsiteY165" fmla="*/ 36512 h 1787292"/>
              <a:gd name="connsiteX166" fmla="*/ 8648432 w 12192000"/>
              <a:gd name="connsiteY166" fmla="*/ 20637 h 1787292"/>
              <a:gd name="connsiteX167" fmla="*/ 8700820 w 12192000"/>
              <a:gd name="connsiteY167" fmla="*/ 9525 h 1787292"/>
              <a:gd name="connsiteX168" fmla="*/ 8761146 w 12192000"/>
              <a:gd name="connsiteY168" fmla="*/ 3175 h 1787292"/>
              <a:gd name="connsiteX169" fmla="*/ 8827820 w 12192000"/>
              <a:gd name="connsiteY169" fmla="*/ 0 h 1787292"/>
              <a:gd name="connsiteX170" fmla="*/ 8897670 w 12192000"/>
              <a:gd name="connsiteY170" fmla="*/ 3175 h 1787292"/>
              <a:gd name="connsiteX171" fmla="*/ 8957996 w 12192000"/>
              <a:gd name="connsiteY171" fmla="*/ 9525 h 1787292"/>
              <a:gd name="connsiteX172" fmla="*/ 9010382 w 12192000"/>
              <a:gd name="connsiteY172" fmla="*/ 20637 h 1787292"/>
              <a:gd name="connsiteX173" fmla="*/ 9056420 w 12192000"/>
              <a:gd name="connsiteY173" fmla="*/ 36512 h 1787292"/>
              <a:gd name="connsiteX174" fmla="*/ 9097696 w 12192000"/>
              <a:gd name="connsiteY174" fmla="*/ 52387 h 1787292"/>
              <a:gd name="connsiteX175" fmla="*/ 9134208 w 12192000"/>
              <a:gd name="connsiteY175" fmla="*/ 68262 h 1787292"/>
              <a:gd name="connsiteX176" fmla="*/ 9172308 w 12192000"/>
              <a:gd name="connsiteY176" fmla="*/ 87312 h 1787292"/>
              <a:gd name="connsiteX177" fmla="*/ 9210408 w 12192000"/>
              <a:gd name="connsiteY177" fmla="*/ 106362 h 1787292"/>
              <a:gd name="connsiteX178" fmla="*/ 9246920 w 12192000"/>
              <a:gd name="connsiteY178" fmla="*/ 125412 h 1787292"/>
              <a:gd name="connsiteX179" fmla="*/ 9288196 w 12192000"/>
              <a:gd name="connsiteY179" fmla="*/ 141287 h 1787292"/>
              <a:gd name="connsiteX180" fmla="*/ 9334232 w 12192000"/>
              <a:gd name="connsiteY180" fmla="*/ 155575 h 1787292"/>
              <a:gd name="connsiteX181" fmla="*/ 9386620 w 12192000"/>
              <a:gd name="connsiteY181" fmla="*/ 166687 h 1787292"/>
              <a:gd name="connsiteX182" fmla="*/ 9446946 w 12192000"/>
              <a:gd name="connsiteY182" fmla="*/ 174625 h 1787292"/>
              <a:gd name="connsiteX183" fmla="*/ 9515208 w 12192000"/>
              <a:gd name="connsiteY183" fmla="*/ 176212 h 1787292"/>
              <a:gd name="connsiteX184" fmla="*/ 9583470 w 12192000"/>
              <a:gd name="connsiteY184" fmla="*/ 174625 h 1787292"/>
              <a:gd name="connsiteX185" fmla="*/ 9643796 w 12192000"/>
              <a:gd name="connsiteY185" fmla="*/ 166687 h 1787292"/>
              <a:gd name="connsiteX186" fmla="*/ 9696182 w 12192000"/>
              <a:gd name="connsiteY186" fmla="*/ 155575 h 1787292"/>
              <a:gd name="connsiteX187" fmla="*/ 9742220 w 12192000"/>
              <a:gd name="connsiteY187" fmla="*/ 141287 h 1787292"/>
              <a:gd name="connsiteX188" fmla="*/ 9783496 w 12192000"/>
              <a:gd name="connsiteY188" fmla="*/ 125412 h 1787292"/>
              <a:gd name="connsiteX189" fmla="*/ 9820008 w 12192000"/>
              <a:gd name="connsiteY189" fmla="*/ 106362 h 1787292"/>
              <a:gd name="connsiteX190" fmla="*/ 9896208 w 12192000"/>
              <a:gd name="connsiteY190" fmla="*/ 68262 h 1787292"/>
              <a:gd name="connsiteX191" fmla="*/ 9932720 w 12192000"/>
              <a:gd name="connsiteY191" fmla="*/ 52387 h 1787292"/>
              <a:gd name="connsiteX192" fmla="*/ 9973996 w 12192000"/>
              <a:gd name="connsiteY192" fmla="*/ 36512 h 1787292"/>
              <a:gd name="connsiteX193" fmla="*/ 10020032 w 12192000"/>
              <a:gd name="connsiteY193" fmla="*/ 20637 h 1787292"/>
              <a:gd name="connsiteX194" fmla="*/ 10072420 w 12192000"/>
              <a:gd name="connsiteY194" fmla="*/ 9525 h 1787292"/>
              <a:gd name="connsiteX195" fmla="*/ 10132746 w 12192000"/>
              <a:gd name="connsiteY195" fmla="*/ 3175 h 1787292"/>
              <a:gd name="connsiteX196" fmla="*/ 10201008 w 12192000"/>
              <a:gd name="connsiteY196" fmla="*/ 0 h 1787292"/>
              <a:gd name="connsiteX197" fmla="*/ 10269270 w 12192000"/>
              <a:gd name="connsiteY197" fmla="*/ 3175 h 1787292"/>
              <a:gd name="connsiteX198" fmla="*/ 10329596 w 12192000"/>
              <a:gd name="connsiteY198" fmla="*/ 9525 h 1787292"/>
              <a:gd name="connsiteX199" fmla="*/ 10381982 w 12192000"/>
              <a:gd name="connsiteY199" fmla="*/ 20637 h 1787292"/>
              <a:gd name="connsiteX200" fmla="*/ 10428020 w 12192000"/>
              <a:gd name="connsiteY200" fmla="*/ 36512 h 1787292"/>
              <a:gd name="connsiteX201" fmla="*/ 10469296 w 12192000"/>
              <a:gd name="connsiteY201" fmla="*/ 52387 h 1787292"/>
              <a:gd name="connsiteX202" fmla="*/ 10505808 w 12192000"/>
              <a:gd name="connsiteY202" fmla="*/ 68262 h 1787292"/>
              <a:gd name="connsiteX203" fmla="*/ 10543908 w 12192000"/>
              <a:gd name="connsiteY203" fmla="*/ 87312 h 1787292"/>
              <a:gd name="connsiteX204" fmla="*/ 10582008 w 12192000"/>
              <a:gd name="connsiteY204" fmla="*/ 106362 h 1787292"/>
              <a:gd name="connsiteX205" fmla="*/ 10618520 w 12192000"/>
              <a:gd name="connsiteY205" fmla="*/ 125412 h 1787292"/>
              <a:gd name="connsiteX206" fmla="*/ 10659796 w 12192000"/>
              <a:gd name="connsiteY206" fmla="*/ 141287 h 1787292"/>
              <a:gd name="connsiteX207" fmla="*/ 10705832 w 12192000"/>
              <a:gd name="connsiteY207" fmla="*/ 155575 h 1787292"/>
              <a:gd name="connsiteX208" fmla="*/ 10758220 w 12192000"/>
              <a:gd name="connsiteY208" fmla="*/ 166687 h 1787292"/>
              <a:gd name="connsiteX209" fmla="*/ 10818546 w 12192000"/>
              <a:gd name="connsiteY209" fmla="*/ 174625 h 1787292"/>
              <a:gd name="connsiteX210" fmla="*/ 10886808 w 12192000"/>
              <a:gd name="connsiteY210" fmla="*/ 176212 h 1787292"/>
              <a:gd name="connsiteX211" fmla="*/ 10955070 w 12192000"/>
              <a:gd name="connsiteY211" fmla="*/ 174625 h 1787292"/>
              <a:gd name="connsiteX212" fmla="*/ 11015396 w 12192000"/>
              <a:gd name="connsiteY212" fmla="*/ 166687 h 1787292"/>
              <a:gd name="connsiteX213" fmla="*/ 11067782 w 12192000"/>
              <a:gd name="connsiteY213" fmla="*/ 155575 h 1787292"/>
              <a:gd name="connsiteX214" fmla="*/ 11113820 w 12192000"/>
              <a:gd name="connsiteY214" fmla="*/ 141287 h 1787292"/>
              <a:gd name="connsiteX215" fmla="*/ 11155096 w 12192000"/>
              <a:gd name="connsiteY215" fmla="*/ 125412 h 1787292"/>
              <a:gd name="connsiteX216" fmla="*/ 11191608 w 12192000"/>
              <a:gd name="connsiteY216" fmla="*/ 106362 h 1787292"/>
              <a:gd name="connsiteX217" fmla="*/ 11229708 w 12192000"/>
              <a:gd name="connsiteY217" fmla="*/ 87312 h 1787292"/>
              <a:gd name="connsiteX218" fmla="*/ 11267808 w 12192000"/>
              <a:gd name="connsiteY218" fmla="*/ 68262 h 1787292"/>
              <a:gd name="connsiteX219" fmla="*/ 11304320 w 12192000"/>
              <a:gd name="connsiteY219" fmla="*/ 52387 h 1787292"/>
              <a:gd name="connsiteX220" fmla="*/ 11345596 w 12192000"/>
              <a:gd name="connsiteY220" fmla="*/ 36512 h 1787292"/>
              <a:gd name="connsiteX221" fmla="*/ 11391632 w 12192000"/>
              <a:gd name="connsiteY221" fmla="*/ 20637 h 1787292"/>
              <a:gd name="connsiteX222" fmla="*/ 11444020 w 12192000"/>
              <a:gd name="connsiteY222" fmla="*/ 9525 h 1787292"/>
              <a:gd name="connsiteX223" fmla="*/ 11504346 w 12192000"/>
              <a:gd name="connsiteY223" fmla="*/ 3175 h 1787292"/>
              <a:gd name="connsiteX224" fmla="*/ 11572608 w 12192000"/>
              <a:gd name="connsiteY224" fmla="*/ 0 h 1787292"/>
              <a:gd name="connsiteX225" fmla="*/ 11640870 w 12192000"/>
              <a:gd name="connsiteY225" fmla="*/ 3175 h 1787292"/>
              <a:gd name="connsiteX226" fmla="*/ 11701196 w 12192000"/>
              <a:gd name="connsiteY226" fmla="*/ 9525 h 1787292"/>
              <a:gd name="connsiteX227" fmla="*/ 11753582 w 12192000"/>
              <a:gd name="connsiteY227" fmla="*/ 20637 h 1787292"/>
              <a:gd name="connsiteX228" fmla="*/ 11799620 w 12192000"/>
              <a:gd name="connsiteY228" fmla="*/ 36512 h 1787292"/>
              <a:gd name="connsiteX229" fmla="*/ 11840896 w 12192000"/>
              <a:gd name="connsiteY229" fmla="*/ 52387 h 1787292"/>
              <a:gd name="connsiteX230" fmla="*/ 11877408 w 12192000"/>
              <a:gd name="connsiteY230" fmla="*/ 68262 h 1787292"/>
              <a:gd name="connsiteX231" fmla="*/ 11915508 w 12192000"/>
              <a:gd name="connsiteY231" fmla="*/ 87312 h 1787292"/>
              <a:gd name="connsiteX232" fmla="*/ 11953608 w 12192000"/>
              <a:gd name="connsiteY232" fmla="*/ 106362 h 1787292"/>
              <a:gd name="connsiteX233" fmla="*/ 11990120 w 12192000"/>
              <a:gd name="connsiteY233" fmla="*/ 125412 h 1787292"/>
              <a:gd name="connsiteX234" fmla="*/ 12031396 w 12192000"/>
              <a:gd name="connsiteY234" fmla="*/ 141287 h 1787292"/>
              <a:gd name="connsiteX235" fmla="*/ 12077432 w 12192000"/>
              <a:gd name="connsiteY235" fmla="*/ 155575 h 1787292"/>
              <a:gd name="connsiteX236" fmla="*/ 12129820 w 12192000"/>
              <a:gd name="connsiteY236" fmla="*/ 166688 h 1787292"/>
              <a:gd name="connsiteX237" fmla="*/ 12190146 w 12192000"/>
              <a:gd name="connsiteY237" fmla="*/ 174625 h 1787292"/>
              <a:gd name="connsiteX238" fmla="*/ 12192000 w 12192000"/>
              <a:gd name="connsiteY238" fmla="*/ 174668 h 1787292"/>
              <a:gd name="connsiteX239" fmla="*/ 12192000 w 12192000"/>
              <a:gd name="connsiteY239" fmla="*/ 885826 h 1787292"/>
              <a:gd name="connsiteX240" fmla="*/ 12192000 w 12192000"/>
              <a:gd name="connsiteY240" fmla="*/ 1787292 h 1787292"/>
              <a:gd name="connsiteX241" fmla="*/ 0 w 12192000"/>
              <a:gd name="connsiteY241" fmla="*/ 1787292 h 1787292"/>
              <a:gd name="connsiteX242" fmla="*/ 0 w 12192000"/>
              <a:gd name="connsiteY242" fmla="*/ 885826 h 1787292"/>
              <a:gd name="connsiteX243" fmla="*/ 0 w 12192000"/>
              <a:gd name="connsiteY243" fmla="*/ 174668 h 1787292"/>
              <a:gd name="connsiteX244" fmla="*/ 1852 w 12192000"/>
              <a:gd name="connsiteY244" fmla="*/ 174625 h 1787292"/>
              <a:gd name="connsiteX245" fmla="*/ 62177 w 12192000"/>
              <a:gd name="connsiteY245" fmla="*/ 166687 h 1787292"/>
              <a:gd name="connsiteX246" fmla="*/ 114564 w 12192000"/>
              <a:gd name="connsiteY246" fmla="*/ 155575 h 1787292"/>
              <a:gd name="connsiteX247" fmla="*/ 160602 w 12192000"/>
              <a:gd name="connsiteY247" fmla="*/ 141287 h 1787292"/>
              <a:gd name="connsiteX248" fmla="*/ 201877 w 12192000"/>
              <a:gd name="connsiteY248" fmla="*/ 125412 h 1787292"/>
              <a:gd name="connsiteX249" fmla="*/ 238389 w 12192000"/>
              <a:gd name="connsiteY249" fmla="*/ 106362 h 1787292"/>
              <a:gd name="connsiteX250" fmla="*/ 276489 w 12192000"/>
              <a:gd name="connsiteY250" fmla="*/ 87312 h 1787292"/>
              <a:gd name="connsiteX251" fmla="*/ 314589 w 12192000"/>
              <a:gd name="connsiteY251" fmla="*/ 68262 h 1787292"/>
              <a:gd name="connsiteX252" fmla="*/ 351102 w 12192000"/>
              <a:gd name="connsiteY252" fmla="*/ 52387 h 1787292"/>
              <a:gd name="connsiteX253" fmla="*/ 392377 w 12192000"/>
              <a:gd name="connsiteY253" fmla="*/ 36512 h 1787292"/>
              <a:gd name="connsiteX254" fmla="*/ 438414 w 12192000"/>
              <a:gd name="connsiteY254" fmla="*/ 20637 h 1787292"/>
              <a:gd name="connsiteX255" fmla="*/ 490802 w 12192000"/>
              <a:gd name="connsiteY255" fmla="*/ 9525 h 1787292"/>
              <a:gd name="connsiteX256" fmla="*/ 551127 w 12192000"/>
              <a:gd name="connsiteY256" fmla="*/ 3175 h 1787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12192000" h="1787292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4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6" y="52387"/>
                </a:lnTo>
                <a:lnTo>
                  <a:pt x="5038989" y="68262"/>
                </a:lnTo>
                <a:lnTo>
                  <a:pt x="5077089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6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8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2000" y="174668"/>
                </a:lnTo>
                <a:lnTo>
                  <a:pt x="12192000" y="885826"/>
                </a:lnTo>
                <a:lnTo>
                  <a:pt x="12192000" y="1787292"/>
                </a:lnTo>
                <a:lnTo>
                  <a:pt x="0" y="1787292"/>
                </a:lnTo>
                <a:lnTo>
                  <a:pt x="0" y="885826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B6664223-B657-4ACE-A0E5-500155724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3" y="5449151"/>
            <a:ext cx="10318418" cy="5238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spc="800">
                <a:solidFill>
                  <a:srgbClr val="2A1A00"/>
                </a:solidFill>
              </a:rPr>
              <a:t>Windows Firewall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DAA3631-175F-47B6-9D22-F0590ECA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524" y="5979196"/>
            <a:ext cx="10318416" cy="39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cap="all" spc="400">
                <a:solidFill>
                  <a:srgbClr val="FFFFFF"/>
                </a:solidFill>
              </a:rPr>
              <a:t>Host only firewall</a:t>
            </a: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86A627AE-1297-4306-855A-BCFA2B4BA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769"/>
          <a:stretch/>
        </p:blipFill>
        <p:spPr>
          <a:xfrm>
            <a:off x="1634718" y="1132252"/>
            <a:ext cx="8922564" cy="30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5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PU dengan bilangan biner dan cetak biru">
            <a:extLst>
              <a:ext uri="{FF2B5EF4-FFF2-40B4-BE49-F238E27FC236}">
                <a16:creationId xmlns:a16="http://schemas.microsoft.com/office/drawing/2014/main" id="{4A557B15-5EA8-4A58-B13F-B255E4F63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46" r="27146"/>
          <a:stretch/>
        </p:blipFill>
        <p:spPr>
          <a:xfrm>
            <a:off x="7338646" y="10"/>
            <a:ext cx="4853354" cy="6857990"/>
          </a:xfrm>
          <a:prstGeom prst="rect">
            <a:avLst/>
          </a:prstGeom>
        </p:spPr>
      </p:pic>
      <p:sp>
        <p:nvSpPr>
          <p:cNvPr id="14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E70F19DA-2C79-4332-842E-87EF48581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382385"/>
            <a:ext cx="6015897" cy="1492132"/>
          </a:xfrm>
        </p:spPr>
        <p:txBody>
          <a:bodyPr>
            <a:normAutofit/>
          </a:bodyPr>
          <a:lstStyle/>
          <a:p>
            <a:r>
              <a:rPr lang="en-US" dirty="0"/>
              <a:t>RULES FIREWALL</a:t>
            </a:r>
            <a:endParaRPr lang="en-ID" dirty="0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BEE4697E-3BE9-4D85-A148-364C784F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2286001"/>
            <a:ext cx="6015897" cy="3593591"/>
          </a:xfrm>
        </p:spPr>
        <p:txBody>
          <a:bodyPr>
            <a:normAutofit/>
          </a:bodyPr>
          <a:lstStyle/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serangkaian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yang </a:t>
            </a:r>
            <a:r>
              <a:rPr lang="en-US" dirty="0" err="1"/>
              <a:t>diterapkan</a:t>
            </a:r>
            <a:r>
              <a:rPr lang="en-US" dirty="0"/>
              <a:t> oleh firewall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pengamanan</a:t>
            </a:r>
            <a:endParaRPr lang="en-US" dirty="0"/>
          </a:p>
          <a:p>
            <a:r>
              <a:rPr lang="en-US" dirty="0"/>
              <a:t>Rule bisa predefined </a:t>
            </a:r>
            <a:r>
              <a:rPr lang="en-US" dirty="0" err="1"/>
              <a:t>maupun</a:t>
            </a:r>
            <a:r>
              <a:rPr lang="en-US" dirty="0"/>
              <a:t> custom</a:t>
            </a:r>
          </a:p>
          <a:p>
            <a:r>
              <a:rPr lang="en-US" dirty="0"/>
              <a:t>Parameter </a:t>
            </a:r>
            <a:r>
              <a:rPr lang="en-US" dirty="0" err="1"/>
              <a:t>dalam</a:t>
            </a:r>
            <a:r>
              <a:rPr lang="en-US" dirty="0"/>
              <a:t> rule</a:t>
            </a:r>
          </a:p>
          <a:p>
            <a:pPr lvl="1"/>
            <a:r>
              <a:rPr lang="en-US" dirty="0" err="1"/>
              <a:t>Protokol:port</a:t>
            </a:r>
            <a:r>
              <a:rPr lang="en-US" dirty="0"/>
              <a:t> / program</a:t>
            </a:r>
          </a:p>
          <a:p>
            <a:pPr lvl="1"/>
            <a:r>
              <a:rPr lang="en-US" dirty="0" err="1"/>
              <a:t>Src</a:t>
            </a:r>
            <a:r>
              <a:rPr lang="en-US" dirty="0"/>
              <a:t> IP address</a:t>
            </a:r>
          </a:p>
          <a:p>
            <a:pPr lvl="1"/>
            <a:r>
              <a:rPr lang="en-US" dirty="0" err="1"/>
              <a:t>Dst</a:t>
            </a:r>
            <a:r>
              <a:rPr lang="en-US" dirty="0"/>
              <a:t> IP address</a:t>
            </a:r>
          </a:p>
          <a:p>
            <a:pPr lvl="1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03881289"/>
      </p:ext>
    </p:extLst>
  </p:cSld>
  <p:clrMapOvr>
    <a:masterClrMapping/>
  </p:clrMapOvr>
</p:sld>
</file>

<file path=ppt/theme/theme1.xml><?xml version="1.0" encoding="utf-8"?>
<a:theme xmlns:a="http://schemas.openxmlformats.org/drawingml/2006/main" name="Lencana">
  <a:themeElements>
    <a:clrScheme name="Lencan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Lencan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enca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Lencana</Template>
  <TotalTime>164</TotalTime>
  <Words>77</Words>
  <Application>Microsoft Office PowerPoint</Application>
  <PresentationFormat>Layar Lebar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Impact</vt:lpstr>
      <vt:lpstr>Lencana</vt:lpstr>
      <vt:lpstr>Panel Kontrol ms Windows</vt:lpstr>
      <vt:lpstr>Otak Pada ms Window</vt:lpstr>
      <vt:lpstr>Windows Setting</vt:lpstr>
      <vt:lpstr>Control Panel</vt:lpstr>
      <vt:lpstr>Firewall</vt:lpstr>
      <vt:lpstr>Windows Firewall</vt:lpstr>
      <vt:lpstr>RULES FIREWALL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 Kontrol ms Windows</dc:title>
  <dc:creator>Installer Office 8</dc:creator>
  <cp:lastModifiedBy>Installer Office 8</cp:lastModifiedBy>
  <cp:revision>12</cp:revision>
  <dcterms:created xsi:type="dcterms:W3CDTF">2021-04-20T02:28:05Z</dcterms:created>
  <dcterms:modified xsi:type="dcterms:W3CDTF">2021-04-20T05:12:50Z</dcterms:modified>
</cp:coreProperties>
</file>