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319599" y="2079308"/>
            <a:ext cx="7477601" cy="1666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561"/>
              </a:lnSpc>
              <a:buNone/>
            </a:pPr>
            <a:r>
              <a:rPr lang="en-US" sz="5249" b="1" spc="-15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Pengelolaan Kesuburan Tanah</a:t>
            </a:r>
            <a:endParaRPr lang="en-US" sz="5249" dirty="0"/>
          </a:p>
        </p:txBody>
      </p:sp>
      <p:sp>
        <p:nvSpPr>
          <p:cNvPr id="6" name="Text 3"/>
          <p:cNvSpPr/>
          <p:nvPr/>
        </p:nvSpPr>
        <p:spPr>
          <a:xfrm>
            <a:off x="6319599" y="4078962"/>
            <a:ext cx="74776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Pengelolaan kesuburan tanah adalah langkah krusial dalam pertanian untuk memastikan hasil optimal dan menjaga keberlanjutan lingkungan. Berikut merupakan langkah-langkah umum untuk merancang dan melaksanakan pengelolaan kesuburan tanah.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319599" y="5750481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19" y="5758101"/>
            <a:ext cx="340162" cy="3401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86086" y="5755958"/>
            <a:ext cx="1760339" cy="38885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62"/>
              </a:lnSpc>
              <a:buNone/>
            </a:pPr>
            <a:r>
              <a:rPr lang="en-US" sz="2187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 Muh Abror</a:t>
            </a:r>
            <a:endParaRPr lang="en-US" sz="2187" dirty="0"/>
          </a:p>
        </p:txBody>
      </p:sp>
      <p:pic>
        <p:nvPicPr>
          <p:cNvPr id="10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315170"/>
            <a:ext cx="444388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Analisis Tanah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351639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1554" y="3558064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3592711"/>
            <a:ext cx="229683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Uji Tanah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4162068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Melakukan uji tanah untuk menentukan kandungan unsur hara dan pH tanah.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491323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504" y="495490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4989552"/>
            <a:ext cx="370629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Kebutuhan Tanah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5558909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Mengidentifikasi kebutuhan tanah berdasarkan hasil analisis tanah.</a:t>
            </a:r>
            <a:endParaRPr lang="en-US" sz="1750" dirty="0"/>
          </a:p>
        </p:txBody>
      </p:sp>
      <p:pic>
        <p:nvPicPr>
          <p:cNvPr id="1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658189"/>
            <a:ext cx="8211145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Perencanaan Rotasi Tanaman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38594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206347" y="390108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3935730"/>
            <a:ext cx="36779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Rencanakan Rotasi Tanaman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505087"/>
            <a:ext cx="4444008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Merencanakan rotasi tanaman untuk mencegah penurunan kesuburan tanah akibat pemakaian yang berlebihan.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426285" y="385941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75590" y="3901083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8148399" y="3935730"/>
            <a:ext cx="3737491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Tanaman Penutup Tanah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8148399" y="450508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Memilih tanaman penutup tanah yang dapat meningkatkan struktur tanah.</a:t>
            </a:r>
            <a:endParaRPr lang="en-US" sz="1750" dirty="0"/>
          </a:p>
        </p:txBody>
      </p:sp>
      <p:pic>
        <p:nvPicPr>
          <p:cNvPr id="1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835950"/>
            <a:ext cx="8967549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Pemilihan Tanaman dan Varietas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206347" y="407884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4113490"/>
            <a:ext cx="335792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Tanaman yang Sesuai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68284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Memilih tanaman yang sesuai dengan kondisi tanah dan iklim.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7426285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75590" y="4078843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3" name="Text 10"/>
          <p:cNvSpPr/>
          <p:nvPr/>
        </p:nvSpPr>
        <p:spPr>
          <a:xfrm>
            <a:off x="8148399" y="4113490"/>
            <a:ext cx="2651403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Varietas Toleran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8148399" y="4682847"/>
            <a:ext cx="444400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Memilih varietas tanaman yang toleran terhadap kondisi tanah tertentu.</a:t>
            </a:r>
            <a:endParaRPr lang="en-US" sz="1750" dirty="0"/>
          </a:p>
        </p:txBody>
      </p:sp>
      <p:pic>
        <p:nvPicPr>
          <p:cNvPr id="15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835950"/>
            <a:ext cx="715625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 Pemberian Pupuk Organik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1554" y="407884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4113490"/>
            <a:ext cx="3071217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Gunakan Pupuk Organik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468284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Menggunakan pupuk organik seperti kompos, pupuk kandang, atau hijauan leguminosa untuk meningkatkan kandungan bahan organik tanah.</a:t>
            </a:r>
            <a:endParaRPr lang="en-US" sz="1750" dirty="0"/>
          </a:p>
        </p:txBody>
      </p:sp>
      <p:pic>
        <p:nvPicPr>
          <p:cNvPr id="10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2137529"/>
            <a:ext cx="7884914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 Pemberian Pupuk Anorganik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333875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01554" y="338042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1555313" y="3415070"/>
            <a:ext cx="320694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Berikan Pupuk Anorganik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1555313" y="3984427"/>
            <a:ext cx="858428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Berdasarkan hasil analisis tanah, berikan pupuk anorganik sesuai dengan kebutuhan tanaman.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833199" y="509099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2504" y="5132665"/>
            <a:ext cx="2013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1555313" y="5167313"/>
            <a:ext cx="3811548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Ikuti Dosis dan Waktu Aplikasi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1555313" y="5736669"/>
            <a:ext cx="858428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Ikuti dosis dan waktu aplikasi yang disarankan.</a:t>
            </a:r>
            <a:endParaRPr lang="en-US" sz="1750" dirty="0"/>
          </a:p>
        </p:txBody>
      </p:sp>
      <p:pic>
        <p:nvPicPr>
          <p:cNvPr id="1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3811">
            <a:solidFill>
              <a:srgbClr val="E5E0DF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037993" y="2835950"/>
            <a:ext cx="716244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468"/>
              </a:lnSpc>
              <a:buNone/>
            </a:pPr>
            <a:r>
              <a:rPr lang="en-US" sz="4374" b="1" spc="-131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11. Teknik Konservasi Tanah</a:t>
            </a:r>
            <a:endParaRPr lang="en-US" sz="4374" dirty="0"/>
          </a:p>
        </p:txBody>
      </p:sp>
      <p:sp>
        <p:nvSpPr>
          <p:cNvPr id="7" name="Shape 4"/>
          <p:cNvSpPr/>
          <p:nvPr/>
        </p:nvSpPr>
        <p:spPr>
          <a:xfrm>
            <a:off x="2037993" y="403717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DADBF1"/>
          </a:solidFill>
          <a:ln w="13811">
            <a:solidFill>
              <a:srgbClr val="B5B7E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206347" y="4078843"/>
            <a:ext cx="16323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3281"/>
              </a:lnSpc>
              <a:buNone/>
            </a:pPr>
            <a:r>
              <a:rPr lang="en-US" sz="2624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624" dirty="0"/>
          </a:p>
        </p:txBody>
      </p:sp>
      <p:sp>
        <p:nvSpPr>
          <p:cNvPr id="9" name="Text 6"/>
          <p:cNvSpPr/>
          <p:nvPr/>
        </p:nvSpPr>
        <p:spPr>
          <a:xfrm>
            <a:off x="2760107" y="4113490"/>
            <a:ext cx="441209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734"/>
              </a:lnSpc>
              <a:buNone/>
            </a:pPr>
            <a:r>
              <a:rPr lang="en-US" sz="2187" b="1" spc="-6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Terapkan Teknik Konservasi Tanah</a:t>
            </a:r>
            <a:endParaRPr lang="en-US" sz="2187" dirty="0"/>
          </a:p>
        </p:txBody>
      </p:sp>
      <p:sp>
        <p:nvSpPr>
          <p:cNvPr id="10" name="Text 7"/>
          <p:cNvSpPr/>
          <p:nvPr/>
        </p:nvSpPr>
        <p:spPr>
          <a:xfrm>
            <a:off x="2760107" y="4682847"/>
            <a:ext cx="983230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799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Terapkan teknik konservasi tanah seperti penanaman teras, penerapan mulsa, dan pengendalian erosi.</a:t>
            </a:r>
            <a:endParaRPr lang="en-US" sz="1750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2023-12-04T01:31:33Z</dcterms:created>
  <dcterms:modified xsi:type="dcterms:W3CDTF">2023-12-04T01:31:33Z</dcterms:modified>
</cp:coreProperties>
</file>