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9495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19223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er Bagi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22659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847183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032103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382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372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1113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246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505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395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94AC240-C9E6-467B-9285-7C892F01748F}" type="datetimeFigureOut">
              <a:rPr lang="en-ID" smtClean="0"/>
              <a:t>08/04/2021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9FED18A-BD86-45DA-9E49-DC45E8036AC3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8499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61BC1D4-16A5-41CC-8C1F-0F16CCD63D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Tool </a:t>
            </a:r>
            <a:r>
              <a:rPr lang="en-US" dirty="0" err="1"/>
              <a:t>Jaringan</a:t>
            </a:r>
            <a:r>
              <a:rPr lang="en-US" dirty="0"/>
              <a:t> Pada </a:t>
            </a:r>
            <a:r>
              <a:rPr lang="en-US" dirty="0" err="1"/>
              <a:t>Ms</a:t>
            </a:r>
            <a:r>
              <a:rPr lang="en-US" dirty="0"/>
              <a:t> Windows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EC6DF25B-46A4-4C64-9B59-660DA5D3A7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Akhmad</a:t>
            </a:r>
            <a:r>
              <a:rPr lang="en-US" dirty="0"/>
              <a:t> Zaini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5696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B265BAC-7018-4903-9F46-A4F901624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645105"/>
            <a:ext cx="4357499" cy="1320855"/>
          </a:xfrm>
        </p:spPr>
        <p:txBody>
          <a:bodyPr>
            <a:normAutofit/>
          </a:bodyPr>
          <a:lstStyle/>
          <a:p>
            <a:r>
              <a:rPr lang="en-US" sz="4400"/>
              <a:t>NetSH</a:t>
            </a:r>
            <a:endParaRPr lang="en-ID" sz="440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2589FCF-A91A-4BF3-AD1D-5EAA58533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363595" cy="3593591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Network Shell</a:t>
            </a:r>
          </a:p>
          <a:p>
            <a:r>
              <a:rPr lang="en-US">
                <a:solidFill>
                  <a:schemeClr val="tx1"/>
                </a:solidFill>
              </a:rPr>
              <a:t>Berisi perintah-perintah yang berguna untuk konfigurasi jaringan maupun firewall pada ms windows</a:t>
            </a:r>
          </a:p>
          <a:p>
            <a:r>
              <a:rPr lang="en-US">
                <a:solidFill>
                  <a:schemeClr val="tx1"/>
                </a:solidFill>
              </a:rPr>
              <a:t>Dijalankan melalui command prompt (berbasis text)</a:t>
            </a:r>
          </a:p>
          <a:p>
            <a:endParaRPr lang="en-US">
              <a:solidFill>
                <a:schemeClr val="tx1"/>
              </a:solidFill>
            </a:endParaRPr>
          </a:p>
          <a:p>
            <a:endParaRPr lang="en-ID">
              <a:solidFill>
                <a:schemeClr val="tx1"/>
              </a:solidFill>
            </a:endParaRP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6C321C15-C5BE-4CB9-ACB5-6F6CB0650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193" y="2027153"/>
            <a:ext cx="5176744" cy="282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6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036A9AA-CD77-4B1A-97EA-00F2991A2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645105"/>
            <a:ext cx="4357499" cy="1320855"/>
          </a:xfrm>
        </p:spPr>
        <p:txBody>
          <a:bodyPr>
            <a:normAutofit/>
          </a:bodyPr>
          <a:lstStyle/>
          <a:p>
            <a:r>
              <a:rPr lang="en-US" sz="4400"/>
              <a:t>Opsi Pada Netsh</a:t>
            </a:r>
            <a:endParaRPr lang="en-ID" sz="440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8FD160D-C937-4A34-B34C-5BFF9CACA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4363595" cy="3593591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Ketik “?” lalu enter untuk melihat fitur apa saja yang telah disediakan oleh netsh</a:t>
            </a:r>
          </a:p>
          <a:p>
            <a:r>
              <a:rPr lang="en-US">
                <a:solidFill>
                  <a:schemeClr val="tx1"/>
                </a:solidFill>
              </a:rPr>
              <a:t>Pilih fitur yang tersedia untuk melakukan konfigurasi melalui command prompt</a:t>
            </a:r>
            <a:endParaRPr lang="en-ID">
              <a:solidFill>
                <a:schemeClr val="tx1"/>
              </a:solidFill>
            </a:endParaRP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66B3DFE0-4E86-4B3D-89C5-0E6165B47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46677"/>
            <a:ext cx="5176744" cy="2838566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F511B83E-3200-459E-8749-F2AE45270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022" y="3745992"/>
            <a:ext cx="63627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46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930DEDB-14E8-4205-8E59-231C521DF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ID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2D94CB83-E168-40AD-ADFA-2F1C4471A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2286000"/>
            <a:ext cx="7052650" cy="1492131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F7E62F7D-399B-4BB9-BCC4-2BA488613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677" y="4721030"/>
            <a:ext cx="7473783" cy="413678"/>
          </a:xfrm>
          <a:prstGeom prst="rect">
            <a:avLst/>
          </a:prstGeom>
        </p:spPr>
      </p:pic>
      <p:sp>
        <p:nvSpPr>
          <p:cNvPr id="8" name="Kotak Teks 7">
            <a:extLst>
              <a:ext uri="{FF2B5EF4-FFF2-40B4-BE49-F238E27FC236}">
                <a16:creationId xmlns:a16="http://schemas.microsoft.com/office/drawing/2014/main" id="{B14DCFCF-7C48-4F71-A39A-947441F2D5B9}"/>
              </a:ext>
            </a:extLst>
          </p:cNvPr>
          <p:cNvSpPr txBox="1"/>
          <p:nvPr/>
        </p:nvSpPr>
        <p:spPr>
          <a:xfrm>
            <a:off x="8304328" y="2374443"/>
            <a:ext cx="31756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Memunculkan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nama-nama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Interface </a:t>
            </a:r>
            <a:r>
              <a:rPr lang="en-US" dirty="0" err="1">
                <a:solidFill>
                  <a:srgbClr val="FF0000"/>
                </a:solidFill>
              </a:rPr>
              <a:t>jaringan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tertanam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Pada computer </a:t>
            </a:r>
            <a:r>
              <a:rPr lang="en-US" dirty="0" err="1">
                <a:solidFill>
                  <a:srgbClr val="FF0000"/>
                </a:solidFill>
              </a:rPr>
              <a:t>kita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AA559C66-6A90-43F7-A209-B51C05B82FB9}"/>
              </a:ext>
            </a:extLst>
          </p:cNvPr>
          <p:cNvSpPr txBox="1"/>
          <p:nvPr/>
        </p:nvSpPr>
        <p:spPr>
          <a:xfrm>
            <a:off x="8725460" y="4466204"/>
            <a:ext cx="3163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Mengganti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alamat</a:t>
            </a:r>
            <a:r>
              <a:rPr lang="en-US" dirty="0">
                <a:solidFill>
                  <a:srgbClr val="FF0000"/>
                </a:solidFill>
              </a:rPr>
              <a:t> DNS </a:t>
            </a:r>
            <a:r>
              <a:rPr lang="en-US" dirty="0" err="1">
                <a:solidFill>
                  <a:srgbClr val="FF0000"/>
                </a:solidFill>
              </a:rPr>
              <a:t>menjadi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</a:rPr>
              <a:t>8.8.8.8 (</a:t>
            </a:r>
            <a:r>
              <a:rPr lang="en-US" dirty="0" err="1">
                <a:solidFill>
                  <a:srgbClr val="FF0000"/>
                </a:solidFill>
              </a:rPr>
              <a:t>dns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milik</a:t>
            </a:r>
            <a:r>
              <a:rPr lang="en-US" dirty="0">
                <a:solidFill>
                  <a:srgbClr val="FF0000"/>
                </a:solidFill>
              </a:rPr>
              <a:t> google)</a:t>
            </a:r>
            <a:endParaRPr lang="en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6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34B0D0-4239-4156-82AB-C86EEB4F9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Ipconfig dan PING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9A82260-CE92-49A0-9FB2-E99FE8492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ipconfig =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konfigurasi</a:t>
            </a:r>
            <a:r>
              <a:rPr lang="en-US" dirty="0"/>
              <a:t> IP </a:t>
            </a:r>
          </a:p>
          <a:p>
            <a:r>
              <a:rPr lang="en-US" dirty="0"/>
              <a:t>ping = </a:t>
            </a:r>
            <a:r>
              <a:rPr lang="en-US" dirty="0" err="1"/>
              <a:t>menguji</a:t>
            </a:r>
            <a:r>
              <a:rPr lang="en-US" dirty="0"/>
              <a:t> </a:t>
            </a:r>
            <a:r>
              <a:rPr lang="en-US" dirty="0" err="1"/>
              <a:t>konektivitas</a:t>
            </a:r>
            <a:r>
              <a:rPr lang="en-US" dirty="0"/>
              <a:t> (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computer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ip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21044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1FB7EF0-149D-4731-ACDD-6F06C9224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ipconfig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82EACAC-C7A8-4839-A5AA-5C18C0BA5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ipconfig /all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err="1">
                <a:sym typeface="Wingdings" panose="05000000000000000000" pitchFamily="2" charset="2"/>
              </a:rPr>
              <a:t>memunculkan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informasi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konfigurasi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ip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secara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lengkap</a:t>
            </a:r>
            <a:endParaRPr lang="en-US" dirty="0"/>
          </a:p>
          <a:p>
            <a:r>
              <a:rPr lang="en-US" dirty="0"/>
              <a:t>ipconfig /</a:t>
            </a:r>
            <a:r>
              <a:rPr lang="en-US" dirty="0" err="1"/>
              <a:t>registerdns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err="1">
                <a:sym typeface="Wingdings" panose="05000000000000000000" pitchFamily="2" charset="2"/>
              </a:rPr>
              <a:t>mendaftarkan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nama</a:t>
            </a:r>
            <a:r>
              <a:rPr lang="en-US" dirty="0">
                <a:sym typeface="Wingdings" panose="05000000000000000000" pitchFamily="2" charset="2"/>
              </a:rPr>
              <a:t> computer </a:t>
            </a:r>
            <a:r>
              <a:rPr lang="en-US" dirty="0" err="1">
                <a:sym typeface="Wingdings" panose="05000000000000000000" pitchFamily="2" charset="2"/>
              </a:rPr>
              <a:t>kita</a:t>
            </a:r>
            <a:r>
              <a:rPr lang="en-US" dirty="0">
                <a:sym typeface="Wingdings" panose="05000000000000000000" pitchFamily="2" charset="2"/>
              </a:rPr>
              <a:t> agar </a:t>
            </a:r>
            <a:r>
              <a:rPr lang="en-US" dirty="0" err="1">
                <a:sym typeface="Wingdings" panose="05000000000000000000" pitchFamily="2" charset="2"/>
              </a:rPr>
              <a:t>terbaca</a:t>
            </a:r>
            <a:r>
              <a:rPr lang="en-US" dirty="0">
                <a:sym typeface="Wingdings" panose="05000000000000000000" pitchFamily="2" charset="2"/>
              </a:rPr>
              <a:t> di server </a:t>
            </a:r>
            <a:r>
              <a:rPr lang="en-US" dirty="0" err="1">
                <a:sym typeface="Wingdings" panose="05000000000000000000" pitchFamily="2" charset="2"/>
              </a:rPr>
              <a:t>dns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ipconfig /</a:t>
            </a:r>
            <a:r>
              <a:rPr lang="en-US" dirty="0" err="1">
                <a:sym typeface="Wingdings" panose="05000000000000000000" pitchFamily="2" charset="2"/>
              </a:rPr>
              <a:t>displaydns</a:t>
            </a:r>
            <a:r>
              <a:rPr lang="en-US" dirty="0">
                <a:sym typeface="Wingdings" panose="05000000000000000000" pitchFamily="2" charset="2"/>
              </a:rPr>
              <a:t>  </a:t>
            </a:r>
            <a:r>
              <a:rPr lang="en-US" dirty="0" err="1">
                <a:sym typeface="Wingdings" panose="05000000000000000000" pitchFamily="2" charset="2"/>
              </a:rPr>
              <a:t>menampilkan</a:t>
            </a:r>
            <a:r>
              <a:rPr lang="en-US" dirty="0">
                <a:sym typeface="Wingdings" panose="05000000000000000000" pitchFamily="2" charset="2"/>
              </a:rPr>
              <a:t> cache </a:t>
            </a:r>
            <a:r>
              <a:rPr lang="en-US" dirty="0" err="1">
                <a:sym typeface="Wingdings" panose="05000000000000000000" pitchFamily="2" charset="2"/>
              </a:rPr>
              <a:t>dns</a:t>
            </a:r>
            <a:r>
              <a:rPr lang="en-US" dirty="0">
                <a:sym typeface="Wingdings" panose="05000000000000000000" pitchFamily="2" charset="2"/>
              </a:rPr>
              <a:t> yang </a:t>
            </a:r>
            <a:r>
              <a:rPr lang="en-US" dirty="0" err="1">
                <a:sym typeface="Wingdings" panose="05000000000000000000" pitchFamily="2" charset="2"/>
              </a:rPr>
              <a:t>tersimpan</a:t>
            </a:r>
            <a:r>
              <a:rPr lang="en-US" dirty="0">
                <a:sym typeface="Wingdings" panose="05000000000000000000" pitchFamily="2" charset="2"/>
              </a:rPr>
              <a:t> pada computer </a:t>
            </a:r>
            <a:r>
              <a:rPr lang="en-US" dirty="0" err="1">
                <a:sym typeface="Wingdings" panose="05000000000000000000" pitchFamily="2" charset="2"/>
              </a:rPr>
              <a:t>kita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ID" dirty="0"/>
              <a:t>ipconfig /</a:t>
            </a:r>
            <a:r>
              <a:rPr lang="en-ID" dirty="0" err="1"/>
              <a:t>flushdns</a:t>
            </a:r>
            <a:r>
              <a:rPr lang="en-ID" dirty="0"/>
              <a:t> </a:t>
            </a:r>
            <a:r>
              <a:rPr lang="en-ID" dirty="0">
                <a:sym typeface="Wingdings" panose="05000000000000000000" pitchFamily="2" charset="2"/>
              </a:rPr>
              <a:t> </a:t>
            </a:r>
            <a:r>
              <a:rPr lang="en-ID" dirty="0" err="1">
                <a:sym typeface="Wingdings" panose="05000000000000000000" pitchFamily="2" charset="2"/>
              </a:rPr>
              <a:t>mengosongkan</a:t>
            </a:r>
            <a:r>
              <a:rPr lang="en-ID" dirty="0">
                <a:sym typeface="Wingdings" panose="05000000000000000000" pitchFamily="2" charset="2"/>
              </a:rPr>
              <a:t> cache </a:t>
            </a:r>
            <a:r>
              <a:rPr lang="en-ID" dirty="0" err="1">
                <a:sym typeface="Wingdings" panose="05000000000000000000" pitchFamily="2" charset="2"/>
              </a:rPr>
              <a:t>dns</a:t>
            </a:r>
            <a:r>
              <a:rPr lang="en-ID" dirty="0">
                <a:sym typeface="Wingdings" panose="05000000000000000000" pitchFamily="2" charset="2"/>
              </a:rPr>
              <a:t> pada computer </a:t>
            </a:r>
            <a:r>
              <a:rPr lang="en-ID" dirty="0" err="1">
                <a:sym typeface="Wingdings" panose="05000000000000000000" pitchFamily="2" charset="2"/>
              </a:rPr>
              <a:t>kita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20755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805736-925B-4E6B-9FAB-73BA23E1E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F7EB8D34-935E-4DAA-9CFB-793FA4339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197" y="382385"/>
            <a:ext cx="3111669" cy="899780"/>
          </a:xfrm>
        </p:spPr>
        <p:txBody>
          <a:bodyPr anchor="b">
            <a:normAutofit/>
          </a:bodyPr>
          <a:lstStyle/>
          <a:p>
            <a:r>
              <a:rPr lang="en-US" sz="2000" dirty="0"/>
              <a:t>tracert</a:t>
            </a:r>
            <a:endParaRPr lang="en-ID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EA2B43-8884-423C-B0EB-8949B0462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A6530466-243E-4A24-810A-EB2F7DF7A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197" y="1613434"/>
            <a:ext cx="3111668" cy="4594953"/>
          </a:xfrm>
        </p:spPr>
        <p:txBody>
          <a:bodyPr>
            <a:normAutofit/>
          </a:bodyPr>
          <a:lstStyle/>
          <a:p>
            <a:r>
              <a:rPr lang="en-US" sz="2400" dirty="0" err="1"/>
              <a:t>Menampilkan</a:t>
            </a:r>
            <a:r>
              <a:rPr lang="en-US" sz="2400" dirty="0"/>
              <a:t> </a:t>
            </a:r>
            <a:r>
              <a:rPr lang="en-US" sz="2400" dirty="0" err="1"/>
              <a:t>lintasan</a:t>
            </a:r>
            <a:r>
              <a:rPr lang="en-US" sz="2400" dirty="0"/>
              <a:t> </a:t>
            </a:r>
            <a:r>
              <a:rPr lang="en-US" sz="2400" dirty="0" err="1"/>
              <a:t>rute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 yang </a:t>
            </a:r>
            <a:r>
              <a:rPr lang="en-US" sz="2400" dirty="0" err="1"/>
              <a:t>kita</a:t>
            </a:r>
            <a:r>
              <a:rPr lang="en-US" sz="2400" dirty="0"/>
              <a:t> </a:t>
            </a:r>
            <a:r>
              <a:rPr lang="en-US" sz="2400" dirty="0" err="1"/>
              <a:t>lalui</a:t>
            </a:r>
            <a:r>
              <a:rPr lang="en-US" sz="2400" dirty="0"/>
              <a:t> </a:t>
            </a:r>
            <a:r>
              <a:rPr lang="en-US" sz="2400" dirty="0" err="1"/>
              <a:t>menuju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ip</a:t>
            </a:r>
            <a:r>
              <a:rPr lang="en-US" sz="2400" dirty="0"/>
              <a:t> atau domain</a:t>
            </a:r>
          </a:p>
          <a:p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bermanfaat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melacak</a:t>
            </a:r>
            <a:r>
              <a:rPr lang="en-US" sz="2400" dirty="0"/>
              <a:t>/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keberadaan</a:t>
            </a:r>
            <a:r>
              <a:rPr lang="en-US" sz="2400" dirty="0"/>
              <a:t> router mana yang </a:t>
            </a:r>
            <a:r>
              <a:rPr lang="en-US" sz="2400" dirty="0" err="1"/>
              <a:t>bermasalah</a:t>
            </a:r>
            <a:endParaRPr lang="en-ID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84A938-C405-4F09-AA12-590BEE1DE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1" y="643467"/>
            <a:ext cx="7391400" cy="5564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2CCFB58D-D889-460C-B739-204BA355B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6909" y="832275"/>
            <a:ext cx="6074784" cy="2139380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D2935389-5158-4B96-85DF-090E1E8C1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314" y="3429000"/>
            <a:ext cx="6771687" cy="258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72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F4ACDE4-CC43-445C-9C21-D669FB11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7"/>
            <a:ext cx="3384329" cy="1640894"/>
          </a:xfrm>
        </p:spPr>
        <p:txBody>
          <a:bodyPr anchor="t">
            <a:normAutofit/>
          </a:bodyPr>
          <a:lstStyle/>
          <a:p>
            <a:r>
              <a:rPr lang="en-US" sz="4000"/>
              <a:t>ARP</a:t>
            </a:r>
            <a:endParaRPr lang="en-ID" sz="400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28CF31E-3DB1-4E5F-851C-13124CBCF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9" y="2286001"/>
            <a:ext cx="3384330" cy="3940844"/>
          </a:xfrm>
        </p:spPr>
        <p:txBody>
          <a:bodyPr>
            <a:normAutofit/>
          </a:bodyPr>
          <a:lstStyle/>
          <a:p>
            <a:r>
              <a:rPr lang="en-US" dirty="0" err="1"/>
              <a:t>Melihat</a:t>
            </a:r>
            <a:r>
              <a:rPr lang="en-US" dirty="0"/>
              <a:t> table ARP (</a:t>
            </a:r>
            <a:r>
              <a:rPr lang="en-US" dirty="0" err="1"/>
              <a:t>pemetaan</a:t>
            </a:r>
            <a:r>
              <a:rPr lang="en-US" dirty="0"/>
              <a:t> IP </a:t>
            </a:r>
            <a:r>
              <a:rPr lang="en-US" dirty="0">
                <a:sym typeface="Wingdings" panose="05000000000000000000" pitchFamily="2" charset="2"/>
              </a:rPr>
              <a:t> MAC</a:t>
            </a:r>
            <a:r>
              <a:rPr lang="en-US" dirty="0"/>
              <a:t>)</a:t>
            </a:r>
            <a:endParaRPr lang="en-ID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7BADF374-1621-4D58-91A3-1A3C733BB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472" y="944020"/>
            <a:ext cx="5995465" cy="499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32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6BACE8A-89CA-48A7-8577-FBB199FAE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netstat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9404723-F1EC-4FF0-9A64-5EC723C23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Memeriksa</a:t>
            </a:r>
            <a:r>
              <a:rPr lang="en-US" dirty="0"/>
              <a:t> statistic </a:t>
            </a:r>
            <a:r>
              <a:rPr lang="en-US" dirty="0" err="1"/>
              <a:t>maupun</a:t>
            </a:r>
            <a:r>
              <a:rPr lang="en-US" dirty="0"/>
              <a:t> status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</a:t>
            </a:r>
            <a:r>
              <a:rPr lang="en-US" dirty="0" err="1"/>
              <a:t>jaringan</a:t>
            </a:r>
            <a:endParaRPr lang="en-US" dirty="0"/>
          </a:p>
          <a:p>
            <a:r>
              <a:rPr lang="en-US" dirty="0"/>
              <a:t>Netstat –a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 err="1">
                <a:sym typeface="Wingdings" panose="05000000000000000000" pitchFamily="2" charset="2"/>
              </a:rPr>
              <a:t>menampilkan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seluruh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informasi</a:t>
            </a:r>
            <a:r>
              <a:rPr lang="en-US" dirty="0">
                <a:sym typeface="Wingdings" panose="05000000000000000000" pitchFamily="2" charset="2"/>
              </a:rPr>
              <a:t> status </a:t>
            </a:r>
            <a:r>
              <a:rPr lang="en-US" dirty="0" err="1">
                <a:sym typeface="Wingdings" panose="05000000000000000000" pitchFamily="2" charset="2"/>
              </a:rPr>
              <a:t>jaringan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Netstat –o  </a:t>
            </a:r>
            <a:r>
              <a:rPr lang="en-US" dirty="0" err="1">
                <a:sym typeface="Wingdings" panose="05000000000000000000" pitchFamily="2" charset="2"/>
              </a:rPr>
              <a:t>menampilkan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informasi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koneksi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disertai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dengan</a:t>
            </a:r>
            <a:r>
              <a:rPr lang="en-US" dirty="0">
                <a:sym typeface="Wingdings" panose="05000000000000000000" pitchFamily="2" charset="2"/>
              </a:rPr>
              <a:t> id proses yang </a:t>
            </a:r>
            <a:r>
              <a:rPr lang="en-US" dirty="0" err="1">
                <a:sym typeface="Wingdings" panose="05000000000000000000" pitchFamily="2" charset="2"/>
              </a:rPr>
              <a:t>melakukan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koneksi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Netstat –b  </a:t>
            </a:r>
            <a:r>
              <a:rPr lang="en-US" dirty="0" err="1">
                <a:sym typeface="Wingdings" panose="05000000000000000000" pitchFamily="2" charset="2"/>
              </a:rPr>
              <a:t>menampilkan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informasi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koneksi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disertai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dengan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nama</a:t>
            </a:r>
            <a:r>
              <a:rPr lang="en-US" dirty="0">
                <a:sym typeface="Wingdings" panose="05000000000000000000" pitchFamily="2" charset="2"/>
              </a:rPr>
              <a:t> program</a:t>
            </a:r>
          </a:p>
          <a:p>
            <a:r>
              <a:rPr lang="en-US" dirty="0">
                <a:sym typeface="Wingdings" panose="05000000000000000000" pitchFamily="2" charset="2"/>
              </a:rPr>
              <a:t>Netstat –f  </a:t>
            </a:r>
            <a:r>
              <a:rPr lang="en-US" dirty="0" err="1">
                <a:sym typeface="Wingdings" panose="05000000000000000000" pitchFamily="2" charset="2"/>
              </a:rPr>
              <a:t>menampilkan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informasi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koneksi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disertai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dengan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nama</a:t>
            </a:r>
            <a:r>
              <a:rPr lang="en-US" dirty="0">
                <a:sym typeface="Wingdings" panose="05000000000000000000" pitchFamily="2" charset="2"/>
              </a:rPr>
              <a:t> domain </a:t>
            </a:r>
            <a:r>
              <a:rPr lang="en-US" dirty="0" err="1">
                <a:sym typeface="Wingdings" panose="05000000000000000000" pitchFamily="2" charset="2"/>
              </a:rPr>
              <a:t>lengkap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75859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30778D8-FD33-49CF-BFE1-6E51FC006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netstat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90B8DEC9-2F83-4D66-9A6B-75CFADC91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4906017"/>
            <a:ext cx="10178322" cy="1195050"/>
          </a:xfrm>
        </p:spPr>
        <p:txBody>
          <a:bodyPr/>
          <a:lstStyle/>
          <a:p>
            <a:r>
              <a:rPr lang="en-US" dirty="0" err="1"/>
              <a:t>Menampilkan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</a:t>
            </a:r>
            <a:r>
              <a:rPr lang="en-US" dirty="0" err="1"/>
              <a:t>disertai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domain </a:t>
            </a:r>
            <a:r>
              <a:rPr lang="en-US" dirty="0" err="1"/>
              <a:t>lengkap</a:t>
            </a:r>
            <a:r>
              <a:rPr lang="en-US" dirty="0"/>
              <a:t> dan </a:t>
            </a:r>
            <a:r>
              <a:rPr lang="en-US" dirty="0" err="1"/>
              <a:t>nama</a:t>
            </a:r>
            <a:r>
              <a:rPr lang="en-US" dirty="0"/>
              <a:t> program/</a:t>
            </a:r>
            <a:r>
              <a:rPr lang="en-US" dirty="0" err="1"/>
              <a:t>aplikasi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terkoneksi</a:t>
            </a:r>
            <a:endParaRPr lang="en-ID" dirty="0"/>
          </a:p>
        </p:txBody>
      </p:sp>
      <p:pic>
        <p:nvPicPr>
          <p:cNvPr id="8" name="Gambar 7">
            <a:extLst>
              <a:ext uri="{FF2B5EF4-FFF2-40B4-BE49-F238E27FC236}">
                <a16:creationId xmlns:a16="http://schemas.microsoft.com/office/drawing/2014/main" id="{4124295D-3B09-48CB-9397-F1CC6083C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639" y="1265653"/>
            <a:ext cx="7435143" cy="343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64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1458634-F667-4038-9264-CC0DC1E9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en-US"/>
              <a:t>nslookup</a:t>
            </a:r>
            <a:endParaRPr lang="en-ID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2D310ED4-E189-46F8-B17E-5F45FEC3B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678" y="2910289"/>
            <a:ext cx="3871985" cy="1711441"/>
          </a:xfrm>
          <a:prstGeom prst="rect">
            <a:avLst/>
          </a:prstGeom>
        </p:spPr>
      </p:pic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94F024E-EC7F-461B-AB79-E2108D01C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804" y="2286001"/>
            <a:ext cx="6054195" cy="3593591"/>
          </a:xfrm>
        </p:spPr>
        <p:txBody>
          <a:bodyPr>
            <a:normAutofit/>
          </a:bodyPr>
          <a:lstStyle/>
          <a:p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name server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domain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00452802"/>
      </p:ext>
    </p:extLst>
  </p:cSld>
  <p:clrMapOvr>
    <a:masterClrMapping/>
  </p:clrMapOvr>
</p:sld>
</file>

<file path=ppt/theme/theme1.xml><?xml version="1.0" encoding="utf-8"?>
<a:theme xmlns:a="http://schemas.openxmlformats.org/drawingml/2006/main" name="Lencana">
  <a:themeElements>
    <a:clrScheme name="Lencana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Lencana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encan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Lencana</Template>
  <TotalTime>77</TotalTime>
  <Words>260</Words>
  <Application>Microsoft Office PowerPoint</Application>
  <PresentationFormat>Layar Lebar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11</vt:i4>
      </vt:variant>
    </vt:vector>
  </HeadingPairs>
  <TitlesOfParts>
    <vt:vector size="15" baseType="lpstr">
      <vt:lpstr>Arial</vt:lpstr>
      <vt:lpstr>Gill Sans MT</vt:lpstr>
      <vt:lpstr>Impact</vt:lpstr>
      <vt:lpstr>Lencana</vt:lpstr>
      <vt:lpstr>Tool Jaringan Pada Ms Windows</vt:lpstr>
      <vt:lpstr>NetSH</vt:lpstr>
      <vt:lpstr>Opsi Pada Netsh</vt:lpstr>
      <vt:lpstr>Contoh</vt:lpstr>
      <vt:lpstr>Ipconfig dan PING</vt:lpstr>
      <vt:lpstr>ipconfig</vt:lpstr>
      <vt:lpstr>tracert</vt:lpstr>
      <vt:lpstr>ARP</vt:lpstr>
      <vt:lpstr>netstat</vt:lpstr>
      <vt:lpstr>Contoh netstat</vt:lpstr>
      <vt:lpstr>nslookup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Jaringan Pada Ms Windows</dc:title>
  <dc:creator>Installer Office 8</dc:creator>
  <cp:lastModifiedBy>Installer Office 8</cp:lastModifiedBy>
  <cp:revision>33</cp:revision>
  <dcterms:created xsi:type="dcterms:W3CDTF">2021-04-08T02:24:23Z</dcterms:created>
  <dcterms:modified xsi:type="dcterms:W3CDTF">2021-04-08T03:42:21Z</dcterms:modified>
</cp:coreProperties>
</file>