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1D2F-8B2E-4E4C-B107-CD8B2AC08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629BF-41B7-4F73-973E-CC62D0BE7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BEDFF-F30C-47AF-844B-71CD3274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D4EA7-5DD1-41A9-B3B5-E61F252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AEE5-19F6-48B2-BBAD-FBFBF92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4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1F23-A804-42A1-8FFC-6C090616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44BAE-7C04-4AAB-A2D3-4FD019B0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431-F59B-4156-A277-7540FFF6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8ACF-1946-4182-8A4C-C96963CD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3C47-3A0B-4260-9929-F7C24EA8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767EC-A114-48CB-9386-15FDE1C0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27A3-C8B5-4E57-AF66-DEE6D6DF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CE43-C570-4693-BF23-4F8097EA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FF00-EA7C-4DF9-B467-9DB82359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732F-F2D7-4598-821F-7E69DF2D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33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A3A-7A09-4D2A-8CCB-217AC5F1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6353-4641-43C3-9965-C4143075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84C9-2E3D-460F-99A6-46D60066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91BE-B485-463B-9143-8F49C4E3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D98A-B6C2-40D7-A5DF-D4275CC2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AC62-6DCA-426D-8F5F-0CF918B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910D8-CF94-415F-A7B8-9B35A489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8FB8-6CF9-4408-84B9-5758C589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B4C0D-F3FC-4FC7-8F78-E0F7A0EC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B8A-4302-4C22-9DAD-CB018A75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41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0985-8554-4AC4-8A7D-A37EEB02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A022-F89B-4BB1-B928-F6A905C2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C5178-3BD7-4F28-B4E1-52D93FD1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4B384-8D46-46CC-95AC-EDEC9969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4AD2A-9F10-45D6-BB4B-48962CBF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A352-52D3-449A-9F14-42B6BC75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63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0834-9FBC-49E2-9616-8C0A8DE1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FEB39-EC43-4C39-B711-05450B11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6778-E0E4-4508-9EB8-03B12B8C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91679-532E-405F-BA63-3EC8F6813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8523F-8039-447F-B7CF-C9F7C22CD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09E34-4FB7-4335-9F17-6E302E9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E6C54-D4B8-4BCD-8AF6-4EF7C83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055B0-C609-45FB-A373-B0A05CC7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5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A7D2-1632-4A19-9F8F-DFA6403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48AC1-C847-43E4-84DC-DD51392C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B072E-02E0-4E7A-AD44-86810A7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A4A2-542F-4997-88B0-A8E1ED9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4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5758A-0CF7-4B34-86E6-F4F9CF0E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D04C-F1F7-4766-AF9C-C83C58B5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5588-5B9D-405F-80D9-B5426402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73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122-9D2B-4FFB-902E-113E6FB4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E166-63B7-475D-957D-81F001F6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321A-7447-4215-BA90-D364A953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BA2C-CBC8-4859-B8B7-9FF24714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E214-BB5E-441D-89B5-982AA864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5F75-4977-49E3-B2CF-AFB9C3B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2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865A-E12D-4046-830A-D9FC7CAB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44D52-85B9-48AB-8FB9-243D92364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7E501-7823-4E62-976D-F44EA46A1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B950-4932-4CF4-A1D3-3946023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8E6F2-AC3B-4538-8CAC-71DC3471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F3F0-6F2A-4A17-BC39-77BFEBA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7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FDB95-0697-4095-B733-1D2C175F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AC0F-2EFA-4194-B3C2-5650D131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A590-4E3A-4CE4-AA30-749289751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56936-E2ED-4695-901C-ABC8C4A98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14B83-D88F-4ECB-9E8D-A9E8CCEE8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Smart City – Smart Economy</a:t>
            </a:r>
            <a:endParaRPr kumimoji="0" lang="en-ID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A5B6-531D-413C-8A29-08BF097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Economy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6FA8-B4C2-4430-9A3B-4C56BDA3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economy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kelola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perekonomian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Smart economy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dimaksudkan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perekonomian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memenuhi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tantangan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era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disruptif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menuntut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03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5F104A-E2C2-4467-997B-EB16D1B0DE85}"/>
              </a:ext>
            </a:extLst>
          </p:cNvPr>
          <p:cNvSpPr txBox="1"/>
          <p:nvPr/>
        </p:nvSpPr>
        <p:spPr>
          <a:xfrm>
            <a:off x="6576822" y="6269315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Citiasia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Smart Nation (CCSN)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0C75B770-D7BF-4AC8-B068-B382DB019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530" y="405844"/>
            <a:ext cx="5242440" cy="513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75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C3B-674E-479F-BE66-5715C1B7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Dasar </a:t>
            </a:r>
            <a:r>
              <a:rPr lang="en-US" dirty="0" err="1"/>
              <a:t>Pemikiran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0973-4D00-461B-A5C5-7932927C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economy di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mendukung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aktifitas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ekonomi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selaras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sektor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ekonomi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unggulan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era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financial literacy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diantaranya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less-cash society.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economy,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transaksi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keuangan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7479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9B85-4360-4CD1-8F70-4BE0892F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berdaya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saing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(industry)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98405-81C2-423A-B039-39BBD6597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38100">
              <a:lnSpc>
                <a:spcPct val="111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leading sector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tertentu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terintegrasi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primer (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perikanan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peternakan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lain-lain),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sekunder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manufaktur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pengolahan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packaging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lain-lain),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tersier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pasar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271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C078-EEC6-4883-8810-BA6CEDA34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Rakyat 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(Welfare)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AD6E4-D37A-4D73-89A9-8C53F2DF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800100">
              <a:lnSpc>
                <a:spcPct val="97000"/>
              </a:lnSpc>
              <a:tabLst>
                <a:tab pos="3683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pendapatan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rumah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tangga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income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67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368300" algn="l"/>
              </a:tabLst>
            </a:pP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penyerapan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66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368300" algn="l"/>
              </a:tabLst>
            </a:pP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pemberdayaan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ekonomi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empowerment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1382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973954-035D-4C71-8C78-6E8ECBF7E65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Diskusi</a:t>
            </a:r>
            <a:r>
              <a:rPr lang="en-US" dirty="0"/>
              <a:t> 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8148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242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PowerPoint Presentation</vt:lpstr>
      <vt:lpstr>Smart Economy</vt:lpstr>
      <vt:lpstr>PowerPoint Presentation</vt:lpstr>
      <vt:lpstr>Dasar Pemikiran</vt:lpstr>
      <vt:lpstr>Membangun ekosistem industri yang berdaya saing (industry) </vt:lpstr>
      <vt:lpstr>Mewujudkan Kesejahteraan Rakyat (Welfare)</vt:lpstr>
      <vt:lpstr>Diskusi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16</cp:revision>
  <dcterms:created xsi:type="dcterms:W3CDTF">2021-06-29T23:27:37Z</dcterms:created>
  <dcterms:modified xsi:type="dcterms:W3CDTF">2021-06-30T04:27:38Z</dcterms:modified>
</cp:coreProperties>
</file>