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fonts/font1.fntdata" ContentType="application/x-fontdata"/>
  <Override PartName="/ppt/fonts/font10.fntdata" ContentType="application/x-fontdata"/>
  <Override PartName="/ppt/fonts/font1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fonts/font9.fntdata" ContentType="application/x-fontdata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 /><Relationship Id="rId2" Type="http://schemas.openxmlformats.org/officeDocument/2006/relationships/extended-properties" Target="docProps/app.xml" /><Relationship Id="rId3" Type="http://schemas.openxmlformats.org/officeDocument/2006/relationships/officeDocument" Target="ppt/presentation.xml" 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 embedTrueTypeFonts="1" saveSubsetFonts="1">
  <p:sldMasterIdLst>
    <p:sldMasterId id="2147483648" r:id="rId5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</p:sldIdLst>
  <p:sldSz cx="18288000" cy="10287000"/>
  <p:notesSz cx="18288000" cy="10287000"/>
  <p:embeddedFontLst>
    <p:embeddedFont>
      <p:font typeface="EGFNPK+Poppins-ExtraBold,Bold"/>
      <p:regular r:id="rId33"/>
    </p:embeddedFont>
    <p:embeddedFont>
      <p:font typeface="MPAAUB+Poppins-Regular"/>
      <p:regular r:id="rId34"/>
    </p:embeddedFont>
    <p:embeddedFont>
      <p:font typeface="RCGMFE+LeagueGothic-Regular,Bold"/>
      <p:regular r:id="rId35"/>
    </p:embeddedFont>
    <p:embeddedFont>
      <p:font typeface="DAHFPT+AvenirNextLTPro"/>
      <p:regular r:id="rId36"/>
    </p:embeddedFont>
    <p:embeddedFont>
      <p:font typeface="DAATRS+AvenirNextLTPro-Bold"/>
      <p:regular r:id="rId37"/>
    </p:embeddedFont>
    <p:embeddedFont>
      <p:font typeface="BLULUW+LeagueGothic-Regular"/>
      <p:regular r:id="rId38"/>
    </p:embeddedFont>
    <p:embeddedFont>
      <p:font typeface="IDBEVS+ArialMT,Italic"/>
      <p:regular r:id="rId39"/>
    </p:embeddedFont>
    <p:embeddedFont>
      <p:font typeface="RSNQSM+HKGrotesk-Regular"/>
      <p:regular r:id="rId40"/>
    </p:embeddedFont>
    <p:embeddedFont>
      <p:font typeface="FSOPRV+HKGrotesk-Regular,Bold"/>
      <p:regular r:id="rId41"/>
    </p:embeddedFont>
    <p:embeddedFont>
      <p:font typeface="FIRNFB+ArialMT"/>
      <p:regular r:id="rId42"/>
    </p:embeddedFont>
    <p:embeddedFont>
      <p:font typeface="HVEIHM+Mont-Bold"/>
      <p:regular r:id="rId43"/>
    </p:embeddedFont>
  </p:embeddedFon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7" d="100"/>
          <a:sy n="57" d="100"/>
        </p:scale>
        <p:origin x="-2482" y="-91"/>
      </p:cViewPr>
      <p:guideLst>
        <p:guide orient="horz" pos="3168"/>
        <p:guide pos="244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presProps" Target="presProp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Relationship Id="rId2" Type="http://schemas.openxmlformats.org/officeDocument/2006/relationships/tableStyles" Target="tableStyles.xml" /><Relationship Id="rId20" Type="http://schemas.openxmlformats.org/officeDocument/2006/relationships/slide" Target="slides/slide15.xml" /><Relationship Id="rId21" Type="http://schemas.openxmlformats.org/officeDocument/2006/relationships/slide" Target="slides/slide16.xml" /><Relationship Id="rId22" Type="http://schemas.openxmlformats.org/officeDocument/2006/relationships/slide" Target="slides/slide17.xml" /><Relationship Id="rId23" Type="http://schemas.openxmlformats.org/officeDocument/2006/relationships/slide" Target="slides/slide18.xml" /><Relationship Id="rId24" Type="http://schemas.openxmlformats.org/officeDocument/2006/relationships/slide" Target="slides/slide19.xml" /><Relationship Id="rId25" Type="http://schemas.openxmlformats.org/officeDocument/2006/relationships/slide" Target="slides/slide20.xml" /><Relationship Id="rId26" Type="http://schemas.openxmlformats.org/officeDocument/2006/relationships/slide" Target="slides/slide21.xml" /><Relationship Id="rId27" Type="http://schemas.openxmlformats.org/officeDocument/2006/relationships/slide" Target="slides/slide22.xml" /><Relationship Id="rId28" Type="http://schemas.openxmlformats.org/officeDocument/2006/relationships/slide" Target="slides/slide23.xml" /><Relationship Id="rId29" Type="http://schemas.openxmlformats.org/officeDocument/2006/relationships/slide" Target="slides/slide24.xml" /><Relationship Id="rId3" Type="http://schemas.openxmlformats.org/officeDocument/2006/relationships/viewProps" Target="viewProps.xml" /><Relationship Id="rId30" Type="http://schemas.openxmlformats.org/officeDocument/2006/relationships/slide" Target="slides/slide25.xml" /><Relationship Id="rId31" Type="http://schemas.openxmlformats.org/officeDocument/2006/relationships/slide" Target="slides/slide26.xml" /><Relationship Id="rId32" Type="http://schemas.openxmlformats.org/officeDocument/2006/relationships/slide" Target="slides/slide27.xml" /><Relationship Id="rId33" Type="http://schemas.openxmlformats.org/officeDocument/2006/relationships/font" Target="fonts/font1.fntdata" /><Relationship Id="rId34" Type="http://schemas.openxmlformats.org/officeDocument/2006/relationships/font" Target="fonts/font2.fntdata" /><Relationship Id="rId35" Type="http://schemas.openxmlformats.org/officeDocument/2006/relationships/font" Target="fonts/font3.fntdata" /><Relationship Id="rId36" Type="http://schemas.openxmlformats.org/officeDocument/2006/relationships/font" Target="fonts/font4.fntdata" /><Relationship Id="rId37" Type="http://schemas.openxmlformats.org/officeDocument/2006/relationships/font" Target="fonts/font5.fntdata" /><Relationship Id="rId38" Type="http://schemas.openxmlformats.org/officeDocument/2006/relationships/font" Target="fonts/font6.fntdata" /><Relationship Id="rId39" Type="http://schemas.openxmlformats.org/officeDocument/2006/relationships/font" Target="fonts/font7.fntdata" /><Relationship Id="rId4" Type="http://schemas.openxmlformats.org/officeDocument/2006/relationships/theme" Target="theme/theme1.xml" /><Relationship Id="rId40" Type="http://schemas.openxmlformats.org/officeDocument/2006/relationships/font" Target="fonts/font8.fntdata" /><Relationship Id="rId41" Type="http://schemas.openxmlformats.org/officeDocument/2006/relationships/font" Target="fonts/font9.fntdata" /><Relationship Id="rId42" Type="http://schemas.openxmlformats.org/officeDocument/2006/relationships/font" Target="fonts/font10.fntdata" /><Relationship Id="rId43" Type="http://schemas.openxmlformats.org/officeDocument/2006/relationships/font" Target="fonts/font11.fntdata" /><Relationship Id="rId5" Type="http://schemas.openxmlformats.org/officeDocument/2006/relationships/slideMaster" Target="slideMasters/slideMaster1.xml" /><Relationship Id="rId6" Type="http://schemas.openxmlformats.org/officeDocument/2006/relationships/slide" Target="slides/slide1.xml" /><Relationship Id="rId7" Type="http://schemas.openxmlformats.org/officeDocument/2006/relationships/slide" Target="slides/slide2.xml" /><Relationship Id="rId8" Type="http://schemas.openxmlformats.org/officeDocument/2006/relationships/slide" Target="slides/slide3.xml" /><Relationship Id="rId9" Type="http://schemas.openxmlformats.org/officeDocument/2006/relationships/slide" Target="slides/slide4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heme" Target="../theme/theme1.xml" 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49" r:id="rId1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3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5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6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7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8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9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0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1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2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3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4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5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6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7.pn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8.pn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9.png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0.png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1.png" /></Relationships>
</file>

<file path=ppt/slides/_rels/slide2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2.png" /></Relationships>
</file>

<file path=ppt/slides/_rels/slide2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3.png" /></Relationships>
</file>

<file path=ppt/slides/_rels/slide2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4.png" /></Relationships>
</file>

<file path=ppt/slides/_rels/slide2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5.png" /></Relationships>
</file>

<file path=ppt/slides/_rels/slide2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6.png" /></Relationships>
</file>

<file path=ppt/slides/_rels/slide2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7.png" 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42673" y="3659192"/>
            <a:ext cx="6582540" cy="196036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8417"/>
              </a:lnSpc>
              <a:spcBef>
                <a:spcPts val="0"/>
              </a:spcBef>
              <a:spcAft>
                <a:spcPts val="0"/>
              </a:spcAft>
            </a:pPr>
            <a:r>
              <a:rPr dirty="0" sz="6850">
                <a:solidFill>
                  <a:srgbClr val="017016"/>
                </a:solidFill>
                <a:latin typeface="EGFNPK+Poppins-ExtraBold,Bold"/>
                <a:cs typeface="EGFNPK+Poppins-ExtraBold,Bold"/>
              </a:rPr>
              <a:t>PENGAMBILAN</a:t>
            </a:r>
          </a:p>
          <a:p>
            <a:pPr marL="0" marR="0">
              <a:lnSpc>
                <a:spcPts val="6717"/>
              </a:lnSpc>
              <a:spcBef>
                <a:spcPts val="0"/>
              </a:spcBef>
              <a:spcAft>
                <a:spcPts val="0"/>
              </a:spcAft>
            </a:pPr>
            <a:r>
              <a:rPr dirty="0" sz="6850">
                <a:solidFill>
                  <a:srgbClr val="017016"/>
                </a:solidFill>
                <a:latin typeface="EGFNPK+Poppins-ExtraBold,Bold"/>
                <a:cs typeface="EGFNPK+Poppins-ExtraBold,Bold"/>
              </a:rPr>
              <a:t>KEPUTUSAN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42673" y="5365564"/>
            <a:ext cx="5889555" cy="110717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8417"/>
              </a:lnSpc>
              <a:spcBef>
                <a:spcPts val="0"/>
              </a:spcBef>
              <a:spcAft>
                <a:spcPts val="0"/>
              </a:spcAft>
            </a:pPr>
            <a:r>
              <a:rPr dirty="0" sz="6850">
                <a:solidFill>
                  <a:srgbClr val="017016"/>
                </a:solidFill>
                <a:latin typeface="EGFNPK+Poppins-ExtraBold,Bold"/>
                <a:cs typeface="EGFNPK+Poppins-ExtraBold,Bold"/>
              </a:rPr>
              <a:t>MANAJEMEN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00641" y="6329044"/>
            <a:ext cx="6860111" cy="58529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4308"/>
              </a:lnSpc>
              <a:spcBef>
                <a:spcPts val="0"/>
              </a:spcBef>
              <a:spcAft>
                <a:spcPts val="0"/>
              </a:spcAft>
            </a:pPr>
            <a:r>
              <a:rPr dirty="0" sz="3550">
                <a:solidFill>
                  <a:srgbClr val="017016"/>
                </a:solidFill>
                <a:latin typeface="MPAAUB+Poppins-Regular"/>
                <a:cs typeface="MPAAUB+Poppins-Regular"/>
              </a:rPr>
              <a:t>PENGANTAR</a:t>
            </a:r>
            <a:r>
              <a:rPr dirty="0" sz="3550">
                <a:solidFill>
                  <a:srgbClr val="017016"/>
                </a:solidFill>
                <a:latin typeface="MPAAUB+Poppins-Regular"/>
                <a:cs typeface="MPAAUB+Poppins-Regular"/>
              </a:rPr>
              <a:t> </a:t>
            </a:r>
            <a:r>
              <a:rPr dirty="0" sz="3550">
                <a:solidFill>
                  <a:srgbClr val="017016"/>
                </a:solidFill>
                <a:latin typeface="MPAAUB+Poppins-Regular"/>
                <a:cs typeface="MPAAUB+Poppins-Regular"/>
              </a:rPr>
              <a:t>SISTEM</a:t>
            </a:r>
            <a:r>
              <a:rPr dirty="0" sz="3550">
                <a:solidFill>
                  <a:srgbClr val="017016"/>
                </a:solidFill>
                <a:latin typeface="MPAAUB+Poppins-Regular"/>
                <a:cs typeface="MPAAUB+Poppins-Regular"/>
              </a:rPr>
              <a:t> </a:t>
            </a:r>
            <a:r>
              <a:rPr dirty="0" sz="3550">
                <a:solidFill>
                  <a:srgbClr val="017016"/>
                </a:solidFill>
                <a:latin typeface="MPAAUB+Poppins-Regular"/>
                <a:cs typeface="MPAAUB+Poppins-Regular"/>
              </a:rPr>
              <a:t>INFORMASI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530757" y="2483918"/>
            <a:ext cx="8611766" cy="15043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1539"/>
              </a:lnSpc>
              <a:spcBef>
                <a:spcPts val="0"/>
              </a:spcBef>
              <a:spcAft>
                <a:spcPts val="0"/>
              </a:spcAft>
            </a:pPr>
            <a:r>
              <a:rPr dirty="0" sz="9600">
                <a:solidFill>
                  <a:srgbClr val="017016"/>
                </a:solidFill>
                <a:latin typeface="RCGMFE+LeagueGothic-Regular,Bold"/>
                <a:cs typeface="RCGMFE+LeagueGothic-Regular,Bold"/>
              </a:rPr>
              <a:t>CAPAIAN</a:t>
            </a:r>
            <a:r>
              <a:rPr dirty="0" sz="9600" spc="878">
                <a:solidFill>
                  <a:srgbClr val="017016"/>
                </a:solidFill>
                <a:latin typeface="RCGMFE+LeagueGothic-Regular,Bold"/>
                <a:cs typeface="RCGMFE+LeagueGothic-Regular,Bold"/>
              </a:rPr>
              <a:t> </a:t>
            </a:r>
            <a:r>
              <a:rPr dirty="0" sz="9600">
                <a:solidFill>
                  <a:srgbClr val="fab900"/>
                </a:solidFill>
                <a:latin typeface="RCGMFE+LeagueGothic-Regular,Bold"/>
                <a:cs typeface="RCGMFE+LeagueGothic-Regular,Bold"/>
              </a:rPr>
              <a:t>PEMBELAJARAN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3097699" y="6259256"/>
            <a:ext cx="12431369" cy="143692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3334"/>
              </a:lnSpc>
              <a:spcBef>
                <a:spcPts val="0"/>
              </a:spcBef>
              <a:spcAft>
                <a:spcPts val="0"/>
              </a:spcAft>
            </a:pPr>
            <a:r>
              <a:rPr dirty="0" sz="3200">
                <a:solidFill>
                  <a:srgbClr val="006c31"/>
                </a:solidFill>
                <a:latin typeface="DAHFPT+AvenirNextLTPro"/>
                <a:cs typeface="DAHFPT+AvenirNextLTPro"/>
              </a:rPr>
              <a:t>Capaian</a:t>
            </a:r>
            <a:r>
              <a:rPr dirty="0" sz="3200">
                <a:solidFill>
                  <a:srgbClr val="006c31"/>
                </a:solidFill>
                <a:latin typeface="DAHFPT+AvenirNextLTPro"/>
                <a:cs typeface="DAHFPT+AvenirNextLTPro"/>
              </a:rPr>
              <a:t> </a:t>
            </a:r>
            <a:r>
              <a:rPr dirty="0" sz="3200">
                <a:solidFill>
                  <a:srgbClr val="006c31"/>
                </a:solidFill>
                <a:latin typeface="DAHFPT+AvenirNextLTPro"/>
                <a:cs typeface="DAHFPT+AvenirNextLTPro"/>
              </a:rPr>
              <a:t>pembelajaran</a:t>
            </a:r>
            <a:r>
              <a:rPr dirty="0" sz="3200">
                <a:solidFill>
                  <a:srgbClr val="006c31"/>
                </a:solidFill>
                <a:latin typeface="DAHFPT+AvenirNextLTPro"/>
                <a:cs typeface="DAHFPT+AvenirNextLTPro"/>
              </a:rPr>
              <a:t> </a:t>
            </a:r>
            <a:r>
              <a:rPr dirty="0" sz="3200">
                <a:solidFill>
                  <a:srgbClr val="006c31"/>
                </a:solidFill>
                <a:latin typeface="DAHFPT+AvenirNextLTPro"/>
                <a:cs typeface="DAHFPT+AvenirNextLTPro"/>
              </a:rPr>
              <a:t>yang</a:t>
            </a:r>
            <a:r>
              <a:rPr dirty="0" sz="3200">
                <a:solidFill>
                  <a:srgbClr val="006c31"/>
                </a:solidFill>
                <a:latin typeface="DAHFPT+AvenirNextLTPro"/>
                <a:cs typeface="DAHFPT+AvenirNextLTPro"/>
              </a:rPr>
              <a:t> </a:t>
            </a:r>
            <a:r>
              <a:rPr dirty="0" sz="3200">
                <a:solidFill>
                  <a:srgbClr val="006c31"/>
                </a:solidFill>
                <a:latin typeface="DAHFPT+AvenirNextLTPro"/>
                <a:cs typeface="DAHFPT+AvenirNextLTPro"/>
              </a:rPr>
              <a:t>dibebankan</a:t>
            </a:r>
            <a:r>
              <a:rPr dirty="0" sz="3200">
                <a:solidFill>
                  <a:srgbClr val="006c31"/>
                </a:solidFill>
                <a:latin typeface="DAHFPT+AvenirNextLTPro"/>
                <a:cs typeface="DAHFPT+AvenirNextLTPro"/>
              </a:rPr>
              <a:t> </a:t>
            </a:r>
            <a:r>
              <a:rPr dirty="0" sz="3200">
                <a:solidFill>
                  <a:srgbClr val="006c31"/>
                </a:solidFill>
                <a:latin typeface="DAHFPT+AvenirNextLTPro"/>
                <a:cs typeface="DAHFPT+AvenirNextLTPro"/>
              </a:rPr>
              <a:t>pada</a:t>
            </a:r>
            <a:r>
              <a:rPr dirty="0" sz="3200">
                <a:solidFill>
                  <a:srgbClr val="006c31"/>
                </a:solidFill>
                <a:latin typeface="DAHFPT+AvenirNextLTPro"/>
                <a:cs typeface="DAHFPT+AvenirNextLTPro"/>
              </a:rPr>
              <a:t> </a:t>
            </a:r>
            <a:r>
              <a:rPr dirty="0" sz="3200">
                <a:solidFill>
                  <a:srgbClr val="006c31"/>
                </a:solidFill>
                <a:latin typeface="DAHFPT+AvenirNextLTPro"/>
                <a:cs typeface="DAHFPT+AvenirNextLTPro"/>
              </a:rPr>
              <a:t>modul</a:t>
            </a:r>
            <a:r>
              <a:rPr dirty="0" sz="3200">
                <a:solidFill>
                  <a:srgbClr val="006c31"/>
                </a:solidFill>
                <a:latin typeface="DAHFPT+AvenirNextLTPro"/>
                <a:cs typeface="DAHFPT+AvenirNextLTPro"/>
              </a:rPr>
              <a:t> </a:t>
            </a:r>
            <a:r>
              <a:rPr dirty="0" sz="3200">
                <a:solidFill>
                  <a:srgbClr val="006c31"/>
                </a:solidFill>
                <a:latin typeface="DAHFPT+AvenirNextLTPro"/>
                <a:cs typeface="DAHFPT+AvenirNextLTPro"/>
              </a:rPr>
              <a:t>pelatihan</a:t>
            </a:r>
            <a:r>
              <a:rPr dirty="0" sz="3200">
                <a:solidFill>
                  <a:srgbClr val="006c31"/>
                </a:solidFill>
                <a:latin typeface="DAHFPT+AvenirNextLTPro"/>
                <a:cs typeface="DAHFPT+AvenirNextLTPro"/>
              </a:rPr>
              <a:t> </a:t>
            </a:r>
            <a:r>
              <a:rPr dirty="0" sz="3200">
                <a:solidFill>
                  <a:srgbClr val="006c31"/>
                </a:solidFill>
                <a:latin typeface="DAHFPT+AvenirNextLTPro"/>
                <a:cs typeface="DAHFPT+AvenirNextLTPro"/>
              </a:rPr>
              <a:t>ini</a:t>
            </a:r>
          </a:p>
          <a:p>
            <a:pPr marL="497482" marR="0">
              <a:lnSpc>
                <a:spcPts val="3334"/>
              </a:lnSpc>
              <a:spcBef>
                <a:spcPts val="555"/>
              </a:spcBef>
              <a:spcAft>
                <a:spcPts val="0"/>
              </a:spcAft>
            </a:pPr>
            <a:r>
              <a:rPr dirty="0" sz="3200">
                <a:solidFill>
                  <a:srgbClr val="006c31"/>
                </a:solidFill>
                <a:latin typeface="DAHFPT+AvenirNextLTPro"/>
                <a:cs typeface="DAHFPT+AvenirNextLTPro"/>
              </a:rPr>
              <a:t>adalah</a:t>
            </a:r>
            <a:r>
              <a:rPr dirty="0" sz="3200">
                <a:solidFill>
                  <a:srgbClr val="006c31"/>
                </a:solidFill>
                <a:latin typeface="DAHFPT+AvenirNextLTPro"/>
                <a:cs typeface="DAHFPT+AvenirNextLTPro"/>
              </a:rPr>
              <a:t> </a:t>
            </a:r>
            <a:r>
              <a:rPr dirty="0" sz="3200">
                <a:solidFill>
                  <a:srgbClr val="006c31"/>
                </a:solidFill>
                <a:latin typeface="DAHFPT+AvenirNextLTPro"/>
                <a:cs typeface="DAHFPT+AvenirNextLTPro"/>
              </a:rPr>
              <a:t>mahasiswa</a:t>
            </a:r>
            <a:r>
              <a:rPr dirty="0" sz="3200">
                <a:solidFill>
                  <a:srgbClr val="006c31"/>
                </a:solidFill>
                <a:latin typeface="DAHFPT+AvenirNextLTPro"/>
                <a:cs typeface="DAHFPT+AvenirNextLTPro"/>
              </a:rPr>
              <a:t> </a:t>
            </a:r>
            <a:r>
              <a:rPr dirty="0" sz="3200">
                <a:solidFill>
                  <a:srgbClr val="006c31"/>
                </a:solidFill>
                <a:latin typeface="DAHFPT+AvenirNextLTPro"/>
                <a:cs typeface="DAHFPT+AvenirNextLTPro"/>
              </a:rPr>
              <a:t>mampu</a:t>
            </a:r>
            <a:r>
              <a:rPr dirty="0" sz="3200">
                <a:solidFill>
                  <a:srgbClr val="006c31"/>
                </a:solidFill>
                <a:latin typeface="DAHFPT+AvenirNextLTPro"/>
                <a:cs typeface="DAHFPT+AvenirNextLTPro"/>
              </a:rPr>
              <a:t> </a:t>
            </a:r>
            <a:r>
              <a:rPr dirty="0" sz="3200">
                <a:solidFill>
                  <a:srgbClr val="006c31"/>
                </a:solidFill>
                <a:latin typeface="DAHFPT+AvenirNextLTPro"/>
                <a:cs typeface="DAHFPT+AvenirNextLTPro"/>
              </a:rPr>
              <a:t>memahami</a:t>
            </a:r>
            <a:r>
              <a:rPr dirty="0" sz="3200">
                <a:solidFill>
                  <a:srgbClr val="006c31"/>
                </a:solidFill>
                <a:latin typeface="DAHFPT+AvenirNextLTPro"/>
                <a:cs typeface="DAHFPT+AvenirNextLTPro"/>
              </a:rPr>
              <a:t> </a:t>
            </a:r>
            <a:r>
              <a:rPr dirty="0" sz="3200">
                <a:solidFill>
                  <a:srgbClr val="006c31"/>
                </a:solidFill>
                <a:latin typeface="DAHFPT+AvenirNextLTPro"/>
                <a:cs typeface="DAHFPT+AvenirNextLTPro"/>
              </a:rPr>
              <a:t>dan</a:t>
            </a:r>
            <a:r>
              <a:rPr dirty="0" sz="3200">
                <a:solidFill>
                  <a:srgbClr val="006c31"/>
                </a:solidFill>
                <a:latin typeface="DAHFPT+AvenirNextLTPro"/>
                <a:cs typeface="DAHFPT+AvenirNextLTPro"/>
              </a:rPr>
              <a:t> </a:t>
            </a:r>
            <a:r>
              <a:rPr dirty="0" sz="3200">
                <a:solidFill>
                  <a:srgbClr val="006c31"/>
                </a:solidFill>
                <a:latin typeface="DAHFPT+AvenirNextLTPro"/>
                <a:cs typeface="DAHFPT+AvenirNextLTPro"/>
              </a:rPr>
              <a:t>menjelaskan</a:t>
            </a:r>
            <a:r>
              <a:rPr dirty="0" sz="3200">
                <a:solidFill>
                  <a:srgbClr val="006c31"/>
                </a:solidFill>
                <a:latin typeface="DAHFPT+AvenirNextLTPro"/>
                <a:cs typeface="DAHFPT+AvenirNextLTPro"/>
              </a:rPr>
              <a:t> </a:t>
            </a:r>
            <a:r>
              <a:rPr dirty="0" sz="3200">
                <a:solidFill>
                  <a:srgbClr val="006c31"/>
                </a:solidFill>
                <a:latin typeface="DAHFPT+AvenirNextLTPro"/>
                <a:cs typeface="DAHFPT+AvenirNextLTPro"/>
              </a:rPr>
              <a:t>teori</a:t>
            </a:r>
          </a:p>
          <a:p>
            <a:pPr marL="369490" marR="0">
              <a:lnSpc>
                <a:spcPts val="3334"/>
              </a:lnSpc>
              <a:spcBef>
                <a:spcPts val="505"/>
              </a:spcBef>
              <a:spcAft>
                <a:spcPts val="0"/>
              </a:spcAft>
            </a:pPr>
            <a:r>
              <a:rPr dirty="0" sz="3200">
                <a:solidFill>
                  <a:srgbClr val="006c31"/>
                </a:solidFill>
                <a:latin typeface="DAHFPT+AvenirNextLTPro"/>
                <a:cs typeface="DAHFPT+AvenirNextLTPro"/>
              </a:rPr>
              <a:t>yang</a:t>
            </a:r>
            <a:r>
              <a:rPr dirty="0" sz="3200">
                <a:solidFill>
                  <a:srgbClr val="006c31"/>
                </a:solidFill>
                <a:latin typeface="DAHFPT+AvenirNextLTPro"/>
                <a:cs typeface="DAHFPT+AvenirNextLTPro"/>
              </a:rPr>
              <a:t> </a:t>
            </a:r>
            <a:r>
              <a:rPr dirty="0" sz="3200">
                <a:solidFill>
                  <a:srgbClr val="006c31"/>
                </a:solidFill>
                <a:latin typeface="DAHFPT+AvenirNextLTPro"/>
                <a:cs typeface="DAHFPT+AvenirNextLTPro"/>
              </a:rPr>
              <a:t>berkenaan</a:t>
            </a:r>
            <a:r>
              <a:rPr dirty="0" sz="3200">
                <a:solidFill>
                  <a:srgbClr val="006c31"/>
                </a:solidFill>
                <a:latin typeface="DAHFPT+AvenirNextLTPro"/>
                <a:cs typeface="DAHFPT+AvenirNextLTPro"/>
              </a:rPr>
              <a:t> </a:t>
            </a:r>
            <a:r>
              <a:rPr dirty="0" sz="3200">
                <a:solidFill>
                  <a:srgbClr val="006c31"/>
                </a:solidFill>
                <a:latin typeface="DAHFPT+AvenirNextLTPro"/>
                <a:cs typeface="DAHFPT+AvenirNextLTPro"/>
              </a:rPr>
              <a:t>dengan</a:t>
            </a:r>
            <a:r>
              <a:rPr dirty="0" sz="3200">
                <a:solidFill>
                  <a:srgbClr val="006c31"/>
                </a:solidFill>
                <a:latin typeface="DAHFPT+AvenirNextLTPro"/>
                <a:cs typeface="DAHFPT+AvenirNextLTPro"/>
              </a:rPr>
              <a:t> </a:t>
            </a:r>
            <a:r>
              <a:rPr dirty="0" sz="3200">
                <a:solidFill>
                  <a:srgbClr val="006c31"/>
                </a:solidFill>
                <a:latin typeface="DAHFPT+AvenirNextLTPro"/>
                <a:cs typeface="DAHFPT+AvenirNextLTPro"/>
              </a:rPr>
              <a:t>pengambilan</a:t>
            </a:r>
            <a:r>
              <a:rPr dirty="0" sz="3200">
                <a:solidFill>
                  <a:srgbClr val="006c31"/>
                </a:solidFill>
                <a:latin typeface="DAHFPT+AvenirNextLTPro"/>
                <a:cs typeface="DAHFPT+AvenirNextLTPro"/>
              </a:rPr>
              <a:t> </a:t>
            </a:r>
            <a:r>
              <a:rPr dirty="0" sz="3200">
                <a:solidFill>
                  <a:srgbClr val="006c31"/>
                </a:solidFill>
                <a:latin typeface="DAHFPT+AvenirNextLTPro"/>
                <a:cs typeface="DAHFPT+AvenirNextLTPro"/>
              </a:rPr>
              <a:t>keputusan</a:t>
            </a:r>
            <a:r>
              <a:rPr dirty="0" sz="3200">
                <a:solidFill>
                  <a:srgbClr val="006c31"/>
                </a:solidFill>
                <a:latin typeface="DAHFPT+AvenirNextLTPro"/>
                <a:cs typeface="DAHFPT+AvenirNextLTPro"/>
              </a:rPr>
              <a:t> </a:t>
            </a:r>
            <a:r>
              <a:rPr dirty="0" sz="3200">
                <a:solidFill>
                  <a:srgbClr val="006c31"/>
                </a:solidFill>
                <a:latin typeface="DAHFPT+AvenirNextLTPro"/>
                <a:cs typeface="DAHFPT+AvenirNextLTPro"/>
              </a:rPr>
              <a:t>manajemen.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530758" y="2484690"/>
            <a:ext cx="6536078" cy="1518626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1539"/>
              </a:lnSpc>
              <a:spcBef>
                <a:spcPts val="0"/>
              </a:spcBef>
              <a:spcAft>
                <a:spcPts val="0"/>
              </a:spcAft>
            </a:pPr>
            <a:r>
              <a:rPr dirty="0" sz="9600">
                <a:solidFill>
                  <a:srgbClr val="017016"/>
                </a:solidFill>
                <a:latin typeface="RCGMFE+LeagueGothic-Regular,Bold"/>
                <a:cs typeface="RCGMFE+LeagueGothic-Regular,Bold"/>
              </a:rPr>
              <a:t>TABLE</a:t>
            </a:r>
            <a:r>
              <a:rPr dirty="0" sz="9600" spc="-921">
                <a:solidFill>
                  <a:srgbClr val="017016"/>
                </a:solidFill>
                <a:latin typeface="RCGMFE+LeagueGothic-Regular,Bold"/>
                <a:cs typeface="RCGMFE+LeagueGothic-Regular,Bold"/>
              </a:rPr>
              <a:t> </a:t>
            </a:r>
            <a:r>
              <a:rPr dirty="0" sz="9600">
                <a:solidFill>
                  <a:srgbClr val="017016"/>
                </a:solidFill>
                <a:latin typeface="RCGMFE+LeagueGothic-Regular,Bold"/>
                <a:cs typeface="RCGMFE+LeagueGothic-Regular,Bold"/>
              </a:rPr>
              <a:t>OF</a:t>
            </a:r>
            <a:r>
              <a:rPr dirty="0" sz="9600" spc="882">
                <a:solidFill>
                  <a:srgbClr val="017016"/>
                </a:solidFill>
                <a:latin typeface="RCGMFE+LeagueGothic-Regular,Bold"/>
                <a:cs typeface="RCGMFE+LeagueGothic-Regular,Bold"/>
              </a:rPr>
              <a:t> </a:t>
            </a:r>
            <a:r>
              <a:rPr dirty="0" sz="9600">
                <a:solidFill>
                  <a:srgbClr val="fab900"/>
                </a:solidFill>
                <a:latin typeface="RCGMFE+LeagueGothic-Regular,Bold"/>
                <a:cs typeface="RCGMFE+LeagueGothic-Regular,Bold"/>
              </a:rPr>
              <a:t>CONTENT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625312" y="5936585"/>
            <a:ext cx="2554908" cy="83326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901"/>
              </a:lnSpc>
              <a:spcBef>
                <a:spcPts val="0"/>
              </a:spcBef>
              <a:spcAft>
                <a:spcPts val="0"/>
              </a:spcAft>
            </a:pPr>
            <a:r>
              <a:rPr dirty="0" sz="2800" b="1">
                <a:solidFill>
                  <a:srgbClr val="006c31"/>
                </a:solidFill>
                <a:latin typeface="DAATRS+AvenirNextLTPro-Bold"/>
                <a:cs typeface="DAATRS+AvenirNextLTPro-Bold"/>
              </a:rPr>
              <a:t>Tipe</a:t>
            </a:r>
            <a:r>
              <a:rPr dirty="0" sz="2800" b="1">
                <a:solidFill>
                  <a:srgbClr val="006c31"/>
                </a:solidFill>
                <a:latin typeface="DAATRS+AvenirNextLTPro-Bold"/>
                <a:cs typeface="DAATRS+AvenirNextLTPro-Bold"/>
              </a:rPr>
              <a:t> </a:t>
            </a:r>
            <a:r>
              <a:rPr dirty="0" sz="2800" b="1">
                <a:solidFill>
                  <a:srgbClr val="006c31"/>
                </a:solidFill>
                <a:latin typeface="DAATRS+AvenirNextLTPro-Bold"/>
                <a:cs typeface="DAATRS+AvenirNextLTPro-Bold"/>
              </a:rPr>
              <a:t>Kegiatan</a:t>
            </a:r>
          </a:p>
          <a:p>
            <a:pPr marL="343545" marR="0">
              <a:lnSpc>
                <a:spcPts val="2901"/>
              </a:lnSpc>
              <a:spcBef>
                <a:spcPts val="458"/>
              </a:spcBef>
              <a:spcAft>
                <a:spcPts val="0"/>
              </a:spcAft>
            </a:pPr>
            <a:r>
              <a:rPr dirty="0" sz="2800" b="1">
                <a:solidFill>
                  <a:srgbClr val="006c31"/>
                </a:solidFill>
                <a:latin typeface="DAATRS+AvenirNextLTPro-Bold"/>
                <a:cs typeface="DAATRS+AvenirNextLTPro-Bold"/>
              </a:rPr>
              <a:t>Manajemen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1445503" y="6117116"/>
            <a:ext cx="3278909" cy="40654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901"/>
              </a:lnSpc>
              <a:spcBef>
                <a:spcPts val="0"/>
              </a:spcBef>
              <a:spcAft>
                <a:spcPts val="0"/>
              </a:spcAft>
            </a:pPr>
            <a:r>
              <a:rPr dirty="0" sz="2800" b="1">
                <a:solidFill>
                  <a:srgbClr val="006c31"/>
                </a:solidFill>
                <a:latin typeface="DAATRS+AvenirNextLTPro-Bold"/>
                <a:cs typeface="DAATRS+AvenirNextLTPro-Bold"/>
              </a:rPr>
              <a:t>Peran</a:t>
            </a:r>
            <a:r>
              <a:rPr dirty="0" sz="2800" b="1">
                <a:solidFill>
                  <a:srgbClr val="006c31"/>
                </a:solidFill>
                <a:latin typeface="DAATRS+AvenirNextLTPro-Bold"/>
                <a:cs typeface="DAATRS+AvenirNextLTPro-Bold"/>
              </a:rPr>
              <a:t> </a:t>
            </a:r>
            <a:r>
              <a:rPr dirty="0" sz="2800" b="1">
                <a:solidFill>
                  <a:srgbClr val="006c31"/>
                </a:solidFill>
                <a:latin typeface="DAATRS+AvenirNextLTPro-Bold"/>
                <a:cs typeface="DAATRS+AvenirNextLTPro-Bold"/>
              </a:rPr>
              <a:t>Manajemen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5315594" y="7084142"/>
            <a:ext cx="2852545" cy="83326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901"/>
              </a:lnSpc>
              <a:spcBef>
                <a:spcPts val="0"/>
              </a:spcBef>
              <a:spcAft>
                <a:spcPts val="0"/>
              </a:spcAft>
            </a:pPr>
            <a:r>
              <a:rPr dirty="0" sz="2800" b="1">
                <a:solidFill>
                  <a:srgbClr val="006c31"/>
                </a:solidFill>
                <a:latin typeface="DAATRS+AvenirNextLTPro-Bold"/>
                <a:cs typeface="DAATRS+AvenirNextLTPro-Bold"/>
              </a:rPr>
              <a:t>Tipe</a:t>
            </a:r>
            <a:r>
              <a:rPr dirty="0" sz="2800" b="1">
                <a:solidFill>
                  <a:srgbClr val="006c31"/>
                </a:solidFill>
                <a:latin typeface="DAATRS+AvenirNextLTPro-Bold"/>
                <a:cs typeface="DAATRS+AvenirNextLTPro-Bold"/>
              </a:rPr>
              <a:t> </a:t>
            </a:r>
            <a:r>
              <a:rPr dirty="0" sz="2800" b="1">
                <a:solidFill>
                  <a:srgbClr val="006c31"/>
                </a:solidFill>
                <a:latin typeface="DAATRS+AvenirNextLTPro-Bold"/>
                <a:cs typeface="DAATRS+AvenirNextLTPro-Bold"/>
              </a:rPr>
              <a:t>Keputusan</a:t>
            </a:r>
          </a:p>
          <a:p>
            <a:pPr marL="643880" marR="0">
              <a:lnSpc>
                <a:spcPts val="2901"/>
              </a:lnSpc>
              <a:spcBef>
                <a:spcPts val="458"/>
              </a:spcBef>
              <a:spcAft>
                <a:spcPts val="0"/>
              </a:spcAft>
            </a:pPr>
            <a:r>
              <a:rPr dirty="0" sz="2800" b="1">
                <a:solidFill>
                  <a:srgbClr val="006c31"/>
                </a:solidFill>
                <a:latin typeface="DAATRS+AvenirNextLTPro-Bold"/>
                <a:cs typeface="DAATRS+AvenirNextLTPro-Bold"/>
              </a:rPr>
              <a:t>Manajemen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1012029" y="7082751"/>
            <a:ext cx="3589349" cy="83326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901"/>
              </a:lnSpc>
              <a:spcBef>
                <a:spcPts val="0"/>
              </a:spcBef>
              <a:spcAft>
                <a:spcPts val="0"/>
              </a:spcAft>
            </a:pPr>
            <a:r>
              <a:rPr dirty="0" sz="2800" b="1">
                <a:solidFill>
                  <a:srgbClr val="006c31"/>
                </a:solidFill>
                <a:latin typeface="DAATRS+AvenirNextLTPro-Bold"/>
                <a:cs typeface="DAATRS+AvenirNextLTPro-Bold"/>
              </a:rPr>
              <a:t>Tahap</a:t>
            </a:r>
            <a:r>
              <a:rPr dirty="0" sz="2800" b="1">
                <a:solidFill>
                  <a:srgbClr val="006c31"/>
                </a:solidFill>
                <a:latin typeface="DAATRS+AvenirNextLTPro-Bold"/>
                <a:cs typeface="DAATRS+AvenirNextLTPro-Bold"/>
              </a:rPr>
              <a:t> </a:t>
            </a:r>
            <a:r>
              <a:rPr dirty="0" sz="2800" b="1">
                <a:solidFill>
                  <a:srgbClr val="006c31"/>
                </a:solidFill>
                <a:latin typeface="DAATRS+AvenirNextLTPro-Bold"/>
                <a:cs typeface="DAATRS+AvenirNextLTPro-Bold"/>
              </a:rPr>
              <a:t>Pengambilan</a:t>
            </a:r>
          </a:p>
          <a:p>
            <a:pPr marL="1544587" marR="0">
              <a:lnSpc>
                <a:spcPts val="2901"/>
              </a:lnSpc>
              <a:spcBef>
                <a:spcPts val="458"/>
              </a:spcBef>
              <a:spcAft>
                <a:spcPts val="0"/>
              </a:spcAft>
            </a:pPr>
            <a:r>
              <a:rPr dirty="0" sz="2800" b="1">
                <a:solidFill>
                  <a:srgbClr val="006c31"/>
                </a:solidFill>
                <a:latin typeface="DAATRS+AvenirNextLTPro-Bold"/>
                <a:cs typeface="DAATRS+AvenirNextLTPro-Bold"/>
              </a:rPr>
              <a:t>Keputusan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15800" y="4544867"/>
            <a:ext cx="5036515" cy="284633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1539"/>
              </a:lnSpc>
              <a:spcBef>
                <a:spcPts val="0"/>
              </a:spcBef>
              <a:spcAft>
                <a:spcPts val="0"/>
              </a:spcAft>
            </a:pPr>
            <a:r>
              <a:rPr dirty="0" sz="9600">
                <a:solidFill>
                  <a:srgbClr val="017016"/>
                </a:solidFill>
                <a:latin typeface="BLULUW+LeagueGothic-Regular"/>
                <a:cs typeface="BLULUW+LeagueGothic-Regular"/>
              </a:rPr>
              <a:t>TIPE</a:t>
            </a:r>
            <a:r>
              <a:rPr dirty="0" sz="9600">
                <a:solidFill>
                  <a:srgbClr val="017016"/>
                </a:solidFill>
                <a:latin typeface="BLULUW+LeagueGothic-Regular"/>
                <a:cs typeface="BLULUW+LeagueGothic-Regular"/>
              </a:rPr>
              <a:t> </a:t>
            </a:r>
            <a:r>
              <a:rPr dirty="0" sz="9600">
                <a:solidFill>
                  <a:srgbClr val="017016"/>
                </a:solidFill>
                <a:latin typeface="BLULUW+LeagueGothic-Regular"/>
                <a:cs typeface="BLULUW+LeagueGothic-Regular"/>
              </a:rPr>
              <a:t>KEGIATAN</a:t>
            </a:r>
          </a:p>
          <a:p>
            <a:pPr marL="820737" marR="0">
              <a:lnSpc>
                <a:spcPts val="10572"/>
              </a:lnSpc>
              <a:spcBef>
                <a:spcPts val="0"/>
              </a:spcBef>
              <a:spcAft>
                <a:spcPts val="0"/>
              </a:spcAft>
            </a:pPr>
            <a:r>
              <a:rPr dirty="0" sz="9600">
                <a:solidFill>
                  <a:srgbClr val="fab900"/>
                </a:solidFill>
                <a:latin typeface="BLULUW+LeagueGothic-Regular"/>
                <a:cs typeface="BLULUW+LeagueGothic-Regular"/>
              </a:rPr>
              <a:t>MANAJEMEN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8392355" y="2101616"/>
            <a:ext cx="5633325" cy="1986701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6944"/>
              </a:lnSpc>
              <a:spcBef>
                <a:spcPts val="0"/>
              </a:spcBef>
              <a:spcAft>
                <a:spcPts val="0"/>
              </a:spcAft>
            </a:pPr>
            <a:r>
              <a:rPr dirty="0" sz="7000">
                <a:solidFill>
                  <a:srgbClr val="074b14"/>
                </a:solidFill>
                <a:latin typeface="IDBEVS+ArialMT,Italic"/>
                <a:cs typeface="IDBEVS+ArialMT,Italic"/>
              </a:rPr>
              <a:t>Tipe</a:t>
            </a:r>
            <a:r>
              <a:rPr dirty="0" sz="7000" spc="189">
                <a:solidFill>
                  <a:srgbClr val="074b14"/>
                </a:solidFill>
                <a:latin typeface="IDBEVS+ArialMT,Italic"/>
                <a:cs typeface="IDBEVS+ArialMT,Italic"/>
              </a:rPr>
              <a:t> </a:t>
            </a:r>
            <a:r>
              <a:rPr dirty="0" sz="7000">
                <a:solidFill>
                  <a:srgbClr val="074b14"/>
                </a:solidFill>
                <a:latin typeface="IDBEVS+ArialMT,Italic"/>
                <a:cs typeface="IDBEVS+ArialMT,Italic"/>
              </a:rPr>
              <a:t>Kegiatan</a:t>
            </a:r>
          </a:p>
          <a:p>
            <a:pPr marL="0" marR="0">
              <a:lnSpc>
                <a:spcPts val="6944"/>
              </a:lnSpc>
              <a:spcBef>
                <a:spcPts val="1454"/>
              </a:spcBef>
              <a:spcAft>
                <a:spcPts val="0"/>
              </a:spcAft>
            </a:pPr>
            <a:r>
              <a:rPr dirty="0" sz="7000">
                <a:solidFill>
                  <a:srgbClr val="074b14"/>
                </a:solidFill>
                <a:latin typeface="IDBEVS+ArialMT,Italic"/>
                <a:cs typeface="IDBEVS+ArialMT,Italic"/>
              </a:rPr>
              <a:t>Manajemen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8392355" y="4608348"/>
            <a:ext cx="7934156" cy="65335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4844"/>
              </a:lnSpc>
              <a:spcBef>
                <a:spcPts val="0"/>
              </a:spcBef>
              <a:spcAft>
                <a:spcPts val="0"/>
              </a:spcAft>
            </a:pPr>
            <a:r>
              <a:rPr dirty="0" sz="3600">
                <a:solidFill>
                  <a:srgbClr val="414042"/>
                </a:solidFill>
                <a:latin typeface="RSNQSM+HKGrotesk-Regular"/>
                <a:cs typeface="RSNQSM+HKGrotesk-Regular"/>
              </a:rPr>
              <a:t>Tingkatan</a:t>
            </a:r>
            <a:r>
              <a:rPr dirty="0" sz="3600" spc="838">
                <a:solidFill>
                  <a:srgbClr val="414042"/>
                </a:solidFill>
                <a:latin typeface="RSNQSM+HKGrotesk-Regular"/>
                <a:cs typeface="RSNQSM+HKGrotesk-Regular"/>
              </a:rPr>
              <a:t> </a:t>
            </a:r>
            <a:r>
              <a:rPr dirty="0" sz="3600">
                <a:solidFill>
                  <a:srgbClr val="414042"/>
                </a:solidFill>
                <a:latin typeface="RSNQSM+HKGrotesk-Regular"/>
                <a:cs typeface="RSNQSM+HKGrotesk-Regular"/>
              </a:rPr>
              <a:t>manajemen</a:t>
            </a:r>
            <a:r>
              <a:rPr dirty="0" sz="3600" spc="831">
                <a:solidFill>
                  <a:srgbClr val="414042"/>
                </a:solidFill>
                <a:latin typeface="RSNQSM+HKGrotesk-Regular"/>
                <a:cs typeface="RSNQSM+HKGrotesk-Regular"/>
              </a:rPr>
              <a:t> </a:t>
            </a:r>
            <a:r>
              <a:rPr dirty="0" sz="3600">
                <a:solidFill>
                  <a:srgbClr val="414042"/>
                </a:solidFill>
                <a:latin typeface="RSNQSM+HKGrotesk-Regular"/>
                <a:cs typeface="RSNQSM+HKGrotesk-Regular"/>
              </a:rPr>
              <a:t>di</a:t>
            </a:r>
            <a:r>
              <a:rPr dirty="0" sz="3600" spc="835">
                <a:solidFill>
                  <a:srgbClr val="414042"/>
                </a:solidFill>
                <a:latin typeface="RSNQSM+HKGrotesk-Regular"/>
                <a:cs typeface="RSNQSM+HKGrotesk-Regular"/>
              </a:rPr>
              <a:t> </a:t>
            </a:r>
            <a:r>
              <a:rPr dirty="0" sz="3600">
                <a:solidFill>
                  <a:srgbClr val="414042"/>
                </a:solidFill>
                <a:latin typeface="RSNQSM+HKGrotesk-Regular"/>
                <a:cs typeface="RSNQSM+HKGrotesk-Regular"/>
              </a:rPr>
              <a:t>dalam</a:t>
            </a:r>
            <a:r>
              <a:rPr dirty="0" sz="3600" spc="838">
                <a:solidFill>
                  <a:srgbClr val="414042"/>
                </a:solidFill>
                <a:latin typeface="RSNQSM+HKGrotesk-Regular"/>
                <a:cs typeface="RSNQSM+HKGrotesk-Regular"/>
              </a:rPr>
              <a:t> </a:t>
            </a:r>
            <a:r>
              <a:rPr dirty="0" sz="3600">
                <a:solidFill>
                  <a:srgbClr val="414042"/>
                </a:solidFill>
                <a:latin typeface="RSNQSM+HKGrotesk-Regular"/>
                <a:cs typeface="RSNQSM+HKGrotesk-Regular"/>
              </a:rPr>
              <a:t>suatu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392355" y="5070628"/>
            <a:ext cx="7933873" cy="65335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4844"/>
              </a:lnSpc>
              <a:spcBef>
                <a:spcPts val="0"/>
              </a:spcBef>
              <a:spcAft>
                <a:spcPts val="0"/>
              </a:spcAft>
            </a:pPr>
            <a:r>
              <a:rPr dirty="0" sz="3600">
                <a:solidFill>
                  <a:srgbClr val="414042"/>
                </a:solidFill>
                <a:latin typeface="RSNQSM+HKGrotesk-Regular"/>
                <a:cs typeface="RSNQSM+HKGrotesk-Regular"/>
              </a:rPr>
              <a:t>organisasi</a:t>
            </a:r>
            <a:r>
              <a:rPr dirty="0" sz="3600" spc="2994">
                <a:solidFill>
                  <a:srgbClr val="414042"/>
                </a:solidFill>
                <a:latin typeface="RSNQSM+HKGrotesk-Regular"/>
                <a:cs typeface="RSNQSM+HKGrotesk-Regular"/>
              </a:rPr>
              <a:t> </a:t>
            </a:r>
            <a:r>
              <a:rPr dirty="0" sz="3600">
                <a:solidFill>
                  <a:srgbClr val="414042"/>
                </a:solidFill>
                <a:latin typeface="RSNQSM+HKGrotesk-Regular"/>
                <a:cs typeface="RSNQSM+HKGrotesk-Regular"/>
              </a:rPr>
              <a:t>dibedakan</a:t>
            </a:r>
            <a:r>
              <a:rPr dirty="0" sz="3600" spc="3000">
                <a:solidFill>
                  <a:srgbClr val="414042"/>
                </a:solidFill>
                <a:latin typeface="RSNQSM+HKGrotesk-Regular"/>
                <a:cs typeface="RSNQSM+HKGrotesk-Regular"/>
              </a:rPr>
              <a:t> </a:t>
            </a:r>
            <a:r>
              <a:rPr dirty="0" sz="3600">
                <a:solidFill>
                  <a:srgbClr val="414042"/>
                </a:solidFill>
                <a:latin typeface="RSNQSM+HKGrotesk-Regular"/>
                <a:cs typeface="RSNQSM+HKGrotesk-Regular"/>
              </a:rPr>
              <a:t>menjadi</a:t>
            </a:r>
            <a:r>
              <a:rPr dirty="0" sz="3600" spc="2993">
                <a:solidFill>
                  <a:srgbClr val="414042"/>
                </a:solidFill>
                <a:latin typeface="RSNQSM+HKGrotesk-Regular"/>
                <a:cs typeface="RSNQSM+HKGrotesk-Regular"/>
              </a:rPr>
              <a:t> </a:t>
            </a:r>
            <a:r>
              <a:rPr dirty="0" sz="3600">
                <a:solidFill>
                  <a:srgbClr val="414042"/>
                </a:solidFill>
                <a:latin typeface="RSNQSM+HKGrotesk-Regular"/>
                <a:cs typeface="RSNQSM+HKGrotesk-Regular"/>
              </a:rPr>
              <a:t>tiga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392355" y="5532908"/>
            <a:ext cx="7935301" cy="250247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4844"/>
              </a:lnSpc>
              <a:spcBef>
                <a:spcPts val="0"/>
              </a:spcBef>
              <a:spcAft>
                <a:spcPts val="0"/>
              </a:spcAft>
            </a:pPr>
            <a:r>
              <a:rPr dirty="0" sz="3600">
                <a:solidFill>
                  <a:srgbClr val="414042"/>
                </a:solidFill>
                <a:latin typeface="RSNQSM+HKGrotesk-Regular"/>
                <a:cs typeface="RSNQSM+HKGrotesk-Regular"/>
              </a:rPr>
              <a:t>bagian,</a:t>
            </a:r>
            <a:r>
              <a:rPr dirty="0" sz="3600" spc="767">
                <a:solidFill>
                  <a:srgbClr val="414042"/>
                </a:solidFill>
                <a:latin typeface="RSNQSM+HKGrotesk-Regular"/>
                <a:cs typeface="RSNQSM+HKGrotesk-Regular"/>
              </a:rPr>
              <a:t> </a:t>
            </a:r>
            <a:r>
              <a:rPr dirty="0" sz="3600">
                <a:solidFill>
                  <a:srgbClr val="414042"/>
                </a:solidFill>
                <a:latin typeface="RSNQSM+HKGrotesk-Regular"/>
                <a:cs typeface="RSNQSM+HKGrotesk-Regular"/>
              </a:rPr>
              <a:t>yakni</a:t>
            </a:r>
            <a:r>
              <a:rPr dirty="0" sz="3600" spc="759">
                <a:solidFill>
                  <a:srgbClr val="414042"/>
                </a:solidFill>
                <a:latin typeface="RSNQSM+HKGrotesk-Regular"/>
                <a:cs typeface="RSNQSM+HKGrotesk-Regular"/>
              </a:rPr>
              <a:t> </a:t>
            </a:r>
            <a:r>
              <a:rPr dirty="0" sz="3600">
                <a:solidFill>
                  <a:srgbClr val="414042"/>
                </a:solidFill>
                <a:latin typeface="RSNQSM+HKGrotesk-Regular"/>
                <a:cs typeface="RSNQSM+HKGrotesk-Regular"/>
              </a:rPr>
              <a:t>manajemen</a:t>
            </a:r>
            <a:r>
              <a:rPr dirty="0" sz="3600" spc="765">
                <a:solidFill>
                  <a:srgbClr val="414042"/>
                </a:solidFill>
                <a:latin typeface="RSNQSM+HKGrotesk-Regular"/>
                <a:cs typeface="RSNQSM+HKGrotesk-Regular"/>
              </a:rPr>
              <a:t> </a:t>
            </a:r>
            <a:r>
              <a:rPr dirty="0" sz="3600">
                <a:solidFill>
                  <a:srgbClr val="414042"/>
                </a:solidFill>
                <a:latin typeface="RSNQSM+HKGrotesk-Regular"/>
                <a:cs typeface="RSNQSM+HKGrotesk-Regular"/>
              </a:rPr>
              <a:t>tingkat</a:t>
            </a:r>
            <a:r>
              <a:rPr dirty="0" sz="3600" spc="773">
                <a:solidFill>
                  <a:srgbClr val="414042"/>
                </a:solidFill>
                <a:latin typeface="RSNQSM+HKGrotesk-Regular"/>
                <a:cs typeface="RSNQSM+HKGrotesk-Regular"/>
              </a:rPr>
              <a:t> </a:t>
            </a:r>
            <a:r>
              <a:rPr dirty="0" sz="3600">
                <a:solidFill>
                  <a:srgbClr val="414042"/>
                </a:solidFill>
                <a:latin typeface="FSOPRV+HKGrotesk-Regular,Bold"/>
                <a:cs typeface="FSOPRV+HKGrotesk-Regular,Bold"/>
              </a:rPr>
              <a:t>atas</a:t>
            </a:r>
          </a:p>
          <a:p>
            <a:pPr marL="0" marR="0">
              <a:lnSpc>
                <a:spcPts val="3639"/>
              </a:lnSpc>
              <a:spcBef>
                <a:spcPts val="50"/>
              </a:spcBef>
              <a:spcAft>
                <a:spcPts val="0"/>
              </a:spcAft>
            </a:pPr>
            <a:r>
              <a:rPr dirty="0" sz="3600">
                <a:solidFill>
                  <a:srgbClr val="414042"/>
                </a:solidFill>
                <a:latin typeface="RSNQSM+HKGrotesk-Regular"/>
                <a:cs typeface="RSNQSM+HKGrotesk-Regular"/>
              </a:rPr>
              <a:t>(tingkat</a:t>
            </a:r>
            <a:r>
              <a:rPr dirty="0" sz="3600" spc="943">
                <a:solidFill>
                  <a:srgbClr val="414042"/>
                </a:solidFill>
                <a:latin typeface="RSNQSM+HKGrotesk-Regular"/>
                <a:cs typeface="RSNQSM+HKGrotesk-Regular"/>
              </a:rPr>
              <a:t> </a:t>
            </a:r>
            <a:r>
              <a:rPr dirty="0" sz="3600">
                <a:solidFill>
                  <a:srgbClr val="414042"/>
                </a:solidFill>
                <a:latin typeface="FSOPRV+HKGrotesk-Regular,Bold"/>
                <a:cs typeface="FSOPRV+HKGrotesk-Regular,Bold"/>
              </a:rPr>
              <a:t>strategic</a:t>
            </a:r>
            <a:r>
              <a:rPr dirty="0" sz="3600">
                <a:solidFill>
                  <a:srgbClr val="414042"/>
                </a:solidFill>
                <a:latin typeface="RSNQSM+HKGrotesk-Regular"/>
                <a:cs typeface="RSNQSM+HKGrotesk-Regular"/>
              </a:rPr>
              <a:t>),</a:t>
            </a:r>
            <a:r>
              <a:rPr dirty="0" sz="3600" spc="928">
                <a:solidFill>
                  <a:srgbClr val="414042"/>
                </a:solidFill>
                <a:latin typeface="RSNQSM+HKGrotesk-Regular"/>
                <a:cs typeface="RSNQSM+HKGrotesk-Regular"/>
              </a:rPr>
              <a:t> </a:t>
            </a:r>
            <a:r>
              <a:rPr dirty="0" sz="3600">
                <a:solidFill>
                  <a:srgbClr val="414042"/>
                </a:solidFill>
                <a:latin typeface="RSNQSM+HKGrotesk-Regular"/>
                <a:cs typeface="RSNQSM+HKGrotesk-Regular"/>
              </a:rPr>
              <a:t>manajemen</a:t>
            </a:r>
            <a:r>
              <a:rPr dirty="0" sz="3600" spc="932">
                <a:solidFill>
                  <a:srgbClr val="414042"/>
                </a:solidFill>
                <a:latin typeface="RSNQSM+HKGrotesk-Regular"/>
                <a:cs typeface="RSNQSM+HKGrotesk-Regular"/>
              </a:rPr>
              <a:t> </a:t>
            </a:r>
            <a:r>
              <a:rPr dirty="0" sz="3600">
                <a:solidFill>
                  <a:srgbClr val="414042"/>
                </a:solidFill>
                <a:latin typeface="RSNQSM+HKGrotesk-Regular"/>
                <a:cs typeface="RSNQSM+HKGrotesk-Regular"/>
              </a:rPr>
              <a:t>tingkat</a:t>
            </a:r>
          </a:p>
          <a:p>
            <a:pPr marL="0" marR="0">
              <a:lnSpc>
                <a:spcPts val="3639"/>
              </a:lnSpc>
              <a:spcBef>
                <a:spcPts val="0"/>
              </a:spcBef>
              <a:spcAft>
                <a:spcPts val="0"/>
              </a:spcAft>
            </a:pPr>
            <a:r>
              <a:rPr dirty="0" sz="3600">
                <a:solidFill>
                  <a:srgbClr val="414042"/>
                </a:solidFill>
                <a:latin typeface="FSOPRV+HKGrotesk-Regular,Bold"/>
                <a:cs typeface="FSOPRV+HKGrotesk-Regular,Bold"/>
              </a:rPr>
              <a:t>menengah</a:t>
            </a:r>
            <a:r>
              <a:rPr dirty="0" sz="3600" spc="4764">
                <a:solidFill>
                  <a:srgbClr val="414042"/>
                </a:solidFill>
                <a:latin typeface="FSOPRV+HKGrotesk-Regular,Bold"/>
                <a:cs typeface="FSOPRV+HKGrotesk-Regular,Bold"/>
              </a:rPr>
              <a:t> </a:t>
            </a:r>
            <a:r>
              <a:rPr dirty="0" sz="3600">
                <a:solidFill>
                  <a:srgbClr val="414042"/>
                </a:solidFill>
                <a:latin typeface="RSNQSM+HKGrotesk-Regular"/>
                <a:cs typeface="RSNQSM+HKGrotesk-Regular"/>
              </a:rPr>
              <a:t>(tingkat</a:t>
            </a:r>
            <a:r>
              <a:rPr dirty="0" sz="3600" spc="4727">
                <a:solidFill>
                  <a:srgbClr val="414042"/>
                </a:solidFill>
                <a:latin typeface="RSNQSM+HKGrotesk-Regular"/>
                <a:cs typeface="RSNQSM+HKGrotesk-Regular"/>
              </a:rPr>
              <a:t> </a:t>
            </a:r>
            <a:r>
              <a:rPr dirty="0" sz="3600">
                <a:solidFill>
                  <a:srgbClr val="414042"/>
                </a:solidFill>
                <a:latin typeface="FSOPRV+HKGrotesk-Regular,Bold"/>
                <a:cs typeface="FSOPRV+HKGrotesk-Regular,Bold"/>
              </a:rPr>
              <a:t>taktik</a:t>
            </a:r>
            <a:r>
              <a:rPr dirty="0" sz="3600">
                <a:solidFill>
                  <a:srgbClr val="414042"/>
                </a:solidFill>
                <a:latin typeface="RSNQSM+HKGrotesk-Regular"/>
                <a:cs typeface="RSNQSM+HKGrotesk-Regular"/>
              </a:rPr>
              <a:t>),</a:t>
            </a:r>
            <a:r>
              <a:rPr dirty="0" sz="3600" spc="4711">
                <a:solidFill>
                  <a:srgbClr val="414042"/>
                </a:solidFill>
                <a:latin typeface="RSNQSM+HKGrotesk-Regular"/>
                <a:cs typeface="RSNQSM+HKGrotesk-Regular"/>
              </a:rPr>
              <a:t> </a:t>
            </a:r>
            <a:r>
              <a:rPr dirty="0" sz="3600">
                <a:solidFill>
                  <a:srgbClr val="414042"/>
                </a:solidFill>
                <a:latin typeface="RSNQSM+HKGrotesk-Regular"/>
                <a:cs typeface="RSNQSM+HKGrotesk-Regular"/>
              </a:rPr>
              <a:t>dan</a:t>
            </a:r>
          </a:p>
          <a:p>
            <a:pPr marL="0" marR="0">
              <a:lnSpc>
                <a:spcPts val="3639"/>
              </a:lnSpc>
              <a:spcBef>
                <a:spcPts val="50"/>
              </a:spcBef>
              <a:spcAft>
                <a:spcPts val="0"/>
              </a:spcAft>
            </a:pPr>
            <a:r>
              <a:rPr dirty="0" sz="3600">
                <a:solidFill>
                  <a:srgbClr val="414042"/>
                </a:solidFill>
                <a:latin typeface="RSNQSM+HKGrotesk-Regular"/>
                <a:cs typeface="RSNQSM+HKGrotesk-Regular"/>
              </a:rPr>
              <a:t>manajemen</a:t>
            </a:r>
            <a:r>
              <a:rPr dirty="0" sz="3600" spc="2703">
                <a:solidFill>
                  <a:srgbClr val="414042"/>
                </a:solidFill>
                <a:latin typeface="RSNQSM+HKGrotesk-Regular"/>
                <a:cs typeface="RSNQSM+HKGrotesk-Regular"/>
              </a:rPr>
              <a:t> </a:t>
            </a:r>
            <a:r>
              <a:rPr dirty="0" sz="3600">
                <a:solidFill>
                  <a:srgbClr val="414042"/>
                </a:solidFill>
                <a:latin typeface="RSNQSM+HKGrotesk-Regular"/>
                <a:cs typeface="RSNQSM+HKGrotesk-Regular"/>
              </a:rPr>
              <a:t>tingkat</a:t>
            </a:r>
            <a:r>
              <a:rPr dirty="0" sz="3600" spc="2710">
                <a:solidFill>
                  <a:srgbClr val="414042"/>
                </a:solidFill>
                <a:latin typeface="RSNQSM+HKGrotesk-Regular"/>
                <a:cs typeface="RSNQSM+HKGrotesk-Regular"/>
              </a:rPr>
              <a:t> </a:t>
            </a:r>
            <a:r>
              <a:rPr dirty="0" sz="3600">
                <a:solidFill>
                  <a:srgbClr val="414042"/>
                </a:solidFill>
                <a:latin typeface="FSOPRV+HKGrotesk-Regular,Bold"/>
                <a:cs typeface="FSOPRV+HKGrotesk-Regular,Bold"/>
              </a:rPr>
              <a:t>bawah</a:t>
            </a:r>
            <a:r>
              <a:rPr dirty="0" sz="3600" spc="2765">
                <a:solidFill>
                  <a:srgbClr val="414042"/>
                </a:solidFill>
                <a:latin typeface="FSOPRV+HKGrotesk-Regular,Bold"/>
                <a:cs typeface="FSOPRV+HKGrotesk-Regular,Bold"/>
              </a:rPr>
              <a:t> </a:t>
            </a:r>
            <a:r>
              <a:rPr dirty="0" sz="3600">
                <a:solidFill>
                  <a:srgbClr val="414042"/>
                </a:solidFill>
                <a:latin typeface="RSNQSM+HKGrotesk-Regular"/>
                <a:cs typeface="RSNQSM+HKGrotesk-Regular"/>
              </a:rPr>
              <a:t>(tingkat</a:t>
            </a:r>
          </a:p>
          <a:p>
            <a:pPr marL="0" marR="0">
              <a:lnSpc>
                <a:spcPts val="3640"/>
              </a:lnSpc>
              <a:spcBef>
                <a:spcPts val="0"/>
              </a:spcBef>
              <a:spcAft>
                <a:spcPts val="0"/>
              </a:spcAft>
            </a:pPr>
            <a:r>
              <a:rPr dirty="0" sz="3600">
                <a:solidFill>
                  <a:srgbClr val="414042"/>
                </a:solidFill>
                <a:latin typeface="FSOPRV+HKGrotesk-Regular,Bold"/>
                <a:cs typeface="FSOPRV+HKGrotesk-Regular,Bold"/>
              </a:rPr>
              <a:t>operasional</a:t>
            </a:r>
            <a:r>
              <a:rPr dirty="0" sz="3600">
                <a:solidFill>
                  <a:srgbClr val="414042"/>
                </a:solidFill>
                <a:latin typeface="RSNQSM+HKGrotesk-Regular"/>
                <a:cs typeface="RSNQSM+HKGrotesk-Regular"/>
              </a:rPr>
              <a:t>)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609600" y="3729159"/>
            <a:ext cx="3326903" cy="827633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6216"/>
              </a:lnSpc>
              <a:spcBef>
                <a:spcPts val="0"/>
              </a:spcBef>
              <a:spcAft>
                <a:spcPts val="0"/>
              </a:spcAft>
            </a:pPr>
            <a:r>
              <a:rPr dirty="0" sz="6000" b="1">
                <a:solidFill>
                  <a:srgbClr val="006c31"/>
                </a:solidFill>
                <a:latin typeface="DAATRS+AvenirNextLTPro-Bold"/>
                <a:cs typeface="DAATRS+AvenirNextLTPro-Bold"/>
              </a:rPr>
              <a:t>HIRARKI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09600" y="4719759"/>
            <a:ext cx="5250879" cy="1818233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6216"/>
              </a:lnSpc>
              <a:spcBef>
                <a:spcPts val="0"/>
              </a:spcBef>
              <a:spcAft>
                <a:spcPts val="0"/>
              </a:spcAft>
            </a:pPr>
            <a:r>
              <a:rPr dirty="0" sz="6000" b="1">
                <a:solidFill>
                  <a:srgbClr val="006c31"/>
                </a:solidFill>
                <a:latin typeface="DAATRS+AvenirNextLTPro-Bold"/>
                <a:cs typeface="DAATRS+AvenirNextLTPro-Bold"/>
              </a:rPr>
              <a:t>TINGKATAN</a:t>
            </a:r>
          </a:p>
          <a:p>
            <a:pPr marL="0" marR="0">
              <a:lnSpc>
                <a:spcPts val="6216"/>
              </a:lnSpc>
              <a:spcBef>
                <a:spcPts val="1583"/>
              </a:spcBef>
              <a:spcAft>
                <a:spcPts val="0"/>
              </a:spcAft>
            </a:pPr>
            <a:r>
              <a:rPr dirty="0" sz="6000" b="1">
                <a:solidFill>
                  <a:srgbClr val="006c31"/>
                </a:solidFill>
                <a:latin typeface="DAATRS+AvenirNextLTPro-Bold"/>
                <a:cs typeface="DAATRS+AvenirNextLTPro-Bold"/>
              </a:rPr>
              <a:t>MANAJEMEN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8392355" y="3146325"/>
            <a:ext cx="7361294" cy="92002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6944"/>
              </a:lnSpc>
              <a:spcBef>
                <a:spcPts val="0"/>
              </a:spcBef>
              <a:spcAft>
                <a:spcPts val="0"/>
              </a:spcAft>
            </a:pPr>
            <a:r>
              <a:rPr dirty="0" sz="7000">
                <a:solidFill>
                  <a:srgbClr val="074b14"/>
                </a:solidFill>
                <a:latin typeface="IDBEVS+ArialMT,Italic"/>
                <a:cs typeface="IDBEVS+ArialMT,Italic"/>
              </a:rPr>
              <a:t>Strategic</a:t>
            </a:r>
            <a:r>
              <a:rPr dirty="0" sz="7000" spc="191">
                <a:solidFill>
                  <a:srgbClr val="074b14"/>
                </a:solidFill>
                <a:latin typeface="IDBEVS+ArialMT,Italic"/>
                <a:cs typeface="IDBEVS+ArialMT,Italic"/>
              </a:rPr>
              <a:t> </a:t>
            </a:r>
            <a:r>
              <a:rPr dirty="0" sz="7000">
                <a:solidFill>
                  <a:srgbClr val="074b14"/>
                </a:solidFill>
                <a:latin typeface="IDBEVS+ArialMT,Italic"/>
                <a:cs typeface="IDBEVS+ArialMT,Italic"/>
              </a:rPr>
              <a:t>Planning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8392355" y="4608348"/>
            <a:ext cx="7934501" cy="65335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4844"/>
              </a:lnSpc>
              <a:spcBef>
                <a:spcPts val="0"/>
              </a:spcBef>
              <a:spcAft>
                <a:spcPts val="0"/>
              </a:spcAft>
            </a:pPr>
            <a:r>
              <a:rPr dirty="0" sz="3600">
                <a:solidFill>
                  <a:srgbClr val="414042"/>
                </a:solidFill>
                <a:latin typeface="RSNQSM+HKGrotesk-Regular"/>
                <a:cs typeface="RSNQSM+HKGrotesk-Regular"/>
              </a:rPr>
              <a:t>Strategic</a:t>
            </a:r>
            <a:r>
              <a:rPr dirty="0" sz="3600" spc="1577">
                <a:solidFill>
                  <a:srgbClr val="414042"/>
                </a:solidFill>
                <a:latin typeface="RSNQSM+HKGrotesk-Regular"/>
                <a:cs typeface="RSNQSM+HKGrotesk-Regular"/>
              </a:rPr>
              <a:t> </a:t>
            </a:r>
            <a:r>
              <a:rPr dirty="0" sz="3600">
                <a:solidFill>
                  <a:srgbClr val="414042"/>
                </a:solidFill>
                <a:latin typeface="RSNQSM+HKGrotesk-Regular"/>
                <a:cs typeface="RSNQSM+HKGrotesk-Regular"/>
              </a:rPr>
              <a:t>Planning</a:t>
            </a:r>
            <a:r>
              <a:rPr dirty="0" sz="3600" spc="1547">
                <a:solidFill>
                  <a:srgbClr val="414042"/>
                </a:solidFill>
                <a:latin typeface="RSNQSM+HKGrotesk-Regular"/>
                <a:cs typeface="RSNQSM+HKGrotesk-Regular"/>
              </a:rPr>
              <a:t> </a:t>
            </a:r>
            <a:r>
              <a:rPr dirty="0" sz="3600">
                <a:solidFill>
                  <a:srgbClr val="414042"/>
                </a:solidFill>
                <a:latin typeface="RSNQSM+HKGrotesk-Regular"/>
                <a:cs typeface="RSNQSM+HKGrotesk-Regular"/>
              </a:rPr>
              <a:t>atau</a:t>
            </a:r>
            <a:r>
              <a:rPr dirty="0" sz="3600" spc="1555">
                <a:solidFill>
                  <a:srgbClr val="414042"/>
                </a:solidFill>
                <a:latin typeface="RSNQSM+HKGrotesk-Regular"/>
                <a:cs typeface="RSNQSM+HKGrotesk-Regular"/>
              </a:rPr>
              <a:t> </a:t>
            </a:r>
            <a:r>
              <a:rPr dirty="0" sz="3600">
                <a:solidFill>
                  <a:srgbClr val="414042"/>
                </a:solidFill>
                <a:latin typeface="RSNQSM+HKGrotesk-Regular"/>
                <a:cs typeface="RSNQSM+HKGrotesk-Regular"/>
              </a:rPr>
              <a:t>perencanaan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392355" y="5070628"/>
            <a:ext cx="7934056" cy="65335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4844"/>
              </a:lnSpc>
              <a:spcBef>
                <a:spcPts val="0"/>
              </a:spcBef>
              <a:spcAft>
                <a:spcPts val="0"/>
              </a:spcAft>
            </a:pPr>
            <a:r>
              <a:rPr dirty="0" sz="3600">
                <a:solidFill>
                  <a:srgbClr val="414042"/>
                </a:solidFill>
                <a:latin typeface="RSNQSM+HKGrotesk-Regular"/>
                <a:cs typeface="RSNQSM+HKGrotesk-Regular"/>
              </a:rPr>
              <a:t>strategic</a:t>
            </a:r>
            <a:r>
              <a:rPr dirty="0" sz="3600" spc="3631">
                <a:solidFill>
                  <a:srgbClr val="414042"/>
                </a:solidFill>
                <a:latin typeface="RSNQSM+HKGrotesk-Regular"/>
                <a:cs typeface="RSNQSM+HKGrotesk-Regular"/>
              </a:rPr>
              <a:t> </a:t>
            </a:r>
            <a:r>
              <a:rPr dirty="0" sz="3600">
                <a:solidFill>
                  <a:srgbClr val="414042"/>
                </a:solidFill>
                <a:latin typeface="RSNQSM+HKGrotesk-Regular"/>
                <a:cs typeface="RSNQSM+HKGrotesk-Regular"/>
              </a:rPr>
              <a:t>ini</a:t>
            </a:r>
            <a:r>
              <a:rPr dirty="0" sz="3600" spc="3609">
                <a:solidFill>
                  <a:srgbClr val="414042"/>
                </a:solidFill>
                <a:latin typeface="RSNQSM+HKGrotesk-Regular"/>
                <a:cs typeface="RSNQSM+HKGrotesk-Regular"/>
              </a:rPr>
              <a:t> </a:t>
            </a:r>
            <a:r>
              <a:rPr dirty="0" sz="3600">
                <a:solidFill>
                  <a:srgbClr val="414042"/>
                </a:solidFill>
                <a:latin typeface="RSNQSM+HKGrotesk-Regular"/>
                <a:cs typeface="RSNQSM+HKGrotesk-Regular"/>
              </a:rPr>
              <a:t>merupakan</a:t>
            </a:r>
            <a:r>
              <a:rPr dirty="0" sz="3600" spc="3611">
                <a:solidFill>
                  <a:srgbClr val="414042"/>
                </a:solidFill>
                <a:latin typeface="RSNQSM+HKGrotesk-Regular"/>
                <a:cs typeface="RSNQSM+HKGrotesk-Regular"/>
              </a:rPr>
              <a:t> </a:t>
            </a:r>
            <a:r>
              <a:rPr dirty="0" sz="3600">
                <a:solidFill>
                  <a:srgbClr val="414042"/>
                </a:solidFill>
                <a:latin typeface="FSOPRV+HKGrotesk-Regular,Bold"/>
                <a:cs typeface="FSOPRV+HKGrotesk-Regular,Bold"/>
              </a:rPr>
              <a:t>kegiatan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392355" y="5532908"/>
            <a:ext cx="7935759" cy="296475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4844"/>
              </a:lnSpc>
              <a:spcBef>
                <a:spcPts val="0"/>
              </a:spcBef>
              <a:spcAft>
                <a:spcPts val="0"/>
              </a:spcAft>
            </a:pPr>
            <a:r>
              <a:rPr dirty="0" sz="3600">
                <a:solidFill>
                  <a:srgbClr val="414042"/>
                </a:solidFill>
                <a:latin typeface="FSOPRV+HKGrotesk-Regular,Bold"/>
                <a:cs typeface="FSOPRV+HKGrotesk-Regular,Bold"/>
              </a:rPr>
              <a:t>manajemen</a:t>
            </a:r>
            <a:r>
              <a:rPr dirty="0" sz="3600" spc="5453">
                <a:solidFill>
                  <a:srgbClr val="414042"/>
                </a:solidFill>
                <a:latin typeface="FSOPRV+HKGrotesk-Regular,Bold"/>
                <a:cs typeface="FSOPRV+HKGrotesk-Regular,Bold"/>
              </a:rPr>
              <a:t> </a:t>
            </a:r>
            <a:r>
              <a:rPr dirty="0" sz="3600">
                <a:solidFill>
                  <a:srgbClr val="414042"/>
                </a:solidFill>
                <a:latin typeface="FSOPRV+HKGrotesk-Regular,Bold"/>
                <a:cs typeface="FSOPRV+HKGrotesk-Regular,Bold"/>
              </a:rPr>
              <a:t>tingkat</a:t>
            </a:r>
            <a:r>
              <a:rPr dirty="0" sz="3600" spc="5460">
                <a:solidFill>
                  <a:srgbClr val="414042"/>
                </a:solidFill>
                <a:latin typeface="FSOPRV+HKGrotesk-Regular,Bold"/>
                <a:cs typeface="FSOPRV+HKGrotesk-Regular,Bold"/>
              </a:rPr>
              <a:t> </a:t>
            </a:r>
            <a:r>
              <a:rPr dirty="0" sz="3600">
                <a:solidFill>
                  <a:srgbClr val="414042"/>
                </a:solidFill>
                <a:latin typeface="FSOPRV+HKGrotesk-Regular,Bold"/>
                <a:cs typeface="FSOPRV+HKGrotesk-Regular,Bold"/>
              </a:rPr>
              <a:t>atas</a:t>
            </a:r>
            <a:r>
              <a:rPr dirty="0" sz="3600" spc="5455">
                <a:solidFill>
                  <a:srgbClr val="414042"/>
                </a:solidFill>
                <a:latin typeface="FSOPRV+HKGrotesk-Regular,Bold"/>
                <a:cs typeface="FSOPRV+HKGrotesk-Regular,Bold"/>
              </a:rPr>
              <a:t> </a:t>
            </a:r>
            <a:r>
              <a:rPr dirty="0" sz="3600">
                <a:solidFill>
                  <a:srgbClr val="414042"/>
                </a:solidFill>
                <a:latin typeface="RSNQSM+HKGrotesk-Regular"/>
                <a:cs typeface="RSNQSM+HKGrotesk-Regular"/>
              </a:rPr>
              <a:t>yang</a:t>
            </a:r>
          </a:p>
          <a:p>
            <a:pPr marL="0" marR="0">
              <a:lnSpc>
                <a:spcPts val="3639"/>
              </a:lnSpc>
              <a:spcBef>
                <a:spcPts val="50"/>
              </a:spcBef>
              <a:spcAft>
                <a:spcPts val="0"/>
              </a:spcAft>
            </a:pPr>
            <a:r>
              <a:rPr dirty="0" sz="3600">
                <a:solidFill>
                  <a:srgbClr val="414042"/>
                </a:solidFill>
                <a:latin typeface="RSNQSM+HKGrotesk-Regular"/>
                <a:cs typeface="RSNQSM+HKGrotesk-Regular"/>
              </a:rPr>
              <a:t>mencakup</a:t>
            </a:r>
            <a:r>
              <a:rPr dirty="0" sz="3600" spc="676">
                <a:solidFill>
                  <a:srgbClr val="414042"/>
                </a:solidFill>
                <a:latin typeface="RSNQSM+HKGrotesk-Regular"/>
                <a:cs typeface="RSNQSM+HKGrotesk-Regular"/>
              </a:rPr>
              <a:t> </a:t>
            </a:r>
            <a:r>
              <a:rPr dirty="0" sz="3600">
                <a:solidFill>
                  <a:srgbClr val="414042"/>
                </a:solidFill>
                <a:latin typeface="RSNQSM+HKGrotesk-Regular"/>
                <a:cs typeface="RSNQSM+HKGrotesk-Regular"/>
              </a:rPr>
              <a:t>pendefinisian</a:t>
            </a:r>
            <a:r>
              <a:rPr dirty="0" sz="3600" spc="688">
                <a:solidFill>
                  <a:srgbClr val="414042"/>
                </a:solidFill>
                <a:latin typeface="RSNQSM+HKGrotesk-Regular"/>
                <a:cs typeface="RSNQSM+HKGrotesk-Regular"/>
              </a:rPr>
              <a:t> </a:t>
            </a:r>
            <a:r>
              <a:rPr dirty="0" sz="3600">
                <a:solidFill>
                  <a:srgbClr val="414042"/>
                </a:solidFill>
                <a:latin typeface="RSNQSM+HKGrotesk-Regular"/>
                <a:cs typeface="RSNQSM+HKGrotesk-Regular"/>
              </a:rPr>
              <a:t>rencana</a:t>
            </a:r>
            <a:r>
              <a:rPr dirty="0" sz="3600" spc="671">
                <a:solidFill>
                  <a:srgbClr val="414042"/>
                </a:solidFill>
                <a:latin typeface="RSNQSM+HKGrotesk-Regular"/>
                <a:cs typeface="RSNQSM+HKGrotesk-Regular"/>
              </a:rPr>
              <a:t> </a:t>
            </a:r>
            <a:r>
              <a:rPr dirty="0" sz="3600">
                <a:solidFill>
                  <a:srgbClr val="414042"/>
                </a:solidFill>
                <a:latin typeface="RSNQSM+HKGrotesk-Regular"/>
                <a:cs typeface="RSNQSM+HKGrotesk-Regular"/>
              </a:rPr>
              <a:t>yang</a:t>
            </a:r>
          </a:p>
          <a:p>
            <a:pPr marL="0" marR="0">
              <a:lnSpc>
                <a:spcPts val="3639"/>
              </a:lnSpc>
              <a:spcBef>
                <a:spcPts val="0"/>
              </a:spcBef>
              <a:spcAft>
                <a:spcPts val="0"/>
              </a:spcAft>
            </a:pPr>
            <a:r>
              <a:rPr dirty="0" sz="3600">
                <a:solidFill>
                  <a:srgbClr val="414042"/>
                </a:solidFill>
                <a:latin typeface="RSNQSM+HKGrotesk-Regular"/>
                <a:cs typeface="RSNQSM+HKGrotesk-Regular"/>
              </a:rPr>
              <a:t>strategis</a:t>
            </a:r>
            <a:r>
              <a:rPr dirty="0" sz="3600" spc="217">
                <a:solidFill>
                  <a:srgbClr val="414042"/>
                </a:solidFill>
                <a:latin typeface="RSNQSM+HKGrotesk-Regular"/>
                <a:cs typeface="RSNQSM+HKGrotesk-Regular"/>
              </a:rPr>
              <a:t> </a:t>
            </a:r>
            <a:r>
              <a:rPr dirty="0" sz="3600">
                <a:solidFill>
                  <a:srgbClr val="414042"/>
                </a:solidFill>
                <a:latin typeface="RSNQSM+HKGrotesk-Regular"/>
                <a:cs typeface="RSNQSM+HKGrotesk-Regular"/>
              </a:rPr>
              <a:t>untuk</a:t>
            </a:r>
            <a:r>
              <a:rPr dirty="0" sz="3600" spc="189">
                <a:solidFill>
                  <a:srgbClr val="414042"/>
                </a:solidFill>
                <a:latin typeface="RSNQSM+HKGrotesk-Regular"/>
                <a:cs typeface="RSNQSM+HKGrotesk-Regular"/>
              </a:rPr>
              <a:t> </a:t>
            </a:r>
            <a:r>
              <a:rPr dirty="0" sz="3600">
                <a:solidFill>
                  <a:srgbClr val="414042"/>
                </a:solidFill>
                <a:latin typeface="RSNQSM+HKGrotesk-Regular"/>
                <a:cs typeface="RSNQSM+HKGrotesk-Regular"/>
              </a:rPr>
              <a:t>proses</a:t>
            </a:r>
            <a:r>
              <a:rPr dirty="0" sz="3600" spc="199">
                <a:solidFill>
                  <a:srgbClr val="414042"/>
                </a:solidFill>
                <a:latin typeface="RSNQSM+HKGrotesk-Regular"/>
                <a:cs typeface="RSNQSM+HKGrotesk-Regular"/>
              </a:rPr>
              <a:t> </a:t>
            </a:r>
            <a:r>
              <a:rPr dirty="0" sz="3600">
                <a:solidFill>
                  <a:srgbClr val="414042"/>
                </a:solidFill>
                <a:latin typeface="RSNQSM+HKGrotesk-Regular"/>
                <a:cs typeface="RSNQSM+HKGrotesk-Regular"/>
              </a:rPr>
              <a:t>penentuan</a:t>
            </a:r>
            <a:r>
              <a:rPr dirty="0" sz="3600" spc="197">
                <a:solidFill>
                  <a:srgbClr val="414042"/>
                </a:solidFill>
                <a:latin typeface="RSNQSM+HKGrotesk-Regular"/>
                <a:cs typeface="RSNQSM+HKGrotesk-Regular"/>
              </a:rPr>
              <a:t> </a:t>
            </a:r>
            <a:r>
              <a:rPr dirty="0" sz="3600">
                <a:solidFill>
                  <a:srgbClr val="414042"/>
                </a:solidFill>
                <a:latin typeface="RSNQSM+HKGrotesk-Regular"/>
                <a:cs typeface="RSNQSM+HKGrotesk-Regular"/>
              </a:rPr>
              <a:t>goals</a:t>
            </a:r>
          </a:p>
          <a:p>
            <a:pPr marL="0" marR="0">
              <a:lnSpc>
                <a:spcPts val="3639"/>
              </a:lnSpc>
              <a:spcBef>
                <a:spcPts val="50"/>
              </a:spcBef>
              <a:spcAft>
                <a:spcPts val="0"/>
              </a:spcAft>
            </a:pPr>
            <a:r>
              <a:rPr dirty="0" sz="3600">
                <a:solidFill>
                  <a:srgbClr val="414042"/>
                </a:solidFill>
                <a:latin typeface="RSNQSM+HKGrotesk-Regular"/>
                <a:cs typeface="RSNQSM+HKGrotesk-Regular"/>
              </a:rPr>
              <a:t>dan</a:t>
            </a:r>
            <a:r>
              <a:rPr dirty="0" sz="3600" spc="1995">
                <a:solidFill>
                  <a:srgbClr val="414042"/>
                </a:solidFill>
                <a:latin typeface="RSNQSM+HKGrotesk-Regular"/>
                <a:cs typeface="RSNQSM+HKGrotesk-Regular"/>
              </a:rPr>
              <a:t> </a:t>
            </a:r>
            <a:r>
              <a:rPr dirty="0" sz="3600">
                <a:solidFill>
                  <a:srgbClr val="414042"/>
                </a:solidFill>
                <a:latin typeface="RSNQSM+HKGrotesk-Regular"/>
                <a:cs typeface="RSNQSM+HKGrotesk-Regular"/>
              </a:rPr>
              <a:t>strategi</a:t>
            </a:r>
            <a:r>
              <a:rPr dirty="0" sz="3600" spc="2022">
                <a:solidFill>
                  <a:srgbClr val="414042"/>
                </a:solidFill>
                <a:latin typeface="RSNQSM+HKGrotesk-Regular"/>
                <a:cs typeface="RSNQSM+HKGrotesk-Regular"/>
              </a:rPr>
              <a:t> </a:t>
            </a:r>
            <a:r>
              <a:rPr dirty="0" sz="3600">
                <a:solidFill>
                  <a:srgbClr val="414042"/>
                </a:solidFill>
                <a:latin typeface="RSNQSM+HKGrotesk-Regular"/>
                <a:cs typeface="RSNQSM+HKGrotesk-Regular"/>
              </a:rPr>
              <a:t>yang</a:t>
            </a:r>
            <a:r>
              <a:rPr dirty="0" sz="3600" spc="1990">
                <a:solidFill>
                  <a:srgbClr val="414042"/>
                </a:solidFill>
                <a:latin typeface="RSNQSM+HKGrotesk-Regular"/>
                <a:cs typeface="RSNQSM+HKGrotesk-Regular"/>
              </a:rPr>
              <a:t> </a:t>
            </a:r>
            <a:r>
              <a:rPr dirty="0" sz="3600">
                <a:solidFill>
                  <a:srgbClr val="414042"/>
                </a:solidFill>
                <a:latin typeface="RSNQSM+HKGrotesk-Regular"/>
                <a:cs typeface="RSNQSM+HKGrotesk-Regular"/>
              </a:rPr>
              <a:t>digunakan</a:t>
            </a:r>
            <a:r>
              <a:rPr dirty="0" sz="3600" spc="1995">
                <a:solidFill>
                  <a:srgbClr val="414042"/>
                </a:solidFill>
                <a:latin typeface="RSNQSM+HKGrotesk-Regular"/>
                <a:cs typeface="RSNQSM+HKGrotesk-Regular"/>
              </a:rPr>
              <a:t> </a:t>
            </a:r>
            <a:r>
              <a:rPr dirty="0" sz="3600">
                <a:solidFill>
                  <a:srgbClr val="414042"/>
                </a:solidFill>
                <a:latin typeface="RSNQSM+HKGrotesk-Regular"/>
                <a:cs typeface="RSNQSM+HKGrotesk-Regular"/>
              </a:rPr>
              <a:t>untuk</a:t>
            </a:r>
          </a:p>
          <a:p>
            <a:pPr marL="0" marR="0">
              <a:lnSpc>
                <a:spcPts val="3640"/>
              </a:lnSpc>
              <a:spcBef>
                <a:spcPts val="0"/>
              </a:spcBef>
              <a:spcAft>
                <a:spcPts val="0"/>
              </a:spcAft>
            </a:pPr>
            <a:r>
              <a:rPr dirty="0" sz="3600">
                <a:solidFill>
                  <a:srgbClr val="414042"/>
                </a:solidFill>
                <a:latin typeface="RSNQSM+HKGrotesk-Regular"/>
                <a:cs typeface="RSNQSM+HKGrotesk-Regular"/>
              </a:rPr>
              <a:t>mencapai</a:t>
            </a:r>
            <a:r>
              <a:rPr dirty="0" sz="3600" spc="4084">
                <a:solidFill>
                  <a:srgbClr val="414042"/>
                </a:solidFill>
                <a:latin typeface="RSNQSM+HKGrotesk-Regular"/>
                <a:cs typeface="RSNQSM+HKGrotesk-Regular"/>
              </a:rPr>
              <a:t> </a:t>
            </a:r>
            <a:r>
              <a:rPr dirty="0" sz="3600">
                <a:solidFill>
                  <a:srgbClr val="414042"/>
                </a:solidFill>
                <a:latin typeface="RSNQSM+HKGrotesk-Regular"/>
                <a:cs typeface="RSNQSM+HKGrotesk-Regular"/>
              </a:rPr>
              <a:t>tujuan</a:t>
            </a:r>
            <a:r>
              <a:rPr dirty="0" sz="3600" spc="4072">
                <a:solidFill>
                  <a:srgbClr val="414042"/>
                </a:solidFill>
                <a:latin typeface="RSNQSM+HKGrotesk-Regular"/>
                <a:cs typeface="RSNQSM+HKGrotesk-Regular"/>
              </a:rPr>
              <a:t> </a:t>
            </a:r>
            <a:r>
              <a:rPr dirty="0" sz="3600">
                <a:solidFill>
                  <a:srgbClr val="414042"/>
                </a:solidFill>
                <a:latin typeface="RSNQSM+HKGrotesk-Regular"/>
                <a:cs typeface="RSNQSM+HKGrotesk-Regular"/>
              </a:rPr>
              <a:t>dari</a:t>
            </a:r>
            <a:r>
              <a:rPr dirty="0" sz="3600" spc="4081">
                <a:solidFill>
                  <a:srgbClr val="414042"/>
                </a:solidFill>
                <a:latin typeface="RSNQSM+HKGrotesk-Regular"/>
                <a:cs typeface="RSNQSM+HKGrotesk-Regular"/>
              </a:rPr>
              <a:t> </a:t>
            </a:r>
            <a:r>
              <a:rPr dirty="0" sz="3600">
                <a:solidFill>
                  <a:srgbClr val="414042"/>
                </a:solidFill>
                <a:latin typeface="RSNQSM+HKGrotesk-Regular"/>
                <a:cs typeface="RSNQSM+HKGrotesk-Regular"/>
              </a:rPr>
              <a:t>organisasi</a:t>
            </a:r>
          </a:p>
          <a:p>
            <a:pPr marL="0" marR="0">
              <a:lnSpc>
                <a:spcPts val="3640"/>
              </a:lnSpc>
              <a:spcBef>
                <a:spcPts val="0"/>
              </a:spcBef>
              <a:spcAft>
                <a:spcPts val="0"/>
              </a:spcAft>
            </a:pPr>
            <a:r>
              <a:rPr dirty="0" sz="3600">
                <a:solidFill>
                  <a:srgbClr val="414042"/>
                </a:solidFill>
                <a:latin typeface="RSNQSM+HKGrotesk-Regular"/>
                <a:cs typeface="RSNQSM+HKGrotesk-Regular"/>
              </a:rPr>
              <a:t>(Anthony</a:t>
            </a:r>
            <a:r>
              <a:rPr dirty="0" sz="3600">
                <a:solidFill>
                  <a:srgbClr val="414042"/>
                </a:solidFill>
                <a:latin typeface="RSNQSM+HKGrotesk-Regular"/>
                <a:cs typeface="RSNQSM+HKGrotesk-Regular"/>
              </a:rPr>
              <a:t> </a:t>
            </a:r>
            <a:r>
              <a:rPr dirty="0" sz="3600">
                <a:solidFill>
                  <a:srgbClr val="414042"/>
                </a:solidFill>
                <a:latin typeface="RSNQSM+HKGrotesk-Regular"/>
                <a:cs typeface="RSNQSM+HKGrotesk-Regular"/>
              </a:rPr>
              <a:t>dan</a:t>
            </a:r>
            <a:r>
              <a:rPr dirty="0" sz="3600">
                <a:solidFill>
                  <a:srgbClr val="414042"/>
                </a:solidFill>
                <a:latin typeface="RSNQSM+HKGrotesk-Regular"/>
                <a:cs typeface="RSNQSM+HKGrotesk-Regular"/>
              </a:rPr>
              <a:t> </a:t>
            </a:r>
            <a:r>
              <a:rPr dirty="0" sz="3600">
                <a:solidFill>
                  <a:srgbClr val="414042"/>
                </a:solidFill>
                <a:latin typeface="RSNQSM+HKGrotesk-Regular"/>
                <a:cs typeface="RSNQSM+HKGrotesk-Regular"/>
              </a:rPr>
              <a:t>Dearden,</a:t>
            </a:r>
            <a:r>
              <a:rPr dirty="0" sz="3600">
                <a:solidFill>
                  <a:srgbClr val="414042"/>
                </a:solidFill>
                <a:latin typeface="RSNQSM+HKGrotesk-Regular"/>
                <a:cs typeface="RSNQSM+HKGrotesk-Regular"/>
              </a:rPr>
              <a:t> </a:t>
            </a:r>
            <a:r>
              <a:rPr dirty="0" sz="3600">
                <a:solidFill>
                  <a:srgbClr val="414042"/>
                </a:solidFill>
                <a:latin typeface="RSNQSM+HKGrotesk-Regular"/>
                <a:cs typeface="RSNQSM+HKGrotesk-Regular"/>
              </a:rPr>
              <a:t>1993).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314512" y="1134242"/>
            <a:ext cx="8019510" cy="66813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4960"/>
              </a:lnSpc>
              <a:spcBef>
                <a:spcPts val="0"/>
              </a:spcBef>
              <a:spcAft>
                <a:spcPts val="0"/>
              </a:spcAft>
            </a:pPr>
            <a:r>
              <a:rPr dirty="0" sz="5000">
                <a:solidFill>
                  <a:srgbClr val="000000"/>
                </a:solidFill>
                <a:latin typeface="FIRNFB+ArialMT"/>
                <a:cs typeface="FIRNFB+ArialMT"/>
              </a:rPr>
              <a:t>Cakupan</a:t>
            </a:r>
            <a:r>
              <a:rPr dirty="0" sz="5000">
                <a:solidFill>
                  <a:srgbClr val="000000"/>
                </a:solidFill>
                <a:latin typeface="FIRNFB+ArialMT"/>
                <a:cs typeface="FIRNFB+ArialMT"/>
              </a:rPr>
              <a:t> </a:t>
            </a:r>
            <a:r>
              <a:rPr dirty="0" sz="5000">
                <a:solidFill>
                  <a:srgbClr val="000000"/>
                </a:solidFill>
                <a:latin typeface="FIRNFB+ArialMT"/>
                <a:cs typeface="FIRNFB+ArialMT"/>
              </a:rPr>
              <a:t>Strategic</a:t>
            </a:r>
            <a:r>
              <a:rPr dirty="0" sz="5000">
                <a:solidFill>
                  <a:srgbClr val="000000"/>
                </a:solidFill>
                <a:latin typeface="FIRNFB+ArialMT"/>
                <a:cs typeface="FIRNFB+ArialMT"/>
              </a:rPr>
              <a:t> </a:t>
            </a:r>
            <a:r>
              <a:rPr dirty="0" sz="5000">
                <a:solidFill>
                  <a:srgbClr val="000000"/>
                </a:solidFill>
                <a:latin typeface="FIRNFB+ArialMT"/>
                <a:cs typeface="FIRNFB+ArialMT"/>
              </a:rPr>
              <a:t>Planning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819400" y="2739869"/>
            <a:ext cx="5919132" cy="906891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3571"/>
              </a:lnSpc>
              <a:spcBef>
                <a:spcPts val="0"/>
              </a:spcBef>
              <a:spcAft>
                <a:spcPts val="0"/>
              </a:spcAft>
            </a:pPr>
            <a:r>
              <a:rPr dirty="0" sz="3600">
                <a:solidFill>
                  <a:srgbClr val="000000"/>
                </a:solidFill>
                <a:latin typeface="FIRNFB+ArialMT"/>
                <a:cs typeface="FIRNFB+ArialMT"/>
              </a:rPr>
              <a:t>Proses</a:t>
            </a:r>
            <a:r>
              <a:rPr dirty="0" sz="3600">
                <a:solidFill>
                  <a:srgbClr val="000000"/>
                </a:solidFill>
                <a:latin typeface="FIRNFB+ArialMT"/>
                <a:cs typeface="FIRNFB+ArialMT"/>
              </a:rPr>
              <a:t> </a:t>
            </a:r>
            <a:r>
              <a:rPr dirty="0" sz="3600">
                <a:solidFill>
                  <a:srgbClr val="000000"/>
                </a:solidFill>
                <a:latin typeface="FIRNFB+ArialMT"/>
                <a:cs typeface="FIRNFB+ArialMT"/>
              </a:rPr>
              <a:t>Evaluasi</a:t>
            </a:r>
            <a:r>
              <a:rPr dirty="0" sz="3600">
                <a:solidFill>
                  <a:srgbClr val="000000"/>
                </a:solidFill>
                <a:latin typeface="FIRNFB+ArialMT"/>
                <a:cs typeface="FIRNFB+ArialMT"/>
              </a:rPr>
              <a:t> </a:t>
            </a:r>
            <a:r>
              <a:rPr dirty="0" sz="3600">
                <a:solidFill>
                  <a:srgbClr val="000000"/>
                </a:solidFill>
                <a:latin typeface="FIRNFB+ArialMT"/>
                <a:cs typeface="FIRNFB+ArialMT"/>
              </a:rPr>
              <a:t>Lingkungan</a:t>
            </a:r>
          </a:p>
          <a:p>
            <a:pPr marL="0" marR="0">
              <a:lnSpc>
                <a:spcPts val="3269"/>
              </a:lnSpc>
              <a:spcBef>
                <a:spcPts val="0"/>
              </a:spcBef>
              <a:spcAft>
                <a:spcPts val="0"/>
              </a:spcAft>
            </a:pPr>
            <a:r>
              <a:rPr dirty="0" sz="3600">
                <a:solidFill>
                  <a:srgbClr val="000000"/>
                </a:solidFill>
                <a:latin typeface="FIRNFB+ArialMT"/>
                <a:cs typeface="FIRNFB+ArialMT"/>
              </a:rPr>
              <a:t>Luar</a:t>
            </a:r>
            <a:r>
              <a:rPr dirty="0" sz="3600">
                <a:solidFill>
                  <a:srgbClr val="000000"/>
                </a:solidFill>
                <a:latin typeface="FIRNFB+ArialMT"/>
                <a:cs typeface="FIRNFB+ArialMT"/>
              </a:rPr>
              <a:t> </a:t>
            </a:r>
            <a:r>
              <a:rPr dirty="0" sz="3600">
                <a:solidFill>
                  <a:srgbClr val="000000"/>
                </a:solidFill>
                <a:latin typeface="FIRNFB+ArialMT"/>
                <a:cs typeface="FIRNFB+ArialMT"/>
              </a:rPr>
              <a:t>Organisasi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749029" y="2774886"/>
            <a:ext cx="649616" cy="3760961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79219" marR="0">
              <a:lnSpc>
                <a:spcPts val="5871"/>
              </a:lnSpc>
              <a:spcBef>
                <a:spcPts val="0"/>
              </a:spcBef>
              <a:spcAft>
                <a:spcPts val="0"/>
              </a:spcAft>
            </a:pPr>
            <a:r>
              <a:rPr dirty="0" sz="5900">
                <a:solidFill>
                  <a:srgbClr val="a66735"/>
                </a:solidFill>
                <a:latin typeface="FIRNFB+ArialMT"/>
                <a:cs typeface="FIRNFB+ArialMT"/>
              </a:rPr>
              <a:t>1</a:t>
            </a:r>
          </a:p>
          <a:p>
            <a:pPr marL="35105" marR="0">
              <a:lnSpc>
                <a:spcPts val="5871"/>
              </a:lnSpc>
              <a:spcBef>
                <a:spcPts val="5735"/>
              </a:spcBef>
              <a:spcAft>
                <a:spcPts val="0"/>
              </a:spcAft>
            </a:pPr>
            <a:r>
              <a:rPr dirty="0" sz="5900">
                <a:solidFill>
                  <a:srgbClr val="243e4d"/>
                </a:solidFill>
                <a:latin typeface="FIRNFB+ArialMT"/>
                <a:cs typeface="FIRNFB+ArialMT"/>
              </a:rPr>
              <a:t>2</a:t>
            </a:r>
          </a:p>
          <a:p>
            <a:pPr marL="0" marR="0">
              <a:lnSpc>
                <a:spcPts val="5871"/>
              </a:lnSpc>
              <a:spcBef>
                <a:spcPts val="5913"/>
              </a:spcBef>
              <a:spcAft>
                <a:spcPts val="0"/>
              </a:spcAft>
            </a:pPr>
            <a:r>
              <a:rPr dirty="0" sz="5900">
                <a:solidFill>
                  <a:srgbClr val="dcb07b"/>
                </a:solidFill>
                <a:latin typeface="FIRNFB+ArialMT"/>
                <a:cs typeface="FIRNFB+ArialMT"/>
              </a:rPr>
              <a:t>3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854636" y="4387861"/>
            <a:ext cx="3886879" cy="49172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3571"/>
              </a:lnSpc>
              <a:spcBef>
                <a:spcPts val="0"/>
              </a:spcBef>
              <a:spcAft>
                <a:spcPts val="0"/>
              </a:spcAft>
            </a:pPr>
            <a:r>
              <a:rPr dirty="0" sz="3600">
                <a:solidFill>
                  <a:srgbClr val="000000"/>
                </a:solidFill>
                <a:latin typeface="FIRNFB+ArialMT"/>
                <a:cs typeface="FIRNFB+ArialMT"/>
              </a:rPr>
              <a:t>Penetapan</a:t>
            </a:r>
            <a:r>
              <a:rPr dirty="0" sz="3600">
                <a:solidFill>
                  <a:srgbClr val="000000"/>
                </a:solidFill>
                <a:latin typeface="FIRNFB+ArialMT"/>
                <a:cs typeface="FIRNFB+ArialMT"/>
              </a:rPr>
              <a:t> </a:t>
            </a:r>
            <a:r>
              <a:rPr dirty="0" sz="3600">
                <a:solidFill>
                  <a:srgbClr val="000000"/>
                </a:solidFill>
                <a:latin typeface="FIRNFB+ArialMT"/>
                <a:cs typeface="FIRNFB+ArialMT"/>
              </a:rPr>
              <a:t>Tujuan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2854635" y="5778824"/>
            <a:ext cx="4063822" cy="49172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3571"/>
              </a:lnSpc>
              <a:spcBef>
                <a:spcPts val="0"/>
              </a:spcBef>
              <a:spcAft>
                <a:spcPts val="0"/>
              </a:spcAft>
            </a:pPr>
            <a:r>
              <a:rPr dirty="0" sz="3600">
                <a:solidFill>
                  <a:srgbClr val="000000"/>
                </a:solidFill>
                <a:latin typeface="FIRNFB+ArialMT"/>
                <a:cs typeface="FIRNFB+ArialMT"/>
              </a:rPr>
              <a:t>Penetapan</a:t>
            </a:r>
            <a:r>
              <a:rPr dirty="0" sz="3600">
                <a:solidFill>
                  <a:srgbClr val="000000"/>
                </a:solidFill>
                <a:latin typeface="FIRNFB+ArialMT"/>
                <a:cs typeface="FIRNFB+ArialMT"/>
              </a:rPr>
              <a:t> </a:t>
            </a:r>
            <a:r>
              <a:rPr dirty="0" sz="3600">
                <a:solidFill>
                  <a:srgbClr val="000000"/>
                </a:solidFill>
                <a:latin typeface="FIRNFB+ArialMT"/>
                <a:cs typeface="FIRNFB+ArialMT"/>
              </a:rPr>
              <a:t>Strategi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8392355" y="3146325"/>
            <a:ext cx="8449288" cy="92002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6944"/>
              </a:lnSpc>
              <a:spcBef>
                <a:spcPts val="0"/>
              </a:spcBef>
              <a:spcAft>
                <a:spcPts val="0"/>
              </a:spcAft>
            </a:pPr>
            <a:r>
              <a:rPr dirty="0" sz="7000">
                <a:solidFill>
                  <a:srgbClr val="074b14"/>
                </a:solidFill>
                <a:latin typeface="IDBEVS+ArialMT,Italic"/>
                <a:cs typeface="IDBEVS+ArialMT,Italic"/>
              </a:rPr>
              <a:t>Management</a:t>
            </a:r>
            <a:r>
              <a:rPr dirty="0" sz="7000" spc="183">
                <a:solidFill>
                  <a:srgbClr val="074b14"/>
                </a:solidFill>
                <a:latin typeface="IDBEVS+ArialMT,Italic"/>
                <a:cs typeface="IDBEVS+ArialMT,Italic"/>
              </a:rPr>
              <a:t> </a:t>
            </a:r>
            <a:r>
              <a:rPr dirty="0" sz="7000">
                <a:solidFill>
                  <a:srgbClr val="074b14"/>
                </a:solidFill>
                <a:latin typeface="IDBEVS+ArialMT,Italic"/>
                <a:cs typeface="IDBEVS+ArialMT,Italic"/>
              </a:rPr>
              <a:t>Control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8392355" y="4608348"/>
            <a:ext cx="7934498" cy="65335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4844"/>
              </a:lnSpc>
              <a:spcBef>
                <a:spcPts val="0"/>
              </a:spcBef>
              <a:spcAft>
                <a:spcPts val="0"/>
              </a:spcAft>
            </a:pPr>
            <a:r>
              <a:rPr dirty="0" sz="3600">
                <a:solidFill>
                  <a:srgbClr val="414042"/>
                </a:solidFill>
                <a:latin typeface="RSNQSM+HKGrotesk-Regular"/>
                <a:cs typeface="RSNQSM+HKGrotesk-Regular"/>
              </a:rPr>
              <a:t>Management</a:t>
            </a:r>
            <a:r>
              <a:rPr dirty="0" sz="3600" spc="10259">
                <a:solidFill>
                  <a:srgbClr val="414042"/>
                </a:solidFill>
                <a:latin typeface="RSNQSM+HKGrotesk-Regular"/>
                <a:cs typeface="RSNQSM+HKGrotesk-Regular"/>
              </a:rPr>
              <a:t> </a:t>
            </a:r>
            <a:r>
              <a:rPr dirty="0" sz="3600">
                <a:solidFill>
                  <a:srgbClr val="414042"/>
                </a:solidFill>
                <a:latin typeface="RSNQSM+HKGrotesk-Regular"/>
                <a:cs typeface="RSNQSM+HKGrotesk-Regular"/>
              </a:rPr>
              <a:t>Control</a:t>
            </a:r>
            <a:r>
              <a:rPr dirty="0" sz="3600" spc="10255">
                <a:solidFill>
                  <a:srgbClr val="414042"/>
                </a:solidFill>
                <a:latin typeface="RSNQSM+HKGrotesk-Regular"/>
                <a:cs typeface="RSNQSM+HKGrotesk-Regular"/>
              </a:rPr>
              <a:t> </a:t>
            </a:r>
            <a:r>
              <a:rPr dirty="0" sz="3600">
                <a:solidFill>
                  <a:srgbClr val="414042"/>
                </a:solidFill>
                <a:latin typeface="RSNQSM+HKGrotesk-Regular"/>
                <a:cs typeface="RSNQSM+HKGrotesk-Regular"/>
              </a:rPr>
              <a:t>atau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392355" y="5070628"/>
            <a:ext cx="7934272" cy="65335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4844"/>
              </a:lnSpc>
              <a:spcBef>
                <a:spcPts val="0"/>
              </a:spcBef>
              <a:spcAft>
                <a:spcPts val="0"/>
              </a:spcAft>
            </a:pPr>
            <a:r>
              <a:rPr dirty="0" sz="3600">
                <a:solidFill>
                  <a:srgbClr val="414042"/>
                </a:solidFill>
                <a:latin typeface="RSNQSM+HKGrotesk-Regular"/>
                <a:cs typeface="RSNQSM+HKGrotesk-Regular"/>
              </a:rPr>
              <a:t>pengendalian</a:t>
            </a:r>
            <a:r>
              <a:rPr dirty="0" sz="3600" spc="1575">
                <a:solidFill>
                  <a:srgbClr val="414042"/>
                </a:solidFill>
                <a:latin typeface="RSNQSM+HKGrotesk-Regular"/>
                <a:cs typeface="RSNQSM+HKGrotesk-Regular"/>
              </a:rPr>
              <a:t> </a:t>
            </a:r>
            <a:r>
              <a:rPr dirty="0" sz="3600">
                <a:solidFill>
                  <a:srgbClr val="414042"/>
                </a:solidFill>
                <a:latin typeface="RSNQSM+HKGrotesk-Regular"/>
                <a:cs typeface="RSNQSM+HKGrotesk-Regular"/>
              </a:rPr>
              <a:t>manajemen</a:t>
            </a:r>
            <a:r>
              <a:rPr dirty="0" sz="3600" spc="1564">
                <a:solidFill>
                  <a:srgbClr val="414042"/>
                </a:solidFill>
                <a:latin typeface="RSNQSM+HKGrotesk-Regular"/>
                <a:cs typeface="RSNQSM+HKGrotesk-Regular"/>
              </a:rPr>
              <a:t> </a:t>
            </a:r>
            <a:r>
              <a:rPr dirty="0" sz="3600">
                <a:solidFill>
                  <a:srgbClr val="414042"/>
                </a:solidFill>
                <a:latin typeface="RSNQSM+HKGrotesk-Regular"/>
                <a:cs typeface="RSNQSM+HKGrotesk-Regular"/>
              </a:rPr>
              <a:t>merupakan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392355" y="5532908"/>
            <a:ext cx="7934616" cy="296475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4844"/>
              </a:lnSpc>
              <a:spcBef>
                <a:spcPts val="0"/>
              </a:spcBef>
              <a:spcAft>
                <a:spcPts val="0"/>
              </a:spcAft>
            </a:pPr>
            <a:r>
              <a:rPr dirty="0" sz="3600">
                <a:solidFill>
                  <a:srgbClr val="414042"/>
                </a:solidFill>
                <a:latin typeface="FSOPRV+HKGrotesk-Regular,Bold"/>
                <a:cs typeface="FSOPRV+HKGrotesk-Regular,Bold"/>
              </a:rPr>
              <a:t>kegiatan</a:t>
            </a:r>
            <a:r>
              <a:rPr dirty="0" sz="3600" spc="8889">
                <a:solidFill>
                  <a:srgbClr val="414042"/>
                </a:solidFill>
                <a:latin typeface="FSOPRV+HKGrotesk-Regular,Bold"/>
                <a:cs typeface="FSOPRV+HKGrotesk-Regular,Bold"/>
              </a:rPr>
              <a:t> </a:t>
            </a:r>
            <a:r>
              <a:rPr dirty="0" sz="3600">
                <a:solidFill>
                  <a:srgbClr val="414042"/>
                </a:solidFill>
                <a:latin typeface="FSOPRV+HKGrotesk-Regular,Bold"/>
                <a:cs typeface="FSOPRV+HKGrotesk-Regular,Bold"/>
              </a:rPr>
              <a:t>manajemen</a:t>
            </a:r>
            <a:r>
              <a:rPr dirty="0" sz="3600" spc="8884">
                <a:solidFill>
                  <a:srgbClr val="414042"/>
                </a:solidFill>
                <a:latin typeface="FSOPRV+HKGrotesk-Regular,Bold"/>
                <a:cs typeface="FSOPRV+HKGrotesk-Regular,Bold"/>
              </a:rPr>
              <a:t> </a:t>
            </a:r>
            <a:r>
              <a:rPr dirty="0" sz="3600">
                <a:solidFill>
                  <a:srgbClr val="414042"/>
                </a:solidFill>
                <a:latin typeface="FSOPRV+HKGrotesk-Regular,Bold"/>
                <a:cs typeface="FSOPRV+HKGrotesk-Regular,Bold"/>
              </a:rPr>
              <a:t>tingkat</a:t>
            </a:r>
          </a:p>
          <a:p>
            <a:pPr marL="0" marR="0">
              <a:lnSpc>
                <a:spcPts val="3639"/>
              </a:lnSpc>
              <a:spcBef>
                <a:spcPts val="50"/>
              </a:spcBef>
              <a:spcAft>
                <a:spcPts val="0"/>
              </a:spcAft>
            </a:pPr>
            <a:r>
              <a:rPr dirty="0" sz="3600">
                <a:solidFill>
                  <a:srgbClr val="414042"/>
                </a:solidFill>
                <a:latin typeface="FSOPRV+HKGrotesk-Regular,Bold"/>
                <a:cs typeface="FSOPRV+HKGrotesk-Regular,Bold"/>
              </a:rPr>
              <a:t>menengah</a:t>
            </a:r>
            <a:r>
              <a:rPr dirty="0" sz="3600">
                <a:solidFill>
                  <a:srgbClr val="414042"/>
                </a:solidFill>
                <a:latin typeface="RSNQSM+HKGrotesk-Regular"/>
                <a:cs typeface="RSNQSM+HKGrotesk-Regular"/>
              </a:rPr>
              <a:t>,</a:t>
            </a:r>
            <a:r>
              <a:rPr dirty="0" sz="3600" spc="380">
                <a:solidFill>
                  <a:srgbClr val="414042"/>
                </a:solidFill>
                <a:latin typeface="RSNQSM+HKGrotesk-Regular"/>
                <a:cs typeface="RSNQSM+HKGrotesk-Regular"/>
              </a:rPr>
              <a:t> </a:t>
            </a:r>
            <a:r>
              <a:rPr dirty="0" sz="3600">
                <a:solidFill>
                  <a:srgbClr val="414042"/>
                </a:solidFill>
                <a:latin typeface="RSNQSM+HKGrotesk-Regular"/>
                <a:cs typeface="RSNQSM+HKGrotesk-Regular"/>
              </a:rPr>
              <a:t>dimana</a:t>
            </a:r>
            <a:r>
              <a:rPr dirty="0" sz="3600" spc="394">
                <a:solidFill>
                  <a:srgbClr val="414042"/>
                </a:solidFill>
                <a:latin typeface="RSNQSM+HKGrotesk-Regular"/>
                <a:cs typeface="RSNQSM+HKGrotesk-Regular"/>
              </a:rPr>
              <a:t> </a:t>
            </a:r>
            <a:r>
              <a:rPr dirty="0" sz="3600">
                <a:solidFill>
                  <a:srgbClr val="414042"/>
                </a:solidFill>
                <a:latin typeface="RSNQSM+HKGrotesk-Regular"/>
                <a:cs typeface="RSNQSM+HKGrotesk-Regular"/>
              </a:rPr>
              <a:t>manajemen</a:t>
            </a:r>
            <a:r>
              <a:rPr dirty="0" sz="3600" spc="391">
                <a:solidFill>
                  <a:srgbClr val="414042"/>
                </a:solidFill>
                <a:latin typeface="RSNQSM+HKGrotesk-Regular"/>
                <a:cs typeface="RSNQSM+HKGrotesk-Regular"/>
              </a:rPr>
              <a:t> </a:t>
            </a:r>
            <a:r>
              <a:rPr dirty="0" sz="3600">
                <a:solidFill>
                  <a:srgbClr val="414042"/>
                </a:solidFill>
                <a:latin typeface="RSNQSM+HKGrotesk-Regular"/>
                <a:cs typeface="RSNQSM+HKGrotesk-Regular"/>
              </a:rPr>
              <a:t>tingkat</a:t>
            </a:r>
          </a:p>
          <a:p>
            <a:pPr marL="0" marR="0">
              <a:lnSpc>
                <a:spcPts val="3639"/>
              </a:lnSpc>
              <a:spcBef>
                <a:spcPts val="0"/>
              </a:spcBef>
              <a:spcAft>
                <a:spcPts val="0"/>
              </a:spcAft>
            </a:pPr>
            <a:r>
              <a:rPr dirty="0" sz="3600">
                <a:solidFill>
                  <a:srgbClr val="414042"/>
                </a:solidFill>
                <a:latin typeface="RSNQSM+HKGrotesk-Regular"/>
                <a:cs typeface="RSNQSM+HKGrotesk-Regular"/>
              </a:rPr>
              <a:t>ini</a:t>
            </a:r>
            <a:r>
              <a:rPr dirty="0" sz="3600" spc="619">
                <a:solidFill>
                  <a:srgbClr val="414042"/>
                </a:solidFill>
                <a:latin typeface="RSNQSM+HKGrotesk-Regular"/>
                <a:cs typeface="RSNQSM+HKGrotesk-Regular"/>
              </a:rPr>
              <a:t> </a:t>
            </a:r>
            <a:r>
              <a:rPr dirty="0" sz="3600">
                <a:solidFill>
                  <a:srgbClr val="414042"/>
                </a:solidFill>
                <a:latin typeface="RSNQSM+HKGrotesk-Regular"/>
                <a:cs typeface="RSNQSM+HKGrotesk-Regular"/>
              </a:rPr>
              <a:t>menjalankan</a:t>
            </a:r>
            <a:r>
              <a:rPr dirty="0" sz="3600" spc="609">
                <a:solidFill>
                  <a:srgbClr val="414042"/>
                </a:solidFill>
                <a:latin typeface="RSNQSM+HKGrotesk-Regular"/>
                <a:cs typeface="RSNQSM+HKGrotesk-Regular"/>
              </a:rPr>
              <a:t> </a:t>
            </a:r>
            <a:r>
              <a:rPr dirty="0" sz="3600">
                <a:solidFill>
                  <a:srgbClr val="414042"/>
                </a:solidFill>
                <a:latin typeface="RSNQSM+HKGrotesk-Regular"/>
                <a:cs typeface="RSNQSM+HKGrotesk-Regular"/>
              </a:rPr>
              <a:t>taktik</a:t>
            </a:r>
            <a:r>
              <a:rPr dirty="0" sz="3600" spc="623">
                <a:solidFill>
                  <a:srgbClr val="414042"/>
                </a:solidFill>
                <a:latin typeface="RSNQSM+HKGrotesk-Regular"/>
                <a:cs typeface="RSNQSM+HKGrotesk-Regular"/>
              </a:rPr>
              <a:t> </a:t>
            </a:r>
            <a:r>
              <a:rPr dirty="0" sz="3600">
                <a:solidFill>
                  <a:srgbClr val="414042"/>
                </a:solidFill>
                <a:latin typeface="RSNQSM+HKGrotesk-Regular"/>
                <a:cs typeface="RSNQSM+HKGrotesk-Regular"/>
              </a:rPr>
              <a:t>dengan</a:t>
            </a:r>
            <a:r>
              <a:rPr dirty="0" sz="3600" spc="611">
                <a:solidFill>
                  <a:srgbClr val="414042"/>
                </a:solidFill>
                <a:latin typeface="RSNQSM+HKGrotesk-Regular"/>
                <a:cs typeface="RSNQSM+HKGrotesk-Regular"/>
              </a:rPr>
              <a:t> </a:t>
            </a:r>
            <a:r>
              <a:rPr dirty="0" sz="3600">
                <a:solidFill>
                  <a:srgbClr val="414042"/>
                </a:solidFill>
                <a:latin typeface="RSNQSM+HKGrotesk-Regular"/>
                <a:cs typeface="RSNQSM+HKGrotesk-Regular"/>
              </a:rPr>
              <a:t>strategi</a:t>
            </a:r>
          </a:p>
          <a:p>
            <a:pPr marL="0" marR="0">
              <a:lnSpc>
                <a:spcPts val="3639"/>
              </a:lnSpc>
              <a:spcBef>
                <a:spcPts val="50"/>
              </a:spcBef>
              <a:spcAft>
                <a:spcPts val="0"/>
              </a:spcAft>
            </a:pPr>
            <a:r>
              <a:rPr dirty="0" sz="3600">
                <a:solidFill>
                  <a:srgbClr val="414042"/>
                </a:solidFill>
                <a:latin typeface="RSNQSM+HKGrotesk-Regular"/>
                <a:cs typeface="RSNQSM+HKGrotesk-Regular"/>
              </a:rPr>
              <a:t>yang</a:t>
            </a:r>
            <a:r>
              <a:rPr dirty="0" sz="3600" spc="544">
                <a:solidFill>
                  <a:srgbClr val="414042"/>
                </a:solidFill>
                <a:latin typeface="RSNQSM+HKGrotesk-Regular"/>
                <a:cs typeface="RSNQSM+HKGrotesk-Regular"/>
              </a:rPr>
              <a:t> </a:t>
            </a:r>
            <a:r>
              <a:rPr dirty="0" sz="3600">
                <a:solidFill>
                  <a:srgbClr val="414042"/>
                </a:solidFill>
                <a:latin typeface="RSNQSM+HKGrotesk-Regular"/>
                <a:cs typeface="RSNQSM+HKGrotesk-Regular"/>
              </a:rPr>
              <a:t>telah</a:t>
            </a:r>
            <a:r>
              <a:rPr dirty="0" sz="3600" spc="565">
                <a:solidFill>
                  <a:srgbClr val="414042"/>
                </a:solidFill>
                <a:latin typeface="RSNQSM+HKGrotesk-Regular"/>
                <a:cs typeface="RSNQSM+HKGrotesk-Regular"/>
              </a:rPr>
              <a:t> </a:t>
            </a:r>
            <a:r>
              <a:rPr dirty="0" sz="3600">
                <a:solidFill>
                  <a:srgbClr val="414042"/>
                </a:solidFill>
                <a:latin typeface="RSNQSM+HKGrotesk-Regular"/>
                <a:cs typeface="RSNQSM+HKGrotesk-Regular"/>
              </a:rPr>
              <a:t>ditetapkan,</a:t>
            </a:r>
            <a:r>
              <a:rPr dirty="0" sz="3600" spc="569">
                <a:solidFill>
                  <a:srgbClr val="414042"/>
                </a:solidFill>
                <a:latin typeface="RSNQSM+HKGrotesk-Regular"/>
                <a:cs typeface="RSNQSM+HKGrotesk-Regular"/>
              </a:rPr>
              <a:t> </a:t>
            </a:r>
            <a:r>
              <a:rPr dirty="0" sz="3600">
                <a:solidFill>
                  <a:srgbClr val="414042"/>
                </a:solidFill>
                <a:latin typeface="RSNQSM+HKGrotesk-Regular"/>
                <a:cs typeface="RSNQSM+HKGrotesk-Regular"/>
              </a:rPr>
              <a:t>apakah</a:t>
            </a:r>
            <a:r>
              <a:rPr dirty="0" sz="3600" spc="550">
                <a:solidFill>
                  <a:srgbClr val="414042"/>
                </a:solidFill>
                <a:latin typeface="RSNQSM+HKGrotesk-Regular"/>
                <a:cs typeface="RSNQSM+HKGrotesk-Regular"/>
              </a:rPr>
              <a:t> </a:t>
            </a:r>
            <a:r>
              <a:rPr dirty="0" sz="3600">
                <a:solidFill>
                  <a:srgbClr val="414042"/>
                </a:solidFill>
                <a:latin typeface="RSNQSM+HKGrotesk-Regular"/>
                <a:cs typeface="RSNQSM+HKGrotesk-Regular"/>
              </a:rPr>
              <a:t>strategi</a:t>
            </a:r>
          </a:p>
          <a:p>
            <a:pPr marL="0" marR="0">
              <a:lnSpc>
                <a:spcPts val="3640"/>
              </a:lnSpc>
              <a:spcBef>
                <a:spcPts val="0"/>
              </a:spcBef>
              <a:spcAft>
                <a:spcPts val="0"/>
              </a:spcAft>
            </a:pPr>
            <a:r>
              <a:rPr dirty="0" sz="3600">
                <a:solidFill>
                  <a:srgbClr val="414042"/>
                </a:solidFill>
                <a:latin typeface="RSNQSM+HKGrotesk-Regular"/>
                <a:cs typeface="RSNQSM+HKGrotesk-Regular"/>
              </a:rPr>
              <a:t>tersebut</a:t>
            </a:r>
            <a:r>
              <a:rPr dirty="0" sz="3600" spc="913">
                <a:solidFill>
                  <a:srgbClr val="414042"/>
                </a:solidFill>
                <a:latin typeface="RSNQSM+HKGrotesk-Regular"/>
                <a:cs typeface="RSNQSM+HKGrotesk-Regular"/>
              </a:rPr>
              <a:t> </a:t>
            </a:r>
            <a:r>
              <a:rPr dirty="0" sz="3600">
                <a:solidFill>
                  <a:srgbClr val="414042"/>
                </a:solidFill>
                <a:latin typeface="RSNQSM+HKGrotesk-Regular"/>
                <a:cs typeface="RSNQSM+HKGrotesk-Regular"/>
              </a:rPr>
              <a:t>bisa</a:t>
            </a:r>
            <a:r>
              <a:rPr dirty="0" sz="3600" spc="894">
                <a:solidFill>
                  <a:srgbClr val="414042"/>
                </a:solidFill>
                <a:latin typeface="RSNQSM+HKGrotesk-Regular"/>
                <a:cs typeface="RSNQSM+HKGrotesk-Regular"/>
              </a:rPr>
              <a:t> </a:t>
            </a:r>
            <a:r>
              <a:rPr dirty="0" sz="3600">
                <a:solidFill>
                  <a:srgbClr val="414042"/>
                </a:solidFill>
                <a:latin typeface="RSNQSM+HKGrotesk-Regular"/>
                <a:cs typeface="RSNQSM+HKGrotesk-Regular"/>
              </a:rPr>
              <a:t>berjalan</a:t>
            </a:r>
            <a:r>
              <a:rPr dirty="0" sz="3600" spc="894">
                <a:solidFill>
                  <a:srgbClr val="414042"/>
                </a:solidFill>
                <a:latin typeface="RSNQSM+HKGrotesk-Regular"/>
                <a:cs typeface="RSNQSM+HKGrotesk-Regular"/>
              </a:rPr>
              <a:t> </a:t>
            </a:r>
            <a:r>
              <a:rPr dirty="0" sz="3600">
                <a:solidFill>
                  <a:srgbClr val="414042"/>
                </a:solidFill>
                <a:latin typeface="RSNQSM+HKGrotesk-Regular"/>
                <a:cs typeface="RSNQSM+HKGrotesk-Regular"/>
              </a:rPr>
              <a:t>dengan</a:t>
            </a:r>
            <a:r>
              <a:rPr dirty="0" sz="3600" spc="880">
                <a:solidFill>
                  <a:srgbClr val="414042"/>
                </a:solidFill>
                <a:latin typeface="RSNQSM+HKGrotesk-Regular"/>
                <a:cs typeface="RSNQSM+HKGrotesk-Regular"/>
              </a:rPr>
              <a:t> </a:t>
            </a:r>
            <a:r>
              <a:rPr dirty="0" sz="3600">
                <a:solidFill>
                  <a:srgbClr val="414042"/>
                </a:solidFill>
                <a:latin typeface="RSNQSM+HKGrotesk-Regular"/>
                <a:cs typeface="RSNQSM+HKGrotesk-Regular"/>
              </a:rPr>
              <a:t>efektif,</a:t>
            </a:r>
          </a:p>
          <a:p>
            <a:pPr marL="0" marR="0">
              <a:lnSpc>
                <a:spcPts val="3640"/>
              </a:lnSpc>
              <a:spcBef>
                <a:spcPts val="0"/>
              </a:spcBef>
              <a:spcAft>
                <a:spcPts val="0"/>
              </a:spcAft>
            </a:pPr>
            <a:r>
              <a:rPr dirty="0" sz="3600">
                <a:solidFill>
                  <a:srgbClr val="414042"/>
                </a:solidFill>
                <a:latin typeface="RSNQSM+HKGrotesk-Regular"/>
                <a:cs typeface="RSNQSM+HKGrotesk-Regular"/>
              </a:rPr>
              <a:t>efisien,</a:t>
            </a:r>
            <a:r>
              <a:rPr dirty="0" sz="3600">
                <a:solidFill>
                  <a:srgbClr val="414042"/>
                </a:solidFill>
                <a:latin typeface="RSNQSM+HKGrotesk-Regular"/>
                <a:cs typeface="RSNQSM+HKGrotesk-Regular"/>
              </a:rPr>
              <a:t> </a:t>
            </a:r>
            <a:r>
              <a:rPr dirty="0" sz="3600">
                <a:solidFill>
                  <a:srgbClr val="414042"/>
                </a:solidFill>
                <a:latin typeface="RSNQSM+HKGrotesk-Regular"/>
                <a:cs typeface="RSNQSM+HKGrotesk-Regular"/>
              </a:rPr>
              <a:t>sistematis</a:t>
            </a:r>
            <a:r>
              <a:rPr dirty="0" sz="3600">
                <a:solidFill>
                  <a:srgbClr val="414042"/>
                </a:solidFill>
                <a:latin typeface="RSNQSM+HKGrotesk-Regular"/>
                <a:cs typeface="RSNQSM+HKGrotesk-Regular"/>
              </a:rPr>
              <a:t> </a:t>
            </a:r>
            <a:r>
              <a:rPr dirty="0" sz="3600">
                <a:solidFill>
                  <a:srgbClr val="414042"/>
                </a:solidFill>
                <a:latin typeface="RSNQSM+HKGrotesk-Regular"/>
                <a:cs typeface="RSNQSM+HKGrotesk-Regular"/>
              </a:rPr>
              <a:t>dan</a:t>
            </a:r>
            <a:r>
              <a:rPr dirty="0" sz="3600">
                <a:solidFill>
                  <a:srgbClr val="414042"/>
                </a:solidFill>
                <a:latin typeface="RSNQSM+HKGrotesk-Regular"/>
                <a:cs typeface="RSNQSM+HKGrotesk-Regular"/>
              </a:rPr>
              <a:t> </a:t>
            </a:r>
            <a:r>
              <a:rPr dirty="0" sz="3600">
                <a:solidFill>
                  <a:srgbClr val="414042"/>
                </a:solidFill>
                <a:latin typeface="RSNQSM+HKGrotesk-Regular"/>
                <a:cs typeface="RSNQSM+HKGrotesk-Regular"/>
              </a:rPr>
              <a:t>berhasil.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314512" y="1134242"/>
            <a:ext cx="8796759" cy="66813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4960"/>
              </a:lnSpc>
              <a:spcBef>
                <a:spcPts val="0"/>
              </a:spcBef>
              <a:spcAft>
                <a:spcPts val="0"/>
              </a:spcAft>
            </a:pPr>
            <a:r>
              <a:rPr dirty="0" sz="5000">
                <a:solidFill>
                  <a:srgbClr val="000000"/>
                </a:solidFill>
                <a:latin typeface="FIRNFB+ArialMT"/>
                <a:cs typeface="FIRNFB+ArialMT"/>
              </a:rPr>
              <a:t>Cakupan</a:t>
            </a:r>
            <a:r>
              <a:rPr dirty="0" sz="5000">
                <a:solidFill>
                  <a:srgbClr val="000000"/>
                </a:solidFill>
                <a:latin typeface="FIRNFB+ArialMT"/>
                <a:cs typeface="FIRNFB+ArialMT"/>
              </a:rPr>
              <a:t> </a:t>
            </a:r>
            <a:r>
              <a:rPr dirty="0" sz="5000">
                <a:solidFill>
                  <a:srgbClr val="000000"/>
                </a:solidFill>
                <a:latin typeface="FIRNFB+ArialMT"/>
                <a:cs typeface="FIRNFB+ArialMT"/>
              </a:rPr>
              <a:t>Management</a:t>
            </a:r>
            <a:r>
              <a:rPr dirty="0" sz="5000">
                <a:solidFill>
                  <a:srgbClr val="000000"/>
                </a:solidFill>
                <a:latin typeface="FIRNFB+ArialMT"/>
                <a:cs typeface="FIRNFB+ArialMT"/>
              </a:rPr>
              <a:t> </a:t>
            </a:r>
            <a:r>
              <a:rPr dirty="0" sz="5000">
                <a:solidFill>
                  <a:srgbClr val="000000"/>
                </a:solidFill>
                <a:latin typeface="FIRNFB+ArialMT"/>
                <a:cs typeface="FIRNFB+ArialMT"/>
              </a:rPr>
              <a:t>Control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828249" y="2774886"/>
            <a:ext cx="570396" cy="78381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5871"/>
              </a:lnSpc>
              <a:spcBef>
                <a:spcPts val="0"/>
              </a:spcBef>
              <a:spcAft>
                <a:spcPts val="0"/>
              </a:spcAft>
            </a:pPr>
            <a:r>
              <a:rPr dirty="0" sz="5900">
                <a:solidFill>
                  <a:srgbClr val="a66735"/>
                </a:solidFill>
                <a:latin typeface="FIRNFB+ArialMT"/>
                <a:cs typeface="FIRNFB+ArialMT"/>
              </a:rPr>
              <a:t>1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2819400" y="2912756"/>
            <a:ext cx="2896492" cy="49172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3571"/>
              </a:lnSpc>
              <a:spcBef>
                <a:spcPts val="0"/>
              </a:spcBef>
              <a:spcAft>
                <a:spcPts val="0"/>
              </a:spcAft>
            </a:pPr>
            <a:r>
              <a:rPr dirty="0" sz="3600">
                <a:solidFill>
                  <a:srgbClr val="000000"/>
                </a:solidFill>
                <a:latin typeface="FIRNFB+ArialMT"/>
                <a:cs typeface="FIRNFB+ArialMT"/>
              </a:rPr>
              <a:t>Programming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749029" y="4249013"/>
            <a:ext cx="605502" cy="3714622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5105" marR="0">
              <a:lnSpc>
                <a:spcPts val="5871"/>
              </a:lnSpc>
              <a:spcBef>
                <a:spcPts val="0"/>
              </a:spcBef>
              <a:spcAft>
                <a:spcPts val="0"/>
              </a:spcAft>
            </a:pPr>
            <a:r>
              <a:rPr dirty="0" sz="5900">
                <a:solidFill>
                  <a:srgbClr val="243e4d"/>
                </a:solidFill>
                <a:latin typeface="FIRNFB+ArialMT"/>
                <a:cs typeface="FIRNFB+ArialMT"/>
              </a:rPr>
              <a:t>2</a:t>
            </a:r>
          </a:p>
          <a:p>
            <a:pPr marL="0" marR="0">
              <a:lnSpc>
                <a:spcPts val="5871"/>
              </a:lnSpc>
              <a:spcBef>
                <a:spcPts val="5913"/>
              </a:spcBef>
              <a:spcAft>
                <a:spcPts val="0"/>
              </a:spcAft>
            </a:pPr>
            <a:r>
              <a:rPr dirty="0" sz="5900">
                <a:solidFill>
                  <a:srgbClr val="dcb07b"/>
                </a:solidFill>
                <a:latin typeface="FIRNFB+ArialMT"/>
                <a:cs typeface="FIRNFB+ArialMT"/>
              </a:rPr>
              <a:t>3</a:t>
            </a:r>
          </a:p>
          <a:p>
            <a:pPr marL="0" marR="0">
              <a:lnSpc>
                <a:spcPts val="5871"/>
              </a:lnSpc>
              <a:spcBef>
                <a:spcPts val="5320"/>
              </a:spcBef>
              <a:spcAft>
                <a:spcPts val="0"/>
              </a:spcAft>
            </a:pPr>
            <a:r>
              <a:rPr dirty="0" sz="5900">
                <a:solidFill>
                  <a:srgbClr val="95b3d7"/>
                </a:solidFill>
                <a:latin typeface="FIRNFB+ArialMT"/>
                <a:cs typeface="FIRNFB+ArialMT"/>
              </a:rPr>
              <a:t>4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2854636" y="4387861"/>
            <a:ext cx="2338610" cy="49172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3571"/>
              </a:lnSpc>
              <a:spcBef>
                <a:spcPts val="0"/>
              </a:spcBef>
              <a:spcAft>
                <a:spcPts val="0"/>
              </a:spcAft>
            </a:pPr>
            <a:r>
              <a:rPr dirty="0" sz="3600">
                <a:solidFill>
                  <a:srgbClr val="000000"/>
                </a:solidFill>
                <a:latin typeface="FIRNFB+ArialMT"/>
                <a:cs typeface="FIRNFB+ArialMT"/>
              </a:rPr>
              <a:t>Budgetting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2854635" y="5778824"/>
            <a:ext cx="5969735" cy="49172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3571"/>
              </a:lnSpc>
              <a:spcBef>
                <a:spcPts val="0"/>
              </a:spcBef>
              <a:spcAft>
                <a:spcPts val="0"/>
              </a:spcAft>
            </a:pPr>
            <a:r>
              <a:rPr dirty="0" sz="3600">
                <a:solidFill>
                  <a:srgbClr val="000000"/>
                </a:solidFill>
                <a:latin typeface="FIRNFB+ArialMT"/>
                <a:cs typeface="FIRNFB+ArialMT"/>
              </a:rPr>
              <a:t>Operating</a:t>
            </a:r>
            <a:r>
              <a:rPr dirty="0" sz="3600">
                <a:solidFill>
                  <a:srgbClr val="000000"/>
                </a:solidFill>
                <a:latin typeface="FIRNFB+ArialMT"/>
                <a:cs typeface="FIRNFB+ArialMT"/>
              </a:rPr>
              <a:t> </a:t>
            </a:r>
            <a:r>
              <a:rPr dirty="0" sz="3600">
                <a:solidFill>
                  <a:srgbClr val="000000"/>
                </a:solidFill>
                <a:latin typeface="FIRNFB+ArialMT"/>
                <a:cs typeface="FIRNFB+ArialMT"/>
              </a:rPr>
              <a:t>and</a:t>
            </a:r>
            <a:r>
              <a:rPr dirty="0" sz="3600">
                <a:solidFill>
                  <a:srgbClr val="000000"/>
                </a:solidFill>
                <a:latin typeface="FIRNFB+ArialMT"/>
                <a:cs typeface="FIRNFB+ArialMT"/>
              </a:rPr>
              <a:t> </a:t>
            </a:r>
            <a:r>
              <a:rPr dirty="0" sz="3600">
                <a:solidFill>
                  <a:srgbClr val="000000"/>
                </a:solidFill>
                <a:latin typeface="FIRNFB+ArialMT"/>
                <a:cs typeface="FIRNFB+ArialMT"/>
              </a:rPr>
              <a:t>Measurement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2778436" y="7244881"/>
            <a:ext cx="4851501" cy="49172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3571"/>
              </a:lnSpc>
              <a:spcBef>
                <a:spcPts val="0"/>
              </a:spcBef>
              <a:spcAft>
                <a:spcPts val="0"/>
              </a:spcAft>
            </a:pPr>
            <a:r>
              <a:rPr dirty="0" sz="3600">
                <a:solidFill>
                  <a:srgbClr val="000000"/>
                </a:solidFill>
                <a:latin typeface="FIRNFB+ArialMT"/>
                <a:cs typeface="FIRNFB+ArialMT"/>
              </a:rPr>
              <a:t>Reporting</a:t>
            </a:r>
            <a:r>
              <a:rPr dirty="0" sz="3600">
                <a:solidFill>
                  <a:srgbClr val="000000"/>
                </a:solidFill>
                <a:latin typeface="FIRNFB+ArialMT"/>
                <a:cs typeface="FIRNFB+ArialMT"/>
              </a:rPr>
              <a:t> </a:t>
            </a:r>
            <a:r>
              <a:rPr dirty="0" sz="3600">
                <a:solidFill>
                  <a:srgbClr val="000000"/>
                </a:solidFill>
                <a:latin typeface="FIRNFB+ArialMT"/>
                <a:cs typeface="FIRNFB+ArialMT"/>
              </a:rPr>
              <a:t>and</a:t>
            </a:r>
            <a:r>
              <a:rPr dirty="0" sz="3600">
                <a:solidFill>
                  <a:srgbClr val="000000"/>
                </a:solidFill>
                <a:latin typeface="FIRNFB+ArialMT"/>
                <a:cs typeface="FIRNFB+ArialMT"/>
              </a:rPr>
              <a:t> </a:t>
            </a:r>
            <a:r>
              <a:rPr dirty="0" sz="3600">
                <a:solidFill>
                  <a:srgbClr val="000000"/>
                </a:solidFill>
                <a:latin typeface="FIRNFB+ArialMT"/>
                <a:cs typeface="FIRNFB+ArialMT"/>
              </a:rPr>
              <a:t>Analysis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6385739" y="2236084"/>
            <a:ext cx="6090008" cy="960983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7266"/>
              </a:lnSpc>
              <a:spcBef>
                <a:spcPts val="0"/>
              </a:spcBef>
              <a:spcAft>
                <a:spcPts val="0"/>
              </a:spcAft>
            </a:pPr>
            <a:r>
              <a:rPr dirty="0" sz="5400">
                <a:solidFill>
                  <a:srgbClr val="ffffff"/>
                </a:solidFill>
                <a:latin typeface="RSNQSM+HKGrotesk-Regular"/>
                <a:cs typeface="RSNQSM+HKGrotesk-Regular"/>
              </a:rPr>
              <a:t>Operational</a:t>
            </a:r>
            <a:r>
              <a:rPr dirty="0" sz="5400">
                <a:solidFill>
                  <a:srgbClr val="ffffff"/>
                </a:solidFill>
                <a:latin typeface="RSNQSM+HKGrotesk-Regular"/>
                <a:cs typeface="RSNQSM+HKGrotesk-Regular"/>
              </a:rPr>
              <a:t> </a:t>
            </a:r>
            <a:r>
              <a:rPr dirty="0" sz="5400">
                <a:solidFill>
                  <a:srgbClr val="ffffff"/>
                </a:solidFill>
                <a:latin typeface="RSNQSM+HKGrotesk-Regular"/>
                <a:cs typeface="RSNQSM+HKGrotesk-Regular"/>
              </a:rPr>
              <a:t>Control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667000" y="5462785"/>
            <a:ext cx="760483" cy="76358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5712"/>
              </a:lnSpc>
              <a:spcBef>
                <a:spcPts val="0"/>
              </a:spcBef>
              <a:spcAft>
                <a:spcPts val="0"/>
              </a:spcAft>
            </a:pPr>
            <a:r>
              <a:rPr dirty="0" sz="4250">
                <a:solidFill>
                  <a:srgbClr val="e5ce4b"/>
                </a:solidFill>
                <a:latin typeface="RSNQSM+HKGrotesk-Regular"/>
                <a:cs typeface="RSNQSM+HKGrotesk-Regular"/>
              </a:rPr>
              <a:t>01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9417843" y="5462785"/>
            <a:ext cx="760483" cy="76358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5712"/>
              </a:lnSpc>
              <a:spcBef>
                <a:spcPts val="0"/>
              </a:spcBef>
              <a:spcAft>
                <a:spcPts val="0"/>
              </a:spcAft>
            </a:pPr>
            <a:r>
              <a:rPr dirty="0" sz="4250">
                <a:solidFill>
                  <a:srgbClr val="e5ce4b"/>
                </a:solidFill>
                <a:latin typeface="RSNQSM+HKGrotesk-Regular"/>
                <a:cs typeface="RSNQSM+HKGrotesk-Regular"/>
              </a:rPr>
              <a:t>02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666999" y="6592592"/>
            <a:ext cx="2039279" cy="46536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3364"/>
              </a:lnSpc>
              <a:spcBef>
                <a:spcPts val="0"/>
              </a:spcBef>
              <a:spcAft>
                <a:spcPts val="0"/>
              </a:spcAft>
            </a:pPr>
            <a:r>
              <a:rPr dirty="0" sz="2500" spc="210">
                <a:solidFill>
                  <a:srgbClr val="555555"/>
                </a:solidFill>
                <a:latin typeface="RSNQSM+HKGrotesk-Regular"/>
                <a:cs typeface="RSNQSM+HKGrotesk-Regular"/>
              </a:rPr>
              <a:t>Operational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5467152" y="6592592"/>
            <a:ext cx="1361671" cy="46536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3364"/>
              </a:lnSpc>
              <a:spcBef>
                <a:spcPts val="0"/>
              </a:spcBef>
              <a:spcAft>
                <a:spcPts val="0"/>
              </a:spcAft>
            </a:pPr>
            <a:r>
              <a:rPr dirty="0" sz="2500" spc="210">
                <a:solidFill>
                  <a:srgbClr val="555555"/>
                </a:solidFill>
                <a:latin typeface="RSNQSM+HKGrotesk-Regular"/>
                <a:cs typeface="RSNQSM+HKGrotesk-Regular"/>
              </a:rPr>
              <a:t>Control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7589696" y="6592592"/>
            <a:ext cx="827979" cy="46536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3364"/>
              </a:lnSpc>
              <a:spcBef>
                <a:spcPts val="0"/>
              </a:spcBef>
              <a:spcAft>
                <a:spcPts val="0"/>
              </a:spcAft>
            </a:pPr>
            <a:r>
              <a:rPr dirty="0" sz="2500" spc="210">
                <a:solidFill>
                  <a:srgbClr val="555555"/>
                </a:solidFill>
                <a:latin typeface="RSNQSM+HKGrotesk-Regular"/>
                <a:cs typeface="RSNQSM+HKGrotesk-Regular"/>
              </a:rPr>
              <a:t>atau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9417843" y="6592592"/>
            <a:ext cx="5751621" cy="46536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3364"/>
              </a:lnSpc>
              <a:spcBef>
                <a:spcPts val="0"/>
              </a:spcBef>
              <a:spcAft>
                <a:spcPts val="0"/>
              </a:spcAft>
            </a:pPr>
            <a:r>
              <a:rPr dirty="0" sz="2500" spc="209">
                <a:solidFill>
                  <a:srgbClr val="555555"/>
                </a:solidFill>
                <a:latin typeface="RSNQSM+HKGrotesk-Regular"/>
                <a:cs typeface="RSNQSM+HKGrotesk-Regular"/>
              </a:rPr>
              <a:t>Melibatkan</a:t>
            </a:r>
            <a:r>
              <a:rPr dirty="0" sz="2500" spc="3691">
                <a:solidFill>
                  <a:srgbClr val="555555"/>
                </a:solidFill>
                <a:latin typeface="RSNQSM+HKGrotesk-Regular"/>
                <a:cs typeface="RSNQSM+HKGrotesk-Regular"/>
              </a:rPr>
              <a:t> </a:t>
            </a:r>
            <a:r>
              <a:rPr dirty="0" sz="2500" spc="210">
                <a:solidFill>
                  <a:srgbClr val="555555"/>
                </a:solidFill>
                <a:latin typeface="RSNQSM+HKGrotesk-Regular"/>
                <a:cs typeface="RSNQSM+HKGrotesk-Regular"/>
              </a:rPr>
              <a:t>prosedur</a:t>
            </a:r>
            <a:r>
              <a:rPr dirty="0" sz="2500" spc="3686">
                <a:solidFill>
                  <a:srgbClr val="555555"/>
                </a:solidFill>
                <a:latin typeface="RSNQSM+HKGrotesk-Regular"/>
                <a:cs typeface="RSNQSM+HKGrotesk-Regular"/>
              </a:rPr>
              <a:t> </a:t>
            </a:r>
            <a:r>
              <a:rPr dirty="0" sz="2500" spc="210">
                <a:solidFill>
                  <a:srgbClr val="555555"/>
                </a:solidFill>
                <a:latin typeface="RSNQSM+HKGrotesk-Regular"/>
                <a:cs typeface="RSNQSM+HKGrotesk-Regular"/>
              </a:rPr>
              <a:t>maupun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2666999" y="6969909"/>
            <a:ext cx="2271771" cy="46536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3364"/>
              </a:lnSpc>
              <a:spcBef>
                <a:spcPts val="0"/>
              </a:spcBef>
              <a:spcAft>
                <a:spcPts val="0"/>
              </a:spcAft>
            </a:pPr>
            <a:r>
              <a:rPr dirty="0" sz="2500" spc="210">
                <a:solidFill>
                  <a:srgbClr val="555555"/>
                </a:solidFill>
                <a:latin typeface="RSNQSM+HKGrotesk-Regular"/>
                <a:cs typeface="RSNQSM+HKGrotesk-Regular"/>
              </a:rPr>
              <a:t>pengendalian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6409041" y="6969909"/>
            <a:ext cx="2008165" cy="46536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3364"/>
              </a:lnSpc>
              <a:spcBef>
                <a:spcPts val="0"/>
              </a:spcBef>
              <a:spcAft>
                <a:spcPts val="0"/>
              </a:spcAft>
            </a:pPr>
            <a:r>
              <a:rPr dirty="0" sz="2500" spc="210">
                <a:solidFill>
                  <a:srgbClr val="555555"/>
                </a:solidFill>
                <a:latin typeface="RSNQSM+HKGrotesk-Regular"/>
                <a:cs typeface="RSNQSM+HKGrotesk-Regular"/>
              </a:rPr>
              <a:t>operasional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9417843" y="6969909"/>
            <a:ext cx="5752256" cy="310658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3364"/>
              </a:lnSpc>
              <a:spcBef>
                <a:spcPts val="0"/>
              </a:spcBef>
              <a:spcAft>
                <a:spcPts val="0"/>
              </a:spcAft>
            </a:pPr>
            <a:r>
              <a:rPr dirty="0" sz="2500" spc="210">
                <a:solidFill>
                  <a:srgbClr val="555555"/>
                </a:solidFill>
                <a:latin typeface="RSNQSM+HKGrotesk-Regular"/>
                <a:cs typeface="RSNQSM+HKGrotesk-Regular"/>
              </a:rPr>
              <a:t>proses</a:t>
            </a:r>
            <a:r>
              <a:rPr dirty="0" sz="2500" spc="338">
                <a:solidFill>
                  <a:srgbClr val="555555"/>
                </a:solidFill>
                <a:latin typeface="RSNQSM+HKGrotesk-Regular"/>
                <a:cs typeface="RSNQSM+HKGrotesk-Regular"/>
              </a:rPr>
              <a:t> </a:t>
            </a:r>
            <a:r>
              <a:rPr dirty="0" sz="2500" spc="210">
                <a:solidFill>
                  <a:srgbClr val="555555"/>
                </a:solidFill>
                <a:latin typeface="RSNQSM+HKGrotesk-Regular"/>
                <a:cs typeface="RSNQSM+HKGrotesk-Regular"/>
              </a:rPr>
              <a:t>seperti</a:t>
            </a:r>
            <a:r>
              <a:rPr dirty="0" sz="2500" spc="344">
                <a:solidFill>
                  <a:srgbClr val="555555"/>
                </a:solidFill>
                <a:latin typeface="RSNQSM+HKGrotesk-Regular"/>
                <a:cs typeface="RSNQSM+HKGrotesk-Regular"/>
              </a:rPr>
              <a:t> </a:t>
            </a:r>
            <a:r>
              <a:rPr dirty="0" sz="2500" spc="210">
                <a:solidFill>
                  <a:srgbClr val="555555"/>
                </a:solidFill>
                <a:latin typeface="RSNQSM+HKGrotesk-Regular"/>
                <a:cs typeface="RSNQSM+HKGrotesk-Regular"/>
              </a:rPr>
              <a:t>penentuan</a:t>
            </a:r>
            <a:r>
              <a:rPr dirty="0" sz="2500" spc="321">
                <a:solidFill>
                  <a:srgbClr val="555555"/>
                </a:solidFill>
                <a:latin typeface="RSNQSM+HKGrotesk-Regular"/>
                <a:cs typeface="RSNQSM+HKGrotesk-Regular"/>
              </a:rPr>
              <a:t> </a:t>
            </a:r>
            <a:r>
              <a:rPr dirty="0" sz="2500" spc="210">
                <a:solidFill>
                  <a:srgbClr val="555555"/>
                </a:solidFill>
                <a:latin typeface="RSNQSM+HKGrotesk-Regular"/>
                <a:cs typeface="RSNQSM+HKGrotesk-Regular"/>
              </a:rPr>
              <a:t>kegiatan</a:t>
            </a:r>
          </a:p>
          <a:p>
            <a:pPr marL="0" marR="0">
              <a:lnSpc>
                <a:spcPts val="2971"/>
              </a:lnSpc>
              <a:spcBef>
                <a:spcPts val="0"/>
              </a:spcBef>
              <a:spcAft>
                <a:spcPts val="0"/>
              </a:spcAft>
            </a:pPr>
            <a:r>
              <a:rPr dirty="0" sz="2500" spc="210">
                <a:solidFill>
                  <a:srgbClr val="555555"/>
                </a:solidFill>
                <a:latin typeface="RSNQSM+HKGrotesk-Regular"/>
                <a:cs typeface="RSNQSM+HKGrotesk-Regular"/>
              </a:rPr>
              <a:t>operasional</a:t>
            </a:r>
            <a:r>
              <a:rPr dirty="0" sz="2500" spc="3809">
                <a:solidFill>
                  <a:srgbClr val="555555"/>
                </a:solidFill>
                <a:latin typeface="RSNQSM+HKGrotesk-Regular"/>
                <a:cs typeface="RSNQSM+HKGrotesk-Regular"/>
              </a:rPr>
              <a:t> </a:t>
            </a:r>
            <a:r>
              <a:rPr dirty="0" sz="2500" spc="210">
                <a:solidFill>
                  <a:srgbClr val="555555"/>
                </a:solidFill>
                <a:latin typeface="RSNQSM+HKGrotesk-Regular"/>
                <a:cs typeface="RSNQSM+HKGrotesk-Regular"/>
              </a:rPr>
              <a:t>perusahaan</a:t>
            </a:r>
            <a:r>
              <a:rPr dirty="0" sz="2500" spc="3808">
                <a:solidFill>
                  <a:srgbClr val="555555"/>
                </a:solidFill>
                <a:latin typeface="RSNQSM+HKGrotesk-Regular"/>
                <a:cs typeface="RSNQSM+HKGrotesk-Regular"/>
              </a:rPr>
              <a:t> </a:t>
            </a:r>
            <a:r>
              <a:rPr dirty="0" sz="2500" spc="210">
                <a:solidFill>
                  <a:srgbClr val="555555"/>
                </a:solidFill>
                <a:latin typeface="RSNQSM+HKGrotesk-Regular"/>
                <a:cs typeface="RSNQSM+HKGrotesk-Regular"/>
              </a:rPr>
              <a:t>yang</a:t>
            </a:r>
          </a:p>
          <a:p>
            <a:pPr marL="0" marR="0">
              <a:lnSpc>
                <a:spcPts val="2971"/>
              </a:lnSpc>
              <a:spcBef>
                <a:spcPts val="0"/>
              </a:spcBef>
              <a:spcAft>
                <a:spcPts val="0"/>
              </a:spcAft>
            </a:pPr>
            <a:r>
              <a:rPr dirty="0" sz="2500" spc="210">
                <a:solidFill>
                  <a:srgbClr val="555555"/>
                </a:solidFill>
                <a:latin typeface="RSNQSM+HKGrotesk-Regular"/>
                <a:cs typeface="RSNQSM+HKGrotesk-Regular"/>
              </a:rPr>
              <a:t>dilakukan</a:t>
            </a:r>
            <a:r>
              <a:rPr dirty="0" sz="2500" spc="1865">
                <a:solidFill>
                  <a:srgbClr val="555555"/>
                </a:solidFill>
                <a:latin typeface="RSNQSM+HKGrotesk-Regular"/>
                <a:cs typeface="RSNQSM+HKGrotesk-Regular"/>
              </a:rPr>
              <a:t> </a:t>
            </a:r>
            <a:r>
              <a:rPr dirty="0" sz="2500" spc="210">
                <a:solidFill>
                  <a:srgbClr val="555555"/>
                </a:solidFill>
                <a:latin typeface="RSNQSM+HKGrotesk-Regular"/>
                <a:cs typeface="RSNQSM+HKGrotesk-Regular"/>
              </a:rPr>
              <a:t>dengan</a:t>
            </a:r>
            <a:r>
              <a:rPr dirty="0" sz="2500" spc="1854">
                <a:solidFill>
                  <a:srgbClr val="555555"/>
                </a:solidFill>
                <a:latin typeface="RSNQSM+HKGrotesk-Regular"/>
                <a:cs typeface="RSNQSM+HKGrotesk-Regular"/>
              </a:rPr>
              <a:t> </a:t>
            </a:r>
            <a:r>
              <a:rPr dirty="0" sz="2500" spc="209">
                <a:solidFill>
                  <a:srgbClr val="555555"/>
                </a:solidFill>
                <a:latin typeface="RSNQSM+HKGrotesk-Regular"/>
                <a:cs typeface="RSNQSM+HKGrotesk-Regular"/>
              </a:rPr>
              <a:t>sumber</a:t>
            </a:r>
            <a:r>
              <a:rPr dirty="0" sz="2500" spc="1875">
                <a:solidFill>
                  <a:srgbClr val="555555"/>
                </a:solidFill>
                <a:latin typeface="RSNQSM+HKGrotesk-Regular"/>
                <a:cs typeface="RSNQSM+HKGrotesk-Regular"/>
              </a:rPr>
              <a:t> </a:t>
            </a:r>
            <a:r>
              <a:rPr dirty="0" sz="2500" spc="210">
                <a:solidFill>
                  <a:srgbClr val="555555"/>
                </a:solidFill>
                <a:latin typeface="RSNQSM+HKGrotesk-Regular"/>
                <a:cs typeface="RSNQSM+HKGrotesk-Regular"/>
              </a:rPr>
              <a:t>daya</a:t>
            </a:r>
          </a:p>
          <a:p>
            <a:pPr marL="0" marR="0">
              <a:lnSpc>
                <a:spcPts val="2970"/>
              </a:lnSpc>
              <a:spcBef>
                <a:spcPts val="0"/>
              </a:spcBef>
              <a:spcAft>
                <a:spcPts val="0"/>
              </a:spcAft>
            </a:pPr>
            <a:r>
              <a:rPr dirty="0" sz="2500" spc="210">
                <a:solidFill>
                  <a:srgbClr val="555555"/>
                </a:solidFill>
                <a:latin typeface="RSNQSM+HKGrotesk-Regular"/>
                <a:cs typeface="RSNQSM+HKGrotesk-Regular"/>
              </a:rPr>
              <a:t>yang</a:t>
            </a:r>
            <a:r>
              <a:rPr dirty="0" sz="2500" spc="320">
                <a:solidFill>
                  <a:srgbClr val="555555"/>
                </a:solidFill>
                <a:latin typeface="RSNQSM+HKGrotesk-Regular"/>
                <a:cs typeface="RSNQSM+HKGrotesk-Regular"/>
              </a:rPr>
              <a:t> </a:t>
            </a:r>
            <a:r>
              <a:rPr dirty="0" sz="2500" spc="210">
                <a:solidFill>
                  <a:srgbClr val="555555"/>
                </a:solidFill>
                <a:latin typeface="RSNQSM+HKGrotesk-Regular"/>
                <a:cs typeface="RSNQSM+HKGrotesk-Regular"/>
              </a:rPr>
              <a:t>tersedia,</a:t>
            </a:r>
            <a:r>
              <a:rPr dirty="0" sz="2500" spc="342">
                <a:solidFill>
                  <a:srgbClr val="555555"/>
                </a:solidFill>
                <a:latin typeface="RSNQSM+HKGrotesk-Regular"/>
                <a:cs typeface="RSNQSM+HKGrotesk-Regular"/>
              </a:rPr>
              <a:t> </a:t>
            </a:r>
            <a:r>
              <a:rPr dirty="0" sz="2500" spc="210">
                <a:solidFill>
                  <a:srgbClr val="555555"/>
                </a:solidFill>
                <a:latin typeface="RSNQSM+HKGrotesk-Regular"/>
                <a:cs typeface="RSNQSM+HKGrotesk-Regular"/>
              </a:rPr>
              <a:t>sehingga</a:t>
            </a:r>
            <a:r>
              <a:rPr dirty="0" sz="2500" spc="333">
                <a:solidFill>
                  <a:srgbClr val="555555"/>
                </a:solidFill>
                <a:latin typeface="RSNQSM+HKGrotesk-Regular"/>
                <a:cs typeface="RSNQSM+HKGrotesk-Regular"/>
              </a:rPr>
              <a:t> </a:t>
            </a:r>
            <a:r>
              <a:rPr dirty="0" sz="2500" spc="210">
                <a:solidFill>
                  <a:srgbClr val="555555"/>
                </a:solidFill>
                <a:latin typeface="RSNQSM+HKGrotesk-Regular"/>
                <a:cs typeface="RSNQSM+HKGrotesk-Regular"/>
              </a:rPr>
              <a:t>tingkat</a:t>
            </a:r>
            <a:r>
              <a:rPr dirty="0" sz="2500" spc="332">
                <a:solidFill>
                  <a:srgbClr val="555555"/>
                </a:solidFill>
                <a:latin typeface="RSNQSM+HKGrotesk-Regular"/>
                <a:cs typeface="RSNQSM+HKGrotesk-Regular"/>
              </a:rPr>
              <a:t> </a:t>
            </a:r>
            <a:r>
              <a:rPr dirty="0" sz="2500" spc="210">
                <a:solidFill>
                  <a:srgbClr val="555555"/>
                </a:solidFill>
                <a:latin typeface="RSNQSM+HKGrotesk-Regular"/>
                <a:cs typeface="RSNQSM+HKGrotesk-Regular"/>
              </a:rPr>
              <a:t>ini</a:t>
            </a:r>
          </a:p>
          <a:p>
            <a:pPr marL="0" marR="0">
              <a:lnSpc>
                <a:spcPts val="2971"/>
              </a:lnSpc>
              <a:spcBef>
                <a:spcPts val="0"/>
              </a:spcBef>
              <a:spcAft>
                <a:spcPts val="0"/>
              </a:spcAft>
            </a:pPr>
            <a:r>
              <a:rPr dirty="0" sz="2500" spc="210">
                <a:solidFill>
                  <a:srgbClr val="555555"/>
                </a:solidFill>
                <a:latin typeface="RSNQSM+HKGrotesk-Regular"/>
                <a:cs typeface="RSNQSM+HKGrotesk-Regular"/>
              </a:rPr>
              <a:t>juga</a:t>
            </a:r>
            <a:r>
              <a:rPr dirty="0" sz="2500" spc="918">
                <a:solidFill>
                  <a:srgbClr val="555555"/>
                </a:solidFill>
                <a:latin typeface="RSNQSM+HKGrotesk-Regular"/>
                <a:cs typeface="RSNQSM+HKGrotesk-Regular"/>
              </a:rPr>
              <a:t> </a:t>
            </a:r>
            <a:r>
              <a:rPr dirty="0" sz="2500" spc="210">
                <a:solidFill>
                  <a:srgbClr val="555555"/>
                </a:solidFill>
                <a:latin typeface="RSNQSM+HKGrotesk-Regular"/>
                <a:cs typeface="RSNQSM+HKGrotesk-Regular"/>
              </a:rPr>
              <a:t>berfungsi</a:t>
            </a:r>
            <a:r>
              <a:rPr dirty="0" sz="2500" spc="926">
                <a:solidFill>
                  <a:srgbClr val="555555"/>
                </a:solidFill>
                <a:latin typeface="RSNQSM+HKGrotesk-Regular"/>
                <a:cs typeface="RSNQSM+HKGrotesk-Regular"/>
              </a:rPr>
              <a:t> </a:t>
            </a:r>
            <a:r>
              <a:rPr dirty="0" sz="2500" spc="210">
                <a:solidFill>
                  <a:srgbClr val="555555"/>
                </a:solidFill>
                <a:latin typeface="RSNQSM+HKGrotesk-Regular"/>
                <a:cs typeface="RSNQSM+HKGrotesk-Regular"/>
              </a:rPr>
              <a:t>untuk</a:t>
            </a:r>
            <a:r>
              <a:rPr dirty="0" sz="2500" spc="918">
                <a:solidFill>
                  <a:srgbClr val="555555"/>
                </a:solidFill>
                <a:latin typeface="RSNQSM+HKGrotesk-Regular"/>
                <a:cs typeface="RSNQSM+HKGrotesk-Regular"/>
              </a:rPr>
              <a:t> </a:t>
            </a:r>
            <a:r>
              <a:rPr dirty="0" sz="2500" spc="210">
                <a:solidFill>
                  <a:srgbClr val="555555"/>
                </a:solidFill>
                <a:latin typeface="RSNQSM+HKGrotesk-Regular"/>
                <a:cs typeface="RSNQSM+HKGrotesk-Regular"/>
              </a:rPr>
              <a:t>meyakinkan</a:t>
            </a:r>
          </a:p>
          <a:p>
            <a:pPr marL="0" marR="0">
              <a:lnSpc>
                <a:spcPts val="2971"/>
              </a:lnSpc>
              <a:spcBef>
                <a:spcPts val="0"/>
              </a:spcBef>
              <a:spcAft>
                <a:spcPts val="0"/>
              </a:spcAft>
            </a:pPr>
            <a:r>
              <a:rPr dirty="0" sz="2500" spc="209">
                <a:solidFill>
                  <a:srgbClr val="555555"/>
                </a:solidFill>
                <a:latin typeface="RSNQSM+HKGrotesk-Regular"/>
                <a:cs typeface="RSNQSM+HKGrotesk-Regular"/>
              </a:rPr>
              <a:t>bahwa</a:t>
            </a:r>
            <a:r>
              <a:rPr dirty="0" sz="2500" spc="1286">
                <a:solidFill>
                  <a:srgbClr val="555555"/>
                </a:solidFill>
                <a:latin typeface="RSNQSM+HKGrotesk-Regular"/>
                <a:cs typeface="RSNQSM+HKGrotesk-Regular"/>
              </a:rPr>
              <a:t> </a:t>
            </a:r>
            <a:r>
              <a:rPr dirty="0" sz="2500" spc="210">
                <a:solidFill>
                  <a:srgbClr val="555555"/>
                </a:solidFill>
                <a:latin typeface="RSNQSM+HKGrotesk-Regular"/>
                <a:cs typeface="RSNQSM+HKGrotesk-Regular"/>
              </a:rPr>
              <a:t>tiap</a:t>
            </a:r>
            <a:r>
              <a:rPr dirty="0" sz="2500" spc="1281">
                <a:solidFill>
                  <a:srgbClr val="555555"/>
                </a:solidFill>
                <a:latin typeface="RSNQSM+HKGrotesk-Regular"/>
                <a:cs typeface="RSNQSM+HKGrotesk-Regular"/>
              </a:rPr>
              <a:t> </a:t>
            </a:r>
            <a:r>
              <a:rPr dirty="0" sz="2500" spc="210">
                <a:solidFill>
                  <a:srgbClr val="555555"/>
                </a:solidFill>
                <a:latin typeface="RSNQSM+HKGrotesk-Regular"/>
                <a:cs typeface="RSNQSM+HKGrotesk-Regular"/>
              </a:rPr>
              <a:t>tugas</a:t>
            </a:r>
            <a:r>
              <a:rPr dirty="0" sz="2500" spc="1281">
                <a:solidFill>
                  <a:srgbClr val="555555"/>
                </a:solidFill>
                <a:latin typeface="RSNQSM+HKGrotesk-Regular"/>
                <a:cs typeface="RSNQSM+HKGrotesk-Regular"/>
              </a:rPr>
              <a:t> </a:t>
            </a:r>
            <a:r>
              <a:rPr dirty="0" sz="2500" spc="210">
                <a:solidFill>
                  <a:srgbClr val="555555"/>
                </a:solidFill>
                <a:latin typeface="RSNQSM+HKGrotesk-Regular"/>
                <a:cs typeface="RSNQSM+HKGrotesk-Regular"/>
              </a:rPr>
              <a:t>tertentu</a:t>
            </a:r>
            <a:r>
              <a:rPr dirty="0" sz="2500" spc="1285">
                <a:solidFill>
                  <a:srgbClr val="555555"/>
                </a:solidFill>
                <a:latin typeface="RSNQSM+HKGrotesk-Regular"/>
                <a:cs typeface="RSNQSM+HKGrotesk-Regular"/>
              </a:rPr>
              <a:t> </a:t>
            </a:r>
            <a:r>
              <a:rPr dirty="0" sz="2500" spc="209">
                <a:solidFill>
                  <a:srgbClr val="555555"/>
                </a:solidFill>
                <a:latin typeface="RSNQSM+HKGrotesk-Regular"/>
                <a:cs typeface="RSNQSM+HKGrotesk-Regular"/>
              </a:rPr>
              <a:t>telah</a:t>
            </a:r>
          </a:p>
          <a:p>
            <a:pPr marL="0" marR="0">
              <a:lnSpc>
                <a:spcPts val="2970"/>
              </a:lnSpc>
              <a:spcBef>
                <a:spcPts val="0"/>
              </a:spcBef>
              <a:spcAft>
                <a:spcPts val="0"/>
              </a:spcAft>
            </a:pPr>
            <a:r>
              <a:rPr dirty="0" sz="2500" spc="210">
                <a:solidFill>
                  <a:srgbClr val="555555"/>
                </a:solidFill>
                <a:latin typeface="RSNQSM+HKGrotesk-Regular"/>
                <a:cs typeface="RSNQSM+HKGrotesk-Regular"/>
              </a:rPr>
              <a:t>dilaksanakan</a:t>
            </a:r>
            <a:r>
              <a:rPr dirty="0" sz="2500" spc="1531">
                <a:solidFill>
                  <a:srgbClr val="555555"/>
                </a:solidFill>
                <a:latin typeface="RSNQSM+HKGrotesk-Regular"/>
                <a:cs typeface="RSNQSM+HKGrotesk-Regular"/>
              </a:rPr>
              <a:t> </a:t>
            </a:r>
            <a:r>
              <a:rPr dirty="0" sz="2500" spc="210">
                <a:solidFill>
                  <a:srgbClr val="555555"/>
                </a:solidFill>
                <a:latin typeface="RSNQSM+HKGrotesk-Regular"/>
                <a:cs typeface="RSNQSM+HKGrotesk-Regular"/>
              </a:rPr>
              <a:t>secara</a:t>
            </a:r>
            <a:r>
              <a:rPr dirty="0" sz="2500" spc="1534">
                <a:solidFill>
                  <a:srgbClr val="555555"/>
                </a:solidFill>
                <a:latin typeface="RSNQSM+HKGrotesk-Regular"/>
                <a:cs typeface="RSNQSM+HKGrotesk-Regular"/>
              </a:rPr>
              <a:t> </a:t>
            </a:r>
            <a:r>
              <a:rPr dirty="0" sz="2500" spc="210">
                <a:solidFill>
                  <a:srgbClr val="555555"/>
                </a:solidFill>
                <a:latin typeface="RSNQSM+HKGrotesk-Regular"/>
                <a:cs typeface="RSNQSM+HKGrotesk-Regular"/>
              </a:rPr>
              <a:t>efektif</a:t>
            </a:r>
            <a:r>
              <a:rPr dirty="0" sz="2500" spc="1525">
                <a:solidFill>
                  <a:srgbClr val="555555"/>
                </a:solidFill>
                <a:latin typeface="RSNQSM+HKGrotesk-Regular"/>
                <a:cs typeface="RSNQSM+HKGrotesk-Regular"/>
              </a:rPr>
              <a:t> </a:t>
            </a:r>
            <a:r>
              <a:rPr dirty="0" sz="2500" spc="210">
                <a:solidFill>
                  <a:srgbClr val="555555"/>
                </a:solidFill>
                <a:latin typeface="RSNQSM+HKGrotesk-Regular"/>
                <a:cs typeface="RSNQSM+HKGrotesk-Regular"/>
              </a:rPr>
              <a:t>dan</a:t>
            </a:r>
          </a:p>
          <a:p>
            <a:pPr marL="0" marR="0">
              <a:lnSpc>
                <a:spcPts val="2971"/>
              </a:lnSpc>
              <a:spcBef>
                <a:spcPts val="0"/>
              </a:spcBef>
              <a:spcAft>
                <a:spcPts val="0"/>
              </a:spcAft>
            </a:pPr>
            <a:r>
              <a:rPr dirty="0" sz="2500" spc="210">
                <a:solidFill>
                  <a:srgbClr val="555555"/>
                </a:solidFill>
                <a:latin typeface="RSNQSM+HKGrotesk-Regular"/>
                <a:cs typeface="RSNQSM+HKGrotesk-Regular"/>
              </a:rPr>
              <a:t>efisien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2666999" y="7347226"/>
            <a:ext cx="5751938" cy="1597311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3364"/>
              </a:lnSpc>
              <a:spcBef>
                <a:spcPts val="0"/>
              </a:spcBef>
              <a:spcAft>
                <a:spcPts val="0"/>
              </a:spcAft>
            </a:pPr>
            <a:r>
              <a:rPr dirty="0" sz="2500" spc="210">
                <a:solidFill>
                  <a:srgbClr val="555555"/>
                </a:solidFill>
                <a:latin typeface="RSNQSM+HKGrotesk-Regular"/>
                <a:cs typeface="RSNQSM+HKGrotesk-Regular"/>
              </a:rPr>
              <a:t>merupakan</a:t>
            </a:r>
            <a:r>
              <a:rPr dirty="0" sz="2500" spc="1848">
                <a:solidFill>
                  <a:srgbClr val="555555"/>
                </a:solidFill>
                <a:latin typeface="RSNQSM+HKGrotesk-Regular"/>
                <a:cs typeface="RSNQSM+HKGrotesk-Regular"/>
              </a:rPr>
              <a:t> </a:t>
            </a:r>
            <a:r>
              <a:rPr dirty="0" sz="2500" spc="210">
                <a:solidFill>
                  <a:srgbClr val="555555"/>
                </a:solidFill>
                <a:latin typeface="FSOPRV+HKGrotesk-Regular,Bold"/>
                <a:cs typeface="FSOPRV+HKGrotesk-Regular,Bold"/>
              </a:rPr>
              <a:t>kegiatan</a:t>
            </a:r>
            <a:r>
              <a:rPr dirty="0" sz="2500" spc="1889">
                <a:solidFill>
                  <a:srgbClr val="555555"/>
                </a:solidFill>
                <a:latin typeface="FSOPRV+HKGrotesk-Regular,Bold"/>
                <a:cs typeface="FSOPRV+HKGrotesk-Regular,Bold"/>
              </a:rPr>
              <a:t> </a:t>
            </a:r>
            <a:r>
              <a:rPr dirty="0" sz="2500" spc="209">
                <a:solidFill>
                  <a:srgbClr val="555555"/>
                </a:solidFill>
                <a:latin typeface="FSOPRV+HKGrotesk-Regular,Bold"/>
                <a:cs typeface="FSOPRV+HKGrotesk-Regular,Bold"/>
              </a:rPr>
              <a:t>manajemen</a:t>
            </a:r>
          </a:p>
          <a:p>
            <a:pPr marL="0" marR="0">
              <a:lnSpc>
                <a:spcPts val="2971"/>
              </a:lnSpc>
              <a:spcBef>
                <a:spcPts val="0"/>
              </a:spcBef>
              <a:spcAft>
                <a:spcPts val="0"/>
              </a:spcAft>
            </a:pPr>
            <a:r>
              <a:rPr dirty="0" sz="2500" spc="210">
                <a:solidFill>
                  <a:srgbClr val="555555"/>
                </a:solidFill>
                <a:latin typeface="FSOPRV+HKGrotesk-Regular,Bold"/>
                <a:cs typeface="FSOPRV+HKGrotesk-Regular,Bold"/>
              </a:rPr>
              <a:t>tingkat</a:t>
            </a:r>
            <a:r>
              <a:rPr dirty="0" sz="2500" spc="2625">
                <a:solidFill>
                  <a:srgbClr val="555555"/>
                </a:solidFill>
                <a:latin typeface="FSOPRV+HKGrotesk-Regular,Bold"/>
                <a:cs typeface="FSOPRV+HKGrotesk-Regular,Bold"/>
              </a:rPr>
              <a:t> </a:t>
            </a:r>
            <a:r>
              <a:rPr dirty="0" sz="2500" spc="209">
                <a:solidFill>
                  <a:srgbClr val="555555"/>
                </a:solidFill>
                <a:latin typeface="FSOPRV+HKGrotesk-Regular,Bold"/>
                <a:cs typeface="FSOPRV+HKGrotesk-Regular,Bold"/>
              </a:rPr>
              <a:t>bawah</a:t>
            </a:r>
            <a:r>
              <a:rPr dirty="0" sz="2500" spc="2627">
                <a:solidFill>
                  <a:srgbClr val="555555"/>
                </a:solidFill>
                <a:latin typeface="FSOPRV+HKGrotesk-Regular,Bold"/>
                <a:cs typeface="FSOPRV+HKGrotesk-Regular,Bold"/>
              </a:rPr>
              <a:t> </a:t>
            </a:r>
            <a:r>
              <a:rPr dirty="0" sz="2500" spc="210">
                <a:solidFill>
                  <a:srgbClr val="555555"/>
                </a:solidFill>
                <a:latin typeface="RSNQSM+HKGrotesk-Regular"/>
                <a:cs typeface="RSNQSM+HKGrotesk-Regular"/>
              </a:rPr>
              <a:t>yang</a:t>
            </a:r>
            <a:r>
              <a:rPr dirty="0" sz="2500" spc="2576">
                <a:solidFill>
                  <a:srgbClr val="555555"/>
                </a:solidFill>
                <a:latin typeface="RSNQSM+HKGrotesk-Regular"/>
                <a:cs typeface="RSNQSM+HKGrotesk-Regular"/>
              </a:rPr>
              <a:t> </a:t>
            </a:r>
            <a:r>
              <a:rPr dirty="0" sz="2500" spc="210">
                <a:solidFill>
                  <a:srgbClr val="555555"/>
                </a:solidFill>
                <a:latin typeface="RSNQSM+HKGrotesk-Regular"/>
                <a:cs typeface="RSNQSM+HKGrotesk-Regular"/>
              </a:rPr>
              <a:t>menjurus</a:t>
            </a:r>
          </a:p>
          <a:p>
            <a:pPr marL="0" marR="0">
              <a:lnSpc>
                <a:spcPts val="2970"/>
              </a:lnSpc>
              <a:spcBef>
                <a:spcPts val="0"/>
              </a:spcBef>
              <a:spcAft>
                <a:spcPts val="0"/>
              </a:spcAft>
            </a:pPr>
            <a:r>
              <a:rPr dirty="0" sz="2500" spc="210">
                <a:solidFill>
                  <a:srgbClr val="555555"/>
                </a:solidFill>
                <a:latin typeface="RSNQSM+HKGrotesk-Regular"/>
                <a:cs typeface="RSNQSM+HKGrotesk-Regular"/>
              </a:rPr>
              <a:t>kepada</a:t>
            </a:r>
            <a:r>
              <a:rPr dirty="0" sz="2500" spc="2745">
                <a:solidFill>
                  <a:srgbClr val="555555"/>
                </a:solidFill>
                <a:latin typeface="RSNQSM+HKGrotesk-Regular"/>
                <a:cs typeface="RSNQSM+HKGrotesk-Regular"/>
              </a:rPr>
              <a:t> </a:t>
            </a:r>
            <a:r>
              <a:rPr dirty="0" sz="2500" spc="209">
                <a:solidFill>
                  <a:srgbClr val="555555"/>
                </a:solidFill>
                <a:latin typeface="RSNQSM+HKGrotesk-Regular"/>
                <a:cs typeface="RSNQSM+HKGrotesk-Regular"/>
              </a:rPr>
              <a:t>hal-hal</a:t>
            </a:r>
            <a:r>
              <a:rPr dirty="0" sz="2500" spc="2787">
                <a:solidFill>
                  <a:srgbClr val="555555"/>
                </a:solidFill>
                <a:latin typeface="RSNQSM+HKGrotesk-Regular"/>
                <a:cs typeface="RSNQSM+HKGrotesk-Regular"/>
              </a:rPr>
              <a:t> </a:t>
            </a:r>
            <a:r>
              <a:rPr dirty="0" sz="2500" spc="210">
                <a:solidFill>
                  <a:srgbClr val="555555"/>
                </a:solidFill>
                <a:latin typeface="RSNQSM+HKGrotesk-Regular"/>
                <a:cs typeface="RSNQSM+HKGrotesk-Regular"/>
              </a:rPr>
              <a:t>yang</a:t>
            </a:r>
            <a:r>
              <a:rPr dirty="0" sz="2500" spc="2751">
                <a:solidFill>
                  <a:srgbClr val="555555"/>
                </a:solidFill>
                <a:latin typeface="RSNQSM+HKGrotesk-Regular"/>
                <a:cs typeface="RSNQSM+HKGrotesk-Regular"/>
              </a:rPr>
              <a:t> </a:t>
            </a:r>
            <a:r>
              <a:rPr dirty="0" sz="2500" spc="210">
                <a:solidFill>
                  <a:srgbClr val="555555"/>
                </a:solidFill>
                <a:latin typeface="RSNQSM+HKGrotesk-Regular"/>
                <a:cs typeface="RSNQSM+HKGrotesk-Regular"/>
              </a:rPr>
              <a:t>sifatnya</a:t>
            </a:r>
          </a:p>
          <a:p>
            <a:pPr marL="0" marR="0">
              <a:lnSpc>
                <a:spcPts val="2971"/>
              </a:lnSpc>
              <a:spcBef>
                <a:spcPts val="0"/>
              </a:spcBef>
              <a:spcAft>
                <a:spcPts val="0"/>
              </a:spcAft>
            </a:pPr>
            <a:r>
              <a:rPr dirty="0" sz="2500" spc="210">
                <a:solidFill>
                  <a:srgbClr val="555555"/>
                </a:solidFill>
                <a:latin typeface="RSNQSM+HKGrotesk-Regular"/>
                <a:cs typeface="RSNQSM+HKGrotesk-Regular"/>
              </a:rPr>
              <a:t>terperinci</a:t>
            </a:r>
            <a:r>
              <a:rPr dirty="0" sz="2500" spc="211">
                <a:solidFill>
                  <a:srgbClr val="555555"/>
                </a:solidFill>
                <a:latin typeface="RSNQSM+HKGrotesk-Regular"/>
                <a:cs typeface="RSNQSM+HKGrotesk-Regular"/>
              </a:rPr>
              <a:t> </a:t>
            </a:r>
            <a:r>
              <a:rPr dirty="0" sz="2500" spc="210">
                <a:solidFill>
                  <a:srgbClr val="555555"/>
                </a:solidFill>
                <a:latin typeface="RSNQSM+HKGrotesk-Regular"/>
                <a:cs typeface="RSNQSM+HKGrotesk-Regular"/>
              </a:rPr>
              <a:t>dan</a:t>
            </a:r>
            <a:r>
              <a:rPr dirty="0" sz="2500" spc="211">
                <a:solidFill>
                  <a:srgbClr val="555555"/>
                </a:solidFill>
                <a:latin typeface="RSNQSM+HKGrotesk-Regular"/>
                <a:cs typeface="RSNQSM+HKGrotesk-Regular"/>
              </a:rPr>
              <a:t> </a:t>
            </a:r>
            <a:r>
              <a:rPr dirty="0" sz="2500" spc="210">
                <a:solidFill>
                  <a:srgbClr val="555555"/>
                </a:solidFill>
                <a:latin typeface="RSNQSM+HKGrotesk-Regular"/>
                <a:cs typeface="RSNQSM+HKGrotesk-Regular"/>
              </a:rPr>
              <a:t>operasional.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1506200" y="4544867"/>
            <a:ext cx="5652211" cy="284633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1539"/>
              </a:lnSpc>
              <a:spcBef>
                <a:spcPts val="0"/>
              </a:spcBef>
              <a:spcAft>
                <a:spcPts val="0"/>
              </a:spcAft>
            </a:pPr>
            <a:r>
              <a:rPr dirty="0" sz="9600">
                <a:solidFill>
                  <a:srgbClr val="017016"/>
                </a:solidFill>
                <a:latin typeface="BLULUW+LeagueGothic-Regular"/>
                <a:cs typeface="BLULUW+LeagueGothic-Regular"/>
              </a:rPr>
              <a:t>TIPE</a:t>
            </a:r>
            <a:r>
              <a:rPr dirty="0" sz="9600">
                <a:solidFill>
                  <a:srgbClr val="017016"/>
                </a:solidFill>
                <a:latin typeface="BLULUW+LeagueGothic-Regular"/>
                <a:cs typeface="BLULUW+LeagueGothic-Regular"/>
              </a:rPr>
              <a:t> </a:t>
            </a:r>
            <a:r>
              <a:rPr dirty="0" sz="9600">
                <a:solidFill>
                  <a:srgbClr val="017016"/>
                </a:solidFill>
                <a:latin typeface="BLULUW+LeagueGothic-Regular"/>
                <a:cs typeface="BLULUW+LeagueGothic-Regular"/>
              </a:rPr>
              <a:t>KEPUTUSAN</a:t>
            </a:r>
          </a:p>
          <a:p>
            <a:pPr marL="1430337" marR="0">
              <a:lnSpc>
                <a:spcPts val="10572"/>
              </a:lnSpc>
              <a:spcBef>
                <a:spcPts val="0"/>
              </a:spcBef>
              <a:spcAft>
                <a:spcPts val="0"/>
              </a:spcAft>
            </a:pPr>
            <a:r>
              <a:rPr dirty="0" sz="9600">
                <a:solidFill>
                  <a:srgbClr val="fab900"/>
                </a:solidFill>
                <a:latin typeface="BLULUW+LeagueGothic-Regular"/>
                <a:cs typeface="BLULUW+LeagueGothic-Regular"/>
              </a:rPr>
              <a:t>MANAJEMEN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201463" y="2236084"/>
            <a:ext cx="8457702" cy="960983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7266"/>
              </a:lnSpc>
              <a:spcBef>
                <a:spcPts val="0"/>
              </a:spcBef>
              <a:spcAft>
                <a:spcPts val="0"/>
              </a:spcAft>
            </a:pPr>
            <a:r>
              <a:rPr dirty="0" sz="5400">
                <a:solidFill>
                  <a:srgbClr val="ffffff"/>
                </a:solidFill>
                <a:latin typeface="RSNQSM+HKGrotesk-Regular"/>
                <a:cs typeface="RSNQSM+HKGrotesk-Regular"/>
              </a:rPr>
              <a:t>Tipe</a:t>
            </a:r>
            <a:r>
              <a:rPr dirty="0" sz="5400">
                <a:solidFill>
                  <a:srgbClr val="ffffff"/>
                </a:solidFill>
                <a:latin typeface="RSNQSM+HKGrotesk-Regular"/>
                <a:cs typeface="RSNQSM+HKGrotesk-Regular"/>
              </a:rPr>
              <a:t> </a:t>
            </a:r>
            <a:r>
              <a:rPr dirty="0" sz="5400">
                <a:solidFill>
                  <a:srgbClr val="ffffff"/>
                </a:solidFill>
                <a:latin typeface="RSNQSM+HKGrotesk-Regular"/>
                <a:cs typeface="RSNQSM+HKGrotesk-Regular"/>
              </a:rPr>
              <a:t>Keputusan</a:t>
            </a:r>
            <a:r>
              <a:rPr dirty="0" sz="5400">
                <a:solidFill>
                  <a:srgbClr val="ffffff"/>
                </a:solidFill>
                <a:latin typeface="RSNQSM+HKGrotesk-Regular"/>
                <a:cs typeface="RSNQSM+HKGrotesk-Regular"/>
              </a:rPr>
              <a:t> </a:t>
            </a:r>
            <a:r>
              <a:rPr dirty="0" sz="5400">
                <a:solidFill>
                  <a:srgbClr val="ffffff"/>
                </a:solidFill>
                <a:latin typeface="RSNQSM+HKGrotesk-Regular"/>
                <a:cs typeface="RSNQSM+HKGrotesk-Regular"/>
              </a:rPr>
              <a:t>Manajemen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667000" y="5462785"/>
            <a:ext cx="760483" cy="76358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5712"/>
              </a:lnSpc>
              <a:spcBef>
                <a:spcPts val="0"/>
              </a:spcBef>
              <a:spcAft>
                <a:spcPts val="0"/>
              </a:spcAft>
            </a:pPr>
            <a:r>
              <a:rPr dirty="0" sz="4250">
                <a:solidFill>
                  <a:srgbClr val="e5ce4b"/>
                </a:solidFill>
                <a:latin typeface="RSNQSM+HKGrotesk-Regular"/>
                <a:cs typeface="RSNQSM+HKGrotesk-Regular"/>
              </a:rPr>
              <a:t>01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9417843" y="5462785"/>
            <a:ext cx="760483" cy="76358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5712"/>
              </a:lnSpc>
              <a:spcBef>
                <a:spcPts val="0"/>
              </a:spcBef>
              <a:spcAft>
                <a:spcPts val="0"/>
              </a:spcAft>
            </a:pPr>
            <a:r>
              <a:rPr dirty="0" sz="4250">
                <a:solidFill>
                  <a:srgbClr val="e5ce4b"/>
                </a:solidFill>
                <a:latin typeface="RSNQSM+HKGrotesk-Regular"/>
                <a:cs typeface="RSNQSM+HKGrotesk-Regular"/>
              </a:rPr>
              <a:t>02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666999" y="6592592"/>
            <a:ext cx="5749080" cy="46536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3364"/>
              </a:lnSpc>
              <a:spcBef>
                <a:spcPts val="0"/>
              </a:spcBef>
              <a:spcAft>
                <a:spcPts val="0"/>
              </a:spcAft>
            </a:pPr>
            <a:r>
              <a:rPr dirty="0" sz="2500" spc="210">
                <a:solidFill>
                  <a:srgbClr val="555555"/>
                </a:solidFill>
                <a:latin typeface="RSNQSM+HKGrotesk-Regular"/>
                <a:cs typeface="RSNQSM+HKGrotesk-Regular"/>
              </a:rPr>
              <a:t>Merupakan</a:t>
            </a:r>
            <a:r>
              <a:rPr dirty="0" sz="2500" spc="4713">
                <a:solidFill>
                  <a:srgbClr val="555555"/>
                </a:solidFill>
                <a:latin typeface="RSNQSM+HKGrotesk-Regular"/>
                <a:cs typeface="RSNQSM+HKGrotesk-Regular"/>
              </a:rPr>
              <a:t> </a:t>
            </a:r>
            <a:r>
              <a:rPr dirty="0" sz="2500" spc="210">
                <a:solidFill>
                  <a:srgbClr val="555555"/>
                </a:solidFill>
                <a:latin typeface="RSNQSM+HKGrotesk-Regular"/>
                <a:cs typeface="RSNQSM+HKGrotesk-Regular"/>
              </a:rPr>
              <a:t>suatu</a:t>
            </a:r>
            <a:r>
              <a:rPr dirty="0" sz="2500" spc="4729">
                <a:solidFill>
                  <a:srgbClr val="555555"/>
                </a:solidFill>
                <a:latin typeface="RSNQSM+HKGrotesk-Regular"/>
                <a:cs typeface="RSNQSM+HKGrotesk-Regular"/>
              </a:rPr>
              <a:t> </a:t>
            </a:r>
            <a:r>
              <a:rPr dirty="0" sz="2500" spc="210">
                <a:solidFill>
                  <a:srgbClr val="555555"/>
                </a:solidFill>
                <a:latin typeface="FSOPRV+HKGrotesk-Regular,Bold"/>
                <a:cs typeface="FSOPRV+HKGrotesk-Regular,Bold"/>
              </a:rPr>
              <a:t>pemilihan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9417843" y="6592592"/>
            <a:ext cx="5751376" cy="235194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3364"/>
              </a:lnSpc>
              <a:spcBef>
                <a:spcPts val="0"/>
              </a:spcBef>
              <a:spcAft>
                <a:spcPts val="0"/>
              </a:spcAft>
            </a:pPr>
            <a:r>
              <a:rPr dirty="0" sz="2500" spc="209">
                <a:solidFill>
                  <a:srgbClr val="555555"/>
                </a:solidFill>
                <a:latin typeface="RSNQSM+HKGrotesk-Regular"/>
                <a:cs typeface="RSNQSM+HKGrotesk-Regular"/>
              </a:rPr>
              <a:t>Keputusan</a:t>
            </a:r>
            <a:r>
              <a:rPr dirty="0" sz="2500" spc="588">
                <a:solidFill>
                  <a:srgbClr val="555555"/>
                </a:solidFill>
                <a:latin typeface="RSNQSM+HKGrotesk-Regular"/>
                <a:cs typeface="RSNQSM+HKGrotesk-Regular"/>
              </a:rPr>
              <a:t> </a:t>
            </a:r>
            <a:r>
              <a:rPr dirty="0" sz="2500" spc="209">
                <a:solidFill>
                  <a:srgbClr val="555555"/>
                </a:solidFill>
                <a:latin typeface="RSNQSM+HKGrotesk-Regular"/>
                <a:cs typeface="RSNQSM+HKGrotesk-Regular"/>
              </a:rPr>
              <a:t>oleh</a:t>
            </a:r>
            <a:r>
              <a:rPr dirty="0" sz="2500" spc="588">
                <a:solidFill>
                  <a:srgbClr val="555555"/>
                </a:solidFill>
                <a:latin typeface="RSNQSM+HKGrotesk-Regular"/>
                <a:cs typeface="RSNQSM+HKGrotesk-Regular"/>
              </a:rPr>
              <a:t> </a:t>
            </a:r>
            <a:r>
              <a:rPr dirty="0" sz="2500" spc="209">
                <a:solidFill>
                  <a:srgbClr val="555555"/>
                </a:solidFill>
                <a:latin typeface="RSNQSM+HKGrotesk-Regular"/>
                <a:cs typeface="RSNQSM+HKGrotesk-Regular"/>
              </a:rPr>
              <a:t>manajemen</a:t>
            </a:r>
            <a:r>
              <a:rPr dirty="0" sz="2500" spc="576">
                <a:solidFill>
                  <a:srgbClr val="555555"/>
                </a:solidFill>
                <a:latin typeface="RSNQSM+HKGrotesk-Regular"/>
                <a:cs typeface="RSNQSM+HKGrotesk-Regular"/>
              </a:rPr>
              <a:t> </a:t>
            </a:r>
            <a:r>
              <a:rPr dirty="0" sz="2500" spc="210">
                <a:solidFill>
                  <a:srgbClr val="555555"/>
                </a:solidFill>
                <a:latin typeface="RSNQSM+HKGrotesk-Regular"/>
                <a:cs typeface="RSNQSM+HKGrotesk-Regular"/>
              </a:rPr>
              <a:t>dapat</a:t>
            </a:r>
          </a:p>
          <a:p>
            <a:pPr marL="0" marR="0">
              <a:lnSpc>
                <a:spcPts val="2970"/>
              </a:lnSpc>
              <a:spcBef>
                <a:spcPts val="0"/>
              </a:spcBef>
              <a:spcAft>
                <a:spcPts val="0"/>
              </a:spcAft>
            </a:pPr>
            <a:r>
              <a:rPr dirty="0" sz="2500" spc="210">
                <a:solidFill>
                  <a:srgbClr val="555555"/>
                </a:solidFill>
                <a:latin typeface="RSNQSM+HKGrotesk-Regular"/>
                <a:cs typeface="RSNQSM+HKGrotesk-Regular"/>
              </a:rPr>
              <a:t>diklasifikasikan</a:t>
            </a:r>
            <a:r>
              <a:rPr dirty="0" sz="2500" spc="2437">
                <a:solidFill>
                  <a:srgbClr val="555555"/>
                </a:solidFill>
                <a:latin typeface="RSNQSM+HKGrotesk-Regular"/>
                <a:cs typeface="RSNQSM+HKGrotesk-Regular"/>
              </a:rPr>
              <a:t> </a:t>
            </a:r>
            <a:r>
              <a:rPr dirty="0" sz="2500" spc="209">
                <a:solidFill>
                  <a:srgbClr val="555555"/>
                </a:solidFill>
                <a:latin typeface="RSNQSM+HKGrotesk-Regular"/>
                <a:cs typeface="RSNQSM+HKGrotesk-Regular"/>
              </a:rPr>
              <a:t>ke</a:t>
            </a:r>
            <a:r>
              <a:rPr dirty="0" sz="2500" spc="2409">
                <a:solidFill>
                  <a:srgbClr val="555555"/>
                </a:solidFill>
                <a:latin typeface="RSNQSM+HKGrotesk-Regular"/>
                <a:cs typeface="RSNQSM+HKGrotesk-Regular"/>
              </a:rPr>
              <a:t> </a:t>
            </a:r>
            <a:r>
              <a:rPr dirty="0" sz="2500" spc="210">
                <a:solidFill>
                  <a:srgbClr val="555555"/>
                </a:solidFill>
                <a:latin typeface="RSNQSM+HKGrotesk-Regular"/>
                <a:cs typeface="RSNQSM+HKGrotesk-Regular"/>
              </a:rPr>
              <a:t>dalam</a:t>
            </a:r>
            <a:r>
              <a:rPr dirty="0" sz="2500" spc="2420">
                <a:solidFill>
                  <a:srgbClr val="555555"/>
                </a:solidFill>
                <a:latin typeface="RSNQSM+HKGrotesk-Regular"/>
                <a:cs typeface="RSNQSM+HKGrotesk-Regular"/>
              </a:rPr>
              <a:t> </a:t>
            </a:r>
            <a:r>
              <a:rPr dirty="0" sz="2500" spc="210">
                <a:solidFill>
                  <a:srgbClr val="555555"/>
                </a:solidFill>
                <a:latin typeface="RSNQSM+HKGrotesk-Regular"/>
                <a:cs typeface="RSNQSM+HKGrotesk-Regular"/>
              </a:rPr>
              <a:t>tiga</a:t>
            </a:r>
          </a:p>
          <a:p>
            <a:pPr marL="0" marR="0">
              <a:lnSpc>
                <a:spcPts val="2971"/>
              </a:lnSpc>
              <a:spcBef>
                <a:spcPts val="0"/>
              </a:spcBef>
              <a:spcAft>
                <a:spcPts val="0"/>
              </a:spcAft>
            </a:pPr>
            <a:r>
              <a:rPr dirty="0" sz="2500" spc="210">
                <a:solidFill>
                  <a:srgbClr val="555555"/>
                </a:solidFill>
                <a:latin typeface="RSNQSM+HKGrotesk-Regular"/>
                <a:cs typeface="RSNQSM+HKGrotesk-Regular"/>
              </a:rPr>
              <a:t>tipe,</a:t>
            </a:r>
            <a:r>
              <a:rPr dirty="0" sz="2500" spc="1025">
                <a:solidFill>
                  <a:srgbClr val="555555"/>
                </a:solidFill>
                <a:latin typeface="RSNQSM+HKGrotesk-Regular"/>
                <a:cs typeface="RSNQSM+HKGrotesk-Regular"/>
              </a:rPr>
              <a:t> </a:t>
            </a:r>
            <a:r>
              <a:rPr dirty="0" sz="2500" spc="210">
                <a:solidFill>
                  <a:srgbClr val="555555"/>
                </a:solidFill>
                <a:latin typeface="RSNQSM+HKGrotesk-Regular"/>
                <a:cs typeface="RSNQSM+HKGrotesk-Regular"/>
              </a:rPr>
              <a:t>yaitu</a:t>
            </a:r>
            <a:r>
              <a:rPr dirty="0" sz="2500" spc="1022">
                <a:solidFill>
                  <a:srgbClr val="555555"/>
                </a:solidFill>
                <a:latin typeface="RSNQSM+HKGrotesk-Regular"/>
                <a:cs typeface="RSNQSM+HKGrotesk-Regular"/>
              </a:rPr>
              <a:t> </a:t>
            </a:r>
            <a:r>
              <a:rPr dirty="0" sz="2500" spc="210">
                <a:solidFill>
                  <a:srgbClr val="555555"/>
                </a:solidFill>
                <a:latin typeface="RSNQSM+HKGrotesk-Regular"/>
                <a:cs typeface="RSNQSM+HKGrotesk-Regular"/>
              </a:rPr>
              <a:t>keputusan</a:t>
            </a:r>
            <a:r>
              <a:rPr dirty="0" sz="2500" spc="1014">
                <a:solidFill>
                  <a:srgbClr val="555555"/>
                </a:solidFill>
                <a:latin typeface="RSNQSM+HKGrotesk-Regular"/>
                <a:cs typeface="RSNQSM+HKGrotesk-Regular"/>
              </a:rPr>
              <a:t> </a:t>
            </a:r>
            <a:r>
              <a:rPr dirty="0" sz="2500" spc="210">
                <a:solidFill>
                  <a:srgbClr val="555555"/>
                </a:solidFill>
                <a:latin typeface="FSOPRV+HKGrotesk-Regular,Bold"/>
                <a:cs typeface="FSOPRV+HKGrotesk-Regular,Bold"/>
              </a:rPr>
              <a:t>terstruktur</a:t>
            </a:r>
          </a:p>
          <a:p>
            <a:pPr marL="0" marR="0">
              <a:lnSpc>
                <a:spcPts val="2971"/>
              </a:lnSpc>
              <a:spcBef>
                <a:spcPts val="0"/>
              </a:spcBef>
              <a:spcAft>
                <a:spcPts val="0"/>
              </a:spcAft>
            </a:pPr>
            <a:r>
              <a:rPr dirty="0" sz="2500" spc="216">
                <a:solidFill>
                  <a:srgbClr val="555555"/>
                </a:solidFill>
                <a:latin typeface="RSNQSM+HKGrotesk-Regular"/>
                <a:cs typeface="RSNQSM+HKGrotesk-Regular"/>
              </a:rPr>
              <a:t>(</a:t>
            </a:r>
            <a:r>
              <a:rPr dirty="0" sz="2500" spc="210">
                <a:solidFill>
                  <a:srgbClr val="555555"/>
                </a:solidFill>
                <a:latin typeface="FSOPRV+HKGrotesk-Regular,Bold"/>
                <a:cs typeface="FSOPRV+HKGrotesk-Regular,Bold"/>
              </a:rPr>
              <a:t>structured</a:t>
            </a:r>
            <a:r>
              <a:rPr dirty="0" sz="2500" spc="1714">
                <a:solidFill>
                  <a:srgbClr val="555555"/>
                </a:solidFill>
                <a:latin typeface="FSOPRV+HKGrotesk-Regular,Bold"/>
                <a:cs typeface="FSOPRV+HKGrotesk-Regular,Bold"/>
              </a:rPr>
              <a:t> </a:t>
            </a:r>
            <a:r>
              <a:rPr dirty="0" sz="2500" spc="210">
                <a:solidFill>
                  <a:srgbClr val="555555"/>
                </a:solidFill>
                <a:latin typeface="RSNQSM+HKGrotesk-Regular"/>
                <a:cs typeface="RSNQSM+HKGrotesk-Regular"/>
              </a:rPr>
              <a:t>decision),</a:t>
            </a:r>
            <a:r>
              <a:rPr dirty="0" sz="2500" spc="1673">
                <a:solidFill>
                  <a:srgbClr val="555555"/>
                </a:solidFill>
                <a:latin typeface="RSNQSM+HKGrotesk-Regular"/>
                <a:cs typeface="RSNQSM+HKGrotesk-Regular"/>
              </a:rPr>
              <a:t> </a:t>
            </a:r>
            <a:r>
              <a:rPr dirty="0" sz="2500" spc="210">
                <a:solidFill>
                  <a:srgbClr val="555555"/>
                </a:solidFill>
                <a:latin typeface="RSNQSM+HKGrotesk-Regular"/>
                <a:cs typeface="RSNQSM+HKGrotesk-Regular"/>
              </a:rPr>
              <a:t>keputusan</a:t>
            </a:r>
          </a:p>
          <a:p>
            <a:pPr marL="0" marR="0">
              <a:lnSpc>
                <a:spcPts val="2970"/>
              </a:lnSpc>
              <a:spcBef>
                <a:spcPts val="0"/>
              </a:spcBef>
              <a:spcAft>
                <a:spcPts val="0"/>
              </a:spcAft>
            </a:pPr>
            <a:r>
              <a:rPr dirty="0" sz="2500" spc="209">
                <a:solidFill>
                  <a:srgbClr val="555555"/>
                </a:solidFill>
                <a:latin typeface="FSOPRV+HKGrotesk-Regular,Bold"/>
                <a:cs typeface="FSOPRV+HKGrotesk-Regular,Bold"/>
              </a:rPr>
              <a:t>semi</a:t>
            </a:r>
            <a:r>
              <a:rPr dirty="0" sz="2500" spc="923">
                <a:solidFill>
                  <a:srgbClr val="555555"/>
                </a:solidFill>
                <a:latin typeface="FSOPRV+HKGrotesk-Regular,Bold"/>
                <a:cs typeface="FSOPRV+HKGrotesk-Regular,Bold"/>
              </a:rPr>
              <a:t> </a:t>
            </a:r>
            <a:r>
              <a:rPr dirty="0" sz="2500" spc="210">
                <a:solidFill>
                  <a:srgbClr val="555555"/>
                </a:solidFill>
                <a:latin typeface="FSOPRV+HKGrotesk-Regular,Bold"/>
                <a:cs typeface="FSOPRV+HKGrotesk-Regular,Bold"/>
              </a:rPr>
              <a:t>terstruktur</a:t>
            </a:r>
            <a:r>
              <a:rPr dirty="0" sz="2500" spc="943">
                <a:solidFill>
                  <a:srgbClr val="555555"/>
                </a:solidFill>
                <a:latin typeface="FSOPRV+HKGrotesk-Regular,Bold"/>
                <a:cs typeface="FSOPRV+HKGrotesk-Regular,Bold"/>
              </a:rPr>
              <a:t> </a:t>
            </a:r>
            <a:r>
              <a:rPr dirty="0" sz="2500" spc="216">
                <a:solidFill>
                  <a:srgbClr val="555555"/>
                </a:solidFill>
                <a:latin typeface="RSNQSM+HKGrotesk-Regular"/>
                <a:cs typeface="RSNQSM+HKGrotesk-Regular"/>
              </a:rPr>
              <a:t>(</a:t>
            </a:r>
            <a:r>
              <a:rPr dirty="0" sz="2500" spc="210">
                <a:solidFill>
                  <a:srgbClr val="555555"/>
                </a:solidFill>
                <a:latin typeface="FSOPRV+HKGrotesk-Regular,Bold"/>
                <a:cs typeface="FSOPRV+HKGrotesk-Regular,Bold"/>
              </a:rPr>
              <a:t>semi-structured</a:t>
            </a:r>
          </a:p>
          <a:p>
            <a:pPr marL="0" marR="0">
              <a:lnSpc>
                <a:spcPts val="2971"/>
              </a:lnSpc>
              <a:spcBef>
                <a:spcPts val="0"/>
              </a:spcBef>
              <a:spcAft>
                <a:spcPts val="0"/>
              </a:spcAft>
            </a:pPr>
            <a:r>
              <a:rPr dirty="0" sz="2500" spc="210">
                <a:solidFill>
                  <a:srgbClr val="555555"/>
                </a:solidFill>
                <a:latin typeface="RSNQSM+HKGrotesk-Regular"/>
                <a:cs typeface="RSNQSM+HKGrotesk-Regular"/>
              </a:rPr>
              <a:t>decision),</a:t>
            </a:r>
            <a:r>
              <a:rPr dirty="0" sz="2500" spc="1975">
                <a:solidFill>
                  <a:srgbClr val="555555"/>
                </a:solidFill>
                <a:latin typeface="RSNQSM+HKGrotesk-Regular"/>
                <a:cs typeface="RSNQSM+HKGrotesk-Regular"/>
              </a:rPr>
              <a:t> </a:t>
            </a:r>
            <a:r>
              <a:rPr dirty="0" sz="2500" spc="210">
                <a:solidFill>
                  <a:srgbClr val="555555"/>
                </a:solidFill>
                <a:latin typeface="RSNQSM+HKGrotesk-Regular"/>
                <a:cs typeface="RSNQSM+HKGrotesk-Regular"/>
              </a:rPr>
              <a:t>dan</a:t>
            </a:r>
            <a:r>
              <a:rPr dirty="0" sz="2500" spc="1954">
                <a:solidFill>
                  <a:srgbClr val="555555"/>
                </a:solidFill>
                <a:latin typeface="RSNQSM+HKGrotesk-Regular"/>
                <a:cs typeface="RSNQSM+HKGrotesk-Regular"/>
              </a:rPr>
              <a:t> </a:t>
            </a:r>
            <a:r>
              <a:rPr dirty="0" sz="2500" spc="210">
                <a:solidFill>
                  <a:srgbClr val="555555"/>
                </a:solidFill>
                <a:latin typeface="RSNQSM+HKGrotesk-Regular"/>
                <a:cs typeface="RSNQSM+HKGrotesk-Regular"/>
              </a:rPr>
              <a:t>keputusan</a:t>
            </a:r>
            <a:r>
              <a:rPr dirty="0" sz="2500" spc="1960">
                <a:solidFill>
                  <a:srgbClr val="555555"/>
                </a:solidFill>
                <a:latin typeface="RSNQSM+HKGrotesk-Regular"/>
                <a:cs typeface="RSNQSM+HKGrotesk-Regular"/>
              </a:rPr>
              <a:t> </a:t>
            </a:r>
            <a:r>
              <a:rPr dirty="0" sz="2500" spc="210">
                <a:solidFill>
                  <a:srgbClr val="555555"/>
                </a:solidFill>
                <a:latin typeface="FSOPRV+HKGrotesk-Regular,Bold"/>
                <a:cs typeface="FSOPRV+HKGrotesk-Regular,Bold"/>
              </a:rPr>
              <a:t>tidak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2666999" y="6969909"/>
            <a:ext cx="1638380" cy="46536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3364"/>
              </a:lnSpc>
              <a:spcBef>
                <a:spcPts val="0"/>
              </a:spcBef>
              <a:spcAft>
                <a:spcPts val="0"/>
              </a:spcAft>
            </a:pPr>
            <a:r>
              <a:rPr dirty="0" sz="2500" spc="210">
                <a:solidFill>
                  <a:srgbClr val="555555"/>
                </a:solidFill>
                <a:latin typeface="FSOPRV+HKGrotesk-Regular,Bold"/>
                <a:cs typeface="FSOPRV+HKGrotesk-Regular,Bold"/>
              </a:rPr>
              <a:t>alternatif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5053703" y="6969909"/>
            <a:ext cx="1095943" cy="46536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3364"/>
              </a:lnSpc>
              <a:spcBef>
                <a:spcPts val="0"/>
              </a:spcBef>
              <a:spcAft>
                <a:spcPts val="0"/>
              </a:spcAft>
            </a:pPr>
            <a:r>
              <a:rPr dirty="0" sz="2500" spc="210">
                <a:solidFill>
                  <a:srgbClr val="555555"/>
                </a:solidFill>
                <a:latin typeface="RSNQSM+HKGrotesk-Regular"/>
                <a:cs typeface="RSNQSM+HKGrotesk-Regular"/>
              </a:rPr>
              <a:t>dalam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6896212" y="6969909"/>
            <a:ext cx="1522090" cy="46536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3364"/>
              </a:lnSpc>
              <a:spcBef>
                <a:spcPts val="0"/>
              </a:spcBef>
              <a:spcAft>
                <a:spcPts val="0"/>
              </a:spcAft>
            </a:pPr>
            <a:r>
              <a:rPr dirty="0" sz="2500" spc="210">
                <a:solidFill>
                  <a:srgbClr val="555555"/>
                </a:solidFill>
                <a:latin typeface="FSOPRV+HKGrotesk-Regular,Bold"/>
                <a:cs typeface="FSOPRV+HKGrotesk-Regular,Bold"/>
              </a:rPr>
              <a:t>tindakan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2666999" y="7347226"/>
            <a:ext cx="5750985" cy="84267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3364"/>
              </a:lnSpc>
              <a:spcBef>
                <a:spcPts val="0"/>
              </a:spcBef>
              <a:spcAft>
                <a:spcPts val="0"/>
              </a:spcAft>
            </a:pPr>
            <a:r>
              <a:rPr dirty="0" sz="2500" spc="209">
                <a:solidFill>
                  <a:srgbClr val="555555"/>
                </a:solidFill>
                <a:latin typeface="FSOPRV+HKGrotesk-Regular,Bold"/>
                <a:cs typeface="FSOPRV+HKGrotesk-Regular,Bold"/>
              </a:rPr>
              <a:t>manajemen</a:t>
            </a:r>
            <a:r>
              <a:rPr dirty="0" sz="2500" spc="611">
                <a:solidFill>
                  <a:srgbClr val="555555"/>
                </a:solidFill>
                <a:latin typeface="FSOPRV+HKGrotesk-Regular,Bold"/>
                <a:cs typeface="FSOPRV+HKGrotesk-Regular,Bold"/>
              </a:rPr>
              <a:t> </a:t>
            </a:r>
            <a:r>
              <a:rPr dirty="0" sz="2500" spc="210">
                <a:solidFill>
                  <a:srgbClr val="555555"/>
                </a:solidFill>
                <a:latin typeface="RSNQSM+HKGrotesk-Regular"/>
                <a:cs typeface="RSNQSM+HKGrotesk-Regular"/>
              </a:rPr>
              <a:t>guna</a:t>
            </a:r>
            <a:r>
              <a:rPr dirty="0" sz="2500" spc="578">
                <a:solidFill>
                  <a:srgbClr val="555555"/>
                </a:solidFill>
                <a:latin typeface="RSNQSM+HKGrotesk-Regular"/>
                <a:cs typeface="RSNQSM+HKGrotesk-Regular"/>
              </a:rPr>
              <a:t> </a:t>
            </a:r>
            <a:r>
              <a:rPr dirty="0" sz="2500" spc="210">
                <a:solidFill>
                  <a:srgbClr val="555555"/>
                </a:solidFill>
                <a:latin typeface="RSNQSM+HKGrotesk-Regular"/>
                <a:cs typeface="RSNQSM+HKGrotesk-Regular"/>
              </a:rPr>
              <a:t>mencapai</a:t>
            </a:r>
            <a:r>
              <a:rPr dirty="0" sz="2500" spc="580">
                <a:solidFill>
                  <a:srgbClr val="555555"/>
                </a:solidFill>
                <a:latin typeface="RSNQSM+HKGrotesk-Regular"/>
                <a:cs typeface="RSNQSM+HKGrotesk-Regular"/>
              </a:rPr>
              <a:t> </a:t>
            </a:r>
            <a:r>
              <a:rPr dirty="0" sz="2500" spc="210">
                <a:solidFill>
                  <a:srgbClr val="555555"/>
                </a:solidFill>
                <a:latin typeface="FSOPRV+HKGrotesk-Regular,Bold"/>
                <a:cs typeface="FSOPRV+HKGrotesk-Regular,Bold"/>
              </a:rPr>
              <a:t>tujuan</a:t>
            </a:r>
          </a:p>
          <a:p>
            <a:pPr marL="0" marR="0">
              <a:lnSpc>
                <a:spcPts val="2971"/>
              </a:lnSpc>
              <a:spcBef>
                <a:spcPts val="0"/>
              </a:spcBef>
              <a:spcAft>
                <a:spcPts val="0"/>
              </a:spcAft>
            </a:pPr>
            <a:r>
              <a:rPr dirty="0" sz="2500" spc="213">
                <a:solidFill>
                  <a:srgbClr val="555555"/>
                </a:solidFill>
                <a:latin typeface="FSOPRV+HKGrotesk-Regular,Bold"/>
                <a:cs typeface="FSOPRV+HKGrotesk-Regular,Bold"/>
              </a:rPr>
              <a:t>organisasi</a:t>
            </a:r>
            <a:r>
              <a:rPr dirty="0" sz="2500">
                <a:solidFill>
                  <a:srgbClr val="555555"/>
                </a:solidFill>
                <a:latin typeface="RSNQSM+HKGrotesk-Regular"/>
                <a:cs typeface="RSNQSM+HKGrotesk-Regular"/>
              </a:rPr>
              <a:t>.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9417843" y="8856495"/>
            <a:ext cx="1906963" cy="46536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3364"/>
              </a:lnSpc>
              <a:spcBef>
                <a:spcPts val="0"/>
              </a:spcBef>
              <a:spcAft>
                <a:spcPts val="0"/>
              </a:spcAft>
            </a:pPr>
            <a:r>
              <a:rPr dirty="0" sz="2500" spc="210">
                <a:solidFill>
                  <a:srgbClr val="555555"/>
                </a:solidFill>
                <a:latin typeface="FSOPRV+HKGrotesk-Regular,Bold"/>
                <a:cs typeface="FSOPRV+HKGrotesk-Regular,Bold"/>
              </a:rPr>
              <a:t>terstruktur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12836162" y="8856495"/>
            <a:ext cx="2330725" cy="46536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3364"/>
              </a:lnSpc>
              <a:spcBef>
                <a:spcPts val="0"/>
              </a:spcBef>
              <a:spcAft>
                <a:spcPts val="0"/>
              </a:spcAft>
            </a:pPr>
            <a:r>
              <a:rPr dirty="0" sz="2500" spc="216">
                <a:solidFill>
                  <a:srgbClr val="555555"/>
                </a:solidFill>
                <a:latin typeface="RSNQSM+HKGrotesk-Regular"/>
                <a:cs typeface="RSNQSM+HKGrotesk-Regular"/>
              </a:rPr>
              <a:t>(</a:t>
            </a:r>
            <a:r>
              <a:rPr dirty="0" sz="2500" spc="210">
                <a:solidFill>
                  <a:srgbClr val="555555"/>
                </a:solidFill>
                <a:latin typeface="FSOPRV+HKGrotesk-Regular,Bold"/>
                <a:cs typeface="FSOPRV+HKGrotesk-Regular,Bold"/>
              </a:rPr>
              <a:t>unstructured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9417843" y="9233811"/>
            <a:ext cx="1702575" cy="46536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3364"/>
              </a:lnSpc>
              <a:spcBef>
                <a:spcPts val="0"/>
              </a:spcBef>
              <a:spcAft>
                <a:spcPts val="0"/>
              </a:spcAft>
            </a:pPr>
            <a:r>
              <a:rPr dirty="0" sz="2500" spc="210">
                <a:solidFill>
                  <a:srgbClr val="555555"/>
                </a:solidFill>
                <a:latin typeface="RSNQSM+HKGrotesk-Regular"/>
                <a:cs typeface="RSNQSM+HKGrotesk-Regular"/>
              </a:rPr>
              <a:t>decision).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9198" y="702599"/>
            <a:ext cx="8723388" cy="23946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5595"/>
              </a:lnSpc>
              <a:spcBef>
                <a:spcPts val="0"/>
              </a:spcBef>
              <a:spcAft>
                <a:spcPts val="0"/>
              </a:spcAft>
            </a:pPr>
            <a:r>
              <a:rPr dirty="0" sz="5400" b="1">
                <a:solidFill>
                  <a:srgbClr val="074b14"/>
                </a:solidFill>
                <a:latin typeface="DAATRS+AvenirNextLTPro-Bold"/>
                <a:cs typeface="DAATRS+AvenirNextLTPro-Bold"/>
              </a:rPr>
              <a:t>KEPUTUSAN</a:t>
            </a:r>
          </a:p>
          <a:p>
            <a:pPr marL="0" marR="0">
              <a:lnSpc>
                <a:spcPts val="5595"/>
              </a:lnSpc>
              <a:spcBef>
                <a:spcPts val="884"/>
              </a:spcBef>
              <a:spcAft>
                <a:spcPts val="0"/>
              </a:spcAft>
            </a:pPr>
            <a:r>
              <a:rPr dirty="0" sz="5400" b="1">
                <a:solidFill>
                  <a:srgbClr val="074b14"/>
                </a:solidFill>
                <a:latin typeface="DAATRS+AvenirNextLTPro-Bold"/>
                <a:cs typeface="DAATRS+AvenirNextLTPro-Bold"/>
              </a:rPr>
              <a:t>TERSTRUKTUR</a:t>
            </a:r>
          </a:p>
          <a:p>
            <a:pPr marL="0" marR="0">
              <a:lnSpc>
                <a:spcPts val="5595"/>
              </a:lnSpc>
              <a:spcBef>
                <a:spcPts val="884"/>
              </a:spcBef>
              <a:spcAft>
                <a:spcPts val="0"/>
              </a:spcAft>
            </a:pPr>
            <a:r>
              <a:rPr dirty="0" sz="5400" b="1">
                <a:solidFill>
                  <a:srgbClr val="ffc000"/>
                </a:solidFill>
                <a:latin typeface="DAATRS+AvenirNextLTPro-Bold"/>
                <a:cs typeface="DAATRS+AvenirNextLTPro-Bold"/>
              </a:rPr>
              <a:t>(STRUCTURED</a:t>
            </a:r>
            <a:r>
              <a:rPr dirty="0" sz="5400" b="1">
                <a:solidFill>
                  <a:srgbClr val="ffc000"/>
                </a:solidFill>
                <a:latin typeface="DAATRS+AvenirNextLTPro-Bold"/>
                <a:cs typeface="DAATRS+AvenirNextLTPro-Bold"/>
              </a:rPr>
              <a:t> </a:t>
            </a:r>
            <a:r>
              <a:rPr dirty="0" sz="5400" b="1">
                <a:solidFill>
                  <a:srgbClr val="ffc000"/>
                </a:solidFill>
                <a:latin typeface="DAATRS+AvenirNextLTPro-Bold"/>
                <a:cs typeface="DAATRS+AvenirNextLTPro-Bold"/>
              </a:rPr>
              <a:t>DECISION)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679491" y="4034382"/>
            <a:ext cx="7328644" cy="35569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500"/>
              </a:lnSpc>
              <a:spcBef>
                <a:spcPts val="0"/>
              </a:spcBef>
              <a:spcAft>
                <a:spcPts val="0"/>
              </a:spcAft>
            </a:pPr>
            <a:r>
              <a:rPr dirty="0" sz="2400">
                <a:solidFill>
                  <a:srgbClr val="074b14"/>
                </a:solidFill>
                <a:latin typeface="DAHFPT+AvenirNextLTPro"/>
                <a:cs typeface="DAHFPT+AvenirNextLTPro"/>
              </a:rPr>
              <a:t>Merupakan</a:t>
            </a:r>
            <a:r>
              <a:rPr dirty="0" sz="2400" spc="526">
                <a:solidFill>
                  <a:srgbClr val="074b14"/>
                </a:solidFill>
                <a:latin typeface="DAHFPT+AvenirNextLTPro"/>
                <a:cs typeface="DAHFPT+AvenirNextLTPro"/>
              </a:rPr>
              <a:t> </a:t>
            </a:r>
            <a:r>
              <a:rPr dirty="0" sz="2400" b="1">
                <a:solidFill>
                  <a:srgbClr val="074b14"/>
                </a:solidFill>
                <a:latin typeface="DAATRS+AvenirNextLTPro-Bold"/>
                <a:cs typeface="DAATRS+AvenirNextLTPro-Bold"/>
              </a:rPr>
              <a:t>keputusan</a:t>
            </a:r>
            <a:r>
              <a:rPr dirty="0" sz="2400" spc="463" b="1">
                <a:solidFill>
                  <a:srgbClr val="074b14"/>
                </a:solidFill>
                <a:latin typeface="DAATRS+AvenirNextLTPro-Bold"/>
                <a:cs typeface="DAATRS+AvenirNextLTPro-Bold"/>
              </a:rPr>
              <a:t> </a:t>
            </a:r>
            <a:r>
              <a:rPr dirty="0" sz="2400" b="1">
                <a:solidFill>
                  <a:srgbClr val="074b14"/>
                </a:solidFill>
                <a:latin typeface="DAATRS+AvenirNextLTPro-Bold"/>
                <a:cs typeface="DAATRS+AvenirNextLTPro-Bold"/>
              </a:rPr>
              <a:t>yang</a:t>
            </a:r>
            <a:r>
              <a:rPr dirty="0" sz="2400" spc="509" b="1">
                <a:solidFill>
                  <a:srgbClr val="074b14"/>
                </a:solidFill>
                <a:latin typeface="DAATRS+AvenirNextLTPro-Bold"/>
                <a:cs typeface="DAATRS+AvenirNextLTPro-Bold"/>
              </a:rPr>
              <a:t> </a:t>
            </a:r>
            <a:r>
              <a:rPr dirty="0" sz="2400" b="1">
                <a:solidFill>
                  <a:srgbClr val="074b14"/>
                </a:solidFill>
                <a:latin typeface="DAATRS+AvenirNextLTPro-Bold"/>
                <a:cs typeface="DAATRS+AvenirNextLTPro-Bold"/>
              </a:rPr>
              <a:t>terjadi</a:t>
            </a:r>
            <a:r>
              <a:rPr dirty="0" sz="2400" spc="500" b="1">
                <a:solidFill>
                  <a:srgbClr val="074b14"/>
                </a:solidFill>
                <a:latin typeface="DAATRS+AvenirNextLTPro-Bold"/>
                <a:cs typeface="DAATRS+AvenirNextLTPro-Bold"/>
              </a:rPr>
              <a:t> </a:t>
            </a:r>
            <a:r>
              <a:rPr dirty="0" sz="2400" b="1">
                <a:solidFill>
                  <a:srgbClr val="074b14"/>
                </a:solidFill>
                <a:latin typeface="DAATRS+AvenirNextLTPro-Bold"/>
                <a:cs typeface="DAATRS+AvenirNextLTPro-Bold"/>
              </a:rPr>
              <a:t>secara</a:t>
            </a:r>
            <a:r>
              <a:rPr dirty="0" sz="2400" spc="488" b="1">
                <a:solidFill>
                  <a:srgbClr val="074b14"/>
                </a:solidFill>
                <a:latin typeface="DAATRS+AvenirNextLTPro-Bold"/>
                <a:cs typeface="DAATRS+AvenirNextLTPro-Bold"/>
              </a:rPr>
              <a:t> </a:t>
            </a:r>
            <a:r>
              <a:rPr dirty="0" sz="2400" b="1">
                <a:solidFill>
                  <a:srgbClr val="074b14"/>
                </a:solidFill>
                <a:latin typeface="DAATRS+AvenirNextLTPro-Bold"/>
                <a:cs typeface="DAATRS+AvenirNextLTPro-Bold"/>
              </a:rPr>
              <a:t>rutin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806599" y="4189529"/>
            <a:ext cx="653701" cy="78381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5871"/>
              </a:lnSpc>
              <a:spcBef>
                <a:spcPts val="0"/>
              </a:spcBef>
              <a:spcAft>
                <a:spcPts val="0"/>
              </a:spcAft>
            </a:pPr>
            <a:r>
              <a:rPr dirty="0" sz="5900">
                <a:solidFill>
                  <a:srgbClr val="ffc000"/>
                </a:solidFill>
                <a:latin typeface="FIRNFB+ArialMT"/>
                <a:cs typeface="FIRNFB+ArialMT"/>
              </a:rPr>
              <a:t>A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679491" y="4400142"/>
            <a:ext cx="7327797" cy="145297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500"/>
              </a:lnSpc>
              <a:spcBef>
                <a:spcPts val="0"/>
              </a:spcBef>
              <a:spcAft>
                <a:spcPts val="0"/>
              </a:spcAft>
            </a:pPr>
            <a:r>
              <a:rPr dirty="0" sz="2400" b="1">
                <a:solidFill>
                  <a:srgbClr val="074b14"/>
                </a:solidFill>
                <a:latin typeface="DAATRS+AvenirNextLTPro-Bold"/>
                <a:cs typeface="DAATRS+AvenirNextLTPro-Bold"/>
              </a:rPr>
              <a:t>atau</a:t>
            </a:r>
            <a:r>
              <a:rPr dirty="0" sz="2400" spc="426" b="1">
                <a:solidFill>
                  <a:srgbClr val="074b14"/>
                </a:solidFill>
                <a:latin typeface="DAATRS+AvenirNextLTPro-Bold"/>
                <a:cs typeface="DAATRS+AvenirNextLTPro-Bold"/>
              </a:rPr>
              <a:t> </a:t>
            </a:r>
            <a:r>
              <a:rPr dirty="0" sz="2400" b="1">
                <a:solidFill>
                  <a:srgbClr val="074b14"/>
                </a:solidFill>
                <a:latin typeface="DAATRS+AvenirNextLTPro-Bold"/>
                <a:cs typeface="DAATRS+AvenirNextLTPro-Bold"/>
              </a:rPr>
              <a:t>berulang</a:t>
            </a:r>
            <a:r>
              <a:rPr dirty="0" sz="2400" spc="444" b="1">
                <a:solidFill>
                  <a:srgbClr val="074b14"/>
                </a:solidFill>
                <a:latin typeface="DAATRS+AvenirNextLTPro-Bold"/>
                <a:cs typeface="DAATRS+AvenirNextLTPro-Bold"/>
              </a:rPr>
              <a:t> </a:t>
            </a:r>
            <a:r>
              <a:rPr dirty="0" sz="2400" b="1">
                <a:solidFill>
                  <a:srgbClr val="074b14"/>
                </a:solidFill>
                <a:latin typeface="DAATRS+AvenirNextLTPro-Bold"/>
                <a:cs typeface="DAATRS+AvenirNextLTPro-Bold"/>
              </a:rPr>
              <a:t>kali</a:t>
            </a:r>
            <a:r>
              <a:rPr dirty="0" sz="2400">
                <a:solidFill>
                  <a:srgbClr val="074b14"/>
                </a:solidFill>
                <a:latin typeface="DAHFPT+AvenirNextLTPro"/>
                <a:cs typeface="DAHFPT+AvenirNextLTPro"/>
              </a:rPr>
              <a:t>,</a:t>
            </a:r>
            <a:r>
              <a:rPr dirty="0" sz="2400" spc="369">
                <a:solidFill>
                  <a:srgbClr val="074b14"/>
                </a:solidFill>
                <a:latin typeface="DAHFPT+AvenirNextLTPro"/>
                <a:cs typeface="DAHFPT+AvenirNextLTPro"/>
              </a:rPr>
              <a:t> </a:t>
            </a:r>
            <a:r>
              <a:rPr dirty="0" sz="2400">
                <a:solidFill>
                  <a:srgbClr val="074b14"/>
                </a:solidFill>
                <a:latin typeface="DAHFPT+AvenirNextLTPro"/>
                <a:cs typeface="DAHFPT+AvenirNextLTPro"/>
              </a:rPr>
              <a:t>cenderung</a:t>
            </a:r>
            <a:r>
              <a:rPr dirty="0" sz="2400" spc="459">
                <a:solidFill>
                  <a:srgbClr val="074b14"/>
                </a:solidFill>
                <a:latin typeface="DAHFPT+AvenirNextLTPro"/>
                <a:cs typeface="DAHFPT+AvenirNextLTPro"/>
              </a:rPr>
              <a:t> </a:t>
            </a:r>
            <a:r>
              <a:rPr dirty="0" sz="2400">
                <a:solidFill>
                  <a:srgbClr val="074b14"/>
                </a:solidFill>
                <a:latin typeface="DAHFPT+AvenirNextLTPro"/>
                <a:cs typeface="DAHFPT+AvenirNextLTPro"/>
              </a:rPr>
              <a:t>mudah</a:t>
            </a:r>
            <a:r>
              <a:rPr dirty="0" sz="2400" spc="455">
                <a:solidFill>
                  <a:srgbClr val="074b14"/>
                </a:solidFill>
                <a:latin typeface="DAHFPT+AvenirNextLTPro"/>
                <a:cs typeface="DAHFPT+AvenirNextLTPro"/>
              </a:rPr>
              <a:t> </a:t>
            </a:r>
            <a:r>
              <a:rPr dirty="0" sz="2400">
                <a:solidFill>
                  <a:srgbClr val="074b14"/>
                </a:solidFill>
                <a:latin typeface="DAHFPT+AvenirNextLTPro"/>
                <a:cs typeface="DAHFPT+AvenirNextLTPro"/>
              </a:rPr>
              <a:t>dipahami,</a:t>
            </a:r>
          </a:p>
          <a:p>
            <a:pPr marL="0" marR="0">
              <a:lnSpc>
                <a:spcPts val="2500"/>
              </a:lnSpc>
              <a:spcBef>
                <a:spcPts val="379"/>
              </a:spcBef>
              <a:spcAft>
                <a:spcPts val="0"/>
              </a:spcAft>
            </a:pPr>
            <a:r>
              <a:rPr dirty="0" sz="2400">
                <a:solidFill>
                  <a:srgbClr val="074b14"/>
                </a:solidFill>
                <a:latin typeface="DAHFPT+AvenirNextLTPro"/>
                <a:cs typeface="DAHFPT+AvenirNextLTPro"/>
              </a:rPr>
              <a:t>biasanya</a:t>
            </a:r>
            <a:r>
              <a:rPr dirty="0" sz="2400" spc="2401">
                <a:solidFill>
                  <a:srgbClr val="074b14"/>
                </a:solidFill>
                <a:latin typeface="DAHFPT+AvenirNextLTPro"/>
                <a:cs typeface="DAHFPT+AvenirNextLTPro"/>
              </a:rPr>
              <a:t> </a:t>
            </a:r>
            <a:r>
              <a:rPr dirty="0" sz="2400">
                <a:solidFill>
                  <a:srgbClr val="074b14"/>
                </a:solidFill>
                <a:latin typeface="DAHFPT+AvenirNextLTPro"/>
                <a:cs typeface="DAHFPT+AvenirNextLTPro"/>
              </a:rPr>
              <a:t>dibuat</a:t>
            </a:r>
            <a:r>
              <a:rPr dirty="0" sz="2400" spc="2357">
                <a:solidFill>
                  <a:srgbClr val="074b14"/>
                </a:solidFill>
                <a:latin typeface="DAHFPT+AvenirNextLTPro"/>
                <a:cs typeface="DAHFPT+AvenirNextLTPro"/>
              </a:rPr>
              <a:t> </a:t>
            </a:r>
            <a:r>
              <a:rPr dirty="0" sz="2400">
                <a:solidFill>
                  <a:srgbClr val="074b14"/>
                </a:solidFill>
                <a:latin typeface="DAHFPT+AvenirNextLTPro"/>
                <a:cs typeface="DAHFPT+AvenirNextLTPro"/>
              </a:rPr>
              <a:t>menurut</a:t>
            </a:r>
            <a:r>
              <a:rPr dirty="0" sz="2400" spc="2409">
                <a:solidFill>
                  <a:srgbClr val="074b14"/>
                </a:solidFill>
                <a:latin typeface="DAHFPT+AvenirNextLTPro"/>
                <a:cs typeface="DAHFPT+AvenirNextLTPro"/>
              </a:rPr>
              <a:t> </a:t>
            </a:r>
            <a:r>
              <a:rPr dirty="0" sz="2400">
                <a:solidFill>
                  <a:srgbClr val="074b14"/>
                </a:solidFill>
                <a:latin typeface="DAHFPT+AvenirNextLTPro"/>
                <a:cs typeface="DAHFPT+AvenirNextLTPro"/>
              </a:rPr>
              <a:t>kebiasaan,</a:t>
            </a:r>
            <a:r>
              <a:rPr dirty="0" sz="2400" spc="2289">
                <a:solidFill>
                  <a:srgbClr val="074b14"/>
                </a:solidFill>
                <a:latin typeface="DAHFPT+AvenirNextLTPro"/>
                <a:cs typeface="DAHFPT+AvenirNextLTPro"/>
              </a:rPr>
              <a:t> </a:t>
            </a:r>
            <a:r>
              <a:rPr dirty="0" sz="2400">
                <a:solidFill>
                  <a:srgbClr val="074b14"/>
                </a:solidFill>
                <a:latin typeface="DAHFPT+AvenirNextLTPro"/>
                <a:cs typeface="DAHFPT+AvenirNextLTPro"/>
              </a:rPr>
              <a:t>aturan</a:t>
            </a:r>
          </a:p>
          <a:p>
            <a:pPr marL="0" marR="0">
              <a:lnSpc>
                <a:spcPts val="2500"/>
              </a:lnSpc>
              <a:spcBef>
                <a:spcPts val="379"/>
              </a:spcBef>
              <a:spcAft>
                <a:spcPts val="0"/>
              </a:spcAft>
            </a:pPr>
            <a:r>
              <a:rPr dirty="0" sz="2400">
                <a:solidFill>
                  <a:srgbClr val="074b14"/>
                </a:solidFill>
                <a:latin typeface="DAHFPT+AvenirNextLTPro"/>
                <a:cs typeface="DAHFPT+AvenirNextLTPro"/>
              </a:rPr>
              <a:t>ataupun</a:t>
            </a:r>
            <a:r>
              <a:rPr dirty="0" sz="2400" spc="1585">
                <a:solidFill>
                  <a:srgbClr val="074b14"/>
                </a:solidFill>
                <a:latin typeface="DAHFPT+AvenirNextLTPro"/>
                <a:cs typeface="DAHFPT+AvenirNextLTPro"/>
              </a:rPr>
              <a:t> </a:t>
            </a:r>
            <a:r>
              <a:rPr dirty="0" sz="2400">
                <a:solidFill>
                  <a:srgbClr val="074b14"/>
                </a:solidFill>
                <a:latin typeface="DAHFPT+AvenirNextLTPro"/>
                <a:cs typeface="DAHFPT+AvenirNextLTPro"/>
              </a:rPr>
              <a:t>prosedur</a:t>
            </a:r>
            <a:r>
              <a:rPr dirty="0" sz="2400" spc="1539">
                <a:solidFill>
                  <a:srgbClr val="074b14"/>
                </a:solidFill>
                <a:latin typeface="DAHFPT+AvenirNextLTPro"/>
                <a:cs typeface="DAHFPT+AvenirNextLTPro"/>
              </a:rPr>
              <a:t> </a:t>
            </a:r>
            <a:r>
              <a:rPr dirty="0" sz="2400">
                <a:solidFill>
                  <a:srgbClr val="074b14"/>
                </a:solidFill>
                <a:latin typeface="DAHFPT+AvenirNextLTPro"/>
                <a:cs typeface="DAHFPT+AvenirNextLTPro"/>
              </a:rPr>
              <a:t>baik</a:t>
            </a:r>
            <a:r>
              <a:rPr dirty="0" sz="2400" spc="1577">
                <a:solidFill>
                  <a:srgbClr val="074b14"/>
                </a:solidFill>
                <a:latin typeface="DAHFPT+AvenirNextLTPro"/>
                <a:cs typeface="DAHFPT+AvenirNextLTPro"/>
              </a:rPr>
              <a:t> </a:t>
            </a:r>
            <a:r>
              <a:rPr dirty="0" sz="2400">
                <a:solidFill>
                  <a:srgbClr val="074b14"/>
                </a:solidFill>
                <a:latin typeface="DAHFPT+AvenirNextLTPro"/>
                <a:cs typeface="DAHFPT+AvenirNextLTPro"/>
              </a:rPr>
              <a:t>tertulis</a:t>
            </a:r>
            <a:r>
              <a:rPr dirty="0" sz="2400" spc="1559">
                <a:solidFill>
                  <a:srgbClr val="074b14"/>
                </a:solidFill>
                <a:latin typeface="DAHFPT+AvenirNextLTPro"/>
                <a:cs typeface="DAHFPT+AvenirNextLTPro"/>
              </a:rPr>
              <a:t> </a:t>
            </a:r>
            <a:r>
              <a:rPr dirty="0" sz="2400">
                <a:solidFill>
                  <a:srgbClr val="074b14"/>
                </a:solidFill>
                <a:latin typeface="DAHFPT+AvenirNextLTPro"/>
                <a:cs typeface="DAHFPT+AvenirNextLTPro"/>
              </a:rPr>
              <a:t>maupun</a:t>
            </a:r>
            <a:r>
              <a:rPr dirty="0" sz="2400" spc="1607">
                <a:solidFill>
                  <a:srgbClr val="074b14"/>
                </a:solidFill>
                <a:latin typeface="DAHFPT+AvenirNextLTPro"/>
                <a:cs typeface="DAHFPT+AvenirNextLTPro"/>
              </a:rPr>
              <a:t> </a:t>
            </a:r>
            <a:r>
              <a:rPr dirty="0" sz="2400">
                <a:solidFill>
                  <a:srgbClr val="074b14"/>
                </a:solidFill>
                <a:latin typeface="DAHFPT+AvenirNextLTPro"/>
                <a:cs typeface="DAHFPT+AvenirNextLTPro"/>
              </a:rPr>
              <a:t>tidak</a:t>
            </a:r>
          </a:p>
          <a:p>
            <a:pPr marL="0" marR="0">
              <a:lnSpc>
                <a:spcPts val="2500"/>
              </a:lnSpc>
              <a:spcBef>
                <a:spcPts val="329"/>
              </a:spcBef>
              <a:spcAft>
                <a:spcPts val="0"/>
              </a:spcAft>
            </a:pPr>
            <a:r>
              <a:rPr dirty="0" sz="2400">
                <a:solidFill>
                  <a:srgbClr val="074b14"/>
                </a:solidFill>
                <a:latin typeface="DAHFPT+AvenirNextLTPro"/>
                <a:cs typeface="DAHFPT+AvenirNextLTPro"/>
              </a:rPr>
              <a:t>tertulis.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2679490" y="6933833"/>
            <a:ext cx="7332941" cy="108721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500"/>
              </a:lnSpc>
              <a:spcBef>
                <a:spcPts val="0"/>
              </a:spcBef>
              <a:spcAft>
                <a:spcPts val="0"/>
              </a:spcAft>
            </a:pPr>
            <a:r>
              <a:rPr dirty="0" sz="2400">
                <a:solidFill>
                  <a:srgbClr val="074b14"/>
                </a:solidFill>
                <a:latin typeface="DAHFPT+AvenirNextLTPro"/>
                <a:cs typeface="DAHFPT+AvenirNextLTPro"/>
              </a:rPr>
              <a:t>Dilakukan</a:t>
            </a:r>
            <a:r>
              <a:rPr dirty="0" sz="2400" spc="592">
                <a:solidFill>
                  <a:srgbClr val="074b14"/>
                </a:solidFill>
                <a:latin typeface="DAHFPT+AvenirNextLTPro"/>
                <a:cs typeface="DAHFPT+AvenirNextLTPro"/>
              </a:rPr>
              <a:t> </a:t>
            </a:r>
            <a:r>
              <a:rPr dirty="0" sz="2400">
                <a:solidFill>
                  <a:srgbClr val="074b14"/>
                </a:solidFill>
                <a:latin typeface="DAHFPT+AvenirNextLTPro"/>
                <a:cs typeface="DAHFPT+AvenirNextLTPro"/>
              </a:rPr>
              <a:t>pada</a:t>
            </a:r>
            <a:r>
              <a:rPr dirty="0" sz="2400" spc="621">
                <a:solidFill>
                  <a:srgbClr val="074b14"/>
                </a:solidFill>
                <a:latin typeface="DAHFPT+AvenirNextLTPro"/>
                <a:cs typeface="DAHFPT+AvenirNextLTPro"/>
              </a:rPr>
              <a:t> </a:t>
            </a:r>
            <a:r>
              <a:rPr dirty="0" sz="2400" b="1">
                <a:solidFill>
                  <a:srgbClr val="074b14"/>
                </a:solidFill>
                <a:latin typeface="DAATRS+AvenirNextLTPro-Bold"/>
                <a:cs typeface="DAATRS+AvenirNextLTPro-Bold"/>
              </a:rPr>
              <a:t>manajemen</a:t>
            </a:r>
            <a:r>
              <a:rPr dirty="0" sz="2400" spc="598" b="1">
                <a:solidFill>
                  <a:srgbClr val="074b14"/>
                </a:solidFill>
                <a:latin typeface="DAATRS+AvenirNextLTPro-Bold"/>
                <a:cs typeface="DAATRS+AvenirNextLTPro-Bold"/>
              </a:rPr>
              <a:t> </a:t>
            </a:r>
            <a:r>
              <a:rPr dirty="0" sz="2400" b="1">
                <a:solidFill>
                  <a:srgbClr val="074b14"/>
                </a:solidFill>
                <a:latin typeface="DAATRS+AvenirNextLTPro-Bold"/>
                <a:cs typeface="DAATRS+AvenirNextLTPro-Bold"/>
              </a:rPr>
              <a:t>tingkat</a:t>
            </a:r>
            <a:r>
              <a:rPr dirty="0" sz="2400" spc="563" b="1">
                <a:solidFill>
                  <a:srgbClr val="074b14"/>
                </a:solidFill>
                <a:latin typeface="DAATRS+AvenirNextLTPro-Bold"/>
                <a:cs typeface="DAATRS+AvenirNextLTPro-Bold"/>
              </a:rPr>
              <a:t> </a:t>
            </a:r>
            <a:r>
              <a:rPr dirty="0" sz="2400" b="1">
                <a:solidFill>
                  <a:srgbClr val="074b14"/>
                </a:solidFill>
                <a:latin typeface="DAATRS+AvenirNextLTPro-Bold"/>
                <a:cs typeface="DAATRS+AvenirNextLTPro-Bold"/>
              </a:rPr>
              <a:t>bawah</a:t>
            </a:r>
            <a:r>
              <a:rPr dirty="0" sz="2400" spc="621" b="1">
                <a:solidFill>
                  <a:srgbClr val="074b14"/>
                </a:solidFill>
                <a:latin typeface="DAATRS+AvenirNextLTPro-Bold"/>
                <a:cs typeface="DAATRS+AvenirNextLTPro-Bold"/>
              </a:rPr>
              <a:t> </a:t>
            </a:r>
            <a:r>
              <a:rPr dirty="0" sz="2400">
                <a:solidFill>
                  <a:srgbClr val="074b14"/>
                </a:solidFill>
                <a:latin typeface="DAHFPT+AvenirNextLTPro"/>
                <a:cs typeface="DAHFPT+AvenirNextLTPro"/>
              </a:rPr>
              <a:t>dan</a:t>
            </a:r>
          </a:p>
          <a:p>
            <a:pPr marL="0" marR="0">
              <a:lnSpc>
                <a:spcPts val="2500"/>
              </a:lnSpc>
              <a:spcBef>
                <a:spcPts val="379"/>
              </a:spcBef>
              <a:spcAft>
                <a:spcPts val="0"/>
              </a:spcAft>
            </a:pPr>
            <a:r>
              <a:rPr dirty="0" sz="2400">
                <a:solidFill>
                  <a:srgbClr val="074b14"/>
                </a:solidFill>
                <a:latin typeface="DAHFPT+AvenirNextLTPro"/>
                <a:cs typeface="DAHFPT+AvenirNextLTPro"/>
              </a:rPr>
              <a:t>memiliki</a:t>
            </a:r>
            <a:r>
              <a:rPr dirty="0" sz="2400" spc="1193">
                <a:solidFill>
                  <a:srgbClr val="074b14"/>
                </a:solidFill>
                <a:latin typeface="DAHFPT+AvenirNextLTPro"/>
                <a:cs typeface="DAHFPT+AvenirNextLTPro"/>
              </a:rPr>
              <a:t> </a:t>
            </a:r>
            <a:r>
              <a:rPr dirty="0" sz="2400">
                <a:solidFill>
                  <a:srgbClr val="074b14"/>
                </a:solidFill>
                <a:latin typeface="DAHFPT+AvenirNextLTPro"/>
                <a:cs typeface="DAHFPT+AvenirNextLTPro"/>
              </a:rPr>
              <a:t>pemecahan</a:t>
            </a:r>
            <a:r>
              <a:rPr dirty="0" sz="2400" spc="1209">
                <a:solidFill>
                  <a:srgbClr val="074b14"/>
                </a:solidFill>
                <a:latin typeface="DAHFPT+AvenirNextLTPro"/>
                <a:cs typeface="DAHFPT+AvenirNextLTPro"/>
              </a:rPr>
              <a:t> </a:t>
            </a:r>
            <a:r>
              <a:rPr dirty="0" sz="2400">
                <a:solidFill>
                  <a:srgbClr val="074b14"/>
                </a:solidFill>
                <a:latin typeface="DAHFPT+AvenirNextLTPro"/>
                <a:cs typeface="DAHFPT+AvenirNextLTPro"/>
              </a:rPr>
              <a:t>yang</a:t>
            </a:r>
            <a:r>
              <a:rPr dirty="0" sz="2400" spc="1184">
                <a:solidFill>
                  <a:srgbClr val="074b14"/>
                </a:solidFill>
                <a:latin typeface="DAHFPT+AvenirNextLTPro"/>
                <a:cs typeface="DAHFPT+AvenirNextLTPro"/>
              </a:rPr>
              <a:t> </a:t>
            </a:r>
            <a:r>
              <a:rPr dirty="0" sz="2400">
                <a:solidFill>
                  <a:srgbClr val="074b14"/>
                </a:solidFill>
                <a:latin typeface="DAHFPT+AvenirNextLTPro"/>
                <a:cs typeface="DAHFPT+AvenirNextLTPro"/>
              </a:rPr>
              <a:t>standar</a:t>
            </a:r>
            <a:r>
              <a:rPr dirty="0" sz="2400" spc="1185">
                <a:solidFill>
                  <a:srgbClr val="074b14"/>
                </a:solidFill>
                <a:latin typeface="DAHFPT+AvenirNextLTPro"/>
                <a:cs typeface="DAHFPT+AvenirNextLTPro"/>
              </a:rPr>
              <a:t> </a:t>
            </a:r>
            <a:r>
              <a:rPr dirty="0" sz="2400">
                <a:solidFill>
                  <a:srgbClr val="074b14"/>
                </a:solidFill>
                <a:latin typeface="DAHFPT+AvenirNextLTPro"/>
                <a:cs typeface="DAHFPT+AvenirNextLTPro"/>
              </a:rPr>
              <a:t>berdasarkan</a:t>
            </a:r>
          </a:p>
          <a:p>
            <a:pPr marL="0" marR="0">
              <a:lnSpc>
                <a:spcPts val="2500"/>
              </a:lnSpc>
              <a:spcBef>
                <a:spcPts val="379"/>
              </a:spcBef>
              <a:spcAft>
                <a:spcPts val="0"/>
              </a:spcAft>
            </a:pPr>
            <a:r>
              <a:rPr dirty="0" sz="2400">
                <a:solidFill>
                  <a:srgbClr val="074b14"/>
                </a:solidFill>
                <a:latin typeface="DAHFPT+AvenirNextLTPro"/>
                <a:cs typeface="DAHFPT+AvenirNextLTPro"/>
              </a:rPr>
              <a:t>analisa</a:t>
            </a:r>
            <a:r>
              <a:rPr dirty="0" sz="2400">
                <a:solidFill>
                  <a:srgbClr val="074b14"/>
                </a:solidFill>
                <a:latin typeface="DAHFPT+AvenirNextLTPro"/>
                <a:cs typeface="DAHFPT+AvenirNextLTPro"/>
              </a:rPr>
              <a:t> </a:t>
            </a:r>
            <a:r>
              <a:rPr dirty="0" sz="2400">
                <a:solidFill>
                  <a:srgbClr val="074b14"/>
                </a:solidFill>
                <a:latin typeface="DAHFPT+AvenirNextLTPro"/>
                <a:cs typeface="DAHFPT+AvenirNextLTPro"/>
              </a:rPr>
              <a:t>kuantitatif.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813083" y="7107908"/>
            <a:ext cx="695171" cy="269107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27081" marR="0">
              <a:lnSpc>
                <a:spcPts val="5871"/>
              </a:lnSpc>
              <a:spcBef>
                <a:spcPts val="0"/>
              </a:spcBef>
              <a:spcAft>
                <a:spcPts val="0"/>
              </a:spcAft>
            </a:pPr>
            <a:r>
              <a:rPr dirty="0" sz="5900">
                <a:solidFill>
                  <a:srgbClr val="ffc000"/>
                </a:solidFill>
                <a:latin typeface="FIRNFB+ArialMT"/>
                <a:cs typeface="FIRNFB+ArialMT"/>
              </a:rPr>
              <a:t>B</a:t>
            </a:r>
          </a:p>
          <a:p>
            <a:pPr marL="0" marR="0">
              <a:lnSpc>
                <a:spcPts val="5871"/>
              </a:lnSpc>
              <a:spcBef>
                <a:spcPts val="9146"/>
              </a:spcBef>
              <a:spcAft>
                <a:spcPts val="0"/>
              </a:spcAft>
            </a:pPr>
            <a:r>
              <a:rPr dirty="0" sz="5900">
                <a:solidFill>
                  <a:srgbClr val="ffc000"/>
                </a:solidFill>
                <a:latin typeface="FIRNFB+ArialMT"/>
                <a:cs typeface="FIRNFB+ArialMT"/>
              </a:rPr>
              <a:t>C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2627652" y="8837293"/>
            <a:ext cx="7332788" cy="108721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500"/>
              </a:lnSpc>
              <a:spcBef>
                <a:spcPts val="0"/>
              </a:spcBef>
              <a:spcAft>
                <a:spcPts val="0"/>
              </a:spcAft>
            </a:pPr>
            <a:r>
              <a:rPr dirty="0" sz="2400">
                <a:solidFill>
                  <a:srgbClr val="074b14"/>
                </a:solidFill>
                <a:latin typeface="DAHFPT+AvenirNextLTPro"/>
                <a:cs typeface="DAHFPT+AvenirNextLTPro"/>
              </a:rPr>
              <a:t>Siapapun</a:t>
            </a:r>
            <a:r>
              <a:rPr dirty="0" sz="2400" spc="976">
                <a:solidFill>
                  <a:srgbClr val="074b14"/>
                </a:solidFill>
                <a:latin typeface="DAHFPT+AvenirNextLTPro"/>
                <a:cs typeface="DAHFPT+AvenirNextLTPro"/>
              </a:rPr>
              <a:t> </a:t>
            </a:r>
            <a:r>
              <a:rPr dirty="0" sz="2400">
                <a:solidFill>
                  <a:srgbClr val="074b14"/>
                </a:solidFill>
                <a:latin typeface="DAHFPT+AvenirNextLTPro"/>
                <a:cs typeface="DAHFPT+AvenirNextLTPro"/>
              </a:rPr>
              <a:t>bisa</a:t>
            </a:r>
            <a:r>
              <a:rPr dirty="0" sz="2400" spc="947">
                <a:solidFill>
                  <a:srgbClr val="074b14"/>
                </a:solidFill>
                <a:latin typeface="DAHFPT+AvenirNextLTPro"/>
                <a:cs typeface="DAHFPT+AvenirNextLTPro"/>
              </a:rPr>
              <a:t> </a:t>
            </a:r>
            <a:r>
              <a:rPr dirty="0" sz="2400">
                <a:solidFill>
                  <a:srgbClr val="074b14"/>
                </a:solidFill>
                <a:latin typeface="DAHFPT+AvenirNextLTPro"/>
                <a:cs typeface="DAHFPT+AvenirNextLTPro"/>
              </a:rPr>
              <a:t>mengambil</a:t>
            </a:r>
            <a:r>
              <a:rPr dirty="0" sz="2400" spc="969">
                <a:solidFill>
                  <a:srgbClr val="074b14"/>
                </a:solidFill>
                <a:latin typeface="DAHFPT+AvenirNextLTPro"/>
                <a:cs typeface="DAHFPT+AvenirNextLTPro"/>
              </a:rPr>
              <a:t> </a:t>
            </a:r>
            <a:r>
              <a:rPr dirty="0" sz="2400">
                <a:solidFill>
                  <a:srgbClr val="074b14"/>
                </a:solidFill>
                <a:latin typeface="DAHFPT+AvenirNextLTPro"/>
                <a:cs typeface="DAHFPT+AvenirNextLTPro"/>
              </a:rPr>
              <a:t>keputusan</a:t>
            </a:r>
            <a:r>
              <a:rPr dirty="0" sz="2400" spc="942">
                <a:solidFill>
                  <a:srgbClr val="074b14"/>
                </a:solidFill>
                <a:latin typeface="DAHFPT+AvenirNextLTPro"/>
                <a:cs typeface="DAHFPT+AvenirNextLTPro"/>
              </a:rPr>
              <a:t> </a:t>
            </a:r>
            <a:r>
              <a:rPr dirty="0" sz="2400">
                <a:solidFill>
                  <a:srgbClr val="074b14"/>
                </a:solidFill>
                <a:latin typeface="DAHFPT+AvenirNextLTPro"/>
                <a:cs typeface="DAHFPT+AvenirNextLTPro"/>
              </a:rPr>
              <a:t>ini</a:t>
            </a:r>
            <a:r>
              <a:rPr dirty="0" sz="2400" spc="952">
                <a:solidFill>
                  <a:srgbClr val="074b14"/>
                </a:solidFill>
                <a:latin typeface="DAHFPT+AvenirNextLTPro"/>
                <a:cs typeface="DAHFPT+AvenirNextLTPro"/>
              </a:rPr>
              <a:t> </a:t>
            </a:r>
            <a:r>
              <a:rPr dirty="0" sz="2400">
                <a:solidFill>
                  <a:srgbClr val="074b14"/>
                </a:solidFill>
                <a:latin typeface="DAHFPT+AvenirNextLTPro"/>
                <a:cs typeface="DAHFPT+AvenirNextLTPro"/>
              </a:rPr>
              <a:t>karena</a:t>
            </a:r>
          </a:p>
          <a:p>
            <a:pPr marL="0" marR="0">
              <a:lnSpc>
                <a:spcPts val="2500"/>
              </a:lnSpc>
              <a:spcBef>
                <a:spcPts val="379"/>
              </a:spcBef>
              <a:spcAft>
                <a:spcPts val="0"/>
              </a:spcAft>
            </a:pPr>
            <a:r>
              <a:rPr dirty="0" sz="2400">
                <a:solidFill>
                  <a:srgbClr val="074b14"/>
                </a:solidFill>
                <a:latin typeface="DAHFPT+AvenirNextLTPro"/>
                <a:cs typeface="DAHFPT+AvenirNextLTPro"/>
              </a:rPr>
              <a:t>sudah</a:t>
            </a:r>
            <a:r>
              <a:rPr dirty="0" sz="2400" spc="694">
                <a:solidFill>
                  <a:srgbClr val="074b14"/>
                </a:solidFill>
                <a:latin typeface="DAHFPT+AvenirNextLTPro"/>
                <a:cs typeface="DAHFPT+AvenirNextLTPro"/>
              </a:rPr>
              <a:t> </a:t>
            </a:r>
            <a:r>
              <a:rPr dirty="0" sz="2400">
                <a:solidFill>
                  <a:srgbClr val="074b14"/>
                </a:solidFill>
                <a:latin typeface="DAHFPT+AvenirNextLTPro"/>
                <a:cs typeface="DAHFPT+AvenirNextLTPro"/>
              </a:rPr>
              <a:t>terjadwal</a:t>
            </a:r>
            <a:r>
              <a:rPr dirty="0" sz="2400" spc="698">
                <a:solidFill>
                  <a:srgbClr val="074b14"/>
                </a:solidFill>
                <a:latin typeface="DAHFPT+AvenirNextLTPro"/>
                <a:cs typeface="DAHFPT+AvenirNextLTPro"/>
              </a:rPr>
              <a:t> </a:t>
            </a:r>
            <a:r>
              <a:rPr dirty="0" sz="2400">
                <a:solidFill>
                  <a:srgbClr val="074b14"/>
                </a:solidFill>
                <a:latin typeface="DAHFPT+AvenirNextLTPro"/>
                <a:cs typeface="DAHFPT+AvenirNextLTPro"/>
              </a:rPr>
              <a:t>dan</a:t>
            </a:r>
            <a:r>
              <a:rPr dirty="0" sz="2400" spc="694">
                <a:solidFill>
                  <a:srgbClr val="074b14"/>
                </a:solidFill>
                <a:latin typeface="DAHFPT+AvenirNextLTPro"/>
                <a:cs typeface="DAHFPT+AvenirNextLTPro"/>
              </a:rPr>
              <a:t> </a:t>
            </a:r>
            <a:r>
              <a:rPr dirty="0" sz="2400">
                <a:solidFill>
                  <a:srgbClr val="074b14"/>
                </a:solidFill>
                <a:latin typeface="DAHFPT+AvenirNextLTPro"/>
                <a:cs typeface="DAHFPT+AvenirNextLTPro"/>
              </a:rPr>
              <a:t>menjadi</a:t>
            </a:r>
            <a:r>
              <a:rPr dirty="0" sz="2400" spc="707">
                <a:solidFill>
                  <a:srgbClr val="074b14"/>
                </a:solidFill>
                <a:latin typeface="DAHFPT+AvenirNextLTPro"/>
                <a:cs typeface="DAHFPT+AvenirNextLTPro"/>
              </a:rPr>
              <a:t> </a:t>
            </a:r>
            <a:r>
              <a:rPr dirty="0" sz="2400">
                <a:solidFill>
                  <a:srgbClr val="074b14"/>
                </a:solidFill>
                <a:latin typeface="DAHFPT+AvenirNextLTPro"/>
                <a:cs typeface="DAHFPT+AvenirNextLTPro"/>
              </a:rPr>
              <a:t>rutinitas</a:t>
            </a:r>
            <a:r>
              <a:rPr dirty="0" sz="2400" spc="711">
                <a:solidFill>
                  <a:srgbClr val="074b14"/>
                </a:solidFill>
                <a:latin typeface="DAHFPT+AvenirNextLTPro"/>
                <a:cs typeface="DAHFPT+AvenirNextLTPro"/>
              </a:rPr>
              <a:t> </a:t>
            </a:r>
            <a:r>
              <a:rPr dirty="0" sz="2400">
                <a:solidFill>
                  <a:srgbClr val="074b14"/>
                </a:solidFill>
                <a:latin typeface="DAHFPT+AvenirNextLTPro"/>
                <a:cs typeface="DAHFPT+AvenirNextLTPro"/>
              </a:rPr>
              <a:t>dari</a:t>
            </a:r>
            <a:r>
              <a:rPr dirty="0" sz="2400" spc="690">
                <a:solidFill>
                  <a:srgbClr val="074b14"/>
                </a:solidFill>
                <a:latin typeface="DAHFPT+AvenirNextLTPro"/>
                <a:cs typeface="DAHFPT+AvenirNextLTPro"/>
              </a:rPr>
              <a:t> </a:t>
            </a:r>
            <a:r>
              <a:rPr dirty="0" sz="2400">
                <a:solidFill>
                  <a:srgbClr val="074b14"/>
                </a:solidFill>
                <a:latin typeface="DAHFPT+AvenirNextLTPro"/>
                <a:cs typeface="DAHFPT+AvenirNextLTPro"/>
              </a:rPr>
              <a:t>suatu</a:t>
            </a:r>
          </a:p>
          <a:p>
            <a:pPr marL="0" marR="0">
              <a:lnSpc>
                <a:spcPts val="2500"/>
              </a:lnSpc>
              <a:spcBef>
                <a:spcPts val="379"/>
              </a:spcBef>
              <a:spcAft>
                <a:spcPts val="0"/>
              </a:spcAft>
            </a:pPr>
            <a:r>
              <a:rPr dirty="0" sz="2400">
                <a:solidFill>
                  <a:srgbClr val="074b14"/>
                </a:solidFill>
                <a:latin typeface="DAHFPT+AvenirNextLTPro"/>
                <a:cs typeface="DAHFPT+AvenirNextLTPro"/>
              </a:rPr>
              <a:t>kegiatan.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314512" y="1134242"/>
            <a:ext cx="8653148" cy="66813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4960"/>
              </a:lnSpc>
              <a:spcBef>
                <a:spcPts val="0"/>
              </a:spcBef>
              <a:spcAft>
                <a:spcPts val="0"/>
              </a:spcAft>
            </a:pPr>
            <a:r>
              <a:rPr dirty="0" sz="5000">
                <a:solidFill>
                  <a:srgbClr val="000000"/>
                </a:solidFill>
                <a:latin typeface="FIRNFB+ArialMT"/>
                <a:cs typeface="FIRNFB+ArialMT"/>
              </a:rPr>
              <a:t>Contoh</a:t>
            </a:r>
            <a:r>
              <a:rPr dirty="0" sz="5000">
                <a:solidFill>
                  <a:srgbClr val="000000"/>
                </a:solidFill>
                <a:latin typeface="FIRNFB+ArialMT"/>
                <a:cs typeface="FIRNFB+ArialMT"/>
              </a:rPr>
              <a:t> </a:t>
            </a:r>
            <a:r>
              <a:rPr dirty="0" sz="5000">
                <a:solidFill>
                  <a:srgbClr val="000000"/>
                </a:solidFill>
                <a:latin typeface="FIRNFB+ArialMT"/>
                <a:cs typeface="FIRNFB+ArialMT"/>
              </a:rPr>
              <a:t>Keputusan</a:t>
            </a:r>
            <a:r>
              <a:rPr dirty="0" sz="5000">
                <a:solidFill>
                  <a:srgbClr val="000000"/>
                </a:solidFill>
                <a:latin typeface="FIRNFB+ArialMT"/>
                <a:cs typeface="FIRNFB+ArialMT"/>
              </a:rPr>
              <a:t> </a:t>
            </a:r>
            <a:r>
              <a:rPr dirty="0" sz="5000">
                <a:solidFill>
                  <a:srgbClr val="000000"/>
                </a:solidFill>
                <a:latin typeface="FIRNFB+ArialMT"/>
                <a:cs typeface="FIRNFB+ArialMT"/>
              </a:rPr>
              <a:t>Terstruktur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828249" y="2760302"/>
            <a:ext cx="7647290" cy="906891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5871"/>
              </a:lnSpc>
              <a:spcBef>
                <a:spcPts val="0"/>
              </a:spcBef>
              <a:spcAft>
                <a:spcPts val="0"/>
              </a:spcAft>
            </a:pPr>
            <a:r>
              <a:rPr dirty="0" sz="5900">
                <a:solidFill>
                  <a:srgbClr val="a66735"/>
                </a:solidFill>
                <a:latin typeface="FIRNFB+ArialMT"/>
                <a:cs typeface="FIRNFB+ArialMT"/>
              </a:rPr>
              <a:t>1</a:t>
            </a:r>
            <a:r>
              <a:rPr dirty="0" sz="5900" spc="2884">
                <a:solidFill>
                  <a:srgbClr val="a66735"/>
                </a:solidFill>
                <a:latin typeface="FIRNFB+ArialMT"/>
                <a:cs typeface="FIRNFB+ArialMT"/>
              </a:rPr>
              <a:t> </a:t>
            </a:r>
            <a:r>
              <a:rPr dirty="0" sz="5400" baseline="32659">
                <a:solidFill>
                  <a:srgbClr val="000000"/>
                </a:solidFill>
                <a:latin typeface="FIRNFB+ArialMT"/>
                <a:cs typeface="FIRNFB+ArialMT"/>
              </a:rPr>
              <a:t>Keputusan</a:t>
            </a:r>
            <a:r>
              <a:rPr dirty="0" sz="5400" baseline="32659">
                <a:solidFill>
                  <a:srgbClr val="000000"/>
                </a:solidFill>
                <a:latin typeface="FIRNFB+ArialMT"/>
                <a:cs typeface="FIRNFB+ArialMT"/>
              </a:rPr>
              <a:t> </a:t>
            </a:r>
            <a:r>
              <a:rPr dirty="0" sz="5400" baseline="32659">
                <a:solidFill>
                  <a:srgbClr val="000000"/>
                </a:solidFill>
                <a:latin typeface="FIRNFB+ArialMT"/>
                <a:cs typeface="FIRNFB+ArialMT"/>
              </a:rPr>
              <a:t>mementukan</a:t>
            </a:r>
            <a:r>
              <a:rPr dirty="0" sz="5400" baseline="32659">
                <a:solidFill>
                  <a:srgbClr val="000000"/>
                </a:solidFill>
                <a:latin typeface="FIRNFB+ArialMT"/>
                <a:cs typeface="FIRNFB+ArialMT"/>
              </a:rPr>
              <a:t> </a:t>
            </a:r>
            <a:r>
              <a:rPr dirty="0" sz="5400" baseline="32659">
                <a:solidFill>
                  <a:srgbClr val="000000"/>
                </a:solidFill>
                <a:latin typeface="FIRNFB+ArialMT"/>
                <a:cs typeface="FIRNFB+ArialMT"/>
              </a:rPr>
              <a:t>berapa</a:t>
            </a:r>
          </a:p>
          <a:p>
            <a:pPr marL="991150" marR="0">
              <a:lnSpc>
                <a:spcPts val="1342"/>
              </a:lnSpc>
              <a:spcBef>
                <a:spcPts val="0"/>
              </a:spcBef>
              <a:spcAft>
                <a:spcPts val="0"/>
              </a:spcAft>
            </a:pPr>
            <a:r>
              <a:rPr dirty="0" sz="3600">
                <a:solidFill>
                  <a:srgbClr val="000000"/>
                </a:solidFill>
                <a:latin typeface="FIRNFB+ArialMT"/>
                <a:cs typeface="FIRNFB+ArialMT"/>
              </a:rPr>
              <a:t>jumlah</a:t>
            </a:r>
            <a:r>
              <a:rPr dirty="0" sz="3600">
                <a:solidFill>
                  <a:srgbClr val="000000"/>
                </a:solidFill>
                <a:latin typeface="FIRNFB+ArialMT"/>
                <a:cs typeface="FIRNFB+ArialMT"/>
              </a:rPr>
              <a:t> </a:t>
            </a:r>
            <a:r>
              <a:rPr dirty="0" sz="3600">
                <a:solidFill>
                  <a:srgbClr val="000000"/>
                </a:solidFill>
                <a:latin typeface="FIRNFB+ArialMT"/>
                <a:cs typeface="FIRNFB+ArialMT"/>
              </a:rPr>
              <a:t>produksi</a:t>
            </a:r>
            <a:r>
              <a:rPr dirty="0" sz="3600">
                <a:solidFill>
                  <a:srgbClr val="000000"/>
                </a:solidFill>
                <a:latin typeface="FIRNFB+ArialMT"/>
                <a:cs typeface="FIRNFB+ArialMT"/>
              </a:rPr>
              <a:t> </a:t>
            </a:r>
            <a:r>
              <a:rPr dirty="0" sz="3600">
                <a:solidFill>
                  <a:srgbClr val="000000"/>
                </a:solidFill>
                <a:latin typeface="FIRNFB+ArialMT"/>
                <a:cs typeface="FIRNFB+ArialMT"/>
              </a:rPr>
              <a:t>harian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749029" y="4249013"/>
            <a:ext cx="605502" cy="3714622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5105" marR="0">
              <a:lnSpc>
                <a:spcPts val="5871"/>
              </a:lnSpc>
              <a:spcBef>
                <a:spcPts val="0"/>
              </a:spcBef>
              <a:spcAft>
                <a:spcPts val="0"/>
              </a:spcAft>
            </a:pPr>
            <a:r>
              <a:rPr dirty="0" sz="5900">
                <a:solidFill>
                  <a:srgbClr val="243e4d"/>
                </a:solidFill>
                <a:latin typeface="FIRNFB+ArialMT"/>
                <a:cs typeface="FIRNFB+ArialMT"/>
              </a:rPr>
              <a:t>2</a:t>
            </a:r>
          </a:p>
          <a:p>
            <a:pPr marL="0" marR="0">
              <a:lnSpc>
                <a:spcPts val="5871"/>
              </a:lnSpc>
              <a:spcBef>
                <a:spcPts val="5913"/>
              </a:spcBef>
              <a:spcAft>
                <a:spcPts val="0"/>
              </a:spcAft>
            </a:pPr>
            <a:r>
              <a:rPr dirty="0" sz="5900">
                <a:solidFill>
                  <a:srgbClr val="dcb07b"/>
                </a:solidFill>
                <a:latin typeface="FIRNFB+ArialMT"/>
                <a:cs typeface="FIRNFB+ArialMT"/>
              </a:rPr>
              <a:t>3</a:t>
            </a:r>
          </a:p>
          <a:p>
            <a:pPr marL="0" marR="0">
              <a:lnSpc>
                <a:spcPts val="5871"/>
              </a:lnSpc>
              <a:spcBef>
                <a:spcPts val="5320"/>
              </a:spcBef>
              <a:spcAft>
                <a:spcPts val="0"/>
              </a:spcAft>
            </a:pPr>
            <a:r>
              <a:rPr dirty="0" sz="5900">
                <a:solidFill>
                  <a:srgbClr val="95b3d7"/>
                </a:solidFill>
                <a:latin typeface="FIRNFB+ArialMT"/>
                <a:cs typeface="FIRNFB+ArialMT"/>
              </a:rPr>
              <a:t>4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819400" y="4364925"/>
            <a:ext cx="6071837" cy="49172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3571"/>
              </a:lnSpc>
              <a:spcBef>
                <a:spcPts val="0"/>
              </a:spcBef>
              <a:spcAft>
                <a:spcPts val="0"/>
              </a:spcAft>
            </a:pPr>
            <a:r>
              <a:rPr dirty="0" sz="3600">
                <a:solidFill>
                  <a:srgbClr val="000000"/>
                </a:solidFill>
                <a:latin typeface="FIRNFB+ArialMT"/>
                <a:cs typeface="FIRNFB+ArialMT"/>
              </a:rPr>
              <a:t>Keputusan</a:t>
            </a:r>
            <a:r>
              <a:rPr dirty="0" sz="3600">
                <a:solidFill>
                  <a:srgbClr val="000000"/>
                </a:solidFill>
                <a:latin typeface="FIRNFB+ArialMT"/>
                <a:cs typeface="FIRNFB+ArialMT"/>
              </a:rPr>
              <a:t> </a:t>
            </a:r>
            <a:r>
              <a:rPr dirty="0" sz="3600">
                <a:solidFill>
                  <a:srgbClr val="000000"/>
                </a:solidFill>
                <a:latin typeface="FIRNFB+ArialMT"/>
                <a:cs typeface="FIRNFB+ArialMT"/>
              </a:rPr>
              <a:t>peminjaman</a:t>
            </a:r>
            <a:r>
              <a:rPr dirty="0" sz="3600">
                <a:solidFill>
                  <a:srgbClr val="000000"/>
                </a:solidFill>
                <a:latin typeface="FIRNFB+ArialMT"/>
                <a:cs typeface="FIRNFB+ArialMT"/>
              </a:rPr>
              <a:t> </a:t>
            </a:r>
            <a:r>
              <a:rPr dirty="0" sz="3600">
                <a:solidFill>
                  <a:srgbClr val="000000"/>
                </a:solidFill>
                <a:latin typeface="FIRNFB+ArialMT"/>
                <a:cs typeface="FIRNFB+ArialMT"/>
              </a:rPr>
              <a:t>buku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2819400" y="5641223"/>
            <a:ext cx="7392230" cy="906891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3571"/>
              </a:lnSpc>
              <a:spcBef>
                <a:spcPts val="0"/>
              </a:spcBef>
              <a:spcAft>
                <a:spcPts val="0"/>
              </a:spcAft>
            </a:pPr>
            <a:r>
              <a:rPr dirty="0" sz="3600">
                <a:solidFill>
                  <a:srgbClr val="000000"/>
                </a:solidFill>
                <a:latin typeface="FIRNFB+ArialMT"/>
                <a:cs typeface="FIRNFB+ArialMT"/>
              </a:rPr>
              <a:t>Keputusan</a:t>
            </a:r>
            <a:r>
              <a:rPr dirty="0" sz="3600">
                <a:solidFill>
                  <a:srgbClr val="000000"/>
                </a:solidFill>
                <a:latin typeface="FIRNFB+ArialMT"/>
                <a:cs typeface="FIRNFB+ArialMT"/>
              </a:rPr>
              <a:t> </a:t>
            </a:r>
            <a:r>
              <a:rPr dirty="0" sz="3600">
                <a:solidFill>
                  <a:srgbClr val="000000"/>
                </a:solidFill>
                <a:latin typeface="FIRNFB+ArialMT"/>
                <a:cs typeface="FIRNFB+ArialMT"/>
              </a:rPr>
              <a:t>pemberian</a:t>
            </a:r>
            <a:r>
              <a:rPr dirty="0" sz="3600">
                <a:solidFill>
                  <a:srgbClr val="000000"/>
                </a:solidFill>
                <a:latin typeface="FIRNFB+ArialMT"/>
                <a:cs typeface="FIRNFB+ArialMT"/>
              </a:rPr>
              <a:t> </a:t>
            </a:r>
            <a:r>
              <a:rPr dirty="0" sz="3600">
                <a:solidFill>
                  <a:srgbClr val="000000"/>
                </a:solidFill>
                <a:latin typeface="FIRNFB+ArialMT"/>
                <a:cs typeface="FIRNFB+ArialMT"/>
              </a:rPr>
              <a:t>cuti</a:t>
            </a:r>
            <a:r>
              <a:rPr dirty="0" sz="3600">
                <a:solidFill>
                  <a:srgbClr val="000000"/>
                </a:solidFill>
                <a:latin typeface="FIRNFB+ArialMT"/>
                <a:cs typeface="FIRNFB+ArialMT"/>
              </a:rPr>
              <a:t> </a:t>
            </a:r>
            <a:r>
              <a:rPr dirty="0" sz="3600">
                <a:solidFill>
                  <a:srgbClr val="000000"/>
                </a:solidFill>
                <a:latin typeface="FIRNFB+ArialMT"/>
                <a:cs typeface="FIRNFB+ArialMT"/>
              </a:rPr>
              <a:t>terhadap</a:t>
            </a:r>
          </a:p>
          <a:p>
            <a:pPr marL="0" marR="0">
              <a:lnSpc>
                <a:spcPts val="3269"/>
              </a:lnSpc>
              <a:spcBef>
                <a:spcPts val="0"/>
              </a:spcBef>
              <a:spcAft>
                <a:spcPts val="0"/>
              </a:spcAft>
            </a:pPr>
            <a:r>
              <a:rPr dirty="0" sz="3600">
                <a:solidFill>
                  <a:srgbClr val="000000"/>
                </a:solidFill>
                <a:latin typeface="FIRNFB+ArialMT"/>
                <a:cs typeface="FIRNFB+ArialMT"/>
              </a:rPr>
              <a:t>pegawai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2819400" y="7228857"/>
            <a:ext cx="6402850" cy="49172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3571"/>
              </a:lnSpc>
              <a:spcBef>
                <a:spcPts val="0"/>
              </a:spcBef>
              <a:spcAft>
                <a:spcPts val="0"/>
              </a:spcAft>
            </a:pPr>
            <a:r>
              <a:rPr dirty="0" sz="3600">
                <a:solidFill>
                  <a:srgbClr val="000000"/>
                </a:solidFill>
                <a:latin typeface="FIRNFB+ArialMT"/>
                <a:cs typeface="FIRNFB+ArialMT"/>
              </a:rPr>
              <a:t>Keputusan</a:t>
            </a:r>
            <a:r>
              <a:rPr dirty="0" sz="3600">
                <a:solidFill>
                  <a:srgbClr val="000000"/>
                </a:solidFill>
                <a:latin typeface="FIRNFB+ArialMT"/>
                <a:cs typeface="FIRNFB+ArialMT"/>
              </a:rPr>
              <a:t> </a:t>
            </a:r>
            <a:r>
              <a:rPr dirty="0" sz="3600">
                <a:solidFill>
                  <a:srgbClr val="000000"/>
                </a:solidFill>
                <a:latin typeface="FIRNFB+ArialMT"/>
                <a:cs typeface="FIRNFB+ArialMT"/>
              </a:rPr>
              <a:t>pemesanan</a:t>
            </a:r>
            <a:r>
              <a:rPr dirty="0" sz="3600">
                <a:solidFill>
                  <a:srgbClr val="000000"/>
                </a:solidFill>
                <a:latin typeface="FIRNFB+ArialMT"/>
                <a:cs typeface="FIRNFB+ArialMT"/>
              </a:rPr>
              <a:t> </a:t>
            </a:r>
            <a:r>
              <a:rPr dirty="0" sz="3600">
                <a:solidFill>
                  <a:srgbClr val="000000"/>
                </a:solidFill>
                <a:latin typeface="FIRNFB+ArialMT"/>
                <a:cs typeface="FIRNFB+ArialMT"/>
              </a:rPr>
              <a:t>barang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1749029" y="8747230"/>
            <a:ext cx="570396" cy="78381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5871"/>
              </a:lnSpc>
              <a:spcBef>
                <a:spcPts val="0"/>
              </a:spcBef>
              <a:spcAft>
                <a:spcPts val="0"/>
              </a:spcAft>
            </a:pPr>
            <a:r>
              <a:rPr dirty="0" sz="5900">
                <a:solidFill>
                  <a:srgbClr val="e46c0a"/>
                </a:solidFill>
                <a:latin typeface="FIRNFB+ArialMT"/>
                <a:cs typeface="FIRNFB+ArialMT"/>
              </a:rPr>
              <a:t>5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2819399" y="8799159"/>
            <a:ext cx="7342247" cy="49172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3571"/>
              </a:lnSpc>
              <a:spcBef>
                <a:spcPts val="0"/>
              </a:spcBef>
              <a:spcAft>
                <a:spcPts val="0"/>
              </a:spcAft>
            </a:pPr>
            <a:r>
              <a:rPr dirty="0" sz="3600">
                <a:solidFill>
                  <a:srgbClr val="000000"/>
                </a:solidFill>
                <a:latin typeface="FIRNFB+ArialMT"/>
                <a:cs typeface="FIRNFB+ArialMT"/>
              </a:rPr>
              <a:t>Keputusan</a:t>
            </a:r>
            <a:r>
              <a:rPr dirty="0" sz="3600">
                <a:solidFill>
                  <a:srgbClr val="000000"/>
                </a:solidFill>
                <a:latin typeface="FIRNFB+ArialMT"/>
                <a:cs typeface="FIRNFB+ArialMT"/>
              </a:rPr>
              <a:t> </a:t>
            </a:r>
            <a:r>
              <a:rPr dirty="0" sz="3600">
                <a:solidFill>
                  <a:srgbClr val="000000"/>
                </a:solidFill>
                <a:latin typeface="FIRNFB+ArialMT"/>
                <a:cs typeface="FIRNFB+ArialMT"/>
              </a:rPr>
              <a:t>penagihan</a:t>
            </a:r>
            <a:r>
              <a:rPr dirty="0" sz="3600">
                <a:solidFill>
                  <a:srgbClr val="000000"/>
                </a:solidFill>
                <a:latin typeface="FIRNFB+ArialMT"/>
                <a:cs typeface="FIRNFB+ArialMT"/>
              </a:rPr>
              <a:t> </a:t>
            </a:r>
            <a:r>
              <a:rPr dirty="0" sz="3600">
                <a:solidFill>
                  <a:srgbClr val="000000"/>
                </a:solidFill>
                <a:latin typeface="FIRNFB+ArialMT"/>
                <a:cs typeface="FIRNFB+ArialMT"/>
              </a:rPr>
              <a:t>piutang,</a:t>
            </a:r>
            <a:r>
              <a:rPr dirty="0" sz="3600">
                <a:solidFill>
                  <a:srgbClr val="000000"/>
                </a:solidFill>
                <a:latin typeface="FIRNFB+ArialMT"/>
                <a:cs typeface="FIRNFB+ArialMT"/>
              </a:rPr>
              <a:t> </a:t>
            </a:r>
            <a:r>
              <a:rPr dirty="0" sz="3600">
                <a:solidFill>
                  <a:srgbClr val="000000"/>
                </a:solidFill>
                <a:latin typeface="FIRNFB+ArialMT"/>
                <a:cs typeface="FIRNFB+ArialMT"/>
              </a:rPr>
              <a:t>dsb.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9198" y="689910"/>
            <a:ext cx="6108203" cy="2864286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4973"/>
              </a:lnSpc>
              <a:spcBef>
                <a:spcPts val="0"/>
              </a:spcBef>
              <a:spcAft>
                <a:spcPts val="0"/>
              </a:spcAft>
            </a:pPr>
            <a:r>
              <a:rPr dirty="0" sz="4800" b="1">
                <a:solidFill>
                  <a:srgbClr val="074b14"/>
                </a:solidFill>
                <a:latin typeface="DAATRS+AvenirNextLTPro-Bold"/>
                <a:cs typeface="DAATRS+AvenirNextLTPro-Bold"/>
              </a:rPr>
              <a:t>KEPUTUSAN</a:t>
            </a:r>
            <a:r>
              <a:rPr dirty="0" sz="4800" b="1">
                <a:solidFill>
                  <a:srgbClr val="074b14"/>
                </a:solidFill>
                <a:latin typeface="DAATRS+AvenirNextLTPro-Bold"/>
                <a:cs typeface="DAATRS+AvenirNextLTPro-Bold"/>
              </a:rPr>
              <a:t> </a:t>
            </a:r>
            <a:r>
              <a:rPr dirty="0" sz="4800" b="1">
                <a:solidFill>
                  <a:srgbClr val="074b14"/>
                </a:solidFill>
                <a:latin typeface="DAATRS+AvenirNextLTPro-Bold"/>
                <a:cs typeface="DAATRS+AvenirNextLTPro-Bold"/>
              </a:rPr>
              <a:t>SEMI</a:t>
            </a:r>
          </a:p>
          <a:p>
            <a:pPr marL="0" marR="0">
              <a:lnSpc>
                <a:spcPts val="4973"/>
              </a:lnSpc>
              <a:spcBef>
                <a:spcPts val="736"/>
              </a:spcBef>
              <a:spcAft>
                <a:spcPts val="0"/>
              </a:spcAft>
            </a:pPr>
            <a:r>
              <a:rPr dirty="0" sz="4800" b="1">
                <a:solidFill>
                  <a:srgbClr val="074b14"/>
                </a:solidFill>
                <a:latin typeface="DAATRS+AvenirNextLTPro-Bold"/>
                <a:cs typeface="DAATRS+AvenirNextLTPro-Bold"/>
              </a:rPr>
              <a:t>TERSTRUKTUR</a:t>
            </a:r>
          </a:p>
          <a:p>
            <a:pPr marL="0" marR="0">
              <a:lnSpc>
                <a:spcPts val="4973"/>
              </a:lnSpc>
              <a:spcBef>
                <a:spcPts val="786"/>
              </a:spcBef>
              <a:spcAft>
                <a:spcPts val="0"/>
              </a:spcAft>
            </a:pPr>
            <a:r>
              <a:rPr dirty="0" sz="4800" b="1">
                <a:solidFill>
                  <a:srgbClr val="ffc000"/>
                </a:solidFill>
                <a:latin typeface="DAATRS+AvenirNextLTPro-Bold"/>
                <a:cs typeface="DAATRS+AvenirNextLTPro-Bold"/>
              </a:rPr>
              <a:t>(SEMI-STRUCTURED</a:t>
            </a:r>
          </a:p>
          <a:p>
            <a:pPr marL="0" marR="0">
              <a:lnSpc>
                <a:spcPts val="4973"/>
              </a:lnSpc>
              <a:spcBef>
                <a:spcPts val="786"/>
              </a:spcBef>
              <a:spcAft>
                <a:spcPts val="0"/>
              </a:spcAft>
            </a:pPr>
            <a:r>
              <a:rPr dirty="0" sz="4800" b="1">
                <a:solidFill>
                  <a:srgbClr val="ffc000"/>
                </a:solidFill>
                <a:latin typeface="DAATRS+AvenirNextLTPro-Bold"/>
                <a:cs typeface="DAATRS+AvenirNextLTPro-Bold"/>
              </a:rPr>
              <a:t>DECISION)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679491" y="4034382"/>
            <a:ext cx="7329659" cy="108721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500"/>
              </a:lnSpc>
              <a:spcBef>
                <a:spcPts val="0"/>
              </a:spcBef>
              <a:spcAft>
                <a:spcPts val="0"/>
              </a:spcAft>
            </a:pPr>
            <a:r>
              <a:rPr dirty="0" sz="2400">
                <a:solidFill>
                  <a:srgbClr val="074b14"/>
                </a:solidFill>
                <a:latin typeface="DAHFPT+AvenirNextLTPro"/>
                <a:cs typeface="DAHFPT+AvenirNextLTPro"/>
              </a:rPr>
              <a:t>Merupakan</a:t>
            </a:r>
            <a:r>
              <a:rPr dirty="0" sz="2400" spc="1348">
                <a:solidFill>
                  <a:srgbClr val="074b14"/>
                </a:solidFill>
                <a:latin typeface="DAHFPT+AvenirNextLTPro"/>
                <a:cs typeface="DAHFPT+AvenirNextLTPro"/>
              </a:rPr>
              <a:t> </a:t>
            </a:r>
            <a:r>
              <a:rPr dirty="0" sz="2400">
                <a:solidFill>
                  <a:srgbClr val="074b14"/>
                </a:solidFill>
                <a:latin typeface="DAHFPT+AvenirNextLTPro"/>
                <a:cs typeface="DAHFPT+AvenirNextLTPro"/>
              </a:rPr>
              <a:t>keputusan</a:t>
            </a:r>
            <a:r>
              <a:rPr dirty="0" sz="2400" spc="1323">
                <a:solidFill>
                  <a:srgbClr val="074b14"/>
                </a:solidFill>
                <a:latin typeface="DAHFPT+AvenirNextLTPro"/>
                <a:cs typeface="DAHFPT+AvenirNextLTPro"/>
              </a:rPr>
              <a:t> </a:t>
            </a:r>
            <a:r>
              <a:rPr dirty="0" sz="2400">
                <a:solidFill>
                  <a:srgbClr val="074b14"/>
                </a:solidFill>
                <a:latin typeface="DAHFPT+AvenirNextLTPro"/>
                <a:cs typeface="DAHFPT+AvenirNextLTPro"/>
              </a:rPr>
              <a:t>yang</a:t>
            </a:r>
            <a:r>
              <a:rPr dirty="0" sz="2400" spc="1343">
                <a:solidFill>
                  <a:srgbClr val="074b14"/>
                </a:solidFill>
                <a:latin typeface="DAHFPT+AvenirNextLTPro"/>
                <a:cs typeface="DAHFPT+AvenirNextLTPro"/>
              </a:rPr>
              <a:t> </a:t>
            </a:r>
            <a:r>
              <a:rPr dirty="0" sz="2400" b="1">
                <a:solidFill>
                  <a:srgbClr val="074b14"/>
                </a:solidFill>
                <a:latin typeface="DAATRS+AvenirNextLTPro-Bold"/>
                <a:cs typeface="DAATRS+AvenirNextLTPro-Bold"/>
              </a:rPr>
              <a:t>sebagian</a:t>
            </a:r>
            <a:r>
              <a:rPr dirty="0" sz="2400" spc="1343" b="1">
                <a:solidFill>
                  <a:srgbClr val="074b14"/>
                </a:solidFill>
                <a:latin typeface="DAATRS+AvenirNextLTPro-Bold"/>
                <a:cs typeface="DAATRS+AvenirNextLTPro-Bold"/>
              </a:rPr>
              <a:t> </a:t>
            </a:r>
            <a:r>
              <a:rPr dirty="0" sz="2400" b="1">
                <a:solidFill>
                  <a:srgbClr val="074b14"/>
                </a:solidFill>
                <a:latin typeface="DAATRS+AvenirNextLTPro-Bold"/>
                <a:cs typeface="DAATRS+AvenirNextLTPro-Bold"/>
              </a:rPr>
              <a:t>bersifat</a:t>
            </a:r>
          </a:p>
          <a:p>
            <a:pPr marL="0" marR="0">
              <a:lnSpc>
                <a:spcPts val="2500"/>
              </a:lnSpc>
              <a:spcBef>
                <a:spcPts val="379"/>
              </a:spcBef>
              <a:spcAft>
                <a:spcPts val="0"/>
              </a:spcAft>
            </a:pPr>
            <a:r>
              <a:rPr dirty="0" sz="2400" b="1">
                <a:solidFill>
                  <a:srgbClr val="074b14"/>
                </a:solidFill>
                <a:latin typeface="DAATRS+AvenirNextLTPro-Bold"/>
                <a:cs typeface="DAATRS+AvenirNextLTPro-Bold"/>
              </a:rPr>
              <a:t>terstruktur</a:t>
            </a:r>
            <a:r>
              <a:rPr dirty="0" sz="2400" spc="28" b="1">
                <a:solidFill>
                  <a:srgbClr val="074b14"/>
                </a:solidFill>
                <a:latin typeface="DAATRS+AvenirNextLTPro-Bold"/>
                <a:cs typeface="DAATRS+AvenirNextLTPro-Bold"/>
              </a:rPr>
              <a:t> </a:t>
            </a:r>
            <a:r>
              <a:rPr dirty="0" sz="2400">
                <a:solidFill>
                  <a:srgbClr val="074b14"/>
                </a:solidFill>
                <a:latin typeface="DAHFPT+AvenirNextLTPro"/>
                <a:cs typeface="DAHFPT+AvenirNextLTPro"/>
              </a:rPr>
              <a:t>atau</a:t>
            </a:r>
            <a:r>
              <a:rPr dirty="0" sz="2400" spc="36">
                <a:solidFill>
                  <a:srgbClr val="074b14"/>
                </a:solidFill>
                <a:latin typeface="DAHFPT+AvenirNextLTPro"/>
                <a:cs typeface="DAHFPT+AvenirNextLTPro"/>
              </a:rPr>
              <a:t> </a:t>
            </a:r>
            <a:r>
              <a:rPr dirty="0" sz="2400">
                <a:solidFill>
                  <a:srgbClr val="074b14"/>
                </a:solidFill>
                <a:latin typeface="DAHFPT+AvenirNextLTPro"/>
                <a:cs typeface="DAHFPT+AvenirNextLTPro"/>
              </a:rPr>
              <a:t>terjadi</a:t>
            </a:r>
            <a:r>
              <a:rPr dirty="0" sz="2400" spc="50">
                <a:solidFill>
                  <a:srgbClr val="074b14"/>
                </a:solidFill>
                <a:latin typeface="DAHFPT+AvenirNextLTPro"/>
                <a:cs typeface="DAHFPT+AvenirNextLTPro"/>
              </a:rPr>
              <a:t> </a:t>
            </a:r>
            <a:r>
              <a:rPr dirty="0" sz="2400">
                <a:solidFill>
                  <a:srgbClr val="074b14"/>
                </a:solidFill>
                <a:latin typeface="DAHFPT+AvenirNextLTPro"/>
                <a:cs typeface="DAHFPT+AvenirNextLTPro"/>
              </a:rPr>
              <a:t>berulang</a:t>
            </a:r>
            <a:r>
              <a:rPr dirty="0" sz="2400" spc="50">
                <a:solidFill>
                  <a:srgbClr val="074b14"/>
                </a:solidFill>
                <a:latin typeface="DAHFPT+AvenirNextLTPro"/>
                <a:cs typeface="DAHFPT+AvenirNextLTPro"/>
              </a:rPr>
              <a:t> </a:t>
            </a:r>
            <a:r>
              <a:rPr dirty="0" sz="2400">
                <a:solidFill>
                  <a:srgbClr val="074b14"/>
                </a:solidFill>
                <a:latin typeface="DAHFPT+AvenirNextLTPro"/>
                <a:cs typeface="DAHFPT+AvenirNextLTPro"/>
              </a:rPr>
              <a:t>kali</a:t>
            </a:r>
            <a:r>
              <a:rPr dirty="0" sz="2400" spc="31">
                <a:solidFill>
                  <a:srgbClr val="074b14"/>
                </a:solidFill>
                <a:latin typeface="DAHFPT+AvenirNextLTPro"/>
                <a:cs typeface="DAHFPT+AvenirNextLTPro"/>
              </a:rPr>
              <a:t> </a:t>
            </a:r>
            <a:r>
              <a:rPr dirty="0" sz="2400">
                <a:solidFill>
                  <a:srgbClr val="074b14"/>
                </a:solidFill>
                <a:latin typeface="DAHFPT+AvenirNextLTPro"/>
                <a:cs typeface="DAHFPT+AvenirNextLTPro"/>
              </a:rPr>
              <a:t>dan</a:t>
            </a:r>
            <a:r>
              <a:rPr dirty="0" sz="2400" spc="44">
                <a:solidFill>
                  <a:srgbClr val="074b14"/>
                </a:solidFill>
                <a:latin typeface="DAHFPT+AvenirNextLTPro"/>
                <a:cs typeface="DAHFPT+AvenirNextLTPro"/>
              </a:rPr>
              <a:t> </a:t>
            </a:r>
            <a:r>
              <a:rPr dirty="0" sz="2400" b="1">
                <a:solidFill>
                  <a:srgbClr val="074b14"/>
                </a:solidFill>
                <a:latin typeface="DAATRS+AvenirNextLTPro-Bold"/>
                <a:cs typeface="DAATRS+AvenirNextLTPro-Bold"/>
              </a:rPr>
              <a:t>sebagian</a:t>
            </a:r>
          </a:p>
          <a:p>
            <a:pPr marL="0" marR="0">
              <a:lnSpc>
                <a:spcPts val="2500"/>
              </a:lnSpc>
              <a:spcBef>
                <a:spcPts val="379"/>
              </a:spcBef>
              <a:spcAft>
                <a:spcPts val="0"/>
              </a:spcAft>
            </a:pPr>
            <a:r>
              <a:rPr dirty="0" sz="2400" b="1">
                <a:solidFill>
                  <a:srgbClr val="074b14"/>
                </a:solidFill>
                <a:latin typeface="DAATRS+AvenirNextLTPro-Bold"/>
                <a:cs typeface="DAATRS+AvenirNextLTPro-Bold"/>
              </a:rPr>
              <a:t>bersifat</a:t>
            </a:r>
            <a:r>
              <a:rPr dirty="0" sz="2400" b="1">
                <a:solidFill>
                  <a:srgbClr val="074b14"/>
                </a:solidFill>
                <a:latin typeface="DAATRS+AvenirNextLTPro-Bold"/>
                <a:cs typeface="DAATRS+AvenirNextLTPro-Bold"/>
              </a:rPr>
              <a:t> </a:t>
            </a:r>
            <a:r>
              <a:rPr dirty="0" sz="2400" b="1">
                <a:solidFill>
                  <a:srgbClr val="074b14"/>
                </a:solidFill>
                <a:latin typeface="DAATRS+AvenirNextLTPro-Bold"/>
                <a:cs typeface="DAATRS+AvenirNextLTPro-Bold"/>
              </a:rPr>
              <a:t>unstructured</a:t>
            </a:r>
            <a:r>
              <a:rPr dirty="0" sz="2400" spc="-44" b="1">
                <a:solidFill>
                  <a:srgbClr val="074b14"/>
                </a:solidFill>
                <a:latin typeface="DAATRS+AvenirNextLTPro-Bold"/>
                <a:cs typeface="DAATRS+AvenirNextLTPro-Bold"/>
              </a:rPr>
              <a:t> </a:t>
            </a:r>
            <a:r>
              <a:rPr dirty="0" sz="2400">
                <a:solidFill>
                  <a:srgbClr val="074b14"/>
                </a:solidFill>
                <a:latin typeface="DAHFPT+AvenirNextLTPro"/>
                <a:cs typeface="DAHFPT+AvenirNextLTPro"/>
              </a:rPr>
              <a:t>atau</a:t>
            </a:r>
            <a:r>
              <a:rPr dirty="0" sz="2400">
                <a:solidFill>
                  <a:srgbClr val="074b14"/>
                </a:solidFill>
                <a:latin typeface="DAHFPT+AvenirNextLTPro"/>
                <a:cs typeface="DAHFPT+AvenirNextLTPro"/>
              </a:rPr>
              <a:t> </a:t>
            </a:r>
            <a:r>
              <a:rPr dirty="0" sz="2400">
                <a:solidFill>
                  <a:srgbClr val="074b14"/>
                </a:solidFill>
                <a:latin typeface="DAHFPT+AvenirNextLTPro"/>
                <a:cs typeface="DAHFPT+AvenirNextLTPro"/>
              </a:rPr>
              <a:t>tidak</a:t>
            </a:r>
            <a:r>
              <a:rPr dirty="0" sz="2400">
                <a:solidFill>
                  <a:srgbClr val="074b14"/>
                </a:solidFill>
                <a:latin typeface="DAHFPT+AvenirNextLTPro"/>
                <a:cs typeface="DAHFPT+AvenirNextLTPro"/>
              </a:rPr>
              <a:t> </a:t>
            </a:r>
            <a:r>
              <a:rPr dirty="0" sz="2400">
                <a:solidFill>
                  <a:srgbClr val="074b14"/>
                </a:solidFill>
                <a:latin typeface="DAHFPT+AvenirNextLTPro"/>
                <a:cs typeface="DAHFPT+AvenirNextLTPro"/>
              </a:rPr>
              <a:t>selalu</a:t>
            </a:r>
            <a:r>
              <a:rPr dirty="0" sz="2400">
                <a:solidFill>
                  <a:srgbClr val="074b14"/>
                </a:solidFill>
                <a:latin typeface="DAHFPT+AvenirNextLTPro"/>
                <a:cs typeface="DAHFPT+AvenirNextLTPro"/>
              </a:rPr>
              <a:t> </a:t>
            </a:r>
            <a:r>
              <a:rPr dirty="0" sz="2400">
                <a:solidFill>
                  <a:srgbClr val="074b14"/>
                </a:solidFill>
                <a:latin typeface="DAHFPT+AvenirNextLTPro"/>
                <a:cs typeface="DAHFPT+AvenirNextLTPro"/>
              </a:rPr>
              <a:t>terjadi.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806599" y="4189529"/>
            <a:ext cx="701656" cy="536521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5871"/>
              </a:lnSpc>
              <a:spcBef>
                <a:spcPts val="0"/>
              </a:spcBef>
              <a:spcAft>
                <a:spcPts val="0"/>
              </a:spcAft>
            </a:pPr>
            <a:r>
              <a:rPr dirty="0" sz="5900">
                <a:solidFill>
                  <a:srgbClr val="ffc000"/>
                </a:solidFill>
                <a:latin typeface="FIRNFB+ArialMT"/>
                <a:cs typeface="FIRNFB+ArialMT"/>
              </a:rPr>
              <a:t>A</a:t>
            </a:r>
          </a:p>
          <a:p>
            <a:pPr marL="33566" marR="0">
              <a:lnSpc>
                <a:spcPts val="5871"/>
              </a:lnSpc>
              <a:spcBef>
                <a:spcPts val="12544"/>
              </a:spcBef>
              <a:spcAft>
                <a:spcPts val="0"/>
              </a:spcAft>
            </a:pPr>
            <a:r>
              <a:rPr dirty="0" sz="5900">
                <a:solidFill>
                  <a:srgbClr val="ffc000"/>
                </a:solidFill>
                <a:latin typeface="FIRNFB+ArialMT"/>
                <a:cs typeface="FIRNFB+ArialMT"/>
              </a:rPr>
              <a:t>B</a:t>
            </a:r>
          </a:p>
          <a:p>
            <a:pPr marL="6484" marR="0">
              <a:lnSpc>
                <a:spcPts val="5871"/>
              </a:lnSpc>
              <a:spcBef>
                <a:spcPts val="11735"/>
              </a:spcBef>
              <a:spcAft>
                <a:spcPts val="0"/>
              </a:spcAft>
            </a:pPr>
            <a:r>
              <a:rPr dirty="0" sz="5900">
                <a:solidFill>
                  <a:srgbClr val="ffc000"/>
                </a:solidFill>
                <a:latin typeface="FIRNFB+ArialMT"/>
                <a:cs typeface="FIRNFB+ArialMT"/>
              </a:rPr>
              <a:t>C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679490" y="6354378"/>
            <a:ext cx="7327820" cy="108721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500"/>
              </a:lnSpc>
              <a:spcBef>
                <a:spcPts val="0"/>
              </a:spcBef>
              <a:spcAft>
                <a:spcPts val="0"/>
              </a:spcAft>
            </a:pPr>
            <a:r>
              <a:rPr dirty="0" sz="2400">
                <a:solidFill>
                  <a:srgbClr val="074b14"/>
                </a:solidFill>
                <a:latin typeface="DAHFPT+AvenirNextLTPro"/>
                <a:cs typeface="DAHFPT+AvenirNextLTPro"/>
              </a:rPr>
              <a:t>Keputusan</a:t>
            </a:r>
            <a:r>
              <a:rPr dirty="0" sz="2400" spc="2362">
                <a:solidFill>
                  <a:srgbClr val="074b14"/>
                </a:solidFill>
                <a:latin typeface="DAHFPT+AvenirNextLTPro"/>
                <a:cs typeface="DAHFPT+AvenirNextLTPro"/>
              </a:rPr>
              <a:t> </a:t>
            </a:r>
            <a:r>
              <a:rPr dirty="0" sz="2400">
                <a:solidFill>
                  <a:srgbClr val="074b14"/>
                </a:solidFill>
                <a:latin typeface="DAHFPT+AvenirNextLTPro"/>
                <a:cs typeface="DAHFPT+AvenirNextLTPro"/>
              </a:rPr>
              <a:t>tipe</a:t>
            </a:r>
            <a:r>
              <a:rPr dirty="0" sz="2400" spc="2402">
                <a:solidFill>
                  <a:srgbClr val="074b14"/>
                </a:solidFill>
                <a:latin typeface="DAHFPT+AvenirNextLTPro"/>
                <a:cs typeface="DAHFPT+AvenirNextLTPro"/>
              </a:rPr>
              <a:t> </a:t>
            </a:r>
            <a:r>
              <a:rPr dirty="0" sz="2400">
                <a:solidFill>
                  <a:srgbClr val="074b14"/>
                </a:solidFill>
                <a:latin typeface="DAHFPT+AvenirNextLTPro"/>
                <a:cs typeface="DAHFPT+AvenirNextLTPro"/>
              </a:rPr>
              <a:t>ini</a:t>
            </a:r>
            <a:r>
              <a:rPr dirty="0" sz="2400" spc="2395">
                <a:solidFill>
                  <a:srgbClr val="074b14"/>
                </a:solidFill>
                <a:latin typeface="DAHFPT+AvenirNextLTPro"/>
                <a:cs typeface="DAHFPT+AvenirNextLTPro"/>
              </a:rPr>
              <a:t> </a:t>
            </a:r>
            <a:r>
              <a:rPr dirty="0" sz="2400" b="1">
                <a:solidFill>
                  <a:srgbClr val="074b14"/>
                </a:solidFill>
                <a:latin typeface="DAATRS+AvenirNextLTPro-Bold"/>
                <a:cs typeface="DAATRS+AvenirNextLTPro-Bold"/>
              </a:rPr>
              <a:t>cenderung</a:t>
            </a:r>
            <a:r>
              <a:rPr dirty="0" sz="2400" spc="2379" b="1">
                <a:solidFill>
                  <a:srgbClr val="074b14"/>
                </a:solidFill>
                <a:latin typeface="DAATRS+AvenirNextLTPro-Bold"/>
                <a:cs typeface="DAATRS+AvenirNextLTPro-Bold"/>
              </a:rPr>
              <a:t> </a:t>
            </a:r>
            <a:r>
              <a:rPr dirty="0" sz="2400" b="1">
                <a:solidFill>
                  <a:srgbClr val="074b14"/>
                </a:solidFill>
                <a:latin typeface="DAATRS+AvenirNextLTPro-Bold"/>
                <a:cs typeface="DAATRS+AvenirNextLTPro-Bold"/>
              </a:rPr>
              <a:t>rumit</a:t>
            </a:r>
            <a:r>
              <a:rPr dirty="0" sz="2400" spc="2395" b="1">
                <a:solidFill>
                  <a:srgbClr val="074b14"/>
                </a:solidFill>
                <a:latin typeface="DAATRS+AvenirNextLTPro-Bold"/>
                <a:cs typeface="DAATRS+AvenirNextLTPro-Bold"/>
              </a:rPr>
              <a:t> </a:t>
            </a:r>
            <a:r>
              <a:rPr dirty="0" sz="2400">
                <a:solidFill>
                  <a:srgbClr val="074b14"/>
                </a:solidFill>
                <a:latin typeface="DAHFPT+AvenirNextLTPro"/>
                <a:cs typeface="DAHFPT+AvenirNextLTPro"/>
              </a:rPr>
              <a:t>dan</a:t>
            </a:r>
          </a:p>
          <a:p>
            <a:pPr marL="0" marR="0">
              <a:lnSpc>
                <a:spcPts val="2500"/>
              </a:lnSpc>
              <a:spcBef>
                <a:spcPts val="379"/>
              </a:spcBef>
              <a:spcAft>
                <a:spcPts val="0"/>
              </a:spcAft>
            </a:pPr>
            <a:r>
              <a:rPr dirty="0" sz="2400">
                <a:solidFill>
                  <a:srgbClr val="074b14"/>
                </a:solidFill>
                <a:latin typeface="DAHFPT+AvenirNextLTPro"/>
                <a:cs typeface="DAHFPT+AvenirNextLTPro"/>
              </a:rPr>
              <a:t>membutuhkan</a:t>
            </a:r>
            <a:r>
              <a:rPr dirty="0" sz="2400" spc="1528">
                <a:solidFill>
                  <a:srgbClr val="074b14"/>
                </a:solidFill>
                <a:latin typeface="DAHFPT+AvenirNextLTPro"/>
                <a:cs typeface="DAHFPT+AvenirNextLTPro"/>
              </a:rPr>
              <a:t> </a:t>
            </a:r>
            <a:r>
              <a:rPr dirty="0" sz="2400">
                <a:solidFill>
                  <a:srgbClr val="074b14"/>
                </a:solidFill>
                <a:latin typeface="DAHFPT+AvenirNextLTPro"/>
                <a:cs typeface="DAHFPT+AvenirNextLTPro"/>
              </a:rPr>
              <a:t>perhitungan</a:t>
            </a:r>
            <a:r>
              <a:rPr dirty="0" sz="2400" spc="1528">
                <a:solidFill>
                  <a:srgbClr val="074b14"/>
                </a:solidFill>
                <a:latin typeface="DAHFPT+AvenirNextLTPro"/>
                <a:cs typeface="DAHFPT+AvenirNextLTPro"/>
              </a:rPr>
              <a:t> </a:t>
            </a:r>
            <a:r>
              <a:rPr dirty="0" sz="2400">
                <a:solidFill>
                  <a:srgbClr val="074b14"/>
                </a:solidFill>
                <a:latin typeface="DAHFPT+AvenirNextLTPro"/>
                <a:cs typeface="DAHFPT+AvenirNextLTPro"/>
              </a:rPr>
              <a:t>serta</a:t>
            </a:r>
            <a:r>
              <a:rPr dirty="0" sz="2400" spc="1481">
                <a:solidFill>
                  <a:srgbClr val="074b14"/>
                </a:solidFill>
                <a:latin typeface="DAHFPT+AvenirNextLTPro"/>
                <a:cs typeface="DAHFPT+AvenirNextLTPro"/>
              </a:rPr>
              <a:t> </a:t>
            </a:r>
            <a:r>
              <a:rPr dirty="0" sz="2400">
                <a:solidFill>
                  <a:srgbClr val="074b14"/>
                </a:solidFill>
                <a:latin typeface="DAHFPT+AvenirNextLTPro"/>
                <a:cs typeface="DAHFPT+AvenirNextLTPro"/>
              </a:rPr>
              <a:t>analisis</a:t>
            </a:r>
            <a:r>
              <a:rPr dirty="0" sz="2400" spc="1506">
                <a:solidFill>
                  <a:srgbClr val="074b14"/>
                </a:solidFill>
                <a:latin typeface="DAHFPT+AvenirNextLTPro"/>
                <a:cs typeface="DAHFPT+AvenirNextLTPro"/>
              </a:rPr>
              <a:t> </a:t>
            </a:r>
            <a:r>
              <a:rPr dirty="0" sz="2400">
                <a:solidFill>
                  <a:srgbClr val="074b14"/>
                </a:solidFill>
                <a:latin typeface="DAHFPT+AvenirNextLTPro"/>
                <a:cs typeface="DAHFPT+AvenirNextLTPro"/>
              </a:rPr>
              <a:t>yang</a:t>
            </a:r>
          </a:p>
          <a:p>
            <a:pPr marL="0" marR="0">
              <a:lnSpc>
                <a:spcPts val="2500"/>
              </a:lnSpc>
              <a:spcBef>
                <a:spcPts val="379"/>
              </a:spcBef>
              <a:spcAft>
                <a:spcPts val="0"/>
              </a:spcAft>
            </a:pPr>
            <a:r>
              <a:rPr dirty="0" sz="2400">
                <a:solidFill>
                  <a:srgbClr val="074b14"/>
                </a:solidFill>
                <a:latin typeface="DAHFPT+AvenirNextLTPro"/>
                <a:cs typeface="DAHFPT+AvenirNextLTPro"/>
              </a:rPr>
              <a:t>detail.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2627652" y="8593051"/>
            <a:ext cx="7327726" cy="108721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500"/>
              </a:lnSpc>
              <a:spcBef>
                <a:spcPts val="0"/>
              </a:spcBef>
              <a:spcAft>
                <a:spcPts val="0"/>
              </a:spcAft>
            </a:pPr>
            <a:r>
              <a:rPr dirty="0" sz="2400">
                <a:solidFill>
                  <a:srgbClr val="074b14"/>
                </a:solidFill>
                <a:latin typeface="DAHFPT+AvenirNextLTPro"/>
                <a:cs typeface="DAHFPT+AvenirNextLTPro"/>
              </a:rPr>
              <a:t>Keputusan</a:t>
            </a:r>
            <a:r>
              <a:rPr dirty="0" sz="2400" spc="1189">
                <a:solidFill>
                  <a:srgbClr val="074b14"/>
                </a:solidFill>
                <a:latin typeface="DAHFPT+AvenirNextLTPro"/>
                <a:cs typeface="DAHFPT+AvenirNextLTPro"/>
              </a:rPr>
              <a:t> </a:t>
            </a:r>
            <a:r>
              <a:rPr dirty="0" sz="2400">
                <a:solidFill>
                  <a:srgbClr val="074b14"/>
                </a:solidFill>
                <a:latin typeface="DAHFPT+AvenirNextLTPro"/>
                <a:cs typeface="DAHFPT+AvenirNextLTPro"/>
              </a:rPr>
              <a:t>semi</a:t>
            </a:r>
            <a:r>
              <a:rPr dirty="0" sz="2400" spc="1231">
                <a:solidFill>
                  <a:srgbClr val="074b14"/>
                </a:solidFill>
                <a:latin typeface="DAHFPT+AvenirNextLTPro"/>
                <a:cs typeface="DAHFPT+AvenirNextLTPro"/>
              </a:rPr>
              <a:t> </a:t>
            </a:r>
            <a:r>
              <a:rPr dirty="0" sz="2400">
                <a:solidFill>
                  <a:srgbClr val="074b14"/>
                </a:solidFill>
                <a:latin typeface="DAHFPT+AvenirNextLTPro"/>
                <a:cs typeface="DAHFPT+AvenirNextLTPro"/>
              </a:rPr>
              <a:t>terstruktur</a:t>
            </a:r>
            <a:r>
              <a:rPr dirty="0" sz="2400" spc="1250">
                <a:solidFill>
                  <a:srgbClr val="074b14"/>
                </a:solidFill>
                <a:latin typeface="DAHFPT+AvenirNextLTPro"/>
                <a:cs typeface="DAHFPT+AvenirNextLTPro"/>
              </a:rPr>
              <a:t> </a:t>
            </a:r>
            <a:r>
              <a:rPr dirty="0" sz="2400">
                <a:solidFill>
                  <a:srgbClr val="074b14"/>
                </a:solidFill>
                <a:latin typeface="DAHFPT+AvenirNextLTPro"/>
                <a:cs typeface="DAHFPT+AvenirNextLTPro"/>
              </a:rPr>
              <a:t>ini</a:t>
            </a:r>
            <a:r>
              <a:rPr dirty="0" sz="2400" spc="1222">
                <a:solidFill>
                  <a:srgbClr val="074b14"/>
                </a:solidFill>
                <a:latin typeface="DAHFPT+AvenirNextLTPro"/>
                <a:cs typeface="DAHFPT+AvenirNextLTPro"/>
              </a:rPr>
              <a:t> </a:t>
            </a:r>
            <a:r>
              <a:rPr dirty="0" sz="2400">
                <a:solidFill>
                  <a:srgbClr val="074b14"/>
                </a:solidFill>
                <a:latin typeface="DAHFPT+AvenirNextLTPro"/>
                <a:cs typeface="DAHFPT+AvenirNextLTPro"/>
              </a:rPr>
              <a:t>ada</a:t>
            </a:r>
            <a:r>
              <a:rPr dirty="0" sz="2400" spc="1225">
                <a:solidFill>
                  <a:srgbClr val="074b14"/>
                </a:solidFill>
                <a:latin typeface="DAHFPT+AvenirNextLTPro"/>
                <a:cs typeface="DAHFPT+AvenirNextLTPro"/>
              </a:rPr>
              <a:t> </a:t>
            </a:r>
            <a:r>
              <a:rPr dirty="0" sz="2400">
                <a:solidFill>
                  <a:srgbClr val="074b14"/>
                </a:solidFill>
                <a:latin typeface="DAHFPT+AvenirNextLTPro"/>
                <a:cs typeface="DAHFPT+AvenirNextLTPro"/>
              </a:rPr>
              <a:t>pada</a:t>
            </a:r>
            <a:r>
              <a:rPr dirty="0" sz="2400" spc="1228">
                <a:solidFill>
                  <a:srgbClr val="074b14"/>
                </a:solidFill>
                <a:latin typeface="DAHFPT+AvenirNextLTPro"/>
                <a:cs typeface="DAHFPT+AvenirNextLTPro"/>
              </a:rPr>
              <a:t> </a:t>
            </a:r>
            <a:r>
              <a:rPr dirty="0" sz="2400">
                <a:solidFill>
                  <a:srgbClr val="074b14"/>
                </a:solidFill>
                <a:latin typeface="DAHFPT+AvenirNextLTPro"/>
                <a:cs typeface="DAHFPT+AvenirNextLTPro"/>
              </a:rPr>
              <a:t>level</a:t>
            </a:r>
          </a:p>
          <a:p>
            <a:pPr marL="0" marR="0">
              <a:lnSpc>
                <a:spcPts val="2500"/>
              </a:lnSpc>
              <a:spcBef>
                <a:spcPts val="379"/>
              </a:spcBef>
              <a:spcAft>
                <a:spcPts val="0"/>
              </a:spcAft>
            </a:pPr>
            <a:r>
              <a:rPr dirty="0" sz="2400" b="1">
                <a:solidFill>
                  <a:srgbClr val="074b14"/>
                </a:solidFill>
                <a:latin typeface="DAATRS+AvenirNextLTPro-Bold"/>
                <a:cs typeface="DAATRS+AvenirNextLTPro-Bold"/>
              </a:rPr>
              <a:t>manajemen</a:t>
            </a:r>
            <a:r>
              <a:rPr dirty="0" sz="2400" spc="498" b="1">
                <a:solidFill>
                  <a:srgbClr val="074b14"/>
                </a:solidFill>
                <a:latin typeface="DAATRS+AvenirNextLTPro-Bold"/>
                <a:cs typeface="DAATRS+AvenirNextLTPro-Bold"/>
              </a:rPr>
              <a:t> </a:t>
            </a:r>
            <a:r>
              <a:rPr dirty="0" sz="2400" b="1">
                <a:solidFill>
                  <a:srgbClr val="074b14"/>
                </a:solidFill>
                <a:latin typeface="DAATRS+AvenirNextLTPro-Bold"/>
                <a:cs typeface="DAATRS+AvenirNextLTPro-Bold"/>
              </a:rPr>
              <a:t>tingkat</a:t>
            </a:r>
            <a:r>
              <a:rPr dirty="0" sz="2400" spc="463" b="1">
                <a:solidFill>
                  <a:srgbClr val="074b14"/>
                </a:solidFill>
                <a:latin typeface="DAATRS+AvenirNextLTPro-Bold"/>
                <a:cs typeface="DAATRS+AvenirNextLTPro-Bold"/>
              </a:rPr>
              <a:t> </a:t>
            </a:r>
            <a:r>
              <a:rPr dirty="0" sz="2400" b="1">
                <a:solidFill>
                  <a:srgbClr val="074b14"/>
                </a:solidFill>
                <a:latin typeface="DAATRS+AvenirNextLTPro-Bold"/>
                <a:cs typeface="DAATRS+AvenirNextLTPro-Bold"/>
              </a:rPr>
              <a:t>menengah</a:t>
            </a:r>
            <a:r>
              <a:rPr dirty="0" sz="2400" spc="486" b="1">
                <a:solidFill>
                  <a:srgbClr val="074b14"/>
                </a:solidFill>
                <a:latin typeface="DAATRS+AvenirNextLTPro-Bold"/>
                <a:cs typeface="DAATRS+AvenirNextLTPro-Bold"/>
              </a:rPr>
              <a:t> </a:t>
            </a:r>
            <a:r>
              <a:rPr dirty="0" sz="2400">
                <a:solidFill>
                  <a:srgbClr val="074b14"/>
                </a:solidFill>
                <a:latin typeface="DAHFPT+AvenirNextLTPro"/>
                <a:cs typeface="DAHFPT+AvenirNextLTPro"/>
              </a:rPr>
              <a:t>atau</a:t>
            </a:r>
            <a:r>
              <a:rPr dirty="0" sz="2400" spc="509">
                <a:solidFill>
                  <a:srgbClr val="074b14"/>
                </a:solidFill>
                <a:latin typeface="DAHFPT+AvenirNextLTPro"/>
                <a:cs typeface="DAHFPT+AvenirNextLTPro"/>
              </a:rPr>
              <a:t> </a:t>
            </a:r>
            <a:r>
              <a:rPr dirty="0" sz="2400">
                <a:solidFill>
                  <a:srgbClr val="074b14"/>
                </a:solidFill>
                <a:latin typeface="DAHFPT+AvenirNextLTPro"/>
                <a:cs typeface="DAHFPT+AvenirNextLTPro"/>
              </a:rPr>
              <a:t>manajemen</a:t>
            </a:r>
          </a:p>
          <a:p>
            <a:pPr marL="0" marR="0">
              <a:lnSpc>
                <a:spcPts val="2500"/>
              </a:lnSpc>
              <a:spcBef>
                <a:spcPts val="379"/>
              </a:spcBef>
              <a:spcAft>
                <a:spcPts val="0"/>
              </a:spcAft>
            </a:pPr>
            <a:r>
              <a:rPr dirty="0" sz="2400">
                <a:solidFill>
                  <a:srgbClr val="074b14"/>
                </a:solidFill>
                <a:latin typeface="DAHFPT+AvenirNextLTPro"/>
                <a:cs typeface="DAHFPT+AvenirNextLTPro"/>
              </a:rPr>
              <a:t>control.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314512" y="677116"/>
            <a:ext cx="7031460" cy="143013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4960"/>
              </a:lnSpc>
              <a:spcBef>
                <a:spcPts val="0"/>
              </a:spcBef>
              <a:spcAft>
                <a:spcPts val="0"/>
              </a:spcAft>
            </a:pPr>
            <a:r>
              <a:rPr dirty="0" sz="5000">
                <a:solidFill>
                  <a:srgbClr val="000000"/>
                </a:solidFill>
                <a:latin typeface="FIRNFB+ArialMT"/>
                <a:cs typeface="FIRNFB+ArialMT"/>
              </a:rPr>
              <a:t>Contoh</a:t>
            </a:r>
            <a:r>
              <a:rPr dirty="0" sz="5000">
                <a:solidFill>
                  <a:srgbClr val="000000"/>
                </a:solidFill>
                <a:latin typeface="FIRNFB+ArialMT"/>
                <a:cs typeface="FIRNFB+ArialMT"/>
              </a:rPr>
              <a:t> </a:t>
            </a:r>
            <a:r>
              <a:rPr dirty="0" sz="5000">
                <a:solidFill>
                  <a:srgbClr val="000000"/>
                </a:solidFill>
                <a:latin typeface="FIRNFB+ArialMT"/>
                <a:cs typeface="FIRNFB+ArialMT"/>
              </a:rPr>
              <a:t>Keputusan</a:t>
            </a:r>
            <a:r>
              <a:rPr dirty="0" sz="5000">
                <a:solidFill>
                  <a:srgbClr val="000000"/>
                </a:solidFill>
                <a:latin typeface="FIRNFB+ArialMT"/>
                <a:cs typeface="FIRNFB+ArialMT"/>
              </a:rPr>
              <a:t> </a:t>
            </a:r>
            <a:r>
              <a:rPr dirty="0" sz="5000">
                <a:solidFill>
                  <a:srgbClr val="000000"/>
                </a:solidFill>
                <a:latin typeface="FIRNFB+ArialMT"/>
                <a:cs typeface="FIRNFB+ArialMT"/>
              </a:rPr>
              <a:t>Semi</a:t>
            </a:r>
          </a:p>
          <a:p>
            <a:pPr marL="0" marR="0">
              <a:lnSpc>
                <a:spcPts val="4960"/>
              </a:lnSpc>
              <a:spcBef>
                <a:spcPts val="1039"/>
              </a:spcBef>
              <a:spcAft>
                <a:spcPts val="0"/>
              </a:spcAft>
            </a:pPr>
            <a:r>
              <a:rPr dirty="0" sz="5000">
                <a:solidFill>
                  <a:srgbClr val="000000"/>
                </a:solidFill>
                <a:latin typeface="FIRNFB+ArialMT"/>
                <a:cs typeface="FIRNFB+ArialMT"/>
              </a:rPr>
              <a:t>Terstruktur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828249" y="2760302"/>
            <a:ext cx="8053137" cy="79839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5871"/>
              </a:lnSpc>
              <a:spcBef>
                <a:spcPts val="0"/>
              </a:spcBef>
              <a:spcAft>
                <a:spcPts val="0"/>
              </a:spcAft>
            </a:pPr>
            <a:r>
              <a:rPr dirty="0" sz="5900">
                <a:solidFill>
                  <a:srgbClr val="a66735"/>
                </a:solidFill>
                <a:latin typeface="FIRNFB+ArialMT"/>
                <a:cs typeface="FIRNFB+ArialMT"/>
              </a:rPr>
              <a:t>1</a:t>
            </a:r>
            <a:r>
              <a:rPr dirty="0" sz="5900" spc="2884">
                <a:solidFill>
                  <a:srgbClr val="a66735"/>
                </a:solidFill>
                <a:latin typeface="FIRNFB+ArialMT"/>
                <a:cs typeface="FIRNFB+ArialMT"/>
              </a:rPr>
              <a:t> </a:t>
            </a:r>
            <a:r>
              <a:rPr dirty="0" sz="5400" baseline="32659">
                <a:solidFill>
                  <a:srgbClr val="000000"/>
                </a:solidFill>
                <a:latin typeface="FIRNFB+ArialMT"/>
                <a:cs typeface="FIRNFB+ArialMT"/>
              </a:rPr>
              <a:t>Keputusan</a:t>
            </a:r>
            <a:r>
              <a:rPr dirty="0" sz="5400" baseline="32659">
                <a:solidFill>
                  <a:srgbClr val="000000"/>
                </a:solidFill>
                <a:latin typeface="FIRNFB+ArialMT"/>
                <a:cs typeface="FIRNFB+ArialMT"/>
              </a:rPr>
              <a:t> </a:t>
            </a:r>
            <a:r>
              <a:rPr dirty="0" sz="5400" baseline="32659">
                <a:solidFill>
                  <a:srgbClr val="000000"/>
                </a:solidFill>
                <a:latin typeface="FIRNFB+ArialMT"/>
                <a:cs typeface="FIRNFB+ArialMT"/>
              </a:rPr>
              <a:t>untuk</a:t>
            </a:r>
            <a:r>
              <a:rPr dirty="0" sz="5400" baseline="32659">
                <a:solidFill>
                  <a:srgbClr val="000000"/>
                </a:solidFill>
                <a:latin typeface="FIRNFB+ArialMT"/>
                <a:cs typeface="FIRNFB+ArialMT"/>
              </a:rPr>
              <a:t> </a:t>
            </a:r>
            <a:r>
              <a:rPr dirty="0" sz="5400" baseline="32659">
                <a:solidFill>
                  <a:srgbClr val="000000"/>
                </a:solidFill>
                <a:latin typeface="FIRNFB+ArialMT"/>
                <a:cs typeface="FIRNFB+ArialMT"/>
              </a:rPr>
              <a:t>pembelian</a:t>
            </a:r>
            <a:r>
              <a:rPr dirty="0" sz="5400" baseline="32659">
                <a:solidFill>
                  <a:srgbClr val="000000"/>
                </a:solidFill>
                <a:latin typeface="FIRNFB+ArialMT"/>
                <a:cs typeface="FIRNFB+ArialMT"/>
              </a:rPr>
              <a:t> </a:t>
            </a:r>
            <a:r>
              <a:rPr dirty="0" sz="5400" baseline="32659">
                <a:solidFill>
                  <a:srgbClr val="000000"/>
                </a:solidFill>
                <a:latin typeface="FIRNFB+ArialMT"/>
                <a:cs typeface="FIRNFB+ArialMT"/>
              </a:rPr>
              <a:t>kredit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2819400" y="4180738"/>
            <a:ext cx="6020108" cy="9068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3571"/>
              </a:lnSpc>
              <a:spcBef>
                <a:spcPts val="0"/>
              </a:spcBef>
              <a:spcAft>
                <a:spcPts val="0"/>
              </a:spcAft>
            </a:pPr>
            <a:r>
              <a:rPr dirty="0" sz="3600">
                <a:solidFill>
                  <a:srgbClr val="000000"/>
                </a:solidFill>
                <a:latin typeface="FIRNFB+ArialMT"/>
                <a:cs typeface="FIRNFB+ArialMT"/>
              </a:rPr>
              <a:t>Keputusan</a:t>
            </a:r>
            <a:r>
              <a:rPr dirty="0" sz="3600">
                <a:solidFill>
                  <a:srgbClr val="000000"/>
                </a:solidFill>
                <a:latin typeface="FIRNFB+ArialMT"/>
                <a:cs typeface="FIRNFB+ArialMT"/>
              </a:rPr>
              <a:t> </a:t>
            </a:r>
            <a:r>
              <a:rPr dirty="0" sz="3600">
                <a:solidFill>
                  <a:srgbClr val="000000"/>
                </a:solidFill>
                <a:latin typeface="FIRNFB+ArialMT"/>
                <a:cs typeface="FIRNFB+ArialMT"/>
              </a:rPr>
              <a:t>pembelian</a:t>
            </a:r>
            <a:r>
              <a:rPr dirty="0" sz="3600">
                <a:solidFill>
                  <a:srgbClr val="000000"/>
                </a:solidFill>
                <a:latin typeface="FIRNFB+ArialMT"/>
                <a:cs typeface="FIRNFB+ArialMT"/>
              </a:rPr>
              <a:t> </a:t>
            </a:r>
            <a:r>
              <a:rPr dirty="0" sz="3600">
                <a:solidFill>
                  <a:srgbClr val="000000"/>
                </a:solidFill>
                <a:latin typeface="FIRNFB+ArialMT"/>
                <a:cs typeface="FIRNFB+ArialMT"/>
              </a:rPr>
              <a:t>sistem</a:t>
            </a:r>
          </a:p>
          <a:p>
            <a:pPr marL="0" marR="0">
              <a:lnSpc>
                <a:spcPts val="3268"/>
              </a:lnSpc>
              <a:spcBef>
                <a:spcPts val="0"/>
              </a:spcBef>
              <a:spcAft>
                <a:spcPts val="0"/>
              </a:spcAft>
            </a:pPr>
            <a:r>
              <a:rPr dirty="0" sz="3600">
                <a:solidFill>
                  <a:srgbClr val="000000"/>
                </a:solidFill>
                <a:latin typeface="FIRNFB+ArialMT"/>
                <a:cs typeface="FIRNFB+ArialMT"/>
              </a:rPr>
              <a:t>komputer</a:t>
            </a:r>
            <a:r>
              <a:rPr dirty="0" sz="3600">
                <a:solidFill>
                  <a:srgbClr val="000000"/>
                </a:solidFill>
                <a:latin typeface="FIRNFB+ArialMT"/>
                <a:cs typeface="FIRNFB+ArialMT"/>
              </a:rPr>
              <a:t> </a:t>
            </a:r>
            <a:r>
              <a:rPr dirty="0" sz="3600">
                <a:solidFill>
                  <a:srgbClr val="000000"/>
                </a:solidFill>
                <a:latin typeface="FIRNFB+ArialMT"/>
                <a:cs typeface="FIRNFB+ArialMT"/>
              </a:rPr>
              <a:t>yang</a:t>
            </a:r>
            <a:r>
              <a:rPr dirty="0" sz="3600">
                <a:solidFill>
                  <a:srgbClr val="000000"/>
                </a:solidFill>
                <a:latin typeface="FIRNFB+ArialMT"/>
                <a:cs typeface="FIRNFB+ArialMT"/>
              </a:rPr>
              <a:t> </a:t>
            </a:r>
            <a:r>
              <a:rPr dirty="0" sz="3600">
                <a:solidFill>
                  <a:srgbClr val="000000"/>
                </a:solidFill>
                <a:latin typeface="FIRNFB+ArialMT"/>
                <a:cs typeface="FIRNFB+ArialMT"/>
              </a:rPr>
              <a:t>canggih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749029" y="4249013"/>
            <a:ext cx="605502" cy="3714622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5105" marR="0">
              <a:lnSpc>
                <a:spcPts val="5871"/>
              </a:lnSpc>
              <a:spcBef>
                <a:spcPts val="0"/>
              </a:spcBef>
              <a:spcAft>
                <a:spcPts val="0"/>
              </a:spcAft>
            </a:pPr>
            <a:r>
              <a:rPr dirty="0" sz="5900">
                <a:solidFill>
                  <a:srgbClr val="243e4d"/>
                </a:solidFill>
                <a:latin typeface="FIRNFB+ArialMT"/>
                <a:cs typeface="FIRNFB+ArialMT"/>
              </a:rPr>
              <a:t>2</a:t>
            </a:r>
          </a:p>
          <a:p>
            <a:pPr marL="0" marR="0">
              <a:lnSpc>
                <a:spcPts val="5871"/>
              </a:lnSpc>
              <a:spcBef>
                <a:spcPts val="5913"/>
              </a:spcBef>
              <a:spcAft>
                <a:spcPts val="0"/>
              </a:spcAft>
            </a:pPr>
            <a:r>
              <a:rPr dirty="0" sz="5900">
                <a:solidFill>
                  <a:srgbClr val="dcb07b"/>
                </a:solidFill>
                <a:latin typeface="FIRNFB+ArialMT"/>
                <a:cs typeface="FIRNFB+ArialMT"/>
              </a:rPr>
              <a:t>3</a:t>
            </a:r>
          </a:p>
          <a:p>
            <a:pPr marL="0" marR="0">
              <a:lnSpc>
                <a:spcPts val="5871"/>
              </a:lnSpc>
              <a:spcBef>
                <a:spcPts val="5320"/>
              </a:spcBef>
              <a:spcAft>
                <a:spcPts val="0"/>
              </a:spcAft>
            </a:pPr>
            <a:r>
              <a:rPr dirty="0" sz="5900">
                <a:solidFill>
                  <a:srgbClr val="95b3d7"/>
                </a:solidFill>
                <a:latin typeface="FIRNFB+ArialMT"/>
                <a:cs typeface="FIRNFB+ArialMT"/>
              </a:rPr>
              <a:t>4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2819400" y="5792478"/>
            <a:ext cx="6782790" cy="49172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3571"/>
              </a:lnSpc>
              <a:spcBef>
                <a:spcPts val="0"/>
              </a:spcBef>
              <a:spcAft>
                <a:spcPts val="0"/>
              </a:spcAft>
            </a:pPr>
            <a:r>
              <a:rPr dirty="0" sz="3600">
                <a:solidFill>
                  <a:srgbClr val="000000"/>
                </a:solidFill>
                <a:latin typeface="FIRNFB+ArialMT"/>
                <a:cs typeface="FIRNFB+ArialMT"/>
              </a:rPr>
              <a:t>Keputusan</a:t>
            </a:r>
            <a:r>
              <a:rPr dirty="0" sz="3600">
                <a:solidFill>
                  <a:srgbClr val="000000"/>
                </a:solidFill>
                <a:latin typeface="FIRNFB+ArialMT"/>
                <a:cs typeface="FIRNFB+ArialMT"/>
              </a:rPr>
              <a:t> </a:t>
            </a:r>
            <a:r>
              <a:rPr dirty="0" sz="3600">
                <a:solidFill>
                  <a:srgbClr val="000000"/>
                </a:solidFill>
                <a:latin typeface="FIRNFB+ArialMT"/>
                <a:cs typeface="FIRNFB+ArialMT"/>
              </a:rPr>
              <a:t>alokasi</a:t>
            </a:r>
            <a:r>
              <a:rPr dirty="0" sz="3600">
                <a:solidFill>
                  <a:srgbClr val="000000"/>
                </a:solidFill>
                <a:latin typeface="FIRNFB+ArialMT"/>
                <a:cs typeface="FIRNFB+ArialMT"/>
              </a:rPr>
              <a:t> </a:t>
            </a:r>
            <a:r>
              <a:rPr dirty="0" sz="3600">
                <a:solidFill>
                  <a:srgbClr val="000000"/>
                </a:solidFill>
                <a:latin typeface="FIRNFB+ArialMT"/>
                <a:cs typeface="FIRNFB+ArialMT"/>
              </a:rPr>
              <a:t>dana</a:t>
            </a:r>
            <a:r>
              <a:rPr dirty="0" sz="3600">
                <a:solidFill>
                  <a:srgbClr val="000000"/>
                </a:solidFill>
                <a:latin typeface="FIRNFB+ArialMT"/>
                <a:cs typeface="FIRNFB+ArialMT"/>
              </a:rPr>
              <a:t> </a:t>
            </a:r>
            <a:r>
              <a:rPr dirty="0" sz="3600">
                <a:solidFill>
                  <a:srgbClr val="000000"/>
                </a:solidFill>
                <a:latin typeface="FIRNFB+ArialMT"/>
                <a:cs typeface="FIRNFB+ArialMT"/>
              </a:rPr>
              <a:t>promosi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2819400" y="7228857"/>
            <a:ext cx="6326041" cy="49172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3571"/>
              </a:lnSpc>
              <a:spcBef>
                <a:spcPts val="0"/>
              </a:spcBef>
              <a:spcAft>
                <a:spcPts val="0"/>
              </a:spcAft>
            </a:pPr>
            <a:r>
              <a:rPr dirty="0" sz="3600">
                <a:solidFill>
                  <a:srgbClr val="000000"/>
                </a:solidFill>
                <a:latin typeface="FIRNFB+ArialMT"/>
                <a:cs typeface="FIRNFB+ArialMT"/>
              </a:rPr>
              <a:t>Keputusan</a:t>
            </a:r>
            <a:r>
              <a:rPr dirty="0" sz="3600">
                <a:solidFill>
                  <a:srgbClr val="000000"/>
                </a:solidFill>
                <a:latin typeface="FIRNFB+ArialMT"/>
                <a:cs typeface="FIRNFB+ArialMT"/>
              </a:rPr>
              <a:t> </a:t>
            </a:r>
            <a:r>
              <a:rPr dirty="0" sz="3600">
                <a:solidFill>
                  <a:srgbClr val="000000"/>
                </a:solidFill>
                <a:latin typeface="FIRNFB+ArialMT"/>
                <a:cs typeface="FIRNFB+ArialMT"/>
              </a:rPr>
              <a:t>pemeliharaan</a:t>
            </a:r>
            <a:r>
              <a:rPr dirty="0" sz="3600">
                <a:solidFill>
                  <a:srgbClr val="000000"/>
                </a:solidFill>
                <a:latin typeface="FIRNFB+ArialMT"/>
                <a:cs typeface="FIRNFB+ArialMT"/>
              </a:rPr>
              <a:t> </a:t>
            </a:r>
            <a:r>
              <a:rPr dirty="0" sz="3600">
                <a:solidFill>
                  <a:srgbClr val="000000"/>
                </a:solidFill>
                <a:latin typeface="FIRNFB+ArialMT"/>
                <a:cs typeface="FIRNFB+ArialMT"/>
              </a:rPr>
              <a:t>jalan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2819399" y="8608744"/>
            <a:ext cx="7341488" cy="906891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3571"/>
              </a:lnSpc>
              <a:spcBef>
                <a:spcPts val="0"/>
              </a:spcBef>
              <a:spcAft>
                <a:spcPts val="0"/>
              </a:spcAft>
            </a:pPr>
            <a:r>
              <a:rPr dirty="0" sz="3600">
                <a:solidFill>
                  <a:srgbClr val="000000"/>
                </a:solidFill>
                <a:latin typeface="FIRNFB+ArialMT"/>
                <a:cs typeface="FIRNFB+ArialMT"/>
              </a:rPr>
              <a:t>Keputusan</a:t>
            </a:r>
            <a:r>
              <a:rPr dirty="0" sz="3600">
                <a:solidFill>
                  <a:srgbClr val="000000"/>
                </a:solidFill>
                <a:latin typeface="FIRNFB+ArialMT"/>
                <a:cs typeface="FIRNFB+ArialMT"/>
              </a:rPr>
              <a:t> </a:t>
            </a:r>
            <a:r>
              <a:rPr dirty="0" sz="3600">
                <a:solidFill>
                  <a:srgbClr val="000000"/>
                </a:solidFill>
                <a:latin typeface="FIRNFB+ArialMT"/>
                <a:cs typeface="FIRNFB+ArialMT"/>
              </a:rPr>
              <a:t>memberikan</a:t>
            </a:r>
            <a:r>
              <a:rPr dirty="0" sz="3600">
                <a:solidFill>
                  <a:srgbClr val="000000"/>
                </a:solidFill>
                <a:latin typeface="FIRNFB+ArialMT"/>
                <a:cs typeface="FIRNFB+ArialMT"/>
              </a:rPr>
              <a:t> </a:t>
            </a:r>
            <a:r>
              <a:rPr dirty="0" sz="3600">
                <a:solidFill>
                  <a:srgbClr val="000000"/>
                </a:solidFill>
                <a:latin typeface="FIRNFB+ArialMT"/>
                <a:cs typeface="FIRNFB+ArialMT"/>
              </a:rPr>
              <a:t>award</a:t>
            </a:r>
            <a:r>
              <a:rPr dirty="0" sz="3600">
                <a:solidFill>
                  <a:srgbClr val="000000"/>
                </a:solidFill>
                <a:latin typeface="FIRNFB+ArialMT"/>
                <a:cs typeface="FIRNFB+ArialMT"/>
              </a:rPr>
              <a:t> </a:t>
            </a:r>
            <a:r>
              <a:rPr dirty="0" sz="3600">
                <a:solidFill>
                  <a:srgbClr val="000000"/>
                </a:solidFill>
                <a:latin typeface="FIRNFB+ArialMT"/>
                <a:cs typeface="FIRNFB+ArialMT"/>
              </a:rPr>
              <a:t>bagi</a:t>
            </a:r>
          </a:p>
          <a:p>
            <a:pPr marL="0" marR="0">
              <a:lnSpc>
                <a:spcPts val="3269"/>
              </a:lnSpc>
              <a:spcBef>
                <a:spcPts val="0"/>
              </a:spcBef>
              <a:spcAft>
                <a:spcPts val="0"/>
              </a:spcAft>
            </a:pPr>
            <a:r>
              <a:rPr dirty="0" sz="3600">
                <a:solidFill>
                  <a:srgbClr val="000000"/>
                </a:solidFill>
                <a:latin typeface="FIRNFB+ArialMT"/>
                <a:cs typeface="FIRNFB+ArialMT"/>
              </a:rPr>
              <a:t>karyawan</a:t>
            </a:r>
            <a:r>
              <a:rPr dirty="0" sz="3600">
                <a:solidFill>
                  <a:srgbClr val="000000"/>
                </a:solidFill>
                <a:latin typeface="FIRNFB+ArialMT"/>
                <a:cs typeface="FIRNFB+ArialMT"/>
              </a:rPr>
              <a:t> </a:t>
            </a:r>
            <a:r>
              <a:rPr dirty="0" sz="3600">
                <a:solidFill>
                  <a:srgbClr val="000000"/>
                </a:solidFill>
                <a:latin typeface="FIRNFB+ArialMT"/>
                <a:cs typeface="FIRNFB+ArialMT"/>
              </a:rPr>
              <a:t>yang</a:t>
            </a:r>
            <a:r>
              <a:rPr dirty="0" sz="3600">
                <a:solidFill>
                  <a:srgbClr val="000000"/>
                </a:solidFill>
                <a:latin typeface="FIRNFB+ArialMT"/>
                <a:cs typeface="FIRNFB+ArialMT"/>
              </a:rPr>
              <a:t> </a:t>
            </a:r>
            <a:r>
              <a:rPr dirty="0" sz="3600">
                <a:solidFill>
                  <a:srgbClr val="000000"/>
                </a:solidFill>
                <a:latin typeface="FIRNFB+ArialMT"/>
                <a:cs typeface="FIRNFB+ArialMT"/>
              </a:rPr>
              <a:t>berprestasi,</a:t>
            </a:r>
            <a:r>
              <a:rPr dirty="0" sz="3600">
                <a:solidFill>
                  <a:srgbClr val="000000"/>
                </a:solidFill>
                <a:latin typeface="FIRNFB+ArialMT"/>
                <a:cs typeface="FIRNFB+ArialMT"/>
              </a:rPr>
              <a:t> </a:t>
            </a:r>
            <a:r>
              <a:rPr dirty="0" sz="3600">
                <a:solidFill>
                  <a:srgbClr val="000000"/>
                </a:solidFill>
                <a:latin typeface="FIRNFB+ArialMT"/>
                <a:cs typeface="FIRNFB+ArialMT"/>
              </a:rPr>
              <a:t>dsb.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1749029" y="8747230"/>
            <a:ext cx="570396" cy="78381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5871"/>
              </a:lnSpc>
              <a:spcBef>
                <a:spcPts val="0"/>
              </a:spcBef>
              <a:spcAft>
                <a:spcPts val="0"/>
              </a:spcAft>
            </a:pPr>
            <a:r>
              <a:rPr dirty="0" sz="5900">
                <a:solidFill>
                  <a:srgbClr val="e46c0a"/>
                </a:solidFill>
                <a:latin typeface="FIRNFB+ArialMT"/>
                <a:cs typeface="FIRNFB+ArialMT"/>
              </a:rPr>
              <a:t>5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9198" y="689910"/>
            <a:ext cx="8701916" cy="2132766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4973"/>
              </a:lnSpc>
              <a:spcBef>
                <a:spcPts val="0"/>
              </a:spcBef>
              <a:spcAft>
                <a:spcPts val="0"/>
              </a:spcAft>
            </a:pPr>
            <a:r>
              <a:rPr dirty="0" sz="4800" b="1">
                <a:solidFill>
                  <a:srgbClr val="074b14"/>
                </a:solidFill>
                <a:latin typeface="DAATRS+AvenirNextLTPro-Bold"/>
                <a:cs typeface="DAATRS+AvenirNextLTPro-Bold"/>
              </a:rPr>
              <a:t>KEPUTUSAN</a:t>
            </a:r>
            <a:r>
              <a:rPr dirty="0" sz="4800" b="1">
                <a:solidFill>
                  <a:srgbClr val="074b14"/>
                </a:solidFill>
                <a:latin typeface="DAATRS+AvenirNextLTPro-Bold"/>
                <a:cs typeface="DAATRS+AvenirNextLTPro-Bold"/>
              </a:rPr>
              <a:t> </a:t>
            </a:r>
            <a:r>
              <a:rPr dirty="0" sz="4800" b="1">
                <a:solidFill>
                  <a:srgbClr val="074b14"/>
                </a:solidFill>
                <a:latin typeface="DAATRS+AvenirNextLTPro-Bold"/>
                <a:cs typeface="DAATRS+AvenirNextLTPro-Bold"/>
              </a:rPr>
              <a:t>TIDAK</a:t>
            </a:r>
          </a:p>
          <a:p>
            <a:pPr marL="0" marR="0">
              <a:lnSpc>
                <a:spcPts val="4973"/>
              </a:lnSpc>
              <a:spcBef>
                <a:spcPts val="736"/>
              </a:spcBef>
              <a:spcAft>
                <a:spcPts val="0"/>
              </a:spcAft>
            </a:pPr>
            <a:r>
              <a:rPr dirty="0" sz="4800" b="1">
                <a:solidFill>
                  <a:srgbClr val="074b14"/>
                </a:solidFill>
                <a:latin typeface="DAATRS+AvenirNextLTPro-Bold"/>
                <a:cs typeface="DAATRS+AvenirNextLTPro-Bold"/>
              </a:rPr>
              <a:t>TERSTRUKTUR</a:t>
            </a:r>
          </a:p>
          <a:p>
            <a:pPr marL="0" marR="0">
              <a:lnSpc>
                <a:spcPts val="4973"/>
              </a:lnSpc>
              <a:spcBef>
                <a:spcPts val="786"/>
              </a:spcBef>
              <a:spcAft>
                <a:spcPts val="0"/>
              </a:spcAft>
            </a:pPr>
            <a:r>
              <a:rPr dirty="0" sz="4800" b="1">
                <a:solidFill>
                  <a:srgbClr val="ffc000"/>
                </a:solidFill>
                <a:latin typeface="DAATRS+AvenirNextLTPro-Bold"/>
                <a:cs typeface="DAATRS+AvenirNextLTPro-Bold"/>
              </a:rPr>
              <a:t>(UNSTRUCTURED</a:t>
            </a:r>
            <a:r>
              <a:rPr dirty="0" sz="4800" b="1">
                <a:solidFill>
                  <a:srgbClr val="ffc000"/>
                </a:solidFill>
                <a:latin typeface="DAATRS+AvenirNextLTPro-Bold"/>
                <a:cs typeface="DAATRS+AvenirNextLTPro-Bold"/>
              </a:rPr>
              <a:t> </a:t>
            </a:r>
            <a:r>
              <a:rPr dirty="0" sz="4800" b="1">
                <a:solidFill>
                  <a:srgbClr val="ffc000"/>
                </a:solidFill>
                <a:latin typeface="DAATRS+AvenirNextLTPro-Bold"/>
                <a:cs typeface="DAATRS+AvenirNextLTPro-Bold"/>
              </a:rPr>
              <a:t>DECISION)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679491" y="4034382"/>
            <a:ext cx="7328072" cy="108721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500"/>
              </a:lnSpc>
              <a:spcBef>
                <a:spcPts val="0"/>
              </a:spcBef>
              <a:spcAft>
                <a:spcPts val="0"/>
              </a:spcAft>
            </a:pPr>
            <a:r>
              <a:rPr dirty="0" sz="2400">
                <a:solidFill>
                  <a:srgbClr val="074b14"/>
                </a:solidFill>
                <a:latin typeface="DAHFPT+AvenirNextLTPro"/>
                <a:cs typeface="DAHFPT+AvenirNextLTPro"/>
              </a:rPr>
              <a:t>Merupakan</a:t>
            </a:r>
            <a:r>
              <a:rPr dirty="0" sz="2400" spc="405">
                <a:solidFill>
                  <a:srgbClr val="074b14"/>
                </a:solidFill>
                <a:latin typeface="DAHFPT+AvenirNextLTPro"/>
                <a:cs typeface="DAHFPT+AvenirNextLTPro"/>
              </a:rPr>
              <a:t> </a:t>
            </a:r>
            <a:r>
              <a:rPr dirty="0" sz="2400" b="1">
                <a:solidFill>
                  <a:srgbClr val="074b14"/>
                </a:solidFill>
                <a:latin typeface="DAATRS+AvenirNextLTPro-Bold"/>
                <a:cs typeface="DAATRS+AvenirNextLTPro-Bold"/>
              </a:rPr>
              <a:t>keputusan</a:t>
            </a:r>
            <a:r>
              <a:rPr dirty="0" sz="2400" spc="342" b="1">
                <a:solidFill>
                  <a:srgbClr val="074b14"/>
                </a:solidFill>
                <a:latin typeface="DAATRS+AvenirNextLTPro-Bold"/>
                <a:cs typeface="DAATRS+AvenirNextLTPro-Bold"/>
              </a:rPr>
              <a:t> </a:t>
            </a:r>
            <a:r>
              <a:rPr dirty="0" sz="2400" b="1">
                <a:solidFill>
                  <a:srgbClr val="074b14"/>
                </a:solidFill>
                <a:latin typeface="DAATRS+AvenirNextLTPro-Bold"/>
                <a:cs typeface="DAATRS+AvenirNextLTPro-Bold"/>
              </a:rPr>
              <a:t>yang</a:t>
            </a:r>
            <a:r>
              <a:rPr dirty="0" sz="2400" spc="390" b="1">
                <a:solidFill>
                  <a:srgbClr val="074b14"/>
                </a:solidFill>
                <a:latin typeface="DAATRS+AvenirNextLTPro-Bold"/>
                <a:cs typeface="DAATRS+AvenirNextLTPro-Bold"/>
              </a:rPr>
              <a:t> </a:t>
            </a:r>
            <a:r>
              <a:rPr dirty="0" sz="2400" b="1">
                <a:solidFill>
                  <a:srgbClr val="074b14"/>
                </a:solidFill>
                <a:latin typeface="DAATRS+AvenirNextLTPro-Bold"/>
                <a:cs typeface="DAATRS+AvenirNextLTPro-Bold"/>
              </a:rPr>
              <a:t>tidak</a:t>
            </a:r>
            <a:r>
              <a:rPr dirty="0" sz="2400" spc="384" b="1">
                <a:solidFill>
                  <a:srgbClr val="074b14"/>
                </a:solidFill>
                <a:latin typeface="DAATRS+AvenirNextLTPro-Bold"/>
                <a:cs typeface="DAATRS+AvenirNextLTPro-Bold"/>
              </a:rPr>
              <a:t> </a:t>
            </a:r>
            <a:r>
              <a:rPr dirty="0" sz="2400" b="1">
                <a:solidFill>
                  <a:srgbClr val="074b14"/>
                </a:solidFill>
                <a:latin typeface="DAATRS+AvenirNextLTPro-Bold"/>
                <a:cs typeface="DAATRS+AvenirNextLTPro-Bold"/>
              </a:rPr>
              <a:t>selalu</a:t>
            </a:r>
            <a:r>
              <a:rPr dirty="0" sz="2400" spc="394" b="1">
                <a:solidFill>
                  <a:srgbClr val="074b14"/>
                </a:solidFill>
                <a:latin typeface="DAATRS+AvenirNextLTPro-Bold"/>
                <a:cs typeface="DAATRS+AvenirNextLTPro-Bold"/>
              </a:rPr>
              <a:t> </a:t>
            </a:r>
            <a:r>
              <a:rPr dirty="0" sz="2400" b="1">
                <a:solidFill>
                  <a:srgbClr val="074b14"/>
                </a:solidFill>
                <a:latin typeface="DAATRS+AvenirNextLTPro-Bold"/>
                <a:cs typeface="DAATRS+AvenirNextLTPro-Bold"/>
              </a:rPr>
              <a:t>terjadi</a:t>
            </a:r>
            <a:r>
              <a:rPr dirty="0" sz="2400">
                <a:solidFill>
                  <a:srgbClr val="074b14"/>
                </a:solidFill>
                <a:latin typeface="DAHFPT+AvenirNextLTPro"/>
                <a:cs typeface="DAHFPT+AvenirNextLTPro"/>
              </a:rPr>
              <a:t>,</a:t>
            </a:r>
          </a:p>
          <a:p>
            <a:pPr marL="0" marR="0">
              <a:lnSpc>
                <a:spcPts val="2500"/>
              </a:lnSpc>
              <a:spcBef>
                <a:spcPts val="379"/>
              </a:spcBef>
              <a:spcAft>
                <a:spcPts val="0"/>
              </a:spcAft>
            </a:pPr>
            <a:r>
              <a:rPr dirty="0" sz="2400">
                <a:solidFill>
                  <a:srgbClr val="074b14"/>
                </a:solidFill>
                <a:latin typeface="DAHFPT+AvenirNextLTPro"/>
                <a:cs typeface="DAHFPT+AvenirNextLTPro"/>
              </a:rPr>
              <a:t>tidak</a:t>
            </a:r>
            <a:r>
              <a:rPr dirty="0" sz="2400" spc="517">
                <a:solidFill>
                  <a:srgbClr val="074b14"/>
                </a:solidFill>
                <a:latin typeface="DAHFPT+AvenirNextLTPro"/>
                <a:cs typeface="DAHFPT+AvenirNextLTPro"/>
              </a:rPr>
              <a:t> </a:t>
            </a:r>
            <a:r>
              <a:rPr dirty="0" sz="2400">
                <a:solidFill>
                  <a:srgbClr val="074b14"/>
                </a:solidFill>
                <a:latin typeface="DAHFPT+AvenirNextLTPro"/>
                <a:cs typeface="DAHFPT+AvenirNextLTPro"/>
              </a:rPr>
              <a:t>ada</a:t>
            </a:r>
            <a:r>
              <a:rPr dirty="0" sz="2400" spc="517">
                <a:solidFill>
                  <a:srgbClr val="074b14"/>
                </a:solidFill>
                <a:latin typeface="DAHFPT+AvenirNextLTPro"/>
                <a:cs typeface="DAHFPT+AvenirNextLTPro"/>
              </a:rPr>
              <a:t> </a:t>
            </a:r>
            <a:r>
              <a:rPr dirty="0" sz="2400">
                <a:solidFill>
                  <a:srgbClr val="074b14"/>
                </a:solidFill>
                <a:latin typeface="DAHFPT+AvenirNextLTPro"/>
                <a:cs typeface="DAHFPT+AvenirNextLTPro"/>
              </a:rPr>
              <a:t>model</a:t>
            </a:r>
            <a:r>
              <a:rPr dirty="0" sz="2400" spc="513">
                <a:solidFill>
                  <a:srgbClr val="074b14"/>
                </a:solidFill>
                <a:latin typeface="DAHFPT+AvenirNextLTPro"/>
                <a:cs typeface="DAHFPT+AvenirNextLTPro"/>
              </a:rPr>
              <a:t> </a:t>
            </a:r>
            <a:r>
              <a:rPr dirty="0" sz="2400">
                <a:solidFill>
                  <a:srgbClr val="074b14"/>
                </a:solidFill>
                <a:latin typeface="DAHFPT+AvenirNextLTPro"/>
                <a:cs typeface="DAHFPT+AvenirNextLTPro"/>
              </a:rPr>
              <a:t>dalam</a:t>
            </a:r>
            <a:r>
              <a:rPr dirty="0" sz="2400" spc="523">
                <a:solidFill>
                  <a:srgbClr val="074b14"/>
                </a:solidFill>
                <a:latin typeface="DAHFPT+AvenirNextLTPro"/>
                <a:cs typeface="DAHFPT+AvenirNextLTPro"/>
              </a:rPr>
              <a:t> </a:t>
            </a:r>
            <a:r>
              <a:rPr dirty="0" sz="2400">
                <a:solidFill>
                  <a:srgbClr val="074b14"/>
                </a:solidFill>
                <a:latin typeface="DAHFPT+AvenirNextLTPro"/>
                <a:cs typeface="DAHFPT+AvenirNextLTPro"/>
              </a:rPr>
              <a:t>memecahkan</a:t>
            </a:r>
            <a:r>
              <a:rPr dirty="0" sz="2400" spc="544">
                <a:solidFill>
                  <a:srgbClr val="074b14"/>
                </a:solidFill>
                <a:latin typeface="DAHFPT+AvenirNextLTPro"/>
                <a:cs typeface="DAHFPT+AvenirNextLTPro"/>
              </a:rPr>
              <a:t> </a:t>
            </a:r>
            <a:r>
              <a:rPr dirty="0" sz="2400">
                <a:solidFill>
                  <a:srgbClr val="074b14"/>
                </a:solidFill>
                <a:latin typeface="DAHFPT+AvenirNextLTPro"/>
                <a:cs typeface="DAHFPT+AvenirNextLTPro"/>
              </a:rPr>
              <a:t>masalah</a:t>
            </a:r>
            <a:r>
              <a:rPr dirty="0" sz="2400" spc="534">
                <a:solidFill>
                  <a:srgbClr val="074b14"/>
                </a:solidFill>
                <a:latin typeface="DAHFPT+AvenirNextLTPro"/>
                <a:cs typeface="DAHFPT+AvenirNextLTPro"/>
              </a:rPr>
              <a:t> </a:t>
            </a:r>
            <a:r>
              <a:rPr dirty="0" sz="2400">
                <a:solidFill>
                  <a:srgbClr val="074b14"/>
                </a:solidFill>
                <a:latin typeface="DAHFPT+AvenirNextLTPro"/>
                <a:cs typeface="DAHFPT+AvenirNextLTPro"/>
              </a:rPr>
              <a:t>ini</a:t>
            </a:r>
          </a:p>
          <a:p>
            <a:pPr marL="0" marR="0">
              <a:lnSpc>
                <a:spcPts val="2500"/>
              </a:lnSpc>
              <a:spcBef>
                <a:spcPts val="379"/>
              </a:spcBef>
              <a:spcAft>
                <a:spcPts val="0"/>
              </a:spcAft>
            </a:pPr>
            <a:r>
              <a:rPr dirty="0" sz="2400">
                <a:solidFill>
                  <a:srgbClr val="074b14"/>
                </a:solidFill>
                <a:latin typeface="DAHFPT+AvenirNextLTPro"/>
                <a:cs typeface="DAHFPT+AvenirNextLTPro"/>
              </a:rPr>
              <a:t>dan</a:t>
            </a:r>
            <a:r>
              <a:rPr dirty="0" sz="2400">
                <a:solidFill>
                  <a:srgbClr val="074b14"/>
                </a:solidFill>
                <a:latin typeface="DAHFPT+AvenirNextLTPro"/>
                <a:cs typeface="DAHFPT+AvenirNextLTPro"/>
              </a:rPr>
              <a:t> </a:t>
            </a:r>
            <a:r>
              <a:rPr dirty="0" sz="2400">
                <a:solidFill>
                  <a:srgbClr val="074b14"/>
                </a:solidFill>
                <a:latin typeface="DAHFPT+AvenirNextLTPro"/>
                <a:cs typeface="DAHFPT+AvenirNextLTPro"/>
              </a:rPr>
              <a:t>biasanya</a:t>
            </a:r>
            <a:r>
              <a:rPr dirty="0" sz="2400">
                <a:solidFill>
                  <a:srgbClr val="074b14"/>
                </a:solidFill>
                <a:latin typeface="DAHFPT+AvenirNextLTPro"/>
                <a:cs typeface="DAHFPT+AvenirNextLTPro"/>
              </a:rPr>
              <a:t> </a:t>
            </a:r>
            <a:r>
              <a:rPr dirty="0" sz="2400">
                <a:solidFill>
                  <a:srgbClr val="074b14"/>
                </a:solidFill>
                <a:latin typeface="DAHFPT+AvenirNextLTPro"/>
                <a:cs typeface="DAHFPT+AvenirNextLTPro"/>
              </a:rPr>
              <a:t>berlaku</a:t>
            </a:r>
            <a:r>
              <a:rPr dirty="0" sz="2400">
                <a:solidFill>
                  <a:srgbClr val="074b14"/>
                </a:solidFill>
                <a:latin typeface="DAHFPT+AvenirNextLTPro"/>
                <a:cs typeface="DAHFPT+AvenirNextLTPro"/>
              </a:rPr>
              <a:t> </a:t>
            </a:r>
            <a:r>
              <a:rPr dirty="0" sz="2400">
                <a:solidFill>
                  <a:srgbClr val="074b14"/>
                </a:solidFill>
                <a:latin typeface="DAHFPT+AvenirNextLTPro"/>
                <a:cs typeface="DAHFPT+AvenirNextLTPro"/>
              </a:rPr>
              <a:t>pada</a:t>
            </a:r>
            <a:r>
              <a:rPr dirty="0" sz="2400">
                <a:solidFill>
                  <a:srgbClr val="074b14"/>
                </a:solidFill>
                <a:latin typeface="DAHFPT+AvenirNextLTPro"/>
                <a:cs typeface="DAHFPT+AvenirNextLTPro"/>
              </a:rPr>
              <a:t> </a:t>
            </a:r>
            <a:r>
              <a:rPr dirty="0" sz="2400">
                <a:solidFill>
                  <a:srgbClr val="074b14"/>
                </a:solidFill>
                <a:latin typeface="DAHFPT+AvenirNextLTPro"/>
                <a:cs typeface="DAHFPT+AvenirNextLTPro"/>
              </a:rPr>
              <a:t>level</a:t>
            </a:r>
            <a:r>
              <a:rPr dirty="0" sz="2400">
                <a:solidFill>
                  <a:srgbClr val="074b14"/>
                </a:solidFill>
                <a:latin typeface="DAHFPT+AvenirNextLTPro"/>
                <a:cs typeface="DAHFPT+AvenirNextLTPro"/>
              </a:rPr>
              <a:t> </a:t>
            </a:r>
            <a:r>
              <a:rPr dirty="0" sz="2400">
                <a:solidFill>
                  <a:srgbClr val="074b14"/>
                </a:solidFill>
                <a:latin typeface="DAHFPT+AvenirNextLTPro"/>
                <a:cs typeface="DAHFPT+AvenirNextLTPro"/>
              </a:rPr>
              <a:t>top</a:t>
            </a:r>
            <a:r>
              <a:rPr dirty="0" sz="2400">
                <a:solidFill>
                  <a:srgbClr val="074b14"/>
                </a:solidFill>
                <a:latin typeface="DAHFPT+AvenirNextLTPro"/>
                <a:cs typeface="DAHFPT+AvenirNextLTPro"/>
              </a:rPr>
              <a:t> </a:t>
            </a:r>
            <a:r>
              <a:rPr dirty="0" sz="2400">
                <a:solidFill>
                  <a:srgbClr val="074b14"/>
                </a:solidFill>
                <a:latin typeface="DAHFPT+AvenirNextLTPro"/>
                <a:cs typeface="DAHFPT+AvenirNextLTPro"/>
              </a:rPr>
              <a:t>manajemen.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806599" y="4189529"/>
            <a:ext cx="701656" cy="5385997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5871"/>
              </a:lnSpc>
              <a:spcBef>
                <a:spcPts val="0"/>
              </a:spcBef>
              <a:spcAft>
                <a:spcPts val="0"/>
              </a:spcAft>
            </a:pPr>
            <a:r>
              <a:rPr dirty="0" sz="5900">
                <a:solidFill>
                  <a:srgbClr val="ffc000"/>
                </a:solidFill>
                <a:latin typeface="FIRNFB+ArialMT"/>
                <a:cs typeface="FIRNFB+ArialMT"/>
              </a:rPr>
              <a:t>A</a:t>
            </a:r>
          </a:p>
          <a:p>
            <a:pPr marL="33566" marR="0">
              <a:lnSpc>
                <a:spcPts val="5871"/>
              </a:lnSpc>
              <a:spcBef>
                <a:spcPts val="12135"/>
              </a:spcBef>
              <a:spcAft>
                <a:spcPts val="0"/>
              </a:spcAft>
            </a:pPr>
            <a:r>
              <a:rPr dirty="0" sz="5900">
                <a:solidFill>
                  <a:srgbClr val="ffc000"/>
                </a:solidFill>
                <a:latin typeface="FIRNFB+ArialMT"/>
                <a:cs typeface="FIRNFB+ArialMT"/>
              </a:rPr>
              <a:t>B</a:t>
            </a:r>
          </a:p>
          <a:p>
            <a:pPr marL="6484" marR="0">
              <a:lnSpc>
                <a:spcPts val="5871"/>
              </a:lnSpc>
              <a:spcBef>
                <a:spcPts val="12308"/>
              </a:spcBef>
              <a:spcAft>
                <a:spcPts val="0"/>
              </a:spcAft>
            </a:pPr>
            <a:r>
              <a:rPr dirty="0" sz="5900">
                <a:solidFill>
                  <a:srgbClr val="ffc000"/>
                </a:solidFill>
                <a:latin typeface="FIRNFB+ArialMT"/>
                <a:cs typeface="FIRNFB+ArialMT"/>
              </a:rPr>
              <a:t>C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679490" y="6136741"/>
            <a:ext cx="7327796" cy="145297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500"/>
              </a:lnSpc>
              <a:spcBef>
                <a:spcPts val="0"/>
              </a:spcBef>
              <a:spcAft>
                <a:spcPts val="0"/>
              </a:spcAft>
            </a:pPr>
            <a:r>
              <a:rPr dirty="0" sz="2400">
                <a:solidFill>
                  <a:srgbClr val="074b14"/>
                </a:solidFill>
                <a:latin typeface="DAHFPT+AvenirNextLTPro"/>
                <a:cs typeface="DAHFPT+AvenirNextLTPro"/>
              </a:rPr>
              <a:t>Tipe</a:t>
            </a:r>
            <a:r>
              <a:rPr dirty="0" sz="2400" spc="317">
                <a:solidFill>
                  <a:srgbClr val="074b14"/>
                </a:solidFill>
                <a:latin typeface="DAHFPT+AvenirNextLTPro"/>
                <a:cs typeface="DAHFPT+AvenirNextLTPro"/>
              </a:rPr>
              <a:t> </a:t>
            </a:r>
            <a:r>
              <a:rPr dirty="0" sz="2400">
                <a:solidFill>
                  <a:srgbClr val="074b14"/>
                </a:solidFill>
                <a:latin typeface="DAHFPT+AvenirNextLTPro"/>
                <a:cs typeface="DAHFPT+AvenirNextLTPro"/>
              </a:rPr>
              <a:t>keputusan</a:t>
            </a:r>
            <a:r>
              <a:rPr dirty="0" sz="2400" spc="336">
                <a:solidFill>
                  <a:srgbClr val="074b14"/>
                </a:solidFill>
                <a:latin typeface="DAHFPT+AvenirNextLTPro"/>
                <a:cs typeface="DAHFPT+AvenirNextLTPro"/>
              </a:rPr>
              <a:t> </a:t>
            </a:r>
            <a:r>
              <a:rPr dirty="0" sz="2400">
                <a:solidFill>
                  <a:srgbClr val="074b14"/>
                </a:solidFill>
                <a:latin typeface="DAHFPT+AvenirNextLTPro"/>
                <a:cs typeface="DAHFPT+AvenirNextLTPro"/>
              </a:rPr>
              <a:t>ini</a:t>
            </a:r>
            <a:r>
              <a:rPr dirty="0" sz="2400" spc="347">
                <a:solidFill>
                  <a:srgbClr val="074b14"/>
                </a:solidFill>
                <a:latin typeface="DAHFPT+AvenirNextLTPro"/>
                <a:cs typeface="DAHFPT+AvenirNextLTPro"/>
              </a:rPr>
              <a:t> </a:t>
            </a:r>
            <a:r>
              <a:rPr dirty="0" sz="2400" b="1">
                <a:solidFill>
                  <a:srgbClr val="074b14"/>
                </a:solidFill>
                <a:latin typeface="DAATRS+AvenirNextLTPro-Bold"/>
                <a:cs typeface="DAATRS+AvenirNextLTPro-Bold"/>
              </a:rPr>
              <a:t>jarang</a:t>
            </a:r>
            <a:r>
              <a:rPr dirty="0" sz="2400" spc="308" b="1">
                <a:solidFill>
                  <a:srgbClr val="074b14"/>
                </a:solidFill>
                <a:latin typeface="DAATRS+AvenirNextLTPro-Bold"/>
                <a:cs typeface="DAATRS+AvenirNextLTPro-Bold"/>
              </a:rPr>
              <a:t> </a:t>
            </a:r>
            <a:r>
              <a:rPr dirty="0" sz="2400" b="1">
                <a:solidFill>
                  <a:srgbClr val="074b14"/>
                </a:solidFill>
                <a:latin typeface="DAATRS+AvenirNextLTPro-Bold"/>
                <a:cs typeface="DAATRS+AvenirNextLTPro-Bold"/>
              </a:rPr>
              <a:t>terjadi</a:t>
            </a:r>
            <a:r>
              <a:rPr dirty="0" sz="2400" spc="335" b="1">
                <a:solidFill>
                  <a:srgbClr val="074b14"/>
                </a:solidFill>
                <a:latin typeface="DAATRS+AvenirNextLTPro-Bold"/>
                <a:cs typeface="DAATRS+AvenirNextLTPro-Bold"/>
              </a:rPr>
              <a:t> </a:t>
            </a:r>
            <a:r>
              <a:rPr dirty="0" sz="2400">
                <a:solidFill>
                  <a:srgbClr val="074b14"/>
                </a:solidFill>
                <a:latin typeface="DAHFPT+AvenirNextLTPro"/>
                <a:cs typeface="DAHFPT+AvenirNextLTPro"/>
              </a:rPr>
              <a:t>karena</a:t>
            </a:r>
            <a:r>
              <a:rPr dirty="0" sz="2400" spc="310">
                <a:solidFill>
                  <a:srgbClr val="074b14"/>
                </a:solidFill>
                <a:latin typeface="DAHFPT+AvenirNextLTPro"/>
                <a:cs typeface="DAHFPT+AvenirNextLTPro"/>
              </a:rPr>
              <a:t> </a:t>
            </a:r>
            <a:r>
              <a:rPr dirty="0" sz="2400">
                <a:solidFill>
                  <a:srgbClr val="074b14"/>
                </a:solidFill>
                <a:latin typeface="DAHFPT+AvenirNextLTPro"/>
                <a:cs typeface="DAHFPT+AvenirNextLTPro"/>
              </a:rPr>
              <a:t>biasanya</a:t>
            </a:r>
          </a:p>
          <a:p>
            <a:pPr marL="0" marR="0">
              <a:lnSpc>
                <a:spcPts val="2500"/>
              </a:lnSpc>
              <a:spcBef>
                <a:spcPts val="379"/>
              </a:spcBef>
              <a:spcAft>
                <a:spcPts val="0"/>
              </a:spcAft>
            </a:pPr>
            <a:r>
              <a:rPr dirty="0" sz="2400">
                <a:solidFill>
                  <a:srgbClr val="074b14"/>
                </a:solidFill>
                <a:latin typeface="DAHFPT+AvenirNextLTPro"/>
                <a:cs typeface="DAHFPT+AvenirNextLTPro"/>
              </a:rPr>
              <a:t>berasal</a:t>
            </a:r>
            <a:r>
              <a:rPr dirty="0" sz="2400" spc="786">
                <a:solidFill>
                  <a:srgbClr val="074b14"/>
                </a:solidFill>
                <a:latin typeface="DAHFPT+AvenirNextLTPro"/>
                <a:cs typeface="DAHFPT+AvenirNextLTPro"/>
              </a:rPr>
              <a:t> </a:t>
            </a:r>
            <a:r>
              <a:rPr dirty="0" sz="2400">
                <a:solidFill>
                  <a:srgbClr val="074b14"/>
                </a:solidFill>
                <a:latin typeface="DAHFPT+AvenirNextLTPro"/>
                <a:cs typeface="DAHFPT+AvenirNextLTPro"/>
              </a:rPr>
              <a:t>dari</a:t>
            </a:r>
            <a:r>
              <a:rPr dirty="0" sz="2400" spc="810">
                <a:solidFill>
                  <a:srgbClr val="074b14"/>
                </a:solidFill>
                <a:latin typeface="DAHFPT+AvenirNextLTPro"/>
                <a:cs typeface="DAHFPT+AvenirNextLTPro"/>
              </a:rPr>
              <a:t> </a:t>
            </a:r>
            <a:r>
              <a:rPr dirty="0" sz="2400">
                <a:solidFill>
                  <a:srgbClr val="074b14"/>
                </a:solidFill>
                <a:latin typeface="DAHFPT+AvenirNextLTPro"/>
                <a:cs typeface="DAHFPT+AvenirNextLTPro"/>
              </a:rPr>
              <a:t>lingkungan</a:t>
            </a:r>
            <a:r>
              <a:rPr dirty="0" sz="2400" spc="802">
                <a:solidFill>
                  <a:srgbClr val="074b14"/>
                </a:solidFill>
                <a:latin typeface="DAHFPT+AvenirNextLTPro"/>
                <a:cs typeface="DAHFPT+AvenirNextLTPro"/>
              </a:rPr>
              <a:t> </a:t>
            </a:r>
            <a:r>
              <a:rPr dirty="0" sz="2400">
                <a:solidFill>
                  <a:srgbClr val="074b14"/>
                </a:solidFill>
                <a:latin typeface="DAHFPT+AvenirNextLTPro"/>
                <a:cs typeface="DAHFPT+AvenirNextLTPro"/>
              </a:rPr>
              <a:t>luar,</a:t>
            </a:r>
            <a:r>
              <a:rPr dirty="0" sz="2400" spc="632">
                <a:solidFill>
                  <a:srgbClr val="074b14"/>
                </a:solidFill>
                <a:latin typeface="DAHFPT+AvenirNextLTPro"/>
                <a:cs typeface="DAHFPT+AvenirNextLTPro"/>
              </a:rPr>
              <a:t> </a:t>
            </a:r>
            <a:r>
              <a:rPr dirty="0" sz="2400">
                <a:solidFill>
                  <a:srgbClr val="074b14"/>
                </a:solidFill>
                <a:latin typeface="DAHFPT+AvenirNextLTPro"/>
                <a:cs typeface="DAHFPT+AvenirNextLTPro"/>
              </a:rPr>
              <a:t>sehingga</a:t>
            </a:r>
            <a:r>
              <a:rPr dirty="0" sz="2400" spc="818">
                <a:solidFill>
                  <a:srgbClr val="074b14"/>
                </a:solidFill>
                <a:latin typeface="DAHFPT+AvenirNextLTPro"/>
                <a:cs typeface="DAHFPT+AvenirNextLTPro"/>
              </a:rPr>
              <a:t> </a:t>
            </a:r>
            <a:r>
              <a:rPr dirty="0" sz="2400">
                <a:solidFill>
                  <a:srgbClr val="074b14"/>
                </a:solidFill>
                <a:latin typeface="DAHFPT+AvenirNextLTPro"/>
                <a:cs typeface="DAHFPT+AvenirNextLTPro"/>
              </a:rPr>
              <a:t>informasi</a:t>
            </a:r>
          </a:p>
          <a:p>
            <a:pPr marL="0" marR="0">
              <a:lnSpc>
                <a:spcPts val="2500"/>
              </a:lnSpc>
              <a:spcBef>
                <a:spcPts val="379"/>
              </a:spcBef>
              <a:spcAft>
                <a:spcPts val="0"/>
              </a:spcAft>
            </a:pPr>
            <a:r>
              <a:rPr dirty="0" sz="2400">
                <a:solidFill>
                  <a:srgbClr val="074b14"/>
                </a:solidFill>
                <a:latin typeface="DAHFPT+AvenirNextLTPro"/>
                <a:cs typeface="DAHFPT+AvenirNextLTPro"/>
              </a:rPr>
              <a:t>dalam</a:t>
            </a:r>
            <a:r>
              <a:rPr dirty="0" sz="2400" spc="133">
                <a:solidFill>
                  <a:srgbClr val="074b14"/>
                </a:solidFill>
                <a:latin typeface="DAHFPT+AvenirNextLTPro"/>
                <a:cs typeface="DAHFPT+AvenirNextLTPro"/>
              </a:rPr>
              <a:t> </a:t>
            </a:r>
            <a:r>
              <a:rPr dirty="0" sz="2400">
                <a:solidFill>
                  <a:srgbClr val="074b14"/>
                </a:solidFill>
                <a:latin typeface="DAHFPT+AvenirNextLTPro"/>
                <a:cs typeface="DAHFPT+AvenirNextLTPro"/>
              </a:rPr>
              <a:t>pengambilan</a:t>
            </a:r>
            <a:r>
              <a:rPr dirty="0" sz="2400" spc="151">
                <a:solidFill>
                  <a:srgbClr val="074b14"/>
                </a:solidFill>
                <a:latin typeface="DAHFPT+AvenirNextLTPro"/>
                <a:cs typeface="DAHFPT+AvenirNextLTPro"/>
              </a:rPr>
              <a:t> </a:t>
            </a:r>
            <a:r>
              <a:rPr dirty="0" sz="2400">
                <a:solidFill>
                  <a:srgbClr val="074b14"/>
                </a:solidFill>
                <a:latin typeface="DAHFPT+AvenirNextLTPro"/>
                <a:cs typeface="DAHFPT+AvenirNextLTPro"/>
              </a:rPr>
              <a:t>keputusan</a:t>
            </a:r>
            <a:r>
              <a:rPr dirty="0" sz="2400" spc="114">
                <a:solidFill>
                  <a:srgbClr val="074b14"/>
                </a:solidFill>
                <a:latin typeface="DAHFPT+AvenirNextLTPro"/>
                <a:cs typeface="DAHFPT+AvenirNextLTPro"/>
              </a:rPr>
              <a:t> </a:t>
            </a:r>
            <a:r>
              <a:rPr dirty="0" sz="2400">
                <a:solidFill>
                  <a:srgbClr val="074b14"/>
                </a:solidFill>
                <a:latin typeface="DAHFPT+AvenirNextLTPro"/>
                <a:cs typeface="DAHFPT+AvenirNextLTPro"/>
              </a:rPr>
              <a:t>ini</a:t>
            </a:r>
            <a:r>
              <a:rPr dirty="0" sz="2400" spc="125">
                <a:solidFill>
                  <a:srgbClr val="074b14"/>
                </a:solidFill>
                <a:latin typeface="DAHFPT+AvenirNextLTPro"/>
                <a:cs typeface="DAHFPT+AvenirNextLTPro"/>
              </a:rPr>
              <a:t> </a:t>
            </a:r>
            <a:r>
              <a:rPr dirty="0" sz="2400">
                <a:solidFill>
                  <a:srgbClr val="074b14"/>
                </a:solidFill>
                <a:latin typeface="DAHFPT+AvenirNextLTPro"/>
                <a:cs typeface="DAHFPT+AvenirNextLTPro"/>
              </a:rPr>
              <a:t>cenderung</a:t>
            </a:r>
            <a:r>
              <a:rPr dirty="0" sz="2400" spc="139">
                <a:solidFill>
                  <a:srgbClr val="074b14"/>
                </a:solidFill>
                <a:latin typeface="DAHFPT+AvenirNextLTPro"/>
                <a:cs typeface="DAHFPT+AvenirNextLTPro"/>
              </a:rPr>
              <a:t> </a:t>
            </a:r>
            <a:r>
              <a:rPr dirty="0" sz="2400">
                <a:solidFill>
                  <a:srgbClr val="074b14"/>
                </a:solidFill>
                <a:latin typeface="DAHFPT+AvenirNextLTPro"/>
                <a:cs typeface="DAHFPT+AvenirNextLTPro"/>
              </a:rPr>
              <a:t>tidak</a:t>
            </a:r>
          </a:p>
          <a:p>
            <a:pPr marL="0" marR="0">
              <a:lnSpc>
                <a:spcPts val="2500"/>
              </a:lnSpc>
              <a:spcBef>
                <a:spcPts val="329"/>
              </a:spcBef>
              <a:spcAft>
                <a:spcPts val="0"/>
              </a:spcAft>
            </a:pPr>
            <a:r>
              <a:rPr dirty="0" sz="2400">
                <a:solidFill>
                  <a:srgbClr val="074b14"/>
                </a:solidFill>
                <a:latin typeface="DAHFPT+AvenirNextLTPro"/>
                <a:cs typeface="DAHFPT+AvenirNextLTPro"/>
              </a:rPr>
              <a:t>tersedia</a:t>
            </a:r>
            <a:r>
              <a:rPr dirty="0" sz="2400">
                <a:solidFill>
                  <a:srgbClr val="074b14"/>
                </a:solidFill>
                <a:latin typeface="DAHFPT+AvenirNextLTPro"/>
                <a:cs typeface="DAHFPT+AvenirNextLTPro"/>
              </a:rPr>
              <a:t> </a:t>
            </a:r>
            <a:r>
              <a:rPr dirty="0" sz="2400">
                <a:solidFill>
                  <a:srgbClr val="074b14"/>
                </a:solidFill>
                <a:latin typeface="DAHFPT+AvenirNextLTPro"/>
                <a:cs typeface="DAHFPT+AvenirNextLTPro"/>
              </a:rPr>
              <a:t>dan</a:t>
            </a:r>
            <a:r>
              <a:rPr dirty="0" sz="2400">
                <a:solidFill>
                  <a:srgbClr val="074b14"/>
                </a:solidFill>
                <a:latin typeface="DAHFPT+AvenirNextLTPro"/>
                <a:cs typeface="DAHFPT+AvenirNextLTPro"/>
              </a:rPr>
              <a:t> </a:t>
            </a:r>
            <a:r>
              <a:rPr dirty="0" sz="2400">
                <a:solidFill>
                  <a:srgbClr val="074b14"/>
                </a:solidFill>
                <a:latin typeface="DAHFPT+AvenirNextLTPro"/>
                <a:cs typeface="DAHFPT+AvenirNextLTPro"/>
              </a:rPr>
              <a:t>susah</a:t>
            </a:r>
            <a:r>
              <a:rPr dirty="0" sz="2400">
                <a:solidFill>
                  <a:srgbClr val="074b14"/>
                </a:solidFill>
                <a:latin typeface="DAHFPT+AvenirNextLTPro"/>
                <a:cs typeface="DAHFPT+AvenirNextLTPro"/>
              </a:rPr>
              <a:t> </a:t>
            </a:r>
            <a:r>
              <a:rPr dirty="0" sz="2400">
                <a:solidFill>
                  <a:srgbClr val="074b14"/>
                </a:solidFill>
                <a:latin typeface="DAHFPT+AvenirNextLTPro"/>
                <a:cs typeface="DAHFPT+AvenirNextLTPro"/>
              </a:rPr>
              <a:t>untuk</a:t>
            </a:r>
            <a:r>
              <a:rPr dirty="0" sz="2400">
                <a:solidFill>
                  <a:srgbClr val="074b14"/>
                </a:solidFill>
                <a:latin typeface="DAHFPT+AvenirNextLTPro"/>
                <a:cs typeface="DAHFPT+AvenirNextLTPro"/>
              </a:rPr>
              <a:t> </a:t>
            </a:r>
            <a:r>
              <a:rPr dirty="0" sz="2400">
                <a:solidFill>
                  <a:srgbClr val="074b14"/>
                </a:solidFill>
                <a:latin typeface="DAHFPT+AvenirNextLTPro"/>
                <a:cs typeface="DAHFPT+AvenirNextLTPro"/>
              </a:rPr>
              <a:t>didapatkan.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2627652" y="8469070"/>
            <a:ext cx="7326068" cy="145297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500"/>
              </a:lnSpc>
              <a:spcBef>
                <a:spcPts val="0"/>
              </a:spcBef>
              <a:spcAft>
                <a:spcPts val="0"/>
              </a:spcAft>
            </a:pPr>
            <a:r>
              <a:rPr dirty="0" sz="2400">
                <a:solidFill>
                  <a:srgbClr val="074b14"/>
                </a:solidFill>
                <a:latin typeface="DAHFPT+AvenirNextLTPro"/>
                <a:cs typeface="DAHFPT+AvenirNextLTPro"/>
              </a:rPr>
              <a:t>Karena</a:t>
            </a:r>
            <a:r>
              <a:rPr dirty="0" sz="2400" spc="1021">
                <a:solidFill>
                  <a:srgbClr val="074b14"/>
                </a:solidFill>
                <a:latin typeface="DAHFPT+AvenirNextLTPro"/>
                <a:cs typeface="DAHFPT+AvenirNextLTPro"/>
              </a:rPr>
              <a:t> </a:t>
            </a:r>
            <a:r>
              <a:rPr dirty="0" sz="2400" b="1">
                <a:solidFill>
                  <a:srgbClr val="074b14"/>
                </a:solidFill>
                <a:latin typeface="DAATRS+AvenirNextLTPro-Bold"/>
                <a:cs typeface="DAATRS+AvenirNextLTPro-Bold"/>
              </a:rPr>
              <a:t>rumitnya</a:t>
            </a:r>
            <a:r>
              <a:rPr dirty="0" sz="2400" spc="1071" b="1">
                <a:solidFill>
                  <a:srgbClr val="074b14"/>
                </a:solidFill>
                <a:latin typeface="DAATRS+AvenirNextLTPro-Bold"/>
                <a:cs typeface="DAATRS+AvenirNextLTPro-Bold"/>
              </a:rPr>
              <a:t> </a:t>
            </a:r>
            <a:r>
              <a:rPr dirty="0" sz="2400" b="1">
                <a:solidFill>
                  <a:srgbClr val="074b14"/>
                </a:solidFill>
                <a:latin typeface="DAATRS+AvenirNextLTPro-Bold"/>
                <a:cs typeface="DAATRS+AvenirNextLTPro-Bold"/>
              </a:rPr>
              <a:t>keputusan</a:t>
            </a:r>
            <a:r>
              <a:rPr dirty="0" sz="2400" spc="1018" b="1">
                <a:solidFill>
                  <a:srgbClr val="074b14"/>
                </a:solidFill>
                <a:latin typeface="DAATRS+AvenirNextLTPro-Bold"/>
                <a:cs typeface="DAATRS+AvenirNextLTPro-Bold"/>
              </a:rPr>
              <a:t> </a:t>
            </a:r>
            <a:r>
              <a:rPr dirty="0" sz="2400" b="1">
                <a:solidFill>
                  <a:srgbClr val="074b14"/>
                </a:solidFill>
                <a:latin typeface="DAATRS+AvenirNextLTPro-Bold"/>
                <a:cs typeface="DAATRS+AvenirNextLTPro-Bold"/>
              </a:rPr>
              <a:t>tersebut</a:t>
            </a:r>
            <a:r>
              <a:rPr dirty="0" sz="2400">
                <a:solidFill>
                  <a:srgbClr val="074b14"/>
                </a:solidFill>
                <a:latin typeface="DAHFPT+AvenirNextLTPro"/>
                <a:cs typeface="DAHFPT+AvenirNextLTPro"/>
              </a:rPr>
              <a:t>,</a:t>
            </a:r>
            <a:r>
              <a:rPr dirty="0" sz="2400" spc="992">
                <a:solidFill>
                  <a:srgbClr val="074b14"/>
                </a:solidFill>
                <a:latin typeface="DAHFPT+AvenirNextLTPro"/>
                <a:cs typeface="DAHFPT+AvenirNextLTPro"/>
              </a:rPr>
              <a:t> </a:t>
            </a:r>
            <a:r>
              <a:rPr dirty="0" sz="2400">
                <a:solidFill>
                  <a:srgbClr val="074b14"/>
                </a:solidFill>
                <a:latin typeface="DAHFPT+AvenirNextLTPro"/>
                <a:cs typeface="DAHFPT+AvenirNextLTPro"/>
              </a:rPr>
              <a:t>disinilah</a:t>
            </a:r>
          </a:p>
          <a:p>
            <a:pPr marL="0" marR="0">
              <a:lnSpc>
                <a:spcPts val="2500"/>
              </a:lnSpc>
              <a:spcBef>
                <a:spcPts val="379"/>
              </a:spcBef>
              <a:spcAft>
                <a:spcPts val="0"/>
              </a:spcAft>
            </a:pPr>
            <a:r>
              <a:rPr dirty="0" sz="2400">
                <a:solidFill>
                  <a:srgbClr val="074b14"/>
                </a:solidFill>
                <a:latin typeface="DAHFPT+AvenirNextLTPro"/>
                <a:cs typeface="DAHFPT+AvenirNextLTPro"/>
              </a:rPr>
              <a:t>pentingnya</a:t>
            </a:r>
            <a:r>
              <a:rPr dirty="0" sz="2400" spc="175">
                <a:solidFill>
                  <a:srgbClr val="074b14"/>
                </a:solidFill>
                <a:latin typeface="DAHFPT+AvenirNextLTPro"/>
                <a:cs typeface="DAHFPT+AvenirNextLTPro"/>
              </a:rPr>
              <a:t> </a:t>
            </a:r>
            <a:r>
              <a:rPr dirty="0" sz="2400">
                <a:solidFill>
                  <a:srgbClr val="074b14"/>
                </a:solidFill>
                <a:latin typeface="DAHFPT+AvenirNextLTPro"/>
                <a:cs typeface="DAHFPT+AvenirNextLTPro"/>
              </a:rPr>
              <a:t>seorang</a:t>
            </a:r>
            <a:r>
              <a:rPr dirty="0" sz="2400" spc="117">
                <a:solidFill>
                  <a:srgbClr val="074b14"/>
                </a:solidFill>
                <a:latin typeface="DAHFPT+AvenirNextLTPro"/>
                <a:cs typeface="DAHFPT+AvenirNextLTPro"/>
              </a:rPr>
              <a:t> </a:t>
            </a:r>
            <a:r>
              <a:rPr dirty="0" sz="2400">
                <a:solidFill>
                  <a:srgbClr val="074b14"/>
                </a:solidFill>
                <a:latin typeface="DAHFPT+AvenirNextLTPro"/>
                <a:cs typeface="DAHFPT+AvenirNextLTPro"/>
              </a:rPr>
              <a:t>manajer</a:t>
            </a:r>
            <a:r>
              <a:rPr dirty="0" sz="2400" spc="164">
                <a:solidFill>
                  <a:srgbClr val="074b14"/>
                </a:solidFill>
                <a:latin typeface="DAHFPT+AvenirNextLTPro"/>
                <a:cs typeface="DAHFPT+AvenirNextLTPro"/>
              </a:rPr>
              <a:t> </a:t>
            </a:r>
            <a:r>
              <a:rPr dirty="0" sz="2400">
                <a:solidFill>
                  <a:srgbClr val="074b14"/>
                </a:solidFill>
                <a:latin typeface="DAHFPT+AvenirNextLTPro"/>
                <a:cs typeface="DAHFPT+AvenirNextLTPro"/>
              </a:rPr>
              <a:t>yang</a:t>
            </a:r>
            <a:r>
              <a:rPr dirty="0" sz="2400" spc="149">
                <a:solidFill>
                  <a:srgbClr val="074b14"/>
                </a:solidFill>
                <a:latin typeface="DAHFPT+AvenirNextLTPro"/>
                <a:cs typeface="DAHFPT+AvenirNextLTPro"/>
              </a:rPr>
              <a:t> </a:t>
            </a:r>
            <a:r>
              <a:rPr dirty="0" sz="2400">
                <a:solidFill>
                  <a:srgbClr val="074b14"/>
                </a:solidFill>
                <a:latin typeface="DAHFPT+AvenirNextLTPro"/>
                <a:cs typeface="DAHFPT+AvenirNextLTPro"/>
              </a:rPr>
              <a:t>memiliki</a:t>
            </a:r>
            <a:r>
              <a:rPr dirty="0" sz="2400" spc="158">
                <a:solidFill>
                  <a:srgbClr val="074b14"/>
                </a:solidFill>
                <a:latin typeface="DAHFPT+AvenirNextLTPro"/>
                <a:cs typeface="DAHFPT+AvenirNextLTPro"/>
              </a:rPr>
              <a:t> </a:t>
            </a:r>
            <a:r>
              <a:rPr dirty="0" sz="2400">
                <a:solidFill>
                  <a:srgbClr val="074b14"/>
                </a:solidFill>
                <a:latin typeface="DAHFPT+AvenirNextLTPro"/>
                <a:cs typeface="DAHFPT+AvenirNextLTPro"/>
              </a:rPr>
              <a:t>banyak</a:t>
            </a:r>
          </a:p>
          <a:p>
            <a:pPr marL="0" marR="0">
              <a:lnSpc>
                <a:spcPts val="2500"/>
              </a:lnSpc>
              <a:spcBef>
                <a:spcPts val="379"/>
              </a:spcBef>
              <a:spcAft>
                <a:spcPts val="0"/>
              </a:spcAft>
            </a:pPr>
            <a:r>
              <a:rPr dirty="0" sz="2400">
                <a:solidFill>
                  <a:srgbClr val="074b14"/>
                </a:solidFill>
                <a:latin typeface="DAHFPT+AvenirNextLTPro"/>
                <a:cs typeface="DAHFPT+AvenirNextLTPro"/>
              </a:rPr>
              <a:t>pengalaman</a:t>
            </a:r>
            <a:r>
              <a:rPr dirty="0" sz="2400" spc="296">
                <a:solidFill>
                  <a:srgbClr val="074b14"/>
                </a:solidFill>
                <a:latin typeface="DAHFPT+AvenirNextLTPro"/>
                <a:cs typeface="DAHFPT+AvenirNextLTPro"/>
              </a:rPr>
              <a:t> </a:t>
            </a:r>
            <a:r>
              <a:rPr dirty="0" sz="2400">
                <a:solidFill>
                  <a:srgbClr val="074b14"/>
                </a:solidFill>
                <a:latin typeface="DAHFPT+AvenirNextLTPro"/>
                <a:cs typeface="DAHFPT+AvenirNextLTPro"/>
              </a:rPr>
              <a:t>dan</a:t>
            </a:r>
            <a:r>
              <a:rPr dirty="0" sz="2400" spc="261">
                <a:solidFill>
                  <a:srgbClr val="074b14"/>
                </a:solidFill>
                <a:latin typeface="DAHFPT+AvenirNextLTPro"/>
                <a:cs typeface="DAHFPT+AvenirNextLTPro"/>
              </a:rPr>
              <a:t> </a:t>
            </a:r>
            <a:r>
              <a:rPr dirty="0" sz="2400">
                <a:solidFill>
                  <a:srgbClr val="074b14"/>
                </a:solidFill>
                <a:latin typeface="DAHFPT+AvenirNextLTPro"/>
                <a:cs typeface="DAHFPT+AvenirNextLTPro"/>
              </a:rPr>
              <a:t>intuisi</a:t>
            </a:r>
            <a:r>
              <a:rPr dirty="0" sz="2400" spc="269">
                <a:solidFill>
                  <a:srgbClr val="074b14"/>
                </a:solidFill>
                <a:latin typeface="DAHFPT+AvenirNextLTPro"/>
                <a:cs typeface="DAHFPT+AvenirNextLTPro"/>
              </a:rPr>
              <a:t> </a:t>
            </a:r>
            <a:r>
              <a:rPr dirty="0" sz="2400">
                <a:solidFill>
                  <a:srgbClr val="074b14"/>
                </a:solidFill>
                <a:latin typeface="DAHFPT+AvenirNextLTPro"/>
                <a:cs typeface="DAHFPT+AvenirNextLTPro"/>
              </a:rPr>
              <a:t>yang</a:t>
            </a:r>
            <a:r>
              <a:rPr dirty="0" sz="2400" spc="268">
                <a:solidFill>
                  <a:srgbClr val="074b14"/>
                </a:solidFill>
                <a:latin typeface="DAHFPT+AvenirNextLTPro"/>
                <a:cs typeface="DAHFPT+AvenirNextLTPro"/>
              </a:rPr>
              <a:t> </a:t>
            </a:r>
            <a:r>
              <a:rPr dirty="0" sz="2400">
                <a:solidFill>
                  <a:srgbClr val="074b14"/>
                </a:solidFill>
                <a:latin typeface="DAHFPT+AvenirNextLTPro"/>
                <a:cs typeface="DAHFPT+AvenirNextLTPro"/>
              </a:rPr>
              <a:t>kuat</a:t>
            </a:r>
            <a:r>
              <a:rPr dirty="0" sz="2400" spc="219">
                <a:solidFill>
                  <a:srgbClr val="074b14"/>
                </a:solidFill>
                <a:latin typeface="DAHFPT+AvenirNextLTPro"/>
                <a:cs typeface="DAHFPT+AvenirNextLTPro"/>
              </a:rPr>
              <a:t> </a:t>
            </a:r>
            <a:r>
              <a:rPr dirty="0" sz="2400">
                <a:solidFill>
                  <a:srgbClr val="074b14"/>
                </a:solidFill>
                <a:latin typeface="DAHFPT+AvenirNextLTPro"/>
                <a:cs typeface="DAHFPT+AvenirNextLTPro"/>
              </a:rPr>
              <a:t>agar</a:t>
            </a:r>
            <a:r>
              <a:rPr dirty="0" sz="2400" spc="263">
                <a:solidFill>
                  <a:srgbClr val="074b14"/>
                </a:solidFill>
                <a:latin typeface="DAHFPT+AvenirNextLTPro"/>
                <a:cs typeface="DAHFPT+AvenirNextLTPro"/>
              </a:rPr>
              <a:t> </a:t>
            </a:r>
            <a:r>
              <a:rPr dirty="0" sz="2400">
                <a:solidFill>
                  <a:srgbClr val="074b14"/>
                </a:solidFill>
                <a:latin typeface="DAHFPT+AvenirNextLTPro"/>
                <a:cs typeface="DAHFPT+AvenirNextLTPro"/>
              </a:rPr>
              <a:t>membantu</a:t>
            </a:r>
          </a:p>
          <a:p>
            <a:pPr marL="0" marR="0">
              <a:lnSpc>
                <a:spcPts val="2500"/>
              </a:lnSpc>
              <a:spcBef>
                <a:spcPts val="329"/>
              </a:spcBef>
              <a:spcAft>
                <a:spcPts val="0"/>
              </a:spcAft>
            </a:pPr>
            <a:r>
              <a:rPr dirty="0" sz="2400">
                <a:solidFill>
                  <a:srgbClr val="074b14"/>
                </a:solidFill>
                <a:latin typeface="DAHFPT+AvenirNextLTPro"/>
                <a:cs typeface="DAHFPT+AvenirNextLTPro"/>
              </a:rPr>
              <a:t>dalam</a:t>
            </a:r>
            <a:r>
              <a:rPr dirty="0" sz="2400">
                <a:solidFill>
                  <a:srgbClr val="074b14"/>
                </a:solidFill>
                <a:latin typeface="DAHFPT+AvenirNextLTPro"/>
                <a:cs typeface="DAHFPT+AvenirNextLTPro"/>
              </a:rPr>
              <a:t> </a:t>
            </a:r>
            <a:r>
              <a:rPr dirty="0" sz="2400">
                <a:solidFill>
                  <a:srgbClr val="074b14"/>
                </a:solidFill>
                <a:latin typeface="DAHFPT+AvenirNextLTPro"/>
                <a:cs typeface="DAHFPT+AvenirNextLTPro"/>
              </a:rPr>
              <a:t>pengambilan</a:t>
            </a:r>
            <a:r>
              <a:rPr dirty="0" sz="2400">
                <a:solidFill>
                  <a:srgbClr val="074b14"/>
                </a:solidFill>
                <a:latin typeface="DAHFPT+AvenirNextLTPro"/>
                <a:cs typeface="DAHFPT+AvenirNextLTPro"/>
              </a:rPr>
              <a:t> </a:t>
            </a:r>
            <a:r>
              <a:rPr dirty="0" sz="2400">
                <a:solidFill>
                  <a:srgbClr val="074b14"/>
                </a:solidFill>
                <a:latin typeface="DAHFPT+AvenirNextLTPro"/>
                <a:cs typeface="DAHFPT+AvenirNextLTPro"/>
              </a:rPr>
              <a:t>keputusan</a:t>
            </a:r>
            <a:r>
              <a:rPr dirty="0" sz="2400">
                <a:solidFill>
                  <a:srgbClr val="074b14"/>
                </a:solidFill>
                <a:latin typeface="DAHFPT+AvenirNextLTPro"/>
                <a:cs typeface="DAHFPT+AvenirNextLTPro"/>
              </a:rPr>
              <a:t> </a:t>
            </a:r>
            <a:r>
              <a:rPr dirty="0" sz="2400">
                <a:solidFill>
                  <a:srgbClr val="074b14"/>
                </a:solidFill>
                <a:latin typeface="DAHFPT+AvenirNextLTPro"/>
                <a:cs typeface="DAHFPT+AvenirNextLTPro"/>
              </a:rPr>
              <a:t>pada</a:t>
            </a:r>
            <a:r>
              <a:rPr dirty="0" sz="2400">
                <a:solidFill>
                  <a:srgbClr val="074b14"/>
                </a:solidFill>
                <a:latin typeface="DAHFPT+AvenirNextLTPro"/>
                <a:cs typeface="DAHFPT+AvenirNextLTPro"/>
              </a:rPr>
              <a:t> </a:t>
            </a:r>
            <a:r>
              <a:rPr dirty="0" sz="2400">
                <a:solidFill>
                  <a:srgbClr val="074b14"/>
                </a:solidFill>
                <a:latin typeface="DAHFPT+AvenirNextLTPro"/>
                <a:cs typeface="DAHFPT+AvenirNextLTPro"/>
              </a:rPr>
              <a:t>tipe</a:t>
            </a:r>
            <a:r>
              <a:rPr dirty="0" sz="2400">
                <a:solidFill>
                  <a:srgbClr val="074b14"/>
                </a:solidFill>
                <a:latin typeface="DAHFPT+AvenirNextLTPro"/>
                <a:cs typeface="DAHFPT+AvenirNextLTPro"/>
              </a:rPr>
              <a:t> </a:t>
            </a:r>
            <a:r>
              <a:rPr dirty="0" sz="2400">
                <a:solidFill>
                  <a:srgbClr val="074b14"/>
                </a:solidFill>
                <a:latin typeface="DAHFPT+AvenirNextLTPro"/>
                <a:cs typeface="DAHFPT+AvenirNextLTPro"/>
              </a:rPr>
              <a:t>ini.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0855318" y="3431337"/>
            <a:ext cx="4992313" cy="823881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3364"/>
              </a:lnSpc>
              <a:spcBef>
                <a:spcPts val="0"/>
              </a:spcBef>
              <a:spcAft>
                <a:spcPts val="0"/>
              </a:spcAft>
            </a:pPr>
            <a:r>
              <a:rPr dirty="0" sz="2500" spc="62">
                <a:solidFill>
                  <a:srgbClr val="ffffff"/>
                </a:solidFill>
                <a:latin typeface="FSOPRV+HKGrotesk-Regular,Bold"/>
                <a:cs typeface="FSOPRV+HKGrotesk-Regular,Bold"/>
              </a:rPr>
              <a:t>Keputusan</a:t>
            </a:r>
            <a:r>
              <a:rPr dirty="0" sz="2500" spc="99">
                <a:solidFill>
                  <a:srgbClr val="ffffff"/>
                </a:solidFill>
                <a:latin typeface="FSOPRV+HKGrotesk-Regular,Bold"/>
                <a:cs typeface="FSOPRV+HKGrotesk-Regular,Bold"/>
              </a:rPr>
              <a:t> </a:t>
            </a:r>
            <a:r>
              <a:rPr dirty="0" sz="2500" spc="62">
                <a:solidFill>
                  <a:srgbClr val="ffffff"/>
                </a:solidFill>
                <a:latin typeface="FSOPRV+HKGrotesk-Regular,Bold"/>
                <a:cs typeface="FSOPRV+HKGrotesk-Regular,Bold"/>
              </a:rPr>
              <a:t>untuk</a:t>
            </a:r>
            <a:r>
              <a:rPr dirty="0" sz="2500" spc="98">
                <a:solidFill>
                  <a:srgbClr val="ffffff"/>
                </a:solidFill>
                <a:latin typeface="FSOPRV+HKGrotesk-Regular,Bold"/>
                <a:cs typeface="FSOPRV+HKGrotesk-Regular,Bold"/>
              </a:rPr>
              <a:t> </a:t>
            </a:r>
            <a:r>
              <a:rPr dirty="0" sz="2500" spc="62">
                <a:solidFill>
                  <a:srgbClr val="ffffff"/>
                </a:solidFill>
                <a:latin typeface="FSOPRV+HKGrotesk-Regular,Bold"/>
                <a:cs typeface="FSOPRV+HKGrotesk-Regular,Bold"/>
              </a:rPr>
              <a:t>bergabung</a:t>
            </a:r>
          </a:p>
          <a:p>
            <a:pPr marL="0" marR="0">
              <a:lnSpc>
                <a:spcPts val="2823"/>
              </a:lnSpc>
              <a:spcBef>
                <a:spcPts val="0"/>
              </a:spcBef>
              <a:spcAft>
                <a:spcPts val="0"/>
              </a:spcAft>
            </a:pPr>
            <a:r>
              <a:rPr dirty="0" sz="2500" spc="62">
                <a:solidFill>
                  <a:srgbClr val="ffffff"/>
                </a:solidFill>
                <a:latin typeface="FSOPRV+HKGrotesk-Regular,Bold"/>
                <a:cs typeface="FSOPRV+HKGrotesk-Regular,Bold"/>
              </a:rPr>
              <a:t>dengan</a:t>
            </a:r>
            <a:r>
              <a:rPr dirty="0" sz="2500" spc="99">
                <a:solidFill>
                  <a:srgbClr val="ffffff"/>
                </a:solidFill>
                <a:latin typeface="FSOPRV+HKGrotesk-Regular,Bold"/>
                <a:cs typeface="FSOPRV+HKGrotesk-Regular,Bold"/>
              </a:rPr>
              <a:t> </a:t>
            </a:r>
            <a:r>
              <a:rPr dirty="0" sz="2500" spc="62">
                <a:solidFill>
                  <a:srgbClr val="ffffff"/>
                </a:solidFill>
                <a:latin typeface="FSOPRV+HKGrotesk-Regular,Bold"/>
                <a:cs typeface="FSOPRV+HKGrotesk-Regular,Bold"/>
              </a:rPr>
              <a:t>perusahaan</a:t>
            </a:r>
            <a:r>
              <a:rPr dirty="0" sz="2500" spc="99">
                <a:solidFill>
                  <a:srgbClr val="ffffff"/>
                </a:solidFill>
                <a:latin typeface="FSOPRV+HKGrotesk-Regular,Bold"/>
                <a:cs typeface="FSOPRV+HKGrotesk-Regular,Bold"/>
              </a:rPr>
              <a:t> </a:t>
            </a:r>
            <a:r>
              <a:rPr dirty="0" sz="2500" spc="62">
                <a:solidFill>
                  <a:srgbClr val="ffffff"/>
                </a:solidFill>
                <a:latin typeface="FSOPRV+HKGrotesk-Regular,Bold"/>
                <a:cs typeface="FSOPRV+HKGrotesk-Regular,Bold"/>
              </a:rPr>
              <a:t>lain</a:t>
            </a:r>
            <a:r>
              <a:rPr dirty="0" sz="2500" spc="99">
                <a:solidFill>
                  <a:srgbClr val="ffffff"/>
                </a:solidFill>
                <a:latin typeface="FSOPRV+HKGrotesk-Regular,Bold"/>
                <a:cs typeface="FSOPRV+HKGrotesk-Regular,Bold"/>
              </a:rPr>
              <a:t> </a:t>
            </a:r>
            <a:r>
              <a:rPr dirty="0" sz="2500" spc="62">
                <a:solidFill>
                  <a:srgbClr val="ffffff"/>
                </a:solidFill>
                <a:latin typeface="FSOPRV+HKGrotesk-Regular,Bold"/>
                <a:cs typeface="FSOPRV+HKGrotesk-Regular,Bold"/>
              </a:rPr>
              <a:t>(merger),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618057" y="4661120"/>
            <a:ext cx="4596184" cy="143261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5381"/>
              </a:lnSpc>
              <a:spcBef>
                <a:spcPts val="0"/>
              </a:spcBef>
              <a:spcAft>
                <a:spcPts val="0"/>
              </a:spcAft>
            </a:pPr>
            <a:r>
              <a:rPr dirty="0" sz="4000" spc="164">
                <a:solidFill>
                  <a:srgbClr val="074b14"/>
                </a:solidFill>
                <a:latin typeface="FSOPRV+HKGrotesk-Regular,Bold"/>
                <a:cs typeface="FSOPRV+HKGrotesk-Regular,Bold"/>
              </a:rPr>
              <a:t>Contoh</a:t>
            </a:r>
            <a:r>
              <a:rPr dirty="0" sz="4000" spc="220">
                <a:solidFill>
                  <a:srgbClr val="074b14"/>
                </a:solidFill>
                <a:latin typeface="FSOPRV+HKGrotesk-Regular,Bold"/>
                <a:cs typeface="FSOPRV+HKGrotesk-Regular,Bold"/>
              </a:rPr>
              <a:t> </a:t>
            </a:r>
            <a:r>
              <a:rPr dirty="0" sz="4000" spc="163">
                <a:solidFill>
                  <a:srgbClr val="074b14"/>
                </a:solidFill>
                <a:latin typeface="FSOPRV+HKGrotesk-Regular,Bold"/>
                <a:cs typeface="FSOPRV+HKGrotesk-Regular,Bold"/>
              </a:rPr>
              <a:t>Keputusan</a:t>
            </a:r>
          </a:p>
          <a:p>
            <a:pPr marL="0" marR="0">
              <a:lnSpc>
                <a:spcPts val="5381"/>
              </a:lnSpc>
              <a:spcBef>
                <a:spcPts val="217"/>
              </a:spcBef>
              <a:spcAft>
                <a:spcPts val="0"/>
              </a:spcAft>
            </a:pPr>
            <a:r>
              <a:rPr dirty="0" sz="4000" spc="164">
                <a:solidFill>
                  <a:srgbClr val="074b14"/>
                </a:solidFill>
                <a:latin typeface="FSOPRV+HKGrotesk-Regular,Bold"/>
                <a:cs typeface="FSOPRV+HKGrotesk-Regular,Bold"/>
              </a:rPr>
              <a:t>Tidak</a:t>
            </a:r>
            <a:r>
              <a:rPr dirty="0" sz="4000" spc="221">
                <a:solidFill>
                  <a:srgbClr val="074b14"/>
                </a:solidFill>
                <a:latin typeface="FSOPRV+HKGrotesk-Regular,Bold"/>
                <a:cs typeface="FSOPRV+HKGrotesk-Regular,Bold"/>
              </a:rPr>
              <a:t> </a:t>
            </a:r>
            <a:r>
              <a:rPr dirty="0" sz="4000" spc="163">
                <a:solidFill>
                  <a:srgbClr val="074b14"/>
                </a:solidFill>
                <a:latin typeface="FSOPRV+HKGrotesk-Regular,Bold"/>
                <a:cs typeface="FSOPRV+HKGrotesk-Regular,Bold"/>
              </a:rPr>
              <a:t>Terstruktur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0855318" y="5454275"/>
            <a:ext cx="4725997" cy="823881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3364"/>
              </a:lnSpc>
              <a:spcBef>
                <a:spcPts val="0"/>
              </a:spcBef>
              <a:spcAft>
                <a:spcPts val="0"/>
              </a:spcAft>
            </a:pPr>
            <a:r>
              <a:rPr dirty="0" sz="2500" spc="62">
                <a:solidFill>
                  <a:srgbClr val="ffffff"/>
                </a:solidFill>
                <a:latin typeface="FSOPRV+HKGrotesk-Regular,Bold"/>
                <a:cs typeface="FSOPRV+HKGrotesk-Regular,Bold"/>
              </a:rPr>
              <a:t>Keputusan</a:t>
            </a:r>
            <a:r>
              <a:rPr dirty="0" sz="2500" spc="99">
                <a:solidFill>
                  <a:srgbClr val="ffffff"/>
                </a:solidFill>
                <a:latin typeface="FSOPRV+HKGrotesk-Regular,Bold"/>
                <a:cs typeface="FSOPRV+HKGrotesk-Regular,Bold"/>
              </a:rPr>
              <a:t> </a:t>
            </a:r>
            <a:r>
              <a:rPr dirty="0" sz="2500" spc="62">
                <a:solidFill>
                  <a:srgbClr val="ffffff"/>
                </a:solidFill>
                <a:latin typeface="FSOPRV+HKGrotesk-Regular,Bold"/>
                <a:cs typeface="FSOPRV+HKGrotesk-Regular,Bold"/>
              </a:rPr>
              <a:t>pengembangan</a:t>
            </a:r>
            <a:r>
              <a:rPr dirty="0" sz="2500" spc="99">
                <a:solidFill>
                  <a:srgbClr val="ffffff"/>
                </a:solidFill>
                <a:latin typeface="FSOPRV+HKGrotesk-Regular,Bold"/>
                <a:cs typeface="FSOPRV+HKGrotesk-Regular,Bold"/>
              </a:rPr>
              <a:t> </a:t>
            </a:r>
            <a:r>
              <a:rPr dirty="0" sz="2500" spc="62">
                <a:solidFill>
                  <a:srgbClr val="ffffff"/>
                </a:solidFill>
                <a:latin typeface="FSOPRV+HKGrotesk-Regular,Bold"/>
                <a:cs typeface="FSOPRV+HKGrotesk-Regular,Bold"/>
              </a:rPr>
              <a:t>jenis</a:t>
            </a:r>
          </a:p>
          <a:p>
            <a:pPr marL="0" marR="0">
              <a:lnSpc>
                <a:spcPts val="2822"/>
              </a:lnSpc>
              <a:spcBef>
                <a:spcPts val="0"/>
              </a:spcBef>
              <a:spcAft>
                <a:spcPts val="0"/>
              </a:spcAft>
            </a:pPr>
            <a:r>
              <a:rPr dirty="0" sz="2500" spc="62">
                <a:solidFill>
                  <a:srgbClr val="ffffff"/>
                </a:solidFill>
                <a:latin typeface="FSOPRV+HKGrotesk-Regular,Bold"/>
                <a:cs typeface="FSOPRV+HKGrotesk-Regular,Bold"/>
              </a:rPr>
              <a:t>usaha</a:t>
            </a:r>
            <a:r>
              <a:rPr dirty="0" sz="2500" spc="99">
                <a:solidFill>
                  <a:srgbClr val="ffffff"/>
                </a:solidFill>
                <a:latin typeface="FSOPRV+HKGrotesk-Regular,Bold"/>
                <a:cs typeface="FSOPRV+HKGrotesk-Regular,Bold"/>
              </a:rPr>
              <a:t> </a:t>
            </a:r>
            <a:r>
              <a:rPr dirty="0" sz="2500" spc="62">
                <a:solidFill>
                  <a:srgbClr val="ffffff"/>
                </a:solidFill>
                <a:latin typeface="FSOPRV+HKGrotesk-Regular,Bold"/>
                <a:cs typeface="FSOPRV+HKGrotesk-Regular,Bold"/>
              </a:rPr>
              <a:t>baru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0855318" y="7475244"/>
            <a:ext cx="4853999" cy="823882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3364"/>
              </a:lnSpc>
              <a:spcBef>
                <a:spcPts val="0"/>
              </a:spcBef>
              <a:spcAft>
                <a:spcPts val="0"/>
              </a:spcAft>
            </a:pPr>
            <a:r>
              <a:rPr dirty="0" sz="2500" spc="62">
                <a:solidFill>
                  <a:srgbClr val="ffffff"/>
                </a:solidFill>
                <a:latin typeface="FSOPRV+HKGrotesk-Regular,Bold"/>
                <a:cs typeface="FSOPRV+HKGrotesk-Regular,Bold"/>
              </a:rPr>
              <a:t>Keputusan</a:t>
            </a:r>
            <a:r>
              <a:rPr dirty="0" sz="2500" spc="99">
                <a:solidFill>
                  <a:srgbClr val="ffffff"/>
                </a:solidFill>
                <a:latin typeface="FSOPRV+HKGrotesk-Regular,Bold"/>
                <a:cs typeface="FSOPRV+HKGrotesk-Regular,Bold"/>
              </a:rPr>
              <a:t> </a:t>
            </a:r>
            <a:r>
              <a:rPr dirty="0" sz="2500" spc="62">
                <a:solidFill>
                  <a:srgbClr val="ffffff"/>
                </a:solidFill>
                <a:latin typeface="FSOPRV+HKGrotesk-Regular,Bold"/>
                <a:cs typeface="FSOPRV+HKGrotesk-Regular,Bold"/>
              </a:rPr>
              <a:t>melakukan</a:t>
            </a:r>
            <a:r>
              <a:rPr dirty="0" sz="2500" spc="99">
                <a:solidFill>
                  <a:srgbClr val="ffffff"/>
                </a:solidFill>
                <a:latin typeface="FSOPRV+HKGrotesk-Regular,Bold"/>
                <a:cs typeface="FSOPRV+HKGrotesk-Regular,Bold"/>
              </a:rPr>
              <a:t> </a:t>
            </a:r>
            <a:r>
              <a:rPr dirty="0" sz="2500" spc="62">
                <a:solidFill>
                  <a:srgbClr val="ffffff"/>
                </a:solidFill>
                <a:latin typeface="FSOPRV+HKGrotesk-Regular,Bold"/>
                <a:cs typeface="FSOPRV+HKGrotesk-Regular,Bold"/>
              </a:rPr>
              <a:t>perluasan</a:t>
            </a:r>
          </a:p>
          <a:p>
            <a:pPr marL="0" marR="0">
              <a:lnSpc>
                <a:spcPts val="2823"/>
              </a:lnSpc>
              <a:spcBef>
                <a:spcPts val="0"/>
              </a:spcBef>
              <a:spcAft>
                <a:spcPts val="0"/>
              </a:spcAft>
            </a:pPr>
            <a:r>
              <a:rPr dirty="0" sz="2500" spc="62">
                <a:solidFill>
                  <a:srgbClr val="ffffff"/>
                </a:solidFill>
                <a:latin typeface="FSOPRV+HKGrotesk-Regular,Bold"/>
                <a:cs typeface="FSOPRV+HKGrotesk-Regular,Bold"/>
              </a:rPr>
              <a:t>pabrik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707937" y="4544867"/>
            <a:ext cx="4209136" cy="284633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846262" marR="0">
              <a:lnSpc>
                <a:spcPts val="11539"/>
              </a:lnSpc>
              <a:spcBef>
                <a:spcPts val="0"/>
              </a:spcBef>
              <a:spcAft>
                <a:spcPts val="0"/>
              </a:spcAft>
            </a:pPr>
            <a:r>
              <a:rPr dirty="0" sz="9600">
                <a:solidFill>
                  <a:srgbClr val="017016"/>
                </a:solidFill>
                <a:latin typeface="BLULUW+LeagueGothic-Regular"/>
                <a:cs typeface="BLULUW+LeagueGothic-Regular"/>
              </a:rPr>
              <a:t>PERAN</a:t>
            </a:r>
          </a:p>
          <a:p>
            <a:pPr marL="0" marR="0">
              <a:lnSpc>
                <a:spcPts val="10572"/>
              </a:lnSpc>
              <a:spcBef>
                <a:spcPts val="0"/>
              </a:spcBef>
              <a:spcAft>
                <a:spcPts val="0"/>
              </a:spcAft>
            </a:pPr>
            <a:r>
              <a:rPr dirty="0" sz="9600">
                <a:solidFill>
                  <a:srgbClr val="fab900"/>
                </a:solidFill>
                <a:latin typeface="BLULUW+LeagueGothic-Regular"/>
                <a:cs typeface="BLULUW+LeagueGothic-Regular"/>
              </a:rPr>
              <a:t>MANAJEMEN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9200" y="746123"/>
            <a:ext cx="6489810" cy="215608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7727"/>
              </a:lnSpc>
              <a:spcBef>
                <a:spcPts val="0"/>
              </a:spcBef>
              <a:spcAft>
                <a:spcPts val="0"/>
              </a:spcAft>
            </a:pPr>
            <a:r>
              <a:rPr dirty="0" sz="7450" b="1">
                <a:solidFill>
                  <a:srgbClr val="074b14"/>
                </a:solidFill>
                <a:latin typeface="DAATRS+AvenirNextLTPro-Bold"/>
                <a:cs typeface="DAATRS+AvenirNextLTPro-Bold"/>
              </a:rPr>
              <a:t>PERAN</a:t>
            </a:r>
          </a:p>
          <a:p>
            <a:pPr marL="0" marR="0">
              <a:lnSpc>
                <a:spcPts val="7727"/>
              </a:lnSpc>
              <a:spcBef>
                <a:spcPts val="1272"/>
              </a:spcBef>
              <a:spcAft>
                <a:spcPts val="0"/>
              </a:spcAft>
            </a:pPr>
            <a:r>
              <a:rPr dirty="0" sz="7450" b="1">
                <a:solidFill>
                  <a:srgbClr val="ffc000"/>
                </a:solidFill>
                <a:latin typeface="DAATRS+AvenirNextLTPro-Bold"/>
                <a:cs typeface="DAATRS+AvenirNextLTPro-Bold"/>
              </a:rPr>
              <a:t>MANAJEMEN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679491" y="4034382"/>
            <a:ext cx="7332377" cy="72145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500"/>
              </a:lnSpc>
              <a:spcBef>
                <a:spcPts val="0"/>
              </a:spcBef>
              <a:spcAft>
                <a:spcPts val="0"/>
              </a:spcAft>
            </a:pPr>
            <a:r>
              <a:rPr dirty="0" sz="2400">
                <a:solidFill>
                  <a:srgbClr val="074b14"/>
                </a:solidFill>
                <a:latin typeface="DAHFPT+AvenirNextLTPro"/>
                <a:cs typeface="DAHFPT+AvenirNextLTPro"/>
              </a:rPr>
              <a:t>Pada</a:t>
            </a:r>
            <a:r>
              <a:rPr dirty="0" sz="2400" spc="228">
                <a:solidFill>
                  <a:srgbClr val="074b14"/>
                </a:solidFill>
                <a:latin typeface="DAHFPT+AvenirNextLTPro"/>
                <a:cs typeface="DAHFPT+AvenirNextLTPro"/>
              </a:rPr>
              <a:t> </a:t>
            </a:r>
            <a:r>
              <a:rPr dirty="0" sz="2400">
                <a:solidFill>
                  <a:srgbClr val="074b14"/>
                </a:solidFill>
                <a:latin typeface="DAHFPT+AvenirNextLTPro"/>
                <a:cs typeface="DAHFPT+AvenirNextLTPro"/>
              </a:rPr>
              <a:t>tingkat</a:t>
            </a:r>
            <a:r>
              <a:rPr dirty="0" sz="2400" spc="351">
                <a:solidFill>
                  <a:srgbClr val="074b14"/>
                </a:solidFill>
                <a:latin typeface="DAHFPT+AvenirNextLTPro"/>
                <a:cs typeface="DAHFPT+AvenirNextLTPro"/>
              </a:rPr>
              <a:t> </a:t>
            </a:r>
            <a:r>
              <a:rPr dirty="0" sz="2400">
                <a:solidFill>
                  <a:srgbClr val="074b14"/>
                </a:solidFill>
                <a:latin typeface="DAHFPT+AvenirNextLTPro"/>
                <a:cs typeface="DAHFPT+AvenirNextLTPro"/>
              </a:rPr>
              <a:t>level</a:t>
            </a:r>
            <a:r>
              <a:rPr dirty="0" sz="2400" spc="379">
                <a:solidFill>
                  <a:srgbClr val="074b14"/>
                </a:solidFill>
                <a:latin typeface="DAHFPT+AvenirNextLTPro"/>
                <a:cs typeface="DAHFPT+AvenirNextLTPro"/>
              </a:rPr>
              <a:t> </a:t>
            </a:r>
            <a:r>
              <a:rPr dirty="0" sz="2400">
                <a:solidFill>
                  <a:srgbClr val="074b14"/>
                </a:solidFill>
                <a:latin typeface="DAHFPT+AvenirNextLTPro"/>
                <a:cs typeface="DAHFPT+AvenirNextLTPro"/>
              </a:rPr>
              <a:t>manajemen</a:t>
            </a:r>
            <a:r>
              <a:rPr dirty="0" sz="2400" spc="419">
                <a:solidFill>
                  <a:srgbClr val="074b14"/>
                </a:solidFill>
                <a:latin typeface="DAHFPT+AvenirNextLTPro"/>
                <a:cs typeface="DAHFPT+AvenirNextLTPro"/>
              </a:rPr>
              <a:t> </a:t>
            </a:r>
            <a:r>
              <a:rPr dirty="0" sz="2400">
                <a:solidFill>
                  <a:srgbClr val="074b14"/>
                </a:solidFill>
                <a:latin typeface="DAHFPT+AvenirNextLTPro"/>
                <a:cs typeface="DAHFPT+AvenirNextLTPro"/>
              </a:rPr>
              <a:t>di</a:t>
            </a:r>
            <a:r>
              <a:rPr dirty="0" sz="2400" spc="366">
                <a:solidFill>
                  <a:srgbClr val="074b14"/>
                </a:solidFill>
                <a:latin typeface="DAHFPT+AvenirNextLTPro"/>
                <a:cs typeface="DAHFPT+AvenirNextLTPro"/>
              </a:rPr>
              <a:t> </a:t>
            </a:r>
            <a:r>
              <a:rPr dirty="0" sz="2400">
                <a:solidFill>
                  <a:srgbClr val="074b14"/>
                </a:solidFill>
                <a:latin typeface="DAHFPT+AvenirNextLTPro"/>
                <a:cs typeface="DAHFPT+AvenirNextLTPro"/>
              </a:rPr>
              <a:t>suatu</a:t>
            </a:r>
            <a:r>
              <a:rPr dirty="0" sz="2400" spc="368">
                <a:solidFill>
                  <a:srgbClr val="074b14"/>
                </a:solidFill>
                <a:latin typeface="DAHFPT+AvenirNextLTPro"/>
                <a:cs typeface="DAHFPT+AvenirNextLTPro"/>
              </a:rPr>
              <a:t> </a:t>
            </a:r>
            <a:r>
              <a:rPr dirty="0" sz="2400">
                <a:solidFill>
                  <a:srgbClr val="074b14"/>
                </a:solidFill>
                <a:latin typeface="DAHFPT+AvenirNextLTPro"/>
                <a:cs typeface="DAHFPT+AvenirNextLTPro"/>
              </a:rPr>
              <a:t>organisasi,</a:t>
            </a:r>
          </a:p>
          <a:p>
            <a:pPr marL="0" marR="0">
              <a:lnSpc>
                <a:spcPts val="2500"/>
              </a:lnSpc>
              <a:spcBef>
                <a:spcPts val="379"/>
              </a:spcBef>
              <a:spcAft>
                <a:spcPts val="0"/>
              </a:spcAft>
            </a:pPr>
            <a:r>
              <a:rPr dirty="0" sz="2400">
                <a:solidFill>
                  <a:srgbClr val="074b14"/>
                </a:solidFill>
                <a:latin typeface="DAHFPT+AvenirNextLTPro"/>
                <a:cs typeface="DAHFPT+AvenirNextLTPro"/>
              </a:rPr>
              <a:t>tentu</a:t>
            </a:r>
            <a:r>
              <a:rPr dirty="0" sz="2400">
                <a:solidFill>
                  <a:srgbClr val="074b14"/>
                </a:solidFill>
                <a:latin typeface="DAHFPT+AvenirNextLTPro"/>
                <a:cs typeface="DAHFPT+AvenirNextLTPro"/>
              </a:rPr>
              <a:t> </a:t>
            </a:r>
            <a:r>
              <a:rPr dirty="0" sz="2400">
                <a:solidFill>
                  <a:srgbClr val="074b14"/>
                </a:solidFill>
                <a:latin typeface="DAHFPT+AvenirNextLTPro"/>
                <a:cs typeface="DAHFPT+AvenirNextLTPro"/>
              </a:rPr>
              <a:t>saja</a:t>
            </a:r>
            <a:r>
              <a:rPr dirty="0" sz="2400">
                <a:solidFill>
                  <a:srgbClr val="074b14"/>
                </a:solidFill>
                <a:latin typeface="DAHFPT+AvenirNextLTPro"/>
                <a:cs typeface="DAHFPT+AvenirNextLTPro"/>
              </a:rPr>
              <a:t> </a:t>
            </a:r>
            <a:r>
              <a:rPr dirty="0" sz="2400">
                <a:solidFill>
                  <a:srgbClr val="074b14"/>
                </a:solidFill>
                <a:latin typeface="DAHFPT+AvenirNextLTPro"/>
                <a:cs typeface="DAHFPT+AvenirNextLTPro"/>
              </a:rPr>
              <a:t>ada</a:t>
            </a:r>
            <a:r>
              <a:rPr dirty="0" sz="2400">
                <a:solidFill>
                  <a:srgbClr val="074b14"/>
                </a:solidFill>
                <a:latin typeface="DAHFPT+AvenirNextLTPro"/>
                <a:cs typeface="DAHFPT+AvenirNextLTPro"/>
              </a:rPr>
              <a:t> </a:t>
            </a:r>
            <a:r>
              <a:rPr dirty="0" sz="2400">
                <a:solidFill>
                  <a:srgbClr val="074b14"/>
                </a:solidFill>
                <a:latin typeface="DAHFPT+AvenirNextLTPro"/>
                <a:cs typeface="DAHFPT+AvenirNextLTPro"/>
              </a:rPr>
              <a:t>seorang</a:t>
            </a:r>
            <a:r>
              <a:rPr dirty="0" sz="2400">
                <a:solidFill>
                  <a:srgbClr val="074b14"/>
                </a:solidFill>
                <a:latin typeface="DAHFPT+AvenirNextLTPro"/>
                <a:cs typeface="DAHFPT+AvenirNextLTPro"/>
              </a:rPr>
              <a:t> </a:t>
            </a:r>
            <a:r>
              <a:rPr dirty="0" sz="2400">
                <a:solidFill>
                  <a:srgbClr val="074b14"/>
                </a:solidFill>
                <a:latin typeface="DAHFPT+AvenirNextLTPro"/>
                <a:cs typeface="DAHFPT+AvenirNextLTPro"/>
              </a:rPr>
              <a:t>pemimpin.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743869" y="4189529"/>
            <a:ext cx="716431" cy="235320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62729" marR="0">
              <a:lnSpc>
                <a:spcPts val="5871"/>
              </a:lnSpc>
              <a:spcBef>
                <a:spcPts val="0"/>
              </a:spcBef>
              <a:spcAft>
                <a:spcPts val="0"/>
              </a:spcAft>
            </a:pPr>
            <a:r>
              <a:rPr dirty="0" sz="5900">
                <a:solidFill>
                  <a:srgbClr val="ffc000"/>
                </a:solidFill>
                <a:latin typeface="FIRNFB+ArialMT"/>
                <a:cs typeface="FIRNFB+ArialMT"/>
              </a:rPr>
              <a:t>A</a:t>
            </a:r>
          </a:p>
          <a:p>
            <a:pPr marL="0" marR="0">
              <a:lnSpc>
                <a:spcPts val="5871"/>
              </a:lnSpc>
              <a:spcBef>
                <a:spcPts val="6435"/>
              </a:spcBef>
              <a:spcAft>
                <a:spcPts val="0"/>
              </a:spcAft>
            </a:pPr>
            <a:r>
              <a:rPr dirty="0" sz="5900">
                <a:solidFill>
                  <a:srgbClr val="ffc000"/>
                </a:solidFill>
                <a:latin typeface="FIRNFB+ArialMT"/>
                <a:cs typeface="FIRNFB+ArialMT"/>
              </a:rPr>
              <a:t>B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679490" y="5584849"/>
            <a:ext cx="7332574" cy="181873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500"/>
              </a:lnSpc>
              <a:spcBef>
                <a:spcPts val="0"/>
              </a:spcBef>
              <a:spcAft>
                <a:spcPts val="0"/>
              </a:spcAft>
            </a:pPr>
            <a:r>
              <a:rPr dirty="0" sz="2400">
                <a:solidFill>
                  <a:srgbClr val="074b14"/>
                </a:solidFill>
                <a:latin typeface="DAHFPT+AvenirNextLTPro"/>
                <a:cs typeface="DAHFPT+AvenirNextLTPro"/>
              </a:rPr>
              <a:t>Pemimpin</a:t>
            </a:r>
            <a:r>
              <a:rPr dirty="0" sz="2400" spc="411">
                <a:solidFill>
                  <a:srgbClr val="074b14"/>
                </a:solidFill>
                <a:latin typeface="DAHFPT+AvenirNextLTPro"/>
                <a:cs typeface="DAHFPT+AvenirNextLTPro"/>
              </a:rPr>
              <a:t> </a:t>
            </a:r>
            <a:r>
              <a:rPr dirty="0" sz="2400">
                <a:solidFill>
                  <a:srgbClr val="074b14"/>
                </a:solidFill>
                <a:latin typeface="DAHFPT+AvenirNextLTPro"/>
                <a:cs typeface="DAHFPT+AvenirNextLTPro"/>
              </a:rPr>
              <a:t>tersebut</a:t>
            </a:r>
            <a:r>
              <a:rPr dirty="0" sz="2400" spc="575">
                <a:solidFill>
                  <a:srgbClr val="074b14"/>
                </a:solidFill>
                <a:latin typeface="DAHFPT+AvenirNextLTPro"/>
                <a:cs typeface="DAHFPT+AvenirNextLTPro"/>
              </a:rPr>
              <a:t> </a:t>
            </a:r>
            <a:r>
              <a:rPr dirty="0" sz="2400">
                <a:solidFill>
                  <a:srgbClr val="074b14"/>
                </a:solidFill>
                <a:latin typeface="DAHFPT+AvenirNextLTPro"/>
                <a:cs typeface="DAHFPT+AvenirNextLTPro"/>
              </a:rPr>
              <a:t>adalah</a:t>
            </a:r>
            <a:r>
              <a:rPr dirty="0" sz="2400" spc="569">
                <a:solidFill>
                  <a:srgbClr val="074b14"/>
                </a:solidFill>
                <a:latin typeface="DAHFPT+AvenirNextLTPro"/>
                <a:cs typeface="DAHFPT+AvenirNextLTPro"/>
              </a:rPr>
              <a:t> </a:t>
            </a:r>
            <a:r>
              <a:rPr dirty="0" sz="2400">
                <a:solidFill>
                  <a:srgbClr val="074b14"/>
                </a:solidFill>
                <a:latin typeface="DAHFPT+AvenirNextLTPro"/>
                <a:cs typeface="DAHFPT+AvenirNextLTPro"/>
              </a:rPr>
              <a:t>seorang</a:t>
            </a:r>
            <a:r>
              <a:rPr dirty="0" sz="2400" spc="540">
                <a:solidFill>
                  <a:srgbClr val="074b14"/>
                </a:solidFill>
                <a:latin typeface="DAHFPT+AvenirNextLTPro"/>
                <a:cs typeface="DAHFPT+AvenirNextLTPro"/>
              </a:rPr>
              <a:t> </a:t>
            </a:r>
            <a:r>
              <a:rPr dirty="0" sz="2400">
                <a:solidFill>
                  <a:srgbClr val="074b14"/>
                </a:solidFill>
                <a:latin typeface="DAHFPT+AvenirNextLTPro"/>
                <a:cs typeface="DAHFPT+AvenirNextLTPro"/>
              </a:rPr>
              <a:t>manajer</a:t>
            </a:r>
            <a:r>
              <a:rPr dirty="0" sz="2400" spc="586">
                <a:solidFill>
                  <a:srgbClr val="074b14"/>
                </a:solidFill>
                <a:latin typeface="DAHFPT+AvenirNextLTPro"/>
                <a:cs typeface="DAHFPT+AvenirNextLTPro"/>
              </a:rPr>
              <a:t> </a:t>
            </a:r>
            <a:r>
              <a:rPr dirty="0" sz="2400">
                <a:solidFill>
                  <a:srgbClr val="074b14"/>
                </a:solidFill>
                <a:latin typeface="DAHFPT+AvenirNextLTPro"/>
                <a:cs typeface="DAHFPT+AvenirNextLTPro"/>
              </a:rPr>
              <a:t>yang</a:t>
            </a:r>
          </a:p>
          <a:p>
            <a:pPr marL="0" marR="0">
              <a:lnSpc>
                <a:spcPts val="2500"/>
              </a:lnSpc>
              <a:spcBef>
                <a:spcPts val="379"/>
              </a:spcBef>
              <a:spcAft>
                <a:spcPts val="0"/>
              </a:spcAft>
            </a:pPr>
            <a:r>
              <a:rPr dirty="0" sz="2400">
                <a:solidFill>
                  <a:srgbClr val="074b14"/>
                </a:solidFill>
                <a:latin typeface="DAHFPT+AvenirNextLTPro"/>
                <a:cs typeface="DAHFPT+AvenirNextLTPro"/>
              </a:rPr>
              <a:t>memiliki</a:t>
            </a:r>
            <a:r>
              <a:rPr dirty="0" sz="2400" spc="2006">
                <a:solidFill>
                  <a:srgbClr val="074b14"/>
                </a:solidFill>
                <a:latin typeface="DAHFPT+AvenirNextLTPro"/>
                <a:cs typeface="DAHFPT+AvenirNextLTPro"/>
              </a:rPr>
              <a:t> </a:t>
            </a:r>
            <a:r>
              <a:rPr dirty="0" sz="2400">
                <a:solidFill>
                  <a:srgbClr val="074b14"/>
                </a:solidFill>
                <a:latin typeface="DAHFPT+AvenirNextLTPro"/>
                <a:cs typeface="DAHFPT+AvenirNextLTPro"/>
              </a:rPr>
              <a:t>tugas</a:t>
            </a:r>
            <a:r>
              <a:rPr dirty="0" sz="2400" spc="1995">
                <a:solidFill>
                  <a:srgbClr val="074b14"/>
                </a:solidFill>
                <a:latin typeface="DAHFPT+AvenirNextLTPro"/>
                <a:cs typeface="DAHFPT+AvenirNextLTPro"/>
              </a:rPr>
              <a:t> </a:t>
            </a:r>
            <a:r>
              <a:rPr dirty="0" sz="2400">
                <a:solidFill>
                  <a:srgbClr val="074b14"/>
                </a:solidFill>
                <a:latin typeface="DAHFPT+AvenirNextLTPro"/>
                <a:cs typeface="DAHFPT+AvenirNextLTPro"/>
              </a:rPr>
              <a:t>dan</a:t>
            </a:r>
            <a:r>
              <a:rPr dirty="0" sz="2400" spc="1992">
                <a:solidFill>
                  <a:srgbClr val="074b14"/>
                </a:solidFill>
                <a:latin typeface="DAHFPT+AvenirNextLTPro"/>
                <a:cs typeface="DAHFPT+AvenirNextLTPro"/>
              </a:rPr>
              <a:t> </a:t>
            </a:r>
            <a:r>
              <a:rPr dirty="0" sz="2400">
                <a:solidFill>
                  <a:srgbClr val="074b14"/>
                </a:solidFill>
                <a:latin typeface="DAHFPT+AvenirNextLTPro"/>
                <a:cs typeface="DAHFPT+AvenirNextLTPro"/>
              </a:rPr>
              <a:t>tanggung</a:t>
            </a:r>
            <a:r>
              <a:rPr dirty="0" sz="2400" spc="2004">
                <a:solidFill>
                  <a:srgbClr val="074b14"/>
                </a:solidFill>
                <a:latin typeface="DAHFPT+AvenirNextLTPro"/>
                <a:cs typeface="DAHFPT+AvenirNextLTPro"/>
              </a:rPr>
              <a:t> </a:t>
            </a:r>
            <a:r>
              <a:rPr dirty="0" sz="2400">
                <a:solidFill>
                  <a:srgbClr val="074b14"/>
                </a:solidFill>
                <a:latin typeface="DAHFPT+AvenirNextLTPro"/>
                <a:cs typeface="DAHFPT+AvenirNextLTPro"/>
              </a:rPr>
              <a:t>jawab</a:t>
            </a:r>
            <a:r>
              <a:rPr dirty="0" sz="2400" spc="1988">
                <a:solidFill>
                  <a:srgbClr val="074b14"/>
                </a:solidFill>
                <a:latin typeface="DAHFPT+AvenirNextLTPro"/>
                <a:cs typeface="DAHFPT+AvenirNextLTPro"/>
              </a:rPr>
              <a:t> </a:t>
            </a:r>
            <a:r>
              <a:rPr dirty="0" sz="2400">
                <a:solidFill>
                  <a:srgbClr val="074b14"/>
                </a:solidFill>
                <a:latin typeface="DAHFPT+AvenirNextLTPro"/>
                <a:cs typeface="DAHFPT+AvenirNextLTPro"/>
              </a:rPr>
              <a:t>dalam</a:t>
            </a:r>
          </a:p>
          <a:p>
            <a:pPr marL="0" marR="0">
              <a:lnSpc>
                <a:spcPts val="2500"/>
              </a:lnSpc>
              <a:spcBef>
                <a:spcPts val="379"/>
              </a:spcBef>
              <a:spcAft>
                <a:spcPts val="0"/>
              </a:spcAft>
            </a:pPr>
            <a:r>
              <a:rPr dirty="0" sz="2400">
                <a:solidFill>
                  <a:srgbClr val="074b14"/>
                </a:solidFill>
                <a:latin typeface="DAHFPT+AvenirNextLTPro"/>
                <a:cs typeface="DAHFPT+AvenirNextLTPro"/>
              </a:rPr>
              <a:t>merencanakan,</a:t>
            </a:r>
            <a:r>
              <a:rPr dirty="0" sz="2400" spc="1795">
                <a:solidFill>
                  <a:srgbClr val="074b14"/>
                </a:solidFill>
                <a:latin typeface="DAHFPT+AvenirNextLTPro"/>
                <a:cs typeface="DAHFPT+AvenirNextLTPro"/>
              </a:rPr>
              <a:t> </a:t>
            </a:r>
            <a:r>
              <a:rPr dirty="0" sz="2400">
                <a:solidFill>
                  <a:srgbClr val="074b14"/>
                </a:solidFill>
                <a:latin typeface="DAHFPT+AvenirNextLTPro"/>
                <a:cs typeface="DAHFPT+AvenirNextLTPro"/>
              </a:rPr>
              <a:t>mengelola,</a:t>
            </a:r>
            <a:r>
              <a:rPr dirty="0" sz="2400" spc="1817">
                <a:solidFill>
                  <a:srgbClr val="074b14"/>
                </a:solidFill>
                <a:latin typeface="DAHFPT+AvenirNextLTPro"/>
                <a:cs typeface="DAHFPT+AvenirNextLTPro"/>
              </a:rPr>
              <a:t> </a:t>
            </a:r>
            <a:r>
              <a:rPr dirty="0" sz="2400">
                <a:solidFill>
                  <a:srgbClr val="074b14"/>
                </a:solidFill>
                <a:latin typeface="DAHFPT+AvenirNextLTPro"/>
                <a:cs typeface="DAHFPT+AvenirNextLTPro"/>
              </a:rPr>
              <a:t>mengarahkan,</a:t>
            </a:r>
            <a:r>
              <a:rPr dirty="0" sz="2400" spc="1797">
                <a:solidFill>
                  <a:srgbClr val="074b14"/>
                </a:solidFill>
                <a:latin typeface="DAHFPT+AvenirNextLTPro"/>
                <a:cs typeface="DAHFPT+AvenirNextLTPro"/>
              </a:rPr>
              <a:t> </a:t>
            </a:r>
            <a:r>
              <a:rPr dirty="0" sz="2400">
                <a:solidFill>
                  <a:srgbClr val="074b14"/>
                </a:solidFill>
                <a:latin typeface="DAHFPT+AvenirNextLTPro"/>
                <a:cs typeface="DAHFPT+AvenirNextLTPro"/>
              </a:rPr>
              <a:t>dan</a:t>
            </a:r>
          </a:p>
          <a:p>
            <a:pPr marL="0" marR="0">
              <a:lnSpc>
                <a:spcPts val="2500"/>
              </a:lnSpc>
              <a:spcBef>
                <a:spcPts val="329"/>
              </a:spcBef>
              <a:spcAft>
                <a:spcPts val="0"/>
              </a:spcAft>
            </a:pPr>
            <a:r>
              <a:rPr dirty="0" sz="2400">
                <a:solidFill>
                  <a:srgbClr val="074b14"/>
                </a:solidFill>
                <a:latin typeface="DAHFPT+AvenirNextLTPro"/>
                <a:cs typeface="DAHFPT+AvenirNextLTPro"/>
              </a:rPr>
              <a:t>memimpin</a:t>
            </a:r>
            <a:r>
              <a:rPr dirty="0" sz="2400" spc="1671">
                <a:solidFill>
                  <a:srgbClr val="074b14"/>
                </a:solidFill>
                <a:latin typeface="DAHFPT+AvenirNextLTPro"/>
                <a:cs typeface="DAHFPT+AvenirNextLTPro"/>
              </a:rPr>
              <a:t> </a:t>
            </a:r>
            <a:r>
              <a:rPr dirty="0" sz="2400">
                <a:solidFill>
                  <a:srgbClr val="074b14"/>
                </a:solidFill>
                <a:latin typeface="DAHFPT+AvenirNextLTPro"/>
                <a:cs typeface="DAHFPT+AvenirNextLTPro"/>
              </a:rPr>
              <a:t>suatu</a:t>
            </a:r>
            <a:r>
              <a:rPr dirty="0" sz="2400" spc="1629">
                <a:solidFill>
                  <a:srgbClr val="074b14"/>
                </a:solidFill>
                <a:latin typeface="DAHFPT+AvenirNextLTPro"/>
                <a:cs typeface="DAHFPT+AvenirNextLTPro"/>
              </a:rPr>
              <a:t> </a:t>
            </a:r>
            <a:r>
              <a:rPr dirty="0" sz="2400">
                <a:solidFill>
                  <a:srgbClr val="074b14"/>
                </a:solidFill>
                <a:latin typeface="DAHFPT+AvenirNextLTPro"/>
                <a:cs typeface="DAHFPT+AvenirNextLTPro"/>
              </a:rPr>
              <a:t>tim</a:t>
            </a:r>
            <a:r>
              <a:rPr dirty="0" sz="2400" spc="1644">
                <a:solidFill>
                  <a:srgbClr val="074b14"/>
                </a:solidFill>
                <a:latin typeface="DAHFPT+AvenirNextLTPro"/>
                <a:cs typeface="DAHFPT+AvenirNextLTPro"/>
              </a:rPr>
              <a:t> </a:t>
            </a:r>
            <a:r>
              <a:rPr dirty="0" sz="2400">
                <a:solidFill>
                  <a:srgbClr val="074b14"/>
                </a:solidFill>
                <a:latin typeface="DAHFPT+AvenirNextLTPro"/>
                <a:cs typeface="DAHFPT+AvenirNextLTPro"/>
              </a:rPr>
              <a:t>agar</a:t>
            </a:r>
            <a:r>
              <a:rPr dirty="0" sz="2400" spc="1642">
                <a:solidFill>
                  <a:srgbClr val="074b14"/>
                </a:solidFill>
                <a:latin typeface="DAHFPT+AvenirNextLTPro"/>
                <a:cs typeface="DAHFPT+AvenirNextLTPro"/>
              </a:rPr>
              <a:t> </a:t>
            </a:r>
            <a:r>
              <a:rPr dirty="0" sz="2400">
                <a:solidFill>
                  <a:srgbClr val="074b14"/>
                </a:solidFill>
                <a:latin typeface="DAHFPT+AvenirNextLTPro"/>
                <a:cs typeface="DAHFPT+AvenirNextLTPro"/>
              </a:rPr>
              <a:t>sebuah</a:t>
            </a:r>
            <a:r>
              <a:rPr dirty="0" sz="2400" spc="1645">
                <a:solidFill>
                  <a:srgbClr val="074b14"/>
                </a:solidFill>
                <a:latin typeface="DAHFPT+AvenirNextLTPro"/>
                <a:cs typeface="DAHFPT+AvenirNextLTPro"/>
              </a:rPr>
              <a:t> </a:t>
            </a:r>
            <a:r>
              <a:rPr dirty="0" sz="2400">
                <a:solidFill>
                  <a:srgbClr val="074b14"/>
                </a:solidFill>
                <a:latin typeface="DAHFPT+AvenirNextLTPro"/>
                <a:cs typeface="DAHFPT+AvenirNextLTPro"/>
              </a:rPr>
              <a:t>organisasi</a:t>
            </a:r>
          </a:p>
          <a:p>
            <a:pPr marL="0" marR="0">
              <a:lnSpc>
                <a:spcPts val="2500"/>
              </a:lnSpc>
              <a:spcBef>
                <a:spcPts val="379"/>
              </a:spcBef>
              <a:spcAft>
                <a:spcPts val="0"/>
              </a:spcAft>
            </a:pPr>
            <a:r>
              <a:rPr dirty="0" sz="2400">
                <a:solidFill>
                  <a:srgbClr val="074b14"/>
                </a:solidFill>
                <a:latin typeface="DAHFPT+AvenirNextLTPro"/>
                <a:cs typeface="DAHFPT+AvenirNextLTPro"/>
              </a:rPr>
              <a:t>tersebut</a:t>
            </a:r>
            <a:r>
              <a:rPr dirty="0" sz="2400">
                <a:solidFill>
                  <a:srgbClr val="074b14"/>
                </a:solidFill>
                <a:latin typeface="DAHFPT+AvenirNextLTPro"/>
                <a:cs typeface="DAHFPT+AvenirNextLTPro"/>
              </a:rPr>
              <a:t> </a:t>
            </a:r>
            <a:r>
              <a:rPr dirty="0" sz="2400">
                <a:solidFill>
                  <a:srgbClr val="074b14"/>
                </a:solidFill>
                <a:latin typeface="DAHFPT+AvenirNextLTPro"/>
                <a:cs typeface="DAHFPT+AvenirNextLTPro"/>
              </a:rPr>
              <a:t>dapat</a:t>
            </a:r>
            <a:r>
              <a:rPr dirty="0" sz="2400">
                <a:solidFill>
                  <a:srgbClr val="074b14"/>
                </a:solidFill>
                <a:latin typeface="DAHFPT+AvenirNextLTPro"/>
                <a:cs typeface="DAHFPT+AvenirNextLTPro"/>
              </a:rPr>
              <a:t> </a:t>
            </a:r>
            <a:r>
              <a:rPr dirty="0" sz="2400">
                <a:solidFill>
                  <a:srgbClr val="074b14"/>
                </a:solidFill>
                <a:latin typeface="DAHFPT+AvenirNextLTPro"/>
                <a:cs typeface="DAHFPT+AvenirNextLTPro"/>
              </a:rPr>
              <a:t>mencapai</a:t>
            </a:r>
            <a:r>
              <a:rPr dirty="0" sz="2400">
                <a:solidFill>
                  <a:srgbClr val="074b14"/>
                </a:solidFill>
                <a:latin typeface="DAHFPT+AvenirNextLTPro"/>
                <a:cs typeface="DAHFPT+AvenirNextLTPro"/>
              </a:rPr>
              <a:t> </a:t>
            </a:r>
            <a:r>
              <a:rPr dirty="0" sz="2400">
                <a:solidFill>
                  <a:srgbClr val="074b14"/>
                </a:solidFill>
                <a:latin typeface="DAHFPT+AvenirNextLTPro"/>
                <a:cs typeface="DAHFPT+AvenirNextLTPro"/>
              </a:rPr>
              <a:t>tujuan.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2627652" y="8218454"/>
            <a:ext cx="7329631" cy="145297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500"/>
              </a:lnSpc>
              <a:spcBef>
                <a:spcPts val="0"/>
              </a:spcBef>
              <a:spcAft>
                <a:spcPts val="0"/>
              </a:spcAft>
            </a:pPr>
            <a:r>
              <a:rPr dirty="0" sz="2400">
                <a:solidFill>
                  <a:srgbClr val="074b14"/>
                </a:solidFill>
                <a:latin typeface="DAHFPT+AvenirNextLTPro"/>
                <a:cs typeface="DAHFPT+AvenirNextLTPro"/>
              </a:rPr>
              <a:t>Menurut</a:t>
            </a:r>
            <a:r>
              <a:rPr dirty="0" sz="2400" spc="1096">
                <a:solidFill>
                  <a:srgbClr val="074b14"/>
                </a:solidFill>
                <a:latin typeface="DAHFPT+AvenirNextLTPro"/>
                <a:cs typeface="DAHFPT+AvenirNextLTPro"/>
              </a:rPr>
              <a:t> </a:t>
            </a:r>
            <a:r>
              <a:rPr dirty="0" sz="2400">
                <a:solidFill>
                  <a:srgbClr val="074b14"/>
                </a:solidFill>
                <a:latin typeface="DAHFPT+AvenirNextLTPro"/>
                <a:cs typeface="DAHFPT+AvenirNextLTPro"/>
              </a:rPr>
              <a:t>Mintzberg</a:t>
            </a:r>
            <a:r>
              <a:rPr dirty="0" sz="2400" spc="1039">
                <a:solidFill>
                  <a:srgbClr val="074b14"/>
                </a:solidFill>
                <a:latin typeface="DAHFPT+AvenirNextLTPro"/>
                <a:cs typeface="DAHFPT+AvenirNextLTPro"/>
              </a:rPr>
              <a:t> </a:t>
            </a:r>
            <a:r>
              <a:rPr dirty="0" sz="2400">
                <a:solidFill>
                  <a:srgbClr val="074b14"/>
                </a:solidFill>
                <a:latin typeface="DAHFPT+AvenirNextLTPro"/>
                <a:cs typeface="DAHFPT+AvenirNextLTPro"/>
              </a:rPr>
              <a:t>(1990),</a:t>
            </a:r>
            <a:r>
              <a:rPr dirty="0" sz="2400" spc="1000">
                <a:solidFill>
                  <a:srgbClr val="074b14"/>
                </a:solidFill>
                <a:latin typeface="DAHFPT+AvenirNextLTPro"/>
                <a:cs typeface="DAHFPT+AvenirNextLTPro"/>
              </a:rPr>
              <a:t> </a:t>
            </a:r>
            <a:r>
              <a:rPr dirty="0" sz="2400">
                <a:solidFill>
                  <a:srgbClr val="074b14"/>
                </a:solidFill>
                <a:latin typeface="DAHFPT+AvenirNextLTPro"/>
                <a:cs typeface="DAHFPT+AvenirNextLTPro"/>
              </a:rPr>
              <a:t>Manajer</a:t>
            </a:r>
            <a:r>
              <a:rPr dirty="0" sz="2400" spc="1092">
                <a:solidFill>
                  <a:srgbClr val="074b14"/>
                </a:solidFill>
                <a:latin typeface="DAHFPT+AvenirNextLTPro"/>
                <a:cs typeface="DAHFPT+AvenirNextLTPro"/>
              </a:rPr>
              <a:t> </a:t>
            </a:r>
            <a:r>
              <a:rPr dirty="0" sz="2400">
                <a:solidFill>
                  <a:srgbClr val="074b14"/>
                </a:solidFill>
                <a:latin typeface="DAHFPT+AvenirNextLTPro"/>
                <a:cs typeface="DAHFPT+AvenirNextLTPro"/>
              </a:rPr>
              <a:t>sebenarnya</a:t>
            </a:r>
          </a:p>
          <a:p>
            <a:pPr marL="0" marR="0">
              <a:lnSpc>
                <a:spcPts val="2500"/>
              </a:lnSpc>
              <a:spcBef>
                <a:spcPts val="379"/>
              </a:spcBef>
              <a:spcAft>
                <a:spcPts val="0"/>
              </a:spcAft>
            </a:pPr>
            <a:r>
              <a:rPr dirty="0" sz="2400">
                <a:solidFill>
                  <a:srgbClr val="074b14"/>
                </a:solidFill>
                <a:latin typeface="DAHFPT+AvenirNextLTPro"/>
                <a:cs typeface="DAHFPT+AvenirNextLTPro"/>
              </a:rPr>
              <a:t>memiliki</a:t>
            </a:r>
            <a:r>
              <a:rPr dirty="0" sz="2400" spc="1422">
                <a:solidFill>
                  <a:srgbClr val="074b14"/>
                </a:solidFill>
                <a:latin typeface="DAHFPT+AvenirNextLTPro"/>
                <a:cs typeface="DAHFPT+AvenirNextLTPro"/>
              </a:rPr>
              <a:t> </a:t>
            </a:r>
            <a:r>
              <a:rPr dirty="0" sz="2400">
                <a:solidFill>
                  <a:srgbClr val="074b14"/>
                </a:solidFill>
                <a:latin typeface="DAHFPT+AvenirNextLTPro"/>
                <a:cs typeface="DAHFPT+AvenirNextLTPro"/>
              </a:rPr>
              <a:t>10</a:t>
            </a:r>
            <a:r>
              <a:rPr dirty="0" sz="2400" spc="1390">
                <a:solidFill>
                  <a:srgbClr val="074b14"/>
                </a:solidFill>
                <a:latin typeface="DAHFPT+AvenirNextLTPro"/>
                <a:cs typeface="DAHFPT+AvenirNextLTPro"/>
              </a:rPr>
              <a:t> </a:t>
            </a:r>
            <a:r>
              <a:rPr dirty="0" sz="2400">
                <a:solidFill>
                  <a:srgbClr val="074b14"/>
                </a:solidFill>
                <a:latin typeface="DAHFPT+AvenirNextLTPro"/>
                <a:cs typeface="DAHFPT+AvenirNextLTPro"/>
              </a:rPr>
              <a:t>peranan</a:t>
            </a:r>
            <a:r>
              <a:rPr dirty="0" sz="2400" spc="1403">
                <a:solidFill>
                  <a:srgbClr val="074b14"/>
                </a:solidFill>
                <a:latin typeface="DAHFPT+AvenirNextLTPro"/>
                <a:cs typeface="DAHFPT+AvenirNextLTPro"/>
              </a:rPr>
              <a:t> </a:t>
            </a:r>
            <a:r>
              <a:rPr dirty="0" sz="2400">
                <a:solidFill>
                  <a:srgbClr val="074b14"/>
                </a:solidFill>
                <a:latin typeface="DAHFPT+AvenirNextLTPro"/>
                <a:cs typeface="DAHFPT+AvenirNextLTPro"/>
              </a:rPr>
              <a:t>dasar</a:t>
            </a:r>
            <a:r>
              <a:rPr dirty="0" sz="2400" spc="1406">
                <a:solidFill>
                  <a:srgbClr val="074b14"/>
                </a:solidFill>
                <a:latin typeface="DAHFPT+AvenirNextLTPro"/>
                <a:cs typeface="DAHFPT+AvenirNextLTPro"/>
              </a:rPr>
              <a:t> </a:t>
            </a:r>
            <a:r>
              <a:rPr dirty="0" sz="2400">
                <a:solidFill>
                  <a:srgbClr val="074b14"/>
                </a:solidFill>
                <a:latin typeface="DAHFPT+AvenirNextLTPro"/>
                <a:cs typeface="DAHFPT+AvenirNextLTPro"/>
              </a:rPr>
              <a:t>yang</a:t>
            </a:r>
            <a:r>
              <a:rPr dirty="0" sz="2400" spc="1414">
                <a:solidFill>
                  <a:srgbClr val="074b14"/>
                </a:solidFill>
                <a:latin typeface="DAHFPT+AvenirNextLTPro"/>
                <a:cs typeface="DAHFPT+AvenirNextLTPro"/>
              </a:rPr>
              <a:t> </a:t>
            </a:r>
            <a:r>
              <a:rPr dirty="0" sz="2400">
                <a:solidFill>
                  <a:srgbClr val="074b14"/>
                </a:solidFill>
                <a:latin typeface="DAHFPT+AvenirNextLTPro"/>
                <a:cs typeface="DAHFPT+AvenirNextLTPro"/>
              </a:rPr>
              <a:t>digolongkan</a:t>
            </a:r>
          </a:p>
          <a:p>
            <a:pPr marL="0" marR="0">
              <a:lnSpc>
                <a:spcPts val="2500"/>
              </a:lnSpc>
              <a:spcBef>
                <a:spcPts val="379"/>
              </a:spcBef>
              <a:spcAft>
                <a:spcPts val="0"/>
              </a:spcAft>
            </a:pPr>
            <a:r>
              <a:rPr dirty="0" sz="2400">
                <a:solidFill>
                  <a:srgbClr val="074b14"/>
                </a:solidFill>
                <a:latin typeface="DAHFPT+AvenirNextLTPro"/>
                <a:cs typeface="DAHFPT+AvenirNextLTPro"/>
              </a:rPr>
              <a:t>menjadi</a:t>
            </a:r>
            <a:r>
              <a:rPr dirty="0" sz="2400" spc="1132">
                <a:solidFill>
                  <a:srgbClr val="074b14"/>
                </a:solidFill>
                <a:latin typeface="DAHFPT+AvenirNextLTPro"/>
                <a:cs typeface="DAHFPT+AvenirNextLTPro"/>
              </a:rPr>
              <a:t> </a:t>
            </a:r>
            <a:r>
              <a:rPr dirty="0" sz="2400">
                <a:solidFill>
                  <a:srgbClr val="074b14"/>
                </a:solidFill>
                <a:latin typeface="DAHFPT+AvenirNextLTPro"/>
                <a:cs typeface="DAHFPT+AvenirNextLTPro"/>
              </a:rPr>
              <a:t>tiga</a:t>
            </a:r>
            <a:r>
              <a:rPr dirty="0" sz="2400" spc="1119">
                <a:solidFill>
                  <a:srgbClr val="074b14"/>
                </a:solidFill>
                <a:latin typeface="DAHFPT+AvenirNextLTPro"/>
                <a:cs typeface="DAHFPT+AvenirNextLTPro"/>
              </a:rPr>
              <a:t> </a:t>
            </a:r>
            <a:r>
              <a:rPr dirty="0" sz="2400">
                <a:solidFill>
                  <a:srgbClr val="074b14"/>
                </a:solidFill>
                <a:latin typeface="DAHFPT+AvenirNextLTPro"/>
                <a:cs typeface="DAHFPT+AvenirNextLTPro"/>
              </a:rPr>
              <a:t>kategori</a:t>
            </a:r>
            <a:r>
              <a:rPr dirty="0" sz="2400" spc="1090">
                <a:solidFill>
                  <a:srgbClr val="074b14"/>
                </a:solidFill>
                <a:latin typeface="DAHFPT+AvenirNextLTPro"/>
                <a:cs typeface="DAHFPT+AvenirNextLTPro"/>
              </a:rPr>
              <a:t> </a:t>
            </a:r>
            <a:r>
              <a:rPr dirty="0" sz="2400">
                <a:solidFill>
                  <a:srgbClr val="074b14"/>
                </a:solidFill>
                <a:latin typeface="DAHFPT+AvenirNextLTPro"/>
                <a:cs typeface="DAHFPT+AvenirNextLTPro"/>
              </a:rPr>
              <a:t>dasar</a:t>
            </a:r>
            <a:r>
              <a:rPr dirty="0" sz="2400" spc="1118">
                <a:solidFill>
                  <a:srgbClr val="074b14"/>
                </a:solidFill>
                <a:latin typeface="DAHFPT+AvenirNextLTPro"/>
                <a:cs typeface="DAHFPT+AvenirNextLTPro"/>
              </a:rPr>
              <a:t> </a:t>
            </a:r>
            <a:r>
              <a:rPr dirty="0" sz="2400">
                <a:solidFill>
                  <a:srgbClr val="074b14"/>
                </a:solidFill>
                <a:latin typeface="DAHFPT+AvenirNextLTPro"/>
                <a:cs typeface="DAHFPT+AvenirNextLTPro"/>
              </a:rPr>
              <a:t>yaitu</a:t>
            </a:r>
            <a:r>
              <a:rPr dirty="0" sz="2400" spc="1134">
                <a:solidFill>
                  <a:srgbClr val="074b14"/>
                </a:solidFill>
                <a:latin typeface="DAHFPT+AvenirNextLTPro"/>
                <a:cs typeface="DAHFPT+AvenirNextLTPro"/>
              </a:rPr>
              <a:t> </a:t>
            </a:r>
            <a:r>
              <a:rPr dirty="0" sz="2400">
                <a:solidFill>
                  <a:srgbClr val="074b14"/>
                </a:solidFill>
                <a:latin typeface="DAHFPT+AvenirNextLTPro"/>
                <a:cs typeface="DAHFPT+AvenirNextLTPro"/>
              </a:rPr>
              <a:t>interpersonal</a:t>
            </a:r>
          </a:p>
          <a:p>
            <a:pPr marL="0" marR="0">
              <a:lnSpc>
                <a:spcPts val="2500"/>
              </a:lnSpc>
              <a:spcBef>
                <a:spcPts val="329"/>
              </a:spcBef>
              <a:spcAft>
                <a:spcPts val="0"/>
              </a:spcAft>
            </a:pPr>
            <a:r>
              <a:rPr dirty="0" sz="2400">
                <a:solidFill>
                  <a:srgbClr val="074b14"/>
                </a:solidFill>
                <a:latin typeface="DAHFPT+AvenirNextLTPro"/>
                <a:cs typeface="DAHFPT+AvenirNextLTPro"/>
              </a:rPr>
              <a:t>roles,</a:t>
            </a:r>
            <a:r>
              <a:rPr dirty="0" sz="2400">
                <a:solidFill>
                  <a:srgbClr val="074b14"/>
                </a:solidFill>
                <a:latin typeface="DAHFPT+AvenirNextLTPro"/>
                <a:cs typeface="DAHFPT+AvenirNextLTPro"/>
              </a:rPr>
              <a:t> </a:t>
            </a:r>
            <a:r>
              <a:rPr dirty="0" sz="2400">
                <a:solidFill>
                  <a:srgbClr val="074b14"/>
                </a:solidFill>
                <a:latin typeface="DAHFPT+AvenirNextLTPro"/>
                <a:cs typeface="DAHFPT+AvenirNextLTPro"/>
              </a:rPr>
              <a:t>informational</a:t>
            </a:r>
            <a:r>
              <a:rPr dirty="0" sz="2400">
                <a:solidFill>
                  <a:srgbClr val="074b14"/>
                </a:solidFill>
                <a:latin typeface="DAHFPT+AvenirNextLTPro"/>
                <a:cs typeface="DAHFPT+AvenirNextLTPro"/>
              </a:rPr>
              <a:t> </a:t>
            </a:r>
            <a:r>
              <a:rPr dirty="0" sz="2400">
                <a:solidFill>
                  <a:srgbClr val="074b14"/>
                </a:solidFill>
                <a:latin typeface="DAHFPT+AvenirNextLTPro"/>
                <a:cs typeface="DAHFPT+AvenirNextLTPro"/>
              </a:rPr>
              <a:t>roles</a:t>
            </a:r>
            <a:r>
              <a:rPr dirty="0" sz="2400">
                <a:solidFill>
                  <a:srgbClr val="074b14"/>
                </a:solidFill>
                <a:latin typeface="DAHFPT+AvenirNextLTPro"/>
                <a:cs typeface="DAHFPT+AvenirNextLTPro"/>
              </a:rPr>
              <a:t> </a:t>
            </a:r>
            <a:r>
              <a:rPr dirty="0" sz="2400">
                <a:solidFill>
                  <a:srgbClr val="074b14"/>
                </a:solidFill>
                <a:latin typeface="DAHFPT+AvenirNextLTPro"/>
                <a:cs typeface="DAHFPT+AvenirNextLTPro"/>
              </a:rPr>
              <a:t>dan</a:t>
            </a:r>
            <a:r>
              <a:rPr dirty="0" sz="2400">
                <a:solidFill>
                  <a:srgbClr val="074b14"/>
                </a:solidFill>
                <a:latin typeface="DAHFPT+AvenirNextLTPro"/>
                <a:cs typeface="DAHFPT+AvenirNextLTPro"/>
              </a:rPr>
              <a:t> </a:t>
            </a:r>
            <a:r>
              <a:rPr dirty="0" sz="2400">
                <a:solidFill>
                  <a:srgbClr val="074b14"/>
                </a:solidFill>
                <a:latin typeface="DAHFPT+AvenirNextLTPro"/>
                <a:cs typeface="DAHFPT+AvenirNextLTPro"/>
              </a:rPr>
              <a:t>decision</a:t>
            </a:r>
            <a:r>
              <a:rPr dirty="0" sz="2400">
                <a:solidFill>
                  <a:srgbClr val="074b14"/>
                </a:solidFill>
                <a:latin typeface="DAHFPT+AvenirNextLTPro"/>
                <a:cs typeface="DAHFPT+AvenirNextLTPro"/>
              </a:rPr>
              <a:t> </a:t>
            </a:r>
            <a:r>
              <a:rPr dirty="0" sz="2400">
                <a:solidFill>
                  <a:srgbClr val="074b14"/>
                </a:solidFill>
                <a:latin typeface="DAHFPT+AvenirNextLTPro"/>
                <a:cs typeface="DAHFPT+AvenirNextLTPro"/>
              </a:rPr>
              <a:t>roles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813083" y="8396333"/>
            <a:ext cx="695171" cy="78381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5871"/>
              </a:lnSpc>
              <a:spcBef>
                <a:spcPts val="0"/>
              </a:spcBef>
              <a:spcAft>
                <a:spcPts val="0"/>
              </a:spcAft>
            </a:pPr>
            <a:r>
              <a:rPr dirty="0" sz="5900">
                <a:solidFill>
                  <a:srgbClr val="ffc000"/>
                </a:solidFill>
                <a:latin typeface="FIRNFB+ArialMT"/>
                <a:cs typeface="FIRNFB+ArialMT"/>
              </a:rPr>
              <a:t>C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13476" y="3428197"/>
            <a:ext cx="5609909" cy="1818233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6216"/>
              </a:lnSpc>
              <a:spcBef>
                <a:spcPts val="0"/>
              </a:spcBef>
              <a:spcAft>
                <a:spcPts val="0"/>
              </a:spcAft>
            </a:pPr>
            <a:r>
              <a:rPr dirty="0" sz="6000" b="1">
                <a:solidFill>
                  <a:srgbClr val="006c31"/>
                </a:solidFill>
                <a:latin typeface="DAATRS+AvenirNextLTPro-Bold"/>
                <a:cs typeface="DAATRS+AvenirNextLTPro-Bold"/>
              </a:rPr>
              <a:t>PERAN</a:t>
            </a:r>
            <a:r>
              <a:rPr dirty="0" sz="6000" b="1">
                <a:solidFill>
                  <a:srgbClr val="006c31"/>
                </a:solidFill>
                <a:latin typeface="DAATRS+AvenirNextLTPro-Bold"/>
                <a:cs typeface="DAATRS+AvenirNextLTPro-Bold"/>
              </a:rPr>
              <a:t> </a:t>
            </a:r>
            <a:r>
              <a:rPr dirty="0" sz="6000" b="1">
                <a:solidFill>
                  <a:srgbClr val="006c31"/>
                </a:solidFill>
                <a:latin typeface="DAATRS+AvenirNextLTPro-Bold"/>
                <a:cs typeface="DAATRS+AvenirNextLTPro-Bold"/>
              </a:rPr>
              <a:t>DASAR</a:t>
            </a:r>
          </a:p>
          <a:p>
            <a:pPr marL="0" marR="0">
              <a:lnSpc>
                <a:spcPts val="6216"/>
              </a:lnSpc>
              <a:spcBef>
                <a:spcPts val="1583"/>
              </a:spcBef>
              <a:spcAft>
                <a:spcPts val="0"/>
              </a:spcAft>
            </a:pPr>
            <a:r>
              <a:rPr dirty="0" sz="6000" b="1">
                <a:solidFill>
                  <a:srgbClr val="006c31"/>
                </a:solidFill>
                <a:latin typeface="DAATRS+AvenirNextLTPro-Bold"/>
                <a:cs typeface="DAATRS+AvenirNextLTPro-Bold"/>
              </a:rPr>
              <a:t>MANAJEMEN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609600" y="3729159"/>
            <a:ext cx="3326903" cy="827633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6216"/>
              </a:lnSpc>
              <a:spcBef>
                <a:spcPts val="0"/>
              </a:spcBef>
              <a:spcAft>
                <a:spcPts val="0"/>
              </a:spcAft>
            </a:pPr>
            <a:r>
              <a:rPr dirty="0" sz="6000" b="1">
                <a:solidFill>
                  <a:srgbClr val="006c31"/>
                </a:solidFill>
                <a:latin typeface="DAATRS+AvenirNextLTPro-Bold"/>
                <a:cs typeface="DAATRS+AvenirNextLTPro-Bold"/>
              </a:rPr>
              <a:t>HIRARKI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09600" y="4719759"/>
            <a:ext cx="2398588" cy="827633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6216"/>
              </a:lnSpc>
              <a:spcBef>
                <a:spcPts val="0"/>
              </a:spcBef>
              <a:spcAft>
                <a:spcPts val="0"/>
              </a:spcAft>
            </a:pPr>
            <a:r>
              <a:rPr dirty="0" sz="6000" b="1">
                <a:solidFill>
                  <a:srgbClr val="006c31"/>
                </a:solidFill>
                <a:latin typeface="DAATRS+AvenirNextLTPro-Bold"/>
                <a:cs typeface="DAATRS+AvenirNextLTPro-Bold"/>
              </a:rPr>
              <a:t>LEVEL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09600" y="5710359"/>
            <a:ext cx="5250879" cy="827633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6216"/>
              </a:lnSpc>
              <a:spcBef>
                <a:spcPts val="0"/>
              </a:spcBef>
              <a:spcAft>
                <a:spcPts val="0"/>
              </a:spcAft>
            </a:pPr>
            <a:r>
              <a:rPr dirty="0" sz="6000" b="1">
                <a:solidFill>
                  <a:srgbClr val="006c31"/>
                </a:solidFill>
                <a:latin typeface="DAATRS+AvenirNextLTPro-Bold"/>
                <a:cs typeface="DAATRS+AvenirNextLTPro-Bold"/>
              </a:rPr>
              <a:t>MANAJEMEN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9906000" y="4544867"/>
            <a:ext cx="7270089" cy="284633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1539"/>
              </a:lnSpc>
              <a:spcBef>
                <a:spcPts val="0"/>
              </a:spcBef>
              <a:spcAft>
                <a:spcPts val="0"/>
              </a:spcAft>
            </a:pPr>
            <a:r>
              <a:rPr dirty="0" sz="9600">
                <a:solidFill>
                  <a:srgbClr val="017016"/>
                </a:solidFill>
                <a:latin typeface="BLULUW+LeagueGothic-Regular"/>
                <a:cs typeface="BLULUW+LeagueGothic-Regular"/>
              </a:rPr>
              <a:t>TAHAP</a:t>
            </a:r>
            <a:r>
              <a:rPr dirty="0" sz="9600">
                <a:solidFill>
                  <a:srgbClr val="017016"/>
                </a:solidFill>
                <a:latin typeface="BLULUW+LeagueGothic-Regular"/>
                <a:cs typeface="BLULUW+LeagueGothic-Regular"/>
              </a:rPr>
              <a:t> </a:t>
            </a:r>
            <a:r>
              <a:rPr dirty="0" sz="9600">
                <a:solidFill>
                  <a:srgbClr val="017016"/>
                </a:solidFill>
                <a:latin typeface="BLULUW+LeagueGothic-Regular"/>
                <a:cs typeface="BLULUW+LeagueGothic-Regular"/>
              </a:rPr>
              <a:t>PENGAMBILAN</a:t>
            </a:r>
          </a:p>
          <a:p>
            <a:pPr marL="3194050" marR="0">
              <a:lnSpc>
                <a:spcPts val="10572"/>
              </a:lnSpc>
              <a:spcBef>
                <a:spcPts val="0"/>
              </a:spcBef>
              <a:spcAft>
                <a:spcPts val="0"/>
              </a:spcAft>
            </a:pPr>
            <a:r>
              <a:rPr dirty="0" sz="9600">
                <a:solidFill>
                  <a:srgbClr val="fab900"/>
                </a:solidFill>
                <a:latin typeface="BLULUW+LeagueGothic-Regular"/>
                <a:cs typeface="BLULUW+LeagueGothic-Regular"/>
              </a:rPr>
              <a:t>KEPUTUSAN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19198" y="715288"/>
            <a:ext cx="5881166" cy="2656433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6216"/>
              </a:lnSpc>
              <a:spcBef>
                <a:spcPts val="0"/>
              </a:spcBef>
              <a:spcAft>
                <a:spcPts val="0"/>
              </a:spcAft>
            </a:pPr>
            <a:r>
              <a:rPr dirty="0" sz="6000" b="1">
                <a:solidFill>
                  <a:srgbClr val="074b14"/>
                </a:solidFill>
                <a:latin typeface="DAATRS+AvenirNextLTPro-Bold"/>
                <a:cs typeface="DAATRS+AvenirNextLTPro-Bold"/>
              </a:rPr>
              <a:t>TAHAP</a:t>
            </a:r>
          </a:p>
          <a:p>
            <a:pPr marL="0" marR="0">
              <a:lnSpc>
                <a:spcPts val="6216"/>
              </a:lnSpc>
              <a:spcBef>
                <a:spcPts val="983"/>
              </a:spcBef>
              <a:spcAft>
                <a:spcPts val="0"/>
              </a:spcAft>
            </a:pPr>
            <a:r>
              <a:rPr dirty="0" sz="6000" b="1">
                <a:solidFill>
                  <a:srgbClr val="074b14"/>
                </a:solidFill>
                <a:latin typeface="DAATRS+AvenirNextLTPro-Bold"/>
                <a:cs typeface="DAATRS+AvenirNextLTPro-Bold"/>
              </a:rPr>
              <a:t>PENGAMBILAN</a:t>
            </a:r>
          </a:p>
          <a:p>
            <a:pPr marL="0" marR="0">
              <a:lnSpc>
                <a:spcPts val="6216"/>
              </a:lnSpc>
              <a:spcBef>
                <a:spcPts val="983"/>
              </a:spcBef>
              <a:spcAft>
                <a:spcPts val="0"/>
              </a:spcAft>
            </a:pPr>
            <a:r>
              <a:rPr dirty="0" sz="6000" b="1">
                <a:solidFill>
                  <a:srgbClr val="ffc000"/>
                </a:solidFill>
                <a:latin typeface="DAATRS+AvenirNextLTPro-Bold"/>
                <a:cs typeface="DAATRS+AvenirNextLTPro-Bold"/>
              </a:rPr>
              <a:t>KEPUTUSAN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679491" y="4034382"/>
            <a:ext cx="7317953" cy="72145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500"/>
              </a:lnSpc>
              <a:spcBef>
                <a:spcPts val="0"/>
              </a:spcBef>
              <a:spcAft>
                <a:spcPts val="0"/>
              </a:spcAft>
            </a:pPr>
            <a:r>
              <a:rPr dirty="0" sz="2400">
                <a:solidFill>
                  <a:srgbClr val="074b14"/>
                </a:solidFill>
                <a:latin typeface="DAHFPT+AvenirNextLTPro"/>
                <a:cs typeface="DAHFPT+AvenirNextLTPro"/>
              </a:rPr>
              <a:t>Dalam</a:t>
            </a:r>
            <a:r>
              <a:rPr dirty="0" sz="2400" spc="117">
                <a:solidFill>
                  <a:srgbClr val="074b14"/>
                </a:solidFill>
                <a:latin typeface="DAHFPT+AvenirNextLTPro"/>
                <a:cs typeface="DAHFPT+AvenirNextLTPro"/>
              </a:rPr>
              <a:t> </a:t>
            </a:r>
            <a:r>
              <a:rPr dirty="0" sz="2400">
                <a:solidFill>
                  <a:srgbClr val="074b14"/>
                </a:solidFill>
                <a:latin typeface="DAHFPT+AvenirNextLTPro"/>
                <a:cs typeface="DAHFPT+AvenirNextLTPro"/>
              </a:rPr>
              <a:t>sebuah</a:t>
            </a:r>
            <a:r>
              <a:rPr dirty="0" sz="2400" spc="115">
                <a:solidFill>
                  <a:srgbClr val="074b14"/>
                </a:solidFill>
                <a:latin typeface="DAHFPT+AvenirNextLTPro"/>
                <a:cs typeface="DAHFPT+AvenirNextLTPro"/>
              </a:rPr>
              <a:t> </a:t>
            </a:r>
            <a:r>
              <a:rPr dirty="0" sz="2400">
                <a:solidFill>
                  <a:srgbClr val="074b14"/>
                </a:solidFill>
                <a:latin typeface="DAHFPT+AvenirNextLTPro"/>
                <a:cs typeface="DAHFPT+AvenirNextLTPro"/>
              </a:rPr>
              <a:t>organisasi,</a:t>
            </a:r>
            <a:r>
              <a:rPr dirty="0" sz="2400">
                <a:solidFill>
                  <a:srgbClr val="074b14"/>
                </a:solidFill>
                <a:latin typeface="DAHFPT+AvenirNextLTPro"/>
                <a:cs typeface="DAHFPT+AvenirNextLTPro"/>
              </a:rPr>
              <a:t> </a:t>
            </a:r>
            <a:r>
              <a:rPr dirty="0" sz="2400">
                <a:solidFill>
                  <a:srgbClr val="074b14"/>
                </a:solidFill>
                <a:latin typeface="DAHFPT+AvenirNextLTPro"/>
                <a:cs typeface="DAHFPT+AvenirNextLTPro"/>
              </a:rPr>
              <a:t>diperlukan</a:t>
            </a:r>
            <a:r>
              <a:rPr dirty="0" sz="2400" spc="112">
                <a:solidFill>
                  <a:srgbClr val="074b14"/>
                </a:solidFill>
                <a:latin typeface="DAHFPT+AvenirNextLTPro"/>
                <a:cs typeface="DAHFPT+AvenirNextLTPro"/>
              </a:rPr>
              <a:t> </a:t>
            </a:r>
            <a:r>
              <a:rPr dirty="0" sz="2400">
                <a:solidFill>
                  <a:srgbClr val="074b14"/>
                </a:solidFill>
                <a:latin typeface="DAHFPT+AvenirNextLTPro"/>
                <a:cs typeface="DAHFPT+AvenirNextLTPro"/>
              </a:rPr>
              <a:t>tahapan</a:t>
            </a:r>
            <a:r>
              <a:rPr dirty="0" sz="2400" spc="135">
                <a:solidFill>
                  <a:srgbClr val="074b14"/>
                </a:solidFill>
                <a:latin typeface="DAHFPT+AvenirNextLTPro"/>
                <a:cs typeface="DAHFPT+AvenirNextLTPro"/>
              </a:rPr>
              <a:t> </a:t>
            </a:r>
            <a:r>
              <a:rPr dirty="0" sz="2400">
                <a:solidFill>
                  <a:srgbClr val="074b14"/>
                </a:solidFill>
                <a:latin typeface="DAHFPT+AvenirNextLTPro"/>
                <a:cs typeface="DAHFPT+AvenirNextLTPro"/>
              </a:rPr>
              <a:t>yang</a:t>
            </a:r>
          </a:p>
          <a:p>
            <a:pPr marL="0" marR="0">
              <a:lnSpc>
                <a:spcPts val="2500"/>
              </a:lnSpc>
              <a:spcBef>
                <a:spcPts val="379"/>
              </a:spcBef>
              <a:spcAft>
                <a:spcPts val="0"/>
              </a:spcAft>
            </a:pPr>
            <a:r>
              <a:rPr dirty="0" sz="2400">
                <a:solidFill>
                  <a:srgbClr val="074b14"/>
                </a:solidFill>
                <a:latin typeface="DAHFPT+AvenirNextLTPro"/>
                <a:cs typeface="DAHFPT+AvenirNextLTPro"/>
              </a:rPr>
              <a:t>sistematis</a:t>
            </a:r>
            <a:r>
              <a:rPr dirty="0" sz="2400">
                <a:solidFill>
                  <a:srgbClr val="074b14"/>
                </a:solidFill>
                <a:latin typeface="DAHFPT+AvenirNextLTPro"/>
                <a:cs typeface="DAHFPT+AvenirNextLTPro"/>
              </a:rPr>
              <a:t> </a:t>
            </a:r>
            <a:r>
              <a:rPr dirty="0" sz="2400">
                <a:solidFill>
                  <a:srgbClr val="074b14"/>
                </a:solidFill>
                <a:latin typeface="DAHFPT+AvenirNextLTPro"/>
                <a:cs typeface="DAHFPT+AvenirNextLTPro"/>
              </a:rPr>
              <a:t>dalam</a:t>
            </a:r>
            <a:r>
              <a:rPr dirty="0" sz="2400">
                <a:solidFill>
                  <a:srgbClr val="074b14"/>
                </a:solidFill>
                <a:latin typeface="DAHFPT+AvenirNextLTPro"/>
                <a:cs typeface="DAHFPT+AvenirNextLTPro"/>
              </a:rPr>
              <a:t> </a:t>
            </a:r>
            <a:r>
              <a:rPr dirty="0" sz="2400">
                <a:solidFill>
                  <a:srgbClr val="074b14"/>
                </a:solidFill>
                <a:latin typeface="DAHFPT+AvenirNextLTPro"/>
                <a:cs typeface="DAHFPT+AvenirNextLTPro"/>
              </a:rPr>
              <a:t>mengambil</a:t>
            </a:r>
            <a:r>
              <a:rPr dirty="0" sz="2400">
                <a:solidFill>
                  <a:srgbClr val="074b14"/>
                </a:solidFill>
                <a:latin typeface="DAHFPT+AvenirNextLTPro"/>
                <a:cs typeface="DAHFPT+AvenirNextLTPro"/>
              </a:rPr>
              <a:t> </a:t>
            </a:r>
            <a:r>
              <a:rPr dirty="0" sz="2400">
                <a:solidFill>
                  <a:srgbClr val="074b14"/>
                </a:solidFill>
                <a:latin typeface="DAHFPT+AvenirNextLTPro"/>
                <a:cs typeface="DAHFPT+AvenirNextLTPro"/>
              </a:rPr>
              <a:t>keputusan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743869" y="4189529"/>
            <a:ext cx="764386" cy="499061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62729" marR="0">
              <a:lnSpc>
                <a:spcPts val="5871"/>
              </a:lnSpc>
              <a:spcBef>
                <a:spcPts val="0"/>
              </a:spcBef>
              <a:spcAft>
                <a:spcPts val="0"/>
              </a:spcAft>
            </a:pPr>
            <a:r>
              <a:rPr dirty="0" sz="5900">
                <a:solidFill>
                  <a:srgbClr val="ffc000"/>
                </a:solidFill>
                <a:latin typeface="FIRNFB+ArialMT"/>
                <a:cs typeface="FIRNFB+ArialMT"/>
              </a:rPr>
              <a:t>A</a:t>
            </a:r>
          </a:p>
          <a:p>
            <a:pPr marL="0" marR="0">
              <a:lnSpc>
                <a:spcPts val="5871"/>
              </a:lnSpc>
              <a:spcBef>
                <a:spcPts val="10528"/>
              </a:spcBef>
              <a:spcAft>
                <a:spcPts val="0"/>
              </a:spcAft>
            </a:pPr>
            <a:r>
              <a:rPr dirty="0" sz="5900">
                <a:solidFill>
                  <a:srgbClr val="ffc000"/>
                </a:solidFill>
                <a:latin typeface="FIRNFB+ArialMT"/>
                <a:cs typeface="FIRNFB+ArialMT"/>
              </a:rPr>
              <a:t>B</a:t>
            </a:r>
          </a:p>
          <a:p>
            <a:pPr marL="69214" marR="0">
              <a:lnSpc>
                <a:spcPts val="5871"/>
              </a:lnSpc>
              <a:spcBef>
                <a:spcPts val="10802"/>
              </a:spcBef>
              <a:spcAft>
                <a:spcPts val="0"/>
              </a:spcAft>
            </a:pPr>
            <a:r>
              <a:rPr dirty="0" sz="5900">
                <a:solidFill>
                  <a:srgbClr val="ffc000"/>
                </a:solidFill>
                <a:latin typeface="FIRNFB+ArialMT"/>
                <a:cs typeface="FIRNFB+ArialMT"/>
              </a:rPr>
              <a:t>C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679490" y="6268370"/>
            <a:ext cx="7329543" cy="72145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500"/>
              </a:lnSpc>
              <a:spcBef>
                <a:spcPts val="0"/>
              </a:spcBef>
              <a:spcAft>
                <a:spcPts val="0"/>
              </a:spcAft>
            </a:pPr>
            <a:r>
              <a:rPr dirty="0" sz="2400">
                <a:solidFill>
                  <a:srgbClr val="074b14"/>
                </a:solidFill>
                <a:latin typeface="DAHFPT+AvenirNextLTPro"/>
                <a:cs typeface="DAHFPT+AvenirNextLTPro"/>
              </a:rPr>
              <a:t>Hal</a:t>
            </a:r>
            <a:r>
              <a:rPr dirty="0" sz="2400" spc="1085">
                <a:solidFill>
                  <a:srgbClr val="074b14"/>
                </a:solidFill>
                <a:latin typeface="DAHFPT+AvenirNextLTPro"/>
                <a:cs typeface="DAHFPT+AvenirNextLTPro"/>
              </a:rPr>
              <a:t> </a:t>
            </a:r>
            <a:r>
              <a:rPr dirty="0" sz="2400">
                <a:solidFill>
                  <a:srgbClr val="074b14"/>
                </a:solidFill>
                <a:latin typeface="DAHFPT+AvenirNextLTPro"/>
                <a:cs typeface="DAHFPT+AvenirNextLTPro"/>
              </a:rPr>
              <a:t>ini</a:t>
            </a:r>
            <a:r>
              <a:rPr dirty="0" sz="2400" spc="1084">
                <a:solidFill>
                  <a:srgbClr val="074b14"/>
                </a:solidFill>
                <a:latin typeface="DAHFPT+AvenirNextLTPro"/>
                <a:cs typeface="DAHFPT+AvenirNextLTPro"/>
              </a:rPr>
              <a:t> </a:t>
            </a:r>
            <a:r>
              <a:rPr dirty="0" sz="2400">
                <a:solidFill>
                  <a:srgbClr val="074b14"/>
                </a:solidFill>
                <a:latin typeface="DAHFPT+AvenirNextLTPro"/>
                <a:cs typeface="DAHFPT+AvenirNextLTPro"/>
              </a:rPr>
              <a:t>bertujuan</a:t>
            </a:r>
            <a:r>
              <a:rPr dirty="0" sz="2400" spc="1078">
                <a:solidFill>
                  <a:srgbClr val="074b14"/>
                </a:solidFill>
                <a:latin typeface="DAHFPT+AvenirNextLTPro"/>
                <a:cs typeface="DAHFPT+AvenirNextLTPro"/>
              </a:rPr>
              <a:t> </a:t>
            </a:r>
            <a:r>
              <a:rPr dirty="0" sz="2400">
                <a:solidFill>
                  <a:srgbClr val="074b14"/>
                </a:solidFill>
                <a:latin typeface="DAHFPT+AvenirNextLTPro"/>
                <a:cs typeface="DAHFPT+AvenirNextLTPro"/>
              </a:rPr>
              <a:t>untuk</a:t>
            </a:r>
            <a:r>
              <a:rPr dirty="0" sz="2400" spc="1102">
                <a:solidFill>
                  <a:srgbClr val="074b14"/>
                </a:solidFill>
                <a:latin typeface="DAHFPT+AvenirNextLTPro"/>
                <a:cs typeface="DAHFPT+AvenirNextLTPro"/>
              </a:rPr>
              <a:t> </a:t>
            </a:r>
            <a:r>
              <a:rPr dirty="0" sz="2400">
                <a:solidFill>
                  <a:srgbClr val="074b14"/>
                </a:solidFill>
                <a:latin typeface="DAHFPT+AvenirNextLTPro"/>
                <a:cs typeface="DAHFPT+AvenirNextLTPro"/>
              </a:rPr>
              <a:t>menentukan</a:t>
            </a:r>
            <a:r>
              <a:rPr dirty="0" sz="2400" spc="1118">
                <a:solidFill>
                  <a:srgbClr val="074b14"/>
                </a:solidFill>
                <a:latin typeface="DAHFPT+AvenirNextLTPro"/>
                <a:cs typeface="DAHFPT+AvenirNextLTPro"/>
              </a:rPr>
              <a:t> </a:t>
            </a:r>
            <a:r>
              <a:rPr dirty="0" sz="2400">
                <a:solidFill>
                  <a:srgbClr val="074b14"/>
                </a:solidFill>
                <a:latin typeface="DAHFPT+AvenirNextLTPro"/>
                <a:cs typeface="DAHFPT+AvenirNextLTPro"/>
              </a:rPr>
              <a:t>keputusan</a:t>
            </a:r>
          </a:p>
          <a:p>
            <a:pPr marL="0" marR="0">
              <a:lnSpc>
                <a:spcPts val="2500"/>
              </a:lnSpc>
              <a:spcBef>
                <a:spcPts val="379"/>
              </a:spcBef>
              <a:spcAft>
                <a:spcPts val="0"/>
              </a:spcAft>
            </a:pPr>
            <a:r>
              <a:rPr dirty="0" sz="2400">
                <a:solidFill>
                  <a:srgbClr val="074b14"/>
                </a:solidFill>
                <a:latin typeface="DAHFPT+AvenirNextLTPro"/>
                <a:cs typeface="DAHFPT+AvenirNextLTPro"/>
              </a:rPr>
              <a:t>mana</a:t>
            </a:r>
            <a:r>
              <a:rPr dirty="0" sz="2400">
                <a:solidFill>
                  <a:srgbClr val="074b14"/>
                </a:solidFill>
                <a:latin typeface="DAHFPT+AvenirNextLTPro"/>
                <a:cs typeface="DAHFPT+AvenirNextLTPro"/>
              </a:rPr>
              <a:t> </a:t>
            </a:r>
            <a:r>
              <a:rPr dirty="0" sz="2400">
                <a:solidFill>
                  <a:srgbClr val="074b14"/>
                </a:solidFill>
                <a:latin typeface="DAHFPT+AvenirNextLTPro"/>
                <a:cs typeface="DAHFPT+AvenirNextLTPro"/>
              </a:rPr>
              <a:t>yang</a:t>
            </a:r>
            <a:r>
              <a:rPr dirty="0" sz="2400">
                <a:solidFill>
                  <a:srgbClr val="074b14"/>
                </a:solidFill>
                <a:latin typeface="DAHFPT+AvenirNextLTPro"/>
                <a:cs typeface="DAHFPT+AvenirNextLTPro"/>
              </a:rPr>
              <a:t> </a:t>
            </a:r>
            <a:r>
              <a:rPr dirty="0" sz="2400">
                <a:solidFill>
                  <a:srgbClr val="074b14"/>
                </a:solidFill>
                <a:latin typeface="DAHFPT+AvenirNextLTPro"/>
                <a:cs typeface="DAHFPT+AvenirNextLTPro"/>
              </a:rPr>
              <a:t>paling</a:t>
            </a:r>
            <a:r>
              <a:rPr dirty="0" sz="2400">
                <a:solidFill>
                  <a:srgbClr val="074b14"/>
                </a:solidFill>
                <a:latin typeface="DAHFPT+AvenirNextLTPro"/>
                <a:cs typeface="DAHFPT+AvenirNextLTPro"/>
              </a:rPr>
              <a:t> </a:t>
            </a:r>
            <a:r>
              <a:rPr dirty="0" sz="2400">
                <a:solidFill>
                  <a:srgbClr val="074b14"/>
                </a:solidFill>
                <a:latin typeface="DAHFPT+AvenirNextLTPro"/>
                <a:cs typeface="DAHFPT+AvenirNextLTPro"/>
              </a:rPr>
              <a:t>baik</a:t>
            </a:r>
            <a:r>
              <a:rPr dirty="0" sz="2400">
                <a:solidFill>
                  <a:srgbClr val="074b14"/>
                </a:solidFill>
                <a:latin typeface="DAHFPT+AvenirNextLTPro"/>
                <a:cs typeface="DAHFPT+AvenirNextLTPro"/>
              </a:rPr>
              <a:t> </a:t>
            </a:r>
            <a:r>
              <a:rPr dirty="0" sz="2400">
                <a:solidFill>
                  <a:srgbClr val="074b14"/>
                </a:solidFill>
                <a:latin typeface="DAHFPT+AvenirNextLTPro"/>
                <a:cs typeface="DAHFPT+AvenirNextLTPro"/>
              </a:rPr>
              <a:t>yang</a:t>
            </a:r>
            <a:r>
              <a:rPr dirty="0" sz="2400">
                <a:solidFill>
                  <a:srgbClr val="074b14"/>
                </a:solidFill>
                <a:latin typeface="DAHFPT+AvenirNextLTPro"/>
                <a:cs typeface="DAHFPT+AvenirNextLTPro"/>
              </a:rPr>
              <a:t> </a:t>
            </a:r>
            <a:r>
              <a:rPr dirty="0" sz="2400">
                <a:solidFill>
                  <a:srgbClr val="074b14"/>
                </a:solidFill>
                <a:latin typeface="DAHFPT+AvenirNextLTPro"/>
                <a:cs typeface="DAHFPT+AvenirNextLTPro"/>
              </a:rPr>
              <a:t>bisa</a:t>
            </a:r>
            <a:r>
              <a:rPr dirty="0" sz="2400">
                <a:solidFill>
                  <a:srgbClr val="074b14"/>
                </a:solidFill>
                <a:latin typeface="DAHFPT+AvenirNextLTPro"/>
                <a:cs typeface="DAHFPT+AvenirNextLTPro"/>
              </a:rPr>
              <a:t> </a:t>
            </a:r>
            <a:r>
              <a:rPr dirty="0" sz="2400">
                <a:solidFill>
                  <a:srgbClr val="074b14"/>
                </a:solidFill>
                <a:latin typeface="DAHFPT+AvenirNextLTPro"/>
                <a:cs typeface="DAHFPT+AvenirNextLTPro"/>
              </a:rPr>
              <a:t>diambil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2627652" y="8218454"/>
            <a:ext cx="7328658" cy="1087218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2500"/>
              </a:lnSpc>
              <a:spcBef>
                <a:spcPts val="0"/>
              </a:spcBef>
              <a:spcAft>
                <a:spcPts val="0"/>
              </a:spcAft>
            </a:pPr>
            <a:r>
              <a:rPr dirty="0" sz="2400">
                <a:solidFill>
                  <a:srgbClr val="074b14"/>
                </a:solidFill>
                <a:latin typeface="DAHFPT+AvenirNextLTPro"/>
                <a:cs typeface="DAHFPT+AvenirNextLTPro"/>
              </a:rPr>
              <a:t>Keputusan</a:t>
            </a:r>
            <a:r>
              <a:rPr dirty="0" sz="2400" spc="405">
                <a:solidFill>
                  <a:srgbClr val="074b14"/>
                </a:solidFill>
                <a:latin typeface="DAHFPT+AvenirNextLTPro"/>
                <a:cs typeface="DAHFPT+AvenirNextLTPro"/>
              </a:rPr>
              <a:t> </a:t>
            </a:r>
            <a:r>
              <a:rPr dirty="0" sz="2400">
                <a:solidFill>
                  <a:srgbClr val="074b14"/>
                </a:solidFill>
                <a:latin typeface="DAHFPT+AvenirNextLTPro"/>
                <a:cs typeface="DAHFPT+AvenirNextLTPro"/>
              </a:rPr>
              <a:t>yang</a:t>
            </a:r>
            <a:r>
              <a:rPr dirty="0" sz="2400" spc="448">
                <a:solidFill>
                  <a:srgbClr val="074b14"/>
                </a:solidFill>
                <a:latin typeface="DAHFPT+AvenirNextLTPro"/>
                <a:cs typeface="DAHFPT+AvenirNextLTPro"/>
              </a:rPr>
              <a:t> </a:t>
            </a:r>
            <a:r>
              <a:rPr dirty="0" sz="2400">
                <a:solidFill>
                  <a:srgbClr val="074b14"/>
                </a:solidFill>
                <a:latin typeface="DAHFPT+AvenirNextLTPro"/>
                <a:cs typeface="DAHFPT+AvenirNextLTPro"/>
              </a:rPr>
              <a:t>baik</a:t>
            </a:r>
            <a:r>
              <a:rPr dirty="0" sz="2400" spc="438">
                <a:solidFill>
                  <a:srgbClr val="074b14"/>
                </a:solidFill>
                <a:latin typeface="DAHFPT+AvenirNextLTPro"/>
                <a:cs typeface="DAHFPT+AvenirNextLTPro"/>
              </a:rPr>
              <a:t> </a:t>
            </a:r>
            <a:r>
              <a:rPr dirty="0" sz="2400">
                <a:solidFill>
                  <a:srgbClr val="074b14"/>
                </a:solidFill>
                <a:latin typeface="DAHFPT+AvenirNextLTPro"/>
                <a:cs typeface="DAHFPT+AvenirNextLTPro"/>
              </a:rPr>
              <a:t>adalah</a:t>
            </a:r>
            <a:r>
              <a:rPr dirty="0" sz="2400" spc="448">
                <a:solidFill>
                  <a:srgbClr val="074b14"/>
                </a:solidFill>
                <a:latin typeface="DAHFPT+AvenirNextLTPro"/>
                <a:cs typeface="DAHFPT+AvenirNextLTPro"/>
              </a:rPr>
              <a:t> </a:t>
            </a:r>
            <a:r>
              <a:rPr dirty="0" sz="2400">
                <a:solidFill>
                  <a:srgbClr val="074b14"/>
                </a:solidFill>
                <a:latin typeface="DAHFPT+AvenirNextLTPro"/>
                <a:cs typeface="DAHFPT+AvenirNextLTPro"/>
              </a:rPr>
              <a:t>keputusan</a:t>
            </a:r>
            <a:r>
              <a:rPr dirty="0" sz="2400" spc="430">
                <a:solidFill>
                  <a:srgbClr val="074b14"/>
                </a:solidFill>
                <a:latin typeface="DAHFPT+AvenirNextLTPro"/>
                <a:cs typeface="DAHFPT+AvenirNextLTPro"/>
              </a:rPr>
              <a:t> </a:t>
            </a:r>
            <a:r>
              <a:rPr dirty="0" sz="2400">
                <a:solidFill>
                  <a:srgbClr val="074b14"/>
                </a:solidFill>
                <a:latin typeface="DAHFPT+AvenirNextLTPro"/>
                <a:cs typeface="DAHFPT+AvenirNextLTPro"/>
              </a:rPr>
              <a:t>yang</a:t>
            </a:r>
            <a:r>
              <a:rPr dirty="0" sz="2400" spc="448">
                <a:solidFill>
                  <a:srgbClr val="074b14"/>
                </a:solidFill>
                <a:latin typeface="DAHFPT+AvenirNextLTPro"/>
                <a:cs typeface="DAHFPT+AvenirNextLTPro"/>
              </a:rPr>
              <a:t> </a:t>
            </a:r>
            <a:r>
              <a:rPr dirty="0" sz="2400">
                <a:solidFill>
                  <a:srgbClr val="074b14"/>
                </a:solidFill>
                <a:latin typeface="DAHFPT+AvenirNextLTPro"/>
                <a:cs typeface="DAHFPT+AvenirNextLTPro"/>
              </a:rPr>
              <a:t>bisa</a:t>
            </a:r>
          </a:p>
          <a:p>
            <a:pPr marL="0" marR="0">
              <a:lnSpc>
                <a:spcPts val="2500"/>
              </a:lnSpc>
              <a:spcBef>
                <a:spcPts val="379"/>
              </a:spcBef>
              <a:spcAft>
                <a:spcPts val="0"/>
              </a:spcAft>
            </a:pPr>
            <a:r>
              <a:rPr dirty="0" sz="2400">
                <a:solidFill>
                  <a:srgbClr val="074b14"/>
                </a:solidFill>
                <a:latin typeface="DAHFPT+AvenirNextLTPro"/>
                <a:cs typeface="DAHFPT+AvenirNextLTPro"/>
              </a:rPr>
              <a:t>diterima</a:t>
            </a:r>
            <a:r>
              <a:rPr dirty="0" sz="2400" spc="40">
                <a:solidFill>
                  <a:srgbClr val="074b14"/>
                </a:solidFill>
                <a:latin typeface="DAHFPT+AvenirNextLTPro"/>
                <a:cs typeface="DAHFPT+AvenirNextLTPro"/>
              </a:rPr>
              <a:t> </a:t>
            </a:r>
            <a:r>
              <a:rPr dirty="0" sz="2400">
                <a:solidFill>
                  <a:srgbClr val="074b14"/>
                </a:solidFill>
                <a:latin typeface="DAHFPT+AvenirNextLTPro"/>
                <a:cs typeface="DAHFPT+AvenirNextLTPro"/>
              </a:rPr>
              <a:t>oleh</a:t>
            </a:r>
            <a:r>
              <a:rPr dirty="0" sz="2400" spc="23">
                <a:solidFill>
                  <a:srgbClr val="074b14"/>
                </a:solidFill>
                <a:latin typeface="DAHFPT+AvenirNextLTPro"/>
                <a:cs typeface="DAHFPT+AvenirNextLTPro"/>
              </a:rPr>
              <a:t> </a:t>
            </a:r>
            <a:r>
              <a:rPr dirty="0" sz="2400">
                <a:solidFill>
                  <a:srgbClr val="074b14"/>
                </a:solidFill>
                <a:latin typeface="DAHFPT+AvenirNextLTPro"/>
                <a:cs typeface="DAHFPT+AvenirNextLTPro"/>
              </a:rPr>
              <a:t>semua</a:t>
            </a:r>
            <a:r>
              <a:rPr dirty="0" sz="2400" spc="44">
                <a:solidFill>
                  <a:srgbClr val="074b14"/>
                </a:solidFill>
                <a:latin typeface="DAHFPT+AvenirNextLTPro"/>
                <a:cs typeface="DAHFPT+AvenirNextLTPro"/>
              </a:rPr>
              <a:t> </a:t>
            </a:r>
            <a:r>
              <a:rPr dirty="0" sz="2400">
                <a:solidFill>
                  <a:srgbClr val="074b14"/>
                </a:solidFill>
                <a:latin typeface="DAHFPT+AvenirNextLTPro"/>
                <a:cs typeface="DAHFPT+AvenirNextLTPro"/>
              </a:rPr>
              <a:t>level</a:t>
            </a:r>
            <a:r>
              <a:rPr dirty="0" sz="2400" spc="30">
                <a:solidFill>
                  <a:srgbClr val="074b14"/>
                </a:solidFill>
                <a:latin typeface="DAHFPT+AvenirNextLTPro"/>
                <a:cs typeface="DAHFPT+AvenirNextLTPro"/>
              </a:rPr>
              <a:t> </a:t>
            </a:r>
            <a:r>
              <a:rPr dirty="0" sz="2400">
                <a:solidFill>
                  <a:srgbClr val="074b14"/>
                </a:solidFill>
                <a:latin typeface="DAHFPT+AvenirNextLTPro"/>
                <a:cs typeface="DAHFPT+AvenirNextLTPro"/>
              </a:rPr>
              <a:t>manajemen</a:t>
            </a:r>
            <a:r>
              <a:rPr dirty="0" sz="2400" spc="69">
                <a:solidFill>
                  <a:srgbClr val="074b14"/>
                </a:solidFill>
                <a:latin typeface="DAHFPT+AvenirNextLTPro"/>
                <a:cs typeface="DAHFPT+AvenirNextLTPro"/>
              </a:rPr>
              <a:t> </a:t>
            </a:r>
            <a:r>
              <a:rPr dirty="0" sz="2400">
                <a:solidFill>
                  <a:srgbClr val="074b14"/>
                </a:solidFill>
                <a:latin typeface="DAHFPT+AvenirNextLTPro"/>
                <a:cs typeface="DAHFPT+AvenirNextLTPro"/>
              </a:rPr>
              <a:t>dan</a:t>
            </a:r>
            <a:r>
              <a:rPr dirty="0" sz="2400" spc="28">
                <a:solidFill>
                  <a:srgbClr val="074b14"/>
                </a:solidFill>
                <a:latin typeface="DAHFPT+AvenirNextLTPro"/>
                <a:cs typeface="DAHFPT+AvenirNextLTPro"/>
              </a:rPr>
              <a:t> </a:t>
            </a:r>
            <a:r>
              <a:rPr dirty="0" sz="2400">
                <a:solidFill>
                  <a:srgbClr val="074b14"/>
                </a:solidFill>
                <a:latin typeface="DAHFPT+AvenirNextLTPro"/>
                <a:cs typeface="DAHFPT+AvenirNextLTPro"/>
              </a:rPr>
              <a:t>memiliki</a:t>
            </a:r>
          </a:p>
          <a:p>
            <a:pPr marL="0" marR="0">
              <a:lnSpc>
                <a:spcPts val="2500"/>
              </a:lnSpc>
              <a:spcBef>
                <a:spcPts val="379"/>
              </a:spcBef>
              <a:spcAft>
                <a:spcPts val="0"/>
              </a:spcAft>
            </a:pPr>
            <a:r>
              <a:rPr dirty="0" sz="2400">
                <a:solidFill>
                  <a:srgbClr val="074b14"/>
                </a:solidFill>
                <a:latin typeface="DAHFPT+AvenirNextLTPro"/>
                <a:cs typeface="DAHFPT+AvenirNextLTPro"/>
              </a:rPr>
              <a:t>resiko</a:t>
            </a:r>
            <a:r>
              <a:rPr dirty="0" sz="2400">
                <a:solidFill>
                  <a:srgbClr val="074b14"/>
                </a:solidFill>
                <a:latin typeface="DAHFPT+AvenirNextLTPro"/>
                <a:cs typeface="DAHFPT+AvenirNextLTPro"/>
              </a:rPr>
              <a:t> </a:t>
            </a:r>
            <a:r>
              <a:rPr dirty="0" sz="2400">
                <a:solidFill>
                  <a:srgbClr val="074b14"/>
                </a:solidFill>
                <a:latin typeface="DAHFPT+AvenirNextLTPro"/>
                <a:cs typeface="DAHFPT+AvenirNextLTPro"/>
              </a:rPr>
              <a:t>yang</a:t>
            </a:r>
            <a:r>
              <a:rPr dirty="0" sz="2400">
                <a:solidFill>
                  <a:srgbClr val="074b14"/>
                </a:solidFill>
                <a:latin typeface="DAHFPT+AvenirNextLTPro"/>
                <a:cs typeface="DAHFPT+AvenirNextLTPro"/>
              </a:rPr>
              <a:t> </a:t>
            </a:r>
            <a:r>
              <a:rPr dirty="0" sz="2400">
                <a:solidFill>
                  <a:srgbClr val="074b14"/>
                </a:solidFill>
                <a:latin typeface="DAHFPT+AvenirNextLTPro"/>
                <a:cs typeface="DAHFPT+AvenirNextLTPro"/>
              </a:rPr>
              <a:t>paling</a:t>
            </a:r>
            <a:r>
              <a:rPr dirty="0" sz="2400">
                <a:solidFill>
                  <a:srgbClr val="074b14"/>
                </a:solidFill>
                <a:latin typeface="DAHFPT+AvenirNextLTPro"/>
                <a:cs typeface="DAHFPT+AvenirNextLTPro"/>
              </a:rPr>
              <a:t> </a:t>
            </a:r>
            <a:r>
              <a:rPr dirty="0" sz="2400">
                <a:solidFill>
                  <a:srgbClr val="074b14"/>
                </a:solidFill>
                <a:latin typeface="DAHFPT+AvenirNextLTPro"/>
                <a:cs typeface="DAHFPT+AvenirNextLTPro"/>
              </a:rPr>
              <a:t>minimal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626755" y="3390097"/>
            <a:ext cx="8692925" cy="1818233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6216"/>
              </a:lnSpc>
              <a:spcBef>
                <a:spcPts val="0"/>
              </a:spcBef>
              <a:spcAft>
                <a:spcPts val="0"/>
              </a:spcAft>
            </a:pPr>
            <a:r>
              <a:rPr dirty="0" sz="6000" b="1">
                <a:solidFill>
                  <a:srgbClr val="006c31"/>
                </a:solidFill>
                <a:latin typeface="DAATRS+AvenirNextLTPro-Bold"/>
                <a:cs typeface="DAATRS+AvenirNextLTPro-Bold"/>
              </a:rPr>
              <a:t>TAHAP</a:t>
            </a:r>
            <a:r>
              <a:rPr dirty="0" sz="6000" b="1">
                <a:solidFill>
                  <a:srgbClr val="006c31"/>
                </a:solidFill>
                <a:latin typeface="DAATRS+AvenirNextLTPro-Bold"/>
                <a:cs typeface="DAATRS+AvenirNextLTPro-Bold"/>
              </a:rPr>
              <a:t> </a:t>
            </a:r>
            <a:r>
              <a:rPr dirty="0" sz="6000" b="1">
                <a:solidFill>
                  <a:srgbClr val="006c31"/>
                </a:solidFill>
                <a:latin typeface="DAATRS+AvenirNextLTPro-Bold"/>
                <a:cs typeface="DAATRS+AvenirNextLTPro-Bold"/>
              </a:rPr>
              <a:t>PENGAMBILAN</a:t>
            </a:r>
          </a:p>
          <a:p>
            <a:pPr marL="0" marR="0">
              <a:lnSpc>
                <a:spcPts val="6216"/>
              </a:lnSpc>
              <a:spcBef>
                <a:spcPts val="1583"/>
              </a:spcBef>
              <a:spcAft>
                <a:spcPts val="0"/>
              </a:spcAft>
            </a:pPr>
            <a:r>
              <a:rPr dirty="0" sz="6000" b="1">
                <a:solidFill>
                  <a:srgbClr val="006c31"/>
                </a:solidFill>
                <a:latin typeface="DAATRS+AvenirNextLTPro-Bold"/>
                <a:cs typeface="DAATRS+AvenirNextLTPro-Bold"/>
              </a:rPr>
              <a:t>KEPUTUSAN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961855" y="2947982"/>
            <a:ext cx="6517490" cy="4564992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7223"/>
              </a:lnSpc>
              <a:spcBef>
                <a:spcPts val="0"/>
              </a:spcBef>
              <a:spcAft>
                <a:spcPts val="0"/>
              </a:spcAft>
            </a:pPr>
            <a:r>
              <a:rPr dirty="0" sz="13150" b="1">
                <a:solidFill>
                  <a:srgbClr val="ffffff"/>
                </a:solidFill>
                <a:latin typeface="HVEIHM+Mont-Bold"/>
                <a:cs typeface="HVEIHM+Mont-Bold"/>
              </a:rPr>
              <a:t>TERIMA</a:t>
            </a:r>
          </a:p>
          <a:p>
            <a:pPr marL="648713" marR="0">
              <a:lnSpc>
                <a:spcPts val="17223"/>
              </a:lnSpc>
              <a:spcBef>
                <a:spcPts val="1197"/>
              </a:spcBef>
              <a:spcAft>
                <a:spcPts val="0"/>
              </a:spcAft>
            </a:pPr>
            <a:r>
              <a:rPr dirty="0" sz="13150" b="1">
                <a:solidFill>
                  <a:srgbClr val="ffffff"/>
                </a:solidFill>
                <a:latin typeface="HVEIHM+Mont-Bold"/>
                <a:cs typeface="HVEIHM+Mont-Bold"/>
              </a:rPr>
              <a:t>KASIH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PresentationFormat>On-screen Show (4:3)</PresentationFormat>
  <ScaleCrop>false</ScaleCrop>
  <LinksUpToDate>false</LinksUpToDate>
  <SharedDoc>false</SharedDoc>
  <HyperlinksChanged>false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PowerPoint</dc:title>
  <cp:revision>1</cp:revision>
  <dcterms:modified xsi:type="dcterms:W3CDTF">2023-08-24T21:01:51-05:00</dcterms:modified>
</cp:coreProperties>
</file>