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notesMasterIdLst>
    <p:notesMasterId r:id="rId15"/>
  </p:notesMasterIdLst>
  <p:sldIdLst>
    <p:sldId id="256" r:id="rId4"/>
    <p:sldId id="317" r:id="rId5"/>
    <p:sldId id="313" r:id="rId6"/>
    <p:sldId id="308" r:id="rId7"/>
    <p:sldId id="315" r:id="rId8"/>
    <p:sldId id="314" r:id="rId9"/>
    <p:sldId id="320" r:id="rId10"/>
    <p:sldId id="321" r:id="rId11"/>
    <p:sldId id="322" r:id="rId12"/>
    <p:sldId id="316" r:id="rId13"/>
    <p:sldId id="302" r:id="rId14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4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B4EA"/>
    <a:srgbClr val="98DFBB"/>
    <a:srgbClr val="9AD3E9"/>
    <a:srgbClr val="F8B2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7" d="100"/>
          <a:sy n="97" d="100"/>
        </p:scale>
        <p:origin x="2004" y="900"/>
      </p:cViewPr>
      <p:guideLst>
        <p:guide orient="horz" pos="184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FE4780-4742-4AF7-B9F6-29387D06C872}" type="datetimeFigureOut">
              <a:rPr lang="ko-KR" altLang="en-US" smtClean="0"/>
              <a:t>2019-06-18</a:t>
            </a:fld>
            <a:endParaRPr lang="ko-KR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ko-KR"/>
              <a:t>Click to edit Master text styles</a:t>
            </a:r>
          </a:p>
          <a:p>
            <a:pPr lvl="1"/>
            <a:r>
              <a:rPr lang="en-US" altLang="ko-KR"/>
              <a:t>Second level</a:t>
            </a:r>
          </a:p>
          <a:p>
            <a:pPr lvl="2"/>
            <a:r>
              <a:rPr lang="en-US" altLang="ko-KR"/>
              <a:t>Third level</a:t>
            </a:r>
          </a:p>
          <a:p>
            <a:pPr lvl="3"/>
            <a:r>
              <a:rPr lang="en-US" altLang="ko-KR"/>
              <a:t>Fourth level</a:t>
            </a:r>
          </a:p>
          <a:p>
            <a:pPr lvl="4"/>
            <a:r>
              <a:rPr lang="en-US" altLang="ko-KR"/>
              <a:t>Fifth level</a:t>
            </a:r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0E160-F603-41F3-A192-DC95957721C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1441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0E160-F603-41F3-A192-DC95957721C3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6819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923928" y="2643759"/>
            <a:ext cx="5220072" cy="1080120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sz="3600" dirty="0">
                <a:ea typeface="맑은 고딕" pitchFamily="50" charset="-127"/>
              </a:rPr>
              <a:t>FREE PPT 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923928" y="3723878"/>
            <a:ext cx="5219924" cy="504056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INSTERT THE TITLE OF YOUR </a:t>
            </a:r>
          </a:p>
          <a:p>
            <a:pPr lvl="0"/>
            <a:r>
              <a:rPr lang="en-US" altLang="ko-KR" dirty="0"/>
              <a:t>PRESENTATION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E:\002-KIMS BUSINESS\007-02-Googleslidesppt\02-GSppt-Contents-Kim\20170215\03-abs\item03-p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07971">
            <a:off x="2873932" y="156273"/>
            <a:ext cx="1587121" cy="151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E:\002-KIMS BUSINESS\007-02-Googleslidesppt\02-GSppt-Contents-Kim\20170215\03-abs\item03-p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27839">
            <a:off x="3005459" y="3443641"/>
            <a:ext cx="1587121" cy="151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E:\002-KIMS BUSINESS\007-02-Googleslidesppt\02-GSppt-Contents-Kim\20170215\03-abs\item03-p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14606">
            <a:off x="1967897" y="2192112"/>
            <a:ext cx="1587121" cy="151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E:\002-KIMS BUSINESS\007-02-Googleslidesppt\02-GSppt-Contents-Kim\20170215\03-abs\item03-p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62721" flipH="1">
            <a:off x="2110757" y="805096"/>
            <a:ext cx="1587121" cy="151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E:\002-KIMS BUSINESS\007-02-Googleslidesppt\02-GSppt-Contents-Kim\20170215\03-abs\item03-p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64253" flipH="1">
            <a:off x="3934583" y="142673"/>
            <a:ext cx="1587121" cy="151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E:\002-KIMS BUSINESS\007-02-Googleslidesppt\02-GSppt-Contents-Kim\20170215\03-abs\item03-p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64798">
            <a:off x="5618205" y="2384716"/>
            <a:ext cx="1587121" cy="151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E:\002-KIMS BUSINESS\007-02-Googleslidesppt\02-GSppt-Contents-Kim\20170215\03-abs\item03-p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74931">
            <a:off x="5463157" y="736150"/>
            <a:ext cx="1587121" cy="151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E:\002-KIMS BUSINESS\007-02-Googleslidesppt\02-GSppt-Contents-Kim\20170215\03-abs\item03-p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29549">
            <a:off x="4788024" y="3370715"/>
            <a:ext cx="1587121" cy="151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 userDrawn="1"/>
        </p:nvGrpSpPr>
        <p:grpSpPr>
          <a:xfrm>
            <a:off x="2254580" y="248388"/>
            <a:ext cx="4634840" cy="4646724"/>
            <a:chOff x="1115616" y="1275607"/>
            <a:chExt cx="2585656" cy="2592286"/>
          </a:xfrm>
        </p:grpSpPr>
        <p:pic>
          <p:nvPicPr>
            <p:cNvPr id="5" name="Picture 2" descr="E:\002-KIMS BUSINESS\007-02-Googleslidesppt\02-GSppt-Contents-Kim\20170215\03-abs\item01-png.png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1275607"/>
              <a:ext cx="2585656" cy="2592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Oval 5"/>
            <p:cNvSpPr/>
            <p:nvPr userDrawn="1"/>
          </p:nvSpPr>
          <p:spPr>
            <a:xfrm>
              <a:off x="1595313" y="1758619"/>
              <a:ext cx="1626263" cy="162626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38100" dir="18900000">
                <a:prstClr val="black">
                  <a:alpha val="29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+mn-lt"/>
              </a:endParaRPr>
            </a:p>
          </p:txBody>
        </p:sp>
      </p:grp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03848" y="2101602"/>
            <a:ext cx="2736303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3203700" y="2677666"/>
            <a:ext cx="2736303" cy="43204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</a:t>
            </a:r>
          </a:p>
          <a:p>
            <a:pPr lvl="0"/>
            <a:r>
              <a:rPr lang="en-US" altLang="ko-KR" dirty="0"/>
              <a:t>of your subtitle Here</a:t>
            </a:r>
          </a:p>
        </p:txBody>
      </p:sp>
      <p:pic>
        <p:nvPicPr>
          <p:cNvPr id="2050" name="Picture 2" descr="E:\002-KIMS BUSINESS\007-02-Googleslidesppt\02-GSppt-Contents-Kim\20170215\03-abs\item03-p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"/>
            <a:ext cx="1587121" cy="151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002-KIMS BUSINESS\007-02-Googleslidesppt\02-GSppt-Contents-Kim\20170215\03-abs\item02-png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3624792"/>
            <a:ext cx="1407408" cy="151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2843808" y="377122"/>
            <a:ext cx="3456384" cy="3465247"/>
            <a:chOff x="1115616" y="1275607"/>
            <a:chExt cx="2585656" cy="2592286"/>
          </a:xfrm>
        </p:grpSpPr>
        <p:pic>
          <p:nvPicPr>
            <p:cNvPr id="5" name="Picture 2" descr="E:\002-KIMS BUSINESS\007-02-Googleslidesppt\02-GSppt-Contents-Kim\20170215\03-abs\item01-png.png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1275607"/>
              <a:ext cx="2585656" cy="2592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Oval 5"/>
            <p:cNvSpPr/>
            <p:nvPr userDrawn="1"/>
          </p:nvSpPr>
          <p:spPr>
            <a:xfrm>
              <a:off x="1796376" y="1959682"/>
              <a:ext cx="1224136" cy="12241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38100" dir="18900000">
                <a:prstClr val="black">
                  <a:alpha val="29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829098" y="3829794"/>
            <a:ext cx="3456384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Welcome!!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828950" y="4443958"/>
            <a:ext cx="3456384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376203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290409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863568" y="1599822"/>
            <a:ext cx="1440000" cy="144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842131" y="1597374"/>
            <a:ext cx="1440000" cy="144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834733" y="1597374"/>
            <a:ext cx="1440000" cy="144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827011" y="1599822"/>
            <a:ext cx="1440000" cy="144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Block Arc 1"/>
          <p:cNvSpPr/>
          <p:nvPr userDrawn="1"/>
        </p:nvSpPr>
        <p:spPr>
          <a:xfrm>
            <a:off x="683568" y="1419822"/>
            <a:ext cx="1800000" cy="1800000"/>
          </a:xfrm>
          <a:prstGeom prst="blockArc">
            <a:avLst>
              <a:gd name="adj1" fmla="val 10800000"/>
              <a:gd name="adj2" fmla="val 94979"/>
              <a:gd name="adj3" fmla="val 540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Block Arc 11"/>
          <p:cNvSpPr/>
          <p:nvPr userDrawn="1"/>
        </p:nvSpPr>
        <p:spPr>
          <a:xfrm>
            <a:off x="2671382" y="1419822"/>
            <a:ext cx="1800000" cy="1800000"/>
          </a:xfrm>
          <a:prstGeom prst="blockArc">
            <a:avLst>
              <a:gd name="adj1" fmla="val 10800000"/>
              <a:gd name="adj2" fmla="val 94979"/>
              <a:gd name="adj3" fmla="val 540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3" name="Block Arc 12"/>
          <p:cNvSpPr/>
          <p:nvPr userDrawn="1"/>
        </p:nvSpPr>
        <p:spPr>
          <a:xfrm>
            <a:off x="4659196" y="1419822"/>
            <a:ext cx="1800000" cy="1800000"/>
          </a:xfrm>
          <a:prstGeom prst="blockArc">
            <a:avLst>
              <a:gd name="adj1" fmla="val 10800000"/>
              <a:gd name="adj2" fmla="val 94979"/>
              <a:gd name="adj3" fmla="val 540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Block Arc 13"/>
          <p:cNvSpPr/>
          <p:nvPr userDrawn="1"/>
        </p:nvSpPr>
        <p:spPr>
          <a:xfrm>
            <a:off x="6647011" y="1419822"/>
            <a:ext cx="1800000" cy="1800000"/>
          </a:xfrm>
          <a:prstGeom prst="blockArc">
            <a:avLst>
              <a:gd name="adj1" fmla="val 10800000"/>
              <a:gd name="adj2" fmla="val 94979"/>
              <a:gd name="adj3" fmla="val 540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xmlns="" id="{EDBECCA6-8618-46C3-A8D4-3B6399CCEF8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xmlns="" id="{1D40A599-6D66-4DC9-82BB-52C171B56B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33499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354008" y="1131589"/>
            <a:ext cx="2849840" cy="3649171"/>
            <a:chOff x="354008" y="1131589"/>
            <a:chExt cx="2849840" cy="3649171"/>
          </a:xfrm>
        </p:grpSpPr>
        <p:sp>
          <p:nvSpPr>
            <p:cNvPr id="6" name="Rounded Rectangle 5"/>
            <p:cNvSpPr/>
            <p:nvPr/>
          </p:nvSpPr>
          <p:spPr>
            <a:xfrm>
              <a:off x="354008" y="1131589"/>
              <a:ext cx="2849840" cy="3649171"/>
            </a:xfrm>
            <a:prstGeom prst="roundRect">
              <a:avLst>
                <a:gd name="adj" fmla="val 396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31932" y="1347500"/>
              <a:ext cx="108520" cy="32404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Half Frame 11"/>
            <p:cNvSpPr/>
            <p:nvPr/>
          </p:nvSpPr>
          <p:spPr>
            <a:xfrm rot="5400000">
              <a:off x="2592642" y="1238201"/>
              <a:ext cx="502331" cy="502331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2771800" y="1404764"/>
            <a:ext cx="6372200" cy="30243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xmlns="" id="{A6C3AF05-0B8F-485E-983F-1B40340199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xmlns="" id="{D183D1CC-DF98-45E3-B7CE-601603E40D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919319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0"/>
            <a:ext cx="3059832" cy="219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084000" y="2947500"/>
            <a:ext cx="3060000" cy="219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4479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28392" y="0"/>
            <a:ext cx="2123728" cy="32198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020272" y="1923678"/>
            <a:ext cx="2123728" cy="32198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802514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717858" y="1275606"/>
            <a:ext cx="2448545" cy="202405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339542" y="1275606"/>
            <a:ext cx="2448273" cy="202405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960954" y="1275606"/>
            <a:ext cx="2448273" cy="202405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xmlns="" id="{DDA4CE02-F7F3-4BCD-B8DB-4DFD03965E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xmlns="" id="{39A54B34-6F96-4E3E-B72E-E680E3CE27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483997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Fullppt\005-PNG이미지\모니터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286" y="1275606"/>
            <a:ext cx="2923753" cy="251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Fullppt\005-PNG이미지\모니터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646" y="1275606"/>
            <a:ext cx="2923753" cy="251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582656" y="1374406"/>
            <a:ext cx="2700000" cy="15848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820964" y="1374406"/>
            <a:ext cx="2736000" cy="158483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xmlns="" id="{2F3CBFE9-6225-4EAB-9415-3558F6BE9A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xmlns="" id="{9E9189EF-3C10-45A2-8749-4187192ACE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730894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nut 3"/>
          <p:cNvSpPr/>
          <p:nvPr userDrawn="1"/>
        </p:nvSpPr>
        <p:spPr>
          <a:xfrm>
            <a:off x="2847111" y="1179745"/>
            <a:ext cx="3401564" cy="3401564"/>
          </a:xfrm>
          <a:prstGeom prst="donut">
            <a:avLst>
              <a:gd name="adj" fmla="val 135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5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225" y="1079005"/>
            <a:ext cx="3373328" cy="408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3566328" y="1217153"/>
            <a:ext cx="1945465" cy="30051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xmlns="" id="{9B4F25E9-AA8C-4BD3-BF1F-56D20DF8DD5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xmlns="" id="{840BDE80-4E1C-47DE-8168-381888FDC3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2192049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213800" y="2230378"/>
            <a:ext cx="4930200" cy="47357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213800" y="2703954"/>
            <a:ext cx="493020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2" descr="E:\002-KIMS BUSINESS\007-02-Googleslidesppt\02-GSppt-Contents-Kim\20170215\03-abs\item01-p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39" y="3651870"/>
            <a:ext cx="1013895" cy="1016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E:\002-KIMS BUSINESS\007-02-Googleslidesppt\02-GSppt-Contents-Kim\20170215\03-abs\item01-png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950740"/>
            <a:ext cx="648072" cy="649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E:\002-KIMS BUSINESS\007-02-Googleslidesppt\02-GSppt-Contents-Kim\20170215\03-abs\item01-png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19818"/>
            <a:ext cx="442142" cy="443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E:\002-KIMS BUSINESS\007-02-Googleslidesppt\02-GSppt-Contents-Kim\20170215\03-abs\item01-png.pn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779200"/>
            <a:ext cx="360040" cy="360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 userDrawn="1"/>
        </p:nvGrpSpPr>
        <p:grpSpPr>
          <a:xfrm>
            <a:off x="1115616" y="1275607"/>
            <a:ext cx="2585656" cy="2592286"/>
            <a:chOff x="1115616" y="1275607"/>
            <a:chExt cx="2585656" cy="2592286"/>
          </a:xfrm>
        </p:grpSpPr>
        <p:pic>
          <p:nvPicPr>
            <p:cNvPr id="1026" name="Picture 2" descr="E:\002-KIMS BUSINESS\007-02-Googleslidesppt\02-GSppt-Contents-Kim\20170215\03-abs\item01-png.png"/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1275607"/>
              <a:ext cx="2585656" cy="2592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Oval 1"/>
            <p:cNvSpPr/>
            <p:nvPr userDrawn="1"/>
          </p:nvSpPr>
          <p:spPr>
            <a:xfrm>
              <a:off x="1796376" y="1959682"/>
              <a:ext cx="1224136" cy="12241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38100" dir="18900000">
                <a:prstClr val="black">
                  <a:alpha val="29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1027" name="Picture 3" descr="E:\002-KIMS BUSINESS\007-02-Googleslidesppt\02-GSppt-Contents-Kim\20170215\03-abs\item02-png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578808"/>
            <a:ext cx="1475656" cy="1592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E:\002-KIMS BUSINESS\007-02-Googleslidesppt\02-GSppt-Contents-Kim\20170215\03-abs\item02-png.pn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226854" y="-51527"/>
            <a:ext cx="879830" cy="949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2" r:id="rId3"/>
    <p:sldLayoutId id="2147483652" r:id="rId4"/>
    <p:sldLayoutId id="2147483661" r:id="rId5"/>
    <p:sldLayoutId id="2147483656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.wav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jpg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audio" Target="../media/audio1.wav"/><Relationship Id="rId4" Type="http://schemas.openxmlformats.org/officeDocument/2006/relationships/image" Target="../media/image1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1.wav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1.wav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1.wav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1.wav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1.wav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248" y="1333500"/>
            <a:ext cx="3120172" cy="2992192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121840" y="1455626"/>
            <a:ext cx="4139952" cy="2088232"/>
          </a:xfrm>
        </p:spPr>
        <p:txBody>
          <a:bodyPr/>
          <a:lstStyle/>
          <a:p>
            <a:pPr lvl="0"/>
            <a:endParaRPr lang="id-ID" altLang="ko-KR" dirty="0" smtClean="0">
              <a:ea typeface="맑은 고딕" pitchFamily="50" charset="-127"/>
            </a:endParaRPr>
          </a:p>
          <a:p>
            <a:pPr lvl="0"/>
            <a:r>
              <a:rPr lang="id-ID" altLang="ko-KR" sz="2800" dirty="0" smtClean="0">
                <a:ea typeface="맑은 고딕" pitchFamily="50" charset="-127"/>
              </a:rPr>
              <a:t>HAKIKAT</a:t>
            </a:r>
          </a:p>
          <a:p>
            <a:pPr lvl="0"/>
            <a:r>
              <a:rPr lang="id-ID" altLang="ko-KR" sz="2800" dirty="0" smtClean="0">
                <a:ea typeface="맑은 고딕" pitchFamily="50" charset="-127"/>
              </a:rPr>
              <a:t>PENDIDIKAN </a:t>
            </a:r>
            <a:r>
              <a:rPr lang="id-ID" altLang="ko-KR" sz="2800" dirty="0" smtClean="0">
                <a:ea typeface="맑은 고딕" pitchFamily="50" charset="-127"/>
              </a:rPr>
              <a:t>KEWARGANEGARAAN</a:t>
            </a:r>
            <a:endParaRPr lang="en-US" altLang="ko-KR" sz="2800" dirty="0" smtClean="0">
              <a:ea typeface="맑은 고딕" pitchFamily="50" charset="-127"/>
            </a:endParaRPr>
          </a:p>
          <a:p>
            <a:pPr lvl="0"/>
            <a:endParaRPr lang="en-US" altLang="ko-KR" sz="2800" dirty="0">
              <a:ea typeface="맑은 고딕" pitchFamily="50" charset="-127"/>
            </a:endParaRPr>
          </a:p>
          <a:p>
            <a:pPr lvl="0"/>
            <a:endParaRPr lang="en-US" altLang="ko-KR" sz="2800" dirty="0" smtClean="0">
              <a:ea typeface="맑은 고딕" pitchFamily="50" charset="-127"/>
            </a:endParaRPr>
          </a:p>
          <a:p>
            <a:pPr lvl="0"/>
            <a:endParaRPr lang="en-US" altLang="ko-KR" sz="2800" dirty="0"/>
          </a:p>
        </p:txBody>
      </p:sp>
      <p:grpSp>
        <p:nvGrpSpPr>
          <p:cNvPr id="6" name="Group 5"/>
          <p:cNvGrpSpPr/>
          <p:nvPr/>
        </p:nvGrpSpPr>
        <p:grpSpPr>
          <a:xfrm>
            <a:off x="5057143" y="1296519"/>
            <a:ext cx="129393" cy="1440160"/>
            <a:chOff x="3424672" y="2643758"/>
            <a:chExt cx="283232" cy="1584176"/>
          </a:xfrm>
        </p:grpSpPr>
        <p:sp>
          <p:nvSpPr>
            <p:cNvPr id="7" name="Rectangle 6"/>
            <p:cNvSpPr/>
            <p:nvPr userDrawn="1"/>
          </p:nvSpPr>
          <p:spPr>
            <a:xfrm>
              <a:off x="3635896" y="2643758"/>
              <a:ext cx="72008" cy="15841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3565490" y="2643758"/>
              <a:ext cx="72007" cy="158417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3495081" y="2643758"/>
              <a:ext cx="72007" cy="158417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3424672" y="2643758"/>
              <a:ext cx="72008" cy="158417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AutoShape 2" descr="Image result for logo unsri h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3" name="AutoShape 4" descr="Image result for logo unsri h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60" y="-36981"/>
            <a:ext cx="1190625" cy="133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441855" y="3789290"/>
            <a:ext cx="4680520" cy="1677097"/>
          </a:xfrm>
        </p:spPr>
        <p:txBody>
          <a:bodyPr/>
          <a:lstStyle/>
          <a:p>
            <a:pPr lvl="0"/>
            <a:endParaRPr lang="id-ID" altLang="ko-KR" sz="2400" dirty="0" smtClean="0">
              <a:ea typeface="맑은 고딕" pitchFamily="50" charset="-127"/>
            </a:endParaRPr>
          </a:p>
          <a:p>
            <a:pPr lvl="0"/>
            <a:r>
              <a:rPr lang="en-US" altLang="ko-KR" sz="2000" dirty="0" smtClean="0">
                <a:ea typeface="맑은 고딕" pitchFamily="50" charset="-127"/>
              </a:rPr>
              <a:t>PUSAT PENYELENGGARA - MPK</a:t>
            </a:r>
          </a:p>
          <a:p>
            <a:pPr lvl="0"/>
            <a:r>
              <a:rPr lang="en-US" altLang="ko-KR" sz="2000" dirty="0" smtClean="0">
                <a:ea typeface="맑은 고딕" pitchFamily="50" charset="-127"/>
              </a:rPr>
              <a:t>PENDIDIKAN KEWARGANEGARAAN</a:t>
            </a:r>
          </a:p>
          <a:p>
            <a:r>
              <a:rPr lang="en-US" altLang="ko-KR" sz="2000" dirty="0">
                <a:ea typeface="맑은 고딕" pitchFamily="50" charset="-127"/>
              </a:rPr>
              <a:t>UNIVERSITAS SRIWIJAYA</a:t>
            </a:r>
          </a:p>
          <a:p>
            <a:pPr lvl="0"/>
            <a:endParaRPr lang="en-US" altLang="ko-KR" sz="2400" dirty="0">
              <a:ea typeface="맑은 고딕" pitchFamily="50" charset="-127"/>
            </a:endParaRPr>
          </a:p>
          <a:p>
            <a:pPr lvl="0"/>
            <a:endParaRPr lang="en-US" altLang="ko-KR" sz="2400" dirty="0" smtClean="0">
              <a:ea typeface="맑은 고딕" pitchFamily="50" charset="-127"/>
            </a:endParaRPr>
          </a:p>
          <a:p>
            <a:pPr lvl="0"/>
            <a:endParaRPr lang="en-US" altLang="ko-KR" sz="2400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-31467" y="5274521"/>
            <a:ext cx="4680520" cy="174590"/>
          </a:xfrm>
        </p:spPr>
        <p:txBody>
          <a:bodyPr/>
          <a:lstStyle/>
          <a:p>
            <a:pPr lvl="0"/>
            <a:endParaRPr lang="id-ID" altLang="ko-KR" sz="2400" dirty="0" smtClean="0">
              <a:ea typeface="맑은 고딕" pitchFamily="50" charset="-127"/>
            </a:endParaRPr>
          </a:p>
          <a:p>
            <a:pPr lvl="0"/>
            <a:r>
              <a:rPr lang="en-US" altLang="ko-KR" sz="2000" dirty="0" smtClean="0">
                <a:ea typeface="맑은 고딕" pitchFamily="50" charset="-127"/>
              </a:rPr>
              <a:t>Dr. </a:t>
            </a:r>
            <a:r>
              <a:rPr lang="en-US" altLang="ko-KR" sz="2000" dirty="0" err="1" smtClean="0">
                <a:ea typeface="맑은 고딕" pitchFamily="50" charset="-127"/>
              </a:rPr>
              <a:t>Hudaidah</a:t>
            </a:r>
            <a:r>
              <a:rPr lang="en-US" altLang="ko-KR" sz="2000" dirty="0" smtClean="0">
                <a:ea typeface="맑은 고딕" pitchFamily="50" charset="-127"/>
              </a:rPr>
              <a:t>, </a:t>
            </a:r>
            <a:r>
              <a:rPr lang="en-US" altLang="ko-KR" sz="2000" dirty="0" err="1" smtClean="0">
                <a:ea typeface="맑은 고딕" pitchFamily="50" charset="-127"/>
              </a:rPr>
              <a:t>M.Pd</a:t>
            </a:r>
            <a:r>
              <a:rPr lang="en-US" altLang="ko-KR" sz="2000" dirty="0" smtClean="0">
                <a:ea typeface="맑은 고딕" pitchFamily="50" charset="-127"/>
              </a:rPr>
              <a:t>.</a:t>
            </a:r>
          </a:p>
          <a:p>
            <a:pPr lvl="0"/>
            <a:endParaRPr lang="en-US" altLang="ko-KR" sz="2400" dirty="0">
              <a:ea typeface="맑은 고딕" pitchFamily="50" charset="-127"/>
            </a:endParaRPr>
          </a:p>
          <a:p>
            <a:pPr lvl="0"/>
            <a:endParaRPr lang="en-US" altLang="ko-KR" sz="2400" dirty="0" smtClean="0">
              <a:ea typeface="맑은 고딕" pitchFamily="50" charset="-127"/>
            </a:endParaRPr>
          </a:p>
          <a:p>
            <a:pPr lvl="0"/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297184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>
        <p14:reveal/>
        <p:sndAc>
          <p:stSnd>
            <p:snd r:embed="rId3" name="type.wav"/>
          </p:stSnd>
        </p:sndAc>
      </p:transition>
    </mc:Choice>
    <mc:Fallback xmlns="">
      <p:transition spd="slow">
        <p:fade/>
        <p:sndAc>
          <p:stSnd>
            <p:snd r:embed="rId6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9839" y="2103607"/>
            <a:ext cx="32403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3200" b="1" dirty="0" smtClean="0">
                <a:solidFill>
                  <a:schemeClr val="accent4"/>
                </a:solidFill>
                <a:latin typeface="+mj-lt"/>
                <a:cs typeface="Arial" pitchFamily="34" charset="0"/>
              </a:rPr>
              <a:t>Seperti Apa</a:t>
            </a:r>
            <a:r>
              <a:rPr lang="en-US" altLang="ko-KR" sz="3200" b="1" dirty="0" smtClean="0">
                <a:solidFill>
                  <a:schemeClr val="accent1"/>
                </a:solidFill>
                <a:latin typeface="+mj-lt"/>
                <a:cs typeface="Arial" pitchFamily="34" charset="0"/>
              </a:rPr>
              <a:t> </a:t>
            </a:r>
            <a:r>
              <a:rPr lang="en-US" altLang="ko-KR" sz="3200" b="1" dirty="0" smtClean="0">
                <a:solidFill>
                  <a:srgbClr val="F8B2A3"/>
                </a:solidFill>
                <a:latin typeface="+mj-lt"/>
                <a:cs typeface="Arial" pitchFamily="34" charset="0"/>
              </a:rPr>
              <a:t> </a:t>
            </a:r>
            <a:r>
              <a:rPr lang="id-ID" altLang="ko-KR" sz="3200" b="1" dirty="0" smtClean="0">
                <a:solidFill>
                  <a:schemeClr val="accent1"/>
                </a:solidFill>
                <a:latin typeface="+mj-lt"/>
                <a:cs typeface="Arial" pitchFamily="34" charset="0"/>
              </a:rPr>
              <a:t>Warga Negara</a:t>
            </a:r>
            <a:r>
              <a:rPr lang="en-US" altLang="ko-KR" sz="3200" b="1" dirty="0" smtClean="0">
                <a:solidFill>
                  <a:schemeClr val="accent1"/>
                </a:solidFill>
                <a:latin typeface="+mj-lt"/>
                <a:cs typeface="Arial" pitchFamily="34" charset="0"/>
              </a:rPr>
              <a:t>   </a:t>
            </a:r>
            <a:r>
              <a:rPr lang="id-ID" altLang="ko-KR" sz="3200" b="1" dirty="0" smtClean="0">
                <a:solidFill>
                  <a:schemeClr val="accent2"/>
                </a:solidFill>
                <a:latin typeface="+mj-lt"/>
                <a:cs typeface="Arial" pitchFamily="34" charset="0"/>
              </a:rPr>
              <a:t>Yang Baik Itu</a:t>
            </a:r>
            <a:r>
              <a:rPr lang="id-ID" altLang="ko-KR" sz="3200" b="1" dirty="0" smtClean="0">
                <a:solidFill>
                  <a:schemeClr val="accent4"/>
                </a:solidFill>
                <a:cs typeface="Arial" pitchFamily="34" charset="0"/>
              </a:rPr>
              <a:t>?</a:t>
            </a:r>
            <a:r>
              <a:rPr lang="id-ID" altLang="ko-KR" sz="3200" b="1" dirty="0" smtClean="0">
                <a:solidFill>
                  <a:schemeClr val="accent1"/>
                </a:solidFill>
                <a:cs typeface="Arial" pitchFamily="34" charset="0"/>
              </a:rPr>
              <a:t>?</a:t>
            </a:r>
            <a:r>
              <a:rPr lang="id-ID" altLang="ko-KR" sz="3200" b="1" dirty="0" smtClean="0">
                <a:solidFill>
                  <a:schemeClr val="accent2"/>
                </a:solidFill>
                <a:cs typeface="Arial" pitchFamily="34" charset="0"/>
              </a:rPr>
              <a:t>?</a:t>
            </a:r>
            <a:endParaRPr lang="ko-KR" altLang="en-US" sz="3200" b="1" dirty="0">
              <a:solidFill>
                <a:schemeClr val="accent2"/>
              </a:solidFill>
              <a:latin typeface="+mj-lt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9839" y="1484924"/>
            <a:ext cx="28803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PERMASALAHAN !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18" name="Picture Placeholder 17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90" b="11390"/>
          <a:stretch>
            <a:fillRect/>
          </a:stretch>
        </p:blipFill>
        <p:spPr>
          <a:xfrm>
            <a:off x="4284663" y="-20638"/>
            <a:ext cx="4751387" cy="2447926"/>
          </a:xfrm>
        </p:spPr>
      </p:pic>
      <p:pic>
        <p:nvPicPr>
          <p:cNvPr id="19" name="Picture Placeholder 18"/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0" b="6200"/>
          <a:stretch>
            <a:fillRect/>
          </a:stretch>
        </p:blipFill>
        <p:spPr>
          <a:xfrm>
            <a:off x="4284663" y="2427288"/>
            <a:ext cx="4751387" cy="2716212"/>
          </a:xfr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531" y="0"/>
            <a:ext cx="1331162" cy="12765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029"/>
            <a:ext cx="1190625" cy="133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292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7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224978" y="339502"/>
            <a:ext cx="7739510" cy="504055"/>
          </a:xfrm>
        </p:spPr>
        <p:txBody>
          <a:bodyPr/>
          <a:lstStyle/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H</a:t>
            </a:r>
            <a:r>
              <a:rPr lang="id-ID" sz="2400" dirty="0" smtClean="0"/>
              <a:t>AKEKATNYA</a:t>
            </a:r>
            <a:r>
              <a:rPr lang="en-US" sz="2400" dirty="0" smtClean="0"/>
              <a:t> </a:t>
            </a:r>
            <a:r>
              <a:rPr lang="id-ID" sz="2400" dirty="0" smtClean="0"/>
              <a:t>P</a:t>
            </a:r>
            <a:r>
              <a:rPr lang="en-US" sz="2400" dirty="0" smtClean="0"/>
              <a:t>ENDIDIKAN </a:t>
            </a:r>
            <a:r>
              <a:rPr lang="id-ID" sz="2400" dirty="0" smtClean="0"/>
              <a:t>K</a:t>
            </a:r>
            <a:r>
              <a:rPr lang="en-US" sz="2400" dirty="0" smtClean="0"/>
              <a:t>EWARGANEGARAAN </a:t>
            </a:r>
            <a:br>
              <a:rPr lang="en-US" sz="2400" dirty="0" smtClean="0"/>
            </a:br>
            <a:endParaRPr lang="id-ID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043608" y="1347614"/>
            <a:ext cx="5616624" cy="2304256"/>
          </a:xfrm>
        </p:spPr>
        <p:txBody>
          <a:bodyPr/>
          <a:lstStyle/>
          <a:p>
            <a:r>
              <a:rPr lang="en-US" sz="20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Merupakan</a:t>
            </a:r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Pendidikan</a:t>
            </a:r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Yang </a:t>
            </a:r>
            <a:r>
              <a:rPr lang="en-US" sz="20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Diberikan</a:t>
            </a:r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endParaRPr lang="id-ID" sz="20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r>
              <a:rPr lang="en-US" sz="20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Dalam</a:t>
            </a:r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Rangka</a:t>
            </a:r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Membentuk</a:t>
            </a:r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Karakter</a:t>
            </a:r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id-ID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            </a:t>
            </a:r>
            <a:r>
              <a:rPr lang="en-US" sz="20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Warganegara</a:t>
            </a:r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Yang </a:t>
            </a:r>
            <a:r>
              <a:rPr lang="en-US" sz="20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Baik</a:t>
            </a:r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(</a:t>
            </a:r>
            <a:r>
              <a:rPr lang="en-US" sz="2000" b="1" i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Good Citizenship</a:t>
            </a:r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), </a:t>
            </a:r>
            <a:r>
              <a:rPr lang="en-US" sz="20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Berupa</a:t>
            </a:r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id-ID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Karakter</a:t>
            </a:r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Yang </a:t>
            </a:r>
            <a:r>
              <a:rPr lang="en-US" sz="20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Sesuai</a:t>
            </a:r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Dengan</a:t>
            </a:r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Nilai-nilai</a:t>
            </a:r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Pancasila</a:t>
            </a:r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Baik</a:t>
            </a:r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Sebagai</a:t>
            </a:r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Dasar</a:t>
            </a:r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Negara </a:t>
            </a:r>
            <a:r>
              <a:rPr lang="id-ID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 </a:t>
            </a:r>
            <a:r>
              <a:rPr lang="en-US" sz="20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Maupun</a:t>
            </a:r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Sebagai</a:t>
            </a:r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Pandangan</a:t>
            </a:r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cs typeface="Times New Roman" panose="02020603050405020304" pitchFamily="18" charset="0"/>
              </a:rPr>
              <a:t>Hidup</a:t>
            </a:r>
            <a:endParaRPr lang="en-US" sz="20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endParaRPr lang="id-ID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2346" y="1333500"/>
            <a:ext cx="2030921" cy="19476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8" y="0"/>
            <a:ext cx="1190625" cy="133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564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push dir="u"/>
        <p:sndAc>
          <p:stSnd>
            <p:snd r:embed="rId2" name="type.wav"/>
          </p:stSnd>
        </p:sndAc>
      </p:transition>
    </mc:Choice>
    <mc:Fallback xmlns="">
      <p:transition spd="slow">
        <p:push dir="u"/>
        <p:sndAc>
          <p:stSnd>
            <p:snd r:embed="rId5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31" y="2283718"/>
            <a:ext cx="2252936" cy="2430171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187624" y="339502"/>
            <a:ext cx="7971184" cy="432048"/>
          </a:xfrm>
        </p:spPr>
        <p:txBody>
          <a:bodyPr/>
          <a:lstStyle/>
          <a:p>
            <a:r>
              <a:rPr lang="en-US" sz="2800" b="1" dirty="0" smtClean="0"/>
              <a:t>FUNGSI DAN TUJUAN </a:t>
            </a:r>
            <a:br>
              <a:rPr lang="en-US" sz="2800" b="1" dirty="0" smtClean="0"/>
            </a:br>
            <a:r>
              <a:rPr lang="en-US" sz="2800" b="1" dirty="0" smtClean="0"/>
              <a:t>PENDIDIKAN KEWARGANEGARAAN</a:t>
            </a:r>
            <a:endParaRPr lang="id-ID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483768" y="1615108"/>
            <a:ext cx="6691729" cy="3528392"/>
          </a:xfrm>
        </p:spPr>
        <p:txBody>
          <a:bodyPr/>
          <a:lstStyle/>
          <a:p>
            <a:pPr algn="just"/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kurikulum</a:t>
            </a:r>
            <a:r>
              <a:rPr lang="en-US" sz="2000" dirty="0" smtClean="0"/>
              <a:t> </a:t>
            </a:r>
            <a:r>
              <a:rPr lang="en-US" sz="2000" dirty="0" err="1" smtClean="0"/>
              <a:t>PKn</a:t>
            </a:r>
            <a:r>
              <a:rPr lang="en-US" sz="2000" dirty="0" smtClean="0"/>
              <a:t>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berfungsi</a:t>
            </a:r>
            <a:r>
              <a:rPr lang="en-US" sz="2000" dirty="0"/>
              <a:t> </a:t>
            </a:r>
            <a:r>
              <a:rPr lang="en-US" sz="2000" dirty="0" err="1" smtClean="0"/>
              <a:t>menjadi</a:t>
            </a:r>
            <a:r>
              <a:rPr lang="en-US" sz="2000" dirty="0" smtClean="0"/>
              <a:t> </a:t>
            </a:r>
            <a:r>
              <a:rPr lang="en-US" sz="2000" dirty="0" err="1" smtClean="0"/>
              <a:t>wahana</a:t>
            </a:r>
            <a:r>
              <a:rPr lang="en-US" sz="2000" dirty="0" smtClean="0"/>
              <a:t>   </a:t>
            </a:r>
            <a:r>
              <a:rPr lang="en-US" sz="2000" dirty="0" err="1" smtClean="0"/>
              <a:t>psikologis-pedagogis</a:t>
            </a:r>
            <a:r>
              <a:rPr lang="en-US" sz="2000" dirty="0" smtClean="0"/>
              <a:t> </a:t>
            </a:r>
            <a:r>
              <a:rPr lang="en-US" sz="2000" dirty="0" err="1" smtClean="0"/>
              <a:t>utama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mengembangkan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 </a:t>
            </a:r>
            <a:r>
              <a:rPr lang="en-US" sz="2000" dirty="0" err="1" smtClean="0"/>
              <a:t>membentuk</a:t>
            </a:r>
            <a:r>
              <a:rPr lang="en-US" sz="2000" dirty="0" smtClean="0"/>
              <a:t> </a:t>
            </a:r>
            <a:r>
              <a:rPr lang="en-US" sz="2000" dirty="0" err="1" smtClean="0"/>
              <a:t>warga</a:t>
            </a:r>
            <a:r>
              <a:rPr lang="en-US" sz="2000" dirty="0" smtClean="0"/>
              <a:t> </a:t>
            </a:r>
            <a:r>
              <a:rPr lang="en-US" sz="2000" dirty="0" err="1" smtClean="0"/>
              <a:t>negara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diinginkan</a:t>
            </a:r>
            <a:r>
              <a:rPr lang="en-US" sz="2000" dirty="0" smtClean="0"/>
              <a:t>.                     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dasarnya</a:t>
            </a:r>
            <a:r>
              <a:rPr lang="en-US" sz="2000" dirty="0" smtClean="0"/>
              <a:t> </a:t>
            </a:r>
            <a:r>
              <a:rPr lang="en-US" sz="2000" dirty="0" err="1" smtClean="0"/>
              <a:t>tujuan</a:t>
            </a:r>
            <a:r>
              <a:rPr lang="en-US" sz="2000" dirty="0" smtClean="0"/>
              <a:t> </a:t>
            </a:r>
            <a:r>
              <a:rPr lang="en-US" sz="2000" dirty="0" err="1" smtClean="0"/>
              <a:t>pendidikan</a:t>
            </a:r>
            <a:r>
              <a:rPr lang="en-US" sz="2000" dirty="0" smtClean="0"/>
              <a:t> </a:t>
            </a:r>
            <a:r>
              <a:rPr lang="en-US" sz="2000" dirty="0" err="1" smtClean="0"/>
              <a:t>kewarganegaraan</a:t>
            </a:r>
            <a:r>
              <a:rPr lang="en-US" sz="2000" dirty="0" smtClean="0"/>
              <a:t>       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</a:t>
            </a:r>
            <a:r>
              <a:rPr lang="en-US" sz="2000" dirty="0" err="1" smtClean="0"/>
              <a:t>membentuk</a:t>
            </a:r>
            <a:r>
              <a:rPr lang="en-US" sz="2000" dirty="0" smtClean="0"/>
              <a:t> </a:t>
            </a:r>
            <a:r>
              <a:rPr lang="en-US" sz="2000" dirty="0" err="1" smtClean="0"/>
              <a:t>warganegara</a:t>
            </a:r>
            <a:r>
              <a:rPr lang="en-US" sz="2000" dirty="0" smtClean="0"/>
              <a:t> yang </a:t>
            </a:r>
            <a:r>
              <a:rPr lang="en-US" sz="2000" dirty="0" err="1" smtClean="0"/>
              <a:t>baik</a:t>
            </a:r>
            <a:r>
              <a:rPr lang="en-US" sz="2000" dirty="0" smtClean="0"/>
              <a:t>.</a:t>
            </a:r>
            <a:r>
              <a:rPr lang="en-US" sz="2000" dirty="0" smtClean="0"/>
              <a:t> </a:t>
            </a:r>
            <a:r>
              <a:rPr lang="en-US" sz="2000" dirty="0" err="1" smtClean="0"/>
              <a:t>Selain</a:t>
            </a:r>
            <a:r>
              <a:rPr lang="en-US" sz="2000" dirty="0" smtClean="0"/>
              <a:t> </a:t>
            </a:r>
            <a:r>
              <a:rPr lang="en-US" sz="2000" dirty="0" err="1" smtClean="0"/>
              <a:t>itu</a:t>
            </a:r>
            <a:r>
              <a:rPr lang="en-US" sz="2000" dirty="0" smtClean="0"/>
              <a:t>      </a:t>
            </a:r>
            <a:r>
              <a:rPr lang="en-US" sz="2000" dirty="0" err="1" smtClean="0"/>
              <a:t>tujuan</a:t>
            </a:r>
            <a:r>
              <a:rPr lang="en-US" sz="2000" dirty="0" smtClean="0"/>
              <a:t> </a:t>
            </a:r>
            <a:r>
              <a:rPr lang="en-US" sz="2000" dirty="0" err="1" smtClean="0"/>
              <a:t>pendidikan</a:t>
            </a:r>
            <a:r>
              <a:rPr lang="en-US" sz="2000" dirty="0" smtClean="0"/>
              <a:t> </a:t>
            </a:r>
            <a:r>
              <a:rPr lang="en-US" sz="2000" dirty="0" err="1" smtClean="0"/>
              <a:t>kewarganegaraan</a:t>
            </a:r>
            <a:r>
              <a:rPr lang="id-ID" sz="2000" dirty="0" smtClean="0"/>
              <a:t> </a:t>
            </a:r>
            <a:r>
              <a:rPr lang="en-US" sz="2000" dirty="0" err="1" smtClean="0"/>
              <a:t>dapat</a:t>
            </a:r>
            <a:r>
              <a:rPr lang="id-ID" sz="2000" dirty="0" smtClean="0"/>
              <a:t> </a:t>
            </a:r>
            <a:r>
              <a:rPr lang="en-US" sz="2000" dirty="0" err="1" smtClean="0"/>
              <a:t>dilihat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    </a:t>
            </a:r>
            <a:r>
              <a:rPr lang="en-US" sz="2000" dirty="0" err="1" smtClean="0"/>
              <a:t>aspek</a:t>
            </a:r>
            <a:r>
              <a:rPr lang="en-US" sz="2000" dirty="0" smtClean="0"/>
              <a:t> </a:t>
            </a:r>
            <a:r>
              <a:rPr lang="en-US" sz="2000" dirty="0" err="1" smtClean="0"/>
              <a:t>kognitif</a:t>
            </a:r>
            <a:r>
              <a:rPr lang="en-US" sz="2000" dirty="0" smtClean="0"/>
              <a:t>, </a:t>
            </a:r>
            <a:r>
              <a:rPr lang="en-US" sz="2000" dirty="0" err="1" smtClean="0"/>
              <a:t>sikap</a:t>
            </a:r>
            <a:r>
              <a:rPr lang="en-US" sz="2000" dirty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psikomotor</a:t>
            </a:r>
            <a:r>
              <a:rPr lang="en-US" sz="2000" dirty="0" smtClean="0"/>
              <a:t> </a:t>
            </a:r>
            <a:endParaRPr lang="id-ID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1" y="0"/>
            <a:ext cx="1190625" cy="133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526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5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433758" y="226848"/>
            <a:ext cx="7705677" cy="472694"/>
          </a:xfrm>
        </p:spPr>
        <p:txBody>
          <a:bodyPr/>
          <a:lstStyle/>
          <a:p>
            <a:r>
              <a:rPr lang="id-ID" altLang="ko-KR" sz="2800" b="1" dirty="0"/>
              <a:t>TUJUAN PENDIDIKAN KEWARGANEGARAAN</a:t>
            </a:r>
            <a:endParaRPr lang="ko-KR" altLang="en-US" sz="2800" b="1" dirty="0"/>
          </a:p>
        </p:txBody>
      </p:sp>
      <p:sp>
        <p:nvSpPr>
          <p:cNvPr id="4" name="Oval 3"/>
          <p:cNvSpPr/>
          <p:nvPr/>
        </p:nvSpPr>
        <p:spPr>
          <a:xfrm>
            <a:off x="888696" y="3893046"/>
            <a:ext cx="720080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Oval 4"/>
          <p:cNvSpPr/>
          <p:nvPr/>
        </p:nvSpPr>
        <p:spPr>
          <a:xfrm>
            <a:off x="545916" y="1606246"/>
            <a:ext cx="720080" cy="72008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Oval 5"/>
          <p:cNvSpPr/>
          <p:nvPr/>
        </p:nvSpPr>
        <p:spPr>
          <a:xfrm>
            <a:off x="1996792" y="2702021"/>
            <a:ext cx="720080" cy="7200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" name="Group 6"/>
          <p:cNvGrpSpPr/>
          <p:nvPr/>
        </p:nvGrpSpPr>
        <p:grpSpPr>
          <a:xfrm>
            <a:off x="-1252315" y="1387922"/>
            <a:ext cx="3193504" cy="3224314"/>
            <a:chOff x="-1241419" y="1431052"/>
            <a:chExt cx="3193504" cy="3224314"/>
          </a:xfrm>
          <a:solidFill>
            <a:schemeClr val="accent2"/>
          </a:solidFill>
        </p:grpSpPr>
        <p:sp>
          <p:nvSpPr>
            <p:cNvPr id="8" name="Block Arc 7"/>
            <p:cNvSpPr/>
            <p:nvPr/>
          </p:nvSpPr>
          <p:spPr>
            <a:xfrm>
              <a:off x="-1241419" y="1431052"/>
              <a:ext cx="3193504" cy="3193504"/>
            </a:xfrm>
            <a:prstGeom prst="blockArc">
              <a:avLst>
                <a:gd name="adj1" fmla="val 16290582"/>
                <a:gd name="adj2" fmla="val 4576946"/>
                <a:gd name="adj3" fmla="val 98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Isosceles Triangle 8"/>
            <p:cNvSpPr/>
            <p:nvPr/>
          </p:nvSpPr>
          <p:spPr>
            <a:xfrm rot="15300000">
              <a:off x="595793" y="4484150"/>
              <a:ext cx="148089" cy="19434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-1657462" y="1203598"/>
            <a:ext cx="4048798" cy="4048798"/>
            <a:chOff x="-1620688" y="1203598"/>
            <a:chExt cx="4048798" cy="4048798"/>
          </a:xfrm>
          <a:solidFill>
            <a:schemeClr val="accent1"/>
          </a:solidFill>
        </p:grpSpPr>
        <p:sp>
          <p:nvSpPr>
            <p:cNvPr id="11" name="Block Arc 10"/>
            <p:cNvSpPr/>
            <p:nvPr/>
          </p:nvSpPr>
          <p:spPr>
            <a:xfrm>
              <a:off x="-1620688" y="1203598"/>
              <a:ext cx="4048798" cy="4048798"/>
            </a:xfrm>
            <a:prstGeom prst="blockArc">
              <a:avLst>
                <a:gd name="adj1" fmla="val 16233158"/>
                <a:gd name="adj2" fmla="val 1430557"/>
                <a:gd name="adj3" fmla="val 83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Isosceles Triangle 11"/>
            <p:cNvSpPr/>
            <p:nvPr/>
          </p:nvSpPr>
          <p:spPr>
            <a:xfrm rot="12374003">
              <a:off x="2112022" y="4027393"/>
              <a:ext cx="148089" cy="19434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-2106762" y="1377752"/>
            <a:ext cx="3540522" cy="3540522"/>
            <a:chOff x="-2052736" y="1377752"/>
            <a:chExt cx="3540522" cy="3540522"/>
          </a:xfrm>
          <a:solidFill>
            <a:schemeClr val="accent3"/>
          </a:solidFill>
        </p:grpSpPr>
        <p:sp>
          <p:nvSpPr>
            <p:cNvPr id="14" name="Block Arc 13"/>
            <p:cNvSpPr/>
            <p:nvPr/>
          </p:nvSpPr>
          <p:spPr>
            <a:xfrm>
              <a:off x="-2052736" y="1377752"/>
              <a:ext cx="3540522" cy="3540522"/>
            </a:xfrm>
            <a:prstGeom prst="blockArc">
              <a:avLst>
                <a:gd name="adj1" fmla="val 17694760"/>
                <a:gd name="adj2" fmla="val 849742"/>
                <a:gd name="adj3" fmla="val 1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Isosceles Triangle 14"/>
            <p:cNvSpPr/>
            <p:nvPr/>
          </p:nvSpPr>
          <p:spPr>
            <a:xfrm rot="12374003">
              <a:off x="1304369" y="3518776"/>
              <a:ext cx="148089" cy="194344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190064" y="1516315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400" b="1" dirty="0" smtClean="0">
                <a:solidFill>
                  <a:schemeClr val="accent3"/>
                </a:solidFill>
                <a:cs typeface="Arial" pitchFamily="34" charset="0"/>
              </a:rPr>
              <a:t>ASPEK KOGNITIF</a:t>
            </a:r>
            <a:endParaRPr lang="ko-KR" altLang="en-US" sz="14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76928" y="2715027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400" b="1" dirty="0" smtClean="0">
                <a:solidFill>
                  <a:schemeClr val="accent2"/>
                </a:solidFill>
                <a:cs typeface="Arial" pitchFamily="34" charset="0"/>
              </a:rPr>
              <a:t>ASPEK AFEKTIF</a:t>
            </a:r>
            <a:endParaRPr lang="ko-KR" altLang="en-US" sz="14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322355" y="3926820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400" b="1" dirty="0" smtClean="0">
                <a:solidFill>
                  <a:schemeClr val="accent1"/>
                </a:solidFill>
                <a:cs typeface="Arial" pitchFamily="34" charset="0"/>
              </a:rPr>
              <a:t>ASPEK PSIKOMOTOR</a:t>
            </a:r>
            <a:endParaRPr lang="ko-KR" altLang="en-US" sz="1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58467" y="3999554"/>
            <a:ext cx="46194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itchFamily="2" charset="2"/>
              <a:buChar char="l"/>
            </a:pPr>
            <a:r>
              <a:rPr lang="en-US" altLang="en-US" sz="1200" dirty="0" err="1" smtClean="0"/>
              <a:t>Melatih</a:t>
            </a:r>
            <a:r>
              <a:rPr lang="en-US" altLang="en-US" sz="1200" dirty="0" smtClean="0"/>
              <a:t> </a:t>
            </a:r>
            <a:r>
              <a:rPr lang="en-US" altLang="en-US" sz="1200" dirty="0" err="1"/>
              <a:t>keterampilan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peserta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didik</a:t>
            </a:r>
            <a:r>
              <a:rPr lang="en-US" altLang="en-US" sz="1200" dirty="0"/>
              <a:t> </a:t>
            </a:r>
            <a:r>
              <a:rPr lang="en-US" altLang="en-US" sz="1200" dirty="0" err="1"/>
              <a:t>untuk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dapat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menjadi</a:t>
            </a:r>
            <a:r>
              <a:rPr lang="en-US" altLang="en-US" sz="1200" dirty="0"/>
              <a:t> </a:t>
            </a:r>
            <a:r>
              <a:rPr lang="id-ID" altLang="en-US" sz="1200" dirty="0" smtClean="0"/>
              <a:t>          </a:t>
            </a:r>
            <a:r>
              <a:rPr lang="en-US" altLang="en-US" sz="1200" dirty="0" err="1" smtClean="0"/>
              <a:t>warganegara</a:t>
            </a:r>
            <a:r>
              <a:rPr lang="en-US" altLang="en-US" sz="1200" dirty="0" smtClean="0"/>
              <a:t> </a:t>
            </a:r>
            <a:r>
              <a:rPr lang="en-US" altLang="en-US" sz="1200" dirty="0"/>
              <a:t>yang </a:t>
            </a:r>
            <a:r>
              <a:rPr lang="en-US" altLang="en-US" sz="1200" dirty="0" err="1"/>
              <a:t>terampil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berdemokrasi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dengan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cara</a:t>
            </a:r>
            <a:r>
              <a:rPr lang="en-US" altLang="en-US" sz="1200" dirty="0"/>
              <a:t> </a:t>
            </a:r>
            <a:r>
              <a:rPr lang="id-ID" altLang="en-US" sz="1200" dirty="0" smtClean="0"/>
              <a:t>          </a:t>
            </a:r>
            <a:r>
              <a:rPr lang="en-US" altLang="en-US" sz="1200" dirty="0" err="1" smtClean="0"/>
              <a:t>membudayakan</a:t>
            </a:r>
            <a:r>
              <a:rPr lang="en-US" altLang="en-US" sz="1200" dirty="0" smtClean="0"/>
              <a:t> </a:t>
            </a:r>
            <a:r>
              <a:rPr lang="en-US" altLang="en-US" sz="1200" dirty="0" err="1"/>
              <a:t>sikap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dan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prilaku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sesuai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dengan</a:t>
            </a:r>
            <a:r>
              <a:rPr lang="en-US" altLang="en-US" sz="1200" dirty="0"/>
              <a:t> </a:t>
            </a:r>
            <a:r>
              <a:rPr lang="en-US" altLang="en-US" sz="1200" dirty="0" err="1" smtClean="0"/>
              <a:t>nilai-nilai</a:t>
            </a:r>
            <a:r>
              <a:rPr lang="id-ID" altLang="en-US" sz="1200" dirty="0" smtClean="0"/>
              <a:t>       </a:t>
            </a:r>
            <a:r>
              <a:rPr lang="en-US" altLang="en-US" sz="1200" dirty="0" err="1" smtClean="0"/>
              <a:t>serta</a:t>
            </a:r>
            <a:r>
              <a:rPr lang="en-US" altLang="en-US" sz="1200" dirty="0" smtClean="0"/>
              <a:t> </a:t>
            </a:r>
            <a:r>
              <a:rPr lang="en-US" altLang="en-US" sz="1200" dirty="0" err="1"/>
              <a:t>norma</a:t>
            </a:r>
            <a:r>
              <a:rPr lang="en-US" altLang="en-US" sz="1200" dirty="0"/>
              <a:t> yang </a:t>
            </a:r>
            <a:r>
              <a:rPr lang="en-US" altLang="en-US" sz="1200" dirty="0" err="1"/>
              <a:t>berlaku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dalam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kehidupan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sehari-hari</a:t>
            </a:r>
            <a:endParaRPr lang="en-US" altLang="en-US" sz="1200" dirty="0"/>
          </a:p>
          <a:p>
            <a:pPr marL="171450" indent="-171450">
              <a:buFont typeface="Wingdings" pitchFamily="2" charset="2"/>
              <a:buChar char="l"/>
            </a:pP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51920" y="1511607"/>
            <a:ext cx="4104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itchFamily="2" charset="2"/>
              <a:buChar char="l"/>
            </a:pPr>
            <a:r>
              <a:rPr lang="en-US" altLang="en-US" sz="1200" dirty="0" err="1" smtClean="0"/>
              <a:t>Menambah</a:t>
            </a:r>
            <a:r>
              <a:rPr lang="en-US" altLang="en-US" sz="1200" dirty="0" smtClean="0"/>
              <a:t> </a:t>
            </a:r>
            <a:r>
              <a:rPr lang="en-US" altLang="en-US" sz="1200" dirty="0" err="1"/>
              <a:t>pengetahuan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atau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wawasan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peserta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didik</a:t>
            </a:r>
            <a:r>
              <a:rPr lang="en-US" altLang="en-US" sz="1200" dirty="0"/>
              <a:t> </a:t>
            </a:r>
            <a:r>
              <a:rPr lang="id-ID" altLang="en-US" sz="1200" dirty="0" smtClean="0"/>
              <a:t> </a:t>
            </a:r>
            <a:r>
              <a:rPr lang="en-US" altLang="en-US" sz="1200" dirty="0" err="1" smtClean="0"/>
              <a:t>akan</a:t>
            </a:r>
            <a:r>
              <a:rPr lang="en-US" altLang="en-US" sz="1200" dirty="0" smtClean="0"/>
              <a:t> </a:t>
            </a:r>
            <a:r>
              <a:rPr lang="en-US" altLang="en-US" sz="1200" dirty="0" err="1"/>
              <a:t>segala</a:t>
            </a:r>
            <a:r>
              <a:rPr lang="en-US" altLang="en-US" sz="1200" dirty="0"/>
              <a:t> </a:t>
            </a:r>
            <a:r>
              <a:rPr lang="en-US" altLang="en-US" sz="1200" dirty="0" err="1"/>
              <a:t>hal</a:t>
            </a:r>
            <a:r>
              <a:rPr lang="en-US" altLang="en-US" sz="1200" dirty="0"/>
              <a:t> yang </a:t>
            </a:r>
            <a:r>
              <a:rPr lang="en-US" altLang="en-US" sz="1200" dirty="0" err="1"/>
              <a:t>terkait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dengan</a:t>
            </a:r>
            <a:r>
              <a:rPr lang="en-US" altLang="en-US" sz="1200" dirty="0"/>
              <a:t> </a:t>
            </a:r>
            <a:r>
              <a:rPr lang="en-US" altLang="en-US" sz="1200" dirty="0" err="1" smtClean="0"/>
              <a:t>kehidupan</a:t>
            </a:r>
            <a:r>
              <a:rPr lang="id-ID" altLang="en-US" sz="1200" dirty="0" smtClean="0"/>
              <a:t>            </a:t>
            </a:r>
            <a:r>
              <a:rPr lang="en-US" altLang="en-US" sz="1200" dirty="0" err="1" smtClean="0"/>
              <a:t>bermasyarakat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berbangsa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dan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bernegara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dengan</a:t>
            </a:r>
            <a:r>
              <a:rPr lang="en-US" altLang="en-US" sz="1200" dirty="0"/>
              <a:t> </a:t>
            </a:r>
            <a:r>
              <a:rPr lang="id-ID" altLang="en-US" sz="1200" dirty="0" smtClean="0"/>
              <a:t>      </a:t>
            </a:r>
            <a:r>
              <a:rPr lang="en-US" altLang="en-US" sz="1200" dirty="0" err="1" smtClean="0"/>
              <a:t>benar</a:t>
            </a:r>
            <a:r>
              <a:rPr lang="en-US" altLang="en-US" sz="1200" dirty="0" smtClean="0"/>
              <a:t> </a:t>
            </a:r>
            <a:r>
              <a:rPr lang="en-US" altLang="en-US" sz="1200" dirty="0" err="1" smtClean="0"/>
              <a:t>melalu</a:t>
            </a:r>
            <a:r>
              <a:rPr lang="id-ID" altLang="en-US" sz="1200" dirty="0" smtClean="0"/>
              <a:t>I</a:t>
            </a:r>
            <a:r>
              <a:rPr lang="en-US" altLang="en-US" sz="1200" dirty="0" smtClean="0"/>
              <a:t> </a:t>
            </a:r>
            <a:r>
              <a:rPr lang="en-US" altLang="en-US" sz="1200" dirty="0" err="1"/>
              <a:t>berbagai</a:t>
            </a:r>
            <a:r>
              <a:rPr lang="en-US" altLang="en-US" sz="1200" dirty="0"/>
              <a:t> </a:t>
            </a:r>
            <a:r>
              <a:rPr lang="en-US" altLang="en-US" sz="1200" dirty="0" err="1"/>
              <a:t>cara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dan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metode</a:t>
            </a:r>
            <a:endParaRPr lang="en-US" altLang="en-US" sz="1200" dirty="0"/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43935" y="2715027"/>
            <a:ext cx="42484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itchFamily="2" charset="2"/>
              <a:buChar char="l"/>
            </a:pPr>
            <a:r>
              <a:rPr lang="en-US" altLang="en-US" sz="1200" dirty="0" err="1" smtClean="0"/>
              <a:t>Membina</a:t>
            </a:r>
            <a:r>
              <a:rPr lang="en-US" altLang="en-US" sz="1200" dirty="0" smtClean="0"/>
              <a:t> </a:t>
            </a:r>
            <a:r>
              <a:rPr lang="en-US" altLang="en-US" sz="1200" dirty="0" err="1"/>
              <a:t>dan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membentuk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sikap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warga</a:t>
            </a:r>
            <a:r>
              <a:rPr lang="en-US" altLang="en-US" sz="1200" dirty="0"/>
              <a:t> </a:t>
            </a:r>
            <a:r>
              <a:rPr lang="en-US" altLang="en-US" sz="1200" dirty="0" err="1"/>
              <a:t>negara</a:t>
            </a:r>
            <a:r>
              <a:rPr lang="en-US" altLang="en-US" sz="1200" dirty="0"/>
              <a:t> yang </a:t>
            </a:r>
            <a:r>
              <a:rPr lang="en-US" altLang="en-US" sz="1200" dirty="0" err="1"/>
              <a:t>mau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dan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menyakini</a:t>
            </a:r>
            <a:r>
              <a:rPr lang="en-US" altLang="en-US" sz="1200" dirty="0"/>
              <a:t> </a:t>
            </a:r>
            <a:r>
              <a:rPr lang="en-US" altLang="en-US" sz="1200" dirty="0" err="1"/>
              <a:t>pengetahuan</a:t>
            </a:r>
            <a:r>
              <a:rPr lang="en-US" altLang="en-US" sz="1200" dirty="0"/>
              <a:t> yang </a:t>
            </a:r>
            <a:r>
              <a:rPr lang="en-US" altLang="en-US" sz="1200" dirty="0" err="1"/>
              <a:t>telah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diperoleh</a:t>
            </a:r>
            <a:r>
              <a:rPr lang="en-US" altLang="en-US" sz="1200" dirty="0"/>
              <a:t> </a:t>
            </a:r>
            <a:r>
              <a:rPr lang="id-ID" altLang="en-US" sz="1200" dirty="0" smtClean="0"/>
              <a:t>           </a:t>
            </a:r>
            <a:r>
              <a:rPr lang="en-US" altLang="en-US" sz="1200" dirty="0" err="1" smtClean="0"/>
              <a:t>kemudian</a:t>
            </a:r>
            <a:r>
              <a:rPr lang="en-US" altLang="en-US" sz="1200" dirty="0" smtClean="0"/>
              <a:t> </a:t>
            </a:r>
            <a:r>
              <a:rPr lang="en-US" altLang="en-US" sz="1200" dirty="0" err="1"/>
              <a:t>terinternalisasi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dalam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diri</a:t>
            </a:r>
            <a:r>
              <a:rPr lang="en-US" altLang="en-US" sz="1200" dirty="0"/>
              <a:t> </a:t>
            </a:r>
            <a:r>
              <a:rPr lang="en-US" altLang="en-US" sz="1200" dirty="0" err="1"/>
              <a:t>atau</a:t>
            </a:r>
            <a:r>
              <a:rPr lang="en-US" altLang="en-US" sz="1200" dirty="0"/>
              <a:t> </a:t>
            </a:r>
            <a:r>
              <a:rPr lang="id-ID" altLang="en-US" sz="1200" dirty="0" smtClean="0"/>
              <a:t>                        </a:t>
            </a:r>
            <a:r>
              <a:rPr lang="en-US" altLang="en-US" sz="1200" dirty="0" err="1" smtClean="0"/>
              <a:t>mempribadi</a:t>
            </a:r>
            <a:r>
              <a:rPr lang="en-US" altLang="en-US" sz="1200" dirty="0" smtClean="0"/>
              <a:t> </a:t>
            </a:r>
            <a:r>
              <a:rPr lang="id-ID" altLang="en-US" sz="1200" dirty="0" smtClean="0"/>
              <a:t>      </a:t>
            </a:r>
            <a:r>
              <a:rPr lang="en-US" altLang="en-US" sz="1200" dirty="0" err="1" smtClean="0"/>
              <a:t>dalam</a:t>
            </a:r>
            <a:r>
              <a:rPr lang="en-US" altLang="en-US" sz="1200" dirty="0" smtClean="0"/>
              <a:t> </a:t>
            </a:r>
            <a:r>
              <a:rPr lang="en-US" altLang="en-US" sz="1200" dirty="0" err="1"/>
              <a:t>jiwa</a:t>
            </a:r>
            <a:r>
              <a:rPr lang="en-US" altLang="en-US" sz="1200" dirty="0"/>
              <a:t> </a:t>
            </a:r>
            <a:r>
              <a:rPr lang="en-US" altLang="en-US" sz="1200" dirty="0" err="1"/>
              <a:t>peserta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didik</a:t>
            </a:r>
            <a:r>
              <a:rPr lang="en-US" altLang="en-US" sz="1200" dirty="0"/>
              <a:t> yang </a:t>
            </a:r>
            <a:r>
              <a:rPr lang="en-US" altLang="en-US" sz="1200" dirty="0" err="1" smtClean="0"/>
              <a:t>akan</a:t>
            </a:r>
            <a:r>
              <a:rPr lang="id-ID" altLang="en-US" sz="1200" dirty="0" smtClean="0"/>
              <a:t>       </a:t>
            </a:r>
            <a:r>
              <a:rPr lang="en-US" altLang="en-US" sz="1200" dirty="0" smtClean="0"/>
              <a:t> </a:t>
            </a:r>
            <a:r>
              <a:rPr lang="en-US" altLang="en-US" sz="1200" dirty="0" err="1"/>
              <a:t>menjadi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sikapnya</a:t>
            </a:r>
            <a:r>
              <a:rPr lang="en-US" altLang="en-US" sz="1200" dirty="0"/>
              <a:t> </a:t>
            </a:r>
            <a:r>
              <a:rPr lang="id-ID" altLang="en-US" sz="1200" dirty="0" smtClean="0"/>
              <a:t>     </a:t>
            </a:r>
            <a:r>
              <a:rPr lang="en-US" altLang="en-US" sz="1200" dirty="0" err="1" smtClean="0"/>
              <a:t>dalam</a:t>
            </a:r>
            <a:r>
              <a:rPr lang="en-US" altLang="en-US" sz="1200" dirty="0" smtClean="0"/>
              <a:t> </a:t>
            </a:r>
            <a:r>
              <a:rPr lang="en-US" altLang="en-US" sz="1200" dirty="0" err="1"/>
              <a:t>menanggapi</a:t>
            </a:r>
            <a:r>
              <a:rPr lang="en-US" altLang="en-US" sz="1200" dirty="0"/>
              <a:t> </a:t>
            </a:r>
            <a:r>
              <a:rPr lang="en-US" altLang="en-US" sz="1200" dirty="0" err="1"/>
              <a:t>persoalan</a:t>
            </a:r>
            <a:r>
              <a:rPr lang="en-US" altLang="en-US" sz="1200" dirty="0"/>
              <a:t> yang </a:t>
            </a:r>
            <a:r>
              <a:rPr lang="en-US" altLang="en-US" sz="1200" dirty="0" err="1"/>
              <a:t>ada</a:t>
            </a:r>
            <a:endParaRPr lang="en-US" altLang="en-US" sz="1200" dirty="0"/>
          </a:p>
          <a:p>
            <a:pPr marL="171450" indent="-171450">
              <a:buFont typeface="Wingdings" pitchFamily="2" charset="2"/>
              <a:buChar char="l"/>
            </a:pP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58941" y="1766231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01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13736" y="4034542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02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121832" y="2871169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03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37" y="12552"/>
            <a:ext cx="1190625" cy="133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4549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4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-4564" y="123478"/>
            <a:ext cx="9144000" cy="576064"/>
          </a:xfrm>
        </p:spPr>
        <p:txBody>
          <a:bodyPr/>
          <a:lstStyle/>
          <a:p>
            <a:r>
              <a:rPr lang="id-ID" altLang="ko-KR" sz="2800" b="1" dirty="0" smtClean="0"/>
              <a:t>WARGA NEGARA YANG BAIK</a:t>
            </a:r>
            <a:endParaRPr lang="ko-KR" altLang="en-US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id-ID" altLang="ko-KR" dirty="0" smtClean="0"/>
              <a:t>JAWABANNYA</a:t>
            </a:r>
            <a:endParaRPr lang="en-US" altLang="ko-KR" dirty="0"/>
          </a:p>
        </p:txBody>
      </p:sp>
      <p:grpSp>
        <p:nvGrpSpPr>
          <p:cNvPr id="4" name="Group 3"/>
          <p:cNvGrpSpPr/>
          <p:nvPr/>
        </p:nvGrpSpPr>
        <p:grpSpPr>
          <a:xfrm>
            <a:off x="3419872" y="1486561"/>
            <a:ext cx="1060704" cy="1429526"/>
            <a:chOff x="4041649" y="1707654"/>
            <a:chExt cx="1060704" cy="1429526"/>
          </a:xfrm>
        </p:grpSpPr>
        <p:sp>
          <p:nvSpPr>
            <p:cNvPr id="5" name="Isosceles Triangle 2"/>
            <p:cNvSpPr/>
            <p:nvPr/>
          </p:nvSpPr>
          <p:spPr>
            <a:xfrm rot="10800000">
              <a:off x="4041649" y="1707654"/>
              <a:ext cx="1060704" cy="1429526"/>
            </a:xfrm>
            <a:custGeom>
              <a:avLst/>
              <a:gdLst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832104 w 1060704"/>
                <a:gd name="connsiteY7" fmla="*/ 669776 h 1584176"/>
                <a:gd name="connsiteX8" fmla="*/ 1060704 w 1060704"/>
                <a:gd name="connsiteY8" fmla="*/ 1126976 h 1584176"/>
                <a:gd name="connsiteX9" fmla="*/ 832104 w 1060704"/>
                <a:gd name="connsiteY9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0747 h 1584176"/>
                <a:gd name="connsiteX7" fmla="*/ 831087 w 1060704"/>
                <a:gd name="connsiteY7" fmla="*/ 669776 h 1584176"/>
                <a:gd name="connsiteX8" fmla="*/ 832104 w 1060704"/>
                <a:gd name="connsiteY8" fmla="*/ 669776 h 1584176"/>
                <a:gd name="connsiteX9" fmla="*/ 1060704 w 1060704"/>
                <a:gd name="connsiteY9" fmla="*/ 1126976 h 1584176"/>
                <a:gd name="connsiteX10" fmla="*/ 832104 w 1060704"/>
                <a:gd name="connsiteY10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9776 h 1584176"/>
                <a:gd name="connsiteX8" fmla="*/ 832104 w 1060704"/>
                <a:gd name="connsiteY8" fmla="*/ 669776 h 1584176"/>
                <a:gd name="connsiteX9" fmla="*/ 1060704 w 1060704"/>
                <a:gd name="connsiteY9" fmla="*/ 1126976 h 1584176"/>
                <a:gd name="connsiteX10" fmla="*/ 832104 w 1060704"/>
                <a:gd name="connsiteY10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832104 w 1060704"/>
                <a:gd name="connsiteY7" fmla="*/ 669776 h 1584176"/>
                <a:gd name="connsiteX8" fmla="*/ 1060704 w 1060704"/>
                <a:gd name="connsiteY8" fmla="*/ 1126976 h 1584176"/>
                <a:gd name="connsiteX9" fmla="*/ 832104 w 1060704"/>
                <a:gd name="connsiteY9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1060704 w 1060704"/>
                <a:gd name="connsiteY7" fmla="*/ 1126976 h 1584176"/>
                <a:gd name="connsiteX8" fmla="*/ 832104 w 1060704"/>
                <a:gd name="connsiteY8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1060704 w 1060704"/>
                <a:gd name="connsiteY6" fmla="*/ 1126976 h 1584176"/>
                <a:gd name="connsiteX7" fmla="*/ 832104 w 1060704"/>
                <a:gd name="connsiteY7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531051 w 1060704"/>
                <a:gd name="connsiteY4" fmla="*/ 0 h 1584176"/>
                <a:gd name="connsiteX5" fmla="*/ 1060704 w 1060704"/>
                <a:gd name="connsiteY5" fmla="*/ 1126976 h 1584176"/>
                <a:gd name="connsiteX6" fmla="*/ 832104 w 1060704"/>
                <a:gd name="connsiteY6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531051 w 1060704"/>
                <a:gd name="connsiteY3" fmla="*/ 0 h 1584176"/>
                <a:gd name="connsiteX4" fmla="*/ 1060704 w 1060704"/>
                <a:gd name="connsiteY4" fmla="*/ 1126976 h 1584176"/>
                <a:gd name="connsiteX5" fmla="*/ 832104 w 1060704"/>
                <a:gd name="connsiteY5" fmla="*/ 1584176 h 1584176"/>
                <a:gd name="connsiteX0" fmla="*/ 832104 w 1060704"/>
                <a:gd name="connsiteY0" fmla="*/ 1553220 h 1553220"/>
                <a:gd name="connsiteX1" fmla="*/ 228600 w 1060704"/>
                <a:gd name="connsiteY1" fmla="*/ 1553220 h 1553220"/>
                <a:gd name="connsiteX2" fmla="*/ 0 w 1060704"/>
                <a:gd name="connsiteY2" fmla="*/ 1096020 h 1553220"/>
                <a:gd name="connsiteX3" fmla="*/ 523907 w 1060704"/>
                <a:gd name="connsiteY3" fmla="*/ 0 h 1553220"/>
                <a:gd name="connsiteX4" fmla="*/ 1060704 w 1060704"/>
                <a:gd name="connsiteY4" fmla="*/ 1096020 h 1553220"/>
                <a:gd name="connsiteX5" fmla="*/ 832104 w 1060704"/>
                <a:gd name="connsiteY5" fmla="*/ 1553220 h 1553220"/>
                <a:gd name="connsiteX0" fmla="*/ 832104 w 1060704"/>
                <a:gd name="connsiteY0" fmla="*/ 1522263 h 1522263"/>
                <a:gd name="connsiteX1" fmla="*/ 228600 w 1060704"/>
                <a:gd name="connsiteY1" fmla="*/ 1522263 h 1522263"/>
                <a:gd name="connsiteX2" fmla="*/ 0 w 1060704"/>
                <a:gd name="connsiteY2" fmla="*/ 1065063 h 1522263"/>
                <a:gd name="connsiteX3" fmla="*/ 519144 w 1060704"/>
                <a:gd name="connsiteY3" fmla="*/ 0 h 1522263"/>
                <a:gd name="connsiteX4" fmla="*/ 1060704 w 1060704"/>
                <a:gd name="connsiteY4" fmla="*/ 1065063 h 1522263"/>
                <a:gd name="connsiteX5" fmla="*/ 832104 w 1060704"/>
                <a:gd name="connsiteY5" fmla="*/ 1522263 h 1522263"/>
                <a:gd name="connsiteX0" fmla="*/ 832104 w 1060704"/>
                <a:gd name="connsiteY0" fmla="*/ 1522263 h 1522263"/>
                <a:gd name="connsiteX1" fmla="*/ 228600 w 1060704"/>
                <a:gd name="connsiteY1" fmla="*/ 1522263 h 1522263"/>
                <a:gd name="connsiteX2" fmla="*/ 0 w 1060704"/>
                <a:gd name="connsiteY2" fmla="*/ 1065063 h 1522263"/>
                <a:gd name="connsiteX3" fmla="*/ 533432 w 1060704"/>
                <a:gd name="connsiteY3" fmla="*/ 0 h 1522263"/>
                <a:gd name="connsiteX4" fmla="*/ 1060704 w 1060704"/>
                <a:gd name="connsiteY4" fmla="*/ 1065063 h 1522263"/>
                <a:gd name="connsiteX5" fmla="*/ 832104 w 1060704"/>
                <a:gd name="connsiteY5" fmla="*/ 1522263 h 1522263"/>
                <a:gd name="connsiteX0" fmla="*/ 832104 w 1060704"/>
                <a:gd name="connsiteY0" fmla="*/ 1524644 h 1524644"/>
                <a:gd name="connsiteX1" fmla="*/ 228600 w 1060704"/>
                <a:gd name="connsiteY1" fmla="*/ 1524644 h 1524644"/>
                <a:gd name="connsiteX2" fmla="*/ 0 w 1060704"/>
                <a:gd name="connsiteY2" fmla="*/ 1067444 h 1524644"/>
                <a:gd name="connsiteX3" fmla="*/ 526288 w 1060704"/>
                <a:gd name="connsiteY3" fmla="*/ 0 h 1524644"/>
                <a:gd name="connsiteX4" fmla="*/ 1060704 w 1060704"/>
                <a:gd name="connsiteY4" fmla="*/ 1067444 h 1524644"/>
                <a:gd name="connsiteX5" fmla="*/ 832104 w 1060704"/>
                <a:gd name="connsiteY5" fmla="*/ 1524644 h 1524644"/>
                <a:gd name="connsiteX0" fmla="*/ 832104 w 1060704"/>
                <a:gd name="connsiteY0" fmla="*/ 1517309 h 1517309"/>
                <a:gd name="connsiteX1" fmla="*/ 228600 w 1060704"/>
                <a:gd name="connsiteY1" fmla="*/ 1517309 h 1517309"/>
                <a:gd name="connsiteX2" fmla="*/ 0 w 1060704"/>
                <a:gd name="connsiteY2" fmla="*/ 1060109 h 1517309"/>
                <a:gd name="connsiteX3" fmla="*/ 528733 w 1060704"/>
                <a:gd name="connsiteY3" fmla="*/ 0 h 1517309"/>
                <a:gd name="connsiteX4" fmla="*/ 1060704 w 1060704"/>
                <a:gd name="connsiteY4" fmla="*/ 1060109 h 1517309"/>
                <a:gd name="connsiteX5" fmla="*/ 832104 w 1060704"/>
                <a:gd name="connsiteY5" fmla="*/ 1517309 h 1517309"/>
                <a:gd name="connsiteX0" fmla="*/ 832104 w 1060704"/>
                <a:gd name="connsiteY0" fmla="*/ 1422211 h 1422211"/>
                <a:gd name="connsiteX1" fmla="*/ 228600 w 1060704"/>
                <a:gd name="connsiteY1" fmla="*/ 1422211 h 1422211"/>
                <a:gd name="connsiteX2" fmla="*/ 0 w 1060704"/>
                <a:gd name="connsiteY2" fmla="*/ 965011 h 1422211"/>
                <a:gd name="connsiteX3" fmla="*/ 543363 w 1060704"/>
                <a:gd name="connsiteY3" fmla="*/ 0 h 1422211"/>
                <a:gd name="connsiteX4" fmla="*/ 1060704 w 1060704"/>
                <a:gd name="connsiteY4" fmla="*/ 965011 h 1422211"/>
                <a:gd name="connsiteX5" fmla="*/ 832104 w 1060704"/>
                <a:gd name="connsiteY5" fmla="*/ 1422211 h 1422211"/>
                <a:gd name="connsiteX0" fmla="*/ 832104 w 1060704"/>
                <a:gd name="connsiteY0" fmla="*/ 1429526 h 1429526"/>
                <a:gd name="connsiteX1" fmla="*/ 228600 w 1060704"/>
                <a:gd name="connsiteY1" fmla="*/ 1429526 h 1429526"/>
                <a:gd name="connsiteX2" fmla="*/ 0 w 1060704"/>
                <a:gd name="connsiteY2" fmla="*/ 972326 h 1429526"/>
                <a:gd name="connsiteX3" fmla="*/ 543363 w 1060704"/>
                <a:gd name="connsiteY3" fmla="*/ 0 h 1429526"/>
                <a:gd name="connsiteX4" fmla="*/ 1060704 w 1060704"/>
                <a:gd name="connsiteY4" fmla="*/ 972326 h 1429526"/>
                <a:gd name="connsiteX5" fmla="*/ 832104 w 1060704"/>
                <a:gd name="connsiteY5" fmla="*/ 1429526 h 142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0704" h="1429526">
                  <a:moveTo>
                    <a:pt x="832104" y="1429526"/>
                  </a:moveTo>
                  <a:lnTo>
                    <a:pt x="228600" y="1429526"/>
                  </a:lnTo>
                  <a:lnTo>
                    <a:pt x="0" y="972326"/>
                  </a:lnTo>
                  <a:lnTo>
                    <a:pt x="543363" y="0"/>
                  </a:lnTo>
                  <a:lnTo>
                    <a:pt x="1060704" y="972326"/>
                  </a:lnTo>
                  <a:lnTo>
                    <a:pt x="832104" y="142952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" name="Hexagon 5"/>
            <p:cNvSpPr/>
            <p:nvPr/>
          </p:nvSpPr>
          <p:spPr>
            <a:xfrm>
              <a:off x="4115403" y="1760695"/>
              <a:ext cx="913197" cy="794504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" name="Hexagon 6"/>
          <p:cNvSpPr/>
          <p:nvPr/>
        </p:nvSpPr>
        <p:spPr>
          <a:xfrm>
            <a:off x="4000804" y="2499742"/>
            <a:ext cx="1098501" cy="955723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 rot="3600000">
            <a:off x="4379315" y="1384644"/>
            <a:ext cx="1060704" cy="1429526"/>
            <a:chOff x="4041649" y="1707654"/>
            <a:chExt cx="1060704" cy="1429526"/>
          </a:xfrm>
        </p:grpSpPr>
        <p:sp>
          <p:nvSpPr>
            <p:cNvPr id="9" name="Isosceles Triangle 2"/>
            <p:cNvSpPr/>
            <p:nvPr/>
          </p:nvSpPr>
          <p:spPr>
            <a:xfrm rot="10800000">
              <a:off x="4041649" y="1707654"/>
              <a:ext cx="1060704" cy="1429526"/>
            </a:xfrm>
            <a:custGeom>
              <a:avLst/>
              <a:gdLst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832104 w 1060704"/>
                <a:gd name="connsiteY7" fmla="*/ 669776 h 1584176"/>
                <a:gd name="connsiteX8" fmla="*/ 1060704 w 1060704"/>
                <a:gd name="connsiteY8" fmla="*/ 1126976 h 1584176"/>
                <a:gd name="connsiteX9" fmla="*/ 832104 w 1060704"/>
                <a:gd name="connsiteY9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0747 h 1584176"/>
                <a:gd name="connsiteX7" fmla="*/ 831087 w 1060704"/>
                <a:gd name="connsiteY7" fmla="*/ 669776 h 1584176"/>
                <a:gd name="connsiteX8" fmla="*/ 832104 w 1060704"/>
                <a:gd name="connsiteY8" fmla="*/ 669776 h 1584176"/>
                <a:gd name="connsiteX9" fmla="*/ 1060704 w 1060704"/>
                <a:gd name="connsiteY9" fmla="*/ 1126976 h 1584176"/>
                <a:gd name="connsiteX10" fmla="*/ 832104 w 1060704"/>
                <a:gd name="connsiteY10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9776 h 1584176"/>
                <a:gd name="connsiteX8" fmla="*/ 832104 w 1060704"/>
                <a:gd name="connsiteY8" fmla="*/ 669776 h 1584176"/>
                <a:gd name="connsiteX9" fmla="*/ 1060704 w 1060704"/>
                <a:gd name="connsiteY9" fmla="*/ 1126976 h 1584176"/>
                <a:gd name="connsiteX10" fmla="*/ 832104 w 1060704"/>
                <a:gd name="connsiteY10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832104 w 1060704"/>
                <a:gd name="connsiteY7" fmla="*/ 669776 h 1584176"/>
                <a:gd name="connsiteX8" fmla="*/ 1060704 w 1060704"/>
                <a:gd name="connsiteY8" fmla="*/ 1126976 h 1584176"/>
                <a:gd name="connsiteX9" fmla="*/ 832104 w 1060704"/>
                <a:gd name="connsiteY9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1060704 w 1060704"/>
                <a:gd name="connsiteY7" fmla="*/ 1126976 h 1584176"/>
                <a:gd name="connsiteX8" fmla="*/ 832104 w 1060704"/>
                <a:gd name="connsiteY8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1060704 w 1060704"/>
                <a:gd name="connsiteY6" fmla="*/ 1126976 h 1584176"/>
                <a:gd name="connsiteX7" fmla="*/ 832104 w 1060704"/>
                <a:gd name="connsiteY7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531051 w 1060704"/>
                <a:gd name="connsiteY4" fmla="*/ 0 h 1584176"/>
                <a:gd name="connsiteX5" fmla="*/ 1060704 w 1060704"/>
                <a:gd name="connsiteY5" fmla="*/ 1126976 h 1584176"/>
                <a:gd name="connsiteX6" fmla="*/ 832104 w 1060704"/>
                <a:gd name="connsiteY6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531051 w 1060704"/>
                <a:gd name="connsiteY3" fmla="*/ 0 h 1584176"/>
                <a:gd name="connsiteX4" fmla="*/ 1060704 w 1060704"/>
                <a:gd name="connsiteY4" fmla="*/ 1126976 h 1584176"/>
                <a:gd name="connsiteX5" fmla="*/ 832104 w 1060704"/>
                <a:gd name="connsiteY5" fmla="*/ 1584176 h 1584176"/>
                <a:gd name="connsiteX0" fmla="*/ 832104 w 1060704"/>
                <a:gd name="connsiteY0" fmla="*/ 1553220 h 1553220"/>
                <a:gd name="connsiteX1" fmla="*/ 228600 w 1060704"/>
                <a:gd name="connsiteY1" fmla="*/ 1553220 h 1553220"/>
                <a:gd name="connsiteX2" fmla="*/ 0 w 1060704"/>
                <a:gd name="connsiteY2" fmla="*/ 1096020 h 1553220"/>
                <a:gd name="connsiteX3" fmla="*/ 523907 w 1060704"/>
                <a:gd name="connsiteY3" fmla="*/ 0 h 1553220"/>
                <a:gd name="connsiteX4" fmla="*/ 1060704 w 1060704"/>
                <a:gd name="connsiteY4" fmla="*/ 1096020 h 1553220"/>
                <a:gd name="connsiteX5" fmla="*/ 832104 w 1060704"/>
                <a:gd name="connsiteY5" fmla="*/ 1553220 h 1553220"/>
                <a:gd name="connsiteX0" fmla="*/ 832104 w 1060704"/>
                <a:gd name="connsiteY0" fmla="*/ 1522263 h 1522263"/>
                <a:gd name="connsiteX1" fmla="*/ 228600 w 1060704"/>
                <a:gd name="connsiteY1" fmla="*/ 1522263 h 1522263"/>
                <a:gd name="connsiteX2" fmla="*/ 0 w 1060704"/>
                <a:gd name="connsiteY2" fmla="*/ 1065063 h 1522263"/>
                <a:gd name="connsiteX3" fmla="*/ 519144 w 1060704"/>
                <a:gd name="connsiteY3" fmla="*/ 0 h 1522263"/>
                <a:gd name="connsiteX4" fmla="*/ 1060704 w 1060704"/>
                <a:gd name="connsiteY4" fmla="*/ 1065063 h 1522263"/>
                <a:gd name="connsiteX5" fmla="*/ 832104 w 1060704"/>
                <a:gd name="connsiteY5" fmla="*/ 1522263 h 1522263"/>
                <a:gd name="connsiteX0" fmla="*/ 832104 w 1060704"/>
                <a:gd name="connsiteY0" fmla="*/ 1522263 h 1522263"/>
                <a:gd name="connsiteX1" fmla="*/ 228600 w 1060704"/>
                <a:gd name="connsiteY1" fmla="*/ 1522263 h 1522263"/>
                <a:gd name="connsiteX2" fmla="*/ 0 w 1060704"/>
                <a:gd name="connsiteY2" fmla="*/ 1065063 h 1522263"/>
                <a:gd name="connsiteX3" fmla="*/ 533432 w 1060704"/>
                <a:gd name="connsiteY3" fmla="*/ 0 h 1522263"/>
                <a:gd name="connsiteX4" fmla="*/ 1060704 w 1060704"/>
                <a:gd name="connsiteY4" fmla="*/ 1065063 h 1522263"/>
                <a:gd name="connsiteX5" fmla="*/ 832104 w 1060704"/>
                <a:gd name="connsiteY5" fmla="*/ 1522263 h 1522263"/>
                <a:gd name="connsiteX0" fmla="*/ 832104 w 1060704"/>
                <a:gd name="connsiteY0" fmla="*/ 1524644 h 1524644"/>
                <a:gd name="connsiteX1" fmla="*/ 228600 w 1060704"/>
                <a:gd name="connsiteY1" fmla="*/ 1524644 h 1524644"/>
                <a:gd name="connsiteX2" fmla="*/ 0 w 1060704"/>
                <a:gd name="connsiteY2" fmla="*/ 1067444 h 1524644"/>
                <a:gd name="connsiteX3" fmla="*/ 526288 w 1060704"/>
                <a:gd name="connsiteY3" fmla="*/ 0 h 1524644"/>
                <a:gd name="connsiteX4" fmla="*/ 1060704 w 1060704"/>
                <a:gd name="connsiteY4" fmla="*/ 1067444 h 1524644"/>
                <a:gd name="connsiteX5" fmla="*/ 832104 w 1060704"/>
                <a:gd name="connsiteY5" fmla="*/ 1524644 h 1524644"/>
                <a:gd name="connsiteX0" fmla="*/ 832104 w 1060704"/>
                <a:gd name="connsiteY0" fmla="*/ 1517309 h 1517309"/>
                <a:gd name="connsiteX1" fmla="*/ 228600 w 1060704"/>
                <a:gd name="connsiteY1" fmla="*/ 1517309 h 1517309"/>
                <a:gd name="connsiteX2" fmla="*/ 0 w 1060704"/>
                <a:gd name="connsiteY2" fmla="*/ 1060109 h 1517309"/>
                <a:gd name="connsiteX3" fmla="*/ 528733 w 1060704"/>
                <a:gd name="connsiteY3" fmla="*/ 0 h 1517309"/>
                <a:gd name="connsiteX4" fmla="*/ 1060704 w 1060704"/>
                <a:gd name="connsiteY4" fmla="*/ 1060109 h 1517309"/>
                <a:gd name="connsiteX5" fmla="*/ 832104 w 1060704"/>
                <a:gd name="connsiteY5" fmla="*/ 1517309 h 1517309"/>
                <a:gd name="connsiteX0" fmla="*/ 832104 w 1060704"/>
                <a:gd name="connsiteY0" fmla="*/ 1422211 h 1422211"/>
                <a:gd name="connsiteX1" fmla="*/ 228600 w 1060704"/>
                <a:gd name="connsiteY1" fmla="*/ 1422211 h 1422211"/>
                <a:gd name="connsiteX2" fmla="*/ 0 w 1060704"/>
                <a:gd name="connsiteY2" fmla="*/ 965011 h 1422211"/>
                <a:gd name="connsiteX3" fmla="*/ 543363 w 1060704"/>
                <a:gd name="connsiteY3" fmla="*/ 0 h 1422211"/>
                <a:gd name="connsiteX4" fmla="*/ 1060704 w 1060704"/>
                <a:gd name="connsiteY4" fmla="*/ 965011 h 1422211"/>
                <a:gd name="connsiteX5" fmla="*/ 832104 w 1060704"/>
                <a:gd name="connsiteY5" fmla="*/ 1422211 h 1422211"/>
                <a:gd name="connsiteX0" fmla="*/ 832104 w 1060704"/>
                <a:gd name="connsiteY0" fmla="*/ 1429526 h 1429526"/>
                <a:gd name="connsiteX1" fmla="*/ 228600 w 1060704"/>
                <a:gd name="connsiteY1" fmla="*/ 1429526 h 1429526"/>
                <a:gd name="connsiteX2" fmla="*/ 0 w 1060704"/>
                <a:gd name="connsiteY2" fmla="*/ 972326 h 1429526"/>
                <a:gd name="connsiteX3" fmla="*/ 543363 w 1060704"/>
                <a:gd name="connsiteY3" fmla="*/ 0 h 1429526"/>
                <a:gd name="connsiteX4" fmla="*/ 1060704 w 1060704"/>
                <a:gd name="connsiteY4" fmla="*/ 972326 h 1429526"/>
                <a:gd name="connsiteX5" fmla="*/ 832104 w 1060704"/>
                <a:gd name="connsiteY5" fmla="*/ 1429526 h 142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0704" h="1429526">
                  <a:moveTo>
                    <a:pt x="832104" y="1429526"/>
                  </a:moveTo>
                  <a:lnTo>
                    <a:pt x="228600" y="1429526"/>
                  </a:lnTo>
                  <a:lnTo>
                    <a:pt x="0" y="972326"/>
                  </a:lnTo>
                  <a:lnTo>
                    <a:pt x="543363" y="0"/>
                  </a:lnTo>
                  <a:lnTo>
                    <a:pt x="1060704" y="972326"/>
                  </a:lnTo>
                  <a:lnTo>
                    <a:pt x="832104" y="14295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Hexagon 9"/>
            <p:cNvSpPr/>
            <p:nvPr/>
          </p:nvSpPr>
          <p:spPr>
            <a:xfrm>
              <a:off x="4115403" y="1760695"/>
              <a:ext cx="913197" cy="794504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rot="10800000">
            <a:off x="4620373" y="2994924"/>
            <a:ext cx="1060704" cy="1429526"/>
            <a:chOff x="4041649" y="1707654"/>
            <a:chExt cx="1060704" cy="1429526"/>
          </a:xfrm>
        </p:grpSpPr>
        <p:sp>
          <p:nvSpPr>
            <p:cNvPr id="15" name="Isosceles Triangle 2"/>
            <p:cNvSpPr/>
            <p:nvPr/>
          </p:nvSpPr>
          <p:spPr>
            <a:xfrm rot="10800000">
              <a:off x="4041649" y="1707654"/>
              <a:ext cx="1060704" cy="1429526"/>
            </a:xfrm>
            <a:custGeom>
              <a:avLst/>
              <a:gdLst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832104 w 1060704"/>
                <a:gd name="connsiteY7" fmla="*/ 669776 h 1584176"/>
                <a:gd name="connsiteX8" fmla="*/ 1060704 w 1060704"/>
                <a:gd name="connsiteY8" fmla="*/ 1126976 h 1584176"/>
                <a:gd name="connsiteX9" fmla="*/ 832104 w 1060704"/>
                <a:gd name="connsiteY9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0747 h 1584176"/>
                <a:gd name="connsiteX7" fmla="*/ 831087 w 1060704"/>
                <a:gd name="connsiteY7" fmla="*/ 669776 h 1584176"/>
                <a:gd name="connsiteX8" fmla="*/ 832104 w 1060704"/>
                <a:gd name="connsiteY8" fmla="*/ 669776 h 1584176"/>
                <a:gd name="connsiteX9" fmla="*/ 1060704 w 1060704"/>
                <a:gd name="connsiteY9" fmla="*/ 1126976 h 1584176"/>
                <a:gd name="connsiteX10" fmla="*/ 832104 w 1060704"/>
                <a:gd name="connsiteY10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9776 h 1584176"/>
                <a:gd name="connsiteX8" fmla="*/ 832104 w 1060704"/>
                <a:gd name="connsiteY8" fmla="*/ 669776 h 1584176"/>
                <a:gd name="connsiteX9" fmla="*/ 1060704 w 1060704"/>
                <a:gd name="connsiteY9" fmla="*/ 1126976 h 1584176"/>
                <a:gd name="connsiteX10" fmla="*/ 832104 w 1060704"/>
                <a:gd name="connsiteY10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832104 w 1060704"/>
                <a:gd name="connsiteY7" fmla="*/ 669776 h 1584176"/>
                <a:gd name="connsiteX8" fmla="*/ 1060704 w 1060704"/>
                <a:gd name="connsiteY8" fmla="*/ 1126976 h 1584176"/>
                <a:gd name="connsiteX9" fmla="*/ 832104 w 1060704"/>
                <a:gd name="connsiteY9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1060704 w 1060704"/>
                <a:gd name="connsiteY7" fmla="*/ 1126976 h 1584176"/>
                <a:gd name="connsiteX8" fmla="*/ 832104 w 1060704"/>
                <a:gd name="connsiteY8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1060704 w 1060704"/>
                <a:gd name="connsiteY6" fmla="*/ 1126976 h 1584176"/>
                <a:gd name="connsiteX7" fmla="*/ 832104 w 1060704"/>
                <a:gd name="connsiteY7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531051 w 1060704"/>
                <a:gd name="connsiteY4" fmla="*/ 0 h 1584176"/>
                <a:gd name="connsiteX5" fmla="*/ 1060704 w 1060704"/>
                <a:gd name="connsiteY5" fmla="*/ 1126976 h 1584176"/>
                <a:gd name="connsiteX6" fmla="*/ 832104 w 1060704"/>
                <a:gd name="connsiteY6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531051 w 1060704"/>
                <a:gd name="connsiteY3" fmla="*/ 0 h 1584176"/>
                <a:gd name="connsiteX4" fmla="*/ 1060704 w 1060704"/>
                <a:gd name="connsiteY4" fmla="*/ 1126976 h 1584176"/>
                <a:gd name="connsiteX5" fmla="*/ 832104 w 1060704"/>
                <a:gd name="connsiteY5" fmla="*/ 1584176 h 1584176"/>
                <a:gd name="connsiteX0" fmla="*/ 832104 w 1060704"/>
                <a:gd name="connsiteY0" fmla="*/ 1553220 h 1553220"/>
                <a:gd name="connsiteX1" fmla="*/ 228600 w 1060704"/>
                <a:gd name="connsiteY1" fmla="*/ 1553220 h 1553220"/>
                <a:gd name="connsiteX2" fmla="*/ 0 w 1060704"/>
                <a:gd name="connsiteY2" fmla="*/ 1096020 h 1553220"/>
                <a:gd name="connsiteX3" fmla="*/ 523907 w 1060704"/>
                <a:gd name="connsiteY3" fmla="*/ 0 h 1553220"/>
                <a:gd name="connsiteX4" fmla="*/ 1060704 w 1060704"/>
                <a:gd name="connsiteY4" fmla="*/ 1096020 h 1553220"/>
                <a:gd name="connsiteX5" fmla="*/ 832104 w 1060704"/>
                <a:gd name="connsiteY5" fmla="*/ 1553220 h 1553220"/>
                <a:gd name="connsiteX0" fmla="*/ 832104 w 1060704"/>
                <a:gd name="connsiteY0" fmla="*/ 1522263 h 1522263"/>
                <a:gd name="connsiteX1" fmla="*/ 228600 w 1060704"/>
                <a:gd name="connsiteY1" fmla="*/ 1522263 h 1522263"/>
                <a:gd name="connsiteX2" fmla="*/ 0 w 1060704"/>
                <a:gd name="connsiteY2" fmla="*/ 1065063 h 1522263"/>
                <a:gd name="connsiteX3" fmla="*/ 519144 w 1060704"/>
                <a:gd name="connsiteY3" fmla="*/ 0 h 1522263"/>
                <a:gd name="connsiteX4" fmla="*/ 1060704 w 1060704"/>
                <a:gd name="connsiteY4" fmla="*/ 1065063 h 1522263"/>
                <a:gd name="connsiteX5" fmla="*/ 832104 w 1060704"/>
                <a:gd name="connsiteY5" fmla="*/ 1522263 h 1522263"/>
                <a:gd name="connsiteX0" fmla="*/ 832104 w 1060704"/>
                <a:gd name="connsiteY0" fmla="*/ 1522263 h 1522263"/>
                <a:gd name="connsiteX1" fmla="*/ 228600 w 1060704"/>
                <a:gd name="connsiteY1" fmla="*/ 1522263 h 1522263"/>
                <a:gd name="connsiteX2" fmla="*/ 0 w 1060704"/>
                <a:gd name="connsiteY2" fmla="*/ 1065063 h 1522263"/>
                <a:gd name="connsiteX3" fmla="*/ 533432 w 1060704"/>
                <a:gd name="connsiteY3" fmla="*/ 0 h 1522263"/>
                <a:gd name="connsiteX4" fmla="*/ 1060704 w 1060704"/>
                <a:gd name="connsiteY4" fmla="*/ 1065063 h 1522263"/>
                <a:gd name="connsiteX5" fmla="*/ 832104 w 1060704"/>
                <a:gd name="connsiteY5" fmla="*/ 1522263 h 1522263"/>
                <a:gd name="connsiteX0" fmla="*/ 832104 w 1060704"/>
                <a:gd name="connsiteY0" fmla="*/ 1524644 h 1524644"/>
                <a:gd name="connsiteX1" fmla="*/ 228600 w 1060704"/>
                <a:gd name="connsiteY1" fmla="*/ 1524644 h 1524644"/>
                <a:gd name="connsiteX2" fmla="*/ 0 w 1060704"/>
                <a:gd name="connsiteY2" fmla="*/ 1067444 h 1524644"/>
                <a:gd name="connsiteX3" fmla="*/ 526288 w 1060704"/>
                <a:gd name="connsiteY3" fmla="*/ 0 h 1524644"/>
                <a:gd name="connsiteX4" fmla="*/ 1060704 w 1060704"/>
                <a:gd name="connsiteY4" fmla="*/ 1067444 h 1524644"/>
                <a:gd name="connsiteX5" fmla="*/ 832104 w 1060704"/>
                <a:gd name="connsiteY5" fmla="*/ 1524644 h 1524644"/>
                <a:gd name="connsiteX0" fmla="*/ 832104 w 1060704"/>
                <a:gd name="connsiteY0" fmla="*/ 1517309 h 1517309"/>
                <a:gd name="connsiteX1" fmla="*/ 228600 w 1060704"/>
                <a:gd name="connsiteY1" fmla="*/ 1517309 h 1517309"/>
                <a:gd name="connsiteX2" fmla="*/ 0 w 1060704"/>
                <a:gd name="connsiteY2" fmla="*/ 1060109 h 1517309"/>
                <a:gd name="connsiteX3" fmla="*/ 528733 w 1060704"/>
                <a:gd name="connsiteY3" fmla="*/ 0 h 1517309"/>
                <a:gd name="connsiteX4" fmla="*/ 1060704 w 1060704"/>
                <a:gd name="connsiteY4" fmla="*/ 1060109 h 1517309"/>
                <a:gd name="connsiteX5" fmla="*/ 832104 w 1060704"/>
                <a:gd name="connsiteY5" fmla="*/ 1517309 h 1517309"/>
                <a:gd name="connsiteX0" fmla="*/ 832104 w 1060704"/>
                <a:gd name="connsiteY0" fmla="*/ 1422211 h 1422211"/>
                <a:gd name="connsiteX1" fmla="*/ 228600 w 1060704"/>
                <a:gd name="connsiteY1" fmla="*/ 1422211 h 1422211"/>
                <a:gd name="connsiteX2" fmla="*/ 0 w 1060704"/>
                <a:gd name="connsiteY2" fmla="*/ 965011 h 1422211"/>
                <a:gd name="connsiteX3" fmla="*/ 543363 w 1060704"/>
                <a:gd name="connsiteY3" fmla="*/ 0 h 1422211"/>
                <a:gd name="connsiteX4" fmla="*/ 1060704 w 1060704"/>
                <a:gd name="connsiteY4" fmla="*/ 965011 h 1422211"/>
                <a:gd name="connsiteX5" fmla="*/ 832104 w 1060704"/>
                <a:gd name="connsiteY5" fmla="*/ 1422211 h 1422211"/>
                <a:gd name="connsiteX0" fmla="*/ 832104 w 1060704"/>
                <a:gd name="connsiteY0" fmla="*/ 1429526 h 1429526"/>
                <a:gd name="connsiteX1" fmla="*/ 228600 w 1060704"/>
                <a:gd name="connsiteY1" fmla="*/ 1429526 h 1429526"/>
                <a:gd name="connsiteX2" fmla="*/ 0 w 1060704"/>
                <a:gd name="connsiteY2" fmla="*/ 972326 h 1429526"/>
                <a:gd name="connsiteX3" fmla="*/ 543363 w 1060704"/>
                <a:gd name="connsiteY3" fmla="*/ 0 h 1429526"/>
                <a:gd name="connsiteX4" fmla="*/ 1060704 w 1060704"/>
                <a:gd name="connsiteY4" fmla="*/ 972326 h 1429526"/>
                <a:gd name="connsiteX5" fmla="*/ 832104 w 1060704"/>
                <a:gd name="connsiteY5" fmla="*/ 1429526 h 142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0704" h="1429526">
                  <a:moveTo>
                    <a:pt x="832104" y="1429526"/>
                  </a:moveTo>
                  <a:lnTo>
                    <a:pt x="228600" y="1429526"/>
                  </a:lnTo>
                  <a:lnTo>
                    <a:pt x="0" y="972326"/>
                  </a:lnTo>
                  <a:lnTo>
                    <a:pt x="543363" y="0"/>
                  </a:lnTo>
                  <a:lnTo>
                    <a:pt x="1060704" y="972326"/>
                  </a:lnTo>
                  <a:lnTo>
                    <a:pt x="832104" y="142952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6" name="Hexagon 15"/>
            <p:cNvSpPr/>
            <p:nvPr/>
          </p:nvSpPr>
          <p:spPr>
            <a:xfrm>
              <a:off x="4115403" y="1760695"/>
              <a:ext cx="913197" cy="794504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 rot="14480428">
            <a:off x="3651116" y="3135508"/>
            <a:ext cx="1060704" cy="1429526"/>
            <a:chOff x="4041649" y="1707654"/>
            <a:chExt cx="1060704" cy="1429526"/>
          </a:xfrm>
        </p:grpSpPr>
        <p:sp>
          <p:nvSpPr>
            <p:cNvPr id="18" name="Isosceles Triangle 2"/>
            <p:cNvSpPr/>
            <p:nvPr/>
          </p:nvSpPr>
          <p:spPr>
            <a:xfrm rot="10800000">
              <a:off x="4041649" y="1707654"/>
              <a:ext cx="1060704" cy="1429526"/>
            </a:xfrm>
            <a:custGeom>
              <a:avLst/>
              <a:gdLst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832104 w 1060704"/>
                <a:gd name="connsiteY7" fmla="*/ 669776 h 1584176"/>
                <a:gd name="connsiteX8" fmla="*/ 1060704 w 1060704"/>
                <a:gd name="connsiteY8" fmla="*/ 1126976 h 1584176"/>
                <a:gd name="connsiteX9" fmla="*/ 832104 w 1060704"/>
                <a:gd name="connsiteY9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0747 h 1584176"/>
                <a:gd name="connsiteX7" fmla="*/ 831087 w 1060704"/>
                <a:gd name="connsiteY7" fmla="*/ 669776 h 1584176"/>
                <a:gd name="connsiteX8" fmla="*/ 832104 w 1060704"/>
                <a:gd name="connsiteY8" fmla="*/ 669776 h 1584176"/>
                <a:gd name="connsiteX9" fmla="*/ 1060704 w 1060704"/>
                <a:gd name="connsiteY9" fmla="*/ 1126976 h 1584176"/>
                <a:gd name="connsiteX10" fmla="*/ 832104 w 1060704"/>
                <a:gd name="connsiteY10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0747 h 1584176"/>
                <a:gd name="connsiteX8" fmla="*/ 831087 w 1060704"/>
                <a:gd name="connsiteY8" fmla="*/ 669776 h 1584176"/>
                <a:gd name="connsiteX9" fmla="*/ 832104 w 1060704"/>
                <a:gd name="connsiteY9" fmla="*/ 669776 h 1584176"/>
                <a:gd name="connsiteX10" fmla="*/ 1060704 w 1060704"/>
                <a:gd name="connsiteY10" fmla="*/ 1126976 h 1584176"/>
                <a:gd name="connsiteX11" fmla="*/ 832104 w 1060704"/>
                <a:gd name="connsiteY11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53603 h 1584176"/>
                <a:gd name="connsiteX7" fmla="*/ 831087 w 1060704"/>
                <a:gd name="connsiteY7" fmla="*/ 669776 h 1584176"/>
                <a:gd name="connsiteX8" fmla="*/ 832104 w 1060704"/>
                <a:gd name="connsiteY8" fmla="*/ 669776 h 1584176"/>
                <a:gd name="connsiteX9" fmla="*/ 1060704 w 1060704"/>
                <a:gd name="connsiteY9" fmla="*/ 1126976 h 1584176"/>
                <a:gd name="connsiteX10" fmla="*/ 832104 w 1060704"/>
                <a:gd name="connsiteY10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832104 w 1060704"/>
                <a:gd name="connsiteY7" fmla="*/ 669776 h 1584176"/>
                <a:gd name="connsiteX8" fmla="*/ 1060704 w 1060704"/>
                <a:gd name="connsiteY8" fmla="*/ 1126976 h 1584176"/>
                <a:gd name="connsiteX9" fmla="*/ 832104 w 1060704"/>
                <a:gd name="connsiteY9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831087 w 1060704"/>
                <a:gd name="connsiteY6" fmla="*/ 669776 h 1584176"/>
                <a:gd name="connsiteX7" fmla="*/ 1060704 w 1060704"/>
                <a:gd name="connsiteY7" fmla="*/ 1126976 h 1584176"/>
                <a:gd name="connsiteX8" fmla="*/ 832104 w 1060704"/>
                <a:gd name="connsiteY8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226249 w 1060704"/>
                <a:gd name="connsiteY4" fmla="*/ 669776 h 1584176"/>
                <a:gd name="connsiteX5" fmla="*/ 531051 w 1060704"/>
                <a:gd name="connsiteY5" fmla="*/ 0 h 1584176"/>
                <a:gd name="connsiteX6" fmla="*/ 1060704 w 1060704"/>
                <a:gd name="connsiteY6" fmla="*/ 1126976 h 1584176"/>
                <a:gd name="connsiteX7" fmla="*/ 832104 w 1060704"/>
                <a:gd name="connsiteY7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228600 w 1060704"/>
                <a:gd name="connsiteY3" fmla="*/ 669776 h 1584176"/>
                <a:gd name="connsiteX4" fmla="*/ 531051 w 1060704"/>
                <a:gd name="connsiteY4" fmla="*/ 0 h 1584176"/>
                <a:gd name="connsiteX5" fmla="*/ 1060704 w 1060704"/>
                <a:gd name="connsiteY5" fmla="*/ 1126976 h 1584176"/>
                <a:gd name="connsiteX6" fmla="*/ 832104 w 1060704"/>
                <a:gd name="connsiteY6" fmla="*/ 1584176 h 1584176"/>
                <a:gd name="connsiteX0" fmla="*/ 832104 w 1060704"/>
                <a:gd name="connsiteY0" fmla="*/ 1584176 h 1584176"/>
                <a:gd name="connsiteX1" fmla="*/ 228600 w 1060704"/>
                <a:gd name="connsiteY1" fmla="*/ 1584176 h 1584176"/>
                <a:gd name="connsiteX2" fmla="*/ 0 w 1060704"/>
                <a:gd name="connsiteY2" fmla="*/ 1126976 h 1584176"/>
                <a:gd name="connsiteX3" fmla="*/ 531051 w 1060704"/>
                <a:gd name="connsiteY3" fmla="*/ 0 h 1584176"/>
                <a:gd name="connsiteX4" fmla="*/ 1060704 w 1060704"/>
                <a:gd name="connsiteY4" fmla="*/ 1126976 h 1584176"/>
                <a:gd name="connsiteX5" fmla="*/ 832104 w 1060704"/>
                <a:gd name="connsiteY5" fmla="*/ 1584176 h 1584176"/>
                <a:gd name="connsiteX0" fmla="*/ 832104 w 1060704"/>
                <a:gd name="connsiteY0" fmla="*/ 1553220 h 1553220"/>
                <a:gd name="connsiteX1" fmla="*/ 228600 w 1060704"/>
                <a:gd name="connsiteY1" fmla="*/ 1553220 h 1553220"/>
                <a:gd name="connsiteX2" fmla="*/ 0 w 1060704"/>
                <a:gd name="connsiteY2" fmla="*/ 1096020 h 1553220"/>
                <a:gd name="connsiteX3" fmla="*/ 523907 w 1060704"/>
                <a:gd name="connsiteY3" fmla="*/ 0 h 1553220"/>
                <a:gd name="connsiteX4" fmla="*/ 1060704 w 1060704"/>
                <a:gd name="connsiteY4" fmla="*/ 1096020 h 1553220"/>
                <a:gd name="connsiteX5" fmla="*/ 832104 w 1060704"/>
                <a:gd name="connsiteY5" fmla="*/ 1553220 h 1553220"/>
                <a:gd name="connsiteX0" fmla="*/ 832104 w 1060704"/>
                <a:gd name="connsiteY0" fmla="*/ 1522263 h 1522263"/>
                <a:gd name="connsiteX1" fmla="*/ 228600 w 1060704"/>
                <a:gd name="connsiteY1" fmla="*/ 1522263 h 1522263"/>
                <a:gd name="connsiteX2" fmla="*/ 0 w 1060704"/>
                <a:gd name="connsiteY2" fmla="*/ 1065063 h 1522263"/>
                <a:gd name="connsiteX3" fmla="*/ 519144 w 1060704"/>
                <a:gd name="connsiteY3" fmla="*/ 0 h 1522263"/>
                <a:gd name="connsiteX4" fmla="*/ 1060704 w 1060704"/>
                <a:gd name="connsiteY4" fmla="*/ 1065063 h 1522263"/>
                <a:gd name="connsiteX5" fmla="*/ 832104 w 1060704"/>
                <a:gd name="connsiteY5" fmla="*/ 1522263 h 1522263"/>
                <a:gd name="connsiteX0" fmla="*/ 832104 w 1060704"/>
                <a:gd name="connsiteY0" fmla="*/ 1522263 h 1522263"/>
                <a:gd name="connsiteX1" fmla="*/ 228600 w 1060704"/>
                <a:gd name="connsiteY1" fmla="*/ 1522263 h 1522263"/>
                <a:gd name="connsiteX2" fmla="*/ 0 w 1060704"/>
                <a:gd name="connsiteY2" fmla="*/ 1065063 h 1522263"/>
                <a:gd name="connsiteX3" fmla="*/ 533432 w 1060704"/>
                <a:gd name="connsiteY3" fmla="*/ 0 h 1522263"/>
                <a:gd name="connsiteX4" fmla="*/ 1060704 w 1060704"/>
                <a:gd name="connsiteY4" fmla="*/ 1065063 h 1522263"/>
                <a:gd name="connsiteX5" fmla="*/ 832104 w 1060704"/>
                <a:gd name="connsiteY5" fmla="*/ 1522263 h 1522263"/>
                <a:gd name="connsiteX0" fmla="*/ 832104 w 1060704"/>
                <a:gd name="connsiteY0" fmla="*/ 1524644 h 1524644"/>
                <a:gd name="connsiteX1" fmla="*/ 228600 w 1060704"/>
                <a:gd name="connsiteY1" fmla="*/ 1524644 h 1524644"/>
                <a:gd name="connsiteX2" fmla="*/ 0 w 1060704"/>
                <a:gd name="connsiteY2" fmla="*/ 1067444 h 1524644"/>
                <a:gd name="connsiteX3" fmla="*/ 526288 w 1060704"/>
                <a:gd name="connsiteY3" fmla="*/ 0 h 1524644"/>
                <a:gd name="connsiteX4" fmla="*/ 1060704 w 1060704"/>
                <a:gd name="connsiteY4" fmla="*/ 1067444 h 1524644"/>
                <a:gd name="connsiteX5" fmla="*/ 832104 w 1060704"/>
                <a:gd name="connsiteY5" fmla="*/ 1524644 h 1524644"/>
                <a:gd name="connsiteX0" fmla="*/ 832104 w 1060704"/>
                <a:gd name="connsiteY0" fmla="*/ 1517309 h 1517309"/>
                <a:gd name="connsiteX1" fmla="*/ 228600 w 1060704"/>
                <a:gd name="connsiteY1" fmla="*/ 1517309 h 1517309"/>
                <a:gd name="connsiteX2" fmla="*/ 0 w 1060704"/>
                <a:gd name="connsiteY2" fmla="*/ 1060109 h 1517309"/>
                <a:gd name="connsiteX3" fmla="*/ 528733 w 1060704"/>
                <a:gd name="connsiteY3" fmla="*/ 0 h 1517309"/>
                <a:gd name="connsiteX4" fmla="*/ 1060704 w 1060704"/>
                <a:gd name="connsiteY4" fmla="*/ 1060109 h 1517309"/>
                <a:gd name="connsiteX5" fmla="*/ 832104 w 1060704"/>
                <a:gd name="connsiteY5" fmla="*/ 1517309 h 1517309"/>
                <a:gd name="connsiteX0" fmla="*/ 832104 w 1060704"/>
                <a:gd name="connsiteY0" fmla="*/ 1422211 h 1422211"/>
                <a:gd name="connsiteX1" fmla="*/ 228600 w 1060704"/>
                <a:gd name="connsiteY1" fmla="*/ 1422211 h 1422211"/>
                <a:gd name="connsiteX2" fmla="*/ 0 w 1060704"/>
                <a:gd name="connsiteY2" fmla="*/ 965011 h 1422211"/>
                <a:gd name="connsiteX3" fmla="*/ 543363 w 1060704"/>
                <a:gd name="connsiteY3" fmla="*/ 0 h 1422211"/>
                <a:gd name="connsiteX4" fmla="*/ 1060704 w 1060704"/>
                <a:gd name="connsiteY4" fmla="*/ 965011 h 1422211"/>
                <a:gd name="connsiteX5" fmla="*/ 832104 w 1060704"/>
                <a:gd name="connsiteY5" fmla="*/ 1422211 h 1422211"/>
                <a:gd name="connsiteX0" fmla="*/ 832104 w 1060704"/>
                <a:gd name="connsiteY0" fmla="*/ 1429526 h 1429526"/>
                <a:gd name="connsiteX1" fmla="*/ 228600 w 1060704"/>
                <a:gd name="connsiteY1" fmla="*/ 1429526 h 1429526"/>
                <a:gd name="connsiteX2" fmla="*/ 0 w 1060704"/>
                <a:gd name="connsiteY2" fmla="*/ 972326 h 1429526"/>
                <a:gd name="connsiteX3" fmla="*/ 543363 w 1060704"/>
                <a:gd name="connsiteY3" fmla="*/ 0 h 1429526"/>
                <a:gd name="connsiteX4" fmla="*/ 1060704 w 1060704"/>
                <a:gd name="connsiteY4" fmla="*/ 972326 h 1429526"/>
                <a:gd name="connsiteX5" fmla="*/ 832104 w 1060704"/>
                <a:gd name="connsiteY5" fmla="*/ 1429526 h 1429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60704" h="1429526">
                  <a:moveTo>
                    <a:pt x="832104" y="1429526"/>
                  </a:moveTo>
                  <a:lnTo>
                    <a:pt x="228600" y="1429526"/>
                  </a:lnTo>
                  <a:lnTo>
                    <a:pt x="0" y="972326"/>
                  </a:lnTo>
                  <a:lnTo>
                    <a:pt x="543363" y="0"/>
                  </a:lnTo>
                  <a:lnTo>
                    <a:pt x="1060704" y="972326"/>
                  </a:lnTo>
                  <a:lnTo>
                    <a:pt x="832104" y="142952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Hexagon 18"/>
            <p:cNvSpPr/>
            <p:nvPr/>
          </p:nvSpPr>
          <p:spPr>
            <a:xfrm>
              <a:off x="4115403" y="1760695"/>
              <a:ext cx="913197" cy="794504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845610" y="1955740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01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999452" y="1979962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02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44475" y="3977905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03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816922" y="4024340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04</a:t>
            </a:r>
            <a:endParaRPr lang="ko-KR" altLang="en-US" sz="20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634275" y="3711771"/>
            <a:ext cx="973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424953" y="3711771"/>
            <a:ext cx="9730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Content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39552" y="1505175"/>
            <a:ext cx="2358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id-ID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Warga Negara Yang Cerdas dan Cermat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95537" y="3542478"/>
            <a:ext cx="26468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en-US" sz="1200" b="1" dirty="0" err="1"/>
              <a:t>Warga</a:t>
            </a:r>
            <a:r>
              <a:rPr lang="en-US" sz="1200" b="1" dirty="0"/>
              <a:t> </a:t>
            </a:r>
            <a:r>
              <a:rPr lang="id-ID" sz="1200" b="1" dirty="0" err="1" smtClean="0"/>
              <a:t>N</a:t>
            </a:r>
            <a:r>
              <a:rPr lang="en-US" sz="1200" b="1" dirty="0" err="1" smtClean="0"/>
              <a:t>egara</a:t>
            </a:r>
            <a:r>
              <a:rPr lang="en-US" sz="1200" b="1" dirty="0" smtClean="0"/>
              <a:t> </a:t>
            </a:r>
            <a:r>
              <a:rPr lang="en-US" sz="1200" b="1" dirty="0"/>
              <a:t>yang </a:t>
            </a:r>
            <a:r>
              <a:rPr lang="en-US" sz="1200" b="1" dirty="0" err="1"/>
              <a:t>mampu</a:t>
            </a:r>
            <a:r>
              <a:rPr lang="en-US" sz="1200" b="1" dirty="0"/>
              <a:t> </a:t>
            </a:r>
            <a:r>
              <a:rPr lang="id-ID" sz="1200" b="1" dirty="0" smtClean="0"/>
              <a:t>         </a:t>
            </a:r>
            <a:r>
              <a:rPr lang="en-US" sz="1200" b="1" dirty="0" err="1" smtClean="0"/>
              <a:t>berpartisipasi</a:t>
            </a:r>
            <a:r>
              <a:rPr lang="en-US" sz="1200" b="1" dirty="0" smtClean="0"/>
              <a:t> </a:t>
            </a:r>
            <a:r>
              <a:rPr lang="en-US" sz="1200" b="1" dirty="0" err="1"/>
              <a:t>dalam</a:t>
            </a:r>
            <a:r>
              <a:rPr lang="en-US" sz="1200" b="1" dirty="0"/>
              <a:t> </a:t>
            </a:r>
            <a:r>
              <a:rPr lang="en-US" sz="1200" b="1" dirty="0" err="1"/>
              <a:t>kehidupan</a:t>
            </a:r>
            <a:r>
              <a:rPr lang="en-US" sz="1200" b="1" dirty="0"/>
              <a:t> </a:t>
            </a:r>
            <a:r>
              <a:rPr lang="id-ID" sz="1200" b="1" dirty="0" smtClean="0"/>
              <a:t> </a:t>
            </a:r>
            <a:r>
              <a:rPr lang="en-US" sz="1200" b="1" dirty="0" err="1" smtClean="0"/>
              <a:t>ber</a:t>
            </a:r>
            <a:r>
              <a:rPr lang="id-ID" sz="1200" b="1" dirty="0" smtClean="0"/>
              <a:t>m</a:t>
            </a:r>
            <a:r>
              <a:rPr lang="en-US" sz="1200" b="1" dirty="0" err="1" smtClean="0"/>
              <a:t>asyarakat</a:t>
            </a:r>
            <a:r>
              <a:rPr lang="en-US" sz="1200" b="1" dirty="0" smtClean="0"/>
              <a:t>,</a:t>
            </a:r>
            <a:r>
              <a:rPr lang="id-ID" sz="1200" b="1" dirty="0" smtClean="0"/>
              <a:t> </a:t>
            </a:r>
            <a:r>
              <a:rPr lang="en-US" sz="1200" b="1" dirty="0" err="1" smtClean="0"/>
              <a:t>berbangsa</a:t>
            </a:r>
            <a:r>
              <a:rPr lang="en-US" sz="1200" b="1" dirty="0" smtClean="0"/>
              <a:t> </a:t>
            </a:r>
            <a:r>
              <a:rPr lang="en-US" sz="1200" b="1" dirty="0" err="1"/>
              <a:t>dan</a:t>
            </a:r>
            <a:r>
              <a:rPr lang="en-US" sz="1200" b="1" dirty="0"/>
              <a:t> </a:t>
            </a:r>
            <a:r>
              <a:rPr lang="id-ID" sz="1200" b="1" dirty="0" smtClean="0"/>
              <a:t>   </a:t>
            </a:r>
            <a:r>
              <a:rPr lang="en-US" sz="1200" b="1" dirty="0" err="1" smtClean="0"/>
              <a:t>bernegara</a:t>
            </a:r>
            <a:r>
              <a:rPr lang="en-US" sz="1200" b="1" dirty="0" smtClean="0"/>
              <a:t> </a:t>
            </a:r>
            <a:r>
              <a:rPr lang="en-US" sz="1200" b="1" dirty="0"/>
              <a:t>di Indonesia </a:t>
            </a:r>
            <a:r>
              <a:rPr lang="en-US" sz="1200" b="1" dirty="0" err="1"/>
              <a:t>serta</a:t>
            </a:r>
            <a:r>
              <a:rPr lang="en-US" sz="1200" b="1" dirty="0"/>
              <a:t> </a:t>
            </a:r>
            <a:r>
              <a:rPr lang="id-ID" sz="1200" b="1" dirty="0" smtClean="0"/>
              <a:t>      </a:t>
            </a:r>
            <a:r>
              <a:rPr lang="en-US" sz="1200" b="1" dirty="0" err="1" smtClean="0"/>
              <a:t>dalam</a:t>
            </a:r>
            <a:r>
              <a:rPr lang="en-US" sz="1200" b="1" dirty="0" smtClean="0"/>
              <a:t> </a:t>
            </a:r>
            <a:r>
              <a:rPr lang="en-US" sz="1200" b="1" dirty="0" err="1"/>
              <a:t>pergaulan</a:t>
            </a:r>
            <a:r>
              <a:rPr lang="en-US" sz="1200" b="1" dirty="0"/>
              <a:t> </a:t>
            </a:r>
            <a:r>
              <a:rPr lang="en-US" sz="1200" b="1" dirty="0" err="1"/>
              <a:t>Internasional</a:t>
            </a:r>
            <a:endParaRPr lang="en-US" sz="12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5940152" y="1505175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d-ID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Warga Negara </a:t>
            </a:r>
          </a:p>
          <a:p>
            <a:pPr>
              <a:lnSpc>
                <a:spcPct val="150000"/>
              </a:lnSpc>
            </a:pPr>
            <a:r>
              <a:rPr lang="id-ID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Yang Memiliki Komitmen</a:t>
            </a:r>
            <a:endParaRPr lang="ko-KR" altLang="en-US" sz="1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084168" y="3542478"/>
            <a:ext cx="19267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  <a:buClr>
                <a:schemeClr val="hlink"/>
              </a:buClr>
              <a:buSzPct val="80000"/>
              <a:defRPr/>
            </a:pPr>
            <a:r>
              <a:rPr lang="en-US" sz="1200" b="1" dirty="0" err="1"/>
              <a:t>Warga</a:t>
            </a:r>
            <a:r>
              <a:rPr lang="en-US" sz="1200" b="1" dirty="0"/>
              <a:t> </a:t>
            </a:r>
            <a:r>
              <a:rPr lang="id-ID" sz="1200" b="1" dirty="0" err="1" smtClean="0"/>
              <a:t>N</a:t>
            </a:r>
            <a:r>
              <a:rPr lang="en-US" sz="1200" b="1" dirty="0" err="1" smtClean="0"/>
              <a:t>egara</a:t>
            </a:r>
            <a:r>
              <a:rPr lang="en-US" sz="1200" b="1" dirty="0" smtClean="0"/>
              <a:t> </a:t>
            </a:r>
            <a:r>
              <a:rPr lang="id-ID" sz="1200" b="1" dirty="0"/>
              <a:t>Y</a:t>
            </a:r>
            <a:r>
              <a:rPr lang="en-US" sz="1200" b="1" dirty="0" err="1" smtClean="0"/>
              <a:t>ang</a:t>
            </a:r>
            <a:r>
              <a:rPr lang="id-ID" sz="1200" b="1" dirty="0" smtClean="0"/>
              <a:t>     Baik dalam                    Bermasyarakat</a:t>
            </a:r>
            <a:endParaRPr lang="en-US" sz="1200" b="1" dirty="0"/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049" y="2655380"/>
            <a:ext cx="672009" cy="64444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9" y="0"/>
            <a:ext cx="1190625" cy="133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880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5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d-ID" altLang="ko-KR" sz="2800" b="1" dirty="0" smtClean="0"/>
              <a:t>LEBIH SPESIFIK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id-ID" altLang="ko-KR" dirty="0" smtClean="0"/>
              <a:t>Tentang Pendidikan Kewarganegaraan</a:t>
            </a:r>
            <a:endParaRPr lang="en-US" altLang="ko-KR" dirty="0"/>
          </a:p>
        </p:txBody>
      </p:sp>
      <p:grpSp>
        <p:nvGrpSpPr>
          <p:cNvPr id="6" name="Group 5"/>
          <p:cNvGrpSpPr/>
          <p:nvPr/>
        </p:nvGrpSpPr>
        <p:grpSpPr>
          <a:xfrm>
            <a:off x="899592" y="1521505"/>
            <a:ext cx="864096" cy="1188088"/>
            <a:chOff x="2391994" y="1635646"/>
            <a:chExt cx="805454" cy="1584088"/>
          </a:xfrm>
        </p:grpSpPr>
        <p:sp>
          <p:nvSpPr>
            <p:cNvPr id="4" name="Rectangle 3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Isosceles Triangle 4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835696" y="1518086"/>
            <a:ext cx="266429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smtClean="0">
                <a:sym typeface="Wingdings" pitchFamily="2" charset="2"/>
              </a:rPr>
              <a:t>Di</a:t>
            </a:r>
            <a:r>
              <a:rPr lang="id-ID" sz="1200" dirty="0" smtClean="0">
                <a:sym typeface="Wingdings" pitchFamily="2" charset="2"/>
              </a:rPr>
              <a:t> </a:t>
            </a:r>
            <a:r>
              <a:rPr lang="en-US" sz="1200" dirty="0" smtClean="0">
                <a:sym typeface="Wingdings" pitchFamily="2" charset="2"/>
              </a:rPr>
              <a:t>era </a:t>
            </a:r>
            <a:r>
              <a:rPr lang="en-US" sz="1200" dirty="0" err="1">
                <a:sym typeface="Wingdings" pitchFamily="2" charset="2"/>
              </a:rPr>
              <a:t>globalisasi</a:t>
            </a:r>
            <a:r>
              <a:rPr lang="en-US" sz="1200" dirty="0">
                <a:sym typeface="Wingdings" pitchFamily="2" charset="2"/>
              </a:rPr>
              <a:t> </a:t>
            </a:r>
            <a:r>
              <a:rPr lang="en-US" sz="1200" dirty="0" err="1">
                <a:sym typeface="Wingdings" pitchFamily="2" charset="2"/>
              </a:rPr>
              <a:t>diarahkan</a:t>
            </a:r>
            <a:r>
              <a:rPr lang="en-US" sz="1200" dirty="0">
                <a:sym typeface="Wingdings" pitchFamily="2" charset="2"/>
              </a:rPr>
              <a:t> </a:t>
            </a:r>
            <a:r>
              <a:rPr lang="en-US" sz="1200" dirty="0" err="1" smtClean="0">
                <a:sym typeface="Wingdings" pitchFamily="2" charset="2"/>
              </a:rPr>
              <a:t>fungsi</a:t>
            </a:r>
            <a:r>
              <a:rPr lang="id-ID" sz="1200" dirty="0" smtClean="0">
                <a:sym typeface="Wingdings" pitchFamily="2" charset="2"/>
              </a:rPr>
              <a:t>  </a:t>
            </a:r>
            <a:r>
              <a:rPr lang="en-US" sz="1200" dirty="0" smtClean="0">
                <a:sym typeface="Wingdings" pitchFamily="2" charset="2"/>
              </a:rPr>
              <a:t> </a:t>
            </a:r>
            <a:r>
              <a:rPr lang="en-US" sz="1200" dirty="0" err="1">
                <a:sym typeface="Wingdings" pitchFamily="2" charset="2"/>
              </a:rPr>
              <a:t>dan</a:t>
            </a:r>
            <a:r>
              <a:rPr lang="en-US" sz="1200" dirty="0">
                <a:sym typeface="Wingdings" pitchFamily="2" charset="2"/>
              </a:rPr>
              <a:t> </a:t>
            </a:r>
            <a:r>
              <a:rPr lang="en-US" sz="1200" dirty="0" err="1">
                <a:sym typeface="Wingdings" pitchFamily="2" charset="2"/>
              </a:rPr>
              <a:t>tujuan</a:t>
            </a:r>
            <a:r>
              <a:rPr lang="en-US" sz="1200" dirty="0">
                <a:sym typeface="Wingdings" pitchFamily="2" charset="2"/>
              </a:rPr>
              <a:t> </a:t>
            </a:r>
            <a:r>
              <a:rPr lang="en-US" sz="1200" dirty="0" smtClean="0">
                <a:sym typeface="Wingdings" pitchFamily="2" charset="2"/>
              </a:rPr>
              <a:t>P</a:t>
            </a:r>
            <a:r>
              <a:rPr lang="id-ID" sz="1200" dirty="0" smtClean="0">
                <a:sym typeface="Wingdings" pitchFamily="2" charset="2"/>
              </a:rPr>
              <a:t>endidikan                      Kewarganegaraan</a:t>
            </a:r>
            <a:r>
              <a:rPr lang="en-US" sz="1200" dirty="0" smtClean="0">
                <a:sym typeface="Wingdings" pitchFamily="2" charset="2"/>
              </a:rPr>
              <a:t> </a:t>
            </a:r>
            <a:r>
              <a:rPr lang="en-US" sz="1200" dirty="0" err="1">
                <a:sym typeface="Wingdings" pitchFamily="2" charset="2"/>
              </a:rPr>
              <a:t>untuk</a:t>
            </a:r>
            <a:r>
              <a:rPr lang="en-US" sz="1200" dirty="0">
                <a:sym typeface="Wingdings" pitchFamily="2" charset="2"/>
              </a:rPr>
              <a:t> </a:t>
            </a:r>
            <a:r>
              <a:rPr lang="en-US" sz="1200" dirty="0" err="1">
                <a:sym typeface="Wingdings" pitchFamily="2" charset="2"/>
              </a:rPr>
              <a:t>membantu</a:t>
            </a:r>
            <a:r>
              <a:rPr lang="en-US" sz="1200" dirty="0">
                <a:sym typeface="Wingdings" pitchFamily="2" charset="2"/>
              </a:rPr>
              <a:t> </a:t>
            </a:r>
            <a:r>
              <a:rPr lang="id-ID" sz="1200" dirty="0" smtClean="0">
                <a:sym typeface="Wingdings" pitchFamily="2" charset="2"/>
              </a:rPr>
              <a:t>    </a:t>
            </a:r>
            <a:r>
              <a:rPr lang="en-US" sz="1200" dirty="0" err="1" smtClean="0">
                <a:sym typeface="Wingdings" pitchFamily="2" charset="2"/>
              </a:rPr>
              <a:t>peserta</a:t>
            </a:r>
            <a:r>
              <a:rPr lang="en-US" sz="1200" dirty="0" smtClean="0">
                <a:sym typeface="Wingdings" pitchFamily="2" charset="2"/>
              </a:rPr>
              <a:t> </a:t>
            </a:r>
            <a:r>
              <a:rPr lang="en-US" sz="1200" dirty="0" err="1">
                <a:sym typeface="Wingdings" pitchFamily="2" charset="2"/>
              </a:rPr>
              <a:t>didik</a:t>
            </a:r>
            <a:r>
              <a:rPr lang="en-US" sz="1200" dirty="0">
                <a:sym typeface="Wingdings" pitchFamily="2" charset="2"/>
              </a:rPr>
              <a:t> </a:t>
            </a:r>
            <a:r>
              <a:rPr lang="en-US" sz="1200" dirty="0" err="1">
                <a:sym typeface="Wingdings" pitchFamily="2" charset="2"/>
              </a:rPr>
              <a:t>memecahkan</a:t>
            </a:r>
            <a:r>
              <a:rPr lang="en-US" sz="1200" dirty="0">
                <a:sym typeface="Wingdings" pitchFamily="2" charset="2"/>
              </a:rPr>
              <a:t> </a:t>
            </a:r>
            <a:r>
              <a:rPr lang="id-ID" sz="1200" dirty="0" smtClean="0">
                <a:sym typeface="Wingdings" pitchFamily="2" charset="2"/>
              </a:rPr>
              <a:t>              </a:t>
            </a:r>
            <a:r>
              <a:rPr lang="en-US" sz="1200" dirty="0" err="1" smtClean="0">
                <a:sym typeface="Wingdings" pitchFamily="2" charset="2"/>
              </a:rPr>
              <a:t>persoalan</a:t>
            </a:r>
            <a:r>
              <a:rPr lang="en-US" sz="1200" dirty="0" smtClean="0">
                <a:sym typeface="Wingdings" pitchFamily="2" charset="2"/>
              </a:rPr>
              <a:t> </a:t>
            </a:r>
            <a:r>
              <a:rPr lang="en-US" sz="1200" dirty="0" err="1">
                <a:sym typeface="Wingdings" pitchFamily="2" charset="2"/>
              </a:rPr>
              <a:t>dan</a:t>
            </a:r>
            <a:r>
              <a:rPr lang="en-US" sz="1200" dirty="0">
                <a:sym typeface="Wingdings" pitchFamily="2" charset="2"/>
              </a:rPr>
              <a:t> </a:t>
            </a:r>
            <a:r>
              <a:rPr lang="en-US" sz="1200" dirty="0" err="1">
                <a:sym typeface="Wingdings" pitchFamily="2" charset="2"/>
              </a:rPr>
              <a:t>mampu</a:t>
            </a:r>
            <a:r>
              <a:rPr lang="en-US" sz="1200" dirty="0">
                <a:sym typeface="Wingdings" pitchFamily="2" charset="2"/>
              </a:rPr>
              <a:t> </a:t>
            </a:r>
            <a:r>
              <a:rPr lang="en-US" sz="1200" dirty="0" err="1">
                <a:sym typeface="Wingdings" pitchFamily="2" charset="2"/>
              </a:rPr>
              <a:t>mengambil</a:t>
            </a:r>
            <a:r>
              <a:rPr lang="en-US" sz="1200" dirty="0">
                <a:sym typeface="Wingdings" pitchFamily="2" charset="2"/>
              </a:rPr>
              <a:t> </a:t>
            </a:r>
            <a:r>
              <a:rPr lang="id-ID" sz="1200" dirty="0" smtClean="0">
                <a:sym typeface="Wingdings" pitchFamily="2" charset="2"/>
              </a:rPr>
              <a:t>  </a:t>
            </a:r>
            <a:r>
              <a:rPr lang="en-US" sz="1200" dirty="0" err="1" smtClean="0">
                <a:sym typeface="Wingdings" pitchFamily="2" charset="2"/>
              </a:rPr>
              <a:t>keputusan</a:t>
            </a:r>
            <a:r>
              <a:rPr lang="en-US" sz="1200" dirty="0" smtClean="0">
                <a:sym typeface="Wingdings" pitchFamily="2" charset="2"/>
              </a:rPr>
              <a:t> </a:t>
            </a:r>
            <a:r>
              <a:rPr lang="en-US" sz="1200" dirty="0" err="1">
                <a:sym typeface="Wingdings" pitchFamily="2" charset="2"/>
              </a:rPr>
              <a:t>sendiri</a:t>
            </a:r>
            <a:r>
              <a:rPr lang="en-US" sz="1200" dirty="0">
                <a:sym typeface="Wingdings" pitchFamily="2" charset="2"/>
              </a:rPr>
              <a:t> </a:t>
            </a:r>
            <a:r>
              <a:rPr lang="en-US" sz="1200" dirty="0" err="1">
                <a:sym typeface="Wingdings" pitchFamily="2" charset="2"/>
              </a:rPr>
              <a:t>dalam</a:t>
            </a:r>
            <a:r>
              <a:rPr lang="en-US" sz="1200" dirty="0">
                <a:sym typeface="Wingdings" pitchFamily="2" charset="2"/>
              </a:rPr>
              <a:t> </a:t>
            </a:r>
            <a:r>
              <a:rPr lang="en-US" sz="1200" dirty="0" err="1">
                <a:sym typeface="Wingdings" pitchFamily="2" charset="2"/>
              </a:rPr>
              <a:t>kehidupan</a:t>
            </a:r>
            <a:r>
              <a:rPr lang="en-US" sz="1200" dirty="0">
                <a:sym typeface="Wingdings" pitchFamily="2" charset="2"/>
              </a:rPr>
              <a:t> </a:t>
            </a:r>
            <a:r>
              <a:rPr lang="en-US" sz="1200" dirty="0" err="1">
                <a:sym typeface="Wingdings" pitchFamily="2" charset="2"/>
              </a:rPr>
              <a:t>pribadi</a:t>
            </a:r>
            <a:r>
              <a:rPr lang="en-US" sz="1200" dirty="0">
                <a:sym typeface="Wingdings" pitchFamily="2" charset="2"/>
              </a:rPr>
              <a:t>, </a:t>
            </a:r>
            <a:r>
              <a:rPr lang="en-US" sz="1200" dirty="0" err="1">
                <a:sym typeface="Wingdings" pitchFamily="2" charset="2"/>
              </a:rPr>
              <a:t>berma</a:t>
            </a:r>
            <a:r>
              <a:rPr lang="id-ID" sz="1200" dirty="0">
                <a:sym typeface="Wingdings" pitchFamily="2" charset="2"/>
              </a:rPr>
              <a:t>sya</a:t>
            </a:r>
            <a:r>
              <a:rPr lang="en-US" sz="1200" dirty="0" err="1">
                <a:sym typeface="Wingdings" pitchFamily="2" charset="2"/>
              </a:rPr>
              <a:t>rakat</a:t>
            </a:r>
            <a:r>
              <a:rPr lang="en-US" sz="1200" dirty="0">
                <a:sym typeface="Wingdings" pitchFamily="2" charset="2"/>
              </a:rPr>
              <a:t>, </a:t>
            </a:r>
            <a:r>
              <a:rPr lang="en-US" sz="1200" dirty="0" err="1">
                <a:sym typeface="Wingdings" pitchFamily="2" charset="2"/>
              </a:rPr>
              <a:t>berb</a:t>
            </a:r>
            <a:r>
              <a:rPr lang="id-ID" sz="1200" dirty="0">
                <a:sym typeface="Wingdings" pitchFamily="2" charset="2"/>
              </a:rPr>
              <a:t>a</a:t>
            </a:r>
            <a:r>
              <a:rPr lang="en-US" sz="1200" dirty="0" err="1">
                <a:sym typeface="Wingdings" pitchFamily="2" charset="2"/>
              </a:rPr>
              <a:t>ngsa</a:t>
            </a:r>
            <a:r>
              <a:rPr lang="en-US" sz="1200" dirty="0">
                <a:sym typeface="Wingdings" pitchFamily="2" charset="2"/>
              </a:rPr>
              <a:t> </a:t>
            </a:r>
            <a:r>
              <a:rPr lang="id-ID" sz="1200" dirty="0" smtClean="0">
                <a:sym typeface="Wingdings" pitchFamily="2" charset="2"/>
              </a:rPr>
              <a:t>  </a:t>
            </a:r>
            <a:r>
              <a:rPr lang="en-US" sz="1200" dirty="0" err="1" smtClean="0">
                <a:sym typeface="Wingdings" pitchFamily="2" charset="2"/>
              </a:rPr>
              <a:t>dan</a:t>
            </a:r>
            <a:r>
              <a:rPr lang="en-US" sz="1200" dirty="0" smtClean="0">
                <a:sym typeface="Wingdings" pitchFamily="2" charset="2"/>
              </a:rPr>
              <a:t> </a:t>
            </a:r>
            <a:r>
              <a:rPr lang="en-US" sz="1200" dirty="0" err="1">
                <a:sym typeface="Wingdings" pitchFamily="2" charset="2"/>
              </a:rPr>
              <a:t>bernegara</a:t>
            </a:r>
            <a:r>
              <a:rPr lang="en-US" sz="1200" dirty="0">
                <a:sym typeface="Wingdings" pitchFamily="2" charset="2"/>
              </a:rPr>
              <a:t>.</a:t>
            </a:r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7080" y="1564253"/>
            <a:ext cx="709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868951" y="1521472"/>
            <a:ext cx="864096" cy="1188088"/>
            <a:chOff x="2391994" y="1635646"/>
            <a:chExt cx="805454" cy="1584088"/>
          </a:xfrm>
          <a:solidFill>
            <a:srgbClr val="98DFBB"/>
          </a:solidFill>
        </p:grpSpPr>
        <p:sp>
          <p:nvSpPr>
            <p:cNvPr id="13" name="Rectangle 12"/>
            <p:cNvSpPr/>
            <p:nvPr/>
          </p:nvSpPr>
          <p:spPr>
            <a:xfrm>
              <a:off x="2391994" y="1635646"/>
              <a:ext cx="805454" cy="79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" name="Isosceles Triangle 13"/>
            <p:cNvSpPr/>
            <p:nvPr/>
          </p:nvSpPr>
          <p:spPr>
            <a:xfrm rot="10800000">
              <a:off x="2391994" y="2427734"/>
              <a:ext cx="805454" cy="792000"/>
            </a:xfrm>
            <a:prstGeom prst="triangle">
              <a:avLst>
                <a:gd name="adj" fmla="val 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754438" y="1518086"/>
            <a:ext cx="26642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smtClean="0"/>
              <a:t>P</a:t>
            </a:r>
            <a:r>
              <a:rPr lang="id-ID" sz="1200" dirty="0" smtClean="0"/>
              <a:t>endidikan Kewarganegaraan        </a:t>
            </a:r>
            <a:r>
              <a:rPr lang="en-US" sz="1200" dirty="0" smtClean="0"/>
              <a:t> </a:t>
            </a:r>
            <a:r>
              <a:rPr lang="en-US" sz="1200" dirty="0" err="1"/>
              <a:t>hendaknya</a:t>
            </a:r>
            <a:r>
              <a:rPr lang="en-US" sz="1200" dirty="0"/>
              <a:t> </a:t>
            </a:r>
            <a:r>
              <a:rPr lang="en-US" sz="1200" dirty="0" err="1"/>
              <a:t>mampu</a:t>
            </a:r>
            <a:r>
              <a:rPr lang="en-US" sz="1200" dirty="0"/>
              <a:t> </a:t>
            </a:r>
            <a:r>
              <a:rPr lang="en-US" sz="1200" dirty="0" err="1"/>
              <a:t>sebagai</a:t>
            </a:r>
            <a:r>
              <a:rPr lang="en-US" sz="1200" dirty="0"/>
              <a:t> </a:t>
            </a:r>
            <a:r>
              <a:rPr lang="id-ID" sz="1200" dirty="0" smtClean="0"/>
              <a:t>           </a:t>
            </a:r>
            <a:r>
              <a:rPr lang="en-US" sz="1200" dirty="0" err="1" smtClean="0"/>
              <a:t>wahana</a:t>
            </a:r>
            <a:r>
              <a:rPr lang="en-US" sz="1200" dirty="0" smtClean="0"/>
              <a:t> </a:t>
            </a:r>
            <a:r>
              <a:rPr lang="en-US" sz="1200" dirty="0"/>
              <a:t>yang </a:t>
            </a:r>
            <a:r>
              <a:rPr lang="en-US" sz="1200" dirty="0" err="1"/>
              <a:t>dapat</a:t>
            </a:r>
            <a:r>
              <a:rPr lang="en-US" sz="1200" dirty="0"/>
              <a:t> </a:t>
            </a:r>
            <a:r>
              <a:rPr lang="en-US" sz="1200" dirty="0" err="1"/>
              <a:t>membentuk</a:t>
            </a:r>
            <a:r>
              <a:rPr lang="en-US" sz="1200" dirty="0"/>
              <a:t> </a:t>
            </a:r>
            <a:r>
              <a:rPr lang="en-US" sz="1200" dirty="0" err="1"/>
              <a:t>dan</a:t>
            </a:r>
            <a:r>
              <a:rPr lang="en-US" sz="1200" dirty="0"/>
              <a:t> </a:t>
            </a:r>
            <a:r>
              <a:rPr lang="en-US" sz="1200" dirty="0" err="1"/>
              <a:t>mengembangkan</a:t>
            </a:r>
            <a:r>
              <a:rPr lang="en-US" sz="1200" dirty="0"/>
              <a:t> </a:t>
            </a:r>
            <a:r>
              <a:rPr lang="en-US" sz="1200" dirty="0" err="1"/>
              <a:t>peserta</a:t>
            </a:r>
            <a:r>
              <a:rPr lang="en-US" sz="1200" dirty="0"/>
              <a:t> </a:t>
            </a:r>
            <a:r>
              <a:rPr lang="en-US" sz="1200" dirty="0" err="1"/>
              <a:t>didik</a:t>
            </a:r>
            <a:r>
              <a:rPr lang="en-US" sz="1200" dirty="0"/>
              <a:t> </a:t>
            </a:r>
            <a:r>
              <a:rPr lang="id-ID" sz="1200" dirty="0" smtClean="0"/>
              <a:t>      </a:t>
            </a:r>
            <a:r>
              <a:rPr lang="en-US" sz="1200" dirty="0" err="1" smtClean="0"/>
              <a:t>menjadi</a:t>
            </a:r>
            <a:r>
              <a:rPr lang="en-US" sz="1200" dirty="0" smtClean="0"/>
              <a:t> </a:t>
            </a:r>
            <a:r>
              <a:rPr lang="en-US" sz="1200" dirty="0" err="1"/>
              <a:t>warga</a:t>
            </a:r>
            <a:r>
              <a:rPr lang="en-US" sz="1200" dirty="0"/>
              <a:t> </a:t>
            </a:r>
            <a:r>
              <a:rPr lang="en-US" sz="1200" dirty="0" err="1"/>
              <a:t>negara</a:t>
            </a:r>
            <a:r>
              <a:rPr lang="en-US" sz="1200" dirty="0"/>
              <a:t> yang </a:t>
            </a:r>
            <a:r>
              <a:rPr lang="en-US" sz="1200" dirty="0" err="1"/>
              <a:t>memiliki</a:t>
            </a:r>
            <a:r>
              <a:rPr lang="en-US" sz="1200" dirty="0"/>
              <a:t> </a:t>
            </a:r>
            <a:r>
              <a:rPr lang="en-US" sz="1200" dirty="0" err="1"/>
              <a:t>kecerdasan</a:t>
            </a:r>
            <a:r>
              <a:rPr lang="en-US" sz="1200" dirty="0"/>
              <a:t> </a:t>
            </a:r>
            <a:r>
              <a:rPr lang="en-US" sz="1200" dirty="0" err="1"/>
              <a:t>menyesuaikan</a:t>
            </a:r>
            <a:r>
              <a:rPr lang="en-US" sz="1200" dirty="0"/>
              <a:t> </a:t>
            </a:r>
            <a:r>
              <a:rPr lang="en-US" sz="1200" dirty="0" err="1"/>
              <a:t>diri</a:t>
            </a:r>
            <a:r>
              <a:rPr lang="en-US" sz="1200" dirty="0"/>
              <a:t> </a:t>
            </a:r>
            <a:r>
              <a:rPr lang="id-ID" sz="1200" dirty="0" smtClean="0"/>
              <a:t>        </a:t>
            </a:r>
            <a:r>
              <a:rPr lang="en-US" sz="1200" dirty="0" err="1" smtClean="0"/>
              <a:t>dengan</a:t>
            </a:r>
            <a:r>
              <a:rPr lang="en-US" sz="1200" dirty="0" smtClean="0"/>
              <a:t> </a:t>
            </a:r>
            <a:r>
              <a:rPr lang="en-US" sz="1200" dirty="0" err="1"/>
              <a:t>lingkungan</a:t>
            </a:r>
            <a:endParaRPr lang="en-US" sz="1200" dirty="0"/>
          </a:p>
          <a:p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46439" y="1564220"/>
            <a:ext cx="709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77080" y="3256430"/>
            <a:ext cx="709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946439" y="3256397"/>
            <a:ext cx="7091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sz="36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886" y="126838"/>
            <a:ext cx="1608114" cy="154215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9" y="32792"/>
            <a:ext cx="1190625" cy="133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03966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5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-4564" y="123478"/>
            <a:ext cx="9144000" cy="576064"/>
          </a:xfrm>
        </p:spPr>
        <p:txBody>
          <a:bodyPr/>
          <a:lstStyle/>
          <a:p>
            <a:r>
              <a:rPr lang="id-ID" altLang="ko-KR" sz="2800" b="1" dirty="0" smtClean="0"/>
              <a:t>TIGA TUGAS POKOK</a:t>
            </a:r>
            <a:endParaRPr lang="ko-KR" altLang="en-US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id-ID" altLang="ko-KR" dirty="0" smtClean="0"/>
              <a:t>PENDIDIKAN KEWARGANEGARAAN</a:t>
            </a:r>
            <a:endParaRPr lang="en-US" altLang="ko-KR" dirty="0"/>
          </a:p>
        </p:txBody>
      </p:sp>
      <p:grpSp>
        <p:nvGrpSpPr>
          <p:cNvPr id="4" name="Group 3"/>
          <p:cNvGrpSpPr/>
          <p:nvPr/>
        </p:nvGrpSpPr>
        <p:grpSpPr>
          <a:xfrm>
            <a:off x="3229757" y="2417777"/>
            <a:ext cx="2684487" cy="2314213"/>
            <a:chOff x="2925524" y="1738807"/>
            <a:chExt cx="3292952" cy="2838752"/>
          </a:xfrm>
        </p:grpSpPr>
        <p:sp>
          <p:nvSpPr>
            <p:cNvPr id="5" name="Isosceles Triangle 7"/>
            <p:cNvSpPr/>
            <p:nvPr/>
          </p:nvSpPr>
          <p:spPr>
            <a:xfrm>
              <a:off x="3753374" y="1738807"/>
              <a:ext cx="1637253" cy="1411425"/>
            </a:xfrm>
            <a:custGeom>
              <a:avLst/>
              <a:gdLst/>
              <a:ahLst/>
              <a:cxnLst/>
              <a:rect l="l" t="t" r="r" b="b"/>
              <a:pathLst>
                <a:path w="1637253" h="1411425">
                  <a:moveTo>
                    <a:pt x="818626" y="0"/>
                  </a:moveTo>
                  <a:lnTo>
                    <a:pt x="1637253" y="1411425"/>
                  </a:lnTo>
                  <a:lnTo>
                    <a:pt x="0" y="141142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Isosceles Triangle 1"/>
            <p:cNvSpPr/>
            <p:nvPr/>
          </p:nvSpPr>
          <p:spPr>
            <a:xfrm>
              <a:off x="4604253" y="3206774"/>
              <a:ext cx="1614223" cy="1370785"/>
            </a:xfrm>
            <a:custGeom>
              <a:avLst/>
              <a:gdLst/>
              <a:ahLst/>
              <a:cxnLst/>
              <a:rect l="l" t="t" r="r" b="b"/>
              <a:pathLst>
                <a:path w="1614223" h="1370785">
                  <a:moveTo>
                    <a:pt x="0" y="0"/>
                  </a:moveTo>
                  <a:lnTo>
                    <a:pt x="819168" y="0"/>
                  </a:lnTo>
                  <a:lnTo>
                    <a:pt x="1614223" y="1370785"/>
                  </a:lnTo>
                  <a:lnTo>
                    <a:pt x="0" y="137078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Isosceles Triangle 6"/>
            <p:cNvSpPr/>
            <p:nvPr/>
          </p:nvSpPr>
          <p:spPr>
            <a:xfrm>
              <a:off x="2925524" y="3206774"/>
              <a:ext cx="1598321" cy="1370785"/>
            </a:xfrm>
            <a:custGeom>
              <a:avLst/>
              <a:gdLst/>
              <a:ahLst/>
              <a:cxnLst/>
              <a:rect l="l" t="t" r="r" b="b"/>
              <a:pathLst>
                <a:path w="1598321" h="1370785">
                  <a:moveTo>
                    <a:pt x="795055" y="0"/>
                  </a:moveTo>
                  <a:lnTo>
                    <a:pt x="1598321" y="0"/>
                  </a:lnTo>
                  <a:lnTo>
                    <a:pt x="1598321" y="1370785"/>
                  </a:lnTo>
                  <a:lnTo>
                    <a:pt x="0" y="137078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03944" y="3614496"/>
            <a:ext cx="25922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200" dirty="0" err="1" smtClean="0">
                <a:sym typeface="Wingdings" pitchFamily="2" charset="2"/>
              </a:rPr>
              <a:t>Membina</a:t>
            </a:r>
            <a:r>
              <a:rPr lang="en-US" sz="1200" dirty="0" smtClean="0">
                <a:sym typeface="Wingdings" pitchFamily="2" charset="2"/>
              </a:rPr>
              <a:t> </a:t>
            </a:r>
            <a:r>
              <a:rPr lang="en-US" sz="1200" dirty="0" err="1" smtClean="0">
                <a:sym typeface="Wingdings" pitchFamily="2" charset="2"/>
              </a:rPr>
              <a:t>Warga</a:t>
            </a:r>
            <a:r>
              <a:rPr lang="en-US" sz="1200" dirty="0" smtClean="0">
                <a:sym typeface="Wingdings" pitchFamily="2" charset="2"/>
              </a:rPr>
              <a:t> Negara </a:t>
            </a:r>
            <a:r>
              <a:rPr lang="en-US" sz="1200" dirty="0" err="1" smtClean="0">
                <a:sym typeface="Wingdings" pitchFamily="2" charset="2"/>
              </a:rPr>
              <a:t>Menjadi</a:t>
            </a:r>
            <a:r>
              <a:rPr lang="id-ID" sz="1200" dirty="0" smtClean="0">
                <a:sym typeface="Wingdings" pitchFamily="2" charset="2"/>
              </a:rPr>
              <a:t>  </a:t>
            </a:r>
            <a:r>
              <a:rPr lang="en-US" sz="1200" dirty="0" smtClean="0">
                <a:sym typeface="Wingdings" pitchFamily="2" charset="2"/>
              </a:rPr>
              <a:t> </a:t>
            </a:r>
            <a:r>
              <a:rPr lang="en-US" sz="1200" dirty="0" err="1" smtClean="0">
                <a:sym typeface="Wingdings" pitchFamily="2" charset="2"/>
              </a:rPr>
              <a:t>Warga</a:t>
            </a:r>
            <a:r>
              <a:rPr lang="en-US" sz="1200" dirty="0" smtClean="0">
                <a:sym typeface="Wingdings" pitchFamily="2" charset="2"/>
              </a:rPr>
              <a:t> Negara Yang </a:t>
            </a:r>
            <a:r>
              <a:rPr lang="en-US" sz="1200" dirty="0" err="1" smtClean="0">
                <a:sym typeface="Wingdings" pitchFamily="2" charset="2"/>
              </a:rPr>
              <a:t>Bertanggung</a:t>
            </a:r>
            <a:r>
              <a:rPr lang="en-US" sz="1200" dirty="0" smtClean="0">
                <a:sym typeface="Wingdings" pitchFamily="2" charset="2"/>
              </a:rPr>
              <a:t> </a:t>
            </a:r>
            <a:r>
              <a:rPr lang="id-ID" sz="1200" dirty="0" smtClean="0">
                <a:sym typeface="Wingdings" pitchFamily="2" charset="2"/>
              </a:rPr>
              <a:t> </a:t>
            </a:r>
            <a:r>
              <a:rPr lang="en-US" sz="1200" dirty="0" err="1" smtClean="0">
                <a:sym typeface="Wingdings" pitchFamily="2" charset="2"/>
              </a:rPr>
              <a:t>Jawab</a:t>
            </a:r>
            <a:r>
              <a:rPr lang="en-US" sz="1200" dirty="0" smtClean="0">
                <a:sym typeface="Wingdings" pitchFamily="2" charset="2"/>
              </a:rPr>
              <a:t> (</a:t>
            </a:r>
            <a:r>
              <a:rPr lang="en-US" sz="1200" i="1" dirty="0" smtClean="0">
                <a:sym typeface="Wingdings" pitchFamily="2" charset="2"/>
              </a:rPr>
              <a:t>Civic Responsibility</a:t>
            </a:r>
            <a:r>
              <a:rPr lang="id-ID" sz="1200" dirty="0" smtClean="0">
                <a:sym typeface="Wingdings" pitchFamily="2" charset="2"/>
              </a:rPr>
              <a:t>)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73949" y="3614496"/>
            <a:ext cx="259228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 smtClean="0">
                <a:sym typeface="Wingdings" pitchFamily="2" charset="2"/>
              </a:rPr>
              <a:t>Mendorong</a:t>
            </a:r>
            <a:r>
              <a:rPr lang="en-US" sz="1200" dirty="0" smtClean="0">
                <a:sym typeface="Wingdings" pitchFamily="2" charset="2"/>
              </a:rPr>
              <a:t> </a:t>
            </a:r>
            <a:r>
              <a:rPr lang="en-US" sz="1200" dirty="0" err="1" smtClean="0">
                <a:sym typeface="Wingdings" pitchFamily="2" charset="2"/>
              </a:rPr>
              <a:t>Warga</a:t>
            </a:r>
            <a:r>
              <a:rPr lang="en-US" sz="1200" dirty="0" smtClean="0">
                <a:sym typeface="Wingdings" pitchFamily="2" charset="2"/>
              </a:rPr>
              <a:t> Negara Mau </a:t>
            </a:r>
            <a:r>
              <a:rPr lang="id-ID" sz="1200" dirty="0" smtClean="0">
                <a:sym typeface="Wingdings" pitchFamily="2" charset="2"/>
              </a:rPr>
              <a:t>   </a:t>
            </a:r>
            <a:r>
              <a:rPr lang="en-US" sz="1200" dirty="0" smtClean="0">
                <a:sym typeface="Wingdings" pitchFamily="2" charset="2"/>
              </a:rPr>
              <a:t>Dan </a:t>
            </a:r>
            <a:r>
              <a:rPr lang="en-US" sz="1200" dirty="0" err="1" smtClean="0">
                <a:sym typeface="Wingdings" pitchFamily="2" charset="2"/>
              </a:rPr>
              <a:t>Mampu</a:t>
            </a:r>
            <a:r>
              <a:rPr lang="en-US" sz="1200" dirty="0" smtClean="0">
                <a:sym typeface="Wingdings" pitchFamily="2" charset="2"/>
              </a:rPr>
              <a:t> </a:t>
            </a:r>
            <a:r>
              <a:rPr lang="en-US" sz="1200" dirty="0" err="1" smtClean="0">
                <a:sym typeface="Wingdings" pitchFamily="2" charset="2"/>
              </a:rPr>
              <a:t>Berpartisipasi</a:t>
            </a:r>
            <a:r>
              <a:rPr lang="en-US" sz="1200" dirty="0" smtClean="0">
                <a:sym typeface="Wingdings" pitchFamily="2" charset="2"/>
              </a:rPr>
              <a:t> </a:t>
            </a:r>
            <a:r>
              <a:rPr lang="id-ID" sz="1200" dirty="0" smtClean="0">
                <a:sym typeface="Wingdings" pitchFamily="2" charset="2"/>
              </a:rPr>
              <a:t>             </a:t>
            </a:r>
            <a:r>
              <a:rPr lang="en-US" sz="1200" dirty="0" smtClean="0">
                <a:sym typeface="Wingdings" pitchFamily="2" charset="2"/>
              </a:rPr>
              <a:t>(</a:t>
            </a:r>
            <a:r>
              <a:rPr lang="en-US" sz="1200" i="1" dirty="0" smtClean="0">
                <a:sym typeface="Wingdings" pitchFamily="2" charset="2"/>
              </a:rPr>
              <a:t>Civic Participation</a:t>
            </a:r>
            <a:r>
              <a:rPr lang="en-US" sz="1200" dirty="0" smtClean="0">
                <a:sym typeface="Wingdings" pitchFamily="2" charset="2"/>
              </a:rPr>
              <a:t>) </a:t>
            </a:r>
            <a:r>
              <a:rPr lang="en-US" sz="1200" dirty="0" err="1" smtClean="0">
                <a:sym typeface="Wingdings" pitchFamily="2" charset="2"/>
              </a:rPr>
              <a:t>Dalam</a:t>
            </a:r>
            <a:r>
              <a:rPr lang="en-US" sz="1200" dirty="0" smtClean="0">
                <a:sym typeface="Wingdings" pitchFamily="2" charset="2"/>
              </a:rPr>
              <a:t> </a:t>
            </a:r>
            <a:r>
              <a:rPr lang="id-ID" sz="1200" dirty="0" smtClean="0">
                <a:sym typeface="Wingdings" pitchFamily="2" charset="2"/>
              </a:rPr>
              <a:t>              </a:t>
            </a:r>
            <a:r>
              <a:rPr lang="en-US" sz="1200" dirty="0" err="1" smtClean="0">
                <a:sym typeface="Wingdings" pitchFamily="2" charset="2"/>
              </a:rPr>
              <a:t>Kehidupan</a:t>
            </a:r>
            <a:r>
              <a:rPr lang="en-US" sz="1200" dirty="0" smtClean="0">
                <a:sym typeface="Wingdings" pitchFamily="2" charset="2"/>
              </a:rPr>
              <a:t> </a:t>
            </a:r>
            <a:r>
              <a:rPr lang="en-US" sz="1200" dirty="0" err="1" smtClean="0">
                <a:sym typeface="Wingdings" pitchFamily="2" charset="2"/>
              </a:rPr>
              <a:t>Bermasyarakat</a:t>
            </a:r>
            <a:r>
              <a:rPr lang="en-US" sz="1200" dirty="0" smtClean="0">
                <a:sym typeface="Wingdings" pitchFamily="2" charset="2"/>
              </a:rPr>
              <a:t> Dan </a:t>
            </a:r>
            <a:r>
              <a:rPr lang="id-ID" sz="1200" dirty="0" smtClean="0">
                <a:sym typeface="Wingdings" pitchFamily="2" charset="2"/>
              </a:rPr>
              <a:t>    </a:t>
            </a:r>
            <a:r>
              <a:rPr lang="en-US" sz="1200" dirty="0" err="1" smtClean="0">
                <a:sym typeface="Wingdings" pitchFamily="2" charset="2"/>
              </a:rPr>
              <a:t>Bernegara</a:t>
            </a:r>
            <a:endParaRPr lang="en-US" sz="1200" dirty="0" smtClean="0">
              <a:sym typeface="Wingdings" pitchFamily="2" charset="2"/>
            </a:endParaRPr>
          </a:p>
          <a:p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75856" y="1493371"/>
            <a:ext cx="25922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dirty="0" err="1" smtClean="0">
                <a:sym typeface="Wingdings" pitchFamily="2" charset="2"/>
              </a:rPr>
              <a:t>Mengembangkan</a:t>
            </a:r>
            <a:r>
              <a:rPr lang="en-US" sz="1200" dirty="0" smtClean="0">
                <a:sym typeface="Wingdings" pitchFamily="2" charset="2"/>
              </a:rPr>
              <a:t> </a:t>
            </a:r>
            <a:r>
              <a:rPr lang="en-US" sz="1200" dirty="0" err="1" smtClean="0">
                <a:sym typeface="Wingdings" pitchFamily="2" charset="2"/>
              </a:rPr>
              <a:t>Warga</a:t>
            </a:r>
            <a:r>
              <a:rPr lang="en-US" sz="1200" dirty="0" smtClean="0">
                <a:sym typeface="Wingdings" pitchFamily="2" charset="2"/>
              </a:rPr>
              <a:t> Negara</a:t>
            </a:r>
            <a:r>
              <a:rPr lang="id-ID" sz="1200" dirty="0" smtClean="0">
                <a:sym typeface="Wingdings" pitchFamily="2" charset="2"/>
              </a:rPr>
              <a:t> </a:t>
            </a:r>
            <a:r>
              <a:rPr lang="en-US" sz="1200" dirty="0" smtClean="0">
                <a:sym typeface="Wingdings" pitchFamily="2" charset="2"/>
              </a:rPr>
              <a:t> </a:t>
            </a:r>
            <a:r>
              <a:rPr lang="en-US" sz="1200" dirty="0" err="1" smtClean="0">
                <a:sym typeface="Wingdings" pitchFamily="2" charset="2"/>
              </a:rPr>
              <a:t>Menjadi</a:t>
            </a:r>
            <a:r>
              <a:rPr lang="en-US" sz="1200" dirty="0" smtClean="0">
                <a:sym typeface="Wingdings" pitchFamily="2" charset="2"/>
              </a:rPr>
              <a:t> </a:t>
            </a:r>
            <a:r>
              <a:rPr lang="en-US" sz="1200" dirty="0" err="1" smtClean="0">
                <a:sym typeface="Wingdings" pitchFamily="2" charset="2"/>
              </a:rPr>
              <a:t>Warga</a:t>
            </a:r>
            <a:r>
              <a:rPr lang="en-US" sz="1200" dirty="0" smtClean="0">
                <a:sym typeface="Wingdings" pitchFamily="2" charset="2"/>
              </a:rPr>
              <a:t> Yang </a:t>
            </a:r>
            <a:r>
              <a:rPr lang="en-US" sz="1200" dirty="0" err="1" smtClean="0">
                <a:sym typeface="Wingdings" pitchFamily="2" charset="2"/>
              </a:rPr>
              <a:t>Cerdas</a:t>
            </a:r>
            <a:r>
              <a:rPr lang="en-US" sz="1200" dirty="0" smtClean="0">
                <a:sym typeface="Wingdings" pitchFamily="2" charset="2"/>
              </a:rPr>
              <a:t> </a:t>
            </a:r>
            <a:r>
              <a:rPr lang="id-ID" sz="1200" dirty="0" smtClean="0">
                <a:sym typeface="Wingdings" pitchFamily="2" charset="2"/>
              </a:rPr>
              <a:t>            </a:t>
            </a:r>
            <a:r>
              <a:rPr lang="en-US" sz="1200" dirty="0" smtClean="0">
                <a:sym typeface="Wingdings" pitchFamily="2" charset="2"/>
              </a:rPr>
              <a:t>(</a:t>
            </a:r>
            <a:r>
              <a:rPr lang="en-US" sz="1200" i="1" dirty="0" smtClean="0">
                <a:sym typeface="Wingdings" pitchFamily="2" charset="2"/>
              </a:rPr>
              <a:t>Civic Intelligence</a:t>
            </a:r>
            <a:r>
              <a:rPr lang="en-US" sz="1200" dirty="0" smtClean="0">
                <a:sym typeface="Wingdings" pitchFamily="2" charset="2"/>
              </a:rPr>
              <a:t>)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2" name="직사각형 39"/>
          <p:cNvSpPr/>
          <p:nvPr/>
        </p:nvSpPr>
        <p:spPr>
          <a:xfrm>
            <a:off x="4370409" y="2859782"/>
            <a:ext cx="403184" cy="52322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1 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23" name="직사각형 39"/>
          <p:cNvSpPr/>
          <p:nvPr/>
        </p:nvSpPr>
        <p:spPr>
          <a:xfrm>
            <a:off x="3881250" y="3911633"/>
            <a:ext cx="403184" cy="52322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2 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sp>
        <p:nvSpPr>
          <p:cNvPr id="24" name="직사각형 39"/>
          <p:cNvSpPr/>
          <p:nvPr/>
        </p:nvSpPr>
        <p:spPr>
          <a:xfrm>
            <a:off x="4853085" y="3911633"/>
            <a:ext cx="403184" cy="523220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ko-KR" sz="2800" b="1" dirty="0">
                <a:solidFill>
                  <a:schemeClr val="bg1"/>
                </a:solidFill>
                <a:cs typeface="Arial" pitchFamily="34" charset="0"/>
              </a:rPr>
              <a:t>3 </a:t>
            </a:r>
            <a:endParaRPr lang="ko-KR" altLang="en-US" sz="2800" dirty="0">
              <a:solidFill>
                <a:schemeClr val="bg1"/>
              </a:solidFill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589" y="1298653"/>
            <a:ext cx="2090510" cy="200476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28" y="4920"/>
            <a:ext cx="1190625" cy="133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77071340"/>
      </p:ext>
    </p:extLst>
  </p:cSld>
  <p:clrMapOvr>
    <a:masterClrMapping/>
  </p:clrMapOvr>
  <p:transition spd="slow">
    <p:push dir="u"/>
    <p:sndAc>
      <p:stSnd>
        <p:snd r:embed="rId2" name="typ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575556" y="2529325"/>
            <a:ext cx="7992888" cy="0"/>
          </a:xfrm>
          <a:prstGeom prst="line">
            <a:avLst/>
          </a:prstGeom>
          <a:ln w="25400">
            <a:solidFill>
              <a:schemeClr val="accent6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224978" y="187438"/>
            <a:ext cx="7914458" cy="512103"/>
          </a:xfrm>
        </p:spPr>
        <p:txBody>
          <a:bodyPr/>
          <a:lstStyle/>
          <a:p>
            <a:r>
              <a:rPr lang="id-ID" altLang="ko-KR" sz="2800" b="1" dirty="0" smtClean="0"/>
              <a:t>WARGA NEGARA </a:t>
            </a:r>
            <a:endParaRPr lang="en-US" altLang="ko-KR" sz="2800" b="1" dirty="0" smtClean="0"/>
          </a:p>
          <a:p>
            <a:r>
              <a:rPr lang="id-ID" altLang="ko-KR" sz="2800" b="1" dirty="0" smtClean="0"/>
              <a:t>YANG </a:t>
            </a:r>
            <a:r>
              <a:rPr lang="id-ID" altLang="ko-KR" sz="2800" b="1" dirty="0" smtClean="0"/>
              <a:t>BERTANGGUNG JAWAB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655902" y="2133281"/>
            <a:ext cx="792088" cy="792088"/>
            <a:chOff x="1835696" y="2517293"/>
            <a:chExt cx="792088" cy="792088"/>
          </a:xfrm>
        </p:grpSpPr>
        <p:sp>
          <p:nvSpPr>
            <p:cNvPr id="13" name="Diamond 12"/>
            <p:cNvSpPr/>
            <p:nvPr/>
          </p:nvSpPr>
          <p:spPr>
            <a:xfrm>
              <a:off x="1835696" y="2517293"/>
              <a:ext cx="792088" cy="792088"/>
            </a:xfrm>
            <a:prstGeom prst="diamond">
              <a:avLst/>
            </a:prstGeom>
            <a:solidFill>
              <a:schemeClr val="bg1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4" name="Diamond 13"/>
            <p:cNvSpPr/>
            <p:nvPr/>
          </p:nvSpPr>
          <p:spPr>
            <a:xfrm>
              <a:off x="1901658" y="2583255"/>
              <a:ext cx="660164" cy="660164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168070" y="2133281"/>
            <a:ext cx="792088" cy="792088"/>
            <a:chOff x="1835696" y="2517293"/>
            <a:chExt cx="792088" cy="792088"/>
          </a:xfrm>
        </p:grpSpPr>
        <p:sp>
          <p:nvSpPr>
            <p:cNvPr id="16" name="Diamond 15"/>
            <p:cNvSpPr/>
            <p:nvPr/>
          </p:nvSpPr>
          <p:spPr>
            <a:xfrm>
              <a:off x="1835696" y="2517293"/>
              <a:ext cx="792088" cy="792088"/>
            </a:xfrm>
            <a:prstGeom prst="diamond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/>
            </a:p>
          </p:txBody>
        </p:sp>
        <p:sp>
          <p:nvSpPr>
            <p:cNvPr id="17" name="Diamond 16"/>
            <p:cNvSpPr/>
            <p:nvPr/>
          </p:nvSpPr>
          <p:spPr>
            <a:xfrm>
              <a:off x="1901658" y="2583255"/>
              <a:ext cx="660164" cy="660164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586285" y="2069183"/>
            <a:ext cx="898384" cy="898384"/>
            <a:chOff x="1835696" y="2517293"/>
            <a:chExt cx="792088" cy="792088"/>
          </a:xfrm>
        </p:grpSpPr>
        <p:sp>
          <p:nvSpPr>
            <p:cNvPr id="22" name="Diamond 21"/>
            <p:cNvSpPr/>
            <p:nvPr/>
          </p:nvSpPr>
          <p:spPr>
            <a:xfrm>
              <a:off x="1835696" y="2517293"/>
              <a:ext cx="792088" cy="792088"/>
            </a:xfrm>
            <a:prstGeom prst="diamond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3" name="Diamond 22"/>
            <p:cNvSpPr/>
            <p:nvPr/>
          </p:nvSpPr>
          <p:spPr>
            <a:xfrm>
              <a:off x="1901658" y="2583255"/>
              <a:ext cx="660164" cy="660164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300823" y="3105066"/>
            <a:ext cx="1502246" cy="1086078"/>
            <a:chOff x="496119" y="2469560"/>
            <a:chExt cx="1752190" cy="1086078"/>
          </a:xfrm>
          <a:noFill/>
        </p:grpSpPr>
        <p:sp>
          <p:nvSpPr>
            <p:cNvPr id="38" name="TextBox 37"/>
            <p:cNvSpPr txBox="1"/>
            <p:nvPr/>
          </p:nvSpPr>
          <p:spPr>
            <a:xfrm>
              <a:off x="496119" y="2724641"/>
              <a:ext cx="1752190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1200" dirty="0" err="1" smtClean="0"/>
                <a:t>Warga</a:t>
              </a:r>
              <a:r>
                <a:rPr lang="en-US" altLang="en-US" sz="1200" dirty="0" smtClean="0"/>
                <a:t> Negara </a:t>
              </a:r>
              <a:r>
                <a:rPr lang="id-ID" altLang="en-US" sz="1200" dirty="0" smtClean="0"/>
                <a:t>      y</a:t>
              </a:r>
              <a:r>
                <a:rPr lang="en-US" altLang="en-US" sz="1200" dirty="0" err="1" smtClean="0"/>
                <a:t>ang</a:t>
              </a:r>
              <a:r>
                <a:rPr lang="en-US" altLang="en-US" sz="1200" dirty="0" smtClean="0"/>
                <a:t> </a:t>
              </a:r>
            </a:p>
            <a:p>
              <a:pPr algn="ctr"/>
              <a:r>
                <a:rPr lang="en-US" altLang="en-US" sz="1200" dirty="0" err="1" smtClean="0"/>
                <a:t>Bertanggung</a:t>
              </a:r>
              <a:r>
                <a:rPr lang="en-US" altLang="en-US" sz="1200" dirty="0" smtClean="0"/>
                <a:t> </a:t>
              </a:r>
              <a:r>
                <a:rPr lang="id-ID" altLang="en-US" sz="1200" dirty="0" err="1"/>
                <a:t>j</a:t>
              </a:r>
              <a:r>
                <a:rPr lang="en-US" altLang="en-US" sz="1200" dirty="0" err="1" smtClean="0"/>
                <a:t>awab</a:t>
              </a:r>
              <a:r>
                <a:rPr lang="en-US" altLang="en-US" sz="1200" dirty="0" smtClean="0"/>
                <a:t> </a:t>
              </a:r>
            </a:p>
            <a:p>
              <a:pPr algn="ctr"/>
              <a:r>
                <a:rPr lang="en-US" altLang="ko-KR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 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96119" y="2469560"/>
              <a:ext cx="17521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1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807745" y="3105066"/>
            <a:ext cx="1502246" cy="1086078"/>
            <a:chOff x="496119" y="2469560"/>
            <a:chExt cx="1752190" cy="1086078"/>
          </a:xfrm>
          <a:noFill/>
        </p:grpSpPr>
        <p:sp>
          <p:nvSpPr>
            <p:cNvPr id="41" name="TextBox 40"/>
            <p:cNvSpPr txBox="1"/>
            <p:nvPr/>
          </p:nvSpPr>
          <p:spPr>
            <a:xfrm>
              <a:off x="496119" y="2724641"/>
              <a:ext cx="1752190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1200" dirty="0" err="1" smtClean="0">
                  <a:sym typeface="Wingdings" pitchFamily="2" charset="2"/>
                </a:rPr>
                <a:t>Selalu</a:t>
              </a:r>
              <a:r>
                <a:rPr lang="en-US" altLang="en-US" sz="1200" dirty="0" smtClean="0">
                  <a:sym typeface="Wingdings" pitchFamily="2" charset="2"/>
                </a:rPr>
                <a:t> </a:t>
              </a:r>
              <a:r>
                <a:rPr lang="id-ID" altLang="en-US" sz="1200" dirty="0" smtClean="0">
                  <a:sym typeface="Wingdings" pitchFamily="2" charset="2"/>
                </a:rPr>
                <a:t>                  </a:t>
              </a:r>
              <a:r>
                <a:rPr lang="en-US" altLang="en-US" sz="1200" dirty="0" err="1" smtClean="0">
                  <a:sym typeface="Wingdings" pitchFamily="2" charset="2"/>
                </a:rPr>
                <a:t>Melaksanakan</a:t>
              </a:r>
              <a:r>
                <a:rPr lang="en-US" altLang="en-US" sz="1200" dirty="0" smtClean="0">
                  <a:sym typeface="Wingdings" pitchFamily="2" charset="2"/>
                </a:rPr>
                <a:t> </a:t>
              </a:r>
            </a:p>
            <a:p>
              <a:pPr algn="ctr"/>
              <a:r>
                <a:rPr lang="en-US" altLang="en-US" sz="1200" dirty="0" err="1" smtClean="0">
                  <a:sym typeface="Wingdings" pitchFamily="2" charset="2"/>
                </a:rPr>
                <a:t>Hak</a:t>
              </a:r>
              <a:r>
                <a:rPr lang="en-US" altLang="en-US" sz="1200" dirty="0" smtClean="0">
                  <a:sym typeface="Wingdings" pitchFamily="2" charset="2"/>
                </a:rPr>
                <a:t> </a:t>
              </a:r>
              <a:r>
                <a:rPr lang="id-ID" altLang="en-US" sz="1200" dirty="0" smtClean="0">
                  <a:sym typeface="Wingdings" pitchFamily="2" charset="2"/>
                </a:rPr>
                <a:t>d</a:t>
              </a:r>
              <a:r>
                <a:rPr lang="en-US" altLang="en-US" sz="1200" dirty="0" smtClean="0">
                  <a:sym typeface="Wingdings" pitchFamily="2" charset="2"/>
                </a:rPr>
                <a:t>an </a:t>
              </a:r>
              <a:r>
                <a:rPr lang="id-ID" altLang="en-US" sz="1200" dirty="0" smtClean="0">
                  <a:sym typeface="Wingdings" pitchFamily="2" charset="2"/>
                </a:rPr>
                <a:t>               </a:t>
              </a:r>
              <a:r>
                <a:rPr lang="en-US" altLang="en-US" sz="1200" dirty="0" err="1" smtClean="0">
                  <a:sym typeface="Wingdings" pitchFamily="2" charset="2"/>
                </a:rPr>
                <a:t>Kewajibannya</a:t>
              </a:r>
              <a:r>
                <a:rPr lang="en-US" altLang="en-US" sz="1200" dirty="0" smtClean="0">
                  <a:sym typeface="Wingdings" pitchFamily="2" charset="2"/>
                </a:rPr>
                <a:t> </a:t>
              </a:r>
              <a:endParaRPr lang="en-US" altLang="en-US" sz="1200" dirty="0">
                <a:sym typeface="Wingdings" pitchFamily="2" charset="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496119" y="2469560"/>
              <a:ext cx="17521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2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314666" y="3105066"/>
            <a:ext cx="1777613" cy="1270744"/>
            <a:chOff x="496119" y="2469560"/>
            <a:chExt cx="1752190" cy="1270744"/>
          </a:xfrm>
          <a:noFill/>
        </p:grpSpPr>
        <p:sp>
          <p:nvSpPr>
            <p:cNvPr id="44" name="TextBox 43"/>
            <p:cNvSpPr txBox="1"/>
            <p:nvPr/>
          </p:nvSpPr>
          <p:spPr>
            <a:xfrm>
              <a:off x="496119" y="2724641"/>
              <a:ext cx="1752190" cy="101566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1200" dirty="0" err="1" smtClean="0">
                  <a:sym typeface="Wingdings" pitchFamily="2" charset="2"/>
                </a:rPr>
                <a:t>Sesuai</a:t>
              </a:r>
              <a:r>
                <a:rPr lang="en-US" altLang="en-US" sz="1200" dirty="0" smtClean="0">
                  <a:sym typeface="Wingdings" pitchFamily="2" charset="2"/>
                </a:rPr>
                <a:t> </a:t>
              </a:r>
              <a:r>
                <a:rPr lang="id-ID" altLang="en-US" sz="1200" dirty="0">
                  <a:sym typeface="Wingdings" pitchFamily="2" charset="2"/>
                </a:rPr>
                <a:t>d</a:t>
              </a:r>
              <a:r>
                <a:rPr lang="en-US" altLang="en-US" sz="1200" dirty="0" err="1" smtClean="0">
                  <a:sym typeface="Wingdings" pitchFamily="2" charset="2"/>
                </a:rPr>
                <a:t>engan</a:t>
              </a:r>
              <a:r>
                <a:rPr lang="id-ID" altLang="en-US" sz="1200" dirty="0">
                  <a:sym typeface="Wingdings" pitchFamily="2" charset="2"/>
                </a:rPr>
                <a:t> </a:t>
              </a:r>
              <a:r>
                <a:rPr lang="id-ID" altLang="en-US" sz="1200" dirty="0" smtClean="0">
                  <a:sym typeface="Wingdings" pitchFamily="2" charset="2"/>
                </a:rPr>
                <a:t>           </a:t>
              </a:r>
              <a:r>
                <a:rPr lang="en-US" altLang="en-US" sz="1200" dirty="0" err="1" smtClean="0">
                  <a:sym typeface="Wingdings" pitchFamily="2" charset="2"/>
                </a:rPr>
                <a:t>Peraturan</a:t>
              </a:r>
              <a:r>
                <a:rPr lang="en-US" altLang="en-US" sz="1200" dirty="0" smtClean="0">
                  <a:sym typeface="Wingdings" pitchFamily="2" charset="2"/>
                </a:rPr>
                <a:t> </a:t>
              </a:r>
              <a:r>
                <a:rPr lang="id-ID" altLang="en-US" sz="1200" dirty="0" smtClean="0">
                  <a:sym typeface="Wingdings" pitchFamily="2" charset="2"/>
                </a:rPr>
                <a:t>                   </a:t>
              </a:r>
              <a:r>
                <a:rPr lang="en-US" altLang="en-US" sz="1200" dirty="0" err="1" smtClean="0">
                  <a:sym typeface="Wingdings" pitchFamily="2" charset="2"/>
                </a:rPr>
                <a:t>Perundang-undangan</a:t>
              </a:r>
              <a:r>
                <a:rPr lang="id-ID" altLang="en-US" sz="1200" dirty="0">
                  <a:sym typeface="Wingdings" pitchFamily="2" charset="2"/>
                </a:rPr>
                <a:t> </a:t>
              </a:r>
              <a:r>
                <a:rPr lang="id-ID" altLang="en-US" sz="1200" dirty="0" smtClean="0">
                  <a:sym typeface="Wingdings" pitchFamily="2" charset="2"/>
                </a:rPr>
                <a:t>  y</a:t>
              </a:r>
              <a:r>
                <a:rPr lang="en-US" altLang="en-US" sz="1200" dirty="0" err="1" smtClean="0">
                  <a:sym typeface="Wingdings" pitchFamily="2" charset="2"/>
                </a:rPr>
                <a:t>ang</a:t>
              </a:r>
              <a:r>
                <a:rPr lang="en-US" altLang="en-US" sz="1200" dirty="0" smtClean="0">
                  <a:sym typeface="Wingdings" pitchFamily="2" charset="2"/>
                </a:rPr>
                <a:t> </a:t>
              </a:r>
              <a:r>
                <a:rPr lang="en-US" altLang="en-US" sz="1200" dirty="0" err="1" smtClean="0">
                  <a:sym typeface="Wingdings" pitchFamily="2" charset="2"/>
                </a:rPr>
                <a:t>Berlaku</a:t>
              </a:r>
              <a:r>
                <a:rPr lang="en-US" altLang="en-US" sz="1200" dirty="0" smtClean="0">
                  <a:sym typeface="Wingdings" pitchFamily="2" charset="2"/>
                </a:rPr>
                <a:t> </a:t>
              </a:r>
              <a:r>
                <a:rPr lang="id-ID" altLang="en-US" sz="1200" dirty="0" smtClean="0">
                  <a:sym typeface="Wingdings" pitchFamily="2" charset="2"/>
                </a:rPr>
                <a:t>              </a:t>
              </a:r>
              <a:r>
                <a:rPr lang="en-US" altLang="en-US" sz="1200" dirty="0" err="1" smtClean="0">
                  <a:sym typeface="Wingdings" pitchFamily="2" charset="2"/>
                </a:rPr>
                <a:t>Seoptimal</a:t>
              </a:r>
              <a:r>
                <a:rPr lang="en-US" altLang="en-US" sz="1200" dirty="0" smtClean="0">
                  <a:sym typeface="Wingdings" pitchFamily="2" charset="2"/>
                </a:rPr>
                <a:t> </a:t>
              </a:r>
              <a:r>
                <a:rPr lang="en-US" altLang="en-US" sz="1200" dirty="0" err="1" smtClean="0">
                  <a:sym typeface="Wingdings" pitchFamily="2" charset="2"/>
                </a:rPr>
                <a:t>Mungkin</a:t>
              </a:r>
              <a:endParaRPr lang="en-US" altLang="en-US" sz="1200" dirty="0">
                <a:sym typeface="Wingdings" pitchFamily="2" charset="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96119" y="2469560"/>
              <a:ext cx="175219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altLang="ko-KR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3</a:t>
              </a:r>
              <a:endPara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5" name="Right Arrow 4"/>
          <p:cNvSpPr/>
          <p:nvPr/>
        </p:nvSpPr>
        <p:spPr>
          <a:xfrm>
            <a:off x="4373978" y="2351081"/>
            <a:ext cx="396044" cy="359249"/>
          </a:xfrm>
          <a:prstGeom prst="rightArrow">
            <a:avLst/>
          </a:prstGeom>
          <a:solidFill>
            <a:srgbClr val="F8B2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2" name="Right Arrow 51"/>
          <p:cNvSpPr/>
          <p:nvPr/>
        </p:nvSpPr>
        <p:spPr>
          <a:xfrm>
            <a:off x="2853924" y="2349700"/>
            <a:ext cx="396044" cy="359249"/>
          </a:xfrm>
          <a:prstGeom prst="rightArrow">
            <a:avLst/>
          </a:prstGeom>
          <a:solidFill>
            <a:srgbClr val="A4B4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3" name="Right Arrow 52"/>
          <p:cNvSpPr/>
          <p:nvPr/>
        </p:nvSpPr>
        <p:spPr>
          <a:xfrm>
            <a:off x="5837455" y="2335478"/>
            <a:ext cx="396044" cy="359249"/>
          </a:xfrm>
          <a:prstGeom prst="rightArrow">
            <a:avLst/>
          </a:prstGeom>
          <a:solidFill>
            <a:srgbClr val="98DF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30" y="965740"/>
            <a:ext cx="1182140" cy="113365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3" y="32791"/>
            <a:ext cx="1190625" cy="133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7702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5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00" b="1" dirty="0" smtClean="0"/>
              <a:t>WARGA NEGARA YANG DISIPLIN</a:t>
            </a:r>
            <a:endParaRPr lang="id-ID" sz="28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037096" y="1275606"/>
            <a:ext cx="5999400" cy="2952328"/>
          </a:xfrm>
        </p:spPr>
        <p:txBody>
          <a:bodyPr/>
          <a:lstStyle/>
          <a:p>
            <a:pPr algn="just">
              <a:lnSpc>
                <a:spcPct val="150000"/>
              </a:lnSpc>
              <a:spcBef>
                <a:spcPts val="0"/>
              </a:spcBef>
              <a:defRPr/>
            </a:pPr>
            <a:r>
              <a:rPr lang="en-US" sz="1800" dirty="0" err="1">
                <a:sym typeface="Wingdings" pitchFamily="2" charset="2"/>
              </a:rPr>
              <a:t>Warga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err="1">
                <a:sym typeface="Wingdings" pitchFamily="2" charset="2"/>
              </a:rPr>
              <a:t>negara</a:t>
            </a:r>
            <a:r>
              <a:rPr lang="en-US" sz="1800" dirty="0">
                <a:sym typeface="Wingdings" pitchFamily="2" charset="2"/>
              </a:rPr>
              <a:t> yang </a:t>
            </a:r>
            <a:r>
              <a:rPr lang="en-US" sz="1800" dirty="0" err="1">
                <a:sym typeface="Wingdings" pitchFamily="2" charset="2"/>
              </a:rPr>
              <a:t>senantiasa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err="1">
                <a:sym typeface="Wingdings" pitchFamily="2" charset="2"/>
              </a:rPr>
              <a:t>melibatkan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err="1">
                <a:sym typeface="Wingdings" pitchFamily="2" charset="2"/>
              </a:rPr>
              <a:t>diri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atau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ikut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>
                <a:sym typeface="Wingdings" pitchFamily="2" charset="2"/>
              </a:rPr>
              <a:t>serta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err="1">
                <a:sym typeface="Wingdings" pitchFamily="2" charset="2"/>
              </a:rPr>
              <a:t>dalam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err="1">
                <a:sym typeface="Wingdings" pitchFamily="2" charset="2"/>
              </a:rPr>
              <a:t>berbagai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err="1">
                <a:sym typeface="Wingdings" pitchFamily="2" charset="2"/>
              </a:rPr>
              <a:t>kegiatan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dalam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kehidupan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smtClean="0">
                <a:sym typeface="Wingdings" pitchFamily="2" charset="2"/>
              </a:rPr>
              <a:t>           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bermasyarakat</a:t>
            </a:r>
            <a:r>
              <a:rPr lang="en-US" sz="1800" dirty="0" smtClean="0">
                <a:sym typeface="Wingdings" pitchFamily="2" charset="2"/>
              </a:rPr>
              <a:t>,</a:t>
            </a:r>
            <a:r>
              <a:rPr lang="id-ID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berbangsa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dan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bernegara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pada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berbagai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>
                <a:sym typeface="Wingdings" pitchFamily="2" charset="2"/>
              </a:rPr>
              <a:t>aspek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err="1">
                <a:sym typeface="Wingdings" pitchFamily="2" charset="2"/>
              </a:rPr>
              <a:t>kehidupan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nasional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>
                <a:sym typeface="Wingdings" pitchFamily="2" charset="2"/>
              </a:rPr>
              <a:t>seperti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aspek</a:t>
            </a:r>
            <a:r>
              <a:rPr lang="en-US" sz="1800" dirty="0" smtClean="0">
                <a:sym typeface="Wingdings" pitchFamily="2" charset="2"/>
              </a:rPr>
              <a:t>  </a:t>
            </a:r>
            <a:r>
              <a:rPr lang="en-US" sz="1800" dirty="0" err="1" smtClean="0">
                <a:sym typeface="Wingdings" pitchFamily="2" charset="2"/>
              </a:rPr>
              <a:t>politik</a:t>
            </a:r>
            <a:r>
              <a:rPr lang="en-US" sz="1800" dirty="0">
                <a:sym typeface="Wingdings" pitchFamily="2" charset="2"/>
              </a:rPr>
              <a:t>, </a:t>
            </a:r>
            <a:r>
              <a:rPr lang="en-US" sz="1800" dirty="0" err="1" smtClean="0">
                <a:sym typeface="Wingdings" pitchFamily="2" charset="2"/>
              </a:rPr>
              <a:t>aspek</a:t>
            </a:r>
            <a:r>
              <a:rPr lang="en-US" sz="1800" dirty="0" smtClean="0">
                <a:sym typeface="Wingdings" pitchFamily="2" charset="2"/>
              </a:rPr>
              <a:t>   </a:t>
            </a:r>
            <a:r>
              <a:rPr lang="en-US" sz="1800" dirty="0" err="1">
                <a:sym typeface="Wingdings" pitchFamily="2" charset="2"/>
              </a:rPr>
              <a:t>ekonomi</a:t>
            </a:r>
            <a:r>
              <a:rPr lang="en-US" sz="1800" dirty="0">
                <a:sym typeface="Wingdings" pitchFamily="2" charset="2"/>
              </a:rPr>
              <a:t>, </a:t>
            </a:r>
            <a:r>
              <a:rPr lang="en-US" sz="1800" dirty="0" err="1">
                <a:sym typeface="Wingdings" pitchFamily="2" charset="2"/>
              </a:rPr>
              <a:t>aspek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sosial</a:t>
            </a:r>
            <a:r>
              <a:rPr lang="id-ID" sz="1800" dirty="0" smtClean="0">
                <a:sym typeface="Wingdings" pitchFamily="2" charset="2"/>
              </a:rPr>
              <a:t> </a:t>
            </a:r>
            <a:r>
              <a:rPr lang="en-US" sz="1800" dirty="0" err="1" smtClean="0">
                <a:sym typeface="Wingdings" pitchFamily="2" charset="2"/>
              </a:rPr>
              <a:t>budaya</a:t>
            </a:r>
            <a:r>
              <a:rPr lang="en-US" sz="1800" dirty="0" smtClean="0">
                <a:sym typeface="Wingdings" pitchFamily="2" charset="2"/>
              </a:rPr>
              <a:t> </a:t>
            </a:r>
            <a:r>
              <a:rPr lang="en-US" sz="1800" dirty="0" err="1">
                <a:sym typeface="Wingdings" pitchFamily="2" charset="2"/>
              </a:rPr>
              <a:t>dan</a:t>
            </a:r>
            <a:r>
              <a:rPr lang="en-US" sz="1800" dirty="0">
                <a:sym typeface="Wingdings" pitchFamily="2" charset="2"/>
              </a:rPr>
              <a:t> </a:t>
            </a:r>
            <a:r>
              <a:rPr lang="en-US" sz="1800" dirty="0" err="1">
                <a:sym typeface="Wingdings" pitchFamily="2" charset="2"/>
              </a:rPr>
              <a:t>lainnya</a:t>
            </a:r>
            <a:r>
              <a:rPr lang="en-US" sz="1800" dirty="0">
                <a:sym typeface="Wingdings" pitchFamily="2" charset="2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87" y="1649111"/>
            <a:ext cx="2894909" cy="27761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792"/>
            <a:ext cx="1190625" cy="1333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00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  <p:sndAc>
          <p:stSnd>
            <p:snd r:embed="rId2" name="type.wav"/>
          </p:stSnd>
        </p:sndAc>
      </p:transition>
    </mc:Choice>
    <mc:Fallback xmlns="">
      <p:transition spd="slow">
        <p:fade/>
        <p:sndAc>
          <p:stSnd>
            <p:snd r:embed="rId5" name="typ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d-ID" sz="2800" dirty="0" smtClean="0"/>
              <a:t>Terima Kasih</a:t>
            </a:r>
            <a:endParaRPr lang="id-ID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10536"/>
            <a:ext cx="7153722" cy="4665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5076056" y="4083918"/>
            <a:ext cx="2736303" cy="432048"/>
          </a:xfrm>
        </p:spPr>
        <p:txBody>
          <a:bodyPr/>
          <a:lstStyle/>
          <a:p>
            <a:r>
              <a:rPr lang="id-ID" b="1" dirty="0" smtClean="0"/>
              <a:t>TERIMA KASIH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3099704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ALLPPT-COLOR-A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8B2A3"/>
      </a:accent1>
      <a:accent2>
        <a:srgbClr val="A4B4EA"/>
      </a:accent2>
      <a:accent3>
        <a:srgbClr val="98DFBB"/>
      </a:accent3>
      <a:accent4>
        <a:srgbClr val="9AD3E9"/>
      </a:accent4>
      <a:accent5>
        <a:srgbClr val="576868"/>
      </a:accent5>
      <a:accent6>
        <a:srgbClr val="CBCBCB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8B2A3"/>
      </a:accent1>
      <a:accent2>
        <a:srgbClr val="A4B4EA"/>
      </a:accent2>
      <a:accent3>
        <a:srgbClr val="9AD3E9"/>
      </a:accent3>
      <a:accent4>
        <a:srgbClr val="98DFBB"/>
      </a:accent4>
      <a:accent5>
        <a:srgbClr val="CBCBCB"/>
      </a:accent5>
      <a:accent6>
        <a:srgbClr val="576868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AD3E9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8B2A3"/>
      </a:accent1>
      <a:accent2>
        <a:srgbClr val="A4B4EA"/>
      </a:accent2>
      <a:accent3>
        <a:srgbClr val="9AD3E9"/>
      </a:accent3>
      <a:accent4>
        <a:srgbClr val="98DFBB"/>
      </a:accent4>
      <a:accent5>
        <a:srgbClr val="CBCBCB"/>
      </a:accent5>
      <a:accent6>
        <a:srgbClr val="576868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2223</TotalTime>
  <Words>446</Words>
  <Application>Microsoft Office PowerPoint</Application>
  <PresentationFormat>On-screen Show (16:9)</PresentationFormat>
  <Paragraphs>74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 Unicode MS</vt:lpstr>
      <vt:lpstr>맑은 고딕</vt:lpstr>
      <vt:lpstr>Arial</vt:lpstr>
      <vt:lpstr>Times New Roman</vt:lpstr>
      <vt:lpstr>Wingdings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Lenovo</cp:lastModifiedBy>
  <cp:revision>96</cp:revision>
  <dcterms:created xsi:type="dcterms:W3CDTF">2016-12-05T23:26:54Z</dcterms:created>
  <dcterms:modified xsi:type="dcterms:W3CDTF">2019-06-18T03:09:23Z</dcterms:modified>
</cp:coreProperties>
</file>