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6" r:id="rId4"/>
    <p:sldId id="264" r:id="rId5"/>
    <p:sldId id="271" r:id="rId6"/>
    <p:sldId id="257" r:id="rId7"/>
    <p:sldId id="269" r:id="rId8"/>
    <p:sldId id="270" r:id="rId9"/>
    <p:sldId id="260" r:id="rId1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B6829BF2-7BAB-4FF6-8303-9C1C6C563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5608" r="92845"/>
                    </a14:imgEffect>
                    <a14:imgEffect>
                      <a14:artisticPencilSketch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53"/>
          <a:stretch/>
        </p:blipFill>
        <p:spPr bwMode="auto">
          <a:xfrm>
            <a:off x="0" y="1254807"/>
            <a:ext cx="6096000" cy="49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279E10-921D-49F9-9142-556A965B020E}"/>
              </a:ext>
            </a:extLst>
          </p:cNvPr>
          <p:cNvSpPr/>
          <p:nvPr/>
        </p:nvSpPr>
        <p:spPr>
          <a:xfrm>
            <a:off x="0" y="-73890"/>
            <a:ext cx="12192000" cy="2444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45A682-1A98-429C-95E0-410DBAE79343}"/>
              </a:ext>
            </a:extLst>
          </p:cNvPr>
          <p:cNvSpPr/>
          <p:nvPr/>
        </p:nvSpPr>
        <p:spPr>
          <a:xfrm>
            <a:off x="879397" y="379030"/>
            <a:ext cx="1921163" cy="20092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14ECD9-7FB3-475F-97DF-C6723DE056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96" y="517571"/>
            <a:ext cx="1279763" cy="1638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00E75-E452-41EC-94F1-A21C68251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1927" y="2170548"/>
            <a:ext cx="7435273" cy="1108508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44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421C2-14DE-4228-A36D-5AAA455D8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1927" y="3371131"/>
            <a:ext cx="7435273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9612-9002-4914-B9A2-70CB173D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58" y="3015961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0DD4DD-7639-4EBC-8643-0622DAFCB013}"/>
              </a:ext>
            </a:extLst>
          </p:cNvPr>
          <p:cNvSpPr/>
          <p:nvPr/>
        </p:nvSpPr>
        <p:spPr>
          <a:xfrm>
            <a:off x="0" y="-1"/>
            <a:ext cx="5070764" cy="136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7C7F3B-B109-4733-A994-4974683DA21E}"/>
              </a:ext>
            </a:extLst>
          </p:cNvPr>
          <p:cNvSpPr/>
          <p:nvPr/>
        </p:nvSpPr>
        <p:spPr>
          <a:xfrm>
            <a:off x="5021260" y="2555"/>
            <a:ext cx="2124000" cy="136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9AC3C-408F-442C-9B23-F87707ED7370}"/>
              </a:ext>
            </a:extLst>
          </p:cNvPr>
          <p:cNvSpPr/>
          <p:nvPr/>
        </p:nvSpPr>
        <p:spPr>
          <a:xfrm>
            <a:off x="7141390" y="-5555"/>
            <a:ext cx="5050609" cy="136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86A1DC-CC6F-4FC6-9A76-EBD036962719}"/>
              </a:ext>
            </a:extLst>
          </p:cNvPr>
          <p:cNvGrpSpPr/>
          <p:nvPr/>
        </p:nvGrpSpPr>
        <p:grpSpPr>
          <a:xfrm>
            <a:off x="5433438" y="147465"/>
            <a:ext cx="1413039" cy="1461556"/>
            <a:chOff x="9661234" y="48233"/>
            <a:chExt cx="1921163" cy="200923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3E3F0F2-66B1-45CC-8D6F-1D50E0F1EE99}"/>
                </a:ext>
              </a:extLst>
            </p:cNvPr>
            <p:cNvSpPr/>
            <p:nvPr/>
          </p:nvSpPr>
          <p:spPr>
            <a:xfrm>
              <a:off x="9661234" y="48233"/>
              <a:ext cx="1921163" cy="20092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CF3A01E-0EC9-4826-AA38-22ED96A6C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33" y="183604"/>
              <a:ext cx="1279763" cy="1638957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3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D4E4-334D-4FC6-AA28-1EB7B861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714CC-5B55-4223-A935-8071CB269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28BAD-8388-415D-89B2-BEA3534C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B3B6-6DA4-4DE2-A881-254DDBFCDC20}" type="datetimeFigureOut">
              <a:rPr lang="id-ID" smtClean="0"/>
              <a:pPr/>
              <a:t>25/03/2024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E9970-B4F8-47DD-82D9-DBB37B7B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A744B-82C4-459A-B5D0-CEF04997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B4B6-C606-4993-A397-96C64A2DB19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1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C523DB-16B7-4354-BA4E-317F429F3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6C67C-131C-4413-B0BE-FE7D1470C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33EAC-6EDB-4810-97B8-9A1E5D30C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B3B6-6DA4-4DE2-A881-254DDBFCDC20}" type="datetimeFigureOut">
              <a:rPr lang="id-ID" smtClean="0"/>
              <a:pPr/>
              <a:t>25/03/2024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95309-AEEF-4DFE-A528-8857A30B4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05BED-8884-4B5E-B874-8E35967A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B4B6-C606-4993-A397-96C64A2DB19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112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D5EF3-A405-4325-AFDF-2F4D3FED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18" y="439015"/>
            <a:ext cx="9772071" cy="724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543B0-E520-48CB-908F-E1E6AA7AD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8" y="1579418"/>
            <a:ext cx="11305308" cy="45975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1F3496-3110-4C77-845D-E276F15CA322}"/>
              </a:ext>
            </a:extLst>
          </p:cNvPr>
          <p:cNvSpPr/>
          <p:nvPr/>
        </p:nvSpPr>
        <p:spPr>
          <a:xfrm>
            <a:off x="0" y="0"/>
            <a:ext cx="7767782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27267D-F7D4-4CE2-A4C1-00A185262180}"/>
              </a:ext>
            </a:extLst>
          </p:cNvPr>
          <p:cNvSpPr/>
          <p:nvPr/>
        </p:nvSpPr>
        <p:spPr>
          <a:xfrm>
            <a:off x="7763504" y="2670"/>
            <a:ext cx="4032000" cy="128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FAA999-8DDA-45B3-B0B4-96E064B780AF}"/>
              </a:ext>
            </a:extLst>
          </p:cNvPr>
          <p:cNvSpPr/>
          <p:nvPr/>
        </p:nvSpPr>
        <p:spPr>
          <a:xfrm>
            <a:off x="11767126" y="-5556"/>
            <a:ext cx="424873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D66479-19F7-4375-9026-7F3B3C402138}"/>
              </a:ext>
            </a:extLst>
          </p:cNvPr>
          <p:cNvGrpSpPr/>
          <p:nvPr/>
        </p:nvGrpSpPr>
        <p:grpSpPr>
          <a:xfrm>
            <a:off x="11028220" y="182899"/>
            <a:ext cx="1163779" cy="1217132"/>
            <a:chOff x="9661232" y="48233"/>
            <a:chExt cx="1921163" cy="200923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9549C7-CAED-483D-97EC-2FE899DC6813}"/>
                </a:ext>
              </a:extLst>
            </p:cNvPr>
            <p:cNvSpPr/>
            <p:nvPr/>
          </p:nvSpPr>
          <p:spPr>
            <a:xfrm>
              <a:off x="9661232" y="48233"/>
              <a:ext cx="1921163" cy="20092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EA04F51-A18A-4A48-BD98-37A2638CA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33" y="183603"/>
              <a:ext cx="1279762" cy="1638958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6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A805-B9EA-4EFD-8858-A67E93B4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9AEB9-28A6-4000-8389-73B0B48E6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1F3496-3110-4C77-845D-E276F15CA322}"/>
              </a:ext>
            </a:extLst>
          </p:cNvPr>
          <p:cNvSpPr/>
          <p:nvPr/>
        </p:nvSpPr>
        <p:spPr>
          <a:xfrm>
            <a:off x="0" y="0"/>
            <a:ext cx="7767782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27267D-F7D4-4CE2-A4C1-00A185262180}"/>
              </a:ext>
            </a:extLst>
          </p:cNvPr>
          <p:cNvSpPr/>
          <p:nvPr/>
        </p:nvSpPr>
        <p:spPr>
          <a:xfrm>
            <a:off x="7763504" y="2670"/>
            <a:ext cx="4032000" cy="128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FAA999-8DDA-45B3-B0B4-96E064B780AF}"/>
              </a:ext>
            </a:extLst>
          </p:cNvPr>
          <p:cNvSpPr/>
          <p:nvPr/>
        </p:nvSpPr>
        <p:spPr>
          <a:xfrm>
            <a:off x="11767126" y="-5556"/>
            <a:ext cx="424873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66479-19F7-4375-9026-7F3B3C402138}"/>
              </a:ext>
            </a:extLst>
          </p:cNvPr>
          <p:cNvGrpSpPr/>
          <p:nvPr/>
        </p:nvGrpSpPr>
        <p:grpSpPr>
          <a:xfrm>
            <a:off x="11028220" y="182899"/>
            <a:ext cx="1163779" cy="1217132"/>
            <a:chOff x="9661232" y="48233"/>
            <a:chExt cx="1921163" cy="200923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9549C7-CAED-483D-97EC-2FE899DC6813}"/>
                </a:ext>
              </a:extLst>
            </p:cNvPr>
            <p:cNvSpPr/>
            <p:nvPr/>
          </p:nvSpPr>
          <p:spPr>
            <a:xfrm>
              <a:off x="9661232" y="48233"/>
              <a:ext cx="1921163" cy="20092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EA04F51-A18A-4A48-BD98-37A2638CA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33" y="183603"/>
              <a:ext cx="1279762" cy="1638958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0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CB180-CFB3-4E2D-86BA-AFCC873D2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818" y="1825625"/>
            <a:ext cx="5557982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72D27-DC42-4494-8DC3-53FA17268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94926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49007B-A43C-4299-A086-B50743B0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18" y="439015"/>
            <a:ext cx="9772071" cy="724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1F3496-3110-4C77-845D-E276F15CA322}"/>
              </a:ext>
            </a:extLst>
          </p:cNvPr>
          <p:cNvSpPr/>
          <p:nvPr/>
        </p:nvSpPr>
        <p:spPr>
          <a:xfrm>
            <a:off x="0" y="0"/>
            <a:ext cx="7767782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27267D-F7D4-4CE2-A4C1-00A185262180}"/>
              </a:ext>
            </a:extLst>
          </p:cNvPr>
          <p:cNvSpPr/>
          <p:nvPr/>
        </p:nvSpPr>
        <p:spPr>
          <a:xfrm>
            <a:off x="7763504" y="2670"/>
            <a:ext cx="4032000" cy="128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FAA999-8DDA-45B3-B0B4-96E064B780AF}"/>
              </a:ext>
            </a:extLst>
          </p:cNvPr>
          <p:cNvSpPr/>
          <p:nvPr/>
        </p:nvSpPr>
        <p:spPr>
          <a:xfrm>
            <a:off x="11767126" y="-5556"/>
            <a:ext cx="424873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D66479-19F7-4375-9026-7F3B3C402138}"/>
              </a:ext>
            </a:extLst>
          </p:cNvPr>
          <p:cNvGrpSpPr/>
          <p:nvPr/>
        </p:nvGrpSpPr>
        <p:grpSpPr>
          <a:xfrm>
            <a:off x="11028220" y="182899"/>
            <a:ext cx="1163779" cy="1217132"/>
            <a:chOff x="9661232" y="48233"/>
            <a:chExt cx="1921163" cy="200923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9549C7-CAED-483D-97EC-2FE899DC6813}"/>
                </a:ext>
              </a:extLst>
            </p:cNvPr>
            <p:cNvSpPr/>
            <p:nvPr/>
          </p:nvSpPr>
          <p:spPr>
            <a:xfrm>
              <a:off x="9661232" y="48233"/>
              <a:ext cx="1921163" cy="20092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EA04F51-A18A-4A48-BD98-37A2638CA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33" y="183603"/>
              <a:ext cx="1279762" cy="1638958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5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1433C-FEE7-45C3-8691-0E6952BC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818" y="1681163"/>
            <a:ext cx="553575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818A3-4D02-41FF-9F7A-4343327B3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818" y="2505075"/>
            <a:ext cx="553575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E7205-89D7-41A4-BCD2-7BEDA674B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9492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D9A9C-5541-485F-A982-922583F07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94926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AE42703-0A85-4880-BE31-53EDB682F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18" y="439015"/>
            <a:ext cx="9772071" cy="724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1F3496-3110-4C77-845D-E276F15CA322}"/>
              </a:ext>
            </a:extLst>
          </p:cNvPr>
          <p:cNvSpPr/>
          <p:nvPr/>
        </p:nvSpPr>
        <p:spPr>
          <a:xfrm>
            <a:off x="0" y="0"/>
            <a:ext cx="7767782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27267D-F7D4-4CE2-A4C1-00A185262180}"/>
              </a:ext>
            </a:extLst>
          </p:cNvPr>
          <p:cNvSpPr/>
          <p:nvPr/>
        </p:nvSpPr>
        <p:spPr>
          <a:xfrm>
            <a:off x="7763504" y="2670"/>
            <a:ext cx="4032000" cy="128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FAA999-8DDA-45B3-B0B4-96E064B780AF}"/>
              </a:ext>
            </a:extLst>
          </p:cNvPr>
          <p:cNvSpPr/>
          <p:nvPr/>
        </p:nvSpPr>
        <p:spPr>
          <a:xfrm>
            <a:off x="11767126" y="-5556"/>
            <a:ext cx="424873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D66479-19F7-4375-9026-7F3B3C402138}"/>
              </a:ext>
            </a:extLst>
          </p:cNvPr>
          <p:cNvGrpSpPr/>
          <p:nvPr/>
        </p:nvGrpSpPr>
        <p:grpSpPr>
          <a:xfrm>
            <a:off x="11028220" y="182899"/>
            <a:ext cx="1163779" cy="1217132"/>
            <a:chOff x="9661232" y="48233"/>
            <a:chExt cx="1921163" cy="200923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F9549C7-CAED-483D-97EC-2FE899DC6813}"/>
                </a:ext>
              </a:extLst>
            </p:cNvPr>
            <p:cNvSpPr/>
            <p:nvPr/>
          </p:nvSpPr>
          <p:spPr>
            <a:xfrm>
              <a:off x="9661232" y="48233"/>
              <a:ext cx="1921163" cy="20092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EA04F51-A18A-4A48-BD98-37A2638CA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33" y="183603"/>
              <a:ext cx="1279762" cy="1638958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0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A5A6B68-84FF-47BA-8F22-D05FA1A0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18" y="439015"/>
            <a:ext cx="9772071" cy="724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F3496-3110-4C77-845D-E276F15CA322}"/>
              </a:ext>
            </a:extLst>
          </p:cNvPr>
          <p:cNvSpPr/>
          <p:nvPr/>
        </p:nvSpPr>
        <p:spPr>
          <a:xfrm>
            <a:off x="0" y="0"/>
            <a:ext cx="7767782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27267D-F7D4-4CE2-A4C1-00A185262180}"/>
              </a:ext>
            </a:extLst>
          </p:cNvPr>
          <p:cNvSpPr/>
          <p:nvPr/>
        </p:nvSpPr>
        <p:spPr>
          <a:xfrm>
            <a:off x="7763504" y="2670"/>
            <a:ext cx="4032000" cy="128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FAA999-8DDA-45B3-B0B4-96E064B780AF}"/>
              </a:ext>
            </a:extLst>
          </p:cNvPr>
          <p:cNvSpPr/>
          <p:nvPr/>
        </p:nvSpPr>
        <p:spPr>
          <a:xfrm>
            <a:off x="11767126" y="-5556"/>
            <a:ext cx="424873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66479-19F7-4375-9026-7F3B3C402138}"/>
              </a:ext>
            </a:extLst>
          </p:cNvPr>
          <p:cNvGrpSpPr/>
          <p:nvPr/>
        </p:nvGrpSpPr>
        <p:grpSpPr>
          <a:xfrm>
            <a:off x="11028220" y="182899"/>
            <a:ext cx="1163779" cy="1217132"/>
            <a:chOff x="9661232" y="48233"/>
            <a:chExt cx="1921163" cy="200923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9549C7-CAED-483D-97EC-2FE899DC6813}"/>
                </a:ext>
              </a:extLst>
            </p:cNvPr>
            <p:cNvSpPr/>
            <p:nvPr/>
          </p:nvSpPr>
          <p:spPr>
            <a:xfrm>
              <a:off x="9661232" y="48233"/>
              <a:ext cx="1921163" cy="20092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EA04F51-A18A-4A48-BD98-37A2638CA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33" y="183603"/>
              <a:ext cx="1279762" cy="1638958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4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1F3496-3110-4C77-845D-E276F15CA322}"/>
              </a:ext>
            </a:extLst>
          </p:cNvPr>
          <p:cNvSpPr/>
          <p:nvPr/>
        </p:nvSpPr>
        <p:spPr>
          <a:xfrm>
            <a:off x="0" y="0"/>
            <a:ext cx="7767782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27267D-F7D4-4CE2-A4C1-00A185262180}"/>
              </a:ext>
            </a:extLst>
          </p:cNvPr>
          <p:cNvSpPr/>
          <p:nvPr/>
        </p:nvSpPr>
        <p:spPr>
          <a:xfrm>
            <a:off x="7763504" y="2670"/>
            <a:ext cx="4032000" cy="128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FAA999-8DDA-45B3-B0B4-96E064B780AF}"/>
              </a:ext>
            </a:extLst>
          </p:cNvPr>
          <p:cNvSpPr/>
          <p:nvPr/>
        </p:nvSpPr>
        <p:spPr>
          <a:xfrm>
            <a:off x="11767126" y="-5556"/>
            <a:ext cx="424873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D66479-19F7-4375-9026-7F3B3C402138}"/>
              </a:ext>
            </a:extLst>
          </p:cNvPr>
          <p:cNvGrpSpPr/>
          <p:nvPr/>
        </p:nvGrpSpPr>
        <p:grpSpPr>
          <a:xfrm>
            <a:off x="11028220" y="182899"/>
            <a:ext cx="1163779" cy="1217132"/>
            <a:chOff x="9661232" y="48233"/>
            <a:chExt cx="1921163" cy="200923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9549C7-CAED-483D-97EC-2FE899DC6813}"/>
                </a:ext>
              </a:extLst>
            </p:cNvPr>
            <p:cNvSpPr/>
            <p:nvPr/>
          </p:nvSpPr>
          <p:spPr>
            <a:xfrm>
              <a:off x="9661232" y="48233"/>
              <a:ext cx="1921163" cy="20092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EA04F51-A18A-4A48-BD98-37A2638CA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33" y="183603"/>
              <a:ext cx="1279762" cy="1638958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1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A6E5-2620-4E06-859B-F1FBB9F4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D64C-4BF7-4DA2-8480-DD30712BC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47368"/>
            <a:ext cx="6172200" cy="451368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D8F5E-194B-4519-920B-80E6953F3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1F3496-3110-4C77-845D-E276F15CA322}"/>
              </a:ext>
            </a:extLst>
          </p:cNvPr>
          <p:cNvSpPr/>
          <p:nvPr/>
        </p:nvSpPr>
        <p:spPr>
          <a:xfrm>
            <a:off x="0" y="0"/>
            <a:ext cx="7767782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27267D-F7D4-4CE2-A4C1-00A185262180}"/>
              </a:ext>
            </a:extLst>
          </p:cNvPr>
          <p:cNvSpPr/>
          <p:nvPr/>
        </p:nvSpPr>
        <p:spPr>
          <a:xfrm>
            <a:off x="7763504" y="2670"/>
            <a:ext cx="4032000" cy="128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FAA999-8DDA-45B3-B0B4-96E064B780AF}"/>
              </a:ext>
            </a:extLst>
          </p:cNvPr>
          <p:cNvSpPr/>
          <p:nvPr/>
        </p:nvSpPr>
        <p:spPr>
          <a:xfrm>
            <a:off x="11767126" y="-5556"/>
            <a:ext cx="424873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D66479-19F7-4375-9026-7F3B3C402138}"/>
              </a:ext>
            </a:extLst>
          </p:cNvPr>
          <p:cNvGrpSpPr/>
          <p:nvPr/>
        </p:nvGrpSpPr>
        <p:grpSpPr>
          <a:xfrm>
            <a:off x="11028220" y="182899"/>
            <a:ext cx="1163779" cy="1217132"/>
            <a:chOff x="9661232" y="48233"/>
            <a:chExt cx="1921163" cy="200923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F9549C7-CAED-483D-97EC-2FE899DC6813}"/>
                </a:ext>
              </a:extLst>
            </p:cNvPr>
            <p:cNvSpPr/>
            <p:nvPr/>
          </p:nvSpPr>
          <p:spPr>
            <a:xfrm>
              <a:off x="9661232" y="48233"/>
              <a:ext cx="1921163" cy="20092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EA04F51-A18A-4A48-BD98-37A2638CA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33" y="183603"/>
              <a:ext cx="1279762" cy="1638958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8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8E026-ADB0-4F59-AC7B-2F04D1253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29FD2A-7220-4DE1-8C24-5E4B12CE9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8582"/>
            <a:ext cx="6172200" cy="4392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FDF8F-E1A8-4B26-9C0D-D18624B0A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1F3496-3110-4C77-845D-E276F15CA322}"/>
              </a:ext>
            </a:extLst>
          </p:cNvPr>
          <p:cNvSpPr/>
          <p:nvPr/>
        </p:nvSpPr>
        <p:spPr>
          <a:xfrm>
            <a:off x="0" y="0"/>
            <a:ext cx="7767782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27267D-F7D4-4CE2-A4C1-00A185262180}"/>
              </a:ext>
            </a:extLst>
          </p:cNvPr>
          <p:cNvSpPr/>
          <p:nvPr/>
        </p:nvSpPr>
        <p:spPr>
          <a:xfrm>
            <a:off x="7763504" y="2670"/>
            <a:ext cx="4032000" cy="128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FAA999-8DDA-45B3-B0B4-96E064B780AF}"/>
              </a:ext>
            </a:extLst>
          </p:cNvPr>
          <p:cNvSpPr/>
          <p:nvPr/>
        </p:nvSpPr>
        <p:spPr>
          <a:xfrm>
            <a:off x="11767126" y="-5556"/>
            <a:ext cx="424873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D66479-19F7-4375-9026-7F3B3C402138}"/>
              </a:ext>
            </a:extLst>
          </p:cNvPr>
          <p:cNvGrpSpPr/>
          <p:nvPr/>
        </p:nvGrpSpPr>
        <p:grpSpPr>
          <a:xfrm>
            <a:off x="11028220" y="182899"/>
            <a:ext cx="1163779" cy="1217132"/>
            <a:chOff x="9661232" y="48233"/>
            <a:chExt cx="1921163" cy="200923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F9549C7-CAED-483D-97EC-2FE899DC6813}"/>
                </a:ext>
              </a:extLst>
            </p:cNvPr>
            <p:cNvSpPr/>
            <p:nvPr/>
          </p:nvSpPr>
          <p:spPr>
            <a:xfrm>
              <a:off x="9661232" y="48233"/>
              <a:ext cx="1921163" cy="20092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EA04F51-A18A-4A48-BD98-37A2638CA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33" y="183603"/>
              <a:ext cx="1279762" cy="1638958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0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EEBC8-2397-43E5-A6FD-A0AFF0F5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F0F24-2441-468B-98AD-A25D28DAA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1CAEE-DFF7-4DA4-BBBF-769922513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BB3B6-6DA4-4DE2-A881-254DDBFCDC20}" type="datetimeFigureOut">
              <a:rPr lang="id-ID" smtClean="0"/>
              <a:pPr/>
              <a:t>25/03/2024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46AB8-281A-49E5-BEBE-D130D9D2C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647BC-FA60-4B8C-BAD1-4CD10C852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B4B6-C606-4993-A397-96C64A2DB19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001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04A6-13B9-49A6-B314-B7A34CE5B0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MODEL BISNIS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A21FC-1488-4A42-972D-DFE2AB83A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OLEH : FENDY MARADITA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809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Perkuliahan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 smtClean="0"/>
              <a:t>Media Pembelajaran :</a:t>
            </a:r>
          </a:p>
          <a:p>
            <a:r>
              <a:rPr lang="id-ID" dirty="0" smtClean="0"/>
              <a:t>LMS</a:t>
            </a:r>
          </a:p>
          <a:p>
            <a:r>
              <a:rPr lang="id-ID" dirty="0" smtClean="0"/>
              <a:t>Clasroom</a:t>
            </a:r>
          </a:p>
          <a:p>
            <a:r>
              <a:rPr lang="id-ID" dirty="0" smtClean="0"/>
              <a:t>WhatsApp</a:t>
            </a:r>
          </a:p>
          <a:p>
            <a:r>
              <a:rPr lang="id-ID" dirty="0" smtClean="0"/>
              <a:t>Zoom</a:t>
            </a:r>
          </a:p>
          <a:p>
            <a:pPr marL="0" indent="0">
              <a:buNone/>
            </a:pPr>
            <a:r>
              <a:rPr lang="id-ID" b="1" dirty="0" smtClean="0"/>
              <a:t>Materi Pokok :</a:t>
            </a:r>
          </a:p>
          <a:p>
            <a:pPr marL="457200" indent="-457200">
              <a:buAutoNum type="arabicPeriod"/>
            </a:pPr>
            <a:r>
              <a:rPr lang="id-ID" dirty="0" smtClean="0"/>
              <a:t>Model Bisnis</a:t>
            </a:r>
          </a:p>
          <a:p>
            <a:pPr marL="457200" indent="-457200">
              <a:buAutoNum type="arabicPeriod"/>
            </a:pPr>
            <a:r>
              <a:rPr lang="id-ID" dirty="0" smtClean="0"/>
              <a:t>Business Model Canvas</a:t>
            </a:r>
          </a:p>
          <a:p>
            <a:pPr marL="457200" indent="-457200">
              <a:buAutoNum type="arabicPeriod"/>
            </a:pPr>
            <a:r>
              <a:rPr lang="id-ID" dirty="0" smtClean="0"/>
              <a:t>Triple Layered Canvas</a:t>
            </a:r>
          </a:p>
          <a:p>
            <a:pPr marL="457200" indent="-457200">
              <a:buAutoNum type="arabicPeriod"/>
            </a:pPr>
            <a:r>
              <a:rPr lang="id-ID" dirty="0" smtClean="0"/>
              <a:t>Lean Canvas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5266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89" t="33147" r="41413" b="14418"/>
          <a:stretch/>
        </p:blipFill>
        <p:spPr>
          <a:xfrm>
            <a:off x="1907070" y="1385455"/>
            <a:ext cx="8326819" cy="48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04" t="28325" r="21420" b="19240"/>
          <a:stretch/>
        </p:blipFill>
        <p:spPr>
          <a:xfrm>
            <a:off x="1529971" y="1343891"/>
            <a:ext cx="8195920" cy="467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4" t="28325" r="44801" b="18637"/>
          <a:stretch/>
        </p:blipFill>
        <p:spPr>
          <a:xfrm>
            <a:off x="969818" y="900140"/>
            <a:ext cx="9689287" cy="55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47" t="26510" r="46252" b="22988"/>
          <a:stretch/>
        </p:blipFill>
        <p:spPr>
          <a:xfrm>
            <a:off x="656163" y="387927"/>
            <a:ext cx="9845581" cy="629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5" t="34351" r="46157" b="13514"/>
          <a:stretch/>
        </p:blipFill>
        <p:spPr>
          <a:xfrm>
            <a:off x="1118538" y="1330037"/>
            <a:ext cx="8164008" cy="46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06" t="18681" r="20065" b="28883"/>
          <a:stretch/>
        </p:blipFill>
        <p:spPr>
          <a:xfrm>
            <a:off x="1427018" y="1365504"/>
            <a:ext cx="8275460" cy="479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D5A5A4-C505-4CCE-A99B-8D1DA2218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27" y="549775"/>
            <a:ext cx="3966024" cy="55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resentasi 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resentasi UTS" id="{585DE324-97AF-4453-9216-4372F28ED328}" vid="{D154005C-EA3F-44F3-A1D2-8FCD172A45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presentasi UTS</Template>
  <TotalTime>187</TotalTime>
  <Words>27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Bahnschrift SemiCondensed</vt:lpstr>
      <vt:lpstr>Calibri</vt:lpstr>
      <vt:lpstr>Calibri Light</vt:lpstr>
      <vt:lpstr>Monotype Corsiva</vt:lpstr>
      <vt:lpstr>Segoe UI</vt:lpstr>
      <vt:lpstr>Segoe UI Light</vt:lpstr>
      <vt:lpstr>template presentasi UTS</vt:lpstr>
      <vt:lpstr>MODEL BISNIS</vt:lpstr>
      <vt:lpstr>Perkuliahan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Hadi Ilman</dc:creator>
  <cp:lastModifiedBy>MyDell</cp:lastModifiedBy>
  <cp:revision>15</cp:revision>
  <dcterms:created xsi:type="dcterms:W3CDTF">2020-09-03T01:14:42Z</dcterms:created>
  <dcterms:modified xsi:type="dcterms:W3CDTF">2024-03-25T05:36:40Z</dcterms:modified>
</cp:coreProperties>
</file>