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89" r:id="rId2"/>
    <p:sldMasterId id="2147483673" r:id="rId3"/>
  </p:sldMasterIdLst>
  <p:notesMasterIdLst>
    <p:notesMasterId r:id="rId14"/>
  </p:notesMasterIdLst>
  <p:sldIdLst>
    <p:sldId id="348" r:id="rId4"/>
    <p:sldId id="259" r:id="rId5"/>
    <p:sldId id="340" r:id="rId6"/>
    <p:sldId id="312" r:id="rId7"/>
    <p:sldId id="325" r:id="rId8"/>
    <p:sldId id="356" r:id="rId9"/>
    <p:sldId id="327" r:id="rId10"/>
    <p:sldId id="322" r:id="rId11"/>
    <p:sldId id="299" r:id="rId12"/>
    <p:sldId id="32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8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045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2850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62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614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67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82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27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95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57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1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  <p:sldLayoutId id="2147483691" r:id="rId3"/>
    <p:sldLayoutId id="2147483692" r:id="rId4"/>
    <p:sldLayoutId id="2147483693" r:id="rId5"/>
    <p:sldLayoutId id="2147483695" r:id="rId6"/>
    <p:sldLayoutId id="2147483694" r:id="rId7"/>
    <p:sldLayoutId id="2147483696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3B4C724-0776-4328-8F0A-B72DA1579537}"/>
              </a:ext>
            </a:extLst>
          </p:cNvPr>
          <p:cNvSpPr txBox="1"/>
          <p:nvPr/>
        </p:nvSpPr>
        <p:spPr>
          <a:xfrm>
            <a:off x="2972615" y="1488341"/>
            <a:ext cx="6246899" cy="3416320"/>
          </a:xfrm>
          <a:prstGeom prst="rect">
            <a:avLst/>
          </a:prstGeom>
          <a:solidFill>
            <a:srgbClr val="000000">
              <a:alpha val="6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+mj-lt"/>
              </a:rPr>
              <a:t>ANALISIS KEBUTUHAN PENGEMBANGAN KURIKULUM</a:t>
            </a:r>
            <a:endParaRPr lang="ko-KR" altLang="en-US" sz="54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B6167FF-AD5E-41E4-8385-3024DC936CF2}"/>
              </a:ext>
            </a:extLst>
          </p:cNvPr>
          <p:cNvSpPr txBox="1"/>
          <p:nvPr/>
        </p:nvSpPr>
        <p:spPr>
          <a:xfrm>
            <a:off x="6096065" y="5380978"/>
            <a:ext cx="550130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2000" dirty="0" err="1" smtClean="0">
                <a:solidFill>
                  <a:schemeClr val="bg1"/>
                </a:solidFill>
                <a:cs typeface="Arial" pitchFamily="34" charset="0"/>
              </a:rPr>
              <a:t>Ratri</a:t>
            </a:r>
            <a:r>
              <a:rPr lang="en-US" altLang="ko-KR" sz="20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 smtClean="0">
                <a:solidFill>
                  <a:schemeClr val="bg1"/>
                </a:solidFill>
                <a:cs typeface="Arial" pitchFamily="34" charset="0"/>
              </a:rPr>
              <a:t>Nuryani</a:t>
            </a:r>
            <a:r>
              <a:rPr lang="en-US" altLang="ko-KR" sz="20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 smtClean="0">
                <a:solidFill>
                  <a:schemeClr val="bg1"/>
                </a:solidFill>
                <a:cs typeface="Arial" pitchFamily="34" charset="0"/>
              </a:rPr>
              <a:t>Qudwatullathifah</a:t>
            </a:r>
            <a:r>
              <a:rPr lang="en-US" altLang="ko-KR" sz="2000" dirty="0" smtClean="0">
                <a:solidFill>
                  <a:schemeClr val="bg1"/>
                </a:solidFill>
                <a:cs typeface="Arial" pitchFamily="34" charset="0"/>
              </a:rPr>
              <a:t>, M. </a:t>
            </a:r>
            <a:r>
              <a:rPr lang="en-US" altLang="ko-KR" sz="2000" dirty="0" err="1" smtClean="0">
                <a:solidFill>
                  <a:schemeClr val="bg1"/>
                </a:solidFill>
                <a:cs typeface="Arial" pitchFamily="34" charset="0"/>
              </a:rPr>
              <a:t>Pd</a:t>
            </a:r>
            <a:endParaRPr lang="ko-KR" alt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9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5E4A0D5-C90C-47FF-AE34-0C94AAF3EDDB}"/>
              </a:ext>
            </a:extLst>
          </p:cNvPr>
          <p:cNvSpPr txBox="1"/>
          <p:nvPr/>
        </p:nvSpPr>
        <p:spPr>
          <a:xfrm>
            <a:off x="8365695" y="1275517"/>
            <a:ext cx="3001664" cy="2349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933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Education’s purpose is to replace an empty mind with an open one.</a:t>
            </a:r>
            <a:endParaRPr lang="en-US" sz="2933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E8FE7A70-EA48-4368-8112-8A4B6795EC34}"/>
              </a:ext>
            </a:extLst>
          </p:cNvPr>
          <p:cNvSpPr txBox="1"/>
          <p:nvPr/>
        </p:nvSpPr>
        <p:spPr>
          <a:xfrm>
            <a:off x="6749615" y="253740"/>
            <a:ext cx="1616081" cy="317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1" b="1" dirty="0">
                <a:solidFill>
                  <a:schemeClr val="accent3"/>
                </a:solidFill>
                <a:cs typeface="Arial" pitchFamily="34" charset="0"/>
              </a:rPr>
              <a:t>“</a:t>
            </a:r>
            <a:endParaRPr lang="ko-KR" altLang="en-US" sz="20001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F2230E1-4EE8-44E4-9239-E0B5F697A20E}"/>
              </a:ext>
            </a:extLst>
          </p:cNvPr>
          <p:cNvSpPr txBox="1"/>
          <p:nvPr/>
        </p:nvSpPr>
        <p:spPr>
          <a:xfrm>
            <a:off x="8365695" y="3624558"/>
            <a:ext cx="2764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Malcom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Forbes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DF8EF26-7AD5-4E7F-95B3-9A57CF80C483}"/>
              </a:ext>
            </a:extLst>
          </p:cNvPr>
          <p:cNvSpPr txBox="1"/>
          <p:nvPr/>
        </p:nvSpPr>
        <p:spPr>
          <a:xfrm>
            <a:off x="3496962" y="4830994"/>
            <a:ext cx="869503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6000" b="1" dirty="0">
                <a:cs typeface="Arial" pitchFamily="34" charset="0"/>
              </a:rPr>
              <a:t>THANK YOU</a:t>
            </a:r>
            <a:endParaRPr lang="ko-KR" altLang="en-US" sz="6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Pembahasan</a:t>
            </a:r>
            <a:endParaRPr lang="en-US" dirty="0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xmlns="" id="{AA038CAA-5099-49CE-8DB7-2E8B10F75154}"/>
              </a:ext>
            </a:extLst>
          </p:cNvPr>
          <p:cNvSpPr/>
          <p:nvPr/>
        </p:nvSpPr>
        <p:spPr>
          <a:xfrm>
            <a:off x="8424645" y="598775"/>
            <a:ext cx="512139" cy="47940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" name="Flowchart: Connector 2">
            <a:hlinkClick r:id="" action="ppaction://hlinkshowjump?jump=nextslide"/>
          </p:cNvPr>
          <p:cNvSpPr/>
          <p:nvPr/>
        </p:nvSpPr>
        <p:spPr>
          <a:xfrm>
            <a:off x="951470" y="1739755"/>
            <a:ext cx="753762" cy="725961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01</a:t>
            </a:r>
            <a:endParaRPr lang="en-US" b="1" dirty="0"/>
          </a:p>
        </p:txBody>
      </p:sp>
      <p:sp>
        <p:nvSpPr>
          <p:cNvPr id="5" name="Rounded Rectangle 4">
            <a:hlinkClick r:id="" action="ppaction://hlinkshowjump?jump=nextslide"/>
          </p:cNvPr>
          <p:cNvSpPr/>
          <p:nvPr/>
        </p:nvSpPr>
        <p:spPr>
          <a:xfrm>
            <a:off x="1878227" y="1847580"/>
            <a:ext cx="2854411" cy="93813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05526F09-F985-462A-8656-48F3AA06F85F}"/>
              </a:ext>
            </a:extLst>
          </p:cNvPr>
          <p:cNvSpPr txBox="1"/>
          <p:nvPr/>
        </p:nvSpPr>
        <p:spPr>
          <a:xfrm>
            <a:off x="2012153" y="1947316"/>
            <a:ext cx="25865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Kebutuhan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Pengembangan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Kurikulum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Sesuai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Masyarakat</a:t>
            </a:r>
            <a:endParaRPr lang="en-US" altLang="ko-KR" sz="14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1" name="Rounded Rectangle 50">
            <a:hlinkClick r:id="" action="ppaction://hlinkshowjump?jump=nextslide"/>
          </p:cNvPr>
          <p:cNvSpPr/>
          <p:nvPr/>
        </p:nvSpPr>
        <p:spPr>
          <a:xfrm>
            <a:off x="1878225" y="3322187"/>
            <a:ext cx="2854411" cy="93813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05526F09-F985-462A-8656-48F3AA06F85F}"/>
              </a:ext>
            </a:extLst>
          </p:cNvPr>
          <p:cNvSpPr txBox="1"/>
          <p:nvPr/>
        </p:nvSpPr>
        <p:spPr>
          <a:xfrm>
            <a:off x="2012156" y="3421923"/>
            <a:ext cx="25865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Kebutuhan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Pengembangan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Kurikulum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Sesuai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Materi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Pelajaran</a:t>
            </a:r>
            <a:endParaRPr lang="en-US" altLang="ko-KR" sz="14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0" name="Flowchart: Connector 69">
            <a:hlinkClick r:id="" action="ppaction://hlinkshowjump?jump=nextslide"/>
          </p:cNvPr>
          <p:cNvSpPr/>
          <p:nvPr/>
        </p:nvSpPr>
        <p:spPr>
          <a:xfrm>
            <a:off x="951470" y="3266344"/>
            <a:ext cx="753762" cy="725961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02</a:t>
            </a:r>
            <a:endParaRPr lang="en-US" b="1" dirty="0"/>
          </a:p>
        </p:txBody>
      </p:sp>
      <p:sp>
        <p:nvSpPr>
          <p:cNvPr id="71" name="Rounded Rectangle 70"/>
          <p:cNvSpPr/>
          <p:nvPr/>
        </p:nvSpPr>
        <p:spPr>
          <a:xfrm>
            <a:off x="1878222" y="4800736"/>
            <a:ext cx="2854411" cy="93813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hlinkClick r:id="rId2" action="ppaction://hlinksldjump"/>
            <a:extLst>
              <a:ext uri="{FF2B5EF4-FFF2-40B4-BE49-F238E27FC236}">
                <a16:creationId xmlns:a16="http://schemas.microsoft.com/office/drawing/2014/main" xmlns="" id="{05526F09-F985-462A-8656-48F3AA06F85F}"/>
              </a:ext>
            </a:extLst>
          </p:cNvPr>
          <p:cNvSpPr txBox="1"/>
          <p:nvPr/>
        </p:nvSpPr>
        <p:spPr>
          <a:xfrm>
            <a:off x="2012158" y="5008195"/>
            <a:ext cx="2586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Pendekatan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Pengembangan</a:t>
            </a:r>
            <a:r>
              <a:rPr lang="en-US" altLang="ko-KR" sz="1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Kurikulum</a:t>
            </a:r>
            <a:endParaRPr lang="en-US" altLang="ko-KR" sz="14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3" name="Flowchart: Connector 72">
            <a:hlinkClick r:id="rId2" action="ppaction://hlinksldjump"/>
          </p:cNvPr>
          <p:cNvSpPr/>
          <p:nvPr/>
        </p:nvSpPr>
        <p:spPr>
          <a:xfrm>
            <a:off x="951470" y="4800736"/>
            <a:ext cx="753762" cy="725961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03</a:t>
            </a:r>
            <a:endParaRPr lang="en-US" b="1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xmlns="" id="{237D98B1-CF6A-45D3-88BD-73D049191F75}"/>
              </a:ext>
            </a:extLst>
          </p:cNvPr>
          <p:cNvGrpSpPr/>
          <p:nvPr/>
        </p:nvGrpSpPr>
        <p:grpSpPr>
          <a:xfrm>
            <a:off x="8233306" y="1939618"/>
            <a:ext cx="3387588" cy="2606068"/>
            <a:chOff x="706097" y="2133622"/>
            <a:chExt cx="5382876" cy="4141042"/>
          </a:xfrm>
        </p:grpSpPr>
        <p:sp>
          <p:nvSpPr>
            <p:cNvPr id="75" name="Freeform: Shape 3">
              <a:extLst>
                <a:ext uri="{FF2B5EF4-FFF2-40B4-BE49-F238E27FC236}">
                  <a16:creationId xmlns:a16="http://schemas.microsoft.com/office/drawing/2014/main" xmlns="" id="{FC8C5E76-F91F-4D2D-B1DA-2A1F00443B0C}"/>
                </a:ext>
              </a:extLst>
            </p:cNvPr>
            <p:cNvSpPr/>
            <p:nvPr/>
          </p:nvSpPr>
          <p:spPr>
            <a:xfrm>
              <a:off x="706097" y="2133622"/>
              <a:ext cx="5382876" cy="4141042"/>
            </a:xfrm>
            <a:custGeom>
              <a:avLst/>
              <a:gdLst>
                <a:gd name="connsiteX0" fmla="*/ 8895676 w 8914588"/>
                <a:gd name="connsiteY0" fmla="*/ 5796640 h 6857985"/>
                <a:gd name="connsiteX1" fmla="*/ 8871759 w 8914588"/>
                <a:gd name="connsiteY1" fmla="*/ 5678110 h 6857985"/>
                <a:gd name="connsiteX2" fmla="*/ 8828398 w 8914588"/>
                <a:gd name="connsiteY2" fmla="*/ 5510199 h 6857985"/>
                <a:gd name="connsiteX3" fmla="*/ 8789592 w 8914588"/>
                <a:gd name="connsiteY3" fmla="*/ 5366205 h 6857985"/>
                <a:gd name="connsiteX4" fmla="*/ 8732403 w 8914588"/>
                <a:gd name="connsiteY4" fmla="*/ 5193738 h 6857985"/>
                <a:gd name="connsiteX5" fmla="*/ 8554567 w 8914588"/>
                <a:gd name="connsiteY5" fmla="*/ 4905426 h 6857985"/>
                <a:gd name="connsiteX6" fmla="*/ 8554567 w 8914588"/>
                <a:gd name="connsiteY6" fmla="*/ 4905426 h 6857985"/>
                <a:gd name="connsiteX7" fmla="*/ 8554567 w 8914588"/>
                <a:gd name="connsiteY7" fmla="*/ 4905426 h 6857985"/>
                <a:gd name="connsiteX8" fmla="*/ 8483302 w 8914588"/>
                <a:gd name="connsiteY8" fmla="*/ 4858241 h 6857985"/>
                <a:gd name="connsiteX9" fmla="*/ 8405284 w 8914588"/>
                <a:gd name="connsiteY9" fmla="*/ 4825944 h 6857985"/>
                <a:gd name="connsiteX10" fmla="*/ 6028903 w 8914588"/>
                <a:gd name="connsiteY10" fmla="*/ 4301141 h 6857985"/>
                <a:gd name="connsiteX11" fmla="*/ 6007263 w 8914588"/>
                <a:gd name="connsiteY11" fmla="*/ 4251679 h 6857985"/>
                <a:gd name="connsiteX12" fmla="*/ 6550452 w 8914588"/>
                <a:gd name="connsiteY12" fmla="*/ 3289118 h 6857985"/>
                <a:gd name="connsiteX13" fmla="*/ 7282460 w 8914588"/>
                <a:gd name="connsiteY13" fmla="*/ 874988 h 6857985"/>
                <a:gd name="connsiteX14" fmla="*/ 7225432 w 8914588"/>
                <a:gd name="connsiteY14" fmla="*/ 807303 h 6857985"/>
                <a:gd name="connsiteX15" fmla="*/ 6783282 w 8914588"/>
                <a:gd name="connsiteY15" fmla="*/ 815519 h 6857985"/>
                <a:gd name="connsiteX16" fmla="*/ 6807688 w 8914588"/>
                <a:gd name="connsiteY16" fmla="*/ 721395 h 6857985"/>
                <a:gd name="connsiteX17" fmla="*/ 7032058 w 8914588"/>
                <a:gd name="connsiteY17" fmla="*/ 103849 h 6857985"/>
                <a:gd name="connsiteX18" fmla="*/ 6972264 w 8914588"/>
                <a:gd name="connsiteY18" fmla="*/ 1671 h 6857985"/>
                <a:gd name="connsiteX19" fmla="*/ 6915399 w 8914588"/>
                <a:gd name="connsiteY19" fmla="*/ 451 h 6857985"/>
                <a:gd name="connsiteX20" fmla="*/ 5820234 w 8914588"/>
                <a:gd name="connsiteY20" fmla="*/ 32666 h 6857985"/>
                <a:gd name="connsiteX21" fmla="*/ 4061722 w 8914588"/>
                <a:gd name="connsiteY21" fmla="*/ 48204 h 6857985"/>
                <a:gd name="connsiteX22" fmla="*/ 2205669 w 8914588"/>
                <a:gd name="connsiteY22" fmla="*/ 63743 h 6857985"/>
                <a:gd name="connsiteX23" fmla="*/ 1186893 w 8914588"/>
                <a:gd name="connsiteY23" fmla="*/ 83674 h 6857985"/>
                <a:gd name="connsiteX24" fmla="*/ 977493 w 8914588"/>
                <a:gd name="connsiteY24" fmla="*/ 105395 h 6857985"/>
                <a:gd name="connsiteX25" fmla="*/ 849444 w 8914588"/>
                <a:gd name="connsiteY25" fmla="*/ 218312 h 6857985"/>
                <a:gd name="connsiteX26" fmla="*/ 467739 w 8914588"/>
                <a:gd name="connsiteY26" fmla="*/ 1425580 h 6857985"/>
                <a:gd name="connsiteX27" fmla="*/ 250040 w 8914588"/>
                <a:gd name="connsiteY27" fmla="*/ 2281895 h 6857985"/>
                <a:gd name="connsiteX28" fmla="*/ 118005 w 8914588"/>
                <a:gd name="connsiteY28" fmla="*/ 3555384 h 6857985"/>
                <a:gd name="connsiteX29" fmla="*/ 87824 w 8914588"/>
                <a:gd name="connsiteY29" fmla="*/ 4053504 h 6857985"/>
                <a:gd name="connsiteX30" fmla="*/ 57561 w 8914588"/>
                <a:gd name="connsiteY30" fmla="*/ 4298538 h 6857985"/>
                <a:gd name="connsiteX31" fmla="*/ 2485 w 8914588"/>
                <a:gd name="connsiteY31" fmla="*/ 4527056 h 6857985"/>
                <a:gd name="connsiteX32" fmla="*/ 26484 w 8914588"/>
                <a:gd name="connsiteY32" fmla="*/ 4566106 h 6857985"/>
                <a:gd name="connsiteX33" fmla="*/ 86929 w 8914588"/>
                <a:gd name="connsiteY33" fmla="*/ 4570905 h 6857985"/>
                <a:gd name="connsiteX34" fmla="*/ 252155 w 8914588"/>
                <a:gd name="connsiteY34" fmla="*/ 4554797 h 6857985"/>
                <a:gd name="connsiteX35" fmla="*/ 318702 w 8914588"/>
                <a:gd name="connsiteY35" fmla="*/ 4602633 h 6857985"/>
                <a:gd name="connsiteX36" fmla="*/ 335379 w 8914588"/>
                <a:gd name="connsiteY36" fmla="*/ 4647702 h 6857985"/>
                <a:gd name="connsiteX37" fmla="*/ 403064 w 8914588"/>
                <a:gd name="connsiteY37" fmla="*/ 4738491 h 6857985"/>
                <a:gd name="connsiteX38" fmla="*/ 635243 w 8914588"/>
                <a:gd name="connsiteY38" fmla="*/ 4934794 h 6857985"/>
                <a:gd name="connsiteX39" fmla="*/ 649805 w 8914588"/>
                <a:gd name="connsiteY39" fmla="*/ 4978236 h 6857985"/>
                <a:gd name="connsiteX40" fmla="*/ 508252 w 8914588"/>
                <a:gd name="connsiteY40" fmla="*/ 5684049 h 6857985"/>
                <a:gd name="connsiteX41" fmla="*/ 531519 w 8914588"/>
                <a:gd name="connsiteY41" fmla="*/ 5727735 h 6857985"/>
                <a:gd name="connsiteX42" fmla="*/ 2727625 w 8914588"/>
                <a:gd name="connsiteY42" fmla="*/ 6857963 h 6857985"/>
                <a:gd name="connsiteX43" fmla="*/ 8398939 w 8914588"/>
                <a:gd name="connsiteY43" fmla="*/ 6094390 h 6857985"/>
                <a:gd name="connsiteX44" fmla="*/ 8914551 w 8914588"/>
                <a:gd name="connsiteY44" fmla="*/ 6022068 h 6857985"/>
                <a:gd name="connsiteX45" fmla="*/ 8895676 w 8914588"/>
                <a:gd name="connsiteY45" fmla="*/ 5796640 h 6857985"/>
                <a:gd name="connsiteX46" fmla="*/ 424948 w 8914588"/>
                <a:gd name="connsiteY46" fmla="*/ 4042603 h 6857985"/>
                <a:gd name="connsiteX47" fmla="*/ 428120 w 8914588"/>
                <a:gd name="connsiteY47" fmla="*/ 4042847 h 6857985"/>
                <a:gd name="connsiteX48" fmla="*/ 426331 w 8914588"/>
                <a:gd name="connsiteY48" fmla="*/ 4047566 h 6857985"/>
                <a:gd name="connsiteX49" fmla="*/ 424948 w 8914588"/>
                <a:gd name="connsiteY49" fmla="*/ 4042603 h 6857985"/>
                <a:gd name="connsiteX50" fmla="*/ 575856 w 8914588"/>
                <a:gd name="connsiteY50" fmla="*/ 4035200 h 6857985"/>
                <a:gd name="connsiteX51" fmla="*/ 577565 w 8914588"/>
                <a:gd name="connsiteY51" fmla="*/ 4037315 h 6857985"/>
                <a:gd name="connsiteX52" fmla="*/ 574555 w 8914588"/>
                <a:gd name="connsiteY52" fmla="*/ 4038291 h 6857985"/>
                <a:gd name="connsiteX53" fmla="*/ 575856 w 8914588"/>
                <a:gd name="connsiteY53" fmla="*/ 4035200 h 6857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8914588" h="6857985">
                  <a:moveTo>
                    <a:pt x="8895676" y="5796640"/>
                  </a:moveTo>
                  <a:cubicBezTo>
                    <a:pt x="8896165" y="5755639"/>
                    <a:pt x="8886239" y="5716508"/>
                    <a:pt x="8871759" y="5678110"/>
                  </a:cubicBezTo>
                  <a:cubicBezTo>
                    <a:pt x="8851258" y="5623848"/>
                    <a:pt x="8832059" y="5570074"/>
                    <a:pt x="8828398" y="5510199"/>
                  </a:cubicBezTo>
                  <a:cubicBezTo>
                    <a:pt x="8825388" y="5461143"/>
                    <a:pt x="8814324" y="5411031"/>
                    <a:pt x="8789592" y="5366205"/>
                  </a:cubicBezTo>
                  <a:cubicBezTo>
                    <a:pt x="8759900" y="5312269"/>
                    <a:pt x="8741758" y="5254509"/>
                    <a:pt x="8732403" y="5193738"/>
                  </a:cubicBezTo>
                  <a:cubicBezTo>
                    <a:pt x="8713854" y="5072524"/>
                    <a:pt x="8654711" y="4976284"/>
                    <a:pt x="8554567" y="4905426"/>
                  </a:cubicBezTo>
                  <a:cubicBezTo>
                    <a:pt x="8554567" y="4905426"/>
                    <a:pt x="8554567" y="4905426"/>
                    <a:pt x="8554567" y="4905426"/>
                  </a:cubicBezTo>
                  <a:cubicBezTo>
                    <a:pt x="8554567" y="4905426"/>
                    <a:pt x="8554567" y="4905426"/>
                    <a:pt x="8554567" y="4905426"/>
                  </a:cubicBezTo>
                  <a:cubicBezTo>
                    <a:pt x="8539597" y="4876464"/>
                    <a:pt x="8507219" y="4873699"/>
                    <a:pt x="8483302" y="4858241"/>
                  </a:cubicBezTo>
                  <a:cubicBezTo>
                    <a:pt x="8457268" y="4847421"/>
                    <a:pt x="8432944" y="4832046"/>
                    <a:pt x="8405284" y="4825944"/>
                  </a:cubicBezTo>
                  <a:cubicBezTo>
                    <a:pt x="8225903" y="4786570"/>
                    <a:pt x="6137508" y="4324245"/>
                    <a:pt x="6028903" y="4301141"/>
                  </a:cubicBezTo>
                  <a:cubicBezTo>
                    <a:pt x="5986843" y="4292192"/>
                    <a:pt x="5985297" y="4288938"/>
                    <a:pt x="6007263" y="4251679"/>
                  </a:cubicBezTo>
                  <a:cubicBezTo>
                    <a:pt x="6078202" y="4131521"/>
                    <a:pt x="6508800" y="3404150"/>
                    <a:pt x="6550452" y="3289118"/>
                  </a:cubicBezTo>
                  <a:cubicBezTo>
                    <a:pt x="6864472" y="2681416"/>
                    <a:pt x="7237716" y="1115465"/>
                    <a:pt x="7282460" y="874988"/>
                  </a:cubicBezTo>
                  <a:cubicBezTo>
                    <a:pt x="7293931" y="813567"/>
                    <a:pt x="7288480" y="806164"/>
                    <a:pt x="7225432" y="807303"/>
                  </a:cubicBezTo>
                  <a:cubicBezTo>
                    <a:pt x="7078022" y="809987"/>
                    <a:pt x="6930611" y="812753"/>
                    <a:pt x="6783282" y="815519"/>
                  </a:cubicBezTo>
                  <a:cubicBezTo>
                    <a:pt x="6791418" y="784117"/>
                    <a:pt x="6799146" y="752715"/>
                    <a:pt x="6807688" y="721395"/>
                  </a:cubicBezTo>
                  <a:cubicBezTo>
                    <a:pt x="6865529" y="509391"/>
                    <a:pt x="6941350" y="303895"/>
                    <a:pt x="7032058" y="103849"/>
                  </a:cubicBezTo>
                  <a:cubicBezTo>
                    <a:pt x="7054674" y="53980"/>
                    <a:pt x="7027258" y="7447"/>
                    <a:pt x="6972264" y="1671"/>
                  </a:cubicBezTo>
                  <a:cubicBezTo>
                    <a:pt x="6953471" y="-282"/>
                    <a:pt x="6934354" y="-282"/>
                    <a:pt x="6915399" y="451"/>
                  </a:cubicBezTo>
                  <a:cubicBezTo>
                    <a:pt x="6776205" y="5576"/>
                    <a:pt x="6046068" y="27785"/>
                    <a:pt x="5820234" y="32666"/>
                  </a:cubicBezTo>
                  <a:cubicBezTo>
                    <a:pt x="5557628" y="38361"/>
                    <a:pt x="4385260" y="39256"/>
                    <a:pt x="4061722" y="48204"/>
                  </a:cubicBezTo>
                  <a:cubicBezTo>
                    <a:pt x="3751851" y="56828"/>
                    <a:pt x="2514401" y="57316"/>
                    <a:pt x="2205669" y="63743"/>
                  </a:cubicBezTo>
                  <a:cubicBezTo>
                    <a:pt x="1866104" y="70820"/>
                    <a:pt x="1526214" y="62766"/>
                    <a:pt x="1186893" y="83674"/>
                  </a:cubicBezTo>
                  <a:cubicBezTo>
                    <a:pt x="1117012" y="87986"/>
                    <a:pt x="1046805" y="92541"/>
                    <a:pt x="977493" y="105395"/>
                  </a:cubicBezTo>
                  <a:cubicBezTo>
                    <a:pt x="911516" y="117598"/>
                    <a:pt x="870758" y="151684"/>
                    <a:pt x="849444" y="218312"/>
                  </a:cubicBezTo>
                  <a:cubicBezTo>
                    <a:pt x="720663" y="620274"/>
                    <a:pt x="588466" y="1021097"/>
                    <a:pt x="467739" y="1425580"/>
                  </a:cubicBezTo>
                  <a:cubicBezTo>
                    <a:pt x="383458" y="1708036"/>
                    <a:pt x="302106" y="1991142"/>
                    <a:pt x="250040" y="2281895"/>
                  </a:cubicBezTo>
                  <a:cubicBezTo>
                    <a:pt x="221974" y="2438905"/>
                    <a:pt x="126466" y="3421804"/>
                    <a:pt x="118005" y="3555384"/>
                  </a:cubicBezTo>
                  <a:cubicBezTo>
                    <a:pt x="107511" y="3721424"/>
                    <a:pt x="95227" y="3887301"/>
                    <a:pt x="87824" y="4053504"/>
                  </a:cubicBezTo>
                  <a:cubicBezTo>
                    <a:pt x="84163" y="4136321"/>
                    <a:pt x="75946" y="4217917"/>
                    <a:pt x="57561" y="4298538"/>
                  </a:cubicBezTo>
                  <a:cubicBezTo>
                    <a:pt x="40070" y="4374928"/>
                    <a:pt x="22254" y="4451236"/>
                    <a:pt x="2485" y="4527056"/>
                  </a:cubicBezTo>
                  <a:cubicBezTo>
                    <a:pt x="-4023" y="4551869"/>
                    <a:pt x="1672" y="4561794"/>
                    <a:pt x="26484" y="4566106"/>
                  </a:cubicBezTo>
                  <a:cubicBezTo>
                    <a:pt x="46659" y="4569604"/>
                    <a:pt x="66591" y="4572695"/>
                    <a:pt x="86929" y="4570905"/>
                  </a:cubicBezTo>
                  <a:cubicBezTo>
                    <a:pt x="142086" y="4566024"/>
                    <a:pt x="197812" y="4564234"/>
                    <a:pt x="252155" y="4554797"/>
                  </a:cubicBezTo>
                  <a:cubicBezTo>
                    <a:pt x="294947" y="4547394"/>
                    <a:pt x="328464" y="4538852"/>
                    <a:pt x="318702" y="4602633"/>
                  </a:cubicBezTo>
                  <a:cubicBezTo>
                    <a:pt x="316586" y="4616544"/>
                    <a:pt x="328220" y="4633221"/>
                    <a:pt x="335379" y="4647702"/>
                  </a:cubicBezTo>
                  <a:cubicBezTo>
                    <a:pt x="352300" y="4682033"/>
                    <a:pt x="376868" y="4710913"/>
                    <a:pt x="403064" y="4738491"/>
                  </a:cubicBezTo>
                  <a:cubicBezTo>
                    <a:pt x="473352" y="4812359"/>
                    <a:pt x="554054" y="4874024"/>
                    <a:pt x="635243" y="4934794"/>
                  </a:cubicBezTo>
                  <a:cubicBezTo>
                    <a:pt x="651758" y="4947160"/>
                    <a:pt x="657615" y="4957003"/>
                    <a:pt x="649805" y="4978236"/>
                  </a:cubicBezTo>
                  <a:cubicBezTo>
                    <a:pt x="566094" y="5206104"/>
                    <a:pt x="542014" y="5446012"/>
                    <a:pt x="508252" y="5684049"/>
                  </a:cubicBezTo>
                  <a:cubicBezTo>
                    <a:pt x="504998" y="5706827"/>
                    <a:pt x="511425" y="5717159"/>
                    <a:pt x="531519" y="5727735"/>
                  </a:cubicBezTo>
                  <a:cubicBezTo>
                    <a:pt x="725219" y="5830320"/>
                    <a:pt x="2712005" y="6857149"/>
                    <a:pt x="2727625" y="6857963"/>
                  </a:cubicBezTo>
                  <a:cubicBezTo>
                    <a:pt x="2822645" y="6862763"/>
                    <a:pt x="8260722" y="6109359"/>
                    <a:pt x="8398939" y="6094390"/>
                  </a:cubicBezTo>
                  <a:cubicBezTo>
                    <a:pt x="8512100" y="6082187"/>
                    <a:pt x="8919106" y="6036792"/>
                    <a:pt x="8914551" y="6022068"/>
                  </a:cubicBezTo>
                  <a:cubicBezTo>
                    <a:pt x="8891690" y="5948281"/>
                    <a:pt x="8894700" y="5872461"/>
                    <a:pt x="8895676" y="5796640"/>
                  </a:cubicBezTo>
                  <a:close/>
                  <a:moveTo>
                    <a:pt x="424948" y="4042603"/>
                  </a:moveTo>
                  <a:cubicBezTo>
                    <a:pt x="426005" y="4042766"/>
                    <a:pt x="427144" y="4042847"/>
                    <a:pt x="428120" y="4042847"/>
                  </a:cubicBezTo>
                  <a:cubicBezTo>
                    <a:pt x="427551" y="4044393"/>
                    <a:pt x="426982" y="4045938"/>
                    <a:pt x="426331" y="4047566"/>
                  </a:cubicBezTo>
                  <a:cubicBezTo>
                    <a:pt x="425843" y="4045857"/>
                    <a:pt x="425436" y="4044230"/>
                    <a:pt x="424948" y="4042603"/>
                  </a:cubicBezTo>
                  <a:close/>
                  <a:moveTo>
                    <a:pt x="575856" y="4035200"/>
                  </a:moveTo>
                  <a:cubicBezTo>
                    <a:pt x="576344" y="4035932"/>
                    <a:pt x="576914" y="4036664"/>
                    <a:pt x="577565" y="4037315"/>
                  </a:cubicBezTo>
                  <a:cubicBezTo>
                    <a:pt x="576588" y="4037641"/>
                    <a:pt x="575612" y="4037966"/>
                    <a:pt x="574555" y="4038291"/>
                  </a:cubicBezTo>
                  <a:cubicBezTo>
                    <a:pt x="574961" y="4037234"/>
                    <a:pt x="575368" y="4036258"/>
                    <a:pt x="575856" y="4035200"/>
                  </a:cubicBezTo>
                  <a:close/>
                </a:path>
              </a:pathLst>
            </a:custGeom>
            <a:solidFill>
              <a:schemeClr val="accent1"/>
            </a:solidFill>
            <a:ln w="81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4">
              <a:extLst>
                <a:ext uri="{FF2B5EF4-FFF2-40B4-BE49-F238E27FC236}">
                  <a16:creationId xmlns:a16="http://schemas.microsoft.com/office/drawing/2014/main" xmlns="" id="{2FE287FE-8DDB-421A-BFAD-3699BA12B587}"/>
                </a:ext>
              </a:extLst>
            </p:cNvPr>
            <p:cNvSpPr/>
            <p:nvPr/>
          </p:nvSpPr>
          <p:spPr>
            <a:xfrm>
              <a:off x="950132" y="2214764"/>
              <a:ext cx="4926382" cy="3954293"/>
            </a:xfrm>
            <a:custGeom>
              <a:avLst/>
              <a:gdLst>
                <a:gd name="connsiteX0" fmla="*/ 4889421 w 4926382"/>
                <a:gd name="connsiteY0" fmla="*/ 3433129 h 3954293"/>
                <a:gd name="connsiteX1" fmla="*/ 4745835 w 4926382"/>
                <a:gd name="connsiteY1" fmla="*/ 3454645 h 3954293"/>
                <a:gd name="connsiteX2" fmla="*/ 3833821 w 4926382"/>
                <a:gd name="connsiteY2" fmla="*/ 3606729 h 3954293"/>
                <a:gd name="connsiteX3" fmla="*/ 3148165 w 4926382"/>
                <a:gd name="connsiteY3" fmla="*/ 3720694 h 3954293"/>
                <a:gd name="connsiteX4" fmla="*/ 2385141 w 4926382"/>
                <a:gd name="connsiteY4" fmla="*/ 3847283 h 3954293"/>
                <a:gd name="connsiteX5" fmla="*/ 1759857 w 4926382"/>
                <a:gd name="connsiteY5" fmla="*/ 3951277 h 3954293"/>
                <a:gd name="connsiteX6" fmla="*/ 1740061 w 4926382"/>
                <a:gd name="connsiteY6" fmla="*/ 3949754 h 3954293"/>
                <a:gd name="connsiteX7" fmla="*/ 1746889 w 4926382"/>
                <a:gd name="connsiteY7" fmla="*/ 3929810 h 3954293"/>
                <a:gd name="connsiteX8" fmla="*/ 1777099 w 4926382"/>
                <a:gd name="connsiteY8" fmla="*/ 3901564 h 3954293"/>
                <a:gd name="connsiteX9" fmla="*/ 2194986 w 4926382"/>
                <a:gd name="connsiteY9" fmla="*/ 3688371 h 3954293"/>
                <a:gd name="connsiteX10" fmla="*/ 3414116 w 4926382"/>
                <a:gd name="connsiteY10" fmla="*/ 3539579 h 3954293"/>
                <a:gd name="connsiteX11" fmla="*/ 4010761 w 4926382"/>
                <a:gd name="connsiteY11" fmla="*/ 3480140 h 3954293"/>
                <a:gd name="connsiteX12" fmla="*/ 4889421 w 4926382"/>
                <a:gd name="connsiteY12" fmla="*/ 3433129 h 3954293"/>
                <a:gd name="connsiteX13" fmla="*/ 268243 w 4926382"/>
                <a:gd name="connsiteY13" fmla="*/ 3386118 h 3954293"/>
                <a:gd name="connsiteX14" fmla="*/ 441696 w 4926382"/>
                <a:gd name="connsiteY14" fmla="*/ 3416673 h 3954293"/>
                <a:gd name="connsiteX15" fmla="*/ 752054 w 4926382"/>
                <a:gd name="connsiteY15" fmla="*/ 3486034 h 3954293"/>
                <a:gd name="connsiteX16" fmla="*/ 1342166 w 4926382"/>
                <a:gd name="connsiteY16" fmla="*/ 3743584 h 3954293"/>
                <a:gd name="connsiteX17" fmla="*/ 1339170 w 4926382"/>
                <a:gd name="connsiteY17" fmla="*/ 3831956 h 3954293"/>
                <a:gd name="connsiteX18" fmla="*/ 268243 w 4926382"/>
                <a:gd name="connsiteY18" fmla="*/ 3386118 h 3954293"/>
                <a:gd name="connsiteX19" fmla="*/ 4587150 w 4926382"/>
                <a:gd name="connsiteY19" fmla="*/ 3265258 h 3954293"/>
                <a:gd name="connsiteX20" fmla="*/ 4669744 w 4926382"/>
                <a:gd name="connsiteY20" fmla="*/ 3268420 h 3954293"/>
                <a:gd name="connsiteX21" fmla="*/ 1656601 w 4926382"/>
                <a:gd name="connsiteY21" fmla="*/ 3696722 h 3954293"/>
                <a:gd name="connsiteX22" fmla="*/ 1698847 w 4926382"/>
                <a:gd name="connsiteY22" fmla="*/ 3660420 h 3954293"/>
                <a:gd name="connsiteX23" fmla="*/ 1921717 w 4926382"/>
                <a:gd name="connsiteY23" fmla="*/ 3513347 h 3954293"/>
                <a:gd name="connsiteX24" fmla="*/ 2083969 w 4926382"/>
                <a:gd name="connsiteY24" fmla="*/ 3470757 h 3954293"/>
                <a:gd name="connsiteX25" fmla="*/ 2648488 w 4926382"/>
                <a:gd name="connsiteY25" fmla="*/ 3428659 h 3954293"/>
                <a:gd name="connsiteX26" fmla="*/ 2998537 w 4926382"/>
                <a:gd name="connsiteY26" fmla="*/ 3438925 h 3954293"/>
                <a:gd name="connsiteX27" fmla="*/ 3255007 w 4926382"/>
                <a:gd name="connsiteY27" fmla="*/ 3416820 h 3954293"/>
                <a:gd name="connsiteX28" fmla="*/ 3736215 w 4926382"/>
                <a:gd name="connsiteY28" fmla="*/ 3360034 h 3954293"/>
                <a:gd name="connsiteX29" fmla="*/ 4504888 w 4926382"/>
                <a:gd name="connsiteY29" fmla="*/ 3275985 h 3954293"/>
                <a:gd name="connsiteX30" fmla="*/ 4587150 w 4926382"/>
                <a:gd name="connsiteY30" fmla="*/ 3265258 h 3954293"/>
                <a:gd name="connsiteX31" fmla="*/ 263331 w 4926382"/>
                <a:gd name="connsiteY31" fmla="*/ 3197193 h 3954293"/>
                <a:gd name="connsiteX32" fmla="*/ 365015 w 4926382"/>
                <a:gd name="connsiteY32" fmla="*/ 3210652 h 3954293"/>
                <a:gd name="connsiteX33" fmla="*/ 987991 w 4926382"/>
                <a:gd name="connsiteY33" fmla="*/ 3398891 h 3954293"/>
                <a:gd name="connsiteX34" fmla="*/ 1207422 w 4926382"/>
                <a:gd name="connsiteY34" fmla="*/ 3489031 h 3954293"/>
                <a:gd name="connsiteX35" fmla="*/ 1366187 w 4926382"/>
                <a:gd name="connsiteY35" fmla="*/ 3581775 h 3954293"/>
                <a:gd name="connsiteX36" fmla="*/ 1379303 w 4926382"/>
                <a:gd name="connsiteY36" fmla="*/ 3641901 h 3954293"/>
                <a:gd name="connsiteX37" fmla="*/ 263331 w 4926382"/>
                <a:gd name="connsiteY37" fmla="*/ 3197193 h 3954293"/>
                <a:gd name="connsiteX38" fmla="*/ 293296 w 4926382"/>
                <a:gd name="connsiteY38" fmla="*/ 3078168 h 3954293"/>
                <a:gd name="connsiteX39" fmla="*/ 355535 w 4926382"/>
                <a:gd name="connsiteY39" fmla="*/ 3090891 h 3954293"/>
                <a:gd name="connsiteX40" fmla="*/ 644869 w 4926382"/>
                <a:gd name="connsiteY40" fmla="*/ 3173516 h 3954293"/>
                <a:gd name="connsiteX41" fmla="*/ 843030 w 4926382"/>
                <a:gd name="connsiteY41" fmla="*/ 3204512 h 3954293"/>
                <a:gd name="connsiteX42" fmla="*/ 924819 w 4926382"/>
                <a:gd name="connsiteY42" fmla="*/ 3229712 h 3954293"/>
                <a:gd name="connsiteX43" fmla="*/ 1134917 w 4926382"/>
                <a:gd name="connsiteY43" fmla="*/ 3295634 h 3954293"/>
                <a:gd name="connsiteX44" fmla="*/ 1379696 w 4926382"/>
                <a:gd name="connsiteY44" fmla="*/ 3422666 h 3954293"/>
                <a:gd name="connsiteX45" fmla="*/ 1397331 w 4926382"/>
                <a:gd name="connsiteY45" fmla="*/ 3442659 h 3954293"/>
                <a:gd name="connsiteX46" fmla="*/ 1404503 w 4926382"/>
                <a:gd name="connsiteY46" fmla="*/ 3465796 h 3954293"/>
                <a:gd name="connsiteX47" fmla="*/ 1375864 w 4926382"/>
                <a:gd name="connsiteY47" fmla="*/ 3487263 h 3954293"/>
                <a:gd name="connsiteX48" fmla="*/ 305184 w 4926382"/>
                <a:gd name="connsiteY48" fmla="*/ 3086912 h 3954293"/>
                <a:gd name="connsiteX49" fmla="*/ 293296 w 4926382"/>
                <a:gd name="connsiteY49" fmla="*/ 3078168 h 3954293"/>
                <a:gd name="connsiteX50" fmla="*/ 2901238 w 4926382"/>
                <a:gd name="connsiteY50" fmla="*/ 217568 h 3954293"/>
                <a:gd name="connsiteX51" fmla="*/ 2926966 w 4926382"/>
                <a:gd name="connsiteY51" fmla="*/ 218239 h 3954293"/>
                <a:gd name="connsiteX52" fmla="*/ 3679772 w 4926382"/>
                <a:gd name="connsiteY52" fmla="*/ 295313 h 3954293"/>
                <a:gd name="connsiteX53" fmla="*/ 3081064 w 4926382"/>
                <a:gd name="connsiteY53" fmla="*/ 320513 h 3954293"/>
                <a:gd name="connsiteX54" fmla="*/ 1120377 w 4926382"/>
                <a:gd name="connsiteY54" fmla="*/ 594569 h 3954293"/>
                <a:gd name="connsiteX55" fmla="*/ 2541057 w 4926382"/>
                <a:gd name="connsiteY55" fmla="*/ 477951 h 3954293"/>
                <a:gd name="connsiteX56" fmla="*/ 3278145 w 4926382"/>
                <a:gd name="connsiteY56" fmla="*/ 421853 h 3954293"/>
                <a:gd name="connsiteX57" fmla="*/ 4123695 w 4926382"/>
                <a:gd name="connsiteY57" fmla="*/ 406527 h 3954293"/>
                <a:gd name="connsiteX58" fmla="*/ 4158130 w 4926382"/>
                <a:gd name="connsiteY58" fmla="*/ 447397 h 3954293"/>
                <a:gd name="connsiteX59" fmla="*/ 3716123 w 4926382"/>
                <a:gd name="connsiteY59" fmla="*/ 1905116 h 3954293"/>
                <a:gd name="connsiteX60" fmla="*/ 3388130 w 4926382"/>
                <a:gd name="connsiteY60" fmla="*/ 2486336 h 3954293"/>
                <a:gd name="connsiteX61" fmla="*/ 3401197 w 4926382"/>
                <a:gd name="connsiteY61" fmla="*/ 2516204 h 3954293"/>
                <a:gd name="connsiteX62" fmla="*/ 4836123 w 4926382"/>
                <a:gd name="connsiteY62" fmla="*/ 2833095 h 3954293"/>
                <a:gd name="connsiteX63" fmla="*/ 4883330 w 4926382"/>
                <a:gd name="connsiteY63" fmla="*/ 2852400 h 3954293"/>
                <a:gd name="connsiteX64" fmla="*/ 4926362 w 4926382"/>
                <a:gd name="connsiteY64" fmla="*/ 2880891 h 3954293"/>
                <a:gd name="connsiteX65" fmla="*/ 4893056 w 4926382"/>
                <a:gd name="connsiteY65" fmla="*/ 2908940 h 3954293"/>
                <a:gd name="connsiteX66" fmla="*/ 4763912 w 4926382"/>
                <a:gd name="connsiteY66" fmla="*/ 2938070 h 3954293"/>
                <a:gd name="connsiteX67" fmla="*/ 4015821 w 4926382"/>
                <a:gd name="connsiteY67" fmla="*/ 3108624 h 3954293"/>
                <a:gd name="connsiteX68" fmla="*/ 1524166 w 4926382"/>
                <a:gd name="connsiteY68" fmla="*/ 3259087 h 3954293"/>
                <a:gd name="connsiteX69" fmla="*/ 1462468 w 4926382"/>
                <a:gd name="connsiteY69" fmla="*/ 3248772 h 3954293"/>
                <a:gd name="connsiteX70" fmla="*/ 1112075 w 4926382"/>
                <a:gd name="connsiteY70" fmla="*/ 3107642 h 3954293"/>
                <a:gd name="connsiteX71" fmla="*/ 585233 w 4926382"/>
                <a:gd name="connsiteY71" fmla="*/ 2913214 h 3954293"/>
                <a:gd name="connsiteX72" fmla="*/ 223689 w 4926382"/>
                <a:gd name="connsiteY72" fmla="*/ 2814821 h 3954293"/>
                <a:gd name="connsiteX73" fmla="*/ 155163 w 4926382"/>
                <a:gd name="connsiteY73" fmla="*/ 2812021 h 3954293"/>
                <a:gd name="connsiteX74" fmla="*/ 132567 w 4926382"/>
                <a:gd name="connsiteY74" fmla="*/ 2800919 h 3954293"/>
                <a:gd name="connsiteX75" fmla="*/ 143325 w 4926382"/>
                <a:gd name="connsiteY75" fmla="*/ 2780288 h 3954293"/>
                <a:gd name="connsiteX76" fmla="*/ 318103 w 4926382"/>
                <a:gd name="connsiteY76" fmla="*/ 2524456 h 3954293"/>
                <a:gd name="connsiteX77" fmla="*/ 610384 w 4926382"/>
                <a:gd name="connsiteY77" fmla="*/ 1780688 h 3954293"/>
                <a:gd name="connsiteX78" fmla="*/ 874469 w 4926382"/>
                <a:gd name="connsiteY78" fmla="*/ 734225 h 3954293"/>
                <a:gd name="connsiteX79" fmla="*/ 893921 w 4926382"/>
                <a:gd name="connsiteY79" fmla="*/ 650569 h 3954293"/>
                <a:gd name="connsiteX80" fmla="*/ 877072 w 4926382"/>
                <a:gd name="connsiteY80" fmla="*/ 631510 h 3954293"/>
                <a:gd name="connsiteX81" fmla="*/ 723907 w 4926382"/>
                <a:gd name="connsiteY81" fmla="*/ 650323 h 3954293"/>
                <a:gd name="connsiteX82" fmla="*/ 642707 w 4926382"/>
                <a:gd name="connsiteY82" fmla="*/ 716050 h 3954293"/>
                <a:gd name="connsiteX83" fmla="*/ 446560 w 4926382"/>
                <a:gd name="connsiteY83" fmla="*/ 1231397 h 3954293"/>
                <a:gd name="connsiteX84" fmla="*/ 691535 w 4926382"/>
                <a:gd name="connsiteY84" fmla="*/ 787916 h 3954293"/>
                <a:gd name="connsiteX85" fmla="*/ 722728 w 4926382"/>
                <a:gd name="connsiteY85" fmla="*/ 764779 h 3954293"/>
                <a:gd name="connsiteX86" fmla="*/ 750433 w 4926382"/>
                <a:gd name="connsiteY86" fmla="*/ 768120 h 3954293"/>
                <a:gd name="connsiteX87" fmla="*/ 754952 w 4926382"/>
                <a:gd name="connsiteY87" fmla="*/ 793369 h 3954293"/>
                <a:gd name="connsiteX88" fmla="*/ 749156 w 4926382"/>
                <a:gd name="connsiteY88" fmla="*/ 809530 h 3954293"/>
                <a:gd name="connsiteX89" fmla="*/ 273352 w 4926382"/>
                <a:gd name="connsiteY89" fmla="*/ 1993832 h 3954293"/>
                <a:gd name="connsiteX90" fmla="*/ 137921 w 4926382"/>
                <a:gd name="connsiteY90" fmla="*/ 2330863 h 3954293"/>
                <a:gd name="connsiteX91" fmla="*/ 131928 w 4926382"/>
                <a:gd name="connsiteY91" fmla="*/ 2344323 h 3954293"/>
                <a:gd name="connsiteX92" fmla="*/ 113065 w 4926382"/>
                <a:gd name="connsiteY92" fmla="*/ 2359403 h 3954293"/>
                <a:gd name="connsiteX93" fmla="*/ 108988 w 4926382"/>
                <a:gd name="connsiteY93" fmla="*/ 2334891 h 3954293"/>
                <a:gd name="connsiteX94" fmla="*/ 150202 w 4926382"/>
                <a:gd name="connsiteY94" fmla="*/ 2201277 h 3954293"/>
                <a:gd name="connsiteX95" fmla="*/ 195739 w 4926382"/>
                <a:gd name="connsiteY95" fmla="*/ 1940878 h 3954293"/>
                <a:gd name="connsiteX96" fmla="*/ 216075 w 4926382"/>
                <a:gd name="connsiteY96" fmla="*/ 1850344 h 3954293"/>
                <a:gd name="connsiteX97" fmla="*/ 39037 w 4926382"/>
                <a:gd name="connsiteY97" fmla="*/ 2334842 h 3954293"/>
                <a:gd name="connsiteX98" fmla="*/ 16686 w 4926382"/>
                <a:gd name="connsiteY98" fmla="*/ 2359944 h 3954293"/>
                <a:gd name="connsiteX99" fmla="*/ 1212 w 4926382"/>
                <a:gd name="connsiteY99" fmla="*/ 2329537 h 3954293"/>
                <a:gd name="connsiteX100" fmla="*/ 7107 w 4926382"/>
                <a:gd name="connsiteY100" fmla="*/ 2231881 h 3954293"/>
                <a:gd name="connsiteX101" fmla="*/ 62174 w 4926382"/>
                <a:gd name="connsiteY101" fmla="*/ 1915530 h 3954293"/>
                <a:gd name="connsiteX102" fmla="*/ 66055 w 4926382"/>
                <a:gd name="connsiteY102" fmla="*/ 1737411 h 3954293"/>
                <a:gd name="connsiteX103" fmla="*/ 66497 w 4926382"/>
                <a:gd name="connsiteY103" fmla="*/ 1456035 h 3954293"/>
                <a:gd name="connsiteX104" fmla="*/ 108496 w 4926382"/>
                <a:gd name="connsiteY104" fmla="*/ 1212239 h 3954293"/>
                <a:gd name="connsiteX105" fmla="*/ 190237 w 4926382"/>
                <a:gd name="connsiteY105" fmla="*/ 980969 h 3954293"/>
                <a:gd name="connsiteX106" fmla="*/ 209198 w 4926382"/>
                <a:gd name="connsiteY106" fmla="*/ 943832 h 3954293"/>
                <a:gd name="connsiteX107" fmla="*/ 416840 w 4926382"/>
                <a:gd name="connsiteY107" fmla="*/ 652632 h 3954293"/>
                <a:gd name="connsiteX108" fmla="*/ 542497 w 4926382"/>
                <a:gd name="connsiteY108" fmla="*/ 568583 h 3954293"/>
                <a:gd name="connsiteX109" fmla="*/ 1160215 w 4926382"/>
                <a:gd name="connsiteY109" fmla="*/ 403530 h 3954293"/>
                <a:gd name="connsiteX110" fmla="*/ 2901238 w 4926382"/>
                <a:gd name="connsiteY110" fmla="*/ 217568 h 3954293"/>
                <a:gd name="connsiteX111" fmla="*/ 2479457 w 4926382"/>
                <a:gd name="connsiteY111" fmla="*/ 36 h 3954293"/>
                <a:gd name="connsiteX112" fmla="*/ 2918418 w 4926382"/>
                <a:gd name="connsiteY112" fmla="*/ 8681 h 3954293"/>
                <a:gd name="connsiteX113" fmla="*/ 3365632 w 4926382"/>
                <a:gd name="connsiteY113" fmla="*/ 40513 h 3954293"/>
                <a:gd name="connsiteX114" fmla="*/ 3622741 w 4926382"/>
                <a:gd name="connsiteY114" fmla="*/ 54955 h 3954293"/>
                <a:gd name="connsiteX115" fmla="*/ 623648 w 4926382"/>
                <a:gd name="connsiteY115" fmla="*/ 377446 h 3954293"/>
                <a:gd name="connsiteX116" fmla="*/ 771999 w 4926382"/>
                <a:gd name="connsiteY116" fmla="*/ 258078 h 3954293"/>
                <a:gd name="connsiteX117" fmla="*/ 1150341 w 4926382"/>
                <a:gd name="connsiteY117" fmla="*/ 111348 h 3954293"/>
                <a:gd name="connsiteX118" fmla="*/ 1633071 w 4926382"/>
                <a:gd name="connsiteY118" fmla="*/ 45769 h 3954293"/>
                <a:gd name="connsiteX119" fmla="*/ 2479457 w 4926382"/>
                <a:gd name="connsiteY119" fmla="*/ 36 h 395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4926382" h="3954293">
                  <a:moveTo>
                    <a:pt x="4889421" y="3433129"/>
                  </a:moveTo>
                  <a:cubicBezTo>
                    <a:pt x="4889666" y="3434554"/>
                    <a:pt x="4745589" y="3453220"/>
                    <a:pt x="4745835" y="3454645"/>
                  </a:cubicBezTo>
                  <a:cubicBezTo>
                    <a:pt x="4696909" y="3462849"/>
                    <a:pt x="4088916" y="3564287"/>
                    <a:pt x="3833821" y="3606729"/>
                  </a:cubicBezTo>
                  <a:cubicBezTo>
                    <a:pt x="3605253" y="3644750"/>
                    <a:pt x="3376685" y="3682771"/>
                    <a:pt x="3148165" y="3720694"/>
                  </a:cubicBezTo>
                  <a:cubicBezTo>
                    <a:pt x="2893857" y="3762940"/>
                    <a:pt x="2639499" y="3805038"/>
                    <a:pt x="2385141" y="3847283"/>
                  </a:cubicBezTo>
                  <a:cubicBezTo>
                    <a:pt x="2176713" y="3881915"/>
                    <a:pt x="1968285" y="3916694"/>
                    <a:pt x="1759857" y="3951277"/>
                  </a:cubicBezTo>
                  <a:cubicBezTo>
                    <a:pt x="1753225" y="3952357"/>
                    <a:pt x="1744383" y="3958301"/>
                    <a:pt x="1740061" y="3949754"/>
                  </a:cubicBezTo>
                  <a:cubicBezTo>
                    <a:pt x="1736523" y="3942876"/>
                    <a:pt x="1742811" y="3935802"/>
                    <a:pt x="1746889" y="3929810"/>
                  </a:cubicBezTo>
                  <a:cubicBezTo>
                    <a:pt x="1754846" y="3918216"/>
                    <a:pt x="1764622" y="3907802"/>
                    <a:pt x="1777099" y="3901564"/>
                  </a:cubicBezTo>
                  <a:cubicBezTo>
                    <a:pt x="1849113" y="3865656"/>
                    <a:pt x="2120173" y="3708610"/>
                    <a:pt x="2194986" y="3688371"/>
                  </a:cubicBezTo>
                  <a:cubicBezTo>
                    <a:pt x="2320839" y="3654378"/>
                    <a:pt x="3136966" y="3580400"/>
                    <a:pt x="3414116" y="3539579"/>
                  </a:cubicBezTo>
                  <a:cubicBezTo>
                    <a:pt x="3611982" y="3510449"/>
                    <a:pt x="3810685" y="3489277"/>
                    <a:pt x="4010761" y="3480140"/>
                  </a:cubicBezTo>
                  <a:cubicBezTo>
                    <a:pt x="4218010" y="3470659"/>
                    <a:pt x="4851940" y="3434701"/>
                    <a:pt x="4889421" y="3433129"/>
                  </a:cubicBezTo>
                  <a:close/>
                  <a:moveTo>
                    <a:pt x="268243" y="3386118"/>
                  </a:moveTo>
                  <a:cubicBezTo>
                    <a:pt x="327387" y="3391079"/>
                    <a:pt x="384370" y="3404687"/>
                    <a:pt x="441696" y="3416673"/>
                  </a:cubicBezTo>
                  <a:cubicBezTo>
                    <a:pt x="545443" y="3438434"/>
                    <a:pt x="651156" y="3451550"/>
                    <a:pt x="752054" y="3486034"/>
                  </a:cubicBezTo>
                  <a:cubicBezTo>
                    <a:pt x="821612" y="3509809"/>
                    <a:pt x="1342166" y="3736707"/>
                    <a:pt x="1342166" y="3743584"/>
                  </a:cubicBezTo>
                  <a:cubicBezTo>
                    <a:pt x="1342215" y="3775465"/>
                    <a:pt x="1342215" y="3802483"/>
                    <a:pt x="1339170" y="3831956"/>
                  </a:cubicBezTo>
                  <a:cubicBezTo>
                    <a:pt x="1041535" y="3707774"/>
                    <a:pt x="565682" y="3510154"/>
                    <a:pt x="268243" y="3386118"/>
                  </a:cubicBezTo>
                  <a:close/>
                  <a:moveTo>
                    <a:pt x="4587150" y="3265258"/>
                  </a:moveTo>
                  <a:cubicBezTo>
                    <a:pt x="4614653" y="3263963"/>
                    <a:pt x="4642210" y="3264982"/>
                    <a:pt x="4669744" y="3268420"/>
                  </a:cubicBezTo>
                  <a:cubicBezTo>
                    <a:pt x="3667934" y="3410827"/>
                    <a:pt x="2666123" y="3553234"/>
                    <a:pt x="1656601" y="3696722"/>
                  </a:cubicBezTo>
                  <a:cubicBezTo>
                    <a:pt x="1674089" y="3681641"/>
                    <a:pt x="1686026" y="3670490"/>
                    <a:pt x="1698847" y="3660420"/>
                  </a:cubicBezTo>
                  <a:cubicBezTo>
                    <a:pt x="1769043" y="3605255"/>
                    <a:pt x="1844594" y="3557999"/>
                    <a:pt x="1921717" y="3513347"/>
                  </a:cubicBezTo>
                  <a:cubicBezTo>
                    <a:pt x="1971675" y="3484413"/>
                    <a:pt x="2027724" y="3476455"/>
                    <a:pt x="2083969" y="3470757"/>
                  </a:cubicBezTo>
                  <a:cubicBezTo>
                    <a:pt x="2271766" y="3451746"/>
                    <a:pt x="2460103" y="3438778"/>
                    <a:pt x="2648488" y="3428659"/>
                  </a:cubicBezTo>
                  <a:cubicBezTo>
                    <a:pt x="2792615" y="3432343"/>
                    <a:pt x="2832503" y="3443886"/>
                    <a:pt x="2998537" y="3438925"/>
                  </a:cubicBezTo>
                  <a:cubicBezTo>
                    <a:pt x="3104938" y="3433129"/>
                    <a:pt x="3172580" y="3420799"/>
                    <a:pt x="3255007" y="3416820"/>
                  </a:cubicBezTo>
                  <a:cubicBezTo>
                    <a:pt x="3421288" y="3408862"/>
                    <a:pt x="3573028" y="3387936"/>
                    <a:pt x="3736215" y="3360034"/>
                  </a:cubicBezTo>
                  <a:cubicBezTo>
                    <a:pt x="3841779" y="3342006"/>
                    <a:pt x="4457730" y="3286055"/>
                    <a:pt x="4504888" y="3275985"/>
                  </a:cubicBezTo>
                  <a:cubicBezTo>
                    <a:pt x="4532200" y="3270164"/>
                    <a:pt x="4559648" y="3266554"/>
                    <a:pt x="4587150" y="3265258"/>
                  </a:cubicBezTo>
                  <a:close/>
                  <a:moveTo>
                    <a:pt x="263331" y="3197193"/>
                  </a:moveTo>
                  <a:cubicBezTo>
                    <a:pt x="298896" y="3194049"/>
                    <a:pt x="332103" y="3202252"/>
                    <a:pt x="365015" y="3210652"/>
                  </a:cubicBezTo>
                  <a:cubicBezTo>
                    <a:pt x="575359" y="3264442"/>
                    <a:pt x="783394" y="3326239"/>
                    <a:pt x="987991" y="3398891"/>
                  </a:cubicBezTo>
                  <a:cubicBezTo>
                    <a:pt x="1062314" y="3425270"/>
                    <a:pt x="1131282" y="3466091"/>
                    <a:pt x="1207422" y="3489031"/>
                  </a:cubicBezTo>
                  <a:cubicBezTo>
                    <a:pt x="1223289" y="3493796"/>
                    <a:pt x="1366727" y="3564238"/>
                    <a:pt x="1366187" y="3581775"/>
                  </a:cubicBezTo>
                  <a:cubicBezTo>
                    <a:pt x="1365598" y="3601424"/>
                    <a:pt x="1374096" y="3619551"/>
                    <a:pt x="1379303" y="3641901"/>
                  </a:cubicBezTo>
                  <a:cubicBezTo>
                    <a:pt x="1050377" y="3512954"/>
                    <a:pt x="589310" y="3325011"/>
                    <a:pt x="263331" y="3197193"/>
                  </a:cubicBezTo>
                  <a:close/>
                  <a:moveTo>
                    <a:pt x="293296" y="3078168"/>
                  </a:moveTo>
                  <a:cubicBezTo>
                    <a:pt x="315205" y="3078561"/>
                    <a:pt x="335346" y="3085045"/>
                    <a:pt x="355535" y="3090891"/>
                  </a:cubicBezTo>
                  <a:cubicBezTo>
                    <a:pt x="451865" y="3118793"/>
                    <a:pt x="546623" y="3152442"/>
                    <a:pt x="644869" y="3173516"/>
                  </a:cubicBezTo>
                  <a:cubicBezTo>
                    <a:pt x="710251" y="3187564"/>
                    <a:pt x="777844" y="3187957"/>
                    <a:pt x="843030" y="3204512"/>
                  </a:cubicBezTo>
                  <a:cubicBezTo>
                    <a:pt x="870784" y="3211586"/>
                    <a:pt x="897802" y="3220526"/>
                    <a:pt x="924819" y="3229712"/>
                  </a:cubicBezTo>
                  <a:cubicBezTo>
                    <a:pt x="994328" y="3253389"/>
                    <a:pt x="1063984" y="3276378"/>
                    <a:pt x="1134917" y="3295634"/>
                  </a:cubicBezTo>
                  <a:cubicBezTo>
                    <a:pt x="1225401" y="3320196"/>
                    <a:pt x="1299626" y="3377326"/>
                    <a:pt x="1379696" y="3422666"/>
                  </a:cubicBezTo>
                  <a:cubicBezTo>
                    <a:pt x="1387015" y="3426792"/>
                    <a:pt x="1392124" y="3435438"/>
                    <a:pt x="1397331" y="3442659"/>
                  </a:cubicBezTo>
                  <a:cubicBezTo>
                    <a:pt x="1402194" y="3449340"/>
                    <a:pt x="1403914" y="3457396"/>
                    <a:pt x="1404503" y="3465796"/>
                  </a:cubicBezTo>
                  <a:cubicBezTo>
                    <a:pt x="1406419" y="3494533"/>
                    <a:pt x="1402784" y="3497333"/>
                    <a:pt x="1375864" y="3487263"/>
                  </a:cubicBezTo>
                  <a:cubicBezTo>
                    <a:pt x="1018938" y="3353845"/>
                    <a:pt x="662062" y="3220428"/>
                    <a:pt x="305184" y="3086912"/>
                  </a:cubicBezTo>
                  <a:cubicBezTo>
                    <a:pt x="300763" y="3085340"/>
                    <a:pt x="295507" y="3084799"/>
                    <a:pt x="293296" y="3078168"/>
                  </a:cubicBezTo>
                  <a:close/>
                  <a:moveTo>
                    <a:pt x="2901238" y="217568"/>
                  </a:moveTo>
                  <a:cubicBezTo>
                    <a:pt x="2913599" y="217440"/>
                    <a:pt x="2922302" y="217659"/>
                    <a:pt x="2926966" y="218239"/>
                  </a:cubicBezTo>
                  <a:cubicBezTo>
                    <a:pt x="3000650" y="217552"/>
                    <a:pt x="3478369" y="222857"/>
                    <a:pt x="3679772" y="295313"/>
                  </a:cubicBezTo>
                  <a:cubicBezTo>
                    <a:pt x="3638018" y="296541"/>
                    <a:pt x="3103808" y="317909"/>
                    <a:pt x="3081064" y="320513"/>
                  </a:cubicBezTo>
                  <a:cubicBezTo>
                    <a:pt x="2217141" y="362906"/>
                    <a:pt x="1149163" y="586267"/>
                    <a:pt x="1120377" y="594569"/>
                  </a:cubicBezTo>
                  <a:cubicBezTo>
                    <a:pt x="1202068" y="584646"/>
                    <a:pt x="2468011" y="485516"/>
                    <a:pt x="2541057" y="477951"/>
                  </a:cubicBezTo>
                  <a:cubicBezTo>
                    <a:pt x="2640973" y="467587"/>
                    <a:pt x="3147134" y="426225"/>
                    <a:pt x="3278145" y="421853"/>
                  </a:cubicBezTo>
                  <a:cubicBezTo>
                    <a:pt x="3360573" y="419102"/>
                    <a:pt x="4034685" y="408148"/>
                    <a:pt x="4123695" y="406527"/>
                  </a:cubicBezTo>
                  <a:cubicBezTo>
                    <a:pt x="4161765" y="405839"/>
                    <a:pt x="4165057" y="410309"/>
                    <a:pt x="4158130" y="447397"/>
                  </a:cubicBezTo>
                  <a:cubicBezTo>
                    <a:pt x="4131064" y="592604"/>
                    <a:pt x="3905737" y="1538169"/>
                    <a:pt x="3716123" y="1905116"/>
                  </a:cubicBezTo>
                  <a:cubicBezTo>
                    <a:pt x="3690972" y="1974625"/>
                    <a:pt x="3430966" y="2413832"/>
                    <a:pt x="3388130" y="2486336"/>
                  </a:cubicBezTo>
                  <a:cubicBezTo>
                    <a:pt x="3374818" y="2508835"/>
                    <a:pt x="3375801" y="2510800"/>
                    <a:pt x="3401197" y="2516204"/>
                  </a:cubicBezTo>
                  <a:cubicBezTo>
                    <a:pt x="3466727" y="2530203"/>
                    <a:pt x="4727807" y="2809319"/>
                    <a:pt x="4836123" y="2833095"/>
                  </a:cubicBezTo>
                  <a:cubicBezTo>
                    <a:pt x="4852873" y="2836582"/>
                    <a:pt x="4867610" y="2845866"/>
                    <a:pt x="4883330" y="2852400"/>
                  </a:cubicBezTo>
                  <a:cubicBezTo>
                    <a:pt x="4897772" y="2861782"/>
                    <a:pt x="4917323" y="2863403"/>
                    <a:pt x="4926362" y="2880891"/>
                  </a:cubicBezTo>
                  <a:cubicBezTo>
                    <a:pt x="4927098" y="2904225"/>
                    <a:pt x="4908039" y="2905354"/>
                    <a:pt x="4893056" y="2908940"/>
                  </a:cubicBezTo>
                  <a:cubicBezTo>
                    <a:pt x="4850173" y="2919207"/>
                    <a:pt x="4806944" y="2928196"/>
                    <a:pt x="4763912" y="2938070"/>
                  </a:cubicBezTo>
                  <a:cubicBezTo>
                    <a:pt x="4514614" y="2995249"/>
                    <a:pt x="4264678" y="3049530"/>
                    <a:pt x="4015821" y="3108624"/>
                  </a:cubicBezTo>
                  <a:cubicBezTo>
                    <a:pt x="3753506" y="3176119"/>
                    <a:pt x="2650012" y="3224259"/>
                    <a:pt x="1524166" y="3259087"/>
                  </a:cubicBezTo>
                  <a:cubicBezTo>
                    <a:pt x="1501864" y="3264393"/>
                    <a:pt x="1482264" y="3256877"/>
                    <a:pt x="1462468" y="3248772"/>
                  </a:cubicBezTo>
                  <a:cubicBezTo>
                    <a:pt x="1345998" y="3200926"/>
                    <a:pt x="1229380" y="3153424"/>
                    <a:pt x="1112075" y="3107642"/>
                  </a:cubicBezTo>
                  <a:cubicBezTo>
                    <a:pt x="937689" y="3039607"/>
                    <a:pt x="763058" y="2971965"/>
                    <a:pt x="585233" y="2913214"/>
                  </a:cubicBezTo>
                  <a:cubicBezTo>
                    <a:pt x="466553" y="2874014"/>
                    <a:pt x="347822" y="2834273"/>
                    <a:pt x="223689" y="2814821"/>
                  </a:cubicBezTo>
                  <a:cubicBezTo>
                    <a:pt x="200847" y="2811235"/>
                    <a:pt x="177956" y="2814035"/>
                    <a:pt x="155163" y="2812021"/>
                  </a:cubicBezTo>
                  <a:cubicBezTo>
                    <a:pt x="146370" y="2811235"/>
                    <a:pt x="135710" y="2811137"/>
                    <a:pt x="132567" y="2800919"/>
                  </a:cubicBezTo>
                  <a:cubicBezTo>
                    <a:pt x="129865" y="2792077"/>
                    <a:pt x="137381" y="2785642"/>
                    <a:pt x="143325" y="2780288"/>
                  </a:cubicBezTo>
                  <a:cubicBezTo>
                    <a:pt x="222166" y="2709109"/>
                    <a:pt x="272174" y="2617396"/>
                    <a:pt x="318103" y="2524456"/>
                  </a:cubicBezTo>
                  <a:cubicBezTo>
                    <a:pt x="436440" y="2284933"/>
                    <a:pt x="533311" y="2036618"/>
                    <a:pt x="610384" y="1780688"/>
                  </a:cubicBezTo>
                  <a:cubicBezTo>
                    <a:pt x="714230" y="1435846"/>
                    <a:pt x="795233" y="1085257"/>
                    <a:pt x="874469" y="734225"/>
                  </a:cubicBezTo>
                  <a:cubicBezTo>
                    <a:pt x="880756" y="706323"/>
                    <a:pt x="887142" y="678373"/>
                    <a:pt x="893921" y="650569"/>
                  </a:cubicBezTo>
                  <a:cubicBezTo>
                    <a:pt x="897851" y="634310"/>
                    <a:pt x="892595" y="629987"/>
                    <a:pt x="877072" y="631510"/>
                  </a:cubicBezTo>
                  <a:cubicBezTo>
                    <a:pt x="829079" y="636176"/>
                    <a:pt x="727051" y="650618"/>
                    <a:pt x="723907" y="650323"/>
                  </a:cubicBezTo>
                  <a:cubicBezTo>
                    <a:pt x="675227" y="645706"/>
                    <a:pt x="657739" y="674738"/>
                    <a:pt x="642707" y="716050"/>
                  </a:cubicBezTo>
                  <a:cubicBezTo>
                    <a:pt x="577177" y="896625"/>
                    <a:pt x="512139" y="1077495"/>
                    <a:pt x="446560" y="1231397"/>
                  </a:cubicBezTo>
                  <a:cubicBezTo>
                    <a:pt x="466110" y="1183355"/>
                    <a:pt x="625956" y="865776"/>
                    <a:pt x="691535" y="787916"/>
                  </a:cubicBezTo>
                  <a:cubicBezTo>
                    <a:pt x="699984" y="777895"/>
                    <a:pt x="709956" y="769201"/>
                    <a:pt x="722728" y="764779"/>
                  </a:cubicBezTo>
                  <a:cubicBezTo>
                    <a:pt x="732406" y="761439"/>
                    <a:pt x="742279" y="760555"/>
                    <a:pt x="750433" y="768120"/>
                  </a:cubicBezTo>
                  <a:cubicBezTo>
                    <a:pt x="757998" y="775095"/>
                    <a:pt x="757016" y="784281"/>
                    <a:pt x="754952" y="793369"/>
                  </a:cubicBezTo>
                  <a:cubicBezTo>
                    <a:pt x="753675" y="798969"/>
                    <a:pt x="751269" y="804225"/>
                    <a:pt x="749156" y="809530"/>
                  </a:cubicBezTo>
                  <a:cubicBezTo>
                    <a:pt x="591570" y="1204674"/>
                    <a:pt x="431331" y="1598786"/>
                    <a:pt x="273352" y="1993832"/>
                  </a:cubicBezTo>
                  <a:cubicBezTo>
                    <a:pt x="228405" y="2106274"/>
                    <a:pt x="182721" y="2218372"/>
                    <a:pt x="137921" y="2330863"/>
                  </a:cubicBezTo>
                  <a:cubicBezTo>
                    <a:pt x="136103" y="2335431"/>
                    <a:pt x="134433" y="2340098"/>
                    <a:pt x="131928" y="2344323"/>
                  </a:cubicBezTo>
                  <a:cubicBezTo>
                    <a:pt x="127507" y="2351888"/>
                    <a:pt x="123282" y="2363726"/>
                    <a:pt x="113065" y="2359403"/>
                  </a:cubicBezTo>
                  <a:cubicBezTo>
                    <a:pt x="103928" y="2355523"/>
                    <a:pt x="106384" y="2343537"/>
                    <a:pt x="108988" y="2334891"/>
                  </a:cubicBezTo>
                  <a:cubicBezTo>
                    <a:pt x="122349" y="2290239"/>
                    <a:pt x="135956" y="2245586"/>
                    <a:pt x="150202" y="2201277"/>
                  </a:cubicBezTo>
                  <a:cubicBezTo>
                    <a:pt x="177514" y="2116393"/>
                    <a:pt x="185374" y="2028512"/>
                    <a:pt x="195739" y="1940878"/>
                  </a:cubicBezTo>
                  <a:cubicBezTo>
                    <a:pt x="199423" y="1909930"/>
                    <a:pt x="205956" y="1879720"/>
                    <a:pt x="216075" y="1850344"/>
                  </a:cubicBezTo>
                  <a:cubicBezTo>
                    <a:pt x="162827" y="2013923"/>
                    <a:pt x="98426" y="2173474"/>
                    <a:pt x="39037" y="2334842"/>
                  </a:cubicBezTo>
                  <a:cubicBezTo>
                    <a:pt x="34959" y="2345944"/>
                    <a:pt x="31324" y="2362105"/>
                    <a:pt x="16686" y="2359944"/>
                  </a:cubicBezTo>
                  <a:cubicBezTo>
                    <a:pt x="2637" y="2357832"/>
                    <a:pt x="2637" y="2341228"/>
                    <a:pt x="1212" y="2329537"/>
                  </a:cubicBezTo>
                  <a:cubicBezTo>
                    <a:pt x="-2767" y="2296723"/>
                    <a:pt x="4061" y="2264302"/>
                    <a:pt x="7107" y="2231881"/>
                  </a:cubicBezTo>
                  <a:cubicBezTo>
                    <a:pt x="17177" y="2125039"/>
                    <a:pt x="40215" y="2020358"/>
                    <a:pt x="62174" y="1915530"/>
                  </a:cubicBezTo>
                  <a:cubicBezTo>
                    <a:pt x="74503" y="1856681"/>
                    <a:pt x="72391" y="1796653"/>
                    <a:pt x="66055" y="1737411"/>
                  </a:cubicBezTo>
                  <a:cubicBezTo>
                    <a:pt x="55984" y="1643439"/>
                    <a:pt x="55100" y="1549909"/>
                    <a:pt x="66497" y="1456035"/>
                  </a:cubicBezTo>
                  <a:cubicBezTo>
                    <a:pt x="76468" y="1374049"/>
                    <a:pt x="85015" y="1291720"/>
                    <a:pt x="108496" y="1212239"/>
                  </a:cubicBezTo>
                  <a:cubicBezTo>
                    <a:pt x="131682" y="1133790"/>
                    <a:pt x="157816" y="1056225"/>
                    <a:pt x="190237" y="980969"/>
                  </a:cubicBezTo>
                  <a:cubicBezTo>
                    <a:pt x="195739" y="968197"/>
                    <a:pt x="201240" y="955228"/>
                    <a:pt x="209198" y="943832"/>
                  </a:cubicBezTo>
                  <a:cubicBezTo>
                    <a:pt x="277479" y="846176"/>
                    <a:pt x="334854" y="741053"/>
                    <a:pt x="416840" y="652632"/>
                  </a:cubicBezTo>
                  <a:cubicBezTo>
                    <a:pt x="453142" y="613481"/>
                    <a:pt x="490082" y="581404"/>
                    <a:pt x="542497" y="568583"/>
                  </a:cubicBezTo>
                  <a:cubicBezTo>
                    <a:pt x="570546" y="561706"/>
                    <a:pt x="1067718" y="419299"/>
                    <a:pt x="1160215" y="403530"/>
                  </a:cubicBezTo>
                  <a:cubicBezTo>
                    <a:pt x="1707228" y="299268"/>
                    <a:pt x="2715818" y="219484"/>
                    <a:pt x="2901238" y="217568"/>
                  </a:cubicBezTo>
                  <a:close/>
                  <a:moveTo>
                    <a:pt x="2479457" y="36"/>
                  </a:moveTo>
                  <a:cubicBezTo>
                    <a:pt x="2625794" y="2197"/>
                    <a:pt x="2772081" y="6716"/>
                    <a:pt x="2918418" y="8681"/>
                  </a:cubicBezTo>
                  <a:cubicBezTo>
                    <a:pt x="3068145" y="10646"/>
                    <a:pt x="3216790" y="26169"/>
                    <a:pt x="3365632" y="40513"/>
                  </a:cubicBezTo>
                  <a:cubicBezTo>
                    <a:pt x="3438776" y="47538"/>
                    <a:pt x="3610411" y="51909"/>
                    <a:pt x="3622741" y="54955"/>
                  </a:cubicBezTo>
                  <a:cubicBezTo>
                    <a:pt x="2624566" y="162288"/>
                    <a:pt x="1626342" y="269622"/>
                    <a:pt x="623648" y="377446"/>
                  </a:cubicBezTo>
                  <a:cubicBezTo>
                    <a:pt x="632981" y="364183"/>
                    <a:pt x="757704" y="264857"/>
                    <a:pt x="771999" y="258078"/>
                  </a:cubicBezTo>
                  <a:cubicBezTo>
                    <a:pt x="848630" y="221629"/>
                    <a:pt x="1100925" y="123383"/>
                    <a:pt x="1150341" y="111348"/>
                  </a:cubicBezTo>
                  <a:cubicBezTo>
                    <a:pt x="1227612" y="92534"/>
                    <a:pt x="1550594" y="57067"/>
                    <a:pt x="1633071" y="45769"/>
                  </a:cubicBezTo>
                  <a:cubicBezTo>
                    <a:pt x="1714075" y="34618"/>
                    <a:pt x="2389563" y="-1291"/>
                    <a:pt x="2479457" y="36"/>
                  </a:cubicBezTo>
                  <a:close/>
                </a:path>
              </a:pathLst>
            </a:custGeom>
            <a:solidFill>
              <a:srgbClr val="D8D2C0"/>
            </a:solidFill>
            <a:ln w="81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xmlns="" id="{26CAB8DF-D145-479B-96F4-AB64E0A39F6B}"/>
                </a:ext>
              </a:extLst>
            </p:cNvPr>
            <p:cNvGrpSpPr/>
            <p:nvPr/>
          </p:nvGrpSpPr>
          <p:grpSpPr>
            <a:xfrm>
              <a:off x="2253056" y="2904435"/>
              <a:ext cx="1833698" cy="2317224"/>
              <a:chOff x="2253056" y="2904435"/>
              <a:chExt cx="1833698" cy="2317224"/>
            </a:xfrm>
          </p:grpSpPr>
          <p:sp>
            <p:nvSpPr>
              <p:cNvPr id="82" name="Freeform: Shape 10">
                <a:extLst>
                  <a:ext uri="{FF2B5EF4-FFF2-40B4-BE49-F238E27FC236}">
                    <a16:creationId xmlns:a16="http://schemas.microsoft.com/office/drawing/2014/main" xmlns="" id="{3E3009D7-55DB-4E7D-AEF3-ECDA6D686187}"/>
                  </a:ext>
                </a:extLst>
              </p:cNvPr>
              <p:cNvSpPr/>
              <p:nvPr/>
            </p:nvSpPr>
            <p:spPr>
              <a:xfrm>
                <a:off x="2253056" y="2904435"/>
                <a:ext cx="1833698" cy="2317096"/>
              </a:xfrm>
              <a:custGeom>
                <a:avLst/>
                <a:gdLst>
                  <a:gd name="connsiteX0" fmla="*/ 1106882 w 1833698"/>
                  <a:gd name="connsiteY0" fmla="*/ 1573954 h 2317096"/>
                  <a:gd name="connsiteX1" fmla="*/ 1060702 w 1833698"/>
                  <a:gd name="connsiteY1" fmla="*/ 1619332 h 2317096"/>
                  <a:gd name="connsiteX2" fmla="*/ 1116604 w 1833698"/>
                  <a:gd name="connsiteY2" fmla="*/ 1609901 h 2317096"/>
                  <a:gd name="connsiteX3" fmla="*/ 1131096 w 1833698"/>
                  <a:gd name="connsiteY3" fmla="*/ 1579051 h 2317096"/>
                  <a:gd name="connsiteX4" fmla="*/ 1106882 w 1833698"/>
                  <a:gd name="connsiteY4" fmla="*/ 1573954 h 2317096"/>
                  <a:gd name="connsiteX5" fmla="*/ 1285820 w 1833698"/>
                  <a:gd name="connsiteY5" fmla="*/ 153 h 2317096"/>
                  <a:gd name="connsiteX6" fmla="*/ 1341292 w 1833698"/>
                  <a:gd name="connsiteY6" fmla="*/ 12035 h 2317096"/>
                  <a:gd name="connsiteX7" fmla="*/ 1426520 w 1833698"/>
                  <a:gd name="connsiteY7" fmla="*/ 136315 h 2317096"/>
                  <a:gd name="connsiteX8" fmla="*/ 1396113 w 1833698"/>
                  <a:gd name="connsiteY8" fmla="*/ 207838 h 2317096"/>
                  <a:gd name="connsiteX9" fmla="*/ 1392674 w 1833698"/>
                  <a:gd name="connsiteY9" fmla="*/ 229551 h 2317096"/>
                  <a:gd name="connsiteX10" fmla="*/ 1429565 w 1833698"/>
                  <a:gd name="connsiteY10" fmla="*/ 403102 h 2317096"/>
                  <a:gd name="connsiteX11" fmla="*/ 1393558 w 1833698"/>
                  <a:gd name="connsiteY11" fmla="*/ 495747 h 2317096"/>
                  <a:gd name="connsiteX12" fmla="*/ 1386337 w 1833698"/>
                  <a:gd name="connsiteY12" fmla="*/ 513726 h 2317096"/>
                  <a:gd name="connsiteX13" fmla="*/ 1497011 w 1833698"/>
                  <a:gd name="connsiteY13" fmla="*/ 623319 h 2317096"/>
                  <a:gd name="connsiteX14" fmla="*/ 1589607 w 1833698"/>
                  <a:gd name="connsiteY14" fmla="*/ 681972 h 2317096"/>
                  <a:gd name="connsiteX15" fmla="*/ 1660836 w 1833698"/>
                  <a:gd name="connsiteY15" fmla="*/ 739200 h 2317096"/>
                  <a:gd name="connsiteX16" fmla="*/ 1775733 w 1833698"/>
                  <a:gd name="connsiteY16" fmla="*/ 967719 h 2317096"/>
                  <a:gd name="connsiteX17" fmla="*/ 1799214 w 1833698"/>
                  <a:gd name="connsiteY17" fmla="*/ 1141761 h 2317096"/>
                  <a:gd name="connsiteX18" fmla="*/ 1825790 w 1833698"/>
                  <a:gd name="connsiteY18" fmla="*/ 1379368 h 2317096"/>
                  <a:gd name="connsiteX19" fmla="*/ 1832913 w 1833698"/>
                  <a:gd name="connsiteY19" fmla="*/ 1469165 h 2317096"/>
                  <a:gd name="connsiteX20" fmla="*/ 1792288 w 1833698"/>
                  <a:gd name="connsiteY20" fmla="*/ 1547466 h 2317096"/>
                  <a:gd name="connsiteX21" fmla="*/ 1631362 w 1833698"/>
                  <a:gd name="connsiteY21" fmla="*/ 1634021 h 2317096"/>
                  <a:gd name="connsiteX22" fmla="*/ 1641825 w 1833698"/>
                  <a:gd name="connsiteY22" fmla="*/ 1666049 h 2317096"/>
                  <a:gd name="connsiteX23" fmla="*/ 1642512 w 1833698"/>
                  <a:gd name="connsiteY23" fmla="*/ 1864013 h 2317096"/>
                  <a:gd name="connsiteX24" fmla="*/ 1657643 w 1833698"/>
                  <a:gd name="connsiteY24" fmla="*/ 1942806 h 2317096"/>
                  <a:gd name="connsiteX25" fmla="*/ 1518379 w 1833698"/>
                  <a:gd name="connsiteY25" fmla="*/ 2154084 h 2317096"/>
                  <a:gd name="connsiteX26" fmla="*/ 1296590 w 1833698"/>
                  <a:gd name="connsiteY26" fmla="*/ 2189157 h 2317096"/>
                  <a:gd name="connsiteX27" fmla="*/ 1215243 w 1833698"/>
                  <a:gd name="connsiteY27" fmla="*/ 2174126 h 2317096"/>
                  <a:gd name="connsiteX28" fmla="*/ 1126429 w 1833698"/>
                  <a:gd name="connsiteY28" fmla="*/ 2223838 h 2317096"/>
                  <a:gd name="connsiteX29" fmla="*/ 979355 w 1833698"/>
                  <a:gd name="connsiteY29" fmla="*/ 2263874 h 2317096"/>
                  <a:gd name="connsiteX30" fmla="*/ 836113 w 1833698"/>
                  <a:gd name="connsiteY30" fmla="*/ 2291922 h 2317096"/>
                  <a:gd name="connsiteX31" fmla="*/ 626162 w 1833698"/>
                  <a:gd name="connsiteY31" fmla="*/ 2316042 h 2317096"/>
                  <a:gd name="connsiteX32" fmla="*/ 557194 w 1833698"/>
                  <a:gd name="connsiteY32" fmla="*/ 2254294 h 2317096"/>
                  <a:gd name="connsiteX33" fmla="*/ 551692 w 1833698"/>
                  <a:gd name="connsiteY33" fmla="*/ 2223003 h 2317096"/>
                  <a:gd name="connsiteX34" fmla="*/ 380352 w 1833698"/>
                  <a:gd name="connsiteY34" fmla="*/ 2179137 h 2317096"/>
                  <a:gd name="connsiteX35" fmla="*/ 321699 w 1833698"/>
                  <a:gd name="connsiteY35" fmla="*/ 2090666 h 2317096"/>
                  <a:gd name="connsiteX36" fmla="*/ 94801 w 1833698"/>
                  <a:gd name="connsiteY36" fmla="*/ 2059473 h 2317096"/>
                  <a:gd name="connsiteX37" fmla="*/ 22591 w 1833698"/>
                  <a:gd name="connsiteY37" fmla="*/ 2031866 h 2317096"/>
                  <a:gd name="connsiteX38" fmla="*/ 1124 w 1833698"/>
                  <a:gd name="connsiteY38" fmla="*/ 1968645 h 2317096"/>
                  <a:gd name="connsiteX39" fmla="*/ 136605 w 1833698"/>
                  <a:gd name="connsiteY39" fmla="*/ 1840484 h 2317096"/>
                  <a:gd name="connsiteX40" fmla="*/ 221587 w 1833698"/>
                  <a:gd name="connsiteY40" fmla="*/ 1820343 h 2317096"/>
                  <a:gd name="connsiteX41" fmla="*/ 286871 w 1833698"/>
                  <a:gd name="connsiteY41" fmla="*/ 1814400 h 2317096"/>
                  <a:gd name="connsiteX42" fmla="*/ 318997 w 1833698"/>
                  <a:gd name="connsiteY42" fmla="*/ 1808407 h 2317096"/>
                  <a:gd name="connsiteX43" fmla="*/ 264029 w 1833698"/>
                  <a:gd name="connsiteY43" fmla="*/ 1701761 h 2317096"/>
                  <a:gd name="connsiteX44" fmla="*/ 244380 w 1833698"/>
                  <a:gd name="connsiteY44" fmla="*/ 1633824 h 2317096"/>
                  <a:gd name="connsiteX45" fmla="*/ 282794 w 1833698"/>
                  <a:gd name="connsiteY45" fmla="*/ 1568982 h 2317096"/>
                  <a:gd name="connsiteX46" fmla="*/ 299790 w 1833698"/>
                  <a:gd name="connsiteY46" fmla="*/ 1567557 h 2317096"/>
                  <a:gd name="connsiteX47" fmla="*/ 111601 w 1833698"/>
                  <a:gd name="connsiteY47" fmla="*/ 1226842 h 2317096"/>
                  <a:gd name="connsiteX48" fmla="*/ 139601 w 1833698"/>
                  <a:gd name="connsiteY48" fmla="*/ 1191817 h 2317096"/>
                  <a:gd name="connsiteX49" fmla="*/ 501439 w 1833698"/>
                  <a:gd name="connsiteY49" fmla="*/ 1285101 h 2317096"/>
                  <a:gd name="connsiteX50" fmla="*/ 521875 w 1833698"/>
                  <a:gd name="connsiteY50" fmla="*/ 1299888 h 2317096"/>
                  <a:gd name="connsiteX51" fmla="*/ 593741 w 1833698"/>
                  <a:gd name="connsiteY51" fmla="*/ 1492351 h 2317096"/>
                  <a:gd name="connsiteX52" fmla="*/ 635888 w 1833698"/>
                  <a:gd name="connsiteY52" fmla="*/ 1598996 h 2317096"/>
                  <a:gd name="connsiteX53" fmla="*/ 665657 w 1833698"/>
                  <a:gd name="connsiteY53" fmla="*/ 1618547 h 2317096"/>
                  <a:gd name="connsiteX54" fmla="*/ 743222 w 1833698"/>
                  <a:gd name="connsiteY54" fmla="*/ 1619431 h 2317096"/>
                  <a:gd name="connsiteX55" fmla="*/ 866225 w 1833698"/>
                  <a:gd name="connsiteY55" fmla="*/ 1536561 h 2317096"/>
                  <a:gd name="connsiteX56" fmla="*/ 894716 w 1833698"/>
                  <a:gd name="connsiteY56" fmla="*/ 1542849 h 2317096"/>
                  <a:gd name="connsiteX57" fmla="*/ 953762 w 1833698"/>
                  <a:gd name="connsiteY57" fmla="*/ 1524133 h 2317096"/>
                  <a:gd name="connsiteX58" fmla="*/ 1109678 w 1833698"/>
                  <a:gd name="connsiteY58" fmla="*/ 1252238 h 2317096"/>
                  <a:gd name="connsiteX59" fmla="*/ 1112085 w 1833698"/>
                  <a:gd name="connsiteY59" fmla="*/ 1228807 h 2317096"/>
                  <a:gd name="connsiteX60" fmla="*/ 1073720 w 1833698"/>
                  <a:gd name="connsiteY60" fmla="*/ 1169663 h 2317096"/>
                  <a:gd name="connsiteX61" fmla="*/ 1070134 w 1833698"/>
                  <a:gd name="connsiteY61" fmla="*/ 1069207 h 2317096"/>
                  <a:gd name="connsiteX62" fmla="*/ 1130506 w 1833698"/>
                  <a:gd name="connsiteY62" fmla="*/ 795298 h 2317096"/>
                  <a:gd name="connsiteX63" fmla="*/ 1194906 w 1833698"/>
                  <a:gd name="connsiteY63" fmla="*/ 705305 h 2317096"/>
                  <a:gd name="connsiteX64" fmla="*/ 1225460 w 1833698"/>
                  <a:gd name="connsiteY64" fmla="*/ 685361 h 2317096"/>
                  <a:gd name="connsiteX65" fmla="*/ 1205909 w 1833698"/>
                  <a:gd name="connsiteY65" fmla="*/ 695923 h 2317096"/>
                  <a:gd name="connsiteX66" fmla="*/ 1135271 w 1833698"/>
                  <a:gd name="connsiteY66" fmla="*/ 658785 h 2317096"/>
                  <a:gd name="connsiteX67" fmla="*/ 1085263 w 1833698"/>
                  <a:gd name="connsiteY67" fmla="*/ 605635 h 2317096"/>
                  <a:gd name="connsiteX68" fmla="*/ 1073180 w 1833698"/>
                  <a:gd name="connsiteY68" fmla="*/ 584021 h 2317096"/>
                  <a:gd name="connsiteX69" fmla="*/ 1029755 w 1833698"/>
                  <a:gd name="connsiteY69" fmla="*/ 479586 h 2317096"/>
                  <a:gd name="connsiteX70" fmla="*/ 987853 w 1833698"/>
                  <a:gd name="connsiteY70" fmla="*/ 416905 h 2317096"/>
                  <a:gd name="connsiteX71" fmla="*/ 998857 w 1833698"/>
                  <a:gd name="connsiteY71" fmla="*/ 322639 h 2317096"/>
                  <a:gd name="connsiteX72" fmla="*/ 1070281 w 1833698"/>
                  <a:gd name="connsiteY72" fmla="*/ 207593 h 2317096"/>
                  <a:gd name="connsiteX73" fmla="*/ 1195495 w 1833698"/>
                  <a:gd name="connsiteY73" fmla="*/ 117600 h 2317096"/>
                  <a:gd name="connsiteX74" fmla="*/ 1204583 w 1833698"/>
                  <a:gd name="connsiteY74" fmla="*/ 98638 h 2317096"/>
                  <a:gd name="connsiteX75" fmla="*/ 1285820 w 1833698"/>
                  <a:gd name="connsiteY75" fmla="*/ 153 h 2317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1833698" h="2317096">
                    <a:moveTo>
                      <a:pt x="1106882" y="1573954"/>
                    </a:moveTo>
                    <a:cubicBezTo>
                      <a:pt x="1086556" y="1572930"/>
                      <a:pt x="1076213" y="1585106"/>
                      <a:pt x="1060702" y="1619332"/>
                    </a:cubicBezTo>
                    <a:cubicBezTo>
                      <a:pt x="1079958" y="1616090"/>
                      <a:pt x="1098282" y="1612996"/>
                      <a:pt x="1116604" y="1609901"/>
                    </a:cubicBezTo>
                    <a:cubicBezTo>
                      <a:pt x="1130113" y="1603662"/>
                      <a:pt x="1137825" y="1594771"/>
                      <a:pt x="1131096" y="1579051"/>
                    </a:cubicBezTo>
                    <a:cubicBezTo>
                      <a:pt x="1121541" y="1576104"/>
                      <a:pt x="1113657" y="1574296"/>
                      <a:pt x="1106882" y="1573954"/>
                    </a:cubicBezTo>
                    <a:close/>
                    <a:moveTo>
                      <a:pt x="1285820" y="153"/>
                    </a:moveTo>
                    <a:cubicBezTo>
                      <a:pt x="1302970" y="-811"/>
                      <a:pt x="1321802" y="2751"/>
                      <a:pt x="1341292" y="12035"/>
                    </a:cubicBezTo>
                    <a:cubicBezTo>
                      <a:pt x="1392871" y="36645"/>
                      <a:pt x="1423720" y="77221"/>
                      <a:pt x="1426520" y="136315"/>
                    </a:cubicBezTo>
                    <a:cubicBezTo>
                      <a:pt x="1427895" y="165151"/>
                      <a:pt x="1418463" y="189712"/>
                      <a:pt x="1396113" y="207838"/>
                    </a:cubicBezTo>
                    <a:cubicBezTo>
                      <a:pt x="1386976" y="215256"/>
                      <a:pt x="1386288" y="220512"/>
                      <a:pt x="1392674" y="229551"/>
                    </a:cubicBezTo>
                    <a:cubicBezTo>
                      <a:pt x="1429664" y="282063"/>
                      <a:pt x="1430597" y="342877"/>
                      <a:pt x="1429565" y="403102"/>
                    </a:cubicBezTo>
                    <a:cubicBezTo>
                      <a:pt x="1428976" y="437193"/>
                      <a:pt x="1403629" y="464014"/>
                      <a:pt x="1393558" y="495747"/>
                    </a:cubicBezTo>
                    <a:cubicBezTo>
                      <a:pt x="1391594" y="501887"/>
                      <a:pt x="1388794" y="507733"/>
                      <a:pt x="1386337" y="513726"/>
                    </a:cubicBezTo>
                    <a:cubicBezTo>
                      <a:pt x="1410702" y="562898"/>
                      <a:pt x="1448969" y="598070"/>
                      <a:pt x="1497011" y="623319"/>
                    </a:cubicBezTo>
                    <a:cubicBezTo>
                      <a:pt x="1529481" y="640364"/>
                      <a:pt x="1564358" y="653726"/>
                      <a:pt x="1589607" y="681972"/>
                    </a:cubicBezTo>
                    <a:cubicBezTo>
                      <a:pt x="1609354" y="686834"/>
                      <a:pt x="1653172" y="719698"/>
                      <a:pt x="1660836" y="739200"/>
                    </a:cubicBezTo>
                    <a:cubicBezTo>
                      <a:pt x="1722435" y="803649"/>
                      <a:pt x="1758933" y="880575"/>
                      <a:pt x="1775733" y="967719"/>
                    </a:cubicBezTo>
                    <a:cubicBezTo>
                      <a:pt x="1786835" y="1025340"/>
                      <a:pt x="1792681" y="1083551"/>
                      <a:pt x="1799214" y="1141761"/>
                    </a:cubicBezTo>
                    <a:cubicBezTo>
                      <a:pt x="1808106" y="1220947"/>
                      <a:pt x="1810267" y="1300870"/>
                      <a:pt x="1825790" y="1379368"/>
                    </a:cubicBezTo>
                    <a:cubicBezTo>
                      <a:pt x="1831635" y="1408940"/>
                      <a:pt x="1835418" y="1439003"/>
                      <a:pt x="1832913" y="1469165"/>
                    </a:cubicBezTo>
                    <a:cubicBezTo>
                      <a:pt x="1830407" y="1500898"/>
                      <a:pt x="1816554" y="1527817"/>
                      <a:pt x="1792288" y="1547466"/>
                    </a:cubicBezTo>
                    <a:cubicBezTo>
                      <a:pt x="1744295" y="1586371"/>
                      <a:pt x="1689228" y="1613046"/>
                      <a:pt x="1631362" y="1634021"/>
                    </a:cubicBezTo>
                    <a:cubicBezTo>
                      <a:pt x="1637895" y="1643698"/>
                      <a:pt x="1642218" y="1654013"/>
                      <a:pt x="1641825" y="1666049"/>
                    </a:cubicBezTo>
                    <a:cubicBezTo>
                      <a:pt x="1639761" y="1732021"/>
                      <a:pt x="1647523" y="1797944"/>
                      <a:pt x="1642512" y="1864013"/>
                    </a:cubicBezTo>
                    <a:cubicBezTo>
                      <a:pt x="1640499" y="1890933"/>
                      <a:pt x="1654351" y="1915936"/>
                      <a:pt x="1657643" y="1942806"/>
                    </a:cubicBezTo>
                    <a:cubicBezTo>
                      <a:pt x="1671839" y="2058982"/>
                      <a:pt x="1630871" y="2122645"/>
                      <a:pt x="1518379" y="2154084"/>
                    </a:cubicBezTo>
                    <a:cubicBezTo>
                      <a:pt x="1445825" y="2174371"/>
                      <a:pt x="1370814" y="2179284"/>
                      <a:pt x="1296590" y="2189157"/>
                    </a:cubicBezTo>
                    <a:cubicBezTo>
                      <a:pt x="1267215" y="2193087"/>
                      <a:pt x="1239755" y="2193382"/>
                      <a:pt x="1215243" y="2174126"/>
                    </a:cubicBezTo>
                    <a:cubicBezTo>
                      <a:pt x="1190141" y="2198687"/>
                      <a:pt x="1157032" y="2209543"/>
                      <a:pt x="1126429" y="2223838"/>
                    </a:cubicBezTo>
                    <a:cubicBezTo>
                      <a:pt x="1080057" y="2245501"/>
                      <a:pt x="1032703" y="2262448"/>
                      <a:pt x="979355" y="2263874"/>
                    </a:cubicBezTo>
                    <a:cubicBezTo>
                      <a:pt x="930920" y="2265150"/>
                      <a:pt x="882436" y="2276547"/>
                      <a:pt x="836113" y="2291922"/>
                    </a:cubicBezTo>
                    <a:cubicBezTo>
                      <a:pt x="767538" y="2314666"/>
                      <a:pt x="697390" y="2319627"/>
                      <a:pt x="626162" y="2316042"/>
                    </a:cubicBezTo>
                    <a:cubicBezTo>
                      <a:pt x="584309" y="2313929"/>
                      <a:pt x="564808" y="2295606"/>
                      <a:pt x="557194" y="2254294"/>
                    </a:cubicBezTo>
                    <a:cubicBezTo>
                      <a:pt x="555278" y="2243880"/>
                      <a:pt x="553510" y="2233417"/>
                      <a:pt x="551692" y="2223003"/>
                    </a:cubicBezTo>
                    <a:cubicBezTo>
                      <a:pt x="491468" y="2220792"/>
                      <a:pt x="438513" y="2189894"/>
                      <a:pt x="380352" y="2179137"/>
                    </a:cubicBezTo>
                    <a:cubicBezTo>
                      <a:pt x="346260" y="2172848"/>
                      <a:pt x="314920" y="2122989"/>
                      <a:pt x="321699" y="2090666"/>
                    </a:cubicBezTo>
                    <a:cubicBezTo>
                      <a:pt x="245952" y="2081137"/>
                      <a:pt x="171383" y="2063943"/>
                      <a:pt x="94801" y="2059473"/>
                    </a:cubicBezTo>
                    <a:cubicBezTo>
                      <a:pt x="69551" y="2058000"/>
                      <a:pt x="44205" y="2046357"/>
                      <a:pt x="22591" y="2031866"/>
                    </a:cubicBezTo>
                    <a:cubicBezTo>
                      <a:pt x="682" y="2017130"/>
                      <a:pt x="-2119" y="1992716"/>
                      <a:pt x="1124" y="1968645"/>
                    </a:cubicBezTo>
                    <a:cubicBezTo>
                      <a:pt x="10850" y="1896533"/>
                      <a:pt x="89987" y="1848393"/>
                      <a:pt x="136605" y="1840484"/>
                    </a:cubicBezTo>
                    <a:cubicBezTo>
                      <a:pt x="165489" y="1835621"/>
                      <a:pt x="194422" y="1832280"/>
                      <a:pt x="221587" y="1820343"/>
                    </a:cubicBezTo>
                    <a:cubicBezTo>
                      <a:pt x="242513" y="1811108"/>
                      <a:pt x="265208" y="1817543"/>
                      <a:pt x="286871" y="1814400"/>
                    </a:cubicBezTo>
                    <a:cubicBezTo>
                      <a:pt x="296204" y="1807964"/>
                      <a:pt x="307650" y="1812582"/>
                      <a:pt x="318997" y="1808407"/>
                    </a:cubicBezTo>
                    <a:cubicBezTo>
                      <a:pt x="299299" y="1773087"/>
                      <a:pt x="279109" y="1738750"/>
                      <a:pt x="264029" y="1701761"/>
                    </a:cubicBezTo>
                    <a:cubicBezTo>
                      <a:pt x="255039" y="1679803"/>
                      <a:pt x="247868" y="1657305"/>
                      <a:pt x="244380" y="1633824"/>
                    </a:cubicBezTo>
                    <a:cubicBezTo>
                      <a:pt x="239664" y="1602140"/>
                      <a:pt x="252191" y="1581459"/>
                      <a:pt x="282794" y="1568982"/>
                    </a:cubicBezTo>
                    <a:cubicBezTo>
                      <a:pt x="289376" y="1566428"/>
                      <a:pt x="294976" y="1566231"/>
                      <a:pt x="299790" y="1567557"/>
                    </a:cubicBezTo>
                    <a:cubicBezTo>
                      <a:pt x="250471" y="1477123"/>
                      <a:pt x="112485" y="1229396"/>
                      <a:pt x="111601" y="1226842"/>
                    </a:cubicBezTo>
                    <a:cubicBezTo>
                      <a:pt x="98535" y="1189459"/>
                      <a:pt x="98535" y="1189459"/>
                      <a:pt x="139601" y="1191817"/>
                    </a:cubicBezTo>
                    <a:cubicBezTo>
                      <a:pt x="160281" y="1192996"/>
                      <a:pt x="458604" y="1281565"/>
                      <a:pt x="501439" y="1285101"/>
                    </a:cubicBezTo>
                    <a:cubicBezTo>
                      <a:pt x="511509" y="1285937"/>
                      <a:pt x="519271" y="1290505"/>
                      <a:pt x="521875" y="1299888"/>
                    </a:cubicBezTo>
                    <a:cubicBezTo>
                      <a:pt x="540344" y="1366154"/>
                      <a:pt x="578267" y="1425298"/>
                      <a:pt x="593741" y="1492351"/>
                    </a:cubicBezTo>
                    <a:cubicBezTo>
                      <a:pt x="602534" y="1530421"/>
                      <a:pt x="620169" y="1564168"/>
                      <a:pt x="635888" y="1598996"/>
                    </a:cubicBezTo>
                    <a:cubicBezTo>
                      <a:pt x="641439" y="1611277"/>
                      <a:pt x="649937" y="1623312"/>
                      <a:pt x="665657" y="1618547"/>
                    </a:cubicBezTo>
                    <a:cubicBezTo>
                      <a:pt x="691937" y="1610638"/>
                      <a:pt x="717383" y="1620119"/>
                      <a:pt x="743222" y="1619431"/>
                    </a:cubicBezTo>
                    <a:cubicBezTo>
                      <a:pt x="755110" y="1555916"/>
                      <a:pt x="800990" y="1524968"/>
                      <a:pt x="866225" y="1536561"/>
                    </a:cubicBezTo>
                    <a:cubicBezTo>
                      <a:pt x="875804" y="1538280"/>
                      <a:pt x="886071" y="1538870"/>
                      <a:pt x="894716" y="1542849"/>
                    </a:cubicBezTo>
                    <a:cubicBezTo>
                      <a:pt x="920653" y="1554786"/>
                      <a:pt x="937944" y="1543488"/>
                      <a:pt x="953762" y="1524133"/>
                    </a:cubicBezTo>
                    <a:cubicBezTo>
                      <a:pt x="1020717" y="1442098"/>
                      <a:pt x="1072738" y="1351466"/>
                      <a:pt x="1109678" y="1252238"/>
                    </a:cubicBezTo>
                    <a:cubicBezTo>
                      <a:pt x="1112330" y="1245116"/>
                      <a:pt x="1111741" y="1236765"/>
                      <a:pt x="1112085" y="1228807"/>
                    </a:cubicBezTo>
                    <a:cubicBezTo>
                      <a:pt x="1095137" y="1203361"/>
                      <a:pt x="1078141" y="1179733"/>
                      <a:pt x="1073720" y="1169663"/>
                    </a:cubicBezTo>
                    <a:cubicBezTo>
                      <a:pt x="1059130" y="1136407"/>
                      <a:pt x="1059622" y="1102659"/>
                      <a:pt x="1070134" y="1069207"/>
                    </a:cubicBezTo>
                    <a:cubicBezTo>
                      <a:pt x="1098232" y="979656"/>
                      <a:pt x="1108106" y="886126"/>
                      <a:pt x="1130506" y="795298"/>
                    </a:cubicBezTo>
                    <a:cubicBezTo>
                      <a:pt x="1140330" y="755558"/>
                      <a:pt x="1158702" y="724856"/>
                      <a:pt x="1194906" y="705305"/>
                    </a:cubicBezTo>
                    <a:cubicBezTo>
                      <a:pt x="1197215" y="704028"/>
                      <a:pt x="1211558" y="692877"/>
                      <a:pt x="1225460" y="685361"/>
                    </a:cubicBezTo>
                    <a:cubicBezTo>
                      <a:pt x="1218828" y="688652"/>
                      <a:pt x="1212443" y="692435"/>
                      <a:pt x="1205909" y="695923"/>
                    </a:cubicBezTo>
                    <a:cubicBezTo>
                      <a:pt x="1160520" y="706140"/>
                      <a:pt x="1157769" y="704666"/>
                      <a:pt x="1135271" y="658785"/>
                    </a:cubicBezTo>
                    <a:cubicBezTo>
                      <a:pt x="1107173" y="652007"/>
                      <a:pt x="1113018" y="613494"/>
                      <a:pt x="1085263" y="605635"/>
                    </a:cubicBezTo>
                    <a:cubicBezTo>
                      <a:pt x="1076373" y="603081"/>
                      <a:pt x="1069103" y="592715"/>
                      <a:pt x="1073180" y="584021"/>
                    </a:cubicBezTo>
                    <a:cubicBezTo>
                      <a:pt x="1097152" y="532835"/>
                      <a:pt x="1055790" y="508764"/>
                      <a:pt x="1029755" y="479586"/>
                    </a:cubicBezTo>
                    <a:cubicBezTo>
                      <a:pt x="1012611" y="460378"/>
                      <a:pt x="997678" y="440140"/>
                      <a:pt x="987853" y="416905"/>
                    </a:cubicBezTo>
                    <a:cubicBezTo>
                      <a:pt x="974001" y="384140"/>
                      <a:pt x="974296" y="351621"/>
                      <a:pt x="998857" y="322639"/>
                    </a:cubicBezTo>
                    <a:cubicBezTo>
                      <a:pt x="1013102" y="278379"/>
                      <a:pt x="1041102" y="241979"/>
                      <a:pt x="1070281" y="207593"/>
                    </a:cubicBezTo>
                    <a:cubicBezTo>
                      <a:pt x="1104029" y="167803"/>
                      <a:pt x="1144850" y="134891"/>
                      <a:pt x="1195495" y="117600"/>
                    </a:cubicBezTo>
                    <a:cubicBezTo>
                      <a:pt x="1207137" y="113621"/>
                      <a:pt x="1205566" y="106351"/>
                      <a:pt x="1204583" y="98638"/>
                    </a:cubicBezTo>
                    <a:cubicBezTo>
                      <a:pt x="1198062" y="46654"/>
                      <a:pt x="1234369" y="3042"/>
                      <a:pt x="1285820" y="153"/>
                    </a:cubicBezTo>
                    <a:close/>
                  </a:path>
                </a:pathLst>
              </a:custGeom>
              <a:solidFill>
                <a:srgbClr val="FEDCBA"/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3" name="Freeform: Shape 11">
                <a:extLst>
                  <a:ext uri="{FF2B5EF4-FFF2-40B4-BE49-F238E27FC236}">
                    <a16:creationId xmlns:a16="http://schemas.microsoft.com/office/drawing/2014/main" xmlns="" id="{1D7CE5C8-1A4E-422F-84A9-4630EBAA4F2F}"/>
                  </a:ext>
                </a:extLst>
              </p:cNvPr>
              <p:cNvSpPr/>
              <p:nvPr/>
            </p:nvSpPr>
            <p:spPr>
              <a:xfrm>
                <a:off x="2496421" y="4471202"/>
                <a:ext cx="1417032" cy="695296"/>
              </a:xfrm>
              <a:custGeom>
                <a:avLst/>
                <a:gdLst>
                  <a:gd name="connsiteX0" fmla="*/ 510620 w 2346749"/>
                  <a:gd name="connsiteY0" fmla="*/ 1086955 h 1151480"/>
                  <a:gd name="connsiteX1" fmla="*/ 226863 w 2346749"/>
                  <a:gd name="connsiteY1" fmla="*/ 1014307 h 1151480"/>
                  <a:gd name="connsiteX2" fmla="*/ 129728 w 2346749"/>
                  <a:gd name="connsiteY2" fmla="*/ 867792 h 1151480"/>
                  <a:gd name="connsiteX3" fmla="*/ 127125 w 2346749"/>
                  <a:gd name="connsiteY3" fmla="*/ 818330 h 1151480"/>
                  <a:gd name="connsiteX4" fmla="*/ 242727 w 2346749"/>
                  <a:gd name="connsiteY4" fmla="*/ 622759 h 1151480"/>
                  <a:gd name="connsiteX5" fmla="*/ 234591 w 2346749"/>
                  <a:gd name="connsiteY5" fmla="*/ 540430 h 1151480"/>
                  <a:gd name="connsiteX6" fmla="*/ 185536 w 2346749"/>
                  <a:gd name="connsiteY6" fmla="*/ 504879 h 1151480"/>
                  <a:gd name="connsiteX7" fmla="*/ 71968 w 2346749"/>
                  <a:gd name="connsiteY7" fmla="*/ 410185 h 1151480"/>
                  <a:gd name="connsiteX8" fmla="*/ 125173 w 2346749"/>
                  <a:gd name="connsiteY8" fmla="*/ 400260 h 1151480"/>
                  <a:gd name="connsiteX9" fmla="*/ 34139 w 2346749"/>
                  <a:gd name="connsiteY9" fmla="*/ 223644 h 1151480"/>
                  <a:gd name="connsiteX10" fmla="*/ 1598 w 2346749"/>
                  <a:gd name="connsiteY10" fmla="*/ 111134 h 1151480"/>
                  <a:gd name="connsiteX11" fmla="*/ 65216 w 2346749"/>
                  <a:gd name="connsiteY11" fmla="*/ 3749 h 1151480"/>
                  <a:gd name="connsiteX12" fmla="*/ 127369 w 2346749"/>
                  <a:gd name="connsiteY12" fmla="*/ 34419 h 1151480"/>
                  <a:gd name="connsiteX13" fmla="*/ 201318 w 2346749"/>
                  <a:gd name="connsiteY13" fmla="*/ 93318 h 1151480"/>
                  <a:gd name="connsiteX14" fmla="*/ 496058 w 2346749"/>
                  <a:gd name="connsiteY14" fmla="*/ 227224 h 1151480"/>
                  <a:gd name="connsiteX15" fmla="*/ 649814 w 2346749"/>
                  <a:gd name="connsiteY15" fmla="*/ 299302 h 1151480"/>
                  <a:gd name="connsiteX16" fmla="*/ 689432 w 2346749"/>
                  <a:gd name="connsiteY16" fmla="*/ 306380 h 1151480"/>
                  <a:gd name="connsiteX17" fmla="*/ 968552 w 2346749"/>
                  <a:gd name="connsiteY17" fmla="*/ 297512 h 1151480"/>
                  <a:gd name="connsiteX18" fmla="*/ 1106607 w 2346749"/>
                  <a:gd name="connsiteY18" fmla="*/ 265785 h 1151480"/>
                  <a:gd name="connsiteX19" fmla="*/ 1388167 w 2346749"/>
                  <a:gd name="connsiteY19" fmla="*/ 263426 h 1151480"/>
                  <a:gd name="connsiteX20" fmla="*/ 1690473 w 2346749"/>
                  <a:gd name="connsiteY20" fmla="*/ 249921 h 1151480"/>
                  <a:gd name="connsiteX21" fmla="*/ 2141571 w 2346749"/>
                  <a:gd name="connsiteY21" fmla="*/ 153193 h 1151480"/>
                  <a:gd name="connsiteX22" fmla="*/ 2248224 w 2346749"/>
                  <a:gd name="connsiteY22" fmla="*/ 114144 h 1151480"/>
                  <a:gd name="connsiteX23" fmla="*/ 2298744 w 2346749"/>
                  <a:gd name="connsiteY23" fmla="*/ 111866 h 1151480"/>
                  <a:gd name="connsiteX24" fmla="*/ 2316072 w 2346749"/>
                  <a:gd name="connsiteY24" fmla="*/ 164908 h 1151480"/>
                  <a:gd name="connsiteX25" fmla="*/ 2317211 w 2346749"/>
                  <a:gd name="connsiteY25" fmla="*/ 492758 h 1151480"/>
                  <a:gd name="connsiteX26" fmla="*/ 2342267 w 2346749"/>
                  <a:gd name="connsiteY26" fmla="*/ 623247 h 1151480"/>
                  <a:gd name="connsiteX27" fmla="*/ 2111634 w 2346749"/>
                  <a:gd name="connsiteY27" fmla="*/ 973143 h 1151480"/>
                  <a:gd name="connsiteX28" fmla="*/ 1744328 w 2346749"/>
                  <a:gd name="connsiteY28" fmla="*/ 1031229 h 1151480"/>
                  <a:gd name="connsiteX29" fmla="*/ 1609608 w 2346749"/>
                  <a:gd name="connsiteY29" fmla="*/ 1006335 h 1151480"/>
                  <a:gd name="connsiteX30" fmla="*/ 1562668 w 2346749"/>
                  <a:gd name="connsiteY30" fmla="*/ 979082 h 1151480"/>
                  <a:gd name="connsiteX31" fmla="*/ 1476760 w 2346749"/>
                  <a:gd name="connsiteY31" fmla="*/ 899031 h 1151480"/>
                  <a:gd name="connsiteX32" fmla="*/ 1413793 w 2346749"/>
                  <a:gd name="connsiteY32" fmla="*/ 900089 h 1151480"/>
                  <a:gd name="connsiteX33" fmla="*/ 1154768 w 2346749"/>
                  <a:gd name="connsiteY33" fmla="*/ 1032856 h 1151480"/>
                  <a:gd name="connsiteX34" fmla="*/ 909816 w 2346749"/>
                  <a:gd name="connsiteY34" fmla="*/ 1129258 h 1151480"/>
                  <a:gd name="connsiteX35" fmla="*/ 803651 w 2346749"/>
                  <a:gd name="connsiteY35" fmla="*/ 1151061 h 1151480"/>
                  <a:gd name="connsiteX36" fmla="*/ 556015 w 2346749"/>
                  <a:gd name="connsiteY36" fmla="*/ 1112500 h 1151480"/>
                  <a:gd name="connsiteX37" fmla="*/ 510620 w 2346749"/>
                  <a:gd name="connsiteY37" fmla="*/ 1086955 h 1151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346749" h="1151480">
                    <a:moveTo>
                      <a:pt x="510620" y="1086955"/>
                    </a:moveTo>
                    <a:cubicBezTo>
                      <a:pt x="410801" y="1083295"/>
                      <a:pt x="323184" y="1032124"/>
                      <a:pt x="226863" y="1014307"/>
                    </a:cubicBezTo>
                    <a:cubicBezTo>
                      <a:pt x="170405" y="1003895"/>
                      <a:pt x="118583" y="921240"/>
                      <a:pt x="129728" y="867792"/>
                    </a:cubicBezTo>
                    <a:cubicBezTo>
                      <a:pt x="114597" y="852091"/>
                      <a:pt x="122407" y="834926"/>
                      <a:pt x="127125" y="818330"/>
                    </a:cubicBezTo>
                    <a:cubicBezTo>
                      <a:pt x="148602" y="743079"/>
                      <a:pt x="181956" y="675963"/>
                      <a:pt x="242727" y="622759"/>
                    </a:cubicBezTo>
                    <a:cubicBezTo>
                      <a:pt x="295199" y="576795"/>
                      <a:pt x="292921" y="574110"/>
                      <a:pt x="234591" y="540430"/>
                    </a:cubicBezTo>
                    <a:cubicBezTo>
                      <a:pt x="217020" y="530261"/>
                      <a:pt x="199203" y="519604"/>
                      <a:pt x="185536" y="504879"/>
                    </a:cubicBezTo>
                    <a:cubicBezTo>
                      <a:pt x="151612" y="468352"/>
                      <a:pt x="124522" y="424097"/>
                      <a:pt x="71968" y="410185"/>
                    </a:cubicBezTo>
                    <a:cubicBezTo>
                      <a:pt x="87425" y="399528"/>
                      <a:pt x="106380" y="407175"/>
                      <a:pt x="125173" y="400260"/>
                    </a:cubicBezTo>
                    <a:cubicBezTo>
                      <a:pt x="92550" y="341849"/>
                      <a:pt x="59115" y="284903"/>
                      <a:pt x="34139" y="223644"/>
                    </a:cubicBezTo>
                    <a:cubicBezTo>
                      <a:pt x="19252" y="187199"/>
                      <a:pt x="7374" y="150021"/>
                      <a:pt x="1598" y="111134"/>
                    </a:cubicBezTo>
                    <a:cubicBezTo>
                      <a:pt x="-6211" y="58662"/>
                      <a:pt x="14533" y="24413"/>
                      <a:pt x="65216" y="3749"/>
                    </a:cubicBezTo>
                    <a:cubicBezTo>
                      <a:pt x="96862" y="-8454"/>
                      <a:pt x="114760" y="11071"/>
                      <a:pt x="127369" y="34419"/>
                    </a:cubicBezTo>
                    <a:cubicBezTo>
                      <a:pt x="144128" y="65252"/>
                      <a:pt x="170811" y="79325"/>
                      <a:pt x="201318" y="93318"/>
                    </a:cubicBezTo>
                    <a:cubicBezTo>
                      <a:pt x="299348" y="138143"/>
                      <a:pt x="403479" y="168162"/>
                      <a:pt x="496058" y="227224"/>
                    </a:cubicBezTo>
                    <a:cubicBezTo>
                      <a:pt x="542754" y="257080"/>
                      <a:pt x="598969" y="274001"/>
                      <a:pt x="649814" y="299302"/>
                    </a:cubicBezTo>
                    <a:cubicBezTo>
                      <a:pt x="662261" y="305485"/>
                      <a:pt x="675765" y="306054"/>
                      <a:pt x="689432" y="306380"/>
                    </a:cubicBezTo>
                    <a:cubicBezTo>
                      <a:pt x="782662" y="308332"/>
                      <a:pt x="875729" y="307763"/>
                      <a:pt x="968552" y="297512"/>
                    </a:cubicBezTo>
                    <a:cubicBezTo>
                      <a:pt x="1015655" y="292306"/>
                      <a:pt x="1059097" y="269934"/>
                      <a:pt x="1106607" y="265785"/>
                    </a:cubicBezTo>
                    <a:cubicBezTo>
                      <a:pt x="1200325" y="239996"/>
                      <a:pt x="1293962" y="250491"/>
                      <a:pt x="1388167" y="263426"/>
                    </a:cubicBezTo>
                    <a:cubicBezTo>
                      <a:pt x="1489451" y="277256"/>
                      <a:pt x="1590247" y="264809"/>
                      <a:pt x="1690473" y="249921"/>
                    </a:cubicBezTo>
                    <a:cubicBezTo>
                      <a:pt x="1842845" y="227224"/>
                      <a:pt x="1995462" y="205503"/>
                      <a:pt x="2141571" y="153193"/>
                    </a:cubicBezTo>
                    <a:cubicBezTo>
                      <a:pt x="2177204" y="140421"/>
                      <a:pt x="2212348" y="126184"/>
                      <a:pt x="2248224" y="114144"/>
                    </a:cubicBezTo>
                    <a:cubicBezTo>
                      <a:pt x="2264738" y="108612"/>
                      <a:pt x="2281335" y="100884"/>
                      <a:pt x="2298744" y="111866"/>
                    </a:cubicBezTo>
                    <a:cubicBezTo>
                      <a:pt x="2309482" y="127893"/>
                      <a:pt x="2316641" y="144977"/>
                      <a:pt x="2316072" y="164908"/>
                    </a:cubicBezTo>
                    <a:cubicBezTo>
                      <a:pt x="2312737" y="274164"/>
                      <a:pt x="2325509" y="383339"/>
                      <a:pt x="2317211" y="492758"/>
                    </a:cubicBezTo>
                    <a:cubicBezTo>
                      <a:pt x="2313794" y="537257"/>
                      <a:pt x="2336817" y="578747"/>
                      <a:pt x="2342267" y="623247"/>
                    </a:cubicBezTo>
                    <a:cubicBezTo>
                      <a:pt x="2365778" y="815645"/>
                      <a:pt x="2297930" y="921078"/>
                      <a:pt x="2111634" y="973143"/>
                    </a:cubicBezTo>
                    <a:cubicBezTo>
                      <a:pt x="1991476" y="1006742"/>
                      <a:pt x="1867251" y="1014796"/>
                      <a:pt x="1744328" y="1031229"/>
                    </a:cubicBezTo>
                    <a:cubicBezTo>
                      <a:pt x="1695679" y="1037737"/>
                      <a:pt x="1650203" y="1038225"/>
                      <a:pt x="1609608" y="1006335"/>
                    </a:cubicBezTo>
                    <a:cubicBezTo>
                      <a:pt x="1587480" y="1008450"/>
                      <a:pt x="1575685" y="992830"/>
                      <a:pt x="1562668" y="979082"/>
                    </a:cubicBezTo>
                    <a:cubicBezTo>
                      <a:pt x="1535659" y="950690"/>
                      <a:pt x="1509789" y="921159"/>
                      <a:pt x="1476760" y="899031"/>
                    </a:cubicBezTo>
                    <a:cubicBezTo>
                      <a:pt x="1455202" y="884632"/>
                      <a:pt x="1436653" y="885039"/>
                      <a:pt x="1413793" y="900089"/>
                    </a:cubicBezTo>
                    <a:cubicBezTo>
                      <a:pt x="1332441" y="953700"/>
                      <a:pt x="1246777" y="998444"/>
                      <a:pt x="1154768" y="1032856"/>
                    </a:cubicBezTo>
                    <a:cubicBezTo>
                      <a:pt x="1072683" y="1063526"/>
                      <a:pt x="991819" y="1097938"/>
                      <a:pt x="909816" y="1129258"/>
                    </a:cubicBezTo>
                    <a:cubicBezTo>
                      <a:pt x="875078" y="1142519"/>
                      <a:pt x="840910" y="1153827"/>
                      <a:pt x="803651" y="1151061"/>
                    </a:cubicBezTo>
                    <a:cubicBezTo>
                      <a:pt x="720102" y="1144878"/>
                      <a:pt x="636472" y="1139346"/>
                      <a:pt x="556015" y="1112500"/>
                    </a:cubicBezTo>
                    <a:cubicBezTo>
                      <a:pt x="538930" y="1106561"/>
                      <a:pt x="523067" y="1100134"/>
                      <a:pt x="510620" y="1086955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4" name="Freeform: Shape 12">
                <a:extLst>
                  <a:ext uri="{FF2B5EF4-FFF2-40B4-BE49-F238E27FC236}">
                    <a16:creationId xmlns:a16="http://schemas.microsoft.com/office/drawing/2014/main" xmlns="" id="{3AD23836-F743-40D1-8F04-5DC7A4E9F1A8}"/>
                  </a:ext>
                </a:extLst>
              </p:cNvPr>
              <p:cNvSpPr/>
              <p:nvPr/>
            </p:nvSpPr>
            <p:spPr>
              <a:xfrm>
                <a:off x="3315602" y="3582958"/>
                <a:ext cx="598338" cy="931329"/>
              </a:xfrm>
              <a:custGeom>
                <a:avLst/>
                <a:gdLst>
                  <a:gd name="connsiteX0" fmla="*/ 990909 w 990908"/>
                  <a:gd name="connsiteY0" fmla="*/ 100487 h 1542375"/>
                  <a:gd name="connsiteX1" fmla="*/ 878236 w 990908"/>
                  <a:gd name="connsiteY1" fmla="*/ 93247 h 1542375"/>
                  <a:gd name="connsiteX2" fmla="*/ 825926 w 990908"/>
                  <a:gd name="connsiteY2" fmla="*/ 110086 h 1542375"/>
                  <a:gd name="connsiteX3" fmla="*/ 683234 w 990908"/>
                  <a:gd name="connsiteY3" fmla="*/ 348123 h 1542375"/>
                  <a:gd name="connsiteX4" fmla="*/ 719273 w 990908"/>
                  <a:gd name="connsiteY4" fmla="*/ 512211 h 1542375"/>
                  <a:gd name="connsiteX5" fmla="*/ 842929 w 990908"/>
                  <a:gd name="connsiteY5" fmla="*/ 783765 h 1542375"/>
                  <a:gd name="connsiteX6" fmla="*/ 969757 w 990908"/>
                  <a:gd name="connsiteY6" fmla="*/ 1096972 h 1542375"/>
                  <a:gd name="connsiteX7" fmla="*/ 977323 w 990908"/>
                  <a:gd name="connsiteY7" fmla="*/ 1157660 h 1542375"/>
                  <a:gd name="connsiteX8" fmla="*/ 943074 w 990908"/>
                  <a:gd name="connsiteY8" fmla="*/ 1265778 h 1542375"/>
                  <a:gd name="connsiteX9" fmla="*/ 901584 w 990908"/>
                  <a:gd name="connsiteY9" fmla="*/ 1307999 h 1542375"/>
                  <a:gd name="connsiteX10" fmla="*/ 89525 w 990908"/>
                  <a:gd name="connsiteY10" fmla="*/ 1542376 h 1542375"/>
                  <a:gd name="connsiteX11" fmla="*/ 113524 w 990908"/>
                  <a:gd name="connsiteY11" fmla="*/ 1491286 h 1542375"/>
                  <a:gd name="connsiteX12" fmla="*/ 105226 w 990908"/>
                  <a:gd name="connsiteY12" fmla="*/ 1443776 h 1542375"/>
                  <a:gd name="connsiteX13" fmla="*/ 116615 w 990908"/>
                  <a:gd name="connsiteY13" fmla="*/ 1355916 h 1542375"/>
                  <a:gd name="connsiteX14" fmla="*/ 135489 w 990908"/>
                  <a:gd name="connsiteY14" fmla="*/ 1249995 h 1542375"/>
                  <a:gd name="connsiteX15" fmla="*/ 146553 w 990908"/>
                  <a:gd name="connsiteY15" fmla="*/ 1036120 h 1542375"/>
                  <a:gd name="connsiteX16" fmla="*/ 18586 w 990908"/>
                  <a:gd name="connsiteY16" fmla="*/ 813296 h 1542375"/>
                  <a:gd name="connsiteX17" fmla="*/ 12647 w 990908"/>
                  <a:gd name="connsiteY17" fmla="*/ 646931 h 1542375"/>
                  <a:gd name="connsiteX18" fmla="*/ 112629 w 990908"/>
                  <a:gd name="connsiteY18" fmla="*/ 193310 h 1542375"/>
                  <a:gd name="connsiteX19" fmla="*/ 219282 w 990908"/>
                  <a:gd name="connsiteY19" fmla="*/ 44272 h 1542375"/>
                  <a:gd name="connsiteX20" fmla="*/ 313244 w 990908"/>
                  <a:gd name="connsiteY20" fmla="*/ 4491 h 1542375"/>
                  <a:gd name="connsiteX21" fmla="*/ 244013 w 990908"/>
                  <a:gd name="connsiteY21" fmla="*/ 155563 h 1542375"/>
                  <a:gd name="connsiteX22" fmla="*/ 146390 w 990908"/>
                  <a:gd name="connsiteY22" fmla="*/ 455427 h 1542375"/>
                  <a:gd name="connsiteX23" fmla="*/ 249138 w 990908"/>
                  <a:gd name="connsiteY23" fmla="*/ 544020 h 1542375"/>
                  <a:gd name="connsiteX24" fmla="*/ 514591 w 990908"/>
                  <a:gd name="connsiteY24" fmla="*/ 420934 h 1542375"/>
                  <a:gd name="connsiteX25" fmla="*/ 673797 w 990908"/>
                  <a:gd name="connsiteY25" fmla="*/ 169148 h 1542375"/>
                  <a:gd name="connsiteX26" fmla="*/ 873029 w 990908"/>
                  <a:gd name="connsiteY26" fmla="*/ 5549 h 1542375"/>
                  <a:gd name="connsiteX27" fmla="*/ 990909 w 990908"/>
                  <a:gd name="connsiteY27" fmla="*/ 100487 h 1542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990908" h="1542375">
                    <a:moveTo>
                      <a:pt x="990909" y="100487"/>
                    </a:moveTo>
                    <a:cubicBezTo>
                      <a:pt x="953324" y="98047"/>
                      <a:pt x="915820" y="95606"/>
                      <a:pt x="878236" y="93247"/>
                    </a:cubicBezTo>
                    <a:cubicBezTo>
                      <a:pt x="858630" y="92026"/>
                      <a:pt x="838780" y="94874"/>
                      <a:pt x="825926" y="110086"/>
                    </a:cubicBezTo>
                    <a:cubicBezTo>
                      <a:pt x="765319" y="181514"/>
                      <a:pt x="711951" y="257660"/>
                      <a:pt x="683234" y="348123"/>
                    </a:cubicBezTo>
                    <a:cubicBezTo>
                      <a:pt x="663872" y="409138"/>
                      <a:pt x="685349" y="464295"/>
                      <a:pt x="719273" y="512211"/>
                    </a:cubicBezTo>
                    <a:cubicBezTo>
                      <a:pt x="778172" y="595272"/>
                      <a:pt x="825113" y="680773"/>
                      <a:pt x="842929" y="783765"/>
                    </a:cubicBezTo>
                    <a:cubicBezTo>
                      <a:pt x="862290" y="896031"/>
                      <a:pt x="903943" y="1002196"/>
                      <a:pt x="969757" y="1096972"/>
                    </a:cubicBezTo>
                    <a:cubicBezTo>
                      <a:pt x="983587" y="1116903"/>
                      <a:pt x="985458" y="1135207"/>
                      <a:pt x="977323" y="1157660"/>
                    </a:cubicBezTo>
                    <a:cubicBezTo>
                      <a:pt x="964469" y="1193211"/>
                      <a:pt x="953080" y="1229332"/>
                      <a:pt x="943074" y="1265778"/>
                    </a:cubicBezTo>
                    <a:cubicBezTo>
                      <a:pt x="936891" y="1288394"/>
                      <a:pt x="917366" y="1297668"/>
                      <a:pt x="901584" y="1307999"/>
                    </a:cubicBezTo>
                    <a:cubicBezTo>
                      <a:pt x="691370" y="1436862"/>
                      <a:pt x="204638" y="1535217"/>
                      <a:pt x="89525" y="1542376"/>
                    </a:cubicBezTo>
                    <a:cubicBezTo>
                      <a:pt x="110026" y="1528464"/>
                      <a:pt x="117591" y="1520410"/>
                      <a:pt x="113524" y="1491286"/>
                    </a:cubicBezTo>
                    <a:cubicBezTo>
                      <a:pt x="110839" y="1475423"/>
                      <a:pt x="109700" y="1459152"/>
                      <a:pt x="105226" y="1443776"/>
                    </a:cubicBezTo>
                    <a:cubicBezTo>
                      <a:pt x="96196" y="1412537"/>
                      <a:pt x="94569" y="1383820"/>
                      <a:pt x="116615" y="1355916"/>
                    </a:cubicBezTo>
                    <a:cubicBezTo>
                      <a:pt x="141021" y="1324921"/>
                      <a:pt x="133455" y="1284895"/>
                      <a:pt x="135489" y="1249995"/>
                    </a:cubicBezTo>
                    <a:cubicBezTo>
                      <a:pt x="139638" y="1178812"/>
                      <a:pt x="151759" y="1107791"/>
                      <a:pt x="146553" y="1036120"/>
                    </a:cubicBezTo>
                    <a:cubicBezTo>
                      <a:pt x="142729" y="984136"/>
                      <a:pt x="34042" y="848603"/>
                      <a:pt x="18586" y="813296"/>
                    </a:cubicBezTo>
                    <a:cubicBezTo>
                      <a:pt x="-5576" y="758139"/>
                      <a:pt x="-4681" y="702332"/>
                      <a:pt x="12647" y="646931"/>
                    </a:cubicBezTo>
                    <a:cubicBezTo>
                      <a:pt x="59180" y="498625"/>
                      <a:pt x="75532" y="343730"/>
                      <a:pt x="112629" y="193310"/>
                    </a:cubicBezTo>
                    <a:cubicBezTo>
                      <a:pt x="128818" y="127496"/>
                      <a:pt x="159325" y="76651"/>
                      <a:pt x="219282" y="44272"/>
                    </a:cubicBezTo>
                    <a:cubicBezTo>
                      <a:pt x="226197" y="40530"/>
                      <a:pt x="296973" y="-16091"/>
                      <a:pt x="313244" y="4491"/>
                    </a:cubicBezTo>
                    <a:cubicBezTo>
                      <a:pt x="323331" y="17264"/>
                      <a:pt x="267849" y="82915"/>
                      <a:pt x="244013" y="155563"/>
                    </a:cubicBezTo>
                    <a:cubicBezTo>
                      <a:pt x="161603" y="301020"/>
                      <a:pt x="146716" y="447373"/>
                      <a:pt x="146390" y="455427"/>
                    </a:cubicBezTo>
                    <a:cubicBezTo>
                      <a:pt x="143868" y="524577"/>
                      <a:pt x="179988" y="545647"/>
                      <a:pt x="249138" y="544020"/>
                    </a:cubicBezTo>
                    <a:cubicBezTo>
                      <a:pt x="356930" y="541498"/>
                      <a:pt x="447231" y="506354"/>
                      <a:pt x="514591" y="420934"/>
                    </a:cubicBezTo>
                    <a:cubicBezTo>
                      <a:pt x="574547" y="344869"/>
                      <a:pt x="628321" y="253836"/>
                      <a:pt x="673797" y="169148"/>
                    </a:cubicBezTo>
                    <a:cubicBezTo>
                      <a:pt x="730174" y="62984"/>
                      <a:pt x="751570" y="2946"/>
                      <a:pt x="873029" y="5549"/>
                    </a:cubicBezTo>
                    <a:cubicBezTo>
                      <a:pt x="905651" y="13765"/>
                      <a:pt x="978136" y="68190"/>
                      <a:pt x="990909" y="100487"/>
                    </a:cubicBezTo>
                    <a:close/>
                  </a:path>
                </a:pathLst>
              </a:custGeom>
              <a:solidFill>
                <a:srgbClr val="FFFFFC"/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13">
                <a:extLst>
                  <a:ext uri="{FF2B5EF4-FFF2-40B4-BE49-F238E27FC236}">
                    <a16:creationId xmlns:a16="http://schemas.microsoft.com/office/drawing/2014/main" xmlns="" id="{5C59A75A-D84E-4807-88FC-34401F69C3A1}"/>
                  </a:ext>
                </a:extLst>
              </p:cNvPr>
              <p:cNvSpPr/>
              <p:nvPr/>
            </p:nvSpPr>
            <p:spPr>
              <a:xfrm>
                <a:off x="2356980" y="4095430"/>
                <a:ext cx="806364" cy="570646"/>
              </a:xfrm>
              <a:custGeom>
                <a:avLst/>
                <a:gdLst>
                  <a:gd name="connsiteX0" fmla="*/ 1130494 w 1335420"/>
                  <a:gd name="connsiteY0" fmla="*/ 889890 h 945047"/>
                  <a:gd name="connsiteX1" fmla="*/ 1166451 w 1335420"/>
                  <a:gd name="connsiteY1" fmla="*/ 879070 h 945047"/>
                  <a:gd name="connsiteX2" fmla="*/ 1261145 w 1335420"/>
                  <a:gd name="connsiteY2" fmla="*/ 845635 h 945047"/>
                  <a:gd name="connsiteX3" fmla="*/ 1287178 w 1335420"/>
                  <a:gd name="connsiteY3" fmla="*/ 877850 h 945047"/>
                  <a:gd name="connsiteX4" fmla="*/ 1335420 w 1335420"/>
                  <a:gd name="connsiteY4" fmla="*/ 901930 h 945047"/>
                  <a:gd name="connsiteX5" fmla="*/ 922394 w 1335420"/>
                  <a:gd name="connsiteY5" fmla="*/ 945047 h 945047"/>
                  <a:gd name="connsiteX6" fmla="*/ 852513 w 1335420"/>
                  <a:gd name="connsiteY6" fmla="*/ 927557 h 945047"/>
                  <a:gd name="connsiteX7" fmla="*/ 401902 w 1335420"/>
                  <a:gd name="connsiteY7" fmla="*/ 721817 h 945047"/>
                  <a:gd name="connsiteX8" fmla="*/ 352847 w 1335420"/>
                  <a:gd name="connsiteY8" fmla="*/ 676991 h 945047"/>
                  <a:gd name="connsiteX9" fmla="*/ 12794 w 1335420"/>
                  <a:gd name="connsiteY9" fmla="*/ 59446 h 945047"/>
                  <a:gd name="connsiteX10" fmla="*/ 59165 w 1335420"/>
                  <a:gd name="connsiteY10" fmla="*/ 1442 h 945047"/>
                  <a:gd name="connsiteX11" fmla="*/ 658406 w 1335420"/>
                  <a:gd name="connsiteY11" fmla="*/ 155930 h 945047"/>
                  <a:gd name="connsiteX12" fmla="*/ 692249 w 1335420"/>
                  <a:gd name="connsiteY12" fmla="*/ 180417 h 945047"/>
                  <a:gd name="connsiteX13" fmla="*/ 811267 w 1335420"/>
                  <a:gd name="connsiteY13" fmla="*/ 499155 h 945047"/>
                  <a:gd name="connsiteX14" fmla="*/ 881067 w 1335420"/>
                  <a:gd name="connsiteY14" fmla="*/ 675771 h 945047"/>
                  <a:gd name="connsiteX15" fmla="*/ 930367 w 1335420"/>
                  <a:gd name="connsiteY15" fmla="*/ 708149 h 945047"/>
                  <a:gd name="connsiteX16" fmla="*/ 1058822 w 1335420"/>
                  <a:gd name="connsiteY16" fmla="*/ 709614 h 945047"/>
                  <a:gd name="connsiteX17" fmla="*/ 1050199 w 1335420"/>
                  <a:gd name="connsiteY17" fmla="*/ 750452 h 945047"/>
                  <a:gd name="connsiteX18" fmla="*/ 1054429 w 1335420"/>
                  <a:gd name="connsiteY18" fmla="*/ 885253 h 945047"/>
                  <a:gd name="connsiteX19" fmla="*/ 1086645 w 1335420"/>
                  <a:gd name="connsiteY19" fmla="*/ 895016 h 945047"/>
                  <a:gd name="connsiteX20" fmla="*/ 1130494 w 1335420"/>
                  <a:gd name="connsiteY20" fmla="*/ 889890 h 945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335420" h="945047">
                    <a:moveTo>
                      <a:pt x="1130494" y="889890"/>
                    </a:moveTo>
                    <a:cubicBezTo>
                      <a:pt x="1142452" y="886311"/>
                      <a:pt x="1154411" y="882650"/>
                      <a:pt x="1166451" y="879070"/>
                    </a:cubicBezTo>
                    <a:cubicBezTo>
                      <a:pt x="1195331" y="860278"/>
                      <a:pt x="1218842" y="826354"/>
                      <a:pt x="1261145" y="845635"/>
                    </a:cubicBezTo>
                    <a:cubicBezTo>
                      <a:pt x="1262366" y="862881"/>
                      <a:pt x="1263911" y="887694"/>
                      <a:pt x="1287178" y="877850"/>
                    </a:cubicBezTo>
                    <a:cubicBezTo>
                      <a:pt x="1318092" y="864834"/>
                      <a:pt x="1323787" y="885497"/>
                      <a:pt x="1335420" y="901930"/>
                    </a:cubicBezTo>
                    <a:cubicBezTo>
                      <a:pt x="1201026" y="948301"/>
                      <a:pt x="1061507" y="944559"/>
                      <a:pt x="922394" y="945047"/>
                    </a:cubicBezTo>
                    <a:cubicBezTo>
                      <a:pt x="897256" y="945128"/>
                      <a:pt x="874803" y="938865"/>
                      <a:pt x="852513" y="927557"/>
                    </a:cubicBezTo>
                    <a:cubicBezTo>
                      <a:pt x="705102" y="852956"/>
                      <a:pt x="558831" y="775672"/>
                      <a:pt x="401902" y="721817"/>
                    </a:cubicBezTo>
                    <a:cubicBezTo>
                      <a:pt x="379367" y="714088"/>
                      <a:pt x="362853" y="700339"/>
                      <a:pt x="352847" y="676991"/>
                    </a:cubicBezTo>
                    <a:cubicBezTo>
                      <a:pt x="342271" y="652423"/>
                      <a:pt x="14584" y="64571"/>
                      <a:pt x="12794" y="59446"/>
                    </a:cubicBezTo>
                    <a:cubicBezTo>
                      <a:pt x="-8846" y="-2463"/>
                      <a:pt x="-8846" y="-2545"/>
                      <a:pt x="59165" y="1442"/>
                    </a:cubicBezTo>
                    <a:cubicBezTo>
                      <a:pt x="93333" y="3394"/>
                      <a:pt x="587467" y="150072"/>
                      <a:pt x="658406" y="155930"/>
                    </a:cubicBezTo>
                    <a:cubicBezTo>
                      <a:pt x="675165" y="157313"/>
                      <a:pt x="687937" y="164879"/>
                      <a:pt x="692249" y="180417"/>
                    </a:cubicBezTo>
                    <a:cubicBezTo>
                      <a:pt x="722918" y="290161"/>
                      <a:pt x="785722" y="388109"/>
                      <a:pt x="811267" y="499155"/>
                    </a:cubicBezTo>
                    <a:cubicBezTo>
                      <a:pt x="825829" y="562285"/>
                      <a:pt x="855035" y="618092"/>
                      <a:pt x="881067" y="675771"/>
                    </a:cubicBezTo>
                    <a:cubicBezTo>
                      <a:pt x="890260" y="696109"/>
                      <a:pt x="904334" y="715959"/>
                      <a:pt x="930367" y="708149"/>
                    </a:cubicBezTo>
                    <a:cubicBezTo>
                      <a:pt x="973809" y="694970"/>
                      <a:pt x="1016031" y="710671"/>
                      <a:pt x="1058822" y="709614"/>
                    </a:cubicBezTo>
                    <a:cubicBezTo>
                      <a:pt x="1055975" y="723199"/>
                      <a:pt x="1053046" y="736785"/>
                      <a:pt x="1050199" y="750452"/>
                    </a:cubicBezTo>
                    <a:cubicBezTo>
                      <a:pt x="1021319" y="771035"/>
                      <a:pt x="1021807" y="841567"/>
                      <a:pt x="1054429" y="885253"/>
                    </a:cubicBezTo>
                    <a:cubicBezTo>
                      <a:pt x="1062890" y="896643"/>
                      <a:pt x="1074198" y="899409"/>
                      <a:pt x="1086645" y="895016"/>
                    </a:cubicBezTo>
                    <a:cubicBezTo>
                      <a:pt x="1101044" y="889890"/>
                      <a:pt x="1116176" y="894039"/>
                      <a:pt x="1130494" y="889890"/>
                    </a:cubicBezTo>
                    <a:close/>
                  </a:path>
                </a:pathLst>
              </a:custGeom>
              <a:solidFill>
                <a:srgbClr val="B7B6BA"/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6" name="Freeform: Shape 14">
                <a:extLst>
                  <a:ext uri="{FF2B5EF4-FFF2-40B4-BE49-F238E27FC236}">
                    <a16:creationId xmlns:a16="http://schemas.microsoft.com/office/drawing/2014/main" xmlns="" id="{262B81CC-7643-4A43-B372-A2F4F276C1DF}"/>
                  </a:ext>
                </a:extLst>
              </p:cNvPr>
              <p:cNvSpPr/>
              <p:nvPr/>
            </p:nvSpPr>
            <p:spPr>
              <a:xfrm>
                <a:off x="3251913" y="2904435"/>
                <a:ext cx="430936" cy="513676"/>
              </a:xfrm>
              <a:custGeom>
                <a:avLst/>
                <a:gdLst>
                  <a:gd name="connsiteX0" fmla="*/ 641707 w 713674"/>
                  <a:gd name="connsiteY0" fmla="*/ 850701 h 850700"/>
                  <a:gd name="connsiteX1" fmla="*/ 638860 w 713674"/>
                  <a:gd name="connsiteY1" fmla="*/ 728265 h 850700"/>
                  <a:gd name="connsiteX2" fmla="*/ 587771 w 713674"/>
                  <a:gd name="connsiteY2" fmla="*/ 579391 h 850700"/>
                  <a:gd name="connsiteX3" fmla="*/ 517482 w 713674"/>
                  <a:gd name="connsiteY3" fmla="*/ 560924 h 850700"/>
                  <a:gd name="connsiteX4" fmla="*/ 463708 w 713674"/>
                  <a:gd name="connsiteY4" fmla="*/ 631131 h 850700"/>
                  <a:gd name="connsiteX5" fmla="*/ 463220 w 713674"/>
                  <a:gd name="connsiteY5" fmla="*/ 696945 h 850700"/>
                  <a:gd name="connsiteX6" fmla="*/ 373326 w 713674"/>
                  <a:gd name="connsiteY6" fmla="*/ 644228 h 850700"/>
                  <a:gd name="connsiteX7" fmla="*/ 154325 w 713674"/>
                  <a:gd name="connsiteY7" fmla="*/ 550022 h 850700"/>
                  <a:gd name="connsiteX8" fmla="*/ 57435 w 713674"/>
                  <a:gd name="connsiteY8" fmla="*/ 522444 h 850700"/>
                  <a:gd name="connsiteX9" fmla="*/ 0 w 713674"/>
                  <a:gd name="connsiteY9" fmla="*/ 534322 h 850700"/>
                  <a:gd name="connsiteX10" fmla="*/ 118286 w 713674"/>
                  <a:gd name="connsiteY10" fmla="*/ 343794 h 850700"/>
                  <a:gd name="connsiteX11" fmla="*/ 325653 w 713674"/>
                  <a:gd name="connsiteY11" fmla="*/ 194757 h 850700"/>
                  <a:gd name="connsiteX12" fmla="*/ 340704 w 713674"/>
                  <a:gd name="connsiteY12" fmla="*/ 163355 h 850700"/>
                  <a:gd name="connsiteX13" fmla="*/ 567107 w 713674"/>
                  <a:gd name="connsiteY13" fmla="*/ 19931 h 850700"/>
                  <a:gd name="connsiteX14" fmla="*/ 708253 w 713674"/>
                  <a:gd name="connsiteY14" fmla="*/ 225752 h 850700"/>
                  <a:gd name="connsiteX15" fmla="*/ 657896 w 713674"/>
                  <a:gd name="connsiteY15" fmla="*/ 344201 h 850700"/>
                  <a:gd name="connsiteX16" fmla="*/ 652201 w 713674"/>
                  <a:gd name="connsiteY16" fmla="*/ 380159 h 850700"/>
                  <a:gd name="connsiteX17" fmla="*/ 713297 w 713674"/>
                  <a:gd name="connsiteY17" fmla="*/ 667577 h 850700"/>
                  <a:gd name="connsiteX18" fmla="*/ 653666 w 713674"/>
                  <a:gd name="connsiteY18" fmla="*/ 821007 h 850700"/>
                  <a:gd name="connsiteX19" fmla="*/ 641707 w 713674"/>
                  <a:gd name="connsiteY19" fmla="*/ 850701 h 850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3674" h="850700">
                    <a:moveTo>
                      <a:pt x="641707" y="850701"/>
                    </a:moveTo>
                    <a:cubicBezTo>
                      <a:pt x="612908" y="810757"/>
                      <a:pt x="636745" y="768779"/>
                      <a:pt x="638860" y="728265"/>
                    </a:cubicBezTo>
                    <a:cubicBezTo>
                      <a:pt x="641870" y="670668"/>
                      <a:pt x="616895" y="623240"/>
                      <a:pt x="587771" y="579391"/>
                    </a:cubicBezTo>
                    <a:cubicBezTo>
                      <a:pt x="576056" y="561656"/>
                      <a:pt x="545061" y="550267"/>
                      <a:pt x="517482" y="560924"/>
                    </a:cubicBezTo>
                    <a:cubicBezTo>
                      <a:pt x="485511" y="573208"/>
                      <a:pt x="468427" y="598590"/>
                      <a:pt x="463708" y="631131"/>
                    </a:cubicBezTo>
                    <a:cubicBezTo>
                      <a:pt x="460861" y="650737"/>
                      <a:pt x="463220" y="671156"/>
                      <a:pt x="463220" y="696945"/>
                    </a:cubicBezTo>
                    <a:cubicBezTo>
                      <a:pt x="430273" y="678071"/>
                      <a:pt x="397569" y="665868"/>
                      <a:pt x="373326" y="644228"/>
                    </a:cubicBezTo>
                    <a:cubicBezTo>
                      <a:pt x="310196" y="587770"/>
                      <a:pt x="231447" y="571744"/>
                      <a:pt x="154325" y="550022"/>
                    </a:cubicBezTo>
                    <a:cubicBezTo>
                      <a:pt x="122028" y="540911"/>
                      <a:pt x="88755" y="534159"/>
                      <a:pt x="57435" y="522444"/>
                    </a:cubicBezTo>
                    <a:cubicBezTo>
                      <a:pt x="33924" y="513658"/>
                      <a:pt x="16352" y="516912"/>
                      <a:pt x="0" y="534322"/>
                    </a:cubicBezTo>
                    <a:cubicBezTo>
                      <a:pt x="23592" y="461023"/>
                      <a:pt x="69963" y="400660"/>
                      <a:pt x="118286" y="343794"/>
                    </a:cubicBezTo>
                    <a:cubicBezTo>
                      <a:pt x="174257" y="277899"/>
                      <a:pt x="241860" y="223393"/>
                      <a:pt x="325653" y="194757"/>
                    </a:cubicBezTo>
                    <a:cubicBezTo>
                      <a:pt x="344934" y="188167"/>
                      <a:pt x="342331" y="176127"/>
                      <a:pt x="340704" y="163355"/>
                    </a:cubicBezTo>
                    <a:cubicBezTo>
                      <a:pt x="326304" y="48567"/>
                      <a:pt x="438001" y="-41572"/>
                      <a:pt x="567107" y="19931"/>
                    </a:cubicBezTo>
                    <a:cubicBezTo>
                      <a:pt x="652527" y="60607"/>
                      <a:pt x="703698" y="127885"/>
                      <a:pt x="708253" y="225752"/>
                    </a:cubicBezTo>
                    <a:cubicBezTo>
                      <a:pt x="710531" y="273425"/>
                      <a:pt x="694911" y="314182"/>
                      <a:pt x="657896" y="344201"/>
                    </a:cubicBezTo>
                    <a:cubicBezTo>
                      <a:pt x="642765" y="356485"/>
                      <a:pt x="641707" y="365190"/>
                      <a:pt x="652201" y="380159"/>
                    </a:cubicBezTo>
                    <a:cubicBezTo>
                      <a:pt x="713460" y="467043"/>
                      <a:pt x="715006" y="567757"/>
                      <a:pt x="713297" y="667577"/>
                    </a:cubicBezTo>
                    <a:cubicBezTo>
                      <a:pt x="712321" y="724116"/>
                      <a:pt x="670343" y="768453"/>
                      <a:pt x="653666" y="821007"/>
                    </a:cubicBezTo>
                    <a:cubicBezTo>
                      <a:pt x="650493" y="831095"/>
                      <a:pt x="645775" y="840776"/>
                      <a:pt x="641707" y="850701"/>
                    </a:cubicBezTo>
                    <a:close/>
                  </a:path>
                </a:pathLst>
              </a:custGeom>
              <a:solidFill>
                <a:schemeClr val="tx1"/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" name="Freeform: Shape 15">
                <a:extLst>
                  <a:ext uri="{FF2B5EF4-FFF2-40B4-BE49-F238E27FC236}">
                    <a16:creationId xmlns:a16="http://schemas.microsoft.com/office/drawing/2014/main" xmlns="" id="{37B92258-ABB6-4104-BB07-989C43139145}"/>
                  </a:ext>
                </a:extLst>
              </p:cNvPr>
              <p:cNvSpPr/>
              <p:nvPr/>
            </p:nvSpPr>
            <p:spPr>
              <a:xfrm>
                <a:off x="2253056" y="4718065"/>
                <a:ext cx="1215341" cy="503594"/>
              </a:xfrm>
              <a:custGeom>
                <a:avLst/>
                <a:gdLst>
                  <a:gd name="connsiteX0" fmla="*/ 1114369 w 1215341"/>
                  <a:gd name="connsiteY0" fmla="*/ 276421 h 503594"/>
                  <a:gd name="connsiteX1" fmla="*/ 1139986 w 1215341"/>
                  <a:gd name="connsiteY1" fmla="*/ 287646 h 503594"/>
                  <a:gd name="connsiteX2" fmla="*/ 1215341 w 1215341"/>
                  <a:gd name="connsiteY2" fmla="*/ 360642 h 503594"/>
                  <a:gd name="connsiteX3" fmla="*/ 1126527 w 1215341"/>
                  <a:gd name="connsiteY3" fmla="*/ 410354 h 503594"/>
                  <a:gd name="connsiteX4" fmla="*/ 979453 w 1215341"/>
                  <a:gd name="connsiteY4" fmla="*/ 450389 h 503594"/>
                  <a:gd name="connsiteX5" fmla="*/ 836211 w 1215341"/>
                  <a:gd name="connsiteY5" fmla="*/ 478438 h 503594"/>
                  <a:gd name="connsiteX6" fmla="*/ 626261 w 1215341"/>
                  <a:gd name="connsiteY6" fmla="*/ 502557 h 503594"/>
                  <a:gd name="connsiteX7" fmla="*/ 557292 w 1215341"/>
                  <a:gd name="connsiteY7" fmla="*/ 440810 h 503594"/>
                  <a:gd name="connsiteX8" fmla="*/ 551692 w 1215341"/>
                  <a:gd name="connsiteY8" fmla="*/ 409470 h 503594"/>
                  <a:gd name="connsiteX9" fmla="*/ 646548 w 1215341"/>
                  <a:gd name="connsiteY9" fmla="*/ 431183 h 503594"/>
                  <a:gd name="connsiteX10" fmla="*/ 682801 w 1215341"/>
                  <a:gd name="connsiteY10" fmla="*/ 435947 h 503594"/>
                  <a:gd name="connsiteX11" fmla="*/ 842990 w 1215341"/>
                  <a:gd name="connsiteY11" fmla="*/ 406473 h 503594"/>
                  <a:gd name="connsiteX12" fmla="*/ 1065172 w 1215341"/>
                  <a:gd name="connsiteY12" fmla="*/ 306705 h 503594"/>
                  <a:gd name="connsiteX13" fmla="*/ 1089341 w 1215341"/>
                  <a:gd name="connsiteY13" fmla="*/ 290397 h 503594"/>
                  <a:gd name="connsiteX14" fmla="*/ 1114369 w 1215341"/>
                  <a:gd name="connsiteY14" fmla="*/ 276421 h 503594"/>
                  <a:gd name="connsiteX15" fmla="*/ 286871 w 1215341"/>
                  <a:gd name="connsiteY15" fmla="*/ 867 h 503594"/>
                  <a:gd name="connsiteX16" fmla="*/ 344836 w 1215341"/>
                  <a:gd name="connsiteY16" fmla="*/ 32453 h 503594"/>
                  <a:gd name="connsiteX17" fmla="*/ 442197 w 1215341"/>
                  <a:gd name="connsiteY17" fmla="*/ 95920 h 503594"/>
                  <a:gd name="connsiteX18" fmla="*/ 321699 w 1215341"/>
                  <a:gd name="connsiteY18" fmla="*/ 277133 h 503594"/>
                  <a:gd name="connsiteX19" fmla="*/ 94801 w 1215341"/>
                  <a:gd name="connsiteY19" fmla="*/ 245941 h 503594"/>
                  <a:gd name="connsiteX20" fmla="*/ 22591 w 1215341"/>
                  <a:gd name="connsiteY20" fmla="*/ 218334 h 503594"/>
                  <a:gd name="connsiteX21" fmla="*/ 1124 w 1215341"/>
                  <a:gd name="connsiteY21" fmla="*/ 155113 h 503594"/>
                  <a:gd name="connsiteX22" fmla="*/ 136605 w 1215341"/>
                  <a:gd name="connsiteY22" fmla="*/ 26951 h 503594"/>
                  <a:gd name="connsiteX23" fmla="*/ 221587 w 1215341"/>
                  <a:gd name="connsiteY23" fmla="*/ 6811 h 503594"/>
                  <a:gd name="connsiteX24" fmla="*/ 286871 w 1215341"/>
                  <a:gd name="connsiteY24" fmla="*/ 867 h 5035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215341" h="503594">
                    <a:moveTo>
                      <a:pt x="1114369" y="276421"/>
                    </a:moveTo>
                    <a:cubicBezTo>
                      <a:pt x="1122793" y="276974"/>
                      <a:pt x="1131316" y="281726"/>
                      <a:pt x="1139986" y="287646"/>
                    </a:cubicBezTo>
                    <a:cubicBezTo>
                      <a:pt x="1169214" y="307638"/>
                      <a:pt x="1189453" y="337112"/>
                      <a:pt x="1215341" y="360642"/>
                    </a:cubicBezTo>
                    <a:cubicBezTo>
                      <a:pt x="1190239" y="385203"/>
                      <a:pt x="1157130" y="396059"/>
                      <a:pt x="1126527" y="410354"/>
                    </a:cubicBezTo>
                    <a:cubicBezTo>
                      <a:pt x="1080155" y="432017"/>
                      <a:pt x="1032800" y="448965"/>
                      <a:pt x="979453" y="450389"/>
                    </a:cubicBezTo>
                    <a:cubicBezTo>
                      <a:pt x="931018" y="451666"/>
                      <a:pt x="882534" y="463063"/>
                      <a:pt x="836211" y="478438"/>
                    </a:cubicBezTo>
                    <a:cubicBezTo>
                      <a:pt x="767636" y="501183"/>
                      <a:pt x="697489" y="506095"/>
                      <a:pt x="626261" y="502557"/>
                    </a:cubicBezTo>
                    <a:cubicBezTo>
                      <a:pt x="584408" y="500445"/>
                      <a:pt x="564857" y="482123"/>
                      <a:pt x="557292" y="440810"/>
                    </a:cubicBezTo>
                    <a:cubicBezTo>
                      <a:pt x="555278" y="430347"/>
                      <a:pt x="553510" y="419884"/>
                      <a:pt x="551692" y="409470"/>
                    </a:cubicBezTo>
                    <a:cubicBezTo>
                      <a:pt x="584064" y="413351"/>
                      <a:pt x="613833" y="428628"/>
                      <a:pt x="646548" y="431183"/>
                    </a:cubicBezTo>
                    <a:cubicBezTo>
                      <a:pt x="658681" y="432116"/>
                      <a:pt x="670962" y="433245"/>
                      <a:pt x="682801" y="435947"/>
                    </a:cubicBezTo>
                    <a:cubicBezTo>
                      <a:pt x="740421" y="448916"/>
                      <a:pt x="792345" y="427203"/>
                      <a:pt x="842990" y="406473"/>
                    </a:cubicBezTo>
                    <a:cubicBezTo>
                      <a:pt x="918050" y="375722"/>
                      <a:pt x="995713" y="350179"/>
                      <a:pt x="1065172" y="306705"/>
                    </a:cubicBezTo>
                    <a:cubicBezTo>
                      <a:pt x="1073474" y="301498"/>
                      <a:pt x="1083741" y="297716"/>
                      <a:pt x="1089341" y="290397"/>
                    </a:cubicBezTo>
                    <a:cubicBezTo>
                      <a:pt x="1097618" y="279516"/>
                      <a:pt x="1105944" y="275869"/>
                      <a:pt x="1114369" y="276421"/>
                    </a:cubicBezTo>
                    <a:close/>
                    <a:moveTo>
                      <a:pt x="286871" y="867"/>
                    </a:moveTo>
                    <a:cubicBezTo>
                      <a:pt x="314331" y="-3407"/>
                      <a:pt x="330492" y="8284"/>
                      <a:pt x="344836" y="32453"/>
                    </a:cubicBezTo>
                    <a:cubicBezTo>
                      <a:pt x="364780" y="66004"/>
                      <a:pt x="400246" y="81723"/>
                      <a:pt x="442197" y="95920"/>
                    </a:cubicBezTo>
                    <a:cubicBezTo>
                      <a:pt x="376962" y="142341"/>
                      <a:pt x="333096" y="199520"/>
                      <a:pt x="321699" y="277133"/>
                    </a:cubicBezTo>
                    <a:cubicBezTo>
                      <a:pt x="245952" y="267604"/>
                      <a:pt x="171383" y="250411"/>
                      <a:pt x="94801" y="245941"/>
                    </a:cubicBezTo>
                    <a:cubicBezTo>
                      <a:pt x="69551" y="244467"/>
                      <a:pt x="44205" y="232825"/>
                      <a:pt x="22591" y="218334"/>
                    </a:cubicBezTo>
                    <a:cubicBezTo>
                      <a:pt x="682" y="203597"/>
                      <a:pt x="-2119" y="179183"/>
                      <a:pt x="1124" y="155113"/>
                    </a:cubicBezTo>
                    <a:cubicBezTo>
                      <a:pt x="10801" y="83050"/>
                      <a:pt x="89987" y="34860"/>
                      <a:pt x="136605" y="26951"/>
                    </a:cubicBezTo>
                    <a:cubicBezTo>
                      <a:pt x="165489" y="22039"/>
                      <a:pt x="194422" y="18747"/>
                      <a:pt x="221587" y="6811"/>
                    </a:cubicBezTo>
                    <a:cubicBezTo>
                      <a:pt x="242513" y="-2425"/>
                      <a:pt x="265158" y="4011"/>
                      <a:pt x="286871" y="867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" name="Freeform: Shape 16">
                <a:extLst>
                  <a:ext uri="{FF2B5EF4-FFF2-40B4-BE49-F238E27FC236}">
                    <a16:creationId xmlns:a16="http://schemas.microsoft.com/office/drawing/2014/main" xmlns="" id="{FECEA277-EA7E-432D-996F-0C9E82390E60}"/>
                  </a:ext>
                </a:extLst>
              </p:cNvPr>
              <p:cNvSpPr/>
              <p:nvPr/>
            </p:nvSpPr>
            <p:spPr>
              <a:xfrm>
                <a:off x="3061267" y="4586914"/>
                <a:ext cx="64459" cy="39322"/>
              </a:xfrm>
              <a:custGeom>
                <a:avLst/>
                <a:gdLst>
                  <a:gd name="connsiteX0" fmla="*/ 94694 w 106751"/>
                  <a:gd name="connsiteY0" fmla="*/ 31605 h 65122"/>
                  <a:gd name="connsiteX1" fmla="*/ 0 w 106751"/>
                  <a:gd name="connsiteY1" fmla="*/ 65123 h 65122"/>
                  <a:gd name="connsiteX2" fmla="*/ 34005 w 106751"/>
                  <a:gd name="connsiteY2" fmla="*/ 15986 h 65122"/>
                  <a:gd name="connsiteX3" fmla="*/ 103480 w 106751"/>
                  <a:gd name="connsiteY3" fmla="*/ 9803 h 65122"/>
                  <a:gd name="connsiteX4" fmla="*/ 94694 w 106751"/>
                  <a:gd name="connsiteY4" fmla="*/ 31605 h 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6751" h="65122">
                    <a:moveTo>
                      <a:pt x="94694" y="31605"/>
                    </a:moveTo>
                    <a:cubicBezTo>
                      <a:pt x="63129" y="42751"/>
                      <a:pt x="31564" y="53896"/>
                      <a:pt x="0" y="65123"/>
                    </a:cubicBezTo>
                    <a:cubicBezTo>
                      <a:pt x="11308" y="48689"/>
                      <a:pt x="22128" y="31931"/>
                      <a:pt x="34005" y="15986"/>
                    </a:cubicBezTo>
                    <a:cubicBezTo>
                      <a:pt x="47266" y="-1830"/>
                      <a:pt x="88999" y="-5979"/>
                      <a:pt x="103480" y="9803"/>
                    </a:cubicBezTo>
                    <a:cubicBezTo>
                      <a:pt x="113730" y="20786"/>
                      <a:pt x="96809" y="23877"/>
                      <a:pt x="94694" y="31605"/>
                    </a:cubicBezTo>
                    <a:close/>
                  </a:path>
                </a:pathLst>
              </a:custGeom>
              <a:solidFill>
                <a:srgbClr val="B7B6BA"/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xmlns="" id="{49EE3145-E717-4E68-B268-A30CCFF984F5}"/>
                </a:ext>
              </a:extLst>
            </p:cNvPr>
            <p:cNvGrpSpPr/>
            <p:nvPr/>
          </p:nvGrpSpPr>
          <p:grpSpPr>
            <a:xfrm>
              <a:off x="4013852" y="2845553"/>
              <a:ext cx="796594" cy="2449275"/>
              <a:chOff x="4013852" y="2845553"/>
              <a:chExt cx="796594" cy="2449275"/>
            </a:xfrm>
          </p:grpSpPr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xmlns="" id="{BBC5E968-EE23-4457-B16B-3A68933E8145}"/>
                  </a:ext>
                </a:extLst>
              </p:cNvPr>
              <p:cNvSpPr/>
              <p:nvPr/>
            </p:nvSpPr>
            <p:spPr>
              <a:xfrm rot="9690951">
                <a:off x="4764727" y="5195254"/>
                <a:ext cx="45719" cy="99574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: Shape 8">
                <a:extLst>
                  <a:ext uri="{FF2B5EF4-FFF2-40B4-BE49-F238E27FC236}">
                    <a16:creationId xmlns:a16="http://schemas.microsoft.com/office/drawing/2014/main" xmlns="" id="{7F47B9A9-A8F5-49A5-84C5-0A32DEE386A5}"/>
                  </a:ext>
                </a:extLst>
              </p:cNvPr>
              <p:cNvSpPr/>
              <p:nvPr/>
            </p:nvSpPr>
            <p:spPr>
              <a:xfrm>
                <a:off x="4013852" y="2845553"/>
                <a:ext cx="753551" cy="2225963"/>
              </a:xfrm>
              <a:custGeom>
                <a:avLst/>
                <a:gdLst>
                  <a:gd name="connsiteX0" fmla="*/ 1247953 w 1247957"/>
                  <a:gd name="connsiteY0" fmla="*/ 3621208 h 3686420"/>
                  <a:gd name="connsiteX1" fmla="*/ 1086387 w 1247957"/>
                  <a:gd name="connsiteY1" fmla="*/ 3678155 h 3686420"/>
                  <a:gd name="connsiteX2" fmla="*/ 25878 w 1247957"/>
                  <a:gd name="connsiteY2" fmla="*/ 260544 h 3686420"/>
                  <a:gd name="connsiteX3" fmla="*/ 3344 w 1247957"/>
                  <a:gd name="connsiteY3" fmla="*/ 64729 h 3686420"/>
                  <a:gd name="connsiteX4" fmla="*/ 44263 w 1247957"/>
                  <a:gd name="connsiteY4" fmla="*/ 4203 h 3686420"/>
                  <a:gd name="connsiteX5" fmla="*/ 118782 w 1247957"/>
                  <a:gd name="connsiteY5" fmla="*/ 23728 h 3686420"/>
                  <a:gd name="connsiteX6" fmla="*/ 200867 w 1247957"/>
                  <a:gd name="connsiteY6" fmla="*/ 152427 h 3686420"/>
                  <a:gd name="connsiteX7" fmla="*/ 1247953 w 1247957"/>
                  <a:gd name="connsiteY7" fmla="*/ 3621208 h 3686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47957" h="3686420">
                    <a:moveTo>
                      <a:pt x="1247953" y="3621208"/>
                    </a:moveTo>
                    <a:cubicBezTo>
                      <a:pt x="1233228" y="3674412"/>
                      <a:pt x="1169854" y="3701096"/>
                      <a:pt x="1086387" y="3678155"/>
                    </a:cubicBezTo>
                    <a:cubicBezTo>
                      <a:pt x="1045955" y="3615839"/>
                      <a:pt x="62243" y="400389"/>
                      <a:pt x="25878" y="260544"/>
                    </a:cubicBezTo>
                    <a:cubicBezTo>
                      <a:pt x="9201" y="196520"/>
                      <a:pt x="-7233" y="132251"/>
                      <a:pt x="3344" y="64729"/>
                    </a:cubicBezTo>
                    <a:cubicBezTo>
                      <a:pt x="7655" y="37476"/>
                      <a:pt x="17987" y="14128"/>
                      <a:pt x="44263" y="4203"/>
                    </a:cubicBezTo>
                    <a:cubicBezTo>
                      <a:pt x="72167" y="-6454"/>
                      <a:pt x="97549" y="4284"/>
                      <a:pt x="118782" y="23728"/>
                    </a:cubicBezTo>
                    <a:cubicBezTo>
                      <a:pt x="157587" y="59197"/>
                      <a:pt x="180529" y="105080"/>
                      <a:pt x="200867" y="152427"/>
                    </a:cubicBezTo>
                    <a:cubicBezTo>
                      <a:pt x="257000" y="283079"/>
                      <a:pt x="1250475" y="3603636"/>
                      <a:pt x="1247953" y="3621208"/>
                    </a:cubicBezTo>
                    <a:close/>
                  </a:path>
                </a:pathLst>
              </a:custGeom>
              <a:solidFill>
                <a:schemeClr val="tx1"/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: Shape 9">
                <a:extLst>
                  <a:ext uri="{FF2B5EF4-FFF2-40B4-BE49-F238E27FC236}">
                    <a16:creationId xmlns:a16="http://schemas.microsoft.com/office/drawing/2014/main" xmlns="" id="{2B1433F7-B6F4-4A1B-B8FE-83C8F6B2BE88}"/>
                  </a:ext>
                </a:extLst>
              </p:cNvPr>
              <p:cNvSpPr/>
              <p:nvPr/>
            </p:nvSpPr>
            <p:spPr>
              <a:xfrm>
                <a:off x="4669841" y="5032089"/>
                <a:ext cx="127269" cy="191871"/>
              </a:xfrm>
              <a:custGeom>
                <a:avLst/>
                <a:gdLst>
                  <a:gd name="connsiteX0" fmla="*/ 0 w 211918"/>
                  <a:gd name="connsiteY0" fmla="*/ 57028 h 339570"/>
                  <a:gd name="connsiteX1" fmla="*/ 68092 w 211918"/>
                  <a:gd name="connsiteY1" fmla="*/ 40514 h 339570"/>
                  <a:gd name="connsiteX2" fmla="*/ 161566 w 211918"/>
                  <a:gd name="connsiteY2" fmla="*/ 0 h 339570"/>
                  <a:gd name="connsiteX3" fmla="*/ 209889 w 211918"/>
                  <a:gd name="connsiteY3" fmla="*/ 281723 h 339570"/>
                  <a:gd name="connsiteX4" fmla="*/ 189795 w 211918"/>
                  <a:gd name="connsiteY4" fmla="*/ 337450 h 339570"/>
                  <a:gd name="connsiteX5" fmla="*/ 138137 w 211918"/>
                  <a:gd name="connsiteY5" fmla="*/ 303444 h 339570"/>
                  <a:gd name="connsiteX6" fmla="*/ 0 w 211918"/>
                  <a:gd name="connsiteY6" fmla="*/ 57028 h 339570"/>
                  <a:gd name="connsiteX0" fmla="*/ 0 w 210770"/>
                  <a:gd name="connsiteY0" fmla="*/ 57028 h 317758"/>
                  <a:gd name="connsiteX1" fmla="*/ 68092 w 210770"/>
                  <a:gd name="connsiteY1" fmla="*/ 40514 h 317758"/>
                  <a:gd name="connsiteX2" fmla="*/ 161566 w 210770"/>
                  <a:gd name="connsiteY2" fmla="*/ 0 h 317758"/>
                  <a:gd name="connsiteX3" fmla="*/ 209889 w 210770"/>
                  <a:gd name="connsiteY3" fmla="*/ 281723 h 317758"/>
                  <a:gd name="connsiteX4" fmla="*/ 181908 w 210770"/>
                  <a:gd name="connsiteY4" fmla="*/ 309845 h 317758"/>
                  <a:gd name="connsiteX5" fmla="*/ 138137 w 210770"/>
                  <a:gd name="connsiteY5" fmla="*/ 303444 h 317758"/>
                  <a:gd name="connsiteX6" fmla="*/ 0 w 210770"/>
                  <a:gd name="connsiteY6" fmla="*/ 57028 h 317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770" h="317758">
                    <a:moveTo>
                      <a:pt x="0" y="57028"/>
                    </a:moveTo>
                    <a:cubicBezTo>
                      <a:pt x="29369" y="27334"/>
                      <a:pt x="34738" y="32704"/>
                      <a:pt x="68092" y="40514"/>
                    </a:cubicBezTo>
                    <a:cubicBezTo>
                      <a:pt x="144482" y="58492"/>
                      <a:pt x="113975" y="13586"/>
                      <a:pt x="161566" y="0"/>
                    </a:cubicBezTo>
                    <a:cubicBezTo>
                      <a:pt x="177837" y="93881"/>
                      <a:pt x="194677" y="187680"/>
                      <a:pt x="209889" y="281723"/>
                    </a:cubicBezTo>
                    <a:cubicBezTo>
                      <a:pt x="213225" y="302549"/>
                      <a:pt x="207778" y="301221"/>
                      <a:pt x="181908" y="309845"/>
                    </a:cubicBezTo>
                    <a:cubicBezTo>
                      <a:pt x="154249" y="319119"/>
                      <a:pt x="150258" y="323782"/>
                      <a:pt x="138137" y="303444"/>
                    </a:cubicBezTo>
                    <a:cubicBezTo>
                      <a:pt x="89732" y="222661"/>
                      <a:pt x="42548" y="141147"/>
                      <a:pt x="0" y="57028"/>
                    </a:cubicBezTo>
                    <a:close/>
                  </a:path>
                </a:pathLst>
              </a:custGeom>
              <a:solidFill>
                <a:srgbClr val="F1E49F"/>
              </a:solidFill>
              <a:ln w="81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cxnSp>
        <p:nvCxnSpPr>
          <p:cNvPr id="13" name="Elbow Connector 12"/>
          <p:cNvCxnSpPr>
            <a:stCxn id="75" idx="38"/>
            <a:endCxn id="5" idx="3"/>
          </p:cNvCxnSpPr>
          <p:nvPr/>
        </p:nvCxnSpPr>
        <p:spPr>
          <a:xfrm flipH="1" flipV="1">
            <a:off x="4732638" y="2316649"/>
            <a:ext cx="3742064" cy="1498215"/>
          </a:xfrm>
          <a:prstGeom prst="bentConnector5">
            <a:avLst>
              <a:gd name="adj1" fmla="val 21629"/>
              <a:gd name="adj2" fmla="val 50097"/>
              <a:gd name="adj3" fmla="val 8545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76" idx="75"/>
            <a:endCxn id="51" idx="3"/>
          </p:cNvCxnSpPr>
          <p:nvPr/>
        </p:nvCxnSpPr>
        <p:spPr>
          <a:xfrm flipH="1">
            <a:off x="4732636" y="3740392"/>
            <a:ext cx="3744446" cy="50864"/>
          </a:xfrm>
          <a:prstGeom prst="bentConnector5">
            <a:avLst>
              <a:gd name="adj1" fmla="val 4125"/>
              <a:gd name="adj2" fmla="val 536875"/>
              <a:gd name="adj3" fmla="val 814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>
          <a:xfrm flipH="1">
            <a:off x="4978061" y="4223926"/>
            <a:ext cx="3702653" cy="1153620"/>
          </a:xfrm>
          <a:prstGeom prst="bentConnector3">
            <a:avLst>
              <a:gd name="adj1" fmla="val 2058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>
            <a:hlinkClick r:id="rId3" action="ppaction://hlinksldjump"/>
          </p:cNvPr>
          <p:cNvSpPr/>
          <p:nvPr/>
        </p:nvSpPr>
        <p:spPr>
          <a:xfrm>
            <a:off x="9525984" y="5955957"/>
            <a:ext cx="1961204" cy="4695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Comic Sans MS" pitchFamily="66" charset="0"/>
              </a:rPr>
              <a:t>Pustaka</a:t>
            </a:r>
            <a:endParaRPr lang="en-US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4800" dirty="0" err="1" smtClean="0"/>
              <a:t>Kebutuhan</a:t>
            </a:r>
            <a:r>
              <a:rPr lang="en-US" sz="4800" dirty="0" smtClean="0"/>
              <a:t> </a:t>
            </a:r>
            <a:r>
              <a:rPr lang="en-US" sz="4800" dirty="0" err="1" smtClean="0"/>
              <a:t>Pengembangan</a:t>
            </a:r>
            <a:r>
              <a:rPr lang="en-US" sz="4800" dirty="0" smtClean="0"/>
              <a:t> </a:t>
            </a:r>
            <a:r>
              <a:rPr lang="en-US" sz="4800" dirty="0" err="1" smtClean="0"/>
              <a:t>Kurikulum</a:t>
            </a:r>
            <a:endParaRPr lang="en-US" sz="4800" dirty="0"/>
          </a:p>
        </p:txBody>
      </p:sp>
      <p:sp>
        <p:nvSpPr>
          <p:cNvPr id="3" name="Hexagon 68">
            <a:hlinkClick r:id="rId2" action="ppaction://hlinksldjump"/>
            <a:extLst>
              <a:ext uri="{FF2B5EF4-FFF2-40B4-BE49-F238E27FC236}">
                <a16:creationId xmlns:a16="http://schemas.microsoft.com/office/drawing/2014/main" xmlns="" id="{D3264FB0-E4F4-4EC7-AD7F-90D6EFD4A61F}"/>
              </a:ext>
            </a:extLst>
          </p:cNvPr>
          <p:cNvSpPr/>
          <p:nvPr/>
        </p:nvSpPr>
        <p:spPr>
          <a:xfrm rot="10800000">
            <a:off x="4563050" y="3292510"/>
            <a:ext cx="4125238" cy="2483033"/>
          </a:xfrm>
          <a:custGeom>
            <a:avLst/>
            <a:gdLst/>
            <a:ahLst/>
            <a:cxnLst/>
            <a:rect l="l" t="t" r="r" b="b"/>
            <a:pathLst>
              <a:path w="4125238" h="2483033">
                <a:moveTo>
                  <a:pt x="780492" y="242020"/>
                </a:moveTo>
                <a:lnTo>
                  <a:pt x="280743" y="1241517"/>
                </a:lnTo>
                <a:lnTo>
                  <a:pt x="780492" y="2241014"/>
                </a:lnTo>
                <a:lnTo>
                  <a:pt x="2099829" y="2241014"/>
                </a:lnTo>
                <a:lnTo>
                  <a:pt x="2599577" y="1241517"/>
                </a:lnTo>
                <a:lnTo>
                  <a:pt x="2099829" y="242020"/>
                </a:lnTo>
                <a:close/>
                <a:moveTo>
                  <a:pt x="2186212" y="0"/>
                </a:moveTo>
                <a:lnTo>
                  <a:pt x="3407726" y="0"/>
                </a:lnTo>
                <a:cubicBezTo>
                  <a:pt x="3699951" y="0"/>
                  <a:pt x="3936847" y="236897"/>
                  <a:pt x="3936847" y="529122"/>
                </a:cubicBezTo>
                <a:lnTo>
                  <a:pt x="3936847" y="907065"/>
                </a:lnTo>
                <a:lnTo>
                  <a:pt x="4125238" y="907065"/>
                </a:lnTo>
                <a:lnTo>
                  <a:pt x="3822883" y="1209420"/>
                </a:lnTo>
                <a:lnTo>
                  <a:pt x="3520528" y="907065"/>
                </a:lnTo>
                <a:lnTo>
                  <a:pt x="3708920" y="907065"/>
                </a:lnTo>
                <a:lnTo>
                  <a:pt x="3708920" y="529122"/>
                </a:lnTo>
                <a:cubicBezTo>
                  <a:pt x="3708920" y="362777"/>
                  <a:pt x="3574071" y="227928"/>
                  <a:pt x="3407726" y="227928"/>
                </a:cubicBezTo>
                <a:lnTo>
                  <a:pt x="2373526" y="227928"/>
                </a:lnTo>
                <a:lnTo>
                  <a:pt x="2880320" y="1241517"/>
                </a:lnTo>
                <a:lnTo>
                  <a:pt x="2259562" y="2483033"/>
                </a:lnTo>
                <a:lnTo>
                  <a:pt x="620759" y="2483033"/>
                </a:lnTo>
                <a:lnTo>
                  <a:pt x="0" y="1241517"/>
                </a:lnTo>
                <a:lnTo>
                  <a:pt x="620759" y="1"/>
                </a:lnTo>
                <a:lnTo>
                  <a:pt x="218621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4" name="Hexagon 68">
            <a:extLst>
              <a:ext uri="{FF2B5EF4-FFF2-40B4-BE49-F238E27FC236}">
                <a16:creationId xmlns:a16="http://schemas.microsoft.com/office/drawing/2014/main" xmlns="" id="{55896F2B-DD4A-46BE-BA72-290CF6399B61}"/>
              </a:ext>
            </a:extLst>
          </p:cNvPr>
          <p:cNvSpPr/>
          <p:nvPr/>
        </p:nvSpPr>
        <p:spPr>
          <a:xfrm>
            <a:off x="3554938" y="2052394"/>
            <a:ext cx="4125238" cy="2483033"/>
          </a:xfrm>
          <a:custGeom>
            <a:avLst/>
            <a:gdLst/>
            <a:ahLst/>
            <a:cxnLst/>
            <a:rect l="l" t="t" r="r" b="b"/>
            <a:pathLst>
              <a:path w="4125238" h="2483033">
                <a:moveTo>
                  <a:pt x="780492" y="242020"/>
                </a:moveTo>
                <a:lnTo>
                  <a:pt x="280743" y="1241517"/>
                </a:lnTo>
                <a:lnTo>
                  <a:pt x="780492" y="2241014"/>
                </a:lnTo>
                <a:lnTo>
                  <a:pt x="2099829" y="2241014"/>
                </a:lnTo>
                <a:lnTo>
                  <a:pt x="2599577" y="1241517"/>
                </a:lnTo>
                <a:lnTo>
                  <a:pt x="2099829" y="242020"/>
                </a:lnTo>
                <a:close/>
                <a:moveTo>
                  <a:pt x="2186212" y="0"/>
                </a:moveTo>
                <a:lnTo>
                  <a:pt x="3407726" y="0"/>
                </a:lnTo>
                <a:cubicBezTo>
                  <a:pt x="3699951" y="0"/>
                  <a:pt x="3936847" y="236897"/>
                  <a:pt x="3936847" y="529122"/>
                </a:cubicBezTo>
                <a:lnTo>
                  <a:pt x="3936847" y="907065"/>
                </a:lnTo>
                <a:lnTo>
                  <a:pt x="4125238" y="907065"/>
                </a:lnTo>
                <a:lnTo>
                  <a:pt x="3822883" y="1209420"/>
                </a:lnTo>
                <a:lnTo>
                  <a:pt x="3520528" y="907065"/>
                </a:lnTo>
                <a:lnTo>
                  <a:pt x="3708920" y="907065"/>
                </a:lnTo>
                <a:lnTo>
                  <a:pt x="3708920" y="529122"/>
                </a:lnTo>
                <a:cubicBezTo>
                  <a:pt x="3708920" y="362777"/>
                  <a:pt x="3574071" y="227928"/>
                  <a:pt x="3407726" y="227928"/>
                </a:cubicBezTo>
                <a:lnTo>
                  <a:pt x="2373526" y="227928"/>
                </a:lnTo>
                <a:lnTo>
                  <a:pt x="2880320" y="1241517"/>
                </a:lnTo>
                <a:lnTo>
                  <a:pt x="2259562" y="2483033"/>
                </a:lnTo>
                <a:lnTo>
                  <a:pt x="620759" y="2483033"/>
                </a:lnTo>
                <a:lnTo>
                  <a:pt x="0" y="1241517"/>
                </a:lnTo>
                <a:lnTo>
                  <a:pt x="620759" y="1"/>
                </a:lnTo>
                <a:lnTo>
                  <a:pt x="218621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1B663FC-841A-4913-83AE-0DF097B43489}"/>
              </a:ext>
            </a:extLst>
          </p:cNvPr>
          <p:cNvGrpSpPr/>
          <p:nvPr/>
        </p:nvGrpSpPr>
        <p:grpSpPr>
          <a:xfrm>
            <a:off x="8439665" y="1734884"/>
            <a:ext cx="3038978" cy="2954655"/>
            <a:chOff x="2551706" y="4283314"/>
            <a:chExt cx="1468131" cy="295465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F59B3515-2036-44AC-8196-0C3AAE97CE2A}"/>
                </a:ext>
              </a:extLst>
            </p:cNvPr>
            <p:cNvSpPr txBox="1"/>
            <p:nvPr/>
          </p:nvSpPr>
          <p:spPr>
            <a:xfrm>
              <a:off x="2551706" y="4560313"/>
              <a:ext cx="146813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Kurikulum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adalah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seperangkat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rencana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pengaturan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yang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mengenai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tujuan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bahan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pelajaran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serta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cara-cara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digunakan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sebagai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pedoman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penyelenggaraan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kegiatan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pembelajaran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mencapai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tujuan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tertentu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Jadi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modul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bahan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ajar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peserta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didik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harus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sesuai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kurikulum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1FCCA012-C3A8-421F-A99C-974D4AC84074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Sesuai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kebutuhan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materi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pelajaran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8D0FFE4-6D55-4341-B278-59011478BA7B}"/>
              </a:ext>
            </a:extLst>
          </p:cNvPr>
          <p:cNvGrpSpPr/>
          <p:nvPr/>
        </p:nvGrpSpPr>
        <p:grpSpPr>
          <a:xfrm>
            <a:off x="308919" y="4436076"/>
            <a:ext cx="4026993" cy="1761453"/>
            <a:chOff x="2545415" y="4283314"/>
            <a:chExt cx="1480091" cy="151513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7CC8D4A0-FE5F-41CB-8E77-A074D4E0AC4B}"/>
                </a:ext>
              </a:extLst>
            </p:cNvPr>
            <p:cNvSpPr txBox="1"/>
            <p:nvPr/>
          </p:nvSpPr>
          <p:spPr>
            <a:xfrm>
              <a:off x="2545415" y="4421813"/>
              <a:ext cx="1480091" cy="1376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/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Sekolah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berfungsi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mempersiapkan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didik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agar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mereka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dapat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berperan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aktif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di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masyarakat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Oleh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karena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itu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kurikulum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sebagai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pedoman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proses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di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sekolah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harus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relevan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kebutuhan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tuntutan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masyarakat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40DB54A0-A7FC-442B-9DFF-68A4A0C7028F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Kurikulum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sesuai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kebutuhan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masyarakat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" name="Text Placeholder 13">
            <a:extLst>
              <a:ext uri="{FF2B5EF4-FFF2-40B4-BE49-F238E27FC236}">
                <a16:creationId xmlns:a16="http://schemas.microsoft.com/office/drawing/2014/main" xmlns="" id="{A14A403C-AF76-451D-A60D-EA91608DBBED}"/>
              </a:ext>
            </a:extLst>
          </p:cNvPr>
          <p:cNvSpPr txBox="1">
            <a:spLocks/>
          </p:cNvSpPr>
          <p:nvPr/>
        </p:nvSpPr>
        <p:spPr>
          <a:xfrm>
            <a:off x="4144503" y="3323184"/>
            <a:ext cx="1807483" cy="305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Kebutuhan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Materi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Pelajaran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 Placeholder 13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52C9DA86-B94E-4083-9D5A-1F28C415233A}"/>
              </a:ext>
            </a:extLst>
          </p:cNvPr>
          <p:cNvSpPr txBox="1">
            <a:spLocks/>
          </p:cNvSpPr>
          <p:nvPr/>
        </p:nvSpPr>
        <p:spPr>
          <a:xfrm>
            <a:off x="6344388" y="4566122"/>
            <a:ext cx="1807483" cy="58664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Kebutuhan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Masyarakat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Rectangle 3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E3CC4449-F6DD-4AD1-8E32-0AB8BB13AD98}"/>
              </a:ext>
            </a:extLst>
          </p:cNvPr>
          <p:cNvSpPr/>
          <p:nvPr/>
        </p:nvSpPr>
        <p:spPr>
          <a:xfrm rot="18900000">
            <a:off x="6938414" y="3852744"/>
            <a:ext cx="697254" cy="560096"/>
          </a:xfrm>
          <a:custGeom>
            <a:avLst/>
            <a:gdLst/>
            <a:ahLst/>
            <a:cxnLst/>
            <a:rect l="l" t="t" r="r" b="b"/>
            <a:pathLst>
              <a:path w="5420988" h="4354613">
                <a:moveTo>
                  <a:pt x="1348767" y="746532"/>
                </a:moveTo>
                <a:lnTo>
                  <a:pt x="557008" y="1538292"/>
                </a:lnTo>
                <a:lnTo>
                  <a:pt x="242696" y="1223981"/>
                </a:lnTo>
                <a:lnTo>
                  <a:pt x="720144" y="746532"/>
                </a:lnTo>
                <a:close/>
                <a:moveTo>
                  <a:pt x="2953020" y="1710427"/>
                </a:moveTo>
                <a:lnTo>
                  <a:pt x="1841912" y="2821534"/>
                </a:lnTo>
                <a:lnTo>
                  <a:pt x="1527601" y="2507223"/>
                </a:lnTo>
                <a:lnTo>
                  <a:pt x="2507669" y="1527155"/>
                </a:lnTo>
                <a:lnTo>
                  <a:pt x="2507669" y="1710427"/>
                </a:lnTo>
                <a:close/>
                <a:moveTo>
                  <a:pt x="2204816" y="746532"/>
                </a:moveTo>
                <a:lnTo>
                  <a:pt x="984202" y="1967146"/>
                </a:lnTo>
                <a:lnTo>
                  <a:pt x="669891" y="1652835"/>
                </a:lnTo>
                <a:lnTo>
                  <a:pt x="1576193" y="746532"/>
                </a:lnTo>
                <a:close/>
                <a:moveTo>
                  <a:pt x="2507669" y="704276"/>
                </a:moveTo>
                <a:lnTo>
                  <a:pt x="2507669" y="1299728"/>
                </a:lnTo>
                <a:lnTo>
                  <a:pt x="1413057" y="2394340"/>
                </a:lnTo>
                <a:lnTo>
                  <a:pt x="1098746" y="2080028"/>
                </a:lnTo>
                <a:lnTo>
                  <a:pt x="2474499" y="704276"/>
                </a:lnTo>
                <a:close/>
                <a:moveTo>
                  <a:pt x="3783840" y="1735655"/>
                </a:moveTo>
                <a:lnTo>
                  <a:pt x="2270767" y="3248728"/>
                </a:lnTo>
                <a:lnTo>
                  <a:pt x="1956456" y="2934416"/>
                </a:lnTo>
                <a:lnTo>
                  <a:pt x="3136451" y="1754421"/>
                </a:lnTo>
                <a:close/>
                <a:moveTo>
                  <a:pt x="4496799" y="1714987"/>
                </a:moveTo>
                <a:lnTo>
                  <a:pt x="4496799" y="1878748"/>
                </a:lnTo>
                <a:lnTo>
                  <a:pt x="2696301" y="3679245"/>
                </a:lnTo>
                <a:lnTo>
                  <a:pt x="2381990" y="3364934"/>
                </a:lnTo>
                <a:lnTo>
                  <a:pt x="4018059" y="1728865"/>
                </a:lnTo>
                <a:close/>
                <a:moveTo>
                  <a:pt x="5188803" y="1234621"/>
                </a:moveTo>
                <a:lnTo>
                  <a:pt x="4712161" y="1707180"/>
                </a:lnTo>
                <a:lnTo>
                  <a:pt x="4712161" y="1499750"/>
                </a:lnTo>
                <a:lnTo>
                  <a:pt x="3254907" y="1499750"/>
                </a:lnTo>
                <a:lnTo>
                  <a:pt x="3254907" y="1501015"/>
                </a:lnTo>
                <a:lnTo>
                  <a:pt x="2718814" y="1501014"/>
                </a:lnTo>
                <a:lnTo>
                  <a:pt x="2718814" y="536093"/>
                </a:lnTo>
                <a:lnTo>
                  <a:pt x="931605" y="536093"/>
                </a:lnTo>
                <a:lnTo>
                  <a:pt x="931605" y="535070"/>
                </a:lnTo>
                <a:lnTo>
                  <a:pt x="1489071" y="0"/>
                </a:lnTo>
                <a:lnTo>
                  <a:pt x="3243560" y="0"/>
                </a:lnTo>
                <a:lnTo>
                  <a:pt x="3243560" y="11638"/>
                </a:lnTo>
                <a:lnTo>
                  <a:pt x="3254907" y="11638"/>
                </a:lnTo>
                <a:lnTo>
                  <a:pt x="3254907" y="969491"/>
                </a:lnTo>
                <a:lnTo>
                  <a:pt x="4712161" y="969491"/>
                </a:lnTo>
                <a:lnTo>
                  <a:pt x="4712161" y="762061"/>
                </a:lnTo>
                <a:close/>
                <a:moveTo>
                  <a:pt x="5420988" y="1433714"/>
                </a:moveTo>
                <a:cubicBezTo>
                  <a:pt x="5477229" y="1489956"/>
                  <a:pt x="5477229" y="1581142"/>
                  <a:pt x="5420988" y="1637384"/>
                </a:cubicBezTo>
                <a:lnTo>
                  <a:pt x="2907428" y="4150943"/>
                </a:lnTo>
                <a:lnTo>
                  <a:pt x="2703759" y="4354613"/>
                </a:lnTo>
                <a:lnTo>
                  <a:pt x="2500089" y="4150943"/>
                </a:lnTo>
                <a:lnTo>
                  <a:pt x="0" y="1650854"/>
                </a:lnTo>
                <a:cubicBezTo>
                  <a:pt x="-56242" y="1594612"/>
                  <a:pt x="-56242" y="1503426"/>
                  <a:pt x="0" y="1447185"/>
                </a:cubicBezTo>
                <a:cubicBezTo>
                  <a:pt x="56242" y="1390943"/>
                  <a:pt x="147427" y="1390943"/>
                  <a:pt x="203669" y="1447185"/>
                </a:cubicBezTo>
                <a:lnTo>
                  <a:pt x="2703759" y="3947274"/>
                </a:lnTo>
                <a:lnTo>
                  <a:pt x="5217318" y="1433714"/>
                </a:lnTo>
                <a:cubicBezTo>
                  <a:pt x="5273560" y="1377472"/>
                  <a:pt x="5364746" y="1377472"/>
                  <a:pt x="5420988" y="143371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8" name="Rounded Rectangle 8">
            <a:extLst>
              <a:ext uri="{FF2B5EF4-FFF2-40B4-BE49-F238E27FC236}">
                <a16:creationId xmlns:a16="http://schemas.microsoft.com/office/drawing/2014/main" xmlns="" id="{70886F2D-334A-4302-A38E-732815DDF607}"/>
              </a:ext>
            </a:extLst>
          </p:cNvPr>
          <p:cNvSpPr/>
          <p:nvPr/>
        </p:nvSpPr>
        <p:spPr>
          <a:xfrm>
            <a:off x="4766200" y="2515810"/>
            <a:ext cx="525175" cy="604248"/>
          </a:xfrm>
          <a:custGeom>
            <a:avLst/>
            <a:gdLst/>
            <a:ahLst/>
            <a:cxnLst/>
            <a:rect l="l" t="t" r="r" b="b"/>
            <a:pathLst>
              <a:path w="3442170" h="3960441">
                <a:moveTo>
                  <a:pt x="658867" y="3240361"/>
                </a:moveTo>
                <a:lnTo>
                  <a:pt x="2539193" y="3240361"/>
                </a:lnTo>
                <a:cubicBezTo>
                  <a:pt x="2596541" y="3240361"/>
                  <a:pt x="2643030" y="3286850"/>
                  <a:pt x="2643030" y="3344198"/>
                </a:cubicBezTo>
                <a:lnTo>
                  <a:pt x="2643030" y="3352549"/>
                </a:lnTo>
                <a:cubicBezTo>
                  <a:pt x="2643030" y="3409897"/>
                  <a:pt x="2596541" y="3456386"/>
                  <a:pt x="2539193" y="3456386"/>
                </a:cubicBezTo>
                <a:lnTo>
                  <a:pt x="658867" y="3456386"/>
                </a:lnTo>
                <a:cubicBezTo>
                  <a:pt x="601519" y="3456386"/>
                  <a:pt x="555030" y="3409897"/>
                  <a:pt x="555030" y="3352549"/>
                </a:cubicBezTo>
                <a:lnTo>
                  <a:pt x="555030" y="3344198"/>
                </a:lnTo>
                <a:cubicBezTo>
                  <a:pt x="555030" y="3286850"/>
                  <a:pt x="601519" y="3240361"/>
                  <a:pt x="658867" y="3240361"/>
                </a:cubicBezTo>
                <a:close/>
                <a:moveTo>
                  <a:pt x="658867" y="2833796"/>
                </a:moveTo>
                <a:lnTo>
                  <a:pt x="2539193" y="2833796"/>
                </a:lnTo>
                <a:cubicBezTo>
                  <a:pt x="2596541" y="2833796"/>
                  <a:pt x="2643030" y="2880285"/>
                  <a:pt x="2643030" y="2937633"/>
                </a:cubicBezTo>
                <a:lnTo>
                  <a:pt x="2643030" y="2945984"/>
                </a:lnTo>
                <a:cubicBezTo>
                  <a:pt x="2643030" y="3003332"/>
                  <a:pt x="2596541" y="3049821"/>
                  <a:pt x="2539193" y="3049821"/>
                </a:cubicBezTo>
                <a:lnTo>
                  <a:pt x="658867" y="3049821"/>
                </a:lnTo>
                <a:cubicBezTo>
                  <a:pt x="601519" y="3049821"/>
                  <a:pt x="555030" y="3003332"/>
                  <a:pt x="555030" y="2945984"/>
                </a:cubicBezTo>
                <a:lnTo>
                  <a:pt x="555030" y="2937633"/>
                </a:lnTo>
                <a:cubicBezTo>
                  <a:pt x="555030" y="2880285"/>
                  <a:pt x="601519" y="2833796"/>
                  <a:pt x="658867" y="2833796"/>
                </a:cubicBezTo>
                <a:close/>
                <a:moveTo>
                  <a:pt x="658867" y="2427229"/>
                </a:moveTo>
                <a:lnTo>
                  <a:pt x="2539193" y="2427229"/>
                </a:lnTo>
                <a:cubicBezTo>
                  <a:pt x="2596541" y="2427229"/>
                  <a:pt x="2643030" y="2473718"/>
                  <a:pt x="2643030" y="2531066"/>
                </a:cubicBezTo>
                <a:lnTo>
                  <a:pt x="2643030" y="2539417"/>
                </a:lnTo>
                <a:cubicBezTo>
                  <a:pt x="2643030" y="2596765"/>
                  <a:pt x="2596541" y="2643254"/>
                  <a:pt x="2539193" y="2643254"/>
                </a:cubicBezTo>
                <a:lnTo>
                  <a:pt x="658867" y="2643254"/>
                </a:lnTo>
                <a:cubicBezTo>
                  <a:pt x="601519" y="2643254"/>
                  <a:pt x="555030" y="2596765"/>
                  <a:pt x="555030" y="2539417"/>
                </a:cubicBezTo>
                <a:lnTo>
                  <a:pt x="555030" y="2531066"/>
                </a:lnTo>
                <a:cubicBezTo>
                  <a:pt x="555030" y="2473718"/>
                  <a:pt x="601519" y="2427229"/>
                  <a:pt x="658867" y="2427229"/>
                </a:cubicBezTo>
                <a:close/>
                <a:moveTo>
                  <a:pt x="658867" y="2020662"/>
                </a:moveTo>
                <a:lnTo>
                  <a:pt x="2539193" y="2020662"/>
                </a:lnTo>
                <a:cubicBezTo>
                  <a:pt x="2596541" y="2020662"/>
                  <a:pt x="2643030" y="2067151"/>
                  <a:pt x="2643030" y="2124499"/>
                </a:cubicBezTo>
                <a:lnTo>
                  <a:pt x="2643030" y="2132850"/>
                </a:lnTo>
                <a:cubicBezTo>
                  <a:pt x="2643030" y="2190198"/>
                  <a:pt x="2596541" y="2236687"/>
                  <a:pt x="2539193" y="2236687"/>
                </a:cubicBezTo>
                <a:lnTo>
                  <a:pt x="658867" y="2236687"/>
                </a:lnTo>
                <a:cubicBezTo>
                  <a:pt x="601519" y="2236687"/>
                  <a:pt x="555030" y="2190198"/>
                  <a:pt x="555030" y="2132850"/>
                </a:cubicBezTo>
                <a:lnTo>
                  <a:pt x="555030" y="2124499"/>
                </a:lnTo>
                <a:cubicBezTo>
                  <a:pt x="555030" y="2067151"/>
                  <a:pt x="601519" y="2020662"/>
                  <a:pt x="658867" y="2020662"/>
                </a:cubicBezTo>
                <a:close/>
                <a:moveTo>
                  <a:pt x="658867" y="1614095"/>
                </a:moveTo>
                <a:lnTo>
                  <a:pt x="1891193" y="1614095"/>
                </a:lnTo>
                <a:cubicBezTo>
                  <a:pt x="1948541" y="1614095"/>
                  <a:pt x="1995030" y="1660584"/>
                  <a:pt x="1995030" y="1717932"/>
                </a:cubicBezTo>
                <a:lnTo>
                  <a:pt x="1995030" y="1726283"/>
                </a:lnTo>
                <a:cubicBezTo>
                  <a:pt x="1995030" y="1783631"/>
                  <a:pt x="1948541" y="1830120"/>
                  <a:pt x="1891193" y="1830120"/>
                </a:cubicBezTo>
                <a:lnTo>
                  <a:pt x="658867" y="1830120"/>
                </a:lnTo>
                <a:cubicBezTo>
                  <a:pt x="601519" y="1830120"/>
                  <a:pt x="555030" y="1783631"/>
                  <a:pt x="555030" y="1726283"/>
                </a:cubicBezTo>
                <a:lnTo>
                  <a:pt x="555030" y="1717932"/>
                </a:lnTo>
                <a:cubicBezTo>
                  <a:pt x="555030" y="1660584"/>
                  <a:pt x="601519" y="1614095"/>
                  <a:pt x="658867" y="1614095"/>
                </a:cubicBezTo>
                <a:close/>
                <a:moveTo>
                  <a:pt x="658867" y="1207528"/>
                </a:moveTo>
                <a:lnTo>
                  <a:pt x="1423193" y="1207528"/>
                </a:lnTo>
                <a:cubicBezTo>
                  <a:pt x="1480541" y="1207528"/>
                  <a:pt x="1527030" y="1254017"/>
                  <a:pt x="1527030" y="1311365"/>
                </a:cubicBezTo>
                <a:lnTo>
                  <a:pt x="1527030" y="1319716"/>
                </a:lnTo>
                <a:cubicBezTo>
                  <a:pt x="1527030" y="1377064"/>
                  <a:pt x="1480541" y="1423553"/>
                  <a:pt x="1423193" y="1423553"/>
                </a:cubicBezTo>
                <a:lnTo>
                  <a:pt x="658867" y="1423553"/>
                </a:lnTo>
                <a:cubicBezTo>
                  <a:pt x="601519" y="1423553"/>
                  <a:pt x="555030" y="1377064"/>
                  <a:pt x="555030" y="1319716"/>
                </a:cubicBezTo>
                <a:lnTo>
                  <a:pt x="555030" y="1311365"/>
                </a:lnTo>
                <a:cubicBezTo>
                  <a:pt x="555030" y="1254017"/>
                  <a:pt x="601519" y="1207528"/>
                  <a:pt x="658867" y="1207528"/>
                </a:cubicBezTo>
                <a:close/>
                <a:moveTo>
                  <a:pt x="2554664" y="1037849"/>
                </a:moveTo>
                <a:lnTo>
                  <a:pt x="2603884" y="1221540"/>
                </a:lnTo>
                <a:lnTo>
                  <a:pt x="2505443" y="1221541"/>
                </a:lnTo>
                <a:close/>
                <a:moveTo>
                  <a:pt x="2" y="1007696"/>
                </a:moveTo>
                <a:lnTo>
                  <a:pt x="2" y="1007697"/>
                </a:lnTo>
                <a:lnTo>
                  <a:pt x="3" y="1007696"/>
                </a:lnTo>
                <a:close/>
                <a:moveTo>
                  <a:pt x="2535559" y="782523"/>
                </a:moveTo>
                <a:cubicBezTo>
                  <a:pt x="2512072" y="785793"/>
                  <a:pt x="2491672" y="802716"/>
                  <a:pt x="2485149" y="827062"/>
                </a:cubicBezTo>
                <a:lnTo>
                  <a:pt x="2304257" y="1502155"/>
                </a:lnTo>
                <a:lnTo>
                  <a:pt x="2430252" y="1502155"/>
                </a:lnTo>
                <a:lnTo>
                  <a:pt x="2472833" y="1343242"/>
                </a:lnTo>
                <a:lnTo>
                  <a:pt x="2632558" y="1343243"/>
                </a:lnTo>
                <a:cubicBezTo>
                  <a:pt x="2633824" y="1343243"/>
                  <a:pt x="2635083" y="1343204"/>
                  <a:pt x="2636292" y="1342489"/>
                </a:cubicBezTo>
                <a:lnTo>
                  <a:pt x="2679075" y="1502155"/>
                </a:lnTo>
                <a:lnTo>
                  <a:pt x="2805068" y="1502155"/>
                </a:lnTo>
                <a:lnTo>
                  <a:pt x="2624179" y="827062"/>
                </a:lnTo>
                <a:cubicBezTo>
                  <a:pt x="2617655" y="802716"/>
                  <a:pt x="2597255" y="785793"/>
                  <a:pt x="2573768" y="782523"/>
                </a:cubicBezTo>
                <a:cubicBezTo>
                  <a:pt x="2567504" y="781650"/>
                  <a:pt x="2561019" y="781749"/>
                  <a:pt x="2554663" y="783720"/>
                </a:cubicBezTo>
                <a:close/>
                <a:moveTo>
                  <a:pt x="2950357" y="752352"/>
                </a:moveTo>
                <a:lnTo>
                  <a:pt x="2950357" y="894396"/>
                </a:lnTo>
                <a:lnTo>
                  <a:pt x="2808313" y="894396"/>
                </a:lnTo>
                <a:lnTo>
                  <a:pt x="2808313" y="1053088"/>
                </a:lnTo>
                <a:lnTo>
                  <a:pt x="2950357" y="1053088"/>
                </a:lnTo>
                <a:lnTo>
                  <a:pt x="2950357" y="1195132"/>
                </a:lnTo>
                <a:lnTo>
                  <a:pt x="3109049" y="1195132"/>
                </a:lnTo>
                <a:lnTo>
                  <a:pt x="3109049" y="1053088"/>
                </a:lnTo>
                <a:lnTo>
                  <a:pt x="3251093" y="1053088"/>
                </a:lnTo>
                <a:lnTo>
                  <a:pt x="3251093" y="894396"/>
                </a:lnTo>
                <a:lnTo>
                  <a:pt x="3109049" y="894396"/>
                </a:lnTo>
                <a:lnTo>
                  <a:pt x="3109049" y="752352"/>
                </a:lnTo>
                <a:close/>
                <a:moveTo>
                  <a:pt x="2706685" y="459647"/>
                </a:moveTo>
                <a:cubicBezTo>
                  <a:pt x="3112882" y="459647"/>
                  <a:pt x="3442170" y="788935"/>
                  <a:pt x="3442170" y="1195132"/>
                </a:cubicBezTo>
                <a:cubicBezTo>
                  <a:pt x="3442170" y="1601329"/>
                  <a:pt x="3112882" y="1930617"/>
                  <a:pt x="2706685" y="1930617"/>
                </a:cubicBezTo>
                <a:cubicBezTo>
                  <a:pt x="2300488" y="1930617"/>
                  <a:pt x="1971200" y="1601329"/>
                  <a:pt x="1971200" y="1195132"/>
                </a:cubicBezTo>
                <a:cubicBezTo>
                  <a:pt x="1971200" y="788935"/>
                  <a:pt x="2300488" y="459647"/>
                  <a:pt x="2706685" y="459647"/>
                </a:cubicBezTo>
                <a:close/>
                <a:moveTo>
                  <a:pt x="998319" y="0"/>
                </a:moveTo>
                <a:lnTo>
                  <a:pt x="998319" y="3"/>
                </a:lnTo>
                <a:lnTo>
                  <a:pt x="998321" y="1"/>
                </a:lnTo>
                <a:lnTo>
                  <a:pt x="2969887" y="1"/>
                </a:lnTo>
                <a:cubicBezTo>
                  <a:pt x="3079497" y="1"/>
                  <a:pt x="3168353" y="88857"/>
                  <a:pt x="3168353" y="198467"/>
                </a:cubicBezTo>
                <a:lnTo>
                  <a:pt x="3168353" y="493185"/>
                </a:lnTo>
                <a:cubicBezTo>
                  <a:pt x="3085099" y="439990"/>
                  <a:pt x="2990228" y="404581"/>
                  <a:pt x="2888890" y="388838"/>
                </a:cubicBezTo>
                <a:cubicBezTo>
                  <a:pt x="2871295" y="319942"/>
                  <a:pt x="2808233" y="270221"/>
                  <a:pt x="2733559" y="270221"/>
                </a:cubicBezTo>
                <a:lnTo>
                  <a:pt x="998319" y="270221"/>
                </a:lnTo>
                <a:lnTo>
                  <a:pt x="998319" y="809230"/>
                </a:lnTo>
                <a:cubicBezTo>
                  <a:pt x="998319" y="918840"/>
                  <a:pt x="909463" y="1007696"/>
                  <a:pt x="799853" y="1007696"/>
                </a:cubicBezTo>
                <a:lnTo>
                  <a:pt x="270177" y="1007696"/>
                </a:lnTo>
                <a:lnTo>
                  <a:pt x="270177" y="3525603"/>
                </a:lnTo>
                <a:cubicBezTo>
                  <a:pt x="270177" y="3616519"/>
                  <a:pt x="343879" y="3690221"/>
                  <a:pt x="434795" y="3690221"/>
                </a:cubicBezTo>
                <a:lnTo>
                  <a:pt x="2733559" y="3690221"/>
                </a:lnTo>
                <a:cubicBezTo>
                  <a:pt x="2824475" y="3690221"/>
                  <a:pt x="2898177" y="3616519"/>
                  <a:pt x="2898177" y="3525603"/>
                </a:cubicBezTo>
                <a:lnTo>
                  <a:pt x="2898177" y="1987149"/>
                </a:lnTo>
                <a:cubicBezTo>
                  <a:pt x="2996024" y="1970642"/>
                  <a:pt x="3087696" y="1935870"/>
                  <a:pt x="3168353" y="1884219"/>
                </a:cubicBezTo>
                <a:lnTo>
                  <a:pt x="3168353" y="3761975"/>
                </a:lnTo>
                <a:cubicBezTo>
                  <a:pt x="3168353" y="3871585"/>
                  <a:pt x="3079497" y="3960441"/>
                  <a:pt x="2969887" y="3960441"/>
                </a:cubicBezTo>
                <a:lnTo>
                  <a:pt x="198467" y="3960441"/>
                </a:lnTo>
                <a:cubicBezTo>
                  <a:pt x="88857" y="3960441"/>
                  <a:pt x="1" y="3871585"/>
                  <a:pt x="1" y="3761975"/>
                </a:cubicBezTo>
                <a:lnTo>
                  <a:pt x="1" y="1007696"/>
                </a:lnTo>
                <a:lnTo>
                  <a:pt x="0" y="1007696"/>
                </a:lnTo>
                <a:lnTo>
                  <a:pt x="1" y="1007695"/>
                </a:lnTo>
                <a:lnTo>
                  <a:pt x="1" y="198467"/>
                </a:lnTo>
                <a:cubicBezTo>
                  <a:pt x="1" y="88857"/>
                  <a:pt x="88857" y="1"/>
                  <a:pt x="198467" y="1"/>
                </a:cubicBezTo>
                <a:lnTo>
                  <a:pt x="198468" y="1"/>
                </a:lnTo>
                <a:cubicBezTo>
                  <a:pt x="88858" y="1"/>
                  <a:pt x="2" y="88857"/>
                  <a:pt x="2" y="198467"/>
                </a:cubicBezTo>
                <a:lnTo>
                  <a:pt x="2" y="100769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9" name="Left Arrow 18">
            <a:hlinkClick r:id="rId3" action="ppaction://hlinksldjump"/>
          </p:cNvPr>
          <p:cNvSpPr/>
          <p:nvPr/>
        </p:nvSpPr>
        <p:spPr>
          <a:xfrm>
            <a:off x="10567788" y="6199320"/>
            <a:ext cx="1198605" cy="38305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4000" dirty="0" err="1" smtClean="0"/>
              <a:t>Prespektif</a:t>
            </a:r>
            <a:r>
              <a:rPr lang="en-US" sz="4000" dirty="0" smtClean="0"/>
              <a:t> </a:t>
            </a:r>
            <a:r>
              <a:rPr lang="en-US" sz="4000" dirty="0" err="1" smtClean="0"/>
              <a:t>Kebutuhan</a:t>
            </a:r>
            <a:r>
              <a:rPr lang="en-US" sz="4000" dirty="0" smtClean="0"/>
              <a:t> </a:t>
            </a:r>
            <a:r>
              <a:rPr lang="en-US" sz="4000" dirty="0" err="1" smtClean="0"/>
              <a:t>Kurikulum</a:t>
            </a:r>
            <a:r>
              <a:rPr lang="en-US" sz="4000" dirty="0" smtClean="0"/>
              <a:t> </a:t>
            </a:r>
            <a:r>
              <a:rPr lang="en-US" sz="4000" dirty="0" err="1" smtClean="0"/>
              <a:t>Masyarakat</a:t>
            </a:r>
            <a:endParaRPr lang="en-US" sz="40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5602EA9F-8611-4D7B-8B4A-4CEE2523423C}"/>
              </a:ext>
            </a:extLst>
          </p:cNvPr>
          <p:cNvGrpSpPr/>
          <p:nvPr/>
        </p:nvGrpSpPr>
        <p:grpSpPr>
          <a:xfrm>
            <a:off x="7191576" y="1818399"/>
            <a:ext cx="4037738" cy="4498206"/>
            <a:chOff x="4596745" y="501496"/>
            <a:chExt cx="3509062" cy="3909240"/>
          </a:xfrm>
          <a:solidFill>
            <a:schemeClr val="accent3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BBFD4334-59A0-4ADB-8B78-6AD3175DAB08}"/>
                </a:ext>
              </a:extLst>
            </p:cNvPr>
            <p:cNvSpPr/>
            <p:nvPr/>
          </p:nvSpPr>
          <p:spPr>
            <a:xfrm>
              <a:off x="5382584" y="501496"/>
              <a:ext cx="1871286" cy="1317493"/>
            </a:xfrm>
            <a:custGeom>
              <a:avLst/>
              <a:gdLst>
                <a:gd name="connsiteX0" fmla="*/ 1376075 w 1871286"/>
                <a:gd name="connsiteY0" fmla="*/ 0 h 1317493"/>
                <a:gd name="connsiteX1" fmla="*/ 1460693 w 1871286"/>
                <a:gd name="connsiteY1" fmla="*/ 9645 h 1317493"/>
                <a:gd name="connsiteX2" fmla="*/ 1581895 w 1871286"/>
                <a:gd name="connsiteY2" fmla="*/ 32688 h 1317493"/>
                <a:gd name="connsiteX3" fmla="*/ 1592917 w 1871286"/>
                <a:gd name="connsiteY3" fmla="*/ 47226 h 1317493"/>
                <a:gd name="connsiteX4" fmla="*/ 1592822 w 1871286"/>
                <a:gd name="connsiteY4" fmla="*/ 163249 h 1317493"/>
                <a:gd name="connsiteX5" fmla="*/ 1604653 w 1871286"/>
                <a:gd name="connsiteY5" fmla="*/ 179023 h 1317493"/>
                <a:gd name="connsiteX6" fmla="*/ 1718965 w 1871286"/>
                <a:gd name="connsiteY6" fmla="*/ 220976 h 1317493"/>
                <a:gd name="connsiteX7" fmla="*/ 1732411 w 1871286"/>
                <a:gd name="connsiteY7" fmla="*/ 241453 h 1317493"/>
                <a:gd name="connsiteX8" fmla="*/ 1732126 w 1871286"/>
                <a:gd name="connsiteY8" fmla="*/ 286684 h 1317493"/>
                <a:gd name="connsiteX9" fmla="*/ 1871287 w 1871286"/>
                <a:gd name="connsiteY9" fmla="*/ 286684 h 1317493"/>
                <a:gd name="connsiteX10" fmla="*/ 1871287 w 1871286"/>
                <a:gd name="connsiteY10" fmla="*/ 1310557 h 1317493"/>
                <a:gd name="connsiteX11" fmla="*/ 0 w 1871286"/>
                <a:gd name="connsiteY11" fmla="*/ 1317493 h 1317493"/>
                <a:gd name="connsiteX12" fmla="*/ 0 w 1871286"/>
                <a:gd name="connsiteY12" fmla="*/ 293526 h 1317493"/>
                <a:gd name="connsiteX13" fmla="*/ 134030 w 1871286"/>
                <a:gd name="connsiteY13" fmla="*/ 293526 h 1317493"/>
                <a:gd name="connsiteX14" fmla="*/ 133697 w 1871286"/>
                <a:gd name="connsiteY14" fmla="*/ 249530 h 1317493"/>
                <a:gd name="connsiteX15" fmla="*/ 149091 w 1871286"/>
                <a:gd name="connsiteY15" fmla="*/ 225775 h 1317493"/>
                <a:gd name="connsiteX16" fmla="*/ 260268 w 1871286"/>
                <a:gd name="connsiteY16" fmla="*/ 184059 h 1317493"/>
                <a:gd name="connsiteX17" fmla="*/ 272621 w 1871286"/>
                <a:gd name="connsiteY17" fmla="*/ 167003 h 1317493"/>
                <a:gd name="connsiteX18" fmla="*/ 271148 w 1871286"/>
                <a:gd name="connsiteY18" fmla="*/ 54021 h 1317493"/>
                <a:gd name="connsiteX19" fmla="*/ 284689 w 1871286"/>
                <a:gd name="connsiteY19" fmla="*/ 36536 h 1317493"/>
                <a:gd name="connsiteX20" fmla="*/ 624966 w 1871286"/>
                <a:gd name="connsiteY20" fmla="*/ 3136 h 1317493"/>
                <a:gd name="connsiteX21" fmla="*/ 925809 w 1871286"/>
                <a:gd name="connsiteY21" fmla="*/ 61717 h 1317493"/>
                <a:gd name="connsiteX22" fmla="*/ 941487 w 1871286"/>
                <a:gd name="connsiteY22" fmla="*/ 61575 h 1317493"/>
                <a:gd name="connsiteX23" fmla="*/ 1216104 w 1871286"/>
                <a:gd name="connsiteY23" fmla="*/ 2803 h 1317493"/>
                <a:gd name="connsiteX24" fmla="*/ 1235583 w 1871286"/>
                <a:gd name="connsiteY24" fmla="*/ 0 h 1317493"/>
                <a:gd name="connsiteX25" fmla="*/ 1376075 w 1871286"/>
                <a:gd name="connsiteY25" fmla="*/ 0 h 1317493"/>
                <a:gd name="connsiteX26" fmla="*/ 909085 w 1871286"/>
                <a:gd name="connsiteY26" fmla="*/ 1022162 h 1317493"/>
                <a:gd name="connsiteX27" fmla="*/ 909085 w 1871286"/>
                <a:gd name="connsiteY27" fmla="*/ 1006341 h 1317493"/>
                <a:gd name="connsiteX28" fmla="*/ 904571 w 1871286"/>
                <a:gd name="connsiteY28" fmla="*/ 128709 h 1317493"/>
                <a:gd name="connsiteX29" fmla="*/ 885851 w 1871286"/>
                <a:gd name="connsiteY29" fmla="*/ 103242 h 1317493"/>
                <a:gd name="connsiteX30" fmla="*/ 585484 w 1871286"/>
                <a:gd name="connsiteY30" fmla="*/ 57869 h 1317493"/>
                <a:gd name="connsiteX31" fmla="*/ 331298 w 1871286"/>
                <a:gd name="connsiteY31" fmla="*/ 82812 h 1317493"/>
                <a:gd name="connsiteX32" fmla="*/ 331298 w 1871286"/>
                <a:gd name="connsiteY32" fmla="*/ 993465 h 1317493"/>
                <a:gd name="connsiteX33" fmla="*/ 909085 w 1871286"/>
                <a:gd name="connsiteY33" fmla="*/ 1022162 h 1317493"/>
                <a:gd name="connsiteX34" fmla="*/ 1540227 w 1871286"/>
                <a:gd name="connsiteY34" fmla="*/ 989997 h 1317493"/>
                <a:gd name="connsiteX35" fmla="*/ 1540940 w 1871286"/>
                <a:gd name="connsiteY35" fmla="*/ 975553 h 1317493"/>
                <a:gd name="connsiteX36" fmla="*/ 1537661 w 1871286"/>
                <a:gd name="connsiteY36" fmla="*/ 94785 h 1317493"/>
                <a:gd name="connsiteX37" fmla="*/ 1520652 w 1871286"/>
                <a:gd name="connsiteY37" fmla="*/ 76113 h 1317493"/>
                <a:gd name="connsiteX38" fmla="*/ 1379876 w 1871286"/>
                <a:gd name="connsiteY38" fmla="*/ 59817 h 1317493"/>
                <a:gd name="connsiteX39" fmla="*/ 976598 w 1871286"/>
                <a:gd name="connsiteY39" fmla="*/ 107899 h 1317493"/>
                <a:gd name="connsiteX40" fmla="*/ 960635 w 1871286"/>
                <a:gd name="connsiteY40" fmla="*/ 130324 h 1317493"/>
                <a:gd name="connsiteX41" fmla="*/ 963960 w 1871286"/>
                <a:gd name="connsiteY41" fmla="*/ 1008051 h 1317493"/>
                <a:gd name="connsiteX42" fmla="*/ 964768 w 1871286"/>
                <a:gd name="connsiteY42" fmla="*/ 1024062 h 1317493"/>
                <a:gd name="connsiteX43" fmla="*/ 1249314 w 1871286"/>
                <a:gd name="connsiteY43" fmla="*/ 969567 h 1317493"/>
                <a:gd name="connsiteX44" fmla="*/ 1540227 w 1871286"/>
                <a:gd name="connsiteY44" fmla="*/ 989997 h 1317493"/>
                <a:gd name="connsiteX45" fmla="*/ 274664 w 1871286"/>
                <a:gd name="connsiteY45" fmla="*/ 1059601 h 1317493"/>
                <a:gd name="connsiteX46" fmla="*/ 274664 w 1871286"/>
                <a:gd name="connsiteY46" fmla="*/ 235372 h 1317493"/>
                <a:gd name="connsiteX47" fmla="*/ 205345 w 1871286"/>
                <a:gd name="connsiteY47" fmla="*/ 260648 h 1317493"/>
                <a:gd name="connsiteX48" fmla="*/ 188145 w 1871286"/>
                <a:gd name="connsiteY48" fmla="*/ 285877 h 1317493"/>
                <a:gd name="connsiteX49" fmla="*/ 194322 w 1871286"/>
                <a:gd name="connsiteY49" fmla="*/ 1160658 h 1317493"/>
                <a:gd name="connsiteX50" fmla="*/ 194322 w 1871286"/>
                <a:gd name="connsiteY50" fmla="*/ 1175244 h 1317493"/>
                <a:gd name="connsiteX51" fmla="*/ 204157 w 1871286"/>
                <a:gd name="connsiteY51" fmla="*/ 1172678 h 1317493"/>
                <a:gd name="connsiteX52" fmla="*/ 466515 w 1871286"/>
                <a:gd name="connsiteY52" fmla="*/ 1113859 h 1317493"/>
                <a:gd name="connsiteX53" fmla="*/ 928564 w 1871286"/>
                <a:gd name="connsiteY53" fmla="*/ 1164221 h 1317493"/>
                <a:gd name="connsiteX54" fmla="*/ 945811 w 1871286"/>
                <a:gd name="connsiteY54" fmla="*/ 1164174 h 1317493"/>
                <a:gd name="connsiteX55" fmla="*/ 1247461 w 1871286"/>
                <a:gd name="connsiteY55" fmla="*/ 1108158 h 1317493"/>
                <a:gd name="connsiteX56" fmla="*/ 1596671 w 1871286"/>
                <a:gd name="connsiteY56" fmla="*/ 1142651 h 1317493"/>
                <a:gd name="connsiteX57" fmla="*/ 1679721 w 1871286"/>
                <a:gd name="connsiteY57" fmla="*/ 1168307 h 1317493"/>
                <a:gd name="connsiteX58" fmla="*/ 1679721 w 1871286"/>
                <a:gd name="connsiteY58" fmla="*/ 1149255 h 1317493"/>
                <a:gd name="connsiteX59" fmla="*/ 1678153 w 1871286"/>
                <a:gd name="connsiteY59" fmla="*/ 282123 h 1317493"/>
                <a:gd name="connsiteX60" fmla="*/ 1677963 w 1871286"/>
                <a:gd name="connsiteY60" fmla="*/ 269960 h 1317493"/>
                <a:gd name="connsiteX61" fmla="*/ 1673734 w 1871286"/>
                <a:gd name="connsiteY61" fmla="*/ 261361 h 1317493"/>
                <a:gd name="connsiteX62" fmla="*/ 1594628 w 1871286"/>
                <a:gd name="connsiteY62" fmla="*/ 231571 h 1317493"/>
                <a:gd name="connsiteX63" fmla="*/ 1594628 w 1871286"/>
                <a:gd name="connsiteY63" fmla="*/ 1059696 h 1317493"/>
                <a:gd name="connsiteX64" fmla="*/ 1436795 w 1871286"/>
                <a:gd name="connsiteY64" fmla="*/ 1032329 h 1317493"/>
                <a:gd name="connsiteX65" fmla="*/ 1190067 w 1871286"/>
                <a:gd name="connsiteY65" fmla="*/ 1029241 h 1317493"/>
                <a:gd name="connsiteX66" fmla="*/ 972512 w 1871286"/>
                <a:gd name="connsiteY66" fmla="*/ 1072524 h 1317493"/>
                <a:gd name="connsiteX67" fmla="*/ 902908 w 1871286"/>
                <a:gd name="connsiteY67" fmla="*/ 1072619 h 1317493"/>
                <a:gd name="connsiteX68" fmla="*/ 688251 w 1871286"/>
                <a:gd name="connsiteY68" fmla="*/ 1030714 h 1317493"/>
                <a:gd name="connsiteX69" fmla="*/ 379332 w 1871286"/>
                <a:gd name="connsiteY69" fmla="*/ 1040311 h 1317493"/>
                <a:gd name="connsiteX70" fmla="*/ 274664 w 1871286"/>
                <a:gd name="connsiteY70" fmla="*/ 1059601 h 1317493"/>
                <a:gd name="connsiteX71" fmla="*/ 145148 w 1871286"/>
                <a:gd name="connsiteY71" fmla="*/ 1256726 h 1317493"/>
                <a:gd name="connsiteX72" fmla="*/ 146573 w 1871286"/>
                <a:gd name="connsiteY72" fmla="*/ 1261430 h 1317493"/>
                <a:gd name="connsiteX73" fmla="*/ 1728515 w 1871286"/>
                <a:gd name="connsiteY73" fmla="*/ 1255348 h 1317493"/>
                <a:gd name="connsiteX74" fmla="*/ 1729418 w 1871286"/>
                <a:gd name="connsiteY74" fmla="*/ 1250835 h 1317493"/>
                <a:gd name="connsiteX75" fmla="*/ 1655537 w 1871286"/>
                <a:gd name="connsiteY75" fmla="*/ 1219335 h 1317493"/>
                <a:gd name="connsiteX76" fmla="*/ 1379923 w 1871286"/>
                <a:gd name="connsiteY76" fmla="*/ 1165171 h 1317493"/>
                <a:gd name="connsiteX77" fmla="*/ 947521 w 1871286"/>
                <a:gd name="connsiteY77" fmla="*/ 1221520 h 1317493"/>
                <a:gd name="connsiteX78" fmla="*/ 927471 w 1871286"/>
                <a:gd name="connsiteY78" fmla="*/ 1221615 h 1317493"/>
                <a:gd name="connsiteX79" fmla="*/ 820713 w 1871286"/>
                <a:gd name="connsiteY79" fmla="*/ 1190875 h 1317493"/>
                <a:gd name="connsiteX80" fmla="*/ 484142 w 1871286"/>
                <a:gd name="connsiteY80" fmla="*/ 1168687 h 1317493"/>
                <a:gd name="connsiteX81" fmla="*/ 228245 w 1871286"/>
                <a:gd name="connsiteY81" fmla="*/ 1221330 h 1317493"/>
                <a:gd name="connsiteX82" fmla="*/ 145148 w 1871286"/>
                <a:gd name="connsiteY82" fmla="*/ 1256726 h 1317493"/>
                <a:gd name="connsiteX83" fmla="*/ 1735642 w 1871286"/>
                <a:gd name="connsiteY83" fmla="*/ 343080 h 1317493"/>
                <a:gd name="connsiteX84" fmla="*/ 1735642 w 1871286"/>
                <a:gd name="connsiteY84" fmla="*/ 1254303 h 1317493"/>
                <a:gd name="connsiteX85" fmla="*/ 1815556 w 1871286"/>
                <a:gd name="connsiteY85" fmla="*/ 1254303 h 1317493"/>
                <a:gd name="connsiteX86" fmla="*/ 1815556 w 1871286"/>
                <a:gd name="connsiteY86" fmla="*/ 343080 h 1317493"/>
                <a:gd name="connsiteX87" fmla="*/ 1735642 w 1871286"/>
                <a:gd name="connsiteY87" fmla="*/ 343080 h 1317493"/>
                <a:gd name="connsiteX88" fmla="*/ 136025 w 1871286"/>
                <a:gd name="connsiteY88" fmla="*/ 1260955 h 1317493"/>
                <a:gd name="connsiteX89" fmla="*/ 136025 w 1871286"/>
                <a:gd name="connsiteY89" fmla="*/ 352298 h 1317493"/>
                <a:gd name="connsiteX90" fmla="*/ 56206 w 1871286"/>
                <a:gd name="connsiteY90" fmla="*/ 352298 h 1317493"/>
                <a:gd name="connsiteX91" fmla="*/ 56206 w 1871286"/>
                <a:gd name="connsiteY91" fmla="*/ 1260955 h 1317493"/>
                <a:gd name="connsiteX92" fmla="*/ 136025 w 1871286"/>
                <a:gd name="connsiteY92" fmla="*/ 1260955 h 131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871286" h="1317493">
                  <a:moveTo>
                    <a:pt x="1376075" y="0"/>
                  </a:moveTo>
                  <a:cubicBezTo>
                    <a:pt x="1404297" y="3136"/>
                    <a:pt x="1432709" y="5036"/>
                    <a:pt x="1460693" y="9645"/>
                  </a:cubicBezTo>
                  <a:cubicBezTo>
                    <a:pt x="1501268" y="16344"/>
                    <a:pt x="1541462" y="25181"/>
                    <a:pt x="1581895" y="32688"/>
                  </a:cubicBezTo>
                  <a:cubicBezTo>
                    <a:pt x="1590827" y="34351"/>
                    <a:pt x="1593012" y="38627"/>
                    <a:pt x="1592917" y="47226"/>
                  </a:cubicBezTo>
                  <a:cubicBezTo>
                    <a:pt x="1592585" y="85901"/>
                    <a:pt x="1593250" y="124575"/>
                    <a:pt x="1592822" y="163249"/>
                  </a:cubicBezTo>
                  <a:cubicBezTo>
                    <a:pt x="1592727" y="172562"/>
                    <a:pt x="1595815" y="175935"/>
                    <a:pt x="1604653" y="179023"/>
                  </a:cubicBezTo>
                  <a:cubicBezTo>
                    <a:pt x="1642994" y="192374"/>
                    <a:pt x="1680861" y="206960"/>
                    <a:pt x="1718965" y="220976"/>
                  </a:cubicBezTo>
                  <a:cubicBezTo>
                    <a:pt x="1728705" y="224539"/>
                    <a:pt x="1733266" y="230241"/>
                    <a:pt x="1732411" y="241453"/>
                  </a:cubicBezTo>
                  <a:cubicBezTo>
                    <a:pt x="1731271" y="256039"/>
                    <a:pt x="1732126" y="270768"/>
                    <a:pt x="1732126" y="286684"/>
                  </a:cubicBezTo>
                  <a:cubicBezTo>
                    <a:pt x="1778449" y="286684"/>
                    <a:pt x="1823443" y="286684"/>
                    <a:pt x="1871287" y="286684"/>
                  </a:cubicBezTo>
                  <a:cubicBezTo>
                    <a:pt x="1871287" y="628149"/>
                    <a:pt x="1871287" y="968331"/>
                    <a:pt x="1871287" y="1310557"/>
                  </a:cubicBezTo>
                  <a:cubicBezTo>
                    <a:pt x="1249599" y="1312837"/>
                    <a:pt x="626534" y="1315165"/>
                    <a:pt x="0" y="1317493"/>
                  </a:cubicBezTo>
                  <a:cubicBezTo>
                    <a:pt x="0" y="975648"/>
                    <a:pt x="0" y="635513"/>
                    <a:pt x="0" y="293526"/>
                  </a:cubicBezTo>
                  <a:cubicBezTo>
                    <a:pt x="42760" y="293526"/>
                    <a:pt x="87754" y="293526"/>
                    <a:pt x="134030" y="293526"/>
                  </a:cubicBezTo>
                  <a:cubicBezTo>
                    <a:pt x="134030" y="277657"/>
                    <a:pt x="135075" y="263499"/>
                    <a:pt x="133697" y="249530"/>
                  </a:cubicBezTo>
                  <a:cubicBezTo>
                    <a:pt x="132415" y="236512"/>
                    <a:pt x="137546" y="230051"/>
                    <a:pt x="149091" y="225775"/>
                  </a:cubicBezTo>
                  <a:cubicBezTo>
                    <a:pt x="186197" y="211996"/>
                    <a:pt x="222971" y="197220"/>
                    <a:pt x="260268" y="184059"/>
                  </a:cubicBezTo>
                  <a:cubicBezTo>
                    <a:pt x="269818" y="180686"/>
                    <a:pt x="272811" y="176743"/>
                    <a:pt x="272621" y="167003"/>
                  </a:cubicBezTo>
                  <a:cubicBezTo>
                    <a:pt x="271813" y="129374"/>
                    <a:pt x="272193" y="91697"/>
                    <a:pt x="271148" y="54021"/>
                  </a:cubicBezTo>
                  <a:cubicBezTo>
                    <a:pt x="270863" y="43188"/>
                    <a:pt x="274616" y="39197"/>
                    <a:pt x="284689" y="36536"/>
                  </a:cubicBezTo>
                  <a:cubicBezTo>
                    <a:pt x="396341" y="6842"/>
                    <a:pt x="510036" y="-1805"/>
                    <a:pt x="624966" y="3136"/>
                  </a:cubicBezTo>
                  <a:cubicBezTo>
                    <a:pt x="728113" y="7602"/>
                    <a:pt x="829218" y="23091"/>
                    <a:pt x="925809" y="61717"/>
                  </a:cubicBezTo>
                  <a:cubicBezTo>
                    <a:pt x="930322" y="63523"/>
                    <a:pt x="936926" y="63428"/>
                    <a:pt x="941487" y="61575"/>
                  </a:cubicBezTo>
                  <a:cubicBezTo>
                    <a:pt x="1029526" y="25466"/>
                    <a:pt x="1121841" y="9740"/>
                    <a:pt x="1216104" y="2803"/>
                  </a:cubicBezTo>
                  <a:cubicBezTo>
                    <a:pt x="1222613" y="2328"/>
                    <a:pt x="1229074" y="950"/>
                    <a:pt x="1235583" y="0"/>
                  </a:cubicBezTo>
                  <a:cubicBezTo>
                    <a:pt x="1282430" y="0"/>
                    <a:pt x="1329276" y="0"/>
                    <a:pt x="1376075" y="0"/>
                  </a:cubicBezTo>
                  <a:close/>
                  <a:moveTo>
                    <a:pt x="909085" y="1022162"/>
                  </a:moveTo>
                  <a:cubicBezTo>
                    <a:pt x="909085" y="1016318"/>
                    <a:pt x="909132" y="1011329"/>
                    <a:pt x="909085" y="1006341"/>
                  </a:cubicBezTo>
                  <a:cubicBezTo>
                    <a:pt x="907469" y="713812"/>
                    <a:pt x="905711" y="421284"/>
                    <a:pt x="904571" y="128709"/>
                  </a:cubicBezTo>
                  <a:cubicBezTo>
                    <a:pt x="904523" y="113695"/>
                    <a:pt x="899440" y="107661"/>
                    <a:pt x="885851" y="103242"/>
                  </a:cubicBezTo>
                  <a:cubicBezTo>
                    <a:pt x="788215" y="71220"/>
                    <a:pt x="687586" y="59532"/>
                    <a:pt x="585484" y="57869"/>
                  </a:cubicBezTo>
                  <a:cubicBezTo>
                    <a:pt x="499298" y="56491"/>
                    <a:pt x="414205" y="66231"/>
                    <a:pt x="331298" y="82812"/>
                  </a:cubicBezTo>
                  <a:cubicBezTo>
                    <a:pt x="331298" y="386838"/>
                    <a:pt x="331298" y="689629"/>
                    <a:pt x="331298" y="993465"/>
                  </a:cubicBezTo>
                  <a:cubicBezTo>
                    <a:pt x="527615" y="958306"/>
                    <a:pt x="719324" y="959114"/>
                    <a:pt x="909085" y="1022162"/>
                  </a:cubicBezTo>
                  <a:close/>
                  <a:moveTo>
                    <a:pt x="1540227" y="989997"/>
                  </a:moveTo>
                  <a:cubicBezTo>
                    <a:pt x="1540512" y="984438"/>
                    <a:pt x="1540940" y="980019"/>
                    <a:pt x="1540940" y="975553"/>
                  </a:cubicBezTo>
                  <a:cubicBezTo>
                    <a:pt x="1539752" y="681980"/>
                    <a:pt x="1538422" y="388359"/>
                    <a:pt x="1537661" y="94785"/>
                  </a:cubicBezTo>
                  <a:cubicBezTo>
                    <a:pt x="1537614" y="81150"/>
                    <a:pt x="1532530" y="77444"/>
                    <a:pt x="1520652" y="76113"/>
                  </a:cubicBezTo>
                  <a:cubicBezTo>
                    <a:pt x="1473711" y="70840"/>
                    <a:pt x="1426960" y="62858"/>
                    <a:pt x="1379876" y="59817"/>
                  </a:cubicBezTo>
                  <a:cubicBezTo>
                    <a:pt x="1242663" y="50932"/>
                    <a:pt x="1107778" y="64378"/>
                    <a:pt x="976598" y="107899"/>
                  </a:cubicBezTo>
                  <a:cubicBezTo>
                    <a:pt x="964483" y="111890"/>
                    <a:pt x="960587" y="117401"/>
                    <a:pt x="960635" y="130324"/>
                  </a:cubicBezTo>
                  <a:cubicBezTo>
                    <a:pt x="962060" y="422900"/>
                    <a:pt x="962915" y="715475"/>
                    <a:pt x="963960" y="1008051"/>
                  </a:cubicBezTo>
                  <a:cubicBezTo>
                    <a:pt x="963960" y="1012850"/>
                    <a:pt x="964436" y="1017696"/>
                    <a:pt x="964768" y="1024062"/>
                  </a:cubicBezTo>
                  <a:cubicBezTo>
                    <a:pt x="1057463" y="989331"/>
                    <a:pt x="1152533" y="974413"/>
                    <a:pt x="1249314" y="969567"/>
                  </a:cubicBezTo>
                  <a:cubicBezTo>
                    <a:pt x="1346618" y="964625"/>
                    <a:pt x="1443351" y="970849"/>
                    <a:pt x="1540227" y="989997"/>
                  </a:cubicBezTo>
                  <a:close/>
                  <a:moveTo>
                    <a:pt x="274664" y="1059601"/>
                  </a:moveTo>
                  <a:cubicBezTo>
                    <a:pt x="274664" y="785792"/>
                    <a:pt x="274664" y="512364"/>
                    <a:pt x="274664" y="235372"/>
                  </a:cubicBezTo>
                  <a:cubicBezTo>
                    <a:pt x="248960" y="244827"/>
                    <a:pt x="227342" y="253379"/>
                    <a:pt x="205345" y="260648"/>
                  </a:cubicBezTo>
                  <a:cubicBezTo>
                    <a:pt x="192421" y="264924"/>
                    <a:pt x="188050" y="271528"/>
                    <a:pt x="188145" y="285877"/>
                  </a:cubicBezTo>
                  <a:cubicBezTo>
                    <a:pt x="190616" y="577454"/>
                    <a:pt x="192421" y="869032"/>
                    <a:pt x="194322" y="1160658"/>
                  </a:cubicBezTo>
                  <a:cubicBezTo>
                    <a:pt x="194369" y="1165171"/>
                    <a:pt x="194322" y="1169638"/>
                    <a:pt x="194322" y="1175244"/>
                  </a:cubicBezTo>
                  <a:cubicBezTo>
                    <a:pt x="198455" y="1174151"/>
                    <a:pt x="201449" y="1173723"/>
                    <a:pt x="204157" y="1172678"/>
                  </a:cubicBezTo>
                  <a:cubicBezTo>
                    <a:pt x="288727" y="1140228"/>
                    <a:pt x="376481" y="1121698"/>
                    <a:pt x="466515" y="1113859"/>
                  </a:cubicBezTo>
                  <a:cubicBezTo>
                    <a:pt x="623826" y="1100176"/>
                    <a:pt x="778333" y="1112434"/>
                    <a:pt x="928564" y="1164221"/>
                  </a:cubicBezTo>
                  <a:cubicBezTo>
                    <a:pt x="933743" y="1166027"/>
                    <a:pt x="940680" y="1166027"/>
                    <a:pt x="945811" y="1164174"/>
                  </a:cubicBezTo>
                  <a:cubicBezTo>
                    <a:pt x="1043352" y="1129205"/>
                    <a:pt x="1144314" y="1112956"/>
                    <a:pt x="1247461" y="1108158"/>
                  </a:cubicBezTo>
                  <a:cubicBezTo>
                    <a:pt x="1365575" y="1102694"/>
                    <a:pt x="1482215" y="1112006"/>
                    <a:pt x="1596671" y="1142651"/>
                  </a:cubicBezTo>
                  <a:cubicBezTo>
                    <a:pt x="1623990" y="1149968"/>
                    <a:pt x="1650786" y="1159328"/>
                    <a:pt x="1679721" y="1168307"/>
                  </a:cubicBezTo>
                  <a:cubicBezTo>
                    <a:pt x="1679721" y="1161228"/>
                    <a:pt x="1679721" y="1155242"/>
                    <a:pt x="1679721" y="1149255"/>
                  </a:cubicBezTo>
                  <a:cubicBezTo>
                    <a:pt x="1679198" y="860195"/>
                    <a:pt x="1678675" y="571135"/>
                    <a:pt x="1678153" y="282123"/>
                  </a:cubicBezTo>
                  <a:cubicBezTo>
                    <a:pt x="1678153" y="278037"/>
                    <a:pt x="1678675" y="273904"/>
                    <a:pt x="1677963" y="269960"/>
                  </a:cubicBezTo>
                  <a:cubicBezTo>
                    <a:pt x="1677393" y="266872"/>
                    <a:pt x="1675967" y="262263"/>
                    <a:pt x="1673734" y="261361"/>
                  </a:cubicBezTo>
                  <a:cubicBezTo>
                    <a:pt x="1647603" y="251146"/>
                    <a:pt x="1621282" y="241501"/>
                    <a:pt x="1594628" y="231571"/>
                  </a:cubicBezTo>
                  <a:cubicBezTo>
                    <a:pt x="1594628" y="510511"/>
                    <a:pt x="1594628" y="785982"/>
                    <a:pt x="1594628" y="1059696"/>
                  </a:cubicBezTo>
                  <a:cubicBezTo>
                    <a:pt x="1541795" y="1050431"/>
                    <a:pt x="1489532" y="1039694"/>
                    <a:pt x="1436795" y="1032329"/>
                  </a:cubicBezTo>
                  <a:cubicBezTo>
                    <a:pt x="1354837" y="1020927"/>
                    <a:pt x="1272357" y="1022162"/>
                    <a:pt x="1190067" y="1029241"/>
                  </a:cubicBezTo>
                  <a:cubicBezTo>
                    <a:pt x="1115997" y="1035655"/>
                    <a:pt x="1042117" y="1045110"/>
                    <a:pt x="972512" y="1072524"/>
                  </a:cubicBezTo>
                  <a:cubicBezTo>
                    <a:pt x="947569" y="1082359"/>
                    <a:pt x="927709" y="1082216"/>
                    <a:pt x="902908" y="1072619"/>
                  </a:cubicBezTo>
                  <a:cubicBezTo>
                    <a:pt x="834159" y="1045918"/>
                    <a:pt x="761324" y="1036795"/>
                    <a:pt x="688251" y="1030714"/>
                  </a:cubicBezTo>
                  <a:cubicBezTo>
                    <a:pt x="584914" y="1022114"/>
                    <a:pt x="481861" y="1024918"/>
                    <a:pt x="379332" y="1040311"/>
                  </a:cubicBezTo>
                  <a:cubicBezTo>
                    <a:pt x="345408" y="1045442"/>
                    <a:pt x="311675" y="1052759"/>
                    <a:pt x="274664" y="1059601"/>
                  </a:cubicBezTo>
                  <a:close/>
                  <a:moveTo>
                    <a:pt x="145148" y="1256726"/>
                  </a:moveTo>
                  <a:cubicBezTo>
                    <a:pt x="145623" y="1258294"/>
                    <a:pt x="146098" y="1259862"/>
                    <a:pt x="146573" y="1261430"/>
                  </a:cubicBezTo>
                  <a:cubicBezTo>
                    <a:pt x="673903" y="1259387"/>
                    <a:pt x="1201185" y="1257344"/>
                    <a:pt x="1728515" y="1255348"/>
                  </a:cubicBezTo>
                  <a:cubicBezTo>
                    <a:pt x="1728800" y="1253828"/>
                    <a:pt x="1729133" y="1252355"/>
                    <a:pt x="1729418" y="1250835"/>
                  </a:cubicBezTo>
                  <a:cubicBezTo>
                    <a:pt x="1704807" y="1240287"/>
                    <a:pt x="1680576" y="1228694"/>
                    <a:pt x="1655537" y="1219335"/>
                  </a:cubicBezTo>
                  <a:cubicBezTo>
                    <a:pt x="1566691" y="1186267"/>
                    <a:pt x="1474234" y="1170113"/>
                    <a:pt x="1379923" y="1165171"/>
                  </a:cubicBezTo>
                  <a:cubicBezTo>
                    <a:pt x="1232448" y="1157427"/>
                    <a:pt x="1087395" y="1169970"/>
                    <a:pt x="947521" y="1221520"/>
                  </a:cubicBezTo>
                  <a:cubicBezTo>
                    <a:pt x="941582" y="1223705"/>
                    <a:pt x="933696" y="1223325"/>
                    <a:pt x="927471" y="1221615"/>
                  </a:cubicBezTo>
                  <a:cubicBezTo>
                    <a:pt x="891790" y="1211685"/>
                    <a:pt x="856727" y="1199095"/>
                    <a:pt x="820713" y="1190875"/>
                  </a:cubicBezTo>
                  <a:cubicBezTo>
                    <a:pt x="709821" y="1165551"/>
                    <a:pt x="597409" y="1160135"/>
                    <a:pt x="484142" y="1168687"/>
                  </a:cubicBezTo>
                  <a:cubicBezTo>
                    <a:pt x="396531" y="1175291"/>
                    <a:pt x="310820" y="1190780"/>
                    <a:pt x="228245" y="1221330"/>
                  </a:cubicBezTo>
                  <a:cubicBezTo>
                    <a:pt x="200023" y="1231688"/>
                    <a:pt x="172799" y="1244801"/>
                    <a:pt x="145148" y="1256726"/>
                  </a:cubicBezTo>
                  <a:close/>
                  <a:moveTo>
                    <a:pt x="1735642" y="343080"/>
                  </a:moveTo>
                  <a:cubicBezTo>
                    <a:pt x="1735642" y="647391"/>
                    <a:pt x="1735642" y="950847"/>
                    <a:pt x="1735642" y="1254303"/>
                  </a:cubicBezTo>
                  <a:cubicBezTo>
                    <a:pt x="1764909" y="1254303"/>
                    <a:pt x="1791088" y="1254303"/>
                    <a:pt x="1815556" y="1254303"/>
                  </a:cubicBezTo>
                  <a:cubicBezTo>
                    <a:pt x="1815556" y="950134"/>
                    <a:pt x="1815556" y="647106"/>
                    <a:pt x="1815556" y="343080"/>
                  </a:cubicBezTo>
                  <a:cubicBezTo>
                    <a:pt x="1786717" y="343080"/>
                    <a:pt x="1760965" y="343080"/>
                    <a:pt x="1735642" y="343080"/>
                  </a:cubicBezTo>
                  <a:close/>
                  <a:moveTo>
                    <a:pt x="136025" y="1260955"/>
                  </a:moveTo>
                  <a:cubicBezTo>
                    <a:pt x="136025" y="956834"/>
                    <a:pt x="136025" y="654471"/>
                    <a:pt x="136025" y="352298"/>
                  </a:cubicBezTo>
                  <a:cubicBezTo>
                    <a:pt x="106996" y="352298"/>
                    <a:pt x="80817" y="352298"/>
                    <a:pt x="56206" y="352298"/>
                  </a:cubicBezTo>
                  <a:cubicBezTo>
                    <a:pt x="56206" y="655991"/>
                    <a:pt x="56206" y="958306"/>
                    <a:pt x="56206" y="1260955"/>
                  </a:cubicBezTo>
                  <a:cubicBezTo>
                    <a:pt x="84903" y="1260955"/>
                    <a:pt x="110702" y="1260955"/>
                    <a:pt x="136025" y="1260955"/>
                  </a:cubicBezTo>
                  <a:close/>
                </a:path>
              </a:pathLst>
            </a:custGeom>
            <a:solidFill>
              <a:schemeClr val="accent1"/>
            </a:solidFill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2C27E2EF-9754-4950-AF48-CDF3A6966E64}"/>
                </a:ext>
              </a:extLst>
            </p:cNvPr>
            <p:cNvSpPr/>
            <p:nvPr/>
          </p:nvSpPr>
          <p:spPr>
            <a:xfrm>
              <a:off x="4596745" y="2476691"/>
              <a:ext cx="422947" cy="1069625"/>
            </a:xfrm>
            <a:custGeom>
              <a:avLst/>
              <a:gdLst>
                <a:gd name="connsiteX0" fmla="*/ 0 w 422947"/>
                <a:gd name="connsiteY0" fmla="*/ 95308 h 1069625"/>
                <a:gd name="connsiteX1" fmla="*/ 6272 w 422947"/>
                <a:gd name="connsiteY1" fmla="*/ 27272 h 1069625"/>
                <a:gd name="connsiteX2" fmla="*/ 9075 w 422947"/>
                <a:gd name="connsiteY2" fmla="*/ 0 h 1069625"/>
                <a:gd name="connsiteX3" fmla="*/ 217127 w 422947"/>
                <a:gd name="connsiteY3" fmla="*/ 21285 h 1069625"/>
                <a:gd name="connsiteX4" fmla="*/ 245302 w 422947"/>
                <a:gd name="connsiteY4" fmla="*/ 509703 h 1069625"/>
                <a:gd name="connsiteX5" fmla="*/ 422947 w 422947"/>
                <a:gd name="connsiteY5" fmla="*/ 963770 h 1069625"/>
                <a:gd name="connsiteX6" fmla="*/ 243401 w 422947"/>
                <a:gd name="connsiteY6" fmla="*/ 1069626 h 1069625"/>
                <a:gd name="connsiteX7" fmla="*/ 236417 w 422947"/>
                <a:gd name="connsiteY7" fmla="*/ 1059696 h 1069625"/>
                <a:gd name="connsiteX8" fmla="*/ 18434 w 422947"/>
                <a:gd name="connsiteY8" fmla="*/ 429836 h 1069625"/>
                <a:gd name="connsiteX9" fmla="*/ 2471 w 422947"/>
                <a:gd name="connsiteY9" fmla="*/ 275139 h 1069625"/>
                <a:gd name="connsiteX10" fmla="*/ 0 w 422947"/>
                <a:gd name="connsiteY10" fmla="*/ 260220 h 1069625"/>
                <a:gd name="connsiteX11" fmla="*/ 0 w 422947"/>
                <a:gd name="connsiteY11" fmla="*/ 95308 h 106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2947" h="1069625">
                  <a:moveTo>
                    <a:pt x="0" y="95308"/>
                  </a:moveTo>
                  <a:cubicBezTo>
                    <a:pt x="2091" y="72645"/>
                    <a:pt x="4133" y="49935"/>
                    <a:pt x="6272" y="27272"/>
                  </a:cubicBezTo>
                  <a:cubicBezTo>
                    <a:pt x="7079" y="18767"/>
                    <a:pt x="8029" y="10310"/>
                    <a:pt x="9075" y="0"/>
                  </a:cubicBezTo>
                  <a:cubicBezTo>
                    <a:pt x="78822" y="7127"/>
                    <a:pt x="147333" y="14111"/>
                    <a:pt x="217127" y="21285"/>
                  </a:cubicBezTo>
                  <a:cubicBezTo>
                    <a:pt x="201354" y="186673"/>
                    <a:pt x="210096" y="349019"/>
                    <a:pt x="245302" y="509703"/>
                  </a:cubicBezTo>
                  <a:cubicBezTo>
                    <a:pt x="280365" y="669769"/>
                    <a:pt x="339137" y="820618"/>
                    <a:pt x="422947" y="963770"/>
                  </a:cubicBezTo>
                  <a:cubicBezTo>
                    <a:pt x="362893" y="999166"/>
                    <a:pt x="303551" y="1034135"/>
                    <a:pt x="243401" y="1069626"/>
                  </a:cubicBezTo>
                  <a:cubicBezTo>
                    <a:pt x="240836" y="1066015"/>
                    <a:pt x="238318" y="1063022"/>
                    <a:pt x="236417" y="1059696"/>
                  </a:cubicBezTo>
                  <a:cubicBezTo>
                    <a:pt x="123197" y="863759"/>
                    <a:pt x="49982" y="653900"/>
                    <a:pt x="18434" y="429836"/>
                  </a:cubicBezTo>
                  <a:cubicBezTo>
                    <a:pt x="11213" y="378524"/>
                    <a:pt x="7744" y="326689"/>
                    <a:pt x="2471" y="275139"/>
                  </a:cubicBezTo>
                  <a:cubicBezTo>
                    <a:pt x="1948" y="270150"/>
                    <a:pt x="855" y="265209"/>
                    <a:pt x="0" y="260220"/>
                  </a:cubicBezTo>
                  <a:cubicBezTo>
                    <a:pt x="0" y="205250"/>
                    <a:pt x="0" y="150279"/>
                    <a:pt x="0" y="95308"/>
                  </a:cubicBezTo>
                  <a:close/>
                </a:path>
              </a:pathLst>
            </a:custGeom>
            <a:grpFill/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959E1BD7-2C33-4C6E-BFC9-FF1FAC1DEEAC}"/>
                </a:ext>
              </a:extLst>
            </p:cNvPr>
            <p:cNvSpPr/>
            <p:nvPr/>
          </p:nvSpPr>
          <p:spPr>
            <a:xfrm>
              <a:off x="5435744" y="1934007"/>
              <a:ext cx="1864314" cy="1864980"/>
            </a:xfrm>
            <a:custGeom>
              <a:avLst/>
              <a:gdLst>
                <a:gd name="connsiteX0" fmla="*/ 931848 w 1864314"/>
                <a:gd name="connsiteY0" fmla="*/ 1864976 h 1864980"/>
                <a:gd name="connsiteX1" fmla="*/ 5 w 1864314"/>
                <a:gd name="connsiteY1" fmla="*/ 928334 h 1864980"/>
                <a:gd name="connsiteX2" fmla="*/ 941398 w 1864314"/>
                <a:gd name="connsiteY2" fmla="*/ 8 h 1864980"/>
                <a:gd name="connsiteX3" fmla="*/ 1864308 w 1864314"/>
                <a:gd name="connsiteY3" fmla="*/ 931755 h 1864980"/>
                <a:gd name="connsiteX4" fmla="*/ 931848 w 1864314"/>
                <a:gd name="connsiteY4" fmla="*/ 1864976 h 1864980"/>
                <a:gd name="connsiteX5" fmla="*/ 425328 w 1864314"/>
                <a:gd name="connsiteY5" fmla="*/ 979362 h 1864980"/>
                <a:gd name="connsiteX6" fmla="*/ 92463 w 1864314"/>
                <a:gd name="connsiteY6" fmla="*/ 979362 h 1864980"/>
                <a:gd name="connsiteX7" fmla="*/ 251911 w 1864314"/>
                <a:gd name="connsiteY7" fmla="*/ 1426777 h 1864980"/>
                <a:gd name="connsiteX8" fmla="*/ 487758 w 1864314"/>
                <a:gd name="connsiteY8" fmla="*/ 1304910 h 1864980"/>
                <a:gd name="connsiteX9" fmla="*/ 425328 w 1864314"/>
                <a:gd name="connsiteY9" fmla="*/ 979362 h 1864980"/>
                <a:gd name="connsiteX10" fmla="*/ 1387673 w 1864314"/>
                <a:gd name="connsiteY10" fmla="*/ 1309804 h 1864980"/>
                <a:gd name="connsiteX11" fmla="*/ 1611975 w 1864314"/>
                <a:gd name="connsiteY11" fmla="*/ 1427157 h 1864980"/>
                <a:gd name="connsiteX12" fmla="*/ 1771613 w 1864314"/>
                <a:gd name="connsiteY12" fmla="*/ 979124 h 1864980"/>
                <a:gd name="connsiteX13" fmla="*/ 1451433 w 1864314"/>
                <a:gd name="connsiteY13" fmla="*/ 979124 h 1864980"/>
                <a:gd name="connsiteX14" fmla="*/ 1387673 w 1864314"/>
                <a:gd name="connsiteY14" fmla="*/ 1309804 h 1864980"/>
                <a:gd name="connsiteX15" fmla="*/ 238893 w 1864314"/>
                <a:gd name="connsiteY15" fmla="*/ 456260 h 1864980"/>
                <a:gd name="connsiteX16" fmla="*/ 92558 w 1864314"/>
                <a:gd name="connsiteY16" fmla="*/ 885194 h 1864980"/>
                <a:gd name="connsiteX17" fmla="*/ 425185 w 1864314"/>
                <a:gd name="connsiteY17" fmla="*/ 885194 h 1864980"/>
                <a:gd name="connsiteX18" fmla="*/ 479159 w 1864314"/>
                <a:gd name="connsiteY18" fmla="*/ 583353 h 1864980"/>
                <a:gd name="connsiteX19" fmla="*/ 238893 w 1864314"/>
                <a:gd name="connsiteY19" fmla="*/ 456260 h 1864980"/>
                <a:gd name="connsiteX20" fmla="*/ 1771661 w 1864314"/>
                <a:gd name="connsiteY20" fmla="*/ 885241 h 1864980"/>
                <a:gd name="connsiteX21" fmla="*/ 1624945 w 1864314"/>
                <a:gd name="connsiteY21" fmla="*/ 455975 h 1864980"/>
                <a:gd name="connsiteX22" fmla="*/ 1394990 w 1864314"/>
                <a:gd name="connsiteY22" fmla="*/ 578935 h 1864980"/>
                <a:gd name="connsiteX23" fmla="*/ 1451386 w 1864314"/>
                <a:gd name="connsiteY23" fmla="*/ 885241 h 1864980"/>
                <a:gd name="connsiteX24" fmla="*/ 1771661 w 1864314"/>
                <a:gd name="connsiteY24" fmla="*/ 885241 h 1864980"/>
                <a:gd name="connsiteX25" fmla="*/ 1359499 w 1864314"/>
                <a:gd name="connsiteY25" fmla="*/ 979172 h 1864980"/>
                <a:gd name="connsiteX26" fmla="*/ 978742 w 1864314"/>
                <a:gd name="connsiteY26" fmla="*/ 979172 h 1864980"/>
                <a:gd name="connsiteX27" fmla="*/ 978742 w 1864314"/>
                <a:gd name="connsiteY27" fmla="*/ 1227609 h 1864980"/>
                <a:gd name="connsiteX28" fmla="*/ 1299872 w 1864314"/>
                <a:gd name="connsiteY28" fmla="*/ 1283102 h 1864980"/>
                <a:gd name="connsiteX29" fmla="*/ 1359499 w 1864314"/>
                <a:gd name="connsiteY29" fmla="*/ 979172 h 1864980"/>
                <a:gd name="connsiteX30" fmla="*/ 576129 w 1864314"/>
                <a:gd name="connsiteY30" fmla="*/ 1279682 h 1864980"/>
                <a:gd name="connsiteX31" fmla="*/ 885809 w 1864314"/>
                <a:gd name="connsiteY31" fmla="*/ 1227372 h 1864980"/>
                <a:gd name="connsiteX32" fmla="*/ 885809 w 1864314"/>
                <a:gd name="connsiteY32" fmla="*/ 979077 h 1864980"/>
                <a:gd name="connsiteX33" fmla="*/ 517263 w 1864314"/>
                <a:gd name="connsiteY33" fmla="*/ 979077 h 1864980"/>
                <a:gd name="connsiteX34" fmla="*/ 576129 w 1864314"/>
                <a:gd name="connsiteY34" fmla="*/ 1279682 h 1864980"/>
                <a:gd name="connsiteX35" fmla="*/ 978219 w 1864314"/>
                <a:gd name="connsiteY35" fmla="*/ 885004 h 1864980"/>
                <a:gd name="connsiteX36" fmla="*/ 1359404 w 1864314"/>
                <a:gd name="connsiteY36" fmla="*/ 885004 h 1864980"/>
                <a:gd name="connsiteX37" fmla="*/ 1307046 w 1864314"/>
                <a:gd name="connsiteY37" fmla="*/ 605969 h 1864980"/>
                <a:gd name="connsiteX38" fmla="*/ 978219 w 1864314"/>
                <a:gd name="connsiteY38" fmla="*/ 663743 h 1864980"/>
                <a:gd name="connsiteX39" fmla="*/ 978219 w 1864314"/>
                <a:gd name="connsiteY39" fmla="*/ 885004 h 1864980"/>
                <a:gd name="connsiteX40" fmla="*/ 885239 w 1864314"/>
                <a:gd name="connsiteY40" fmla="*/ 885431 h 1864980"/>
                <a:gd name="connsiteX41" fmla="*/ 885239 w 1864314"/>
                <a:gd name="connsiteY41" fmla="*/ 663505 h 1864980"/>
                <a:gd name="connsiteX42" fmla="*/ 567055 w 1864314"/>
                <a:gd name="connsiteY42" fmla="*/ 609342 h 1864980"/>
                <a:gd name="connsiteX43" fmla="*/ 517263 w 1864314"/>
                <a:gd name="connsiteY43" fmla="*/ 885431 h 1864980"/>
                <a:gd name="connsiteX44" fmla="*/ 885239 w 1864314"/>
                <a:gd name="connsiteY44" fmla="*/ 885431 h 1864980"/>
                <a:gd name="connsiteX45" fmla="*/ 1275213 w 1864314"/>
                <a:gd name="connsiteY45" fmla="*/ 519878 h 1864980"/>
                <a:gd name="connsiteX46" fmla="*/ 978884 w 1864314"/>
                <a:gd name="connsiteY46" fmla="*/ 91325 h 1864980"/>
                <a:gd name="connsiteX47" fmla="*/ 978884 w 1864314"/>
                <a:gd name="connsiteY47" fmla="*/ 571761 h 1864980"/>
                <a:gd name="connsiteX48" fmla="*/ 1275213 w 1864314"/>
                <a:gd name="connsiteY48" fmla="*/ 519878 h 1864980"/>
                <a:gd name="connsiteX49" fmla="*/ 885382 w 1864314"/>
                <a:gd name="connsiteY49" fmla="*/ 571666 h 1864980"/>
                <a:gd name="connsiteX50" fmla="*/ 885382 w 1864314"/>
                <a:gd name="connsiteY50" fmla="*/ 98119 h 1864980"/>
                <a:gd name="connsiteX51" fmla="*/ 598650 w 1864314"/>
                <a:gd name="connsiteY51" fmla="*/ 522966 h 1864980"/>
                <a:gd name="connsiteX52" fmla="*/ 885382 w 1864314"/>
                <a:gd name="connsiteY52" fmla="*/ 571666 h 1864980"/>
                <a:gd name="connsiteX53" fmla="*/ 979169 w 1864314"/>
                <a:gd name="connsiteY53" fmla="*/ 1321064 h 1864980"/>
                <a:gd name="connsiteX54" fmla="*/ 979169 w 1864314"/>
                <a:gd name="connsiteY54" fmla="*/ 1775511 h 1864980"/>
                <a:gd name="connsiteX55" fmla="*/ 1265236 w 1864314"/>
                <a:gd name="connsiteY55" fmla="*/ 1370096 h 1864980"/>
                <a:gd name="connsiteX56" fmla="*/ 979169 w 1864314"/>
                <a:gd name="connsiteY56" fmla="*/ 1321064 h 1864980"/>
                <a:gd name="connsiteX57" fmla="*/ 609768 w 1864314"/>
                <a:gd name="connsiteY57" fmla="*/ 1365392 h 1864980"/>
                <a:gd name="connsiteX58" fmla="*/ 885049 w 1864314"/>
                <a:gd name="connsiteY58" fmla="*/ 1763919 h 1864980"/>
                <a:gd name="connsiteX59" fmla="*/ 885049 w 1864314"/>
                <a:gd name="connsiteY59" fmla="*/ 1319544 h 1864980"/>
                <a:gd name="connsiteX60" fmla="*/ 609768 w 1864314"/>
                <a:gd name="connsiteY60" fmla="*/ 1365392 h 1864980"/>
                <a:gd name="connsiteX61" fmla="*/ 512131 w 1864314"/>
                <a:gd name="connsiteY61" fmla="*/ 492464 h 1864980"/>
                <a:gd name="connsiteX62" fmla="*/ 748786 w 1864314"/>
                <a:gd name="connsiteY62" fmla="*/ 111374 h 1864980"/>
                <a:gd name="connsiteX63" fmla="*/ 298235 w 1864314"/>
                <a:gd name="connsiteY63" fmla="*/ 379624 h 1864980"/>
                <a:gd name="connsiteX64" fmla="*/ 512131 w 1864314"/>
                <a:gd name="connsiteY64" fmla="*/ 492464 h 1864980"/>
                <a:gd name="connsiteX65" fmla="*/ 1361399 w 1864314"/>
                <a:gd name="connsiteY65" fmla="*/ 488663 h 1864980"/>
                <a:gd name="connsiteX66" fmla="*/ 1565889 w 1864314"/>
                <a:gd name="connsiteY66" fmla="*/ 379624 h 1864980"/>
                <a:gd name="connsiteX67" fmla="*/ 1129448 w 1864314"/>
                <a:gd name="connsiteY67" fmla="*/ 116316 h 1864980"/>
                <a:gd name="connsiteX68" fmla="*/ 1361399 w 1864314"/>
                <a:gd name="connsiteY68" fmla="*/ 488663 h 1864980"/>
                <a:gd name="connsiteX69" fmla="*/ 751114 w 1864314"/>
                <a:gd name="connsiteY69" fmla="*/ 1753704 h 1864980"/>
                <a:gd name="connsiteX70" fmla="*/ 522536 w 1864314"/>
                <a:gd name="connsiteY70" fmla="*/ 1394897 h 1864980"/>
                <a:gd name="connsiteX71" fmla="*/ 313486 w 1864314"/>
                <a:gd name="connsiteY71" fmla="*/ 1502035 h 1864980"/>
                <a:gd name="connsiteX72" fmla="*/ 751114 w 1864314"/>
                <a:gd name="connsiteY72" fmla="*/ 1753704 h 1864980"/>
                <a:gd name="connsiteX73" fmla="*/ 1127928 w 1864314"/>
                <a:gd name="connsiteY73" fmla="*/ 1750378 h 1864980"/>
                <a:gd name="connsiteX74" fmla="*/ 1550827 w 1864314"/>
                <a:gd name="connsiteY74" fmla="*/ 1501798 h 1864980"/>
                <a:gd name="connsiteX75" fmla="*/ 1352514 w 1864314"/>
                <a:gd name="connsiteY75" fmla="*/ 1399316 h 1864980"/>
                <a:gd name="connsiteX76" fmla="*/ 1127928 w 1864314"/>
                <a:gd name="connsiteY76" fmla="*/ 1750378 h 186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1864314" h="1864980">
                  <a:moveTo>
                    <a:pt x="931848" y="1864976"/>
                  </a:moveTo>
                  <a:cubicBezTo>
                    <a:pt x="413973" y="1863313"/>
                    <a:pt x="-1705" y="1445497"/>
                    <a:pt x="5" y="928334"/>
                  </a:cubicBezTo>
                  <a:cubicBezTo>
                    <a:pt x="1716" y="411409"/>
                    <a:pt x="421005" y="-2035"/>
                    <a:pt x="941398" y="8"/>
                  </a:cubicBezTo>
                  <a:cubicBezTo>
                    <a:pt x="1448915" y="2003"/>
                    <a:pt x="1866256" y="423382"/>
                    <a:pt x="1864308" y="931755"/>
                  </a:cubicBezTo>
                  <a:cubicBezTo>
                    <a:pt x="1862313" y="1449297"/>
                    <a:pt x="1445304" y="1866638"/>
                    <a:pt x="931848" y="1864976"/>
                  </a:cubicBezTo>
                  <a:close/>
                  <a:moveTo>
                    <a:pt x="425328" y="979362"/>
                  </a:moveTo>
                  <a:cubicBezTo>
                    <a:pt x="313391" y="979362"/>
                    <a:pt x="203354" y="979362"/>
                    <a:pt x="92463" y="979362"/>
                  </a:cubicBezTo>
                  <a:cubicBezTo>
                    <a:pt x="103010" y="1146269"/>
                    <a:pt x="156603" y="1295931"/>
                    <a:pt x="251911" y="1426777"/>
                  </a:cubicBezTo>
                  <a:cubicBezTo>
                    <a:pt x="331540" y="1385632"/>
                    <a:pt x="409032" y="1345580"/>
                    <a:pt x="487758" y="1304910"/>
                  </a:cubicBezTo>
                  <a:cubicBezTo>
                    <a:pt x="451887" y="1201905"/>
                    <a:pt x="430839" y="1092582"/>
                    <a:pt x="425328" y="979362"/>
                  </a:cubicBezTo>
                  <a:close/>
                  <a:moveTo>
                    <a:pt x="1387673" y="1309804"/>
                  </a:moveTo>
                  <a:cubicBezTo>
                    <a:pt x="1463454" y="1349429"/>
                    <a:pt x="1537049" y="1387960"/>
                    <a:pt x="1611975" y="1427157"/>
                  </a:cubicBezTo>
                  <a:cubicBezTo>
                    <a:pt x="1707853" y="1294980"/>
                    <a:pt x="1761398" y="1145319"/>
                    <a:pt x="1771613" y="979124"/>
                  </a:cubicBezTo>
                  <a:cubicBezTo>
                    <a:pt x="1664190" y="979124"/>
                    <a:pt x="1558097" y="979124"/>
                    <a:pt x="1451433" y="979124"/>
                  </a:cubicBezTo>
                  <a:cubicBezTo>
                    <a:pt x="1446160" y="1094054"/>
                    <a:pt x="1424494" y="1204851"/>
                    <a:pt x="1387673" y="1309804"/>
                  </a:cubicBezTo>
                  <a:close/>
                  <a:moveTo>
                    <a:pt x="238893" y="456260"/>
                  </a:moveTo>
                  <a:cubicBezTo>
                    <a:pt x="151519" y="583448"/>
                    <a:pt x="102250" y="726791"/>
                    <a:pt x="92558" y="885194"/>
                  </a:cubicBezTo>
                  <a:cubicBezTo>
                    <a:pt x="203924" y="885194"/>
                    <a:pt x="313961" y="885194"/>
                    <a:pt x="425185" y="885194"/>
                  </a:cubicBezTo>
                  <a:cubicBezTo>
                    <a:pt x="430174" y="780526"/>
                    <a:pt x="448324" y="678852"/>
                    <a:pt x="479159" y="583353"/>
                  </a:cubicBezTo>
                  <a:cubicBezTo>
                    <a:pt x="398959" y="540973"/>
                    <a:pt x="320138" y="499258"/>
                    <a:pt x="238893" y="456260"/>
                  </a:cubicBezTo>
                  <a:close/>
                  <a:moveTo>
                    <a:pt x="1771661" y="885241"/>
                  </a:moveTo>
                  <a:cubicBezTo>
                    <a:pt x="1761731" y="726600"/>
                    <a:pt x="1712604" y="582878"/>
                    <a:pt x="1624945" y="455975"/>
                  </a:cubicBezTo>
                  <a:cubicBezTo>
                    <a:pt x="1547359" y="497500"/>
                    <a:pt x="1471816" y="537838"/>
                    <a:pt x="1394990" y="578935"/>
                  </a:cubicBezTo>
                  <a:cubicBezTo>
                    <a:pt x="1427060" y="676191"/>
                    <a:pt x="1446160" y="779196"/>
                    <a:pt x="1451386" y="885241"/>
                  </a:cubicBezTo>
                  <a:cubicBezTo>
                    <a:pt x="1558524" y="885241"/>
                    <a:pt x="1664522" y="885241"/>
                    <a:pt x="1771661" y="885241"/>
                  </a:cubicBezTo>
                  <a:close/>
                  <a:moveTo>
                    <a:pt x="1359499" y="979172"/>
                  </a:moveTo>
                  <a:cubicBezTo>
                    <a:pt x="1231408" y="979172"/>
                    <a:pt x="1105027" y="979172"/>
                    <a:pt x="978742" y="979172"/>
                  </a:cubicBezTo>
                  <a:cubicBezTo>
                    <a:pt x="978742" y="1062507"/>
                    <a:pt x="978742" y="1144701"/>
                    <a:pt x="978742" y="1227609"/>
                  </a:cubicBezTo>
                  <a:cubicBezTo>
                    <a:pt x="1088636" y="1232360"/>
                    <a:pt x="1195346" y="1250605"/>
                    <a:pt x="1299872" y="1283102"/>
                  </a:cubicBezTo>
                  <a:cubicBezTo>
                    <a:pt x="1334650" y="1183898"/>
                    <a:pt x="1354652" y="1083744"/>
                    <a:pt x="1359499" y="979172"/>
                  </a:cubicBezTo>
                  <a:close/>
                  <a:moveTo>
                    <a:pt x="576129" y="1279682"/>
                  </a:moveTo>
                  <a:cubicBezTo>
                    <a:pt x="677756" y="1248657"/>
                    <a:pt x="780761" y="1232503"/>
                    <a:pt x="885809" y="1227372"/>
                  </a:cubicBezTo>
                  <a:cubicBezTo>
                    <a:pt x="885809" y="1143704"/>
                    <a:pt x="885809" y="1061937"/>
                    <a:pt x="885809" y="979077"/>
                  </a:cubicBezTo>
                  <a:cubicBezTo>
                    <a:pt x="762897" y="979077"/>
                    <a:pt x="640555" y="979077"/>
                    <a:pt x="517263" y="979077"/>
                  </a:cubicBezTo>
                  <a:cubicBezTo>
                    <a:pt x="522346" y="1082556"/>
                    <a:pt x="541779" y="1182141"/>
                    <a:pt x="576129" y="1279682"/>
                  </a:cubicBezTo>
                  <a:close/>
                  <a:moveTo>
                    <a:pt x="978219" y="885004"/>
                  </a:moveTo>
                  <a:cubicBezTo>
                    <a:pt x="1106025" y="885004"/>
                    <a:pt x="1232358" y="885004"/>
                    <a:pt x="1359404" y="885004"/>
                  </a:cubicBezTo>
                  <a:cubicBezTo>
                    <a:pt x="1354367" y="789078"/>
                    <a:pt x="1337596" y="696763"/>
                    <a:pt x="1307046" y="605969"/>
                  </a:cubicBezTo>
                  <a:cubicBezTo>
                    <a:pt x="1199052" y="640272"/>
                    <a:pt x="1089918" y="659182"/>
                    <a:pt x="978219" y="663743"/>
                  </a:cubicBezTo>
                  <a:cubicBezTo>
                    <a:pt x="978219" y="738573"/>
                    <a:pt x="978219" y="811171"/>
                    <a:pt x="978219" y="885004"/>
                  </a:cubicBezTo>
                  <a:close/>
                  <a:moveTo>
                    <a:pt x="885239" y="885431"/>
                  </a:moveTo>
                  <a:cubicBezTo>
                    <a:pt x="885239" y="810553"/>
                    <a:pt x="885239" y="737671"/>
                    <a:pt x="885239" y="663505"/>
                  </a:cubicBezTo>
                  <a:cubicBezTo>
                    <a:pt x="776390" y="659657"/>
                    <a:pt x="670915" y="640747"/>
                    <a:pt x="567055" y="609342"/>
                  </a:cubicBezTo>
                  <a:cubicBezTo>
                    <a:pt x="538073" y="700374"/>
                    <a:pt x="521301" y="791501"/>
                    <a:pt x="517263" y="885431"/>
                  </a:cubicBezTo>
                  <a:cubicBezTo>
                    <a:pt x="641078" y="885431"/>
                    <a:pt x="762849" y="885431"/>
                    <a:pt x="885239" y="885431"/>
                  </a:cubicBezTo>
                  <a:close/>
                  <a:moveTo>
                    <a:pt x="1275213" y="519878"/>
                  </a:moveTo>
                  <a:cubicBezTo>
                    <a:pt x="1205371" y="356439"/>
                    <a:pt x="1104790" y="217135"/>
                    <a:pt x="978884" y="91325"/>
                  </a:cubicBezTo>
                  <a:cubicBezTo>
                    <a:pt x="978884" y="254051"/>
                    <a:pt x="978884" y="412407"/>
                    <a:pt x="978884" y="571761"/>
                  </a:cubicBezTo>
                  <a:cubicBezTo>
                    <a:pt x="1080131" y="567770"/>
                    <a:pt x="1177720" y="550428"/>
                    <a:pt x="1275213" y="519878"/>
                  </a:cubicBezTo>
                  <a:close/>
                  <a:moveTo>
                    <a:pt x="885382" y="571666"/>
                  </a:moveTo>
                  <a:cubicBezTo>
                    <a:pt x="885382" y="413215"/>
                    <a:pt x="885382" y="257377"/>
                    <a:pt x="885382" y="98119"/>
                  </a:cubicBezTo>
                  <a:cubicBezTo>
                    <a:pt x="763182" y="223834"/>
                    <a:pt x="665593" y="362092"/>
                    <a:pt x="598650" y="522966"/>
                  </a:cubicBezTo>
                  <a:cubicBezTo>
                    <a:pt x="692960" y="551378"/>
                    <a:pt x="787460" y="568102"/>
                    <a:pt x="885382" y="571666"/>
                  </a:cubicBezTo>
                  <a:close/>
                  <a:moveTo>
                    <a:pt x="979169" y="1321064"/>
                  </a:moveTo>
                  <a:cubicBezTo>
                    <a:pt x="979169" y="1470963"/>
                    <a:pt x="979169" y="1620909"/>
                    <a:pt x="979169" y="1775511"/>
                  </a:cubicBezTo>
                  <a:cubicBezTo>
                    <a:pt x="1099991" y="1654642"/>
                    <a:pt x="1196629" y="1522370"/>
                    <a:pt x="1265236" y="1370096"/>
                  </a:cubicBezTo>
                  <a:cubicBezTo>
                    <a:pt x="1217914" y="1347623"/>
                    <a:pt x="1028581" y="1315315"/>
                    <a:pt x="979169" y="1321064"/>
                  </a:cubicBezTo>
                  <a:close/>
                  <a:moveTo>
                    <a:pt x="609768" y="1365392"/>
                  </a:moveTo>
                  <a:cubicBezTo>
                    <a:pt x="676616" y="1515861"/>
                    <a:pt x="770071" y="1645948"/>
                    <a:pt x="885049" y="1763919"/>
                  </a:cubicBezTo>
                  <a:cubicBezTo>
                    <a:pt x="885049" y="1614210"/>
                    <a:pt x="885049" y="1467209"/>
                    <a:pt x="885049" y="1319544"/>
                  </a:cubicBezTo>
                  <a:cubicBezTo>
                    <a:pt x="791024" y="1323725"/>
                    <a:pt x="700229" y="1338406"/>
                    <a:pt x="609768" y="1365392"/>
                  </a:cubicBezTo>
                  <a:close/>
                  <a:moveTo>
                    <a:pt x="512131" y="492464"/>
                  </a:moveTo>
                  <a:cubicBezTo>
                    <a:pt x="569573" y="352828"/>
                    <a:pt x="649107" y="228348"/>
                    <a:pt x="748786" y="111374"/>
                  </a:cubicBezTo>
                  <a:cubicBezTo>
                    <a:pt x="567672" y="154325"/>
                    <a:pt x="419579" y="243124"/>
                    <a:pt x="298235" y="379624"/>
                  </a:cubicBezTo>
                  <a:cubicBezTo>
                    <a:pt x="366414" y="425378"/>
                    <a:pt x="436303" y="462199"/>
                    <a:pt x="512131" y="492464"/>
                  </a:cubicBezTo>
                  <a:close/>
                  <a:moveTo>
                    <a:pt x="1361399" y="488663"/>
                  </a:moveTo>
                  <a:cubicBezTo>
                    <a:pt x="1434044" y="458873"/>
                    <a:pt x="1501083" y="423287"/>
                    <a:pt x="1565889" y="379624"/>
                  </a:cubicBezTo>
                  <a:cubicBezTo>
                    <a:pt x="1447110" y="246022"/>
                    <a:pt x="1302532" y="157841"/>
                    <a:pt x="1129448" y="116316"/>
                  </a:cubicBezTo>
                  <a:cubicBezTo>
                    <a:pt x="1224566" y="229108"/>
                    <a:pt x="1303673" y="351497"/>
                    <a:pt x="1361399" y="488663"/>
                  </a:cubicBezTo>
                  <a:close/>
                  <a:moveTo>
                    <a:pt x="751114" y="1753704"/>
                  </a:moveTo>
                  <a:cubicBezTo>
                    <a:pt x="656139" y="1643002"/>
                    <a:pt x="579503" y="1525173"/>
                    <a:pt x="522536" y="1394897"/>
                  </a:cubicBezTo>
                  <a:cubicBezTo>
                    <a:pt x="448466" y="1423831"/>
                    <a:pt x="379527" y="1458610"/>
                    <a:pt x="313486" y="1502035"/>
                  </a:cubicBezTo>
                  <a:cubicBezTo>
                    <a:pt x="433975" y="1630221"/>
                    <a:pt x="577697" y="1713509"/>
                    <a:pt x="751114" y="1753704"/>
                  </a:cubicBezTo>
                  <a:close/>
                  <a:moveTo>
                    <a:pt x="1127928" y="1750378"/>
                  </a:moveTo>
                  <a:cubicBezTo>
                    <a:pt x="1295738" y="1708093"/>
                    <a:pt x="1434567" y="1626040"/>
                    <a:pt x="1550827" y="1501798"/>
                  </a:cubicBezTo>
                  <a:cubicBezTo>
                    <a:pt x="1487304" y="1460843"/>
                    <a:pt x="1422451" y="1426920"/>
                    <a:pt x="1352514" y="1399316"/>
                  </a:cubicBezTo>
                  <a:cubicBezTo>
                    <a:pt x="1295976" y="1527026"/>
                    <a:pt x="1221003" y="1641814"/>
                    <a:pt x="1127928" y="1750378"/>
                  </a:cubicBezTo>
                  <a:close/>
                </a:path>
              </a:pathLst>
            </a:custGeom>
            <a:solidFill>
              <a:schemeClr val="accent1"/>
            </a:solidFill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51614991-FB79-4866-8017-CD0C3B641B3E}"/>
                </a:ext>
              </a:extLst>
            </p:cNvPr>
            <p:cNvSpPr/>
            <p:nvPr/>
          </p:nvSpPr>
          <p:spPr>
            <a:xfrm>
              <a:off x="7740151" y="2333396"/>
              <a:ext cx="365656" cy="1090673"/>
            </a:xfrm>
            <a:custGeom>
              <a:avLst/>
              <a:gdLst>
                <a:gd name="connsiteX0" fmla="*/ 188193 w 365656"/>
                <a:gd name="connsiteY0" fmla="*/ 1090673 h 1090673"/>
                <a:gd name="connsiteX1" fmla="*/ 0 w 365656"/>
                <a:gd name="connsiteY1" fmla="*/ 998834 h 1090673"/>
                <a:gd name="connsiteX2" fmla="*/ 142107 w 365656"/>
                <a:gd name="connsiteY2" fmla="*/ 528993 h 1090673"/>
                <a:gd name="connsiteX3" fmla="*/ 129231 w 365656"/>
                <a:gd name="connsiteY3" fmla="*/ 38579 h 1090673"/>
                <a:gd name="connsiteX4" fmla="*/ 335003 w 365656"/>
                <a:gd name="connsiteY4" fmla="*/ 0 h 1090673"/>
                <a:gd name="connsiteX5" fmla="*/ 360992 w 365656"/>
                <a:gd name="connsiteY5" fmla="*/ 450361 h 1090673"/>
                <a:gd name="connsiteX6" fmla="*/ 188193 w 365656"/>
                <a:gd name="connsiteY6" fmla="*/ 1090673 h 1090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5656" h="1090673">
                  <a:moveTo>
                    <a:pt x="188193" y="1090673"/>
                  </a:moveTo>
                  <a:cubicBezTo>
                    <a:pt x="124718" y="1059696"/>
                    <a:pt x="63143" y="1029669"/>
                    <a:pt x="0" y="998834"/>
                  </a:cubicBezTo>
                  <a:cubicBezTo>
                    <a:pt x="72503" y="849030"/>
                    <a:pt x="120252" y="692812"/>
                    <a:pt x="142107" y="528993"/>
                  </a:cubicBezTo>
                  <a:cubicBezTo>
                    <a:pt x="163962" y="365411"/>
                    <a:pt x="159401" y="202399"/>
                    <a:pt x="129231" y="38579"/>
                  </a:cubicBezTo>
                  <a:cubicBezTo>
                    <a:pt x="198170" y="25656"/>
                    <a:pt x="265827" y="12971"/>
                    <a:pt x="335003" y="0"/>
                  </a:cubicBezTo>
                  <a:cubicBezTo>
                    <a:pt x="363558" y="149851"/>
                    <a:pt x="372015" y="299655"/>
                    <a:pt x="360992" y="450361"/>
                  </a:cubicBezTo>
                  <a:cubicBezTo>
                    <a:pt x="344553" y="674330"/>
                    <a:pt x="287065" y="887372"/>
                    <a:pt x="188193" y="1090673"/>
                  </a:cubicBezTo>
                  <a:close/>
                </a:path>
              </a:pathLst>
            </a:custGeom>
            <a:grpFill/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4D34CF21-228E-4238-AFC9-83CA26E7B241}"/>
                </a:ext>
              </a:extLst>
            </p:cNvPr>
            <p:cNvSpPr/>
            <p:nvPr/>
          </p:nvSpPr>
          <p:spPr>
            <a:xfrm>
              <a:off x="5869767" y="4103578"/>
              <a:ext cx="1094474" cy="307158"/>
            </a:xfrm>
            <a:custGeom>
              <a:avLst/>
              <a:gdLst>
                <a:gd name="connsiteX0" fmla="*/ 0 w 1094474"/>
                <a:gd name="connsiteY0" fmla="*/ 239790 h 307158"/>
                <a:gd name="connsiteX1" fmla="*/ 57631 w 1094474"/>
                <a:gd name="connsiteY1" fmla="*/ 38342 h 307158"/>
                <a:gd name="connsiteX2" fmla="*/ 541963 w 1094474"/>
                <a:gd name="connsiteY2" fmla="*/ 96116 h 307158"/>
                <a:gd name="connsiteX3" fmla="*/ 1021449 w 1094474"/>
                <a:gd name="connsiteY3" fmla="*/ 0 h 307158"/>
                <a:gd name="connsiteX4" fmla="*/ 1094474 w 1094474"/>
                <a:gd name="connsiteY4" fmla="*/ 196222 h 307158"/>
                <a:gd name="connsiteX5" fmla="*/ 666966 w 1094474"/>
                <a:gd name="connsiteY5" fmla="*/ 297042 h 307158"/>
                <a:gd name="connsiteX6" fmla="*/ 0 w 1094474"/>
                <a:gd name="connsiteY6" fmla="*/ 239790 h 307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4474" h="307158">
                  <a:moveTo>
                    <a:pt x="0" y="239790"/>
                  </a:moveTo>
                  <a:cubicBezTo>
                    <a:pt x="19480" y="171707"/>
                    <a:pt x="38294" y="105951"/>
                    <a:pt x="57631" y="38342"/>
                  </a:cubicBezTo>
                  <a:cubicBezTo>
                    <a:pt x="216557" y="83763"/>
                    <a:pt x="377859" y="102625"/>
                    <a:pt x="541963" y="96116"/>
                  </a:cubicBezTo>
                  <a:cubicBezTo>
                    <a:pt x="706116" y="89607"/>
                    <a:pt x="865374" y="57394"/>
                    <a:pt x="1021449" y="0"/>
                  </a:cubicBezTo>
                  <a:cubicBezTo>
                    <a:pt x="1045823" y="65423"/>
                    <a:pt x="1069816" y="129849"/>
                    <a:pt x="1094474" y="196222"/>
                  </a:cubicBezTo>
                  <a:cubicBezTo>
                    <a:pt x="955741" y="248247"/>
                    <a:pt x="813396" y="281505"/>
                    <a:pt x="666966" y="297042"/>
                  </a:cubicBezTo>
                  <a:cubicBezTo>
                    <a:pt x="441572" y="321035"/>
                    <a:pt x="219693" y="302505"/>
                    <a:pt x="0" y="239790"/>
                  </a:cubicBezTo>
                  <a:close/>
                </a:path>
              </a:pathLst>
            </a:custGeom>
            <a:grpFill/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FB160A6F-125E-40F8-B72E-9AF78272AA52}"/>
                </a:ext>
              </a:extLst>
            </p:cNvPr>
            <p:cNvSpPr/>
            <p:nvPr/>
          </p:nvSpPr>
          <p:spPr>
            <a:xfrm>
              <a:off x="4619883" y="1398085"/>
              <a:ext cx="654803" cy="1003299"/>
            </a:xfrm>
            <a:custGeom>
              <a:avLst/>
              <a:gdLst>
                <a:gd name="connsiteX0" fmla="*/ 654803 w 654803"/>
                <a:gd name="connsiteY0" fmla="*/ 149376 h 1003299"/>
                <a:gd name="connsiteX1" fmla="*/ 206770 w 654803"/>
                <a:gd name="connsiteY1" fmla="*/ 1003300 h 1003299"/>
                <a:gd name="connsiteX2" fmla="*/ 0 w 654803"/>
                <a:gd name="connsiteY2" fmla="*/ 968807 h 1003299"/>
                <a:gd name="connsiteX3" fmla="*/ 507755 w 654803"/>
                <a:gd name="connsiteY3" fmla="*/ 0 h 1003299"/>
                <a:gd name="connsiteX4" fmla="*/ 513789 w 654803"/>
                <a:gd name="connsiteY4" fmla="*/ 4609 h 1003299"/>
                <a:gd name="connsiteX5" fmla="*/ 654803 w 654803"/>
                <a:gd name="connsiteY5" fmla="*/ 149376 h 1003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4803" h="1003299">
                  <a:moveTo>
                    <a:pt x="654803" y="149376"/>
                  </a:moveTo>
                  <a:cubicBezTo>
                    <a:pt x="415678" y="386553"/>
                    <a:pt x="266017" y="670007"/>
                    <a:pt x="206770" y="1003300"/>
                  </a:cubicBezTo>
                  <a:cubicBezTo>
                    <a:pt x="138543" y="991945"/>
                    <a:pt x="70697" y="980589"/>
                    <a:pt x="0" y="968807"/>
                  </a:cubicBezTo>
                  <a:cubicBezTo>
                    <a:pt x="66754" y="591185"/>
                    <a:pt x="236417" y="269485"/>
                    <a:pt x="507755" y="0"/>
                  </a:cubicBezTo>
                  <a:cubicBezTo>
                    <a:pt x="510701" y="2233"/>
                    <a:pt x="512411" y="3231"/>
                    <a:pt x="513789" y="4609"/>
                  </a:cubicBezTo>
                  <a:cubicBezTo>
                    <a:pt x="560635" y="52643"/>
                    <a:pt x="607482" y="100772"/>
                    <a:pt x="654803" y="149376"/>
                  </a:cubicBezTo>
                  <a:close/>
                </a:path>
              </a:pathLst>
            </a:custGeom>
            <a:grpFill/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F6F21529-EAF3-4A58-B9CC-20E180DAA0AA}"/>
                </a:ext>
              </a:extLst>
            </p:cNvPr>
            <p:cNvSpPr/>
            <p:nvPr/>
          </p:nvSpPr>
          <p:spPr>
            <a:xfrm>
              <a:off x="4898965" y="3522941"/>
              <a:ext cx="935595" cy="785602"/>
            </a:xfrm>
            <a:custGeom>
              <a:avLst/>
              <a:gdLst>
                <a:gd name="connsiteX0" fmla="*/ 865849 w 935595"/>
                <a:gd name="connsiteY0" fmla="*/ 785602 h 785602"/>
                <a:gd name="connsiteX1" fmla="*/ 0 w 935595"/>
                <a:gd name="connsiteY1" fmla="*/ 116926 h 785602"/>
                <a:gd name="connsiteX2" fmla="*/ 85331 w 935595"/>
                <a:gd name="connsiteY2" fmla="*/ 59009 h 785602"/>
                <a:gd name="connsiteX3" fmla="*/ 172419 w 935595"/>
                <a:gd name="connsiteY3" fmla="*/ 0 h 785602"/>
                <a:gd name="connsiteX4" fmla="*/ 935596 w 935595"/>
                <a:gd name="connsiteY4" fmla="*/ 589712 h 785602"/>
                <a:gd name="connsiteX5" fmla="*/ 865849 w 935595"/>
                <a:gd name="connsiteY5" fmla="*/ 785602 h 785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5595" h="785602">
                  <a:moveTo>
                    <a:pt x="865849" y="785602"/>
                  </a:moveTo>
                  <a:cubicBezTo>
                    <a:pt x="540158" y="675898"/>
                    <a:pt x="208908" y="432402"/>
                    <a:pt x="0" y="116926"/>
                  </a:cubicBezTo>
                  <a:cubicBezTo>
                    <a:pt x="28412" y="97636"/>
                    <a:pt x="56871" y="78299"/>
                    <a:pt x="85331" y="59009"/>
                  </a:cubicBezTo>
                  <a:cubicBezTo>
                    <a:pt x="113932" y="39625"/>
                    <a:pt x="142487" y="20287"/>
                    <a:pt x="172419" y="0"/>
                  </a:cubicBezTo>
                  <a:cubicBezTo>
                    <a:pt x="364461" y="277324"/>
                    <a:pt x="618694" y="473500"/>
                    <a:pt x="935596" y="589712"/>
                  </a:cubicBezTo>
                  <a:cubicBezTo>
                    <a:pt x="912078" y="655801"/>
                    <a:pt x="888987" y="720702"/>
                    <a:pt x="865849" y="785602"/>
                  </a:cubicBezTo>
                  <a:close/>
                </a:path>
              </a:pathLst>
            </a:custGeom>
            <a:grpFill/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074FD44C-52B8-4412-B58F-AA00C0DC0A19}"/>
                </a:ext>
              </a:extLst>
            </p:cNvPr>
            <p:cNvSpPr/>
            <p:nvPr/>
          </p:nvSpPr>
          <p:spPr>
            <a:xfrm>
              <a:off x="7332218" y="1300734"/>
              <a:ext cx="719513" cy="975600"/>
            </a:xfrm>
            <a:custGeom>
              <a:avLst/>
              <a:gdLst>
                <a:gd name="connsiteX0" fmla="*/ 516450 w 719513"/>
                <a:gd name="connsiteY0" fmla="*/ 975601 h 975600"/>
                <a:gd name="connsiteX1" fmla="*/ 0 w 719513"/>
                <a:gd name="connsiteY1" fmla="*/ 161967 h 975600"/>
                <a:gd name="connsiteX2" fmla="*/ 133032 w 719513"/>
                <a:gd name="connsiteY2" fmla="*/ 0 h 975600"/>
                <a:gd name="connsiteX3" fmla="*/ 719514 w 719513"/>
                <a:gd name="connsiteY3" fmla="*/ 923718 h 975600"/>
                <a:gd name="connsiteX4" fmla="*/ 704310 w 719513"/>
                <a:gd name="connsiteY4" fmla="*/ 928279 h 975600"/>
                <a:gd name="connsiteX5" fmla="*/ 516450 w 719513"/>
                <a:gd name="connsiteY5" fmla="*/ 975601 h 97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9513" h="975600">
                  <a:moveTo>
                    <a:pt x="516450" y="975601"/>
                  </a:moveTo>
                  <a:cubicBezTo>
                    <a:pt x="430882" y="648579"/>
                    <a:pt x="258748" y="378239"/>
                    <a:pt x="0" y="161967"/>
                  </a:cubicBezTo>
                  <a:cubicBezTo>
                    <a:pt x="44376" y="107946"/>
                    <a:pt x="88181" y="54638"/>
                    <a:pt x="133032" y="0"/>
                  </a:cubicBezTo>
                  <a:cubicBezTo>
                    <a:pt x="427223" y="246109"/>
                    <a:pt x="622590" y="552986"/>
                    <a:pt x="719514" y="923718"/>
                  </a:cubicBezTo>
                  <a:cubicBezTo>
                    <a:pt x="712957" y="925713"/>
                    <a:pt x="708681" y="927186"/>
                    <a:pt x="704310" y="928279"/>
                  </a:cubicBezTo>
                  <a:cubicBezTo>
                    <a:pt x="642355" y="943910"/>
                    <a:pt x="580353" y="959542"/>
                    <a:pt x="516450" y="975601"/>
                  </a:cubicBezTo>
                  <a:close/>
                </a:path>
              </a:pathLst>
            </a:custGeom>
            <a:grpFill/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64E0BF3A-14EA-42F2-8837-434795FD2E3D}"/>
                </a:ext>
              </a:extLst>
            </p:cNvPr>
            <p:cNvSpPr/>
            <p:nvPr/>
          </p:nvSpPr>
          <p:spPr>
            <a:xfrm>
              <a:off x="6981393" y="3418415"/>
              <a:ext cx="895828" cy="840240"/>
            </a:xfrm>
            <a:custGeom>
              <a:avLst/>
              <a:gdLst>
                <a:gd name="connsiteX0" fmla="*/ 85521 w 895828"/>
                <a:gd name="connsiteY0" fmla="*/ 840241 h 840240"/>
                <a:gd name="connsiteX1" fmla="*/ 0 w 895828"/>
                <a:gd name="connsiteY1" fmla="*/ 648437 h 840240"/>
                <a:gd name="connsiteX2" fmla="*/ 408884 w 895828"/>
                <a:gd name="connsiteY2" fmla="*/ 380805 h 840240"/>
                <a:gd name="connsiteX3" fmla="*/ 713290 w 895828"/>
                <a:gd name="connsiteY3" fmla="*/ 0 h 840240"/>
                <a:gd name="connsiteX4" fmla="*/ 895829 w 895828"/>
                <a:gd name="connsiteY4" fmla="*/ 103718 h 840240"/>
                <a:gd name="connsiteX5" fmla="*/ 85521 w 895828"/>
                <a:gd name="connsiteY5" fmla="*/ 840241 h 84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5828" h="840240">
                  <a:moveTo>
                    <a:pt x="85521" y="840241"/>
                  </a:moveTo>
                  <a:cubicBezTo>
                    <a:pt x="56586" y="775340"/>
                    <a:pt x="28507" y="712387"/>
                    <a:pt x="0" y="648437"/>
                  </a:cubicBezTo>
                  <a:cubicBezTo>
                    <a:pt x="151134" y="580543"/>
                    <a:pt x="287207" y="491601"/>
                    <a:pt x="408884" y="380805"/>
                  </a:cubicBezTo>
                  <a:cubicBezTo>
                    <a:pt x="530181" y="270340"/>
                    <a:pt x="631142" y="143437"/>
                    <a:pt x="713290" y="0"/>
                  </a:cubicBezTo>
                  <a:cubicBezTo>
                    <a:pt x="774152" y="34588"/>
                    <a:pt x="834111" y="68654"/>
                    <a:pt x="895829" y="103718"/>
                  </a:cubicBezTo>
                  <a:cubicBezTo>
                    <a:pt x="703360" y="435015"/>
                    <a:pt x="434825" y="680317"/>
                    <a:pt x="85521" y="840241"/>
                  </a:cubicBezTo>
                  <a:close/>
                </a:path>
              </a:pathLst>
            </a:custGeom>
            <a:grpFill/>
            <a:ln w="4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CDA29BD-C168-4965-B27E-B2292A5E39B3}"/>
              </a:ext>
            </a:extLst>
          </p:cNvPr>
          <p:cNvSpPr txBox="1"/>
          <p:nvPr/>
        </p:nvSpPr>
        <p:spPr>
          <a:xfrm>
            <a:off x="942140" y="3506401"/>
            <a:ext cx="61012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cs typeface="Arial" pitchFamily="34" charset="0"/>
              </a:rPr>
              <a:t>Dalam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prespektif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ini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kurikulum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dikembangkan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untuk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lebih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meningkatkan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kualitas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masyarakat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itu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sendiri</a:t>
            </a:r>
            <a:r>
              <a:rPr lang="en-US" altLang="ko-KR" sz="1400" dirty="0">
                <a:cs typeface="Arial" pitchFamily="34" charset="0"/>
              </a:rPr>
              <a:t>. </a:t>
            </a:r>
            <a:r>
              <a:rPr lang="en-US" altLang="ko-KR" sz="1400" dirty="0" err="1">
                <a:cs typeface="Arial" pitchFamily="34" charset="0"/>
              </a:rPr>
              <a:t>Kurikulum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reformis</a:t>
            </a:r>
            <a:r>
              <a:rPr lang="en-US" altLang="ko-KR" sz="1400" dirty="0">
                <a:cs typeface="Arial" pitchFamily="34" charset="0"/>
              </a:rPr>
              <a:t> (</a:t>
            </a:r>
            <a:r>
              <a:rPr lang="en-US" altLang="ko-KR" sz="1400" dirty="0" err="1">
                <a:cs typeface="Arial" pitchFamily="34" charset="0"/>
              </a:rPr>
              <a:t>pembaharuan</a:t>
            </a:r>
            <a:r>
              <a:rPr lang="en-US" altLang="ko-KR" sz="1400" dirty="0">
                <a:cs typeface="Arial" pitchFamily="34" charset="0"/>
              </a:rPr>
              <a:t>) </a:t>
            </a:r>
            <a:r>
              <a:rPr lang="en-US" altLang="ko-KR" sz="1400" dirty="0" err="1">
                <a:cs typeface="Arial" pitchFamily="34" charset="0"/>
              </a:rPr>
              <a:t>menghendaki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peran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serta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masyarakat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secara</a:t>
            </a:r>
            <a:r>
              <a:rPr lang="en-US" altLang="ko-KR" sz="1400" dirty="0">
                <a:cs typeface="Arial" pitchFamily="34" charset="0"/>
              </a:rPr>
              <a:t> total </a:t>
            </a:r>
            <a:r>
              <a:rPr lang="en-US" altLang="ko-KR" sz="1400" dirty="0" err="1">
                <a:cs typeface="Arial" pitchFamily="34" charset="0"/>
              </a:rPr>
              <a:t>dalam</a:t>
            </a:r>
            <a:r>
              <a:rPr lang="en-US" altLang="ko-KR" sz="1400" dirty="0">
                <a:cs typeface="Arial" pitchFamily="34" charset="0"/>
              </a:rPr>
              <a:t> proses </a:t>
            </a:r>
            <a:r>
              <a:rPr lang="en-US" altLang="ko-KR" sz="1400" dirty="0" err="1">
                <a:cs typeface="Arial" pitchFamily="34" charset="0"/>
              </a:rPr>
              <a:t>pendidikan</a:t>
            </a:r>
            <a:r>
              <a:rPr lang="en-US" altLang="ko-KR" sz="1400" dirty="0">
                <a:cs typeface="Arial" pitchFamily="34" charset="0"/>
              </a:rPr>
              <a:t>. </a:t>
            </a:r>
            <a:r>
              <a:rPr lang="en-US" altLang="ko-KR" sz="1400" dirty="0" err="1">
                <a:cs typeface="Arial" pitchFamily="34" charset="0"/>
              </a:rPr>
              <a:t>Pendidikan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dalam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prespektif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ini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harus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berperan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untuk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mengubah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tatanan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sosial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 smtClean="0">
                <a:cs typeface="Arial" pitchFamily="34" charset="0"/>
              </a:rPr>
              <a:t>masyarakat</a:t>
            </a:r>
            <a:endParaRPr lang="ko-KR" altLang="en-US" sz="1400" dirty="0"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8B4CBF7E-7F68-450C-9FEC-617CDF1521A6}"/>
              </a:ext>
            </a:extLst>
          </p:cNvPr>
          <p:cNvSpPr txBox="1"/>
          <p:nvPr/>
        </p:nvSpPr>
        <p:spPr>
          <a:xfrm>
            <a:off x="942138" y="1999386"/>
            <a:ext cx="61012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cs typeface="Arial" pitchFamily="34" charset="0"/>
              </a:rPr>
              <a:t>Dalam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prespektif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ini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kurikulum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merupakan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perencanaan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untuk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memberikan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pengetahuan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keterampilan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kepada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anak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didik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sebagai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persiapan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menjadi</a:t>
            </a:r>
            <a:r>
              <a:rPr lang="en-US" altLang="ko-KR" sz="1400" dirty="0">
                <a:cs typeface="Arial" pitchFamily="34" charset="0"/>
              </a:rPr>
              <a:t> orang </a:t>
            </a:r>
            <a:r>
              <a:rPr lang="en-US" altLang="ko-KR" sz="1400" dirty="0" err="1">
                <a:cs typeface="Arial" pitchFamily="34" charset="0"/>
              </a:rPr>
              <a:t>dewasa</a:t>
            </a:r>
            <a:r>
              <a:rPr lang="en-US" altLang="ko-KR" sz="1400" dirty="0">
                <a:cs typeface="Arial" pitchFamily="34" charset="0"/>
              </a:rPr>
              <a:t> yang </a:t>
            </a:r>
            <a:r>
              <a:rPr lang="en-US" altLang="ko-KR" sz="1400" dirty="0" err="1">
                <a:cs typeface="Arial" pitchFamily="34" charset="0"/>
              </a:rPr>
              <a:t>dibutuhkan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dalam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kehidupan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 smtClean="0">
                <a:cs typeface="Arial" pitchFamily="34" charset="0"/>
              </a:rPr>
              <a:t>masyarakat</a:t>
            </a:r>
            <a:r>
              <a:rPr lang="en-US" altLang="ko-KR" sz="1400" dirty="0" smtClean="0">
                <a:cs typeface="Arial" pitchFamily="34" charset="0"/>
              </a:rPr>
              <a:t>.</a:t>
            </a:r>
            <a:endParaRPr lang="en-US" altLang="ko-KR" sz="1400" dirty="0"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42140" y="1564361"/>
            <a:ext cx="2587059" cy="388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Prespektif</a:t>
            </a:r>
            <a:r>
              <a:rPr lang="en-US" sz="1400" dirty="0" smtClean="0"/>
              <a:t> status quo</a:t>
            </a:r>
            <a:endParaRPr lang="en-US" sz="1400" dirty="0"/>
          </a:p>
        </p:txBody>
      </p:sp>
      <p:sp>
        <p:nvSpPr>
          <p:cNvPr id="31" name="Rounded Rectangle 30"/>
          <p:cNvSpPr/>
          <p:nvPr/>
        </p:nvSpPr>
        <p:spPr>
          <a:xfrm>
            <a:off x="942140" y="3031407"/>
            <a:ext cx="2587059" cy="388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Prespektif</a:t>
            </a:r>
            <a:r>
              <a:rPr lang="en-US" sz="1400" dirty="0" smtClean="0"/>
              <a:t> </a:t>
            </a:r>
            <a:r>
              <a:rPr lang="en-US" sz="1400" dirty="0" err="1" smtClean="0"/>
              <a:t>pembaharuan</a:t>
            </a:r>
            <a:endParaRPr lang="en-US" sz="1400" dirty="0"/>
          </a:p>
        </p:txBody>
      </p:sp>
      <p:sp>
        <p:nvSpPr>
          <p:cNvPr id="32" name="Rounded Rectangle 31"/>
          <p:cNvSpPr/>
          <p:nvPr/>
        </p:nvSpPr>
        <p:spPr>
          <a:xfrm>
            <a:off x="942138" y="4933945"/>
            <a:ext cx="2587059" cy="388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Prespektif</a:t>
            </a:r>
            <a:r>
              <a:rPr lang="en-US" sz="1400" dirty="0" smtClean="0"/>
              <a:t> </a:t>
            </a:r>
            <a:r>
              <a:rPr lang="en-US" sz="1400" dirty="0" err="1" smtClean="0"/>
              <a:t>masa</a:t>
            </a:r>
            <a:r>
              <a:rPr lang="en-US" sz="1400" dirty="0" smtClean="0"/>
              <a:t> </a:t>
            </a:r>
            <a:r>
              <a:rPr lang="en-US" sz="1400" dirty="0" err="1" smtClean="0"/>
              <a:t>depan</a:t>
            </a:r>
            <a:endParaRPr lang="en-US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CDA29BD-C168-4965-B27E-B2292A5E39B3}"/>
              </a:ext>
            </a:extLst>
          </p:cNvPr>
          <p:cNvSpPr txBox="1"/>
          <p:nvPr/>
        </p:nvSpPr>
        <p:spPr>
          <a:xfrm>
            <a:off x="942138" y="5362498"/>
            <a:ext cx="61012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 smtClean="0">
                <a:cs typeface="Arial" pitchFamily="34" charset="0"/>
              </a:rPr>
              <a:t>Prespektif</a:t>
            </a:r>
            <a:r>
              <a:rPr lang="en-US" altLang="ko-KR" sz="1400" dirty="0" smtClean="0">
                <a:cs typeface="Arial" pitchFamily="34" charset="0"/>
              </a:rPr>
              <a:t> </a:t>
            </a:r>
            <a:r>
              <a:rPr lang="en-US" altLang="ko-KR" sz="1400" dirty="0" err="1" smtClean="0">
                <a:cs typeface="Arial" pitchFamily="34" charset="0"/>
              </a:rPr>
              <a:t>ini</a:t>
            </a:r>
            <a:r>
              <a:rPr lang="en-US" altLang="ko-KR" sz="1400" dirty="0" smtClean="0">
                <a:cs typeface="Arial" pitchFamily="34" charset="0"/>
              </a:rPr>
              <a:t> </a:t>
            </a:r>
            <a:r>
              <a:rPr lang="en-US" altLang="ko-KR" sz="1400" dirty="0" err="1" smtClean="0">
                <a:cs typeface="Arial" pitchFamily="34" charset="0"/>
              </a:rPr>
              <a:t>dikaitkan</a:t>
            </a:r>
            <a:r>
              <a:rPr lang="en-US" altLang="ko-KR" sz="1400" dirty="0" smtClean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dengan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kurikulum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rekontruksi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sosial</a:t>
            </a:r>
            <a:r>
              <a:rPr lang="en-US" altLang="ko-KR" sz="1400" dirty="0">
                <a:cs typeface="Arial" pitchFamily="34" charset="0"/>
              </a:rPr>
              <a:t>, yang </a:t>
            </a:r>
            <a:r>
              <a:rPr lang="en-US" altLang="ko-KR" sz="1400" dirty="0" err="1">
                <a:cs typeface="Arial" pitchFamily="34" charset="0"/>
              </a:rPr>
              <a:t>menekankan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kepada</a:t>
            </a:r>
            <a:r>
              <a:rPr lang="en-US" altLang="ko-KR" sz="1400" dirty="0">
                <a:cs typeface="Arial" pitchFamily="34" charset="0"/>
              </a:rPr>
              <a:t> proses </a:t>
            </a:r>
            <a:r>
              <a:rPr lang="en-US" altLang="ko-KR" sz="1400" dirty="0" err="1">
                <a:cs typeface="Arial" pitchFamily="34" charset="0"/>
              </a:rPr>
              <a:t>mengembangkan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hubungan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antara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kurikulum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kehidupan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sosial</a:t>
            </a:r>
            <a:r>
              <a:rPr lang="en-US" altLang="ko-KR" sz="1400" dirty="0">
                <a:cs typeface="Arial" pitchFamily="34" charset="0"/>
              </a:rPr>
              <a:t>, </a:t>
            </a:r>
            <a:r>
              <a:rPr lang="en-US" altLang="ko-KR" sz="1400" dirty="0" err="1">
                <a:cs typeface="Arial" pitchFamily="34" charset="0"/>
              </a:rPr>
              <a:t>politik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ekonomi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masyarakat</a:t>
            </a:r>
            <a:r>
              <a:rPr lang="en-US" altLang="ko-KR" sz="1400" dirty="0">
                <a:cs typeface="Arial" pitchFamily="34" charset="0"/>
              </a:rPr>
              <a:t>. Model </a:t>
            </a:r>
            <a:r>
              <a:rPr lang="en-US" altLang="ko-KR" sz="1400" dirty="0" err="1">
                <a:cs typeface="Arial" pitchFamily="34" charset="0"/>
              </a:rPr>
              <a:t>kurikulum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ini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lebih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mengutamakan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kepentingan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sosial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daripada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kepentingan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 smtClean="0">
                <a:cs typeface="Arial" pitchFamily="34" charset="0"/>
              </a:rPr>
              <a:t>individu</a:t>
            </a:r>
            <a:r>
              <a:rPr lang="en-US" altLang="ko-KR" sz="1400" dirty="0" smtClean="0">
                <a:cs typeface="Arial" pitchFamily="34" charset="0"/>
              </a:rPr>
              <a:t>.</a:t>
            </a:r>
            <a:endParaRPr lang="ko-KR" altLang="en-US" sz="1400" dirty="0">
              <a:cs typeface="Arial" pitchFamily="34" charset="0"/>
            </a:endParaRPr>
          </a:p>
        </p:txBody>
      </p:sp>
      <p:sp>
        <p:nvSpPr>
          <p:cNvPr id="34" name="Left Arrow 33">
            <a:hlinkClick r:id="rId2" action="ppaction://hlinksldjump"/>
          </p:cNvPr>
          <p:cNvSpPr/>
          <p:nvPr/>
        </p:nvSpPr>
        <p:spPr>
          <a:xfrm>
            <a:off x="10567788" y="6199320"/>
            <a:ext cx="1198605" cy="38305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2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4800" dirty="0" err="1" smtClean="0"/>
              <a:t>Pendekatan</a:t>
            </a:r>
            <a:r>
              <a:rPr lang="en-US" sz="4800" dirty="0" smtClean="0"/>
              <a:t> </a:t>
            </a:r>
            <a:r>
              <a:rPr lang="en-US" sz="4800" dirty="0" err="1" smtClean="0"/>
              <a:t>Pengembangan</a:t>
            </a:r>
            <a:r>
              <a:rPr lang="en-US" sz="4800" dirty="0" smtClean="0"/>
              <a:t> </a:t>
            </a:r>
            <a:r>
              <a:rPr lang="en-US" sz="4800" dirty="0" err="1" smtClean="0"/>
              <a:t>Kurikulum</a:t>
            </a:r>
            <a:endParaRPr lang="en-US" sz="4800" dirty="0"/>
          </a:p>
        </p:txBody>
      </p:sp>
      <p:cxnSp>
        <p:nvCxnSpPr>
          <p:cNvPr id="3" name="Elbow Connector 31">
            <a:extLst>
              <a:ext uri="{FF2B5EF4-FFF2-40B4-BE49-F238E27FC236}">
                <a16:creationId xmlns:a16="http://schemas.microsoft.com/office/drawing/2014/main" xmlns="" id="{49BC53E2-EF47-47E3-91D1-9906702A6753}"/>
              </a:ext>
            </a:extLst>
          </p:cNvPr>
          <p:cNvCxnSpPr>
            <a:cxnSpLocks/>
          </p:cNvCxnSpPr>
          <p:nvPr/>
        </p:nvCxnSpPr>
        <p:spPr>
          <a:xfrm flipV="1">
            <a:off x="2477907" y="2495056"/>
            <a:ext cx="1539119" cy="1137700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7EEC74D-AFED-4B4B-B22D-87C132F66466}"/>
              </a:ext>
            </a:extLst>
          </p:cNvPr>
          <p:cNvGrpSpPr/>
          <p:nvPr/>
        </p:nvGrpSpPr>
        <p:grpSpPr>
          <a:xfrm>
            <a:off x="4017026" y="1856554"/>
            <a:ext cx="1277005" cy="1277005"/>
            <a:chOff x="899591" y="1902000"/>
            <a:chExt cx="1250671" cy="12506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E4A6122D-37ED-4846-A4E3-CFEDD4A0C795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53B8814E-949C-455E-8907-2465482F4343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62ABA969-94E4-48E9-8EB8-313D2F1FD1B0}"/>
              </a:ext>
            </a:extLst>
          </p:cNvPr>
          <p:cNvGrpSpPr/>
          <p:nvPr/>
        </p:nvGrpSpPr>
        <p:grpSpPr>
          <a:xfrm>
            <a:off x="4017026" y="3300216"/>
            <a:ext cx="1277005" cy="1277005"/>
            <a:chOff x="899591" y="1902000"/>
            <a:chExt cx="1250671" cy="125067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C139630A-FF9C-4BE5-8E13-07E17594E534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3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9D6C3CE1-2554-4436-98AC-2EE8C96B567C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9965350E-9472-4815-9297-2800645B06F1}"/>
              </a:ext>
            </a:extLst>
          </p:cNvPr>
          <p:cNvGrpSpPr/>
          <p:nvPr/>
        </p:nvGrpSpPr>
        <p:grpSpPr>
          <a:xfrm>
            <a:off x="4017026" y="4743877"/>
            <a:ext cx="1277005" cy="1277005"/>
            <a:chOff x="899591" y="1902000"/>
            <a:chExt cx="1250671" cy="12506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FB821AD1-150E-40F3-9FFE-C40DF07E60F9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61B8277D-29FF-4433-A024-D3C56CF111A6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cxnSp>
        <p:nvCxnSpPr>
          <p:cNvPr id="13" name="Elbow Connector 51">
            <a:extLst>
              <a:ext uri="{FF2B5EF4-FFF2-40B4-BE49-F238E27FC236}">
                <a16:creationId xmlns:a16="http://schemas.microsoft.com/office/drawing/2014/main" xmlns="" id="{5F5A382E-DABC-4842-828B-2DC5C2A8E634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2477907" y="4223267"/>
            <a:ext cx="1539119" cy="1159113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CF1986C2-D3E3-4277-8E08-C16505DE81AA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2532188" y="3928012"/>
            <a:ext cx="1484838" cy="10707"/>
          </a:xfrm>
          <a:prstGeom prst="line">
            <a:avLst/>
          </a:prstGeom>
          <a:ln w="22225"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hlinkClick r:id="rId2" action="ppaction://hlinksldjump"/>
            <a:extLst>
              <a:ext uri="{FF2B5EF4-FFF2-40B4-BE49-F238E27FC236}">
                <a16:creationId xmlns:a16="http://schemas.microsoft.com/office/drawing/2014/main" xmlns="" id="{4FFDFC3A-FE80-40C6-92E4-23B32F45C6D6}"/>
              </a:ext>
            </a:extLst>
          </p:cNvPr>
          <p:cNvSpPr txBox="1"/>
          <p:nvPr/>
        </p:nvSpPr>
        <p:spPr>
          <a:xfrm>
            <a:off x="4136119" y="2255072"/>
            <a:ext cx="104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Pendekatan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Bidang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Studi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</p:txBody>
      </p:sp>
      <p:sp>
        <p:nvSpPr>
          <p:cNvPr id="16" name="TextBox 15">
            <a:hlinkClick r:id="rId2" action="ppaction://hlinksldjump"/>
            <a:extLst>
              <a:ext uri="{FF2B5EF4-FFF2-40B4-BE49-F238E27FC236}">
                <a16:creationId xmlns:a16="http://schemas.microsoft.com/office/drawing/2014/main" xmlns="" id="{643A378D-0F39-45E9-8F53-53E19984CBB2}"/>
              </a:ext>
            </a:extLst>
          </p:cNvPr>
          <p:cNvSpPr txBox="1"/>
          <p:nvPr/>
        </p:nvSpPr>
        <p:spPr>
          <a:xfrm>
            <a:off x="4159195" y="3619854"/>
            <a:ext cx="10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Pendekatan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Berorientasi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Pada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Tujuan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xmlns="" id="{10C89658-710F-4531-9F5D-5946312B65CF}"/>
              </a:ext>
            </a:extLst>
          </p:cNvPr>
          <p:cNvSpPr txBox="1"/>
          <p:nvPr/>
        </p:nvSpPr>
        <p:spPr>
          <a:xfrm>
            <a:off x="4134078" y="5060378"/>
            <a:ext cx="104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Pendekatan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Pola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Organisasi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Bahan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</p:txBody>
      </p:sp>
      <p:sp>
        <p:nvSpPr>
          <p:cNvPr id="18" name="Oval 17">
            <a:hlinkClick r:id="rId2" action="ppaction://hlinksldjump"/>
            <a:extLst>
              <a:ext uri="{FF2B5EF4-FFF2-40B4-BE49-F238E27FC236}">
                <a16:creationId xmlns:a16="http://schemas.microsoft.com/office/drawing/2014/main" xmlns="" id="{87BC03FB-7842-4D4B-8F60-AD67E6802EFA}"/>
              </a:ext>
            </a:extLst>
          </p:cNvPr>
          <p:cNvSpPr/>
          <p:nvPr/>
        </p:nvSpPr>
        <p:spPr>
          <a:xfrm>
            <a:off x="4907996" y="1761929"/>
            <a:ext cx="522312" cy="5223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01</a:t>
            </a:r>
            <a:endParaRPr lang="ko-KR" altLang="en-US" sz="1200" b="1" dirty="0"/>
          </a:p>
        </p:txBody>
      </p:sp>
      <p:sp>
        <p:nvSpPr>
          <p:cNvPr id="19" name="Oval 18">
            <a:hlinkClick r:id="rId2" action="ppaction://hlinksldjump"/>
            <a:extLst>
              <a:ext uri="{FF2B5EF4-FFF2-40B4-BE49-F238E27FC236}">
                <a16:creationId xmlns:a16="http://schemas.microsoft.com/office/drawing/2014/main" xmlns="" id="{CE0929CA-6BE2-4242-9660-67A7FE971A12}"/>
              </a:ext>
            </a:extLst>
          </p:cNvPr>
          <p:cNvSpPr/>
          <p:nvPr/>
        </p:nvSpPr>
        <p:spPr>
          <a:xfrm>
            <a:off x="4915611" y="3195101"/>
            <a:ext cx="522312" cy="5223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02</a:t>
            </a:r>
            <a:endParaRPr lang="ko-KR" altLang="en-US" sz="1200" b="1" dirty="0"/>
          </a:p>
        </p:txBody>
      </p:sp>
      <p:sp>
        <p:nvSpPr>
          <p:cNvPr id="20" name="Oval 19">
            <a:hlinkClick r:id="rId3" action="ppaction://hlinksldjump"/>
            <a:extLst>
              <a:ext uri="{FF2B5EF4-FFF2-40B4-BE49-F238E27FC236}">
                <a16:creationId xmlns:a16="http://schemas.microsoft.com/office/drawing/2014/main" xmlns="" id="{193FECE9-43A2-4B0A-8B67-B9B144D231ED}"/>
              </a:ext>
            </a:extLst>
          </p:cNvPr>
          <p:cNvSpPr/>
          <p:nvPr/>
        </p:nvSpPr>
        <p:spPr>
          <a:xfrm>
            <a:off x="4915611" y="4624639"/>
            <a:ext cx="522312" cy="5223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03</a:t>
            </a:r>
            <a:endParaRPr lang="ko-KR" altLang="en-US" sz="12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1DE1B836-7A3F-47E1-A2C7-94AE02597804}"/>
              </a:ext>
            </a:extLst>
          </p:cNvPr>
          <p:cNvGrpSpPr/>
          <p:nvPr/>
        </p:nvGrpSpPr>
        <p:grpSpPr>
          <a:xfrm>
            <a:off x="779991" y="2915252"/>
            <a:ext cx="1369129" cy="2616029"/>
            <a:chOff x="3688167" y="3417317"/>
            <a:chExt cx="1152686" cy="2202466"/>
          </a:xfrm>
        </p:grpSpPr>
        <p:sp>
          <p:nvSpPr>
            <p:cNvPr id="34" name="Rounded Rectangle 17">
              <a:extLst>
                <a:ext uri="{FF2B5EF4-FFF2-40B4-BE49-F238E27FC236}">
                  <a16:creationId xmlns:a16="http://schemas.microsoft.com/office/drawing/2014/main" xmlns="" id="{46BCC5E9-8B65-4DE7-BF9F-D622C0672D28}"/>
                </a:ext>
              </a:extLst>
            </p:cNvPr>
            <p:cNvSpPr/>
            <p:nvPr/>
          </p:nvSpPr>
          <p:spPr>
            <a:xfrm>
              <a:off x="3688167" y="3417317"/>
              <a:ext cx="1152686" cy="2202466"/>
            </a:xfrm>
            <a:prstGeom prst="roundRect">
              <a:avLst>
                <a:gd name="adj" fmla="val 12305"/>
              </a:avLst>
            </a:prstGeom>
            <a:solidFill>
              <a:srgbClr val="262626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AFA9E3F9-54ED-474A-819C-FF2AC1697620}"/>
                </a:ext>
              </a:extLst>
            </p:cNvPr>
            <p:cNvSpPr/>
            <p:nvPr/>
          </p:nvSpPr>
          <p:spPr>
            <a:xfrm>
              <a:off x="3749651" y="3637564"/>
              <a:ext cx="1035739" cy="170691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36" name="Rounded Rectangle 20">
              <a:extLst>
                <a:ext uri="{FF2B5EF4-FFF2-40B4-BE49-F238E27FC236}">
                  <a16:creationId xmlns:a16="http://schemas.microsoft.com/office/drawing/2014/main" xmlns="" id="{B4AEF287-A98B-4E4C-A413-07F3DFEC0E5A}"/>
                </a:ext>
              </a:extLst>
            </p:cNvPr>
            <p:cNvSpPr/>
            <p:nvPr/>
          </p:nvSpPr>
          <p:spPr>
            <a:xfrm>
              <a:off x="4106841" y="3505590"/>
              <a:ext cx="315337" cy="55062"/>
            </a:xfrm>
            <a:prstGeom prst="roundRect">
              <a:avLst>
                <a:gd name="adj" fmla="val 50000"/>
              </a:avLst>
            </a:prstGeom>
            <a:solidFill>
              <a:srgbClr val="ECECE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DA8EB5B4-3CE3-4B27-A2DE-8DF3DA7A7966}"/>
                </a:ext>
              </a:extLst>
            </p:cNvPr>
            <p:cNvSpPr/>
            <p:nvPr/>
          </p:nvSpPr>
          <p:spPr>
            <a:xfrm>
              <a:off x="4165418" y="5378702"/>
              <a:ext cx="190033" cy="192694"/>
            </a:xfrm>
            <a:prstGeom prst="ellipse">
              <a:avLst/>
            </a:prstGeom>
            <a:solidFill>
              <a:srgbClr val="ECECEC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85F2C11A-4E10-45A1-9BA6-C2B70BFAB128}"/>
                </a:ext>
              </a:extLst>
            </p:cNvPr>
            <p:cNvSpPr/>
            <p:nvPr/>
          </p:nvSpPr>
          <p:spPr>
            <a:xfrm>
              <a:off x="4219713" y="5433757"/>
              <a:ext cx="81443" cy="82583"/>
            </a:xfrm>
            <a:prstGeom prst="rect">
              <a:avLst/>
            </a:prstGeom>
            <a:noFill/>
            <a:ln w="12700">
              <a:solidFill>
                <a:srgbClr val="262626">
                  <a:alpha val="2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39" name="Rectangle 58">
              <a:extLst>
                <a:ext uri="{FF2B5EF4-FFF2-40B4-BE49-F238E27FC236}">
                  <a16:creationId xmlns:a16="http://schemas.microsoft.com/office/drawing/2014/main" xmlns="" id="{7751B047-3BBC-43A7-9087-585F8E0AB0E0}"/>
                </a:ext>
              </a:extLst>
            </p:cNvPr>
            <p:cNvSpPr/>
            <p:nvPr/>
          </p:nvSpPr>
          <p:spPr>
            <a:xfrm>
              <a:off x="3751673" y="3640769"/>
              <a:ext cx="1017329" cy="408218"/>
            </a:xfrm>
            <a:custGeom>
              <a:avLst/>
              <a:gdLst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9069" h="533856">
                  <a:moveTo>
                    <a:pt x="0" y="0"/>
                  </a:moveTo>
                  <a:lnTo>
                    <a:pt x="1349069" y="0"/>
                  </a:lnTo>
                  <a:cubicBezTo>
                    <a:pt x="899379" y="16027"/>
                    <a:pt x="182990" y="213029"/>
                    <a:pt x="0" y="5338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16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45" name="Graphic 21">
            <a:extLst>
              <a:ext uri="{FF2B5EF4-FFF2-40B4-BE49-F238E27FC236}">
                <a16:creationId xmlns:a16="http://schemas.microsoft.com/office/drawing/2014/main" xmlns="" id="{EDD7258F-3072-4764-BC31-E387AC4F7B6E}"/>
              </a:ext>
            </a:extLst>
          </p:cNvPr>
          <p:cNvGrpSpPr/>
          <p:nvPr/>
        </p:nvGrpSpPr>
        <p:grpSpPr>
          <a:xfrm>
            <a:off x="1497364" y="4097018"/>
            <a:ext cx="1318798" cy="2357993"/>
            <a:chOff x="4170900" y="0"/>
            <a:chExt cx="3835079" cy="6857067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AA576D43-5E0C-4BD3-96D5-525BBC1D50EE}"/>
                </a:ext>
              </a:extLst>
            </p:cNvPr>
            <p:cNvSpPr/>
            <p:nvPr/>
          </p:nvSpPr>
          <p:spPr>
            <a:xfrm>
              <a:off x="4170900" y="0"/>
              <a:ext cx="3835079" cy="6857067"/>
            </a:xfrm>
            <a:custGeom>
              <a:avLst/>
              <a:gdLst>
                <a:gd name="connsiteX0" fmla="*/ 1859688 w 3816220"/>
                <a:gd name="connsiteY0" fmla="*/ 0 h 6848669"/>
                <a:gd name="connsiteX1" fmla="*/ 2719037 w 3816220"/>
                <a:gd name="connsiteY1" fmla="*/ 937727 h 6848669"/>
                <a:gd name="connsiteX2" fmla="*/ 3404837 w 3816220"/>
                <a:gd name="connsiteY2" fmla="*/ 2455817 h 6848669"/>
                <a:gd name="connsiteX3" fmla="*/ 3397373 w 3816220"/>
                <a:gd name="connsiteY3" fmla="*/ 4784738 h 6848669"/>
                <a:gd name="connsiteX4" fmla="*/ 3818184 w 3816220"/>
                <a:gd name="connsiteY4" fmla="*/ 6857067 h 6848669"/>
                <a:gd name="connsiteX5" fmla="*/ 1609628 w 3816220"/>
                <a:gd name="connsiteY5" fmla="*/ 6857067 h 6848669"/>
                <a:gd name="connsiteX6" fmla="*/ 1469669 w 3816220"/>
                <a:gd name="connsiteY6" fmla="*/ 6241247 h 6848669"/>
                <a:gd name="connsiteX7" fmla="*/ 555269 w 3816220"/>
                <a:gd name="connsiteY7" fmla="*/ 4011230 h 6848669"/>
                <a:gd name="connsiteX8" fmla="*/ 316405 w 3816220"/>
                <a:gd name="connsiteY8" fmla="*/ 2427826 h 6848669"/>
                <a:gd name="connsiteX9" fmla="*/ 255756 w 3816220"/>
                <a:gd name="connsiteY9" fmla="*/ 1045029 h 6848669"/>
                <a:gd name="connsiteX10" fmla="*/ 1686139 w 3816220"/>
                <a:gd name="connsiteY10" fmla="*/ 2580848 h 6848669"/>
                <a:gd name="connsiteX11" fmla="*/ 1859688 w 3816220"/>
                <a:gd name="connsiteY11" fmla="*/ 0 h 6848669"/>
                <a:gd name="connsiteX0" fmla="*/ 1859688 w 3818183"/>
                <a:gd name="connsiteY0" fmla="*/ 0 h 6857067"/>
                <a:gd name="connsiteX1" fmla="*/ 2719037 w 3818183"/>
                <a:gd name="connsiteY1" fmla="*/ 937727 h 6857067"/>
                <a:gd name="connsiteX2" fmla="*/ 3404837 w 3818183"/>
                <a:gd name="connsiteY2" fmla="*/ 2455817 h 6857067"/>
                <a:gd name="connsiteX3" fmla="*/ 3397373 w 3818183"/>
                <a:gd name="connsiteY3" fmla="*/ 4784738 h 6857067"/>
                <a:gd name="connsiteX4" fmla="*/ 3818184 w 3818183"/>
                <a:gd name="connsiteY4" fmla="*/ 6857067 h 6857067"/>
                <a:gd name="connsiteX5" fmla="*/ 1609628 w 3818183"/>
                <a:gd name="connsiteY5" fmla="*/ 6857067 h 6857067"/>
                <a:gd name="connsiteX6" fmla="*/ 1469669 w 3818183"/>
                <a:gd name="connsiteY6" fmla="*/ 6241247 h 6857067"/>
                <a:gd name="connsiteX7" fmla="*/ 555269 w 3818183"/>
                <a:gd name="connsiteY7" fmla="*/ 4011230 h 6857067"/>
                <a:gd name="connsiteX8" fmla="*/ 316405 w 3818183"/>
                <a:gd name="connsiteY8" fmla="*/ 2427826 h 6857067"/>
                <a:gd name="connsiteX9" fmla="*/ 255756 w 3818183"/>
                <a:gd name="connsiteY9" fmla="*/ 1045029 h 6857067"/>
                <a:gd name="connsiteX10" fmla="*/ 1686139 w 3818183"/>
                <a:gd name="connsiteY10" fmla="*/ 2580848 h 6857067"/>
                <a:gd name="connsiteX11" fmla="*/ 1859688 w 3818183"/>
                <a:gd name="connsiteY11" fmla="*/ 0 h 6857067"/>
                <a:gd name="connsiteX0" fmla="*/ 1859688 w 3818183"/>
                <a:gd name="connsiteY0" fmla="*/ 0 h 6857067"/>
                <a:gd name="connsiteX1" fmla="*/ 2719037 w 3818183"/>
                <a:gd name="connsiteY1" fmla="*/ 937727 h 6857067"/>
                <a:gd name="connsiteX2" fmla="*/ 3404837 w 3818183"/>
                <a:gd name="connsiteY2" fmla="*/ 2455817 h 6857067"/>
                <a:gd name="connsiteX3" fmla="*/ 3397373 w 3818183"/>
                <a:gd name="connsiteY3" fmla="*/ 4784738 h 6857067"/>
                <a:gd name="connsiteX4" fmla="*/ 3818184 w 3818183"/>
                <a:gd name="connsiteY4" fmla="*/ 6857067 h 6857067"/>
                <a:gd name="connsiteX5" fmla="*/ 1609628 w 3818183"/>
                <a:gd name="connsiteY5" fmla="*/ 6857067 h 6857067"/>
                <a:gd name="connsiteX6" fmla="*/ 1469669 w 3818183"/>
                <a:gd name="connsiteY6" fmla="*/ 6241247 h 6857067"/>
                <a:gd name="connsiteX7" fmla="*/ 555270 w 3818183"/>
                <a:gd name="connsiteY7" fmla="*/ 4152778 h 6857067"/>
                <a:gd name="connsiteX8" fmla="*/ 316405 w 3818183"/>
                <a:gd name="connsiteY8" fmla="*/ 2427826 h 6857067"/>
                <a:gd name="connsiteX9" fmla="*/ 255756 w 3818183"/>
                <a:gd name="connsiteY9" fmla="*/ 1045029 h 6857067"/>
                <a:gd name="connsiteX10" fmla="*/ 1686139 w 3818183"/>
                <a:gd name="connsiteY10" fmla="*/ 2580848 h 6857067"/>
                <a:gd name="connsiteX11" fmla="*/ 1859688 w 3818183"/>
                <a:gd name="connsiteY11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703035 w 3835079"/>
                <a:gd name="connsiteY10" fmla="*/ 2580848 h 6857067"/>
                <a:gd name="connsiteX11" fmla="*/ 1876584 w 3835079"/>
                <a:gd name="connsiteY11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703035 w 3835079"/>
                <a:gd name="connsiteY10" fmla="*/ 2580848 h 6857067"/>
                <a:gd name="connsiteX11" fmla="*/ 1876584 w 3835079"/>
                <a:gd name="connsiteY11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703035 w 3835079"/>
                <a:gd name="connsiteY10" fmla="*/ 2580848 h 6857067"/>
                <a:gd name="connsiteX11" fmla="*/ 1876584 w 3835079"/>
                <a:gd name="connsiteY11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379877 w 3835079"/>
                <a:gd name="connsiteY10" fmla="*/ 1844225 h 6857067"/>
                <a:gd name="connsiteX11" fmla="*/ 1703035 w 3835079"/>
                <a:gd name="connsiteY11" fmla="*/ 2580848 h 6857067"/>
                <a:gd name="connsiteX12" fmla="*/ 1876584 w 3835079"/>
                <a:gd name="connsiteY12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349547 w 3835079"/>
                <a:gd name="connsiteY10" fmla="*/ 1773450 h 6857067"/>
                <a:gd name="connsiteX11" fmla="*/ 1703035 w 3835079"/>
                <a:gd name="connsiteY11" fmla="*/ 2580848 h 6857067"/>
                <a:gd name="connsiteX12" fmla="*/ 1876584 w 3835079"/>
                <a:gd name="connsiteY12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349547 w 3835079"/>
                <a:gd name="connsiteY10" fmla="*/ 1773450 h 6857067"/>
                <a:gd name="connsiteX11" fmla="*/ 1703035 w 3835079"/>
                <a:gd name="connsiteY11" fmla="*/ 2580848 h 6857067"/>
                <a:gd name="connsiteX12" fmla="*/ 1876584 w 3835079"/>
                <a:gd name="connsiteY12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349547 w 3835079"/>
                <a:gd name="connsiteY10" fmla="*/ 1773450 h 6857067"/>
                <a:gd name="connsiteX11" fmla="*/ 1703035 w 3835079"/>
                <a:gd name="connsiteY11" fmla="*/ 2580848 h 6857067"/>
                <a:gd name="connsiteX12" fmla="*/ 1876584 w 3835079"/>
                <a:gd name="connsiteY12" fmla="*/ 0 h 6857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35079" h="6857067">
                  <a:moveTo>
                    <a:pt x="1876584" y="0"/>
                  </a:moveTo>
                  <a:cubicBezTo>
                    <a:pt x="2380437" y="78377"/>
                    <a:pt x="2558652" y="523447"/>
                    <a:pt x="2735933" y="937727"/>
                  </a:cubicBezTo>
                  <a:cubicBezTo>
                    <a:pt x="2956136" y="1453709"/>
                    <a:pt x="3344289" y="1891315"/>
                    <a:pt x="3421733" y="2455817"/>
                  </a:cubicBezTo>
                  <a:cubicBezTo>
                    <a:pt x="3527169" y="3221860"/>
                    <a:pt x="3383478" y="4014030"/>
                    <a:pt x="3414269" y="4784738"/>
                  </a:cubicBezTo>
                  <a:cubicBezTo>
                    <a:pt x="3443194" y="5498530"/>
                    <a:pt x="3721246" y="6157271"/>
                    <a:pt x="3835080" y="6857067"/>
                  </a:cubicBezTo>
                  <a:lnTo>
                    <a:pt x="1626524" y="6857067"/>
                  </a:lnTo>
                  <a:cubicBezTo>
                    <a:pt x="1579871" y="6623802"/>
                    <a:pt x="1662291" y="6691962"/>
                    <a:pt x="1486565" y="6241247"/>
                  </a:cubicBezTo>
                  <a:cubicBezTo>
                    <a:pt x="1310839" y="5790532"/>
                    <a:pt x="535776" y="4930019"/>
                    <a:pt x="572166" y="4152778"/>
                  </a:cubicBezTo>
                  <a:cubicBezTo>
                    <a:pt x="599224" y="3570548"/>
                    <a:pt x="661157" y="3044425"/>
                    <a:pt x="333301" y="2427826"/>
                  </a:cubicBezTo>
                  <a:cubicBezTo>
                    <a:pt x="160822" y="2079489"/>
                    <a:pt x="-287185" y="1240971"/>
                    <a:pt x="272652" y="1045029"/>
                  </a:cubicBezTo>
                  <a:cubicBezTo>
                    <a:pt x="811062" y="816322"/>
                    <a:pt x="1111150" y="1517480"/>
                    <a:pt x="1349547" y="1773450"/>
                  </a:cubicBezTo>
                  <a:cubicBezTo>
                    <a:pt x="1587944" y="2029420"/>
                    <a:pt x="1620251" y="2888219"/>
                    <a:pt x="1703035" y="2580848"/>
                  </a:cubicBezTo>
                  <a:cubicBezTo>
                    <a:pt x="2060397" y="1828800"/>
                    <a:pt x="1874718" y="807098"/>
                    <a:pt x="1876584" y="0"/>
                  </a:cubicBezTo>
                  <a:close/>
                </a:path>
              </a:pathLst>
            </a:custGeom>
            <a:solidFill>
              <a:srgbClr val="D9D9D9"/>
            </a:solidFill>
            <a:ln w="9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5091DDC4-3663-413F-9ABD-CE468EADD051}"/>
                </a:ext>
              </a:extLst>
            </p:cNvPr>
            <p:cNvSpPr/>
            <p:nvPr/>
          </p:nvSpPr>
          <p:spPr>
            <a:xfrm>
              <a:off x="4430993" y="974000"/>
              <a:ext cx="846423" cy="721829"/>
            </a:xfrm>
            <a:custGeom>
              <a:avLst/>
              <a:gdLst>
                <a:gd name="connsiteX0" fmla="*/ 201811 w 867746"/>
                <a:gd name="connsiteY0" fmla="*/ 15957 h 662473"/>
                <a:gd name="connsiteX1" fmla="*/ 876414 w 867746"/>
                <a:gd name="connsiteY1" fmla="*/ 373320 h 662473"/>
                <a:gd name="connsiteX2" fmla="*/ 105705 w 867746"/>
                <a:gd name="connsiteY2" fmla="*/ 664435 h 662473"/>
                <a:gd name="connsiteX3" fmla="*/ 201811 w 867746"/>
                <a:gd name="connsiteY3" fmla="*/ 15957 h 662473"/>
                <a:gd name="connsiteX0" fmla="*/ 288539 w 841815"/>
                <a:gd name="connsiteY0" fmla="*/ 17995 h 626033"/>
                <a:gd name="connsiteX1" fmla="*/ 841815 w 841815"/>
                <a:gd name="connsiteY1" fmla="*/ 334917 h 626033"/>
                <a:gd name="connsiteX2" fmla="*/ 71106 w 841815"/>
                <a:gd name="connsiteY2" fmla="*/ 626032 h 626033"/>
                <a:gd name="connsiteX3" fmla="*/ 288539 w 841815"/>
                <a:gd name="connsiteY3" fmla="*/ 17995 h 626033"/>
                <a:gd name="connsiteX0" fmla="*/ 288539 w 922701"/>
                <a:gd name="connsiteY0" fmla="*/ 17995 h 626033"/>
                <a:gd name="connsiteX1" fmla="*/ 922701 w 922701"/>
                <a:gd name="connsiteY1" fmla="*/ 334918 h 626033"/>
                <a:gd name="connsiteX2" fmla="*/ 71106 w 922701"/>
                <a:gd name="connsiteY2" fmla="*/ 626032 h 626033"/>
                <a:gd name="connsiteX3" fmla="*/ 288539 w 922701"/>
                <a:gd name="connsiteY3" fmla="*/ 17995 h 626033"/>
                <a:gd name="connsiteX0" fmla="*/ 329797 w 913407"/>
                <a:gd name="connsiteY0" fmla="*/ 14324 h 703246"/>
                <a:gd name="connsiteX1" fmla="*/ 913407 w 913407"/>
                <a:gd name="connsiteY1" fmla="*/ 412131 h 703246"/>
                <a:gd name="connsiteX2" fmla="*/ 61812 w 913407"/>
                <a:gd name="connsiteY2" fmla="*/ 703245 h 703246"/>
                <a:gd name="connsiteX3" fmla="*/ 329797 w 913407"/>
                <a:gd name="connsiteY3" fmla="*/ 14324 h 703246"/>
                <a:gd name="connsiteX0" fmla="*/ 201810 w 785420"/>
                <a:gd name="connsiteY0" fmla="*/ 14324 h 662804"/>
                <a:gd name="connsiteX1" fmla="*/ 785420 w 785420"/>
                <a:gd name="connsiteY1" fmla="*/ 412131 h 662804"/>
                <a:gd name="connsiteX2" fmla="*/ 105706 w 785420"/>
                <a:gd name="connsiteY2" fmla="*/ 662804 h 662804"/>
                <a:gd name="connsiteX3" fmla="*/ 201810 w 785420"/>
                <a:gd name="connsiteY3" fmla="*/ 14324 h 662804"/>
                <a:gd name="connsiteX0" fmla="*/ 167496 w 751106"/>
                <a:gd name="connsiteY0" fmla="*/ 14324 h 672912"/>
                <a:gd name="connsiteX1" fmla="*/ 751106 w 751106"/>
                <a:gd name="connsiteY1" fmla="*/ 412131 h 672912"/>
                <a:gd name="connsiteX2" fmla="*/ 132056 w 751106"/>
                <a:gd name="connsiteY2" fmla="*/ 672912 h 672912"/>
                <a:gd name="connsiteX3" fmla="*/ 167496 w 751106"/>
                <a:gd name="connsiteY3" fmla="*/ 14324 h 672912"/>
                <a:gd name="connsiteX0" fmla="*/ 132271 w 796768"/>
                <a:gd name="connsiteY0" fmla="*/ 12987 h 712016"/>
                <a:gd name="connsiteX1" fmla="*/ 796768 w 796768"/>
                <a:gd name="connsiteY1" fmla="*/ 451235 h 712016"/>
                <a:gd name="connsiteX2" fmla="*/ 177718 w 796768"/>
                <a:gd name="connsiteY2" fmla="*/ 712016 h 712016"/>
                <a:gd name="connsiteX3" fmla="*/ 132271 w 796768"/>
                <a:gd name="connsiteY3" fmla="*/ 12987 h 712016"/>
                <a:gd name="connsiteX0" fmla="*/ 152924 w 766868"/>
                <a:gd name="connsiteY0" fmla="*/ 12135 h 741494"/>
                <a:gd name="connsiteX1" fmla="*/ 766868 w 766868"/>
                <a:gd name="connsiteY1" fmla="*/ 480713 h 741494"/>
                <a:gd name="connsiteX2" fmla="*/ 147818 w 766868"/>
                <a:gd name="connsiteY2" fmla="*/ 741494 h 741494"/>
                <a:gd name="connsiteX3" fmla="*/ 152924 w 766868"/>
                <a:gd name="connsiteY3" fmla="*/ 12135 h 741494"/>
                <a:gd name="connsiteX0" fmla="*/ 172736 w 786680"/>
                <a:gd name="connsiteY0" fmla="*/ 12135 h 741494"/>
                <a:gd name="connsiteX1" fmla="*/ 786680 w 786680"/>
                <a:gd name="connsiteY1" fmla="*/ 480713 h 741494"/>
                <a:gd name="connsiteX2" fmla="*/ 127187 w 786680"/>
                <a:gd name="connsiteY2" fmla="*/ 741494 h 741494"/>
                <a:gd name="connsiteX3" fmla="*/ 172736 w 786680"/>
                <a:gd name="connsiteY3" fmla="*/ 12135 h 741494"/>
                <a:gd name="connsiteX0" fmla="*/ 148439 w 812936"/>
                <a:gd name="connsiteY0" fmla="*/ 12690 h 721827"/>
                <a:gd name="connsiteX1" fmla="*/ 812936 w 812936"/>
                <a:gd name="connsiteY1" fmla="*/ 461046 h 721827"/>
                <a:gd name="connsiteX2" fmla="*/ 153443 w 812936"/>
                <a:gd name="connsiteY2" fmla="*/ 721827 h 721827"/>
                <a:gd name="connsiteX3" fmla="*/ 148439 w 812936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29 w 846422"/>
                <a:gd name="connsiteY2" fmla="*/ 721827 h 721827"/>
                <a:gd name="connsiteX3" fmla="*/ 181925 w 846422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29 w 846422"/>
                <a:gd name="connsiteY2" fmla="*/ 721827 h 721827"/>
                <a:gd name="connsiteX3" fmla="*/ 181925 w 846422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30 w 846422"/>
                <a:gd name="connsiteY2" fmla="*/ 721827 h 721827"/>
                <a:gd name="connsiteX3" fmla="*/ 181925 w 846422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30 w 846422"/>
                <a:gd name="connsiteY2" fmla="*/ 721827 h 721827"/>
                <a:gd name="connsiteX3" fmla="*/ 181925 w 846422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30 w 846422"/>
                <a:gd name="connsiteY2" fmla="*/ 721827 h 721827"/>
                <a:gd name="connsiteX3" fmla="*/ 181925 w 846422"/>
                <a:gd name="connsiteY3" fmla="*/ 12690 h 721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6422" h="721827">
                  <a:moveTo>
                    <a:pt x="181925" y="12690"/>
                  </a:moveTo>
                  <a:cubicBezTo>
                    <a:pt x="568699" y="-73151"/>
                    <a:pt x="767112" y="298693"/>
                    <a:pt x="846422" y="461046"/>
                  </a:cubicBezTo>
                  <a:cubicBezTo>
                    <a:pt x="676940" y="439722"/>
                    <a:pt x="430013" y="516522"/>
                    <a:pt x="186930" y="721827"/>
                  </a:cubicBezTo>
                  <a:cubicBezTo>
                    <a:pt x="18046" y="360732"/>
                    <a:pt x="-129423" y="90762"/>
                    <a:pt x="181925" y="12690"/>
                  </a:cubicBezTo>
                  <a:close/>
                </a:path>
              </a:pathLst>
            </a:custGeom>
            <a:solidFill>
              <a:srgbClr val="BFBFBF"/>
            </a:solidFill>
            <a:ln w="9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Rectangle 9">
            <a:extLst>
              <a:ext uri="{FF2B5EF4-FFF2-40B4-BE49-F238E27FC236}">
                <a16:creationId xmlns:a16="http://schemas.microsoft.com/office/drawing/2014/main" xmlns="" id="{CC39B6D1-D6E7-4D5B-A397-AFCD1926F33D}"/>
              </a:ext>
            </a:extLst>
          </p:cNvPr>
          <p:cNvSpPr/>
          <p:nvPr/>
        </p:nvSpPr>
        <p:spPr>
          <a:xfrm flipH="1">
            <a:off x="1242066" y="1733981"/>
            <a:ext cx="435067" cy="40726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9965350E-9472-4815-9297-2800645B06F1}"/>
              </a:ext>
            </a:extLst>
          </p:cNvPr>
          <p:cNvGrpSpPr/>
          <p:nvPr/>
        </p:nvGrpSpPr>
        <p:grpSpPr>
          <a:xfrm>
            <a:off x="6761197" y="1821773"/>
            <a:ext cx="1277005" cy="1277005"/>
            <a:chOff x="899591" y="1902000"/>
            <a:chExt cx="1250671" cy="1250671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xmlns="" id="{FB821AD1-150E-40F3-9FFE-C40DF07E60F9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61B8277D-29FF-4433-A024-D3C56CF111A6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768135" y="3099362"/>
            <a:ext cx="1383160" cy="1932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Pendekatan</a:t>
            </a:r>
            <a:endParaRPr lang="en-US" sz="1600" b="1" dirty="0"/>
          </a:p>
          <a:p>
            <a:pPr algn="ctr"/>
            <a:r>
              <a:rPr lang="en-US" sz="1600" b="1" dirty="0" err="1" smtClean="0"/>
              <a:t>Kurikulum</a:t>
            </a:r>
            <a:endParaRPr lang="en-US" sz="1600" b="1" dirty="0"/>
          </a:p>
        </p:txBody>
      </p:sp>
      <p:sp>
        <p:nvSpPr>
          <p:cNvPr id="53" name="TextBox 52">
            <a:hlinkClick r:id="rId4" action="ppaction://hlinksldjump"/>
            <a:extLst>
              <a:ext uri="{FF2B5EF4-FFF2-40B4-BE49-F238E27FC236}">
                <a16:creationId xmlns:a16="http://schemas.microsoft.com/office/drawing/2014/main" xmlns="" id="{10C89658-710F-4531-9F5D-5946312B65CF}"/>
              </a:ext>
            </a:extLst>
          </p:cNvPr>
          <p:cNvSpPr txBox="1"/>
          <p:nvPr/>
        </p:nvSpPr>
        <p:spPr>
          <a:xfrm>
            <a:off x="6880291" y="2162738"/>
            <a:ext cx="10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Pendekatan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Rekonstruk-sionalisme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xmlns="" id="{62ABA969-94E4-48E9-8EB8-313D2F1FD1B0}"/>
              </a:ext>
            </a:extLst>
          </p:cNvPr>
          <p:cNvGrpSpPr/>
          <p:nvPr/>
        </p:nvGrpSpPr>
        <p:grpSpPr>
          <a:xfrm>
            <a:off x="6797416" y="3367633"/>
            <a:ext cx="1277005" cy="1277005"/>
            <a:chOff x="899591" y="1902000"/>
            <a:chExt cx="1250671" cy="1250671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C139630A-FF9C-4BE5-8E13-07E17594E534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3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9D6C3CE1-2554-4436-98AC-2EE8C96B567C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57" name="TextBox 56">
            <a:hlinkClick r:id="rId4" action="ppaction://hlinksldjump"/>
            <a:extLst>
              <a:ext uri="{FF2B5EF4-FFF2-40B4-BE49-F238E27FC236}">
                <a16:creationId xmlns:a16="http://schemas.microsoft.com/office/drawing/2014/main" xmlns="" id="{643A378D-0F39-45E9-8F53-53E19984CBB2}"/>
              </a:ext>
            </a:extLst>
          </p:cNvPr>
          <p:cNvSpPr txBox="1"/>
          <p:nvPr/>
        </p:nvSpPr>
        <p:spPr>
          <a:xfrm>
            <a:off x="6940901" y="3775302"/>
            <a:ext cx="104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Pendekatan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Humanistik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97EEC74D-AFED-4B4B-B22D-87C132F66466}"/>
              </a:ext>
            </a:extLst>
          </p:cNvPr>
          <p:cNvGrpSpPr/>
          <p:nvPr/>
        </p:nvGrpSpPr>
        <p:grpSpPr>
          <a:xfrm>
            <a:off x="6764472" y="4926007"/>
            <a:ext cx="1277005" cy="1277005"/>
            <a:chOff x="899591" y="1902000"/>
            <a:chExt cx="1250671" cy="1250671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E4A6122D-37ED-4846-A4E3-CFEDD4A0C795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53B8814E-949C-455E-8907-2465482F4343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61" name="TextBox 60">
            <a:hlinkClick r:id="rId4" action="ppaction://hlinksldjump"/>
            <a:extLst>
              <a:ext uri="{FF2B5EF4-FFF2-40B4-BE49-F238E27FC236}">
                <a16:creationId xmlns:a16="http://schemas.microsoft.com/office/drawing/2014/main" xmlns="" id="{643A378D-0F39-45E9-8F53-53E19984CBB2}"/>
              </a:ext>
            </a:extLst>
          </p:cNvPr>
          <p:cNvSpPr txBox="1"/>
          <p:nvPr/>
        </p:nvSpPr>
        <p:spPr>
          <a:xfrm>
            <a:off x="6809145" y="5382379"/>
            <a:ext cx="1157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Pendekatan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Accountability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1DE1B836-7A3F-47E1-A2C7-94AE02597804}"/>
              </a:ext>
            </a:extLst>
          </p:cNvPr>
          <p:cNvGrpSpPr/>
          <p:nvPr/>
        </p:nvGrpSpPr>
        <p:grpSpPr>
          <a:xfrm>
            <a:off x="9926586" y="2915252"/>
            <a:ext cx="1369129" cy="2616029"/>
            <a:chOff x="3688167" y="3417317"/>
            <a:chExt cx="1152686" cy="2202466"/>
          </a:xfrm>
        </p:grpSpPr>
        <p:sp>
          <p:nvSpPr>
            <p:cNvPr id="63" name="Rounded Rectangle 17">
              <a:extLst>
                <a:ext uri="{FF2B5EF4-FFF2-40B4-BE49-F238E27FC236}">
                  <a16:creationId xmlns:a16="http://schemas.microsoft.com/office/drawing/2014/main" xmlns="" id="{46BCC5E9-8B65-4DE7-BF9F-D622C0672D28}"/>
                </a:ext>
              </a:extLst>
            </p:cNvPr>
            <p:cNvSpPr/>
            <p:nvPr/>
          </p:nvSpPr>
          <p:spPr>
            <a:xfrm>
              <a:off x="3688167" y="3417317"/>
              <a:ext cx="1152686" cy="2202466"/>
            </a:xfrm>
            <a:prstGeom prst="roundRect">
              <a:avLst>
                <a:gd name="adj" fmla="val 12305"/>
              </a:avLst>
            </a:prstGeom>
            <a:solidFill>
              <a:srgbClr val="262626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xmlns="" id="{AFA9E3F9-54ED-474A-819C-FF2AC1697620}"/>
                </a:ext>
              </a:extLst>
            </p:cNvPr>
            <p:cNvSpPr/>
            <p:nvPr/>
          </p:nvSpPr>
          <p:spPr>
            <a:xfrm>
              <a:off x="3749651" y="3637564"/>
              <a:ext cx="1035739" cy="170691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65" name="Rounded Rectangle 20">
              <a:extLst>
                <a:ext uri="{FF2B5EF4-FFF2-40B4-BE49-F238E27FC236}">
                  <a16:creationId xmlns:a16="http://schemas.microsoft.com/office/drawing/2014/main" xmlns="" id="{B4AEF287-A98B-4E4C-A413-07F3DFEC0E5A}"/>
                </a:ext>
              </a:extLst>
            </p:cNvPr>
            <p:cNvSpPr/>
            <p:nvPr/>
          </p:nvSpPr>
          <p:spPr>
            <a:xfrm>
              <a:off x="4106841" y="3505590"/>
              <a:ext cx="315337" cy="55062"/>
            </a:xfrm>
            <a:prstGeom prst="roundRect">
              <a:avLst>
                <a:gd name="adj" fmla="val 50000"/>
              </a:avLst>
            </a:prstGeom>
            <a:solidFill>
              <a:srgbClr val="ECECE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xmlns="" id="{DA8EB5B4-3CE3-4B27-A2DE-8DF3DA7A7966}"/>
                </a:ext>
              </a:extLst>
            </p:cNvPr>
            <p:cNvSpPr/>
            <p:nvPr/>
          </p:nvSpPr>
          <p:spPr>
            <a:xfrm>
              <a:off x="4165418" y="5378702"/>
              <a:ext cx="190033" cy="192694"/>
            </a:xfrm>
            <a:prstGeom prst="ellipse">
              <a:avLst/>
            </a:prstGeom>
            <a:solidFill>
              <a:srgbClr val="ECECEC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xmlns="" id="{85F2C11A-4E10-45A1-9BA6-C2B70BFAB128}"/>
                </a:ext>
              </a:extLst>
            </p:cNvPr>
            <p:cNvSpPr/>
            <p:nvPr/>
          </p:nvSpPr>
          <p:spPr>
            <a:xfrm>
              <a:off x="4219713" y="5433757"/>
              <a:ext cx="81443" cy="82583"/>
            </a:xfrm>
            <a:prstGeom prst="rect">
              <a:avLst/>
            </a:prstGeom>
            <a:noFill/>
            <a:ln w="12700">
              <a:solidFill>
                <a:srgbClr val="262626">
                  <a:alpha val="2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68" name="Rectangle 58">
              <a:extLst>
                <a:ext uri="{FF2B5EF4-FFF2-40B4-BE49-F238E27FC236}">
                  <a16:creationId xmlns:a16="http://schemas.microsoft.com/office/drawing/2014/main" xmlns="" id="{7751B047-3BBC-43A7-9087-585F8E0AB0E0}"/>
                </a:ext>
              </a:extLst>
            </p:cNvPr>
            <p:cNvSpPr/>
            <p:nvPr/>
          </p:nvSpPr>
          <p:spPr>
            <a:xfrm>
              <a:off x="3751673" y="3640769"/>
              <a:ext cx="1017329" cy="408218"/>
            </a:xfrm>
            <a:custGeom>
              <a:avLst/>
              <a:gdLst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  <a:gd name="connsiteX0" fmla="*/ 0 w 1349069"/>
                <a:gd name="connsiteY0" fmla="*/ 0 h 533856"/>
                <a:gd name="connsiteX1" fmla="*/ 1349069 w 1349069"/>
                <a:gd name="connsiteY1" fmla="*/ 0 h 533856"/>
                <a:gd name="connsiteX2" fmla="*/ 0 w 1349069"/>
                <a:gd name="connsiteY2" fmla="*/ 533856 h 533856"/>
                <a:gd name="connsiteX3" fmla="*/ 0 w 1349069"/>
                <a:gd name="connsiteY3" fmla="*/ 0 h 533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9069" h="533856">
                  <a:moveTo>
                    <a:pt x="0" y="0"/>
                  </a:moveTo>
                  <a:lnTo>
                    <a:pt x="1349069" y="0"/>
                  </a:lnTo>
                  <a:cubicBezTo>
                    <a:pt x="899379" y="16027"/>
                    <a:pt x="182990" y="213029"/>
                    <a:pt x="0" y="5338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16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Rectangle 68"/>
          <p:cNvSpPr/>
          <p:nvPr/>
        </p:nvSpPr>
        <p:spPr>
          <a:xfrm>
            <a:off x="9952075" y="3224399"/>
            <a:ext cx="1383160" cy="1932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Pendekatan</a:t>
            </a:r>
            <a:endParaRPr lang="en-US" sz="1600" b="1" dirty="0"/>
          </a:p>
          <a:p>
            <a:pPr algn="ctr"/>
            <a:r>
              <a:rPr lang="en-US" sz="1600" b="1" dirty="0" err="1" smtClean="0"/>
              <a:t>Kurikulum</a:t>
            </a:r>
            <a:endParaRPr lang="en-US" sz="1600" b="1" dirty="0"/>
          </a:p>
        </p:txBody>
      </p:sp>
      <p:grpSp>
        <p:nvGrpSpPr>
          <p:cNvPr id="70" name="Graphic 21">
            <a:extLst>
              <a:ext uri="{FF2B5EF4-FFF2-40B4-BE49-F238E27FC236}">
                <a16:creationId xmlns:a16="http://schemas.microsoft.com/office/drawing/2014/main" xmlns="" id="{EDD7258F-3072-4764-BC31-E387AC4F7B6E}"/>
              </a:ext>
            </a:extLst>
          </p:cNvPr>
          <p:cNvGrpSpPr/>
          <p:nvPr/>
        </p:nvGrpSpPr>
        <p:grpSpPr>
          <a:xfrm>
            <a:off x="9267187" y="4131326"/>
            <a:ext cx="1318798" cy="2357993"/>
            <a:chOff x="4642315" y="-1152692"/>
            <a:chExt cx="3835079" cy="6857067"/>
          </a:xfrm>
        </p:grpSpPr>
        <p:sp>
          <p:nvSpPr>
            <p:cNvPr id="71" name="Freeform: Shape 45">
              <a:extLst>
                <a:ext uri="{FF2B5EF4-FFF2-40B4-BE49-F238E27FC236}">
                  <a16:creationId xmlns:a16="http://schemas.microsoft.com/office/drawing/2014/main" xmlns="" id="{AA576D43-5E0C-4BD3-96D5-525BBC1D50EE}"/>
                </a:ext>
              </a:extLst>
            </p:cNvPr>
            <p:cNvSpPr/>
            <p:nvPr/>
          </p:nvSpPr>
          <p:spPr>
            <a:xfrm flipH="1">
              <a:off x="4642315" y="-1152692"/>
              <a:ext cx="3835079" cy="6857067"/>
            </a:xfrm>
            <a:custGeom>
              <a:avLst/>
              <a:gdLst>
                <a:gd name="connsiteX0" fmla="*/ 1859688 w 3816220"/>
                <a:gd name="connsiteY0" fmla="*/ 0 h 6848669"/>
                <a:gd name="connsiteX1" fmla="*/ 2719037 w 3816220"/>
                <a:gd name="connsiteY1" fmla="*/ 937727 h 6848669"/>
                <a:gd name="connsiteX2" fmla="*/ 3404837 w 3816220"/>
                <a:gd name="connsiteY2" fmla="*/ 2455817 h 6848669"/>
                <a:gd name="connsiteX3" fmla="*/ 3397373 w 3816220"/>
                <a:gd name="connsiteY3" fmla="*/ 4784738 h 6848669"/>
                <a:gd name="connsiteX4" fmla="*/ 3818184 w 3816220"/>
                <a:gd name="connsiteY4" fmla="*/ 6857067 h 6848669"/>
                <a:gd name="connsiteX5" fmla="*/ 1609628 w 3816220"/>
                <a:gd name="connsiteY5" fmla="*/ 6857067 h 6848669"/>
                <a:gd name="connsiteX6" fmla="*/ 1469669 w 3816220"/>
                <a:gd name="connsiteY6" fmla="*/ 6241247 h 6848669"/>
                <a:gd name="connsiteX7" fmla="*/ 555269 w 3816220"/>
                <a:gd name="connsiteY7" fmla="*/ 4011230 h 6848669"/>
                <a:gd name="connsiteX8" fmla="*/ 316405 w 3816220"/>
                <a:gd name="connsiteY8" fmla="*/ 2427826 h 6848669"/>
                <a:gd name="connsiteX9" fmla="*/ 255756 w 3816220"/>
                <a:gd name="connsiteY9" fmla="*/ 1045029 h 6848669"/>
                <a:gd name="connsiteX10" fmla="*/ 1686139 w 3816220"/>
                <a:gd name="connsiteY10" fmla="*/ 2580848 h 6848669"/>
                <a:gd name="connsiteX11" fmla="*/ 1859688 w 3816220"/>
                <a:gd name="connsiteY11" fmla="*/ 0 h 6848669"/>
                <a:gd name="connsiteX0" fmla="*/ 1859688 w 3818183"/>
                <a:gd name="connsiteY0" fmla="*/ 0 h 6857067"/>
                <a:gd name="connsiteX1" fmla="*/ 2719037 w 3818183"/>
                <a:gd name="connsiteY1" fmla="*/ 937727 h 6857067"/>
                <a:gd name="connsiteX2" fmla="*/ 3404837 w 3818183"/>
                <a:gd name="connsiteY2" fmla="*/ 2455817 h 6857067"/>
                <a:gd name="connsiteX3" fmla="*/ 3397373 w 3818183"/>
                <a:gd name="connsiteY3" fmla="*/ 4784738 h 6857067"/>
                <a:gd name="connsiteX4" fmla="*/ 3818184 w 3818183"/>
                <a:gd name="connsiteY4" fmla="*/ 6857067 h 6857067"/>
                <a:gd name="connsiteX5" fmla="*/ 1609628 w 3818183"/>
                <a:gd name="connsiteY5" fmla="*/ 6857067 h 6857067"/>
                <a:gd name="connsiteX6" fmla="*/ 1469669 w 3818183"/>
                <a:gd name="connsiteY6" fmla="*/ 6241247 h 6857067"/>
                <a:gd name="connsiteX7" fmla="*/ 555269 w 3818183"/>
                <a:gd name="connsiteY7" fmla="*/ 4011230 h 6857067"/>
                <a:gd name="connsiteX8" fmla="*/ 316405 w 3818183"/>
                <a:gd name="connsiteY8" fmla="*/ 2427826 h 6857067"/>
                <a:gd name="connsiteX9" fmla="*/ 255756 w 3818183"/>
                <a:gd name="connsiteY9" fmla="*/ 1045029 h 6857067"/>
                <a:gd name="connsiteX10" fmla="*/ 1686139 w 3818183"/>
                <a:gd name="connsiteY10" fmla="*/ 2580848 h 6857067"/>
                <a:gd name="connsiteX11" fmla="*/ 1859688 w 3818183"/>
                <a:gd name="connsiteY11" fmla="*/ 0 h 6857067"/>
                <a:gd name="connsiteX0" fmla="*/ 1859688 w 3818183"/>
                <a:gd name="connsiteY0" fmla="*/ 0 h 6857067"/>
                <a:gd name="connsiteX1" fmla="*/ 2719037 w 3818183"/>
                <a:gd name="connsiteY1" fmla="*/ 937727 h 6857067"/>
                <a:gd name="connsiteX2" fmla="*/ 3404837 w 3818183"/>
                <a:gd name="connsiteY2" fmla="*/ 2455817 h 6857067"/>
                <a:gd name="connsiteX3" fmla="*/ 3397373 w 3818183"/>
                <a:gd name="connsiteY3" fmla="*/ 4784738 h 6857067"/>
                <a:gd name="connsiteX4" fmla="*/ 3818184 w 3818183"/>
                <a:gd name="connsiteY4" fmla="*/ 6857067 h 6857067"/>
                <a:gd name="connsiteX5" fmla="*/ 1609628 w 3818183"/>
                <a:gd name="connsiteY5" fmla="*/ 6857067 h 6857067"/>
                <a:gd name="connsiteX6" fmla="*/ 1469669 w 3818183"/>
                <a:gd name="connsiteY6" fmla="*/ 6241247 h 6857067"/>
                <a:gd name="connsiteX7" fmla="*/ 555270 w 3818183"/>
                <a:gd name="connsiteY7" fmla="*/ 4152778 h 6857067"/>
                <a:gd name="connsiteX8" fmla="*/ 316405 w 3818183"/>
                <a:gd name="connsiteY8" fmla="*/ 2427826 h 6857067"/>
                <a:gd name="connsiteX9" fmla="*/ 255756 w 3818183"/>
                <a:gd name="connsiteY9" fmla="*/ 1045029 h 6857067"/>
                <a:gd name="connsiteX10" fmla="*/ 1686139 w 3818183"/>
                <a:gd name="connsiteY10" fmla="*/ 2580848 h 6857067"/>
                <a:gd name="connsiteX11" fmla="*/ 1859688 w 3818183"/>
                <a:gd name="connsiteY11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703035 w 3835079"/>
                <a:gd name="connsiteY10" fmla="*/ 2580848 h 6857067"/>
                <a:gd name="connsiteX11" fmla="*/ 1876584 w 3835079"/>
                <a:gd name="connsiteY11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703035 w 3835079"/>
                <a:gd name="connsiteY10" fmla="*/ 2580848 h 6857067"/>
                <a:gd name="connsiteX11" fmla="*/ 1876584 w 3835079"/>
                <a:gd name="connsiteY11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703035 w 3835079"/>
                <a:gd name="connsiteY10" fmla="*/ 2580848 h 6857067"/>
                <a:gd name="connsiteX11" fmla="*/ 1876584 w 3835079"/>
                <a:gd name="connsiteY11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379877 w 3835079"/>
                <a:gd name="connsiteY10" fmla="*/ 1844225 h 6857067"/>
                <a:gd name="connsiteX11" fmla="*/ 1703035 w 3835079"/>
                <a:gd name="connsiteY11" fmla="*/ 2580848 h 6857067"/>
                <a:gd name="connsiteX12" fmla="*/ 1876584 w 3835079"/>
                <a:gd name="connsiteY12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349547 w 3835079"/>
                <a:gd name="connsiteY10" fmla="*/ 1773450 h 6857067"/>
                <a:gd name="connsiteX11" fmla="*/ 1703035 w 3835079"/>
                <a:gd name="connsiteY11" fmla="*/ 2580848 h 6857067"/>
                <a:gd name="connsiteX12" fmla="*/ 1876584 w 3835079"/>
                <a:gd name="connsiteY12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349547 w 3835079"/>
                <a:gd name="connsiteY10" fmla="*/ 1773450 h 6857067"/>
                <a:gd name="connsiteX11" fmla="*/ 1703035 w 3835079"/>
                <a:gd name="connsiteY11" fmla="*/ 2580848 h 6857067"/>
                <a:gd name="connsiteX12" fmla="*/ 1876584 w 3835079"/>
                <a:gd name="connsiteY12" fmla="*/ 0 h 6857067"/>
                <a:gd name="connsiteX0" fmla="*/ 1876584 w 3835079"/>
                <a:gd name="connsiteY0" fmla="*/ 0 h 6857067"/>
                <a:gd name="connsiteX1" fmla="*/ 2735933 w 3835079"/>
                <a:gd name="connsiteY1" fmla="*/ 937727 h 6857067"/>
                <a:gd name="connsiteX2" fmla="*/ 3421733 w 3835079"/>
                <a:gd name="connsiteY2" fmla="*/ 2455817 h 6857067"/>
                <a:gd name="connsiteX3" fmla="*/ 3414269 w 3835079"/>
                <a:gd name="connsiteY3" fmla="*/ 4784738 h 6857067"/>
                <a:gd name="connsiteX4" fmla="*/ 3835080 w 3835079"/>
                <a:gd name="connsiteY4" fmla="*/ 6857067 h 6857067"/>
                <a:gd name="connsiteX5" fmla="*/ 1626524 w 3835079"/>
                <a:gd name="connsiteY5" fmla="*/ 6857067 h 6857067"/>
                <a:gd name="connsiteX6" fmla="*/ 1486565 w 3835079"/>
                <a:gd name="connsiteY6" fmla="*/ 6241247 h 6857067"/>
                <a:gd name="connsiteX7" fmla="*/ 572166 w 3835079"/>
                <a:gd name="connsiteY7" fmla="*/ 4152778 h 6857067"/>
                <a:gd name="connsiteX8" fmla="*/ 333301 w 3835079"/>
                <a:gd name="connsiteY8" fmla="*/ 2427826 h 6857067"/>
                <a:gd name="connsiteX9" fmla="*/ 272652 w 3835079"/>
                <a:gd name="connsiteY9" fmla="*/ 1045029 h 6857067"/>
                <a:gd name="connsiteX10" fmla="*/ 1349547 w 3835079"/>
                <a:gd name="connsiteY10" fmla="*/ 1773450 h 6857067"/>
                <a:gd name="connsiteX11" fmla="*/ 1703035 w 3835079"/>
                <a:gd name="connsiteY11" fmla="*/ 2580848 h 6857067"/>
                <a:gd name="connsiteX12" fmla="*/ 1876584 w 3835079"/>
                <a:gd name="connsiteY12" fmla="*/ 0 h 6857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35079" h="6857067">
                  <a:moveTo>
                    <a:pt x="1876584" y="0"/>
                  </a:moveTo>
                  <a:cubicBezTo>
                    <a:pt x="2380437" y="78377"/>
                    <a:pt x="2558652" y="523447"/>
                    <a:pt x="2735933" y="937727"/>
                  </a:cubicBezTo>
                  <a:cubicBezTo>
                    <a:pt x="2956136" y="1453709"/>
                    <a:pt x="3344289" y="1891315"/>
                    <a:pt x="3421733" y="2455817"/>
                  </a:cubicBezTo>
                  <a:cubicBezTo>
                    <a:pt x="3527169" y="3221860"/>
                    <a:pt x="3383478" y="4014030"/>
                    <a:pt x="3414269" y="4784738"/>
                  </a:cubicBezTo>
                  <a:cubicBezTo>
                    <a:pt x="3443194" y="5498530"/>
                    <a:pt x="3721246" y="6157271"/>
                    <a:pt x="3835080" y="6857067"/>
                  </a:cubicBezTo>
                  <a:lnTo>
                    <a:pt x="1626524" y="6857067"/>
                  </a:lnTo>
                  <a:cubicBezTo>
                    <a:pt x="1579871" y="6623802"/>
                    <a:pt x="1662291" y="6691962"/>
                    <a:pt x="1486565" y="6241247"/>
                  </a:cubicBezTo>
                  <a:cubicBezTo>
                    <a:pt x="1310839" y="5790532"/>
                    <a:pt x="535776" y="4930019"/>
                    <a:pt x="572166" y="4152778"/>
                  </a:cubicBezTo>
                  <a:cubicBezTo>
                    <a:pt x="599224" y="3570548"/>
                    <a:pt x="661157" y="3044425"/>
                    <a:pt x="333301" y="2427826"/>
                  </a:cubicBezTo>
                  <a:cubicBezTo>
                    <a:pt x="160822" y="2079489"/>
                    <a:pt x="-287185" y="1240971"/>
                    <a:pt x="272652" y="1045029"/>
                  </a:cubicBezTo>
                  <a:cubicBezTo>
                    <a:pt x="811062" y="816322"/>
                    <a:pt x="1111150" y="1517480"/>
                    <a:pt x="1349547" y="1773450"/>
                  </a:cubicBezTo>
                  <a:cubicBezTo>
                    <a:pt x="1587944" y="2029420"/>
                    <a:pt x="1620251" y="2888219"/>
                    <a:pt x="1703035" y="2580848"/>
                  </a:cubicBezTo>
                  <a:cubicBezTo>
                    <a:pt x="2060397" y="1828800"/>
                    <a:pt x="1874718" y="807098"/>
                    <a:pt x="1876584" y="0"/>
                  </a:cubicBezTo>
                  <a:close/>
                </a:path>
              </a:pathLst>
            </a:custGeom>
            <a:solidFill>
              <a:srgbClr val="D9D9D9"/>
            </a:solidFill>
            <a:ln w="9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46">
              <a:extLst>
                <a:ext uri="{FF2B5EF4-FFF2-40B4-BE49-F238E27FC236}">
                  <a16:creationId xmlns:a16="http://schemas.microsoft.com/office/drawing/2014/main" xmlns="" id="{5091DDC4-3663-413F-9ABD-CE468EADD051}"/>
                </a:ext>
              </a:extLst>
            </p:cNvPr>
            <p:cNvSpPr/>
            <p:nvPr/>
          </p:nvSpPr>
          <p:spPr>
            <a:xfrm flipH="1">
              <a:off x="7549422" y="51291"/>
              <a:ext cx="846423" cy="721829"/>
            </a:xfrm>
            <a:custGeom>
              <a:avLst/>
              <a:gdLst>
                <a:gd name="connsiteX0" fmla="*/ 201811 w 867746"/>
                <a:gd name="connsiteY0" fmla="*/ 15957 h 662473"/>
                <a:gd name="connsiteX1" fmla="*/ 876414 w 867746"/>
                <a:gd name="connsiteY1" fmla="*/ 373320 h 662473"/>
                <a:gd name="connsiteX2" fmla="*/ 105705 w 867746"/>
                <a:gd name="connsiteY2" fmla="*/ 664435 h 662473"/>
                <a:gd name="connsiteX3" fmla="*/ 201811 w 867746"/>
                <a:gd name="connsiteY3" fmla="*/ 15957 h 662473"/>
                <a:gd name="connsiteX0" fmla="*/ 288539 w 841815"/>
                <a:gd name="connsiteY0" fmla="*/ 17995 h 626033"/>
                <a:gd name="connsiteX1" fmla="*/ 841815 w 841815"/>
                <a:gd name="connsiteY1" fmla="*/ 334917 h 626033"/>
                <a:gd name="connsiteX2" fmla="*/ 71106 w 841815"/>
                <a:gd name="connsiteY2" fmla="*/ 626032 h 626033"/>
                <a:gd name="connsiteX3" fmla="*/ 288539 w 841815"/>
                <a:gd name="connsiteY3" fmla="*/ 17995 h 626033"/>
                <a:gd name="connsiteX0" fmla="*/ 288539 w 922701"/>
                <a:gd name="connsiteY0" fmla="*/ 17995 h 626033"/>
                <a:gd name="connsiteX1" fmla="*/ 922701 w 922701"/>
                <a:gd name="connsiteY1" fmla="*/ 334918 h 626033"/>
                <a:gd name="connsiteX2" fmla="*/ 71106 w 922701"/>
                <a:gd name="connsiteY2" fmla="*/ 626032 h 626033"/>
                <a:gd name="connsiteX3" fmla="*/ 288539 w 922701"/>
                <a:gd name="connsiteY3" fmla="*/ 17995 h 626033"/>
                <a:gd name="connsiteX0" fmla="*/ 329797 w 913407"/>
                <a:gd name="connsiteY0" fmla="*/ 14324 h 703246"/>
                <a:gd name="connsiteX1" fmla="*/ 913407 w 913407"/>
                <a:gd name="connsiteY1" fmla="*/ 412131 h 703246"/>
                <a:gd name="connsiteX2" fmla="*/ 61812 w 913407"/>
                <a:gd name="connsiteY2" fmla="*/ 703245 h 703246"/>
                <a:gd name="connsiteX3" fmla="*/ 329797 w 913407"/>
                <a:gd name="connsiteY3" fmla="*/ 14324 h 703246"/>
                <a:gd name="connsiteX0" fmla="*/ 201810 w 785420"/>
                <a:gd name="connsiteY0" fmla="*/ 14324 h 662804"/>
                <a:gd name="connsiteX1" fmla="*/ 785420 w 785420"/>
                <a:gd name="connsiteY1" fmla="*/ 412131 h 662804"/>
                <a:gd name="connsiteX2" fmla="*/ 105706 w 785420"/>
                <a:gd name="connsiteY2" fmla="*/ 662804 h 662804"/>
                <a:gd name="connsiteX3" fmla="*/ 201810 w 785420"/>
                <a:gd name="connsiteY3" fmla="*/ 14324 h 662804"/>
                <a:gd name="connsiteX0" fmla="*/ 167496 w 751106"/>
                <a:gd name="connsiteY0" fmla="*/ 14324 h 672912"/>
                <a:gd name="connsiteX1" fmla="*/ 751106 w 751106"/>
                <a:gd name="connsiteY1" fmla="*/ 412131 h 672912"/>
                <a:gd name="connsiteX2" fmla="*/ 132056 w 751106"/>
                <a:gd name="connsiteY2" fmla="*/ 672912 h 672912"/>
                <a:gd name="connsiteX3" fmla="*/ 167496 w 751106"/>
                <a:gd name="connsiteY3" fmla="*/ 14324 h 672912"/>
                <a:gd name="connsiteX0" fmla="*/ 132271 w 796768"/>
                <a:gd name="connsiteY0" fmla="*/ 12987 h 712016"/>
                <a:gd name="connsiteX1" fmla="*/ 796768 w 796768"/>
                <a:gd name="connsiteY1" fmla="*/ 451235 h 712016"/>
                <a:gd name="connsiteX2" fmla="*/ 177718 w 796768"/>
                <a:gd name="connsiteY2" fmla="*/ 712016 h 712016"/>
                <a:gd name="connsiteX3" fmla="*/ 132271 w 796768"/>
                <a:gd name="connsiteY3" fmla="*/ 12987 h 712016"/>
                <a:gd name="connsiteX0" fmla="*/ 152924 w 766868"/>
                <a:gd name="connsiteY0" fmla="*/ 12135 h 741494"/>
                <a:gd name="connsiteX1" fmla="*/ 766868 w 766868"/>
                <a:gd name="connsiteY1" fmla="*/ 480713 h 741494"/>
                <a:gd name="connsiteX2" fmla="*/ 147818 w 766868"/>
                <a:gd name="connsiteY2" fmla="*/ 741494 h 741494"/>
                <a:gd name="connsiteX3" fmla="*/ 152924 w 766868"/>
                <a:gd name="connsiteY3" fmla="*/ 12135 h 741494"/>
                <a:gd name="connsiteX0" fmla="*/ 172736 w 786680"/>
                <a:gd name="connsiteY0" fmla="*/ 12135 h 741494"/>
                <a:gd name="connsiteX1" fmla="*/ 786680 w 786680"/>
                <a:gd name="connsiteY1" fmla="*/ 480713 h 741494"/>
                <a:gd name="connsiteX2" fmla="*/ 127187 w 786680"/>
                <a:gd name="connsiteY2" fmla="*/ 741494 h 741494"/>
                <a:gd name="connsiteX3" fmla="*/ 172736 w 786680"/>
                <a:gd name="connsiteY3" fmla="*/ 12135 h 741494"/>
                <a:gd name="connsiteX0" fmla="*/ 148439 w 812936"/>
                <a:gd name="connsiteY0" fmla="*/ 12690 h 721827"/>
                <a:gd name="connsiteX1" fmla="*/ 812936 w 812936"/>
                <a:gd name="connsiteY1" fmla="*/ 461046 h 721827"/>
                <a:gd name="connsiteX2" fmla="*/ 153443 w 812936"/>
                <a:gd name="connsiteY2" fmla="*/ 721827 h 721827"/>
                <a:gd name="connsiteX3" fmla="*/ 148439 w 812936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29 w 846422"/>
                <a:gd name="connsiteY2" fmla="*/ 721827 h 721827"/>
                <a:gd name="connsiteX3" fmla="*/ 181925 w 846422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29 w 846422"/>
                <a:gd name="connsiteY2" fmla="*/ 721827 h 721827"/>
                <a:gd name="connsiteX3" fmla="*/ 181925 w 846422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30 w 846422"/>
                <a:gd name="connsiteY2" fmla="*/ 721827 h 721827"/>
                <a:gd name="connsiteX3" fmla="*/ 181925 w 846422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30 w 846422"/>
                <a:gd name="connsiteY2" fmla="*/ 721827 h 721827"/>
                <a:gd name="connsiteX3" fmla="*/ 181925 w 846422"/>
                <a:gd name="connsiteY3" fmla="*/ 12690 h 721827"/>
                <a:gd name="connsiteX0" fmla="*/ 181925 w 846422"/>
                <a:gd name="connsiteY0" fmla="*/ 12690 h 721827"/>
                <a:gd name="connsiteX1" fmla="*/ 846422 w 846422"/>
                <a:gd name="connsiteY1" fmla="*/ 461046 h 721827"/>
                <a:gd name="connsiteX2" fmla="*/ 186930 w 846422"/>
                <a:gd name="connsiteY2" fmla="*/ 721827 h 721827"/>
                <a:gd name="connsiteX3" fmla="*/ 181925 w 846422"/>
                <a:gd name="connsiteY3" fmla="*/ 12690 h 721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6422" h="721827">
                  <a:moveTo>
                    <a:pt x="181925" y="12690"/>
                  </a:moveTo>
                  <a:cubicBezTo>
                    <a:pt x="568699" y="-73151"/>
                    <a:pt x="767112" y="298693"/>
                    <a:pt x="846422" y="461046"/>
                  </a:cubicBezTo>
                  <a:cubicBezTo>
                    <a:pt x="676940" y="439722"/>
                    <a:pt x="430013" y="516522"/>
                    <a:pt x="186930" y="721827"/>
                  </a:cubicBezTo>
                  <a:cubicBezTo>
                    <a:pt x="18046" y="360732"/>
                    <a:pt x="-129423" y="90762"/>
                    <a:pt x="181925" y="12690"/>
                  </a:cubicBezTo>
                  <a:close/>
                </a:path>
              </a:pathLst>
            </a:custGeom>
            <a:solidFill>
              <a:srgbClr val="BFBFBF"/>
            </a:solidFill>
            <a:ln w="93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73" name="Elbow Connector 31">
            <a:extLst>
              <a:ext uri="{FF2B5EF4-FFF2-40B4-BE49-F238E27FC236}">
                <a16:creationId xmlns:a16="http://schemas.microsoft.com/office/drawing/2014/main" xmlns="" id="{49BC53E2-EF47-47E3-91D1-9906702A6753}"/>
              </a:ext>
            </a:extLst>
          </p:cNvPr>
          <p:cNvCxnSpPr>
            <a:cxnSpLocks/>
          </p:cNvCxnSpPr>
          <p:nvPr/>
        </p:nvCxnSpPr>
        <p:spPr>
          <a:xfrm flipH="1" flipV="1">
            <a:off x="8041476" y="2530512"/>
            <a:ext cx="1539119" cy="1137700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CF1986C2-D3E3-4277-8E08-C16505DE81AA}"/>
              </a:ext>
            </a:extLst>
          </p:cNvPr>
          <p:cNvCxnSpPr>
            <a:cxnSpLocks/>
          </p:cNvCxnSpPr>
          <p:nvPr/>
        </p:nvCxnSpPr>
        <p:spPr>
          <a:xfrm flipH="1">
            <a:off x="8038202" y="4046507"/>
            <a:ext cx="1542394" cy="5353"/>
          </a:xfrm>
          <a:prstGeom prst="line">
            <a:avLst/>
          </a:prstGeom>
          <a:ln w="22225"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51">
            <a:extLst>
              <a:ext uri="{FF2B5EF4-FFF2-40B4-BE49-F238E27FC236}">
                <a16:creationId xmlns:a16="http://schemas.microsoft.com/office/drawing/2014/main" xmlns="" id="{5F5A382E-DABC-4842-828B-2DC5C2A8E634}"/>
              </a:ext>
            </a:extLst>
          </p:cNvPr>
          <p:cNvCxnSpPr>
            <a:cxnSpLocks/>
          </p:cNvCxnSpPr>
          <p:nvPr/>
        </p:nvCxnSpPr>
        <p:spPr>
          <a:xfrm flipH="1">
            <a:off x="8041477" y="4372168"/>
            <a:ext cx="1539119" cy="1159113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hlinkClick r:id="rId4" action="ppaction://hlinksldjump"/>
            <a:extLst>
              <a:ext uri="{FF2B5EF4-FFF2-40B4-BE49-F238E27FC236}">
                <a16:creationId xmlns:a16="http://schemas.microsoft.com/office/drawing/2014/main" xmlns="" id="{87BC03FB-7842-4D4B-8F60-AD67E6802EFA}"/>
              </a:ext>
            </a:extLst>
          </p:cNvPr>
          <p:cNvSpPr/>
          <p:nvPr/>
        </p:nvSpPr>
        <p:spPr>
          <a:xfrm>
            <a:off x="6587110" y="4802823"/>
            <a:ext cx="522312" cy="5223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06</a:t>
            </a:r>
            <a:endParaRPr lang="ko-KR" altLang="en-US" sz="1200" b="1" dirty="0"/>
          </a:p>
        </p:txBody>
      </p:sp>
      <p:sp>
        <p:nvSpPr>
          <p:cNvPr id="78" name="Oval 77">
            <a:hlinkClick r:id="rId4" action="ppaction://hlinksldjump"/>
            <a:extLst>
              <a:ext uri="{FF2B5EF4-FFF2-40B4-BE49-F238E27FC236}">
                <a16:creationId xmlns:a16="http://schemas.microsoft.com/office/drawing/2014/main" xmlns="" id="{CE0929CA-6BE2-4242-9660-67A7FE971A12}"/>
              </a:ext>
            </a:extLst>
          </p:cNvPr>
          <p:cNvSpPr/>
          <p:nvPr/>
        </p:nvSpPr>
        <p:spPr>
          <a:xfrm>
            <a:off x="6622410" y="3300216"/>
            <a:ext cx="522312" cy="5223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05</a:t>
            </a:r>
            <a:endParaRPr lang="ko-KR" altLang="en-US" sz="1200" b="1" dirty="0"/>
          </a:p>
        </p:txBody>
      </p:sp>
      <p:sp>
        <p:nvSpPr>
          <p:cNvPr id="79" name="Oval 78">
            <a:hlinkClick r:id="rId4" action="ppaction://hlinksldjump"/>
            <a:extLst>
              <a:ext uri="{FF2B5EF4-FFF2-40B4-BE49-F238E27FC236}">
                <a16:creationId xmlns:a16="http://schemas.microsoft.com/office/drawing/2014/main" xmlns="" id="{193FECE9-43A2-4B0A-8B67-B9B144D231ED}"/>
              </a:ext>
            </a:extLst>
          </p:cNvPr>
          <p:cNvSpPr/>
          <p:nvPr/>
        </p:nvSpPr>
        <p:spPr>
          <a:xfrm>
            <a:off x="6598647" y="1750784"/>
            <a:ext cx="522312" cy="5223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04</a:t>
            </a:r>
            <a:endParaRPr lang="ko-KR" altLang="en-US" sz="1200" b="1" dirty="0"/>
          </a:p>
        </p:txBody>
      </p:sp>
      <p:sp>
        <p:nvSpPr>
          <p:cNvPr id="80" name="Left Arrow 79">
            <a:hlinkClick r:id="rId5" action="ppaction://hlinksldjump"/>
          </p:cNvPr>
          <p:cNvSpPr/>
          <p:nvPr/>
        </p:nvSpPr>
        <p:spPr>
          <a:xfrm>
            <a:off x="643863" y="6145991"/>
            <a:ext cx="1631472" cy="5021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8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74" y="2686324"/>
            <a:ext cx="4248288" cy="292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F542972-54F2-4474-B0AD-A434A2ACEFA1}"/>
              </a:ext>
            </a:extLst>
          </p:cNvPr>
          <p:cNvSpPr/>
          <p:nvPr/>
        </p:nvSpPr>
        <p:spPr>
          <a:xfrm>
            <a:off x="654908" y="719002"/>
            <a:ext cx="4284253" cy="4353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F6109CE-0E0C-4156-A4C2-6CDD4F5BA3E1}"/>
              </a:ext>
            </a:extLst>
          </p:cNvPr>
          <p:cNvSpPr/>
          <p:nvPr/>
        </p:nvSpPr>
        <p:spPr>
          <a:xfrm>
            <a:off x="3084978" y="1212217"/>
            <a:ext cx="1854183" cy="4479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595F5F6-42AD-4697-AC55-AB3B878AB186}"/>
              </a:ext>
            </a:extLst>
          </p:cNvPr>
          <p:cNvSpPr txBox="1"/>
          <p:nvPr/>
        </p:nvSpPr>
        <p:spPr>
          <a:xfrm>
            <a:off x="690872" y="644277"/>
            <a:ext cx="424828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3200" b="1" spc="600" dirty="0" smtClean="0">
                <a:solidFill>
                  <a:schemeClr val="bg1"/>
                </a:solidFill>
                <a:cs typeface="Arial" pitchFamily="34" charset="0"/>
              </a:rPr>
              <a:t>PENDEKATAN</a:t>
            </a:r>
            <a:endParaRPr lang="ko-KR" altLang="en-US" sz="3200" b="1" spc="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E10F02E-8902-40AC-8AAD-FE3774DD6C84}"/>
              </a:ext>
            </a:extLst>
          </p:cNvPr>
          <p:cNvSpPr txBox="1"/>
          <p:nvPr/>
        </p:nvSpPr>
        <p:spPr>
          <a:xfrm>
            <a:off x="3084978" y="1160969"/>
            <a:ext cx="185418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3200" b="1" spc="600" dirty="0" smtClean="0">
                <a:solidFill>
                  <a:schemeClr val="bg1"/>
                </a:solidFill>
                <a:cs typeface="Arial" pitchFamily="34" charset="0"/>
              </a:rPr>
              <a:t>STUDI</a:t>
            </a:r>
            <a:endParaRPr lang="ko-KR" altLang="en-US" sz="3200" b="1" spc="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238271D-BBE2-4475-A822-943E71B18029}"/>
              </a:ext>
            </a:extLst>
          </p:cNvPr>
          <p:cNvSpPr txBox="1"/>
          <p:nvPr/>
        </p:nvSpPr>
        <p:spPr>
          <a:xfrm>
            <a:off x="943521" y="2855483"/>
            <a:ext cx="37070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Pendekatan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ini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menggunakan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bidang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studi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atau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mata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pelajaran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sebagai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dasar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organisasi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kurikulum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,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misalnya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matematika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,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sains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,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sejarah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,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geografi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,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atau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IPA, IPS,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dan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sebagainya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yang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lazim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didapati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dalam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sistem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pendidikan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sekarang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ini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disemua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sekolah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perguruan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tinggi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4F6109CE-0E0C-4156-A4C2-6CDD4F5BA3E1}"/>
              </a:ext>
            </a:extLst>
          </p:cNvPr>
          <p:cNvSpPr/>
          <p:nvPr/>
        </p:nvSpPr>
        <p:spPr>
          <a:xfrm>
            <a:off x="690873" y="1226862"/>
            <a:ext cx="2287106" cy="4479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595F5F6-42AD-4697-AC55-AB3B878AB186}"/>
              </a:ext>
            </a:extLst>
          </p:cNvPr>
          <p:cNvSpPr txBox="1"/>
          <p:nvPr/>
        </p:nvSpPr>
        <p:spPr>
          <a:xfrm>
            <a:off x="690873" y="1143795"/>
            <a:ext cx="22871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3200" b="1" spc="600" dirty="0" smtClean="0">
                <a:solidFill>
                  <a:schemeClr val="bg1"/>
                </a:solidFill>
                <a:cs typeface="Arial" pitchFamily="34" charset="0"/>
              </a:rPr>
              <a:t>BIDANG</a:t>
            </a:r>
            <a:endParaRPr lang="ko-KR" altLang="en-US" sz="3200" b="1" spc="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2F542972-54F2-4474-B0AD-A434A2ACEFA1}"/>
              </a:ext>
            </a:extLst>
          </p:cNvPr>
          <p:cNvSpPr/>
          <p:nvPr/>
        </p:nvSpPr>
        <p:spPr>
          <a:xfrm>
            <a:off x="7059827" y="725642"/>
            <a:ext cx="4284253" cy="4353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2F542972-54F2-4474-B0AD-A434A2ACEFA1}"/>
              </a:ext>
            </a:extLst>
          </p:cNvPr>
          <p:cNvSpPr/>
          <p:nvPr/>
        </p:nvSpPr>
        <p:spPr>
          <a:xfrm>
            <a:off x="7059827" y="1239464"/>
            <a:ext cx="4284253" cy="4353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2F542972-54F2-4474-B0AD-A434A2ACEFA1}"/>
              </a:ext>
            </a:extLst>
          </p:cNvPr>
          <p:cNvSpPr/>
          <p:nvPr/>
        </p:nvSpPr>
        <p:spPr>
          <a:xfrm>
            <a:off x="7059828" y="1808220"/>
            <a:ext cx="1552832" cy="4353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2595F5F6-42AD-4697-AC55-AB3B878AB186}"/>
              </a:ext>
            </a:extLst>
          </p:cNvPr>
          <p:cNvSpPr txBox="1"/>
          <p:nvPr/>
        </p:nvSpPr>
        <p:spPr>
          <a:xfrm>
            <a:off x="7059829" y="627442"/>
            <a:ext cx="428425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3200" b="1" spc="600" dirty="0" smtClean="0">
                <a:solidFill>
                  <a:schemeClr val="bg1"/>
                </a:solidFill>
                <a:cs typeface="Arial" pitchFamily="34" charset="0"/>
              </a:rPr>
              <a:t>PENDEKATAN</a:t>
            </a:r>
            <a:endParaRPr lang="ko-KR" altLang="en-US" sz="3200" b="1" spc="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2595F5F6-42AD-4697-AC55-AB3B878AB186}"/>
              </a:ext>
            </a:extLst>
          </p:cNvPr>
          <p:cNvSpPr txBox="1"/>
          <p:nvPr/>
        </p:nvSpPr>
        <p:spPr>
          <a:xfrm>
            <a:off x="7059829" y="1164739"/>
            <a:ext cx="428425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3200" b="1" spc="600" dirty="0" smtClean="0">
                <a:solidFill>
                  <a:schemeClr val="bg1"/>
                </a:solidFill>
                <a:cs typeface="Arial" pitchFamily="34" charset="0"/>
              </a:rPr>
              <a:t>BERORIENTASI</a:t>
            </a:r>
            <a:endParaRPr lang="ko-KR" altLang="en-US" sz="3200" b="1" spc="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2F542972-54F2-4474-B0AD-A434A2ACEFA1}"/>
              </a:ext>
            </a:extLst>
          </p:cNvPr>
          <p:cNvSpPr/>
          <p:nvPr/>
        </p:nvSpPr>
        <p:spPr>
          <a:xfrm>
            <a:off x="8699157" y="1799939"/>
            <a:ext cx="2644923" cy="4353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2595F5F6-42AD-4697-AC55-AB3B878AB186}"/>
              </a:ext>
            </a:extLst>
          </p:cNvPr>
          <p:cNvSpPr txBox="1"/>
          <p:nvPr/>
        </p:nvSpPr>
        <p:spPr>
          <a:xfrm>
            <a:off x="7059829" y="1733495"/>
            <a:ext cx="16393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3200" b="1" spc="600" dirty="0" smtClean="0">
                <a:solidFill>
                  <a:schemeClr val="bg1"/>
                </a:solidFill>
                <a:cs typeface="Arial" pitchFamily="34" charset="0"/>
              </a:rPr>
              <a:t>PADA</a:t>
            </a:r>
            <a:endParaRPr lang="ko-KR" altLang="en-US" sz="3200" b="1" spc="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2595F5F6-42AD-4697-AC55-AB3B878AB186}"/>
              </a:ext>
            </a:extLst>
          </p:cNvPr>
          <p:cNvSpPr txBox="1"/>
          <p:nvPr/>
        </p:nvSpPr>
        <p:spPr>
          <a:xfrm>
            <a:off x="8699158" y="1716230"/>
            <a:ext cx="264492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3200" b="1" spc="600" dirty="0" smtClean="0">
                <a:solidFill>
                  <a:schemeClr val="bg1"/>
                </a:solidFill>
                <a:cs typeface="Arial" pitchFamily="34" charset="0"/>
              </a:rPr>
              <a:t>TUJUAN</a:t>
            </a:r>
            <a:endParaRPr lang="ko-KR" altLang="en-US" sz="3200" b="1" spc="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Rounded Rectangle 3">
            <a:extLst>
              <a:ext uri="{FF2B5EF4-FFF2-40B4-BE49-F238E27FC236}">
                <a16:creationId xmlns:a16="http://schemas.microsoft.com/office/drawing/2014/main" xmlns="" id="{3F1D8C70-7CE7-4740-A658-15400A2DCB6F}"/>
              </a:ext>
            </a:extLst>
          </p:cNvPr>
          <p:cNvSpPr/>
          <p:nvPr/>
        </p:nvSpPr>
        <p:spPr>
          <a:xfrm>
            <a:off x="7059827" y="2686324"/>
            <a:ext cx="4284252" cy="2923644"/>
          </a:xfrm>
          <a:prstGeom prst="roundRect">
            <a:avLst>
              <a:gd name="adj" fmla="val 1078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B238271D-BBE2-4475-A822-943E71B18029}"/>
              </a:ext>
            </a:extLst>
          </p:cNvPr>
          <p:cNvSpPr txBox="1"/>
          <p:nvPr/>
        </p:nvSpPr>
        <p:spPr>
          <a:xfrm>
            <a:off x="7348440" y="2855484"/>
            <a:ext cx="37070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Pendekatan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yang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berorientasi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pada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tujuan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ini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menempatkan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rumusan-rumusan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atau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penempatan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rumusan-rumusan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atau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penempatan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tujuan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yang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hendak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dicapai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dalam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posisi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sentral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,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sebab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tujuan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adalah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pemberi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arah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dalam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pelaksanaan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proses  </a:t>
            </a:r>
            <a:r>
              <a:rPr lang="en-US" altLang="ko-KR" dirty="0" err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belajar</a:t>
            </a:r>
            <a:r>
              <a:rPr lang="en-US" altLang="ko-KR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 </a:t>
            </a:r>
            <a:r>
              <a:rPr lang="en-US" altLang="ko-KR" dirty="0" err="1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mengajar</a:t>
            </a:r>
            <a:r>
              <a:rPr lang="en-US" altLang="ko-KR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.</a:t>
            </a:r>
            <a:endParaRPr lang="en-US" altLang="ko-KR" dirty="0">
              <a:solidFill>
                <a:schemeClr val="bg1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2" name="Left Arrow 1">
            <a:hlinkClick r:id="rId3" action="ppaction://hlinksldjump"/>
          </p:cNvPr>
          <p:cNvSpPr/>
          <p:nvPr/>
        </p:nvSpPr>
        <p:spPr>
          <a:xfrm>
            <a:off x="690874" y="5968313"/>
            <a:ext cx="1198605" cy="38305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3F712FD1-6E8E-42DB-B010-52CA07079800}"/>
              </a:ext>
            </a:extLst>
          </p:cNvPr>
          <p:cNvSpPr/>
          <p:nvPr/>
        </p:nvSpPr>
        <p:spPr>
          <a:xfrm>
            <a:off x="-14308" y="-41329"/>
            <a:ext cx="6244627" cy="6912244"/>
          </a:xfrm>
          <a:custGeom>
            <a:avLst/>
            <a:gdLst>
              <a:gd name="connsiteX0" fmla="*/ 5965 w 9366941"/>
              <a:gd name="connsiteY0" fmla="*/ 0 h 10368366"/>
              <a:gd name="connsiteX1" fmla="*/ 4221504 w 9366941"/>
              <a:gd name="connsiteY1" fmla="*/ 15498 h 10368366"/>
              <a:gd name="connsiteX2" fmla="*/ 9366941 w 9366941"/>
              <a:gd name="connsiteY2" fmla="*/ 5160935 h 10368366"/>
              <a:gd name="connsiteX3" fmla="*/ 4175009 w 9366941"/>
              <a:gd name="connsiteY3" fmla="*/ 10321871 h 10368366"/>
              <a:gd name="connsiteX4" fmla="*/ 5965 w 9366941"/>
              <a:gd name="connsiteY4" fmla="*/ 10368366 h 10368366"/>
              <a:gd name="connsiteX5" fmla="*/ 5965 w 9366941"/>
              <a:gd name="connsiteY5" fmla="*/ 0 h 10368366"/>
              <a:gd name="connsiteX0" fmla="*/ 5965 w 9366941"/>
              <a:gd name="connsiteY0" fmla="*/ 0 h 10368366"/>
              <a:gd name="connsiteX1" fmla="*/ 4221504 w 9366941"/>
              <a:gd name="connsiteY1" fmla="*/ 15498 h 10368366"/>
              <a:gd name="connsiteX2" fmla="*/ 9366941 w 9366941"/>
              <a:gd name="connsiteY2" fmla="*/ 5160935 h 10368366"/>
              <a:gd name="connsiteX3" fmla="*/ 4113016 w 9366941"/>
              <a:gd name="connsiteY3" fmla="*/ 10352867 h 10368366"/>
              <a:gd name="connsiteX4" fmla="*/ 5965 w 9366941"/>
              <a:gd name="connsiteY4" fmla="*/ 10368366 h 10368366"/>
              <a:gd name="connsiteX5" fmla="*/ 5965 w 9366941"/>
              <a:gd name="connsiteY5" fmla="*/ 0 h 10368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66941" h="10368366">
                <a:moveTo>
                  <a:pt x="5965" y="0"/>
                </a:moveTo>
                <a:lnTo>
                  <a:pt x="4221504" y="15498"/>
                </a:lnTo>
                <a:lnTo>
                  <a:pt x="9366941" y="5160935"/>
                </a:lnTo>
                <a:lnTo>
                  <a:pt x="4113016" y="10352867"/>
                </a:lnTo>
                <a:lnTo>
                  <a:pt x="5965" y="10368366"/>
                </a:lnTo>
                <a:cubicBezTo>
                  <a:pt x="799" y="6917410"/>
                  <a:pt x="-4368" y="3466454"/>
                  <a:pt x="596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1" name="자유형: 도형 47">
            <a:extLst>
              <a:ext uri="{FF2B5EF4-FFF2-40B4-BE49-F238E27FC236}">
                <a16:creationId xmlns:a16="http://schemas.microsoft.com/office/drawing/2014/main" xmlns="" id="{7FBDAABA-2329-4B57-80C3-E336C8211FAC}"/>
              </a:ext>
            </a:extLst>
          </p:cNvPr>
          <p:cNvSpPr/>
          <p:nvPr/>
        </p:nvSpPr>
        <p:spPr>
          <a:xfrm rot="13500000">
            <a:off x="-2228558" y="486194"/>
            <a:ext cx="5882683" cy="5882683"/>
          </a:xfrm>
          <a:custGeom>
            <a:avLst/>
            <a:gdLst>
              <a:gd name="connsiteX0" fmla="*/ 4856856 w 5882683"/>
              <a:gd name="connsiteY0" fmla="*/ 5882683 h 5882683"/>
              <a:gd name="connsiteX1" fmla="*/ 5641 w 5882683"/>
              <a:gd name="connsiteY1" fmla="*/ 5882683 h 5882683"/>
              <a:gd name="connsiteX2" fmla="*/ 5641 w 5882683"/>
              <a:gd name="connsiteY2" fmla="*/ 1031468 h 5882683"/>
              <a:gd name="connsiteX3" fmla="*/ 5882683 w 5882683"/>
              <a:gd name="connsiteY3" fmla="*/ 4856856 h 5882683"/>
              <a:gd name="connsiteX4" fmla="*/ 4856857 w 5882683"/>
              <a:gd name="connsiteY4" fmla="*/ 5882683 h 5882683"/>
              <a:gd name="connsiteX5" fmla="*/ 0 w 5882683"/>
              <a:gd name="connsiteY5" fmla="*/ 1025827 h 5882683"/>
              <a:gd name="connsiteX6" fmla="*/ 1025827 w 5882683"/>
              <a:gd name="connsiteY6" fmla="*/ 0 h 5882683"/>
              <a:gd name="connsiteX0" fmla="*/ 4856856 w 5882683"/>
              <a:gd name="connsiteY0" fmla="*/ 5882683 h 5882683"/>
              <a:gd name="connsiteX1" fmla="*/ 5641 w 5882683"/>
              <a:gd name="connsiteY1" fmla="*/ 5882683 h 5882683"/>
              <a:gd name="connsiteX2" fmla="*/ 5641 w 5882683"/>
              <a:gd name="connsiteY2" fmla="*/ 1031468 h 5882683"/>
              <a:gd name="connsiteX3" fmla="*/ 4856856 w 5882683"/>
              <a:gd name="connsiteY3" fmla="*/ 5882683 h 5882683"/>
              <a:gd name="connsiteX4" fmla="*/ 5882683 w 5882683"/>
              <a:gd name="connsiteY4" fmla="*/ 4856856 h 5882683"/>
              <a:gd name="connsiteX5" fmla="*/ 4856857 w 5882683"/>
              <a:gd name="connsiteY5" fmla="*/ 5882683 h 5882683"/>
              <a:gd name="connsiteX6" fmla="*/ 0 w 5882683"/>
              <a:gd name="connsiteY6" fmla="*/ 1025827 h 5882683"/>
              <a:gd name="connsiteX7" fmla="*/ 1025827 w 5882683"/>
              <a:gd name="connsiteY7" fmla="*/ 0 h 5882683"/>
              <a:gd name="connsiteX8" fmla="*/ 5882683 w 5882683"/>
              <a:gd name="connsiteY8" fmla="*/ 4856856 h 5882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82683" h="5882683">
                <a:moveTo>
                  <a:pt x="4856856" y="5882683"/>
                </a:moveTo>
                <a:lnTo>
                  <a:pt x="5641" y="5882683"/>
                </a:lnTo>
                <a:lnTo>
                  <a:pt x="5641" y="1031468"/>
                </a:lnTo>
                <a:lnTo>
                  <a:pt x="4856856" y="5882683"/>
                </a:lnTo>
                <a:close/>
                <a:moveTo>
                  <a:pt x="5882683" y="4856856"/>
                </a:moveTo>
                <a:lnTo>
                  <a:pt x="4856857" y="5882683"/>
                </a:lnTo>
                <a:lnTo>
                  <a:pt x="0" y="1025827"/>
                </a:lnTo>
                <a:lnTo>
                  <a:pt x="1025827" y="0"/>
                </a:lnTo>
                <a:lnTo>
                  <a:pt x="5882683" y="485685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직각 삼각형 3">
            <a:extLst>
              <a:ext uri="{FF2B5EF4-FFF2-40B4-BE49-F238E27FC236}">
                <a16:creationId xmlns:a16="http://schemas.microsoft.com/office/drawing/2014/main" xmlns="" id="{04344260-6AA5-47CC-B8A9-5E0C72B0BE8E}"/>
              </a:ext>
            </a:extLst>
          </p:cNvPr>
          <p:cNvSpPr/>
          <p:nvPr/>
        </p:nvSpPr>
        <p:spPr>
          <a:xfrm rot="13500000">
            <a:off x="-2425608" y="989895"/>
            <a:ext cx="4851215" cy="485121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5" name="직각 삼각형 45">
            <a:extLst>
              <a:ext uri="{FF2B5EF4-FFF2-40B4-BE49-F238E27FC236}">
                <a16:creationId xmlns:a16="http://schemas.microsoft.com/office/drawing/2014/main" xmlns="" id="{DA37EEE4-6DB7-493A-96BE-C1FD716179EC}"/>
              </a:ext>
            </a:extLst>
          </p:cNvPr>
          <p:cNvSpPr/>
          <p:nvPr/>
        </p:nvSpPr>
        <p:spPr>
          <a:xfrm rot="13500000">
            <a:off x="-1497592" y="1931273"/>
            <a:ext cx="2968459" cy="2968459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30595" y="339509"/>
            <a:ext cx="8066131" cy="1279226"/>
          </a:xfrm>
        </p:spPr>
        <p:txBody>
          <a:bodyPr/>
          <a:lstStyle/>
          <a:p>
            <a:r>
              <a:rPr lang="en-US" sz="4000" dirty="0" err="1" smtClean="0"/>
              <a:t>Pendekatan</a:t>
            </a:r>
            <a:r>
              <a:rPr lang="en-US" sz="4000" dirty="0" smtClean="0"/>
              <a:t> </a:t>
            </a:r>
            <a:r>
              <a:rPr lang="en-US" sz="4000" dirty="0" err="1" smtClean="0"/>
              <a:t>Pola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Organisasi</a:t>
            </a:r>
            <a:r>
              <a:rPr lang="en-US" sz="4000" dirty="0" smtClean="0"/>
              <a:t> </a:t>
            </a:r>
            <a:r>
              <a:rPr lang="en-US" sz="4000" dirty="0" err="1" smtClean="0"/>
              <a:t>Bahan</a:t>
            </a:r>
            <a:endParaRPr lang="en-US" sz="4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B90D677B-96EF-4127-A51C-68B241092BB3}"/>
              </a:ext>
            </a:extLst>
          </p:cNvPr>
          <p:cNvSpPr txBox="1"/>
          <p:nvPr/>
        </p:nvSpPr>
        <p:spPr>
          <a:xfrm rot="18900000">
            <a:off x="5139884" y="3127120"/>
            <a:ext cx="96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4000" b="1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A1D2BA0-07E9-4015-81DB-5FEE9309D49C}"/>
              </a:ext>
            </a:extLst>
          </p:cNvPr>
          <p:cNvSpPr txBox="1"/>
          <p:nvPr/>
        </p:nvSpPr>
        <p:spPr>
          <a:xfrm rot="18900000">
            <a:off x="3763994" y="3127120"/>
            <a:ext cx="96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4000" b="1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A1C6A767-5CD9-4C2B-9A0E-408EE807DB61}"/>
              </a:ext>
            </a:extLst>
          </p:cNvPr>
          <p:cNvSpPr txBox="1"/>
          <p:nvPr/>
        </p:nvSpPr>
        <p:spPr>
          <a:xfrm rot="18900000">
            <a:off x="2424509" y="4661989"/>
            <a:ext cx="329891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b="1" dirty="0" smtClean="0">
                <a:solidFill>
                  <a:schemeClr val="bg1"/>
                </a:solidFill>
                <a:cs typeface="Arial" pitchFamily="34" charset="0"/>
              </a:rPr>
              <a:t>Subject  Matter Curriculum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5F838BF5-9349-4F30-A4CD-43B4258C9F92}"/>
              </a:ext>
            </a:extLst>
          </p:cNvPr>
          <p:cNvGrpSpPr/>
          <p:nvPr/>
        </p:nvGrpSpPr>
        <p:grpSpPr>
          <a:xfrm>
            <a:off x="6230321" y="2467866"/>
            <a:ext cx="4424183" cy="1013197"/>
            <a:chOff x="-297777" y="3362835"/>
            <a:chExt cx="3161074" cy="1013197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FAF37F2F-3580-43B1-87C0-763D334A3A34}"/>
                </a:ext>
              </a:extLst>
            </p:cNvPr>
            <p:cNvSpPr txBox="1"/>
            <p:nvPr/>
          </p:nvSpPr>
          <p:spPr>
            <a:xfrm>
              <a:off x="-297777" y="3637368"/>
              <a:ext cx="316107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Menekankan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pada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berbagai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mata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pelajaran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secara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terpisah-pisah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Mata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pelajaran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tidak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berhubungan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satu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sama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lain.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B223926C-6078-480E-A351-8EA9C958688A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Pola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Subject Matter Curriculum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9749C762-5791-4214-9AF2-79F6B1EE6AF3}"/>
              </a:ext>
            </a:extLst>
          </p:cNvPr>
          <p:cNvGrpSpPr/>
          <p:nvPr/>
        </p:nvGrpSpPr>
        <p:grpSpPr>
          <a:xfrm>
            <a:off x="6230321" y="3826450"/>
            <a:ext cx="4424184" cy="1013197"/>
            <a:chOff x="152869" y="3362835"/>
            <a:chExt cx="2710428" cy="1013197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2D515814-DFCE-43BB-844B-90C9722EB349}"/>
                </a:ext>
              </a:extLst>
            </p:cNvPr>
            <p:cNvSpPr txBox="1"/>
            <p:nvPr/>
          </p:nvSpPr>
          <p:spPr>
            <a:xfrm>
              <a:off x="152869" y="3637368"/>
              <a:ext cx="271042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Mengelompokkan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beberapa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mata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pelajaran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(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bahan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) yang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secara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dekat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berhubungan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Misalnya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bidang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studi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IPA, IPS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sebagainya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AF4E276E-C4F6-4EA5-AF3A-E682C45F39CC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Pola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Correlated Curriculum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38B9A973-C9BD-4867-AC0E-08D491E5D570}"/>
              </a:ext>
            </a:extLst>
          </p:cNvPr>
          <p:cNvGrpSpPr/>
          <p:nvPr/>
        </p:nvGrpSpPr>
        <p:grpSpPr>
          <a:xfrm>
            <a:off x="6190416" y="5298688"/>
            <a:ext cx="4464086" cy="797753"/>
            <a:chOff x="803640" y="3362835"/>
            <a:chExt cx="2059657" cy="797753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75118007-E0D6-4925-891C-9E861CA299A6}"/>
                </a:ext>
              </a:extLst>
            </p:cNvPr>
            <p:cNvSpPr txBox="1"/>
            <p:nvPr/>
          </p:nvSpPr>
          <p:spPr>
            <a:xfrm>
              <a:off x="822050" y="3637368"/>
              <a:ext cx="20412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Pendekatan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berdasarkan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kepada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keseluruhan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hal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yang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mempunyai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arti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tertentu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407F8248-D6E4-4C91-A441-D5F87C4F5960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Pola</a:t>
              </a:r>
              <a:r>
                <a:rPr lang="en-US" altLang="ko-KR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Integrated Curriculum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F618733D-8FF2-424E-B9EF-DD485444AF2F}"/>
              </a:ext>
            </a:extLst>
          </p:cNvPr>
          <p:cNvSpPr txBox="1"/>
          <p:nvPr/>
        </p:nvSpPr>
        <p:spPr>
          <a:xfrm>
            <a:off x="6808574" y="1845191"/>
            <a:ext cx="4459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Pendekatan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dilihat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3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pola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pendekatan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7663E8D0-3F16-46A7-8A89-83BF1AE9718D}"/>
              </a:ext>
            </a:extLst>
          </p:cNvPr>
          <p:cNvSpPr txBox="1"/>
          <p:nvPr/>
        </p:nvSpPr>
        <p:spPr>
          <a:xfrm rot="18900000">
            <a:off x="2341727" y="3127120"/>
            <a:ext cx="96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4000" b="1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6" name="Block Arc 14">
            <a:extLst>
              <a:ext uri="{FF2B5EF4-FFF2-40B4-BE49-F238E27FC236}">
                <a16:creationId xmlns:a16="http://schemas.microsoft.com/office/drawing/2014/main" xmlns="" id="{7B787DEE-54FC-4403-AB72-813655A4BE4E}"/>
              </a:ext>
            </a:extLst>
          </p:cNvPr>
          <p:cNvSpPr/>
          <p:nvPr/>
        </p:nvSpPr>
        <p:spPr>
          <a:xfrm rot="16200000">
            <a:off x="713013" y="3063588"/>
            <a:ext cx="703364" cy="703827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A1C6A767-5CD9-4C2B-9A0E-408EE807DB61}"/>
              </a:ext>
            </a:extLst>
          </p:cNvPr>
          <p:cNvSpPr txBox="1"/>
          <p:nvPr/>
        </p:nvSpPr>
        <p:spPr>
          <a:xfrm rot="18900000">
            <a:off x="1064072" y="4709049"/>
            <a:ext cx="329891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b="1" dirty="0" smtClean="0">
                <a:solidFill>
                  <a:schemeClr val="bg1"/>
                </a:solidFill>
                <a:cs typeface="Arial" pitchFamily="34" charset="0"/>
              </a:rPr>
              <a:t>Correlated Curriculum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A1C6A767-5CD9-4C2B-9A0E-408EE807DB61}"/>
              </a:ext>
            </a:extLst>
          </p:cNvPr>
          <p:cNvSpPr txBox="1"/>
          <p:nvPr/>
        </p:nvSpPr>
        <p:spPr>
          <a:xfrm rot="18900000">
            <a:off x="-324483" y="4758887"/>
            <a:ext cx="329891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b="1" dirty="0" smtClean="0">
                <a:solidFill>
                  <a:schemeClr val="bg1"/>
                </a:solidFill>
                <a:cs typeface="Arial" pitchFamily="34" charset="0"/>
              </a:rPr>
              <a:t>Integrated Curriculum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760414" y="2740165"/>
            <a:ext cx="507468" cy="465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01</a:t>
            </a:r>
            <a:endParaRPr lang="en-US" b="1" dirty="0"/>
          </a:p>
        </p:txBody>
      </p:sp>
      <p:sp>
        <p:nvSpPr>
          <p:cNvPr id="64" name="Rounded Rectangle 63"/>
          <p:cNvSpPr/>
          <p:nvPr/>
        </p:nvSpPr>
        <p:spPr>
          <a:xfrm>
            <a:off x="10835542" y="4155779"/>
            <a:ext cx="507468" cy="46511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02</a:t>
            </a:r>
            <a:endParaRPr lang="en-US" b="1" dirty="0"/>
          </a:p>
        </p:txBody>
      </p:sp>
      <p:sp>
        <p:nvSpPr>
          <p:cNvPr id="66" name="Rounded Rectangle 65"/>
          <p:cNvSpPr/>
          <p:nvPr/>
        </p:nvSpPr>
        <p:spPr>
          <a:xfrm>
            <a:off x="10835542" y="5663827"/>
            <a:ext cx="507468" cy="46511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03</a:t>
            </a:r>
            <a:endParaRPr lang="en-US" b="1" dirty="0"/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40" y="64620"/>
            <a:ext cx="890285" cy="89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0E19DD3F-DDBA-4556-9B26-A9CFEFB1ACE9}"/>
              </a:ext>
            </a:extLst>
          </p:cNvPr>
          <p:cNvSpPr/>
          <p:nvPr/>
        </p:nvSpPr>
        <p:spPr>
          <a:xfrm>
            <a:off x="6262354" y="2645100"/>
            <a:ext cx="5303" cy="5303"/>
          </a:xfrm>
          <a:custGeom>
            <a:avLst/>
            <a:gdLst/>
            <a:ahLst/>
            <a:cxnLst/>
            <a:rect l="l" t="t" r="r" b="b"/>
            <a:pathLst>
              <a:path w="2817" h="2817"/>
            </a:pathLst>
          </a:custGeom>
          <a:solidFill>
            <a:srgbClr val="972B75"/>
          </a:solidFill>
          <a:ln w="281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87C89606-9A9A-4A12-8D8F-616B0F700D6B}"/>
              </a:ext>
            </a:extLst>
          </p:cNvPr>
          <p:cNvSpPr/>
          <p:nvPr/>
        </p:nvSpPr>
        <p:spPr>
          <a:xfrm>
            <a:off x="6262354" y="2645100"/>
            <a:ext cx="5303" cy="5303"/>
          </a:xfrm>
          <a:custGeom>
            <a:avLst/>
            <a:gdLst/>
            <a:ahLst/>
            <a:cxnLst/>
            <a:rect l="l" t="t" r="r" b="b"/>
            <a:pathLst>
              <a:path w="2817" h="2817"/>
            </a:pathLst>
          </a:custGeom>
          <a:solidFill>
            <a:srgbClr val="9D4E24"/>
          </a:solidFill>
          <a:ln w="281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33D08D90-3F0D-400B-9655-E919E18844AD}"/>
              </a:ext>
            </a:extLst>
          </p:cNvPr>
          <p:cNvGrpSpPr/>
          <p:nvPr/>
        </p:nvGrpSpPr>
        <p:grpSpPr>
          <a:xfrm>
            <a:off x="6641219" y="0"/>
            <a:ext cx="5552795" cy="7251483"/>
            <a:chOff x="6641219" y="0"/>
            <a:chExt cx="5552795" cy="7251483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xmlns="" id="{0FD96525-5C49-4E23-9D8C-404D53EA2189}"/>
                </a:ext>
              </a:extLst>
            </p:cNvPr>
            <p:cNvGrpSpPr/>
            <p:nvPr/>
          </p:nvGrpSpPr>
          <p:grpSpPr>
            <a:xfrm>
              <a:off x="9294736" y="0"/>
              <a:ext cx="2899278" cy="6855505"/>
              <a:chOff x="9294736" y="0"/>
              <a:chExt cx="2899278" cy="6855505"/>
            </a:xfrm>
          </p:grpSpPr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xmlns="" id="{8F1CF653-8894-4346-A25C-C898717A71CF}"/>
                  </a:ext>
                </a:extLst>
              </p:cNvPr>
              <p:cNvSpPr/>
              <p:nvPr/>
            </p:nvSpPr>
            <p:spPr>
              <a:xfrm>
                <a:off x="9294736" y="0"/>
                <a:ext cx="2899278" cy="6855505"/>
              </a:xfrm>
              <a:custGeom>
                <a:avLst/>
                <a:gdLst>
                  <a:gd name="connsiteX0" fmla="*/ 0 w 2218926"/>
                  <a:gd name="connsiteY0" fmla="*/ 0 h 2285893"/>
                  <a:gd name="connsiteX1" fmla="*/ 2218926 w 2218926"/>
                  <a:gd name="connsiteY1" fmla="*/ 0 h 2285893"/>
                  <a:gd name="connsiteX2" fmla="*/ 2218926 w 2218926"/>
                  <a:gd name="connsiteY2" fmla="*/ 2285893 h 2285893"/>
                  <a:gd name="connsiteX3" fmla="*/ 0 w 2218926"/>
                  <a:gd name="connsiteY3" fmla="*/ 2285893 h 2285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18926" h="2285893">
                    <a:moveTo>
                      <a:pt x="0" y="0"/>
                    </a:moveTo>
                    <a:lnTo>
                      <a:pt x="2218926" y="0"/>
                    </a:lnTo>
                    <a:lnTo>
                      <a:pt x="2218926" y="2285893"/>
                    </a:lnTo>
                    <a:lnTo>
                      <a:pt x="0" y="2285893"/>
                    </a:lnTo>
                    <a:close/>
                  </a:path>
                </a:pathLst>
              </a:custGeom>
              <a:solidFill>
                <a:srgbClr val="9D4E24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id="{F9716430-A694-4A90-8CA8-9DF599A29980}"/>
                  </a:ext>
                </a:extLst>
              </p:cNvPr>
              <p:cNvSpPr/>
              <p:nvPr/>
            </p:nvSpPr>
            <p:spPr>
              <a:xfrm>
                <a:off x="9513787" y="0"/>
                <a:ext cx="2461096" cy="2416804"/>
              </a:xfrm>
              <a:prstGeom prst="rect">
                <a:avLst/>
              </a:prstGeom>
              <a:solidFill>
                <a:srgbClr val="723016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xmlns="" id="{67547B1E-FD3E-4739-9C58-146DE3AB2547}"/>
                  </a:ext>
                </a:extLst>
              </p:cNvPr>
              <p:cNvSpPr/>
              <p:nvPr/>
            </p:nvSpPr>
            <p:spPr>
              <a:xfrm>
                <a:off x="9493161" y="2551316"/>
                <a:ext cx="2495913" cy="3376237"/>
              </a:xfrm>
              <a:custGeom>
                <a:avLst/>
                <a:gdLst>
                  <a:gd name="connsiteX0" fmla="*/ 113 w 1325788"/>
                  <a:gd name="connsiteY0" fmla="*/ 3493 h 1793402"/>
                  <a:gd name="connsiteX1" fmla="*/ 0 w 1325788"/>
                  <a:gd name="connsiteY1" fmla="*/ 1489248 h 1793402"/>
                  <a:gd name="connsiteX2" fmla="*/ 1325789 w 1325788"/>
                  <a:gd name="connsiteY2" fmla="*/ 1793403 h 1793402"/>
                  <a:gd name="connsiteX3" fmla="*/ 1314323 w 1325788"/>
                  <a:gd name="connsiteY3" fmla="*/ 0 h 179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25788" h="1793402">
                    <a:moveTo>
                      <a:pt x="113" y="3493"/>
                    </a:moveTo>
                    <a:lnTo>
                      <a:pt x="0" y="1489248"/>
                    </a:lnTo>
                    <a:lnTo>
                      <a:pt x="1325789" y="1793403"/>
                    </a:lnTo>
                    <a:lnTo>
                      <a:pt x="1314323" y="0"/>
                    </a:lnTo>
                    <a:close/>
                  </a:path>
                </a:pathLst>
              </a:custGeom>
              <a:solidFill>
                <a:srgbClr val="723016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xmlns="" id="{2AD9F643-25F7-4768-A94D-98F90B10CD67}"/>
                  </a:ext>
                </a:extLst>
              </p:cNvPr>
              <p:cNvSpPr/>
              <p:nvPr/>
            </p:nvSpPr>
            <p:spPr>
              <a:xfrm>
                <a:off x="9495178" y="5565439"/>
                <a:ext cx="2479705" cy="1290066"/>
              </a:xfrm>
              <a:custGeom>
                <a:avLst/>
                <a:gdLst>
                  <a:gd name="connsiteX0" fmla="*/ 1313674 w 1317179"/>
                  <a:gd name="connsiteY0" fmla="*/ 685263 h 685262"/>
                  <a:gd name="connsiteX1" fmla="*/ 3662 w 1317179"/>
                  <a:gd name="connsiteY1" fmla="*/ 685263 h 685262"/>
                  <a:gd name="connsiteX2" fmla="*/ 56 w 1317179"/>
                  <a:gd name="connsiteY2" fmla="*/ 675486 h 685262"/>
                  <a:gd name="connsiteX3" fmla="*/ 0 w 1317179"/>
                  <a:gd name="connsiteY3" fmla="*/ 666556 h 685262"/>
                  <a:gd name="connsiteX4" fmla="*/ 0 w 1317179"/>
                  <a:gd name="connsiteY4" fmla="*/ 21086 h 685262"/>
                  <a:gd name="connsiteX5" fmla="*/ 23496 w 1317179"/>
                  <a:gd name="connsiteY5" fmla="*/ 2943 h 685262"/>
                  <a:gd name="connsiteX6" fmla="*/ 1076628 w 1317179"/>
                  <a:gd name="connsiteY6" fmla="*/ 280164 h 685262"/>
                  <a:gd name="connsiteX7" fmla="*/ 1300630 w 1317179"/>
                  <a:gd name="connsiteY7" fmla="*/ 339017 h 685262"/>
                  <a:gd name="connsiteX8" fmla="*/ 1317112 w 1317179"/>
                  <a:gd name="connsiteY8" fmla="*/ 360654 h 685262"/>
                  <a:gd name="connsiteX9" fmla="*/ 1317083 w 1317179"/>
                  <a:gd name="connsiteY9" fmla="*/ 670049 h 685262"/>
                  <a:gd name="connsiteX10" fmla="*/ 1313674 w 1317179"/>
                  <a:gd name="connsiteY10" fmla="*/ 685263 h 685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17179" h="685262">
                    <a:moveTo>
                      <a:pt x="1313674" y="685263"/>
                    </a:moveTo>
                    <a:cubicBezTo>
                      <a:pt x="876994" y="685263"/>
                      <a:pt x="440343" y="685263"/>
                      <a:pt x="3662" y="685263"/>
                    </a:cubicBezTo>
                    <a:cubicBezTo>
                      <a:pt x="901" y="682586"/>
                      <a:pt x="84" y="679177"/>
                      <a:pt x="56" y="675486"/>
                    </a:cubicBezTo>
                    <a:cubicBezTo>
                      <a:pt x="28" y="672500"/>
                      <a:pt x="0" y="669514"/>
                      <a:pt x="0" y="666556"/>
                    </a:cubicBezTo>
                    <a:cubicBezTo>
                      <a:pt x="0" y="451399"/>
                      <a:pt x="0" y="236243"/>
                      <a:pt x="0" y="21086"/>
                    </a:cubicBezTo>
                    <a:cubicBezTo>
                      <a:pt x="0" y="-1649"/>
                      <a:pt x="1549" y="-2861"/>
                      <a:pt x="23496" y="2943"/>
                    </a:cubicBezTo>
                    <a:cubicBezTo>
                      <a:pt x="52852" y="10690"/>
                      <a:pt x="953258" y="247709"/>
                      <a:pt x="1076628" y="280164"/>
                    </a:cubicBezTo>
                    <a:cubicBezTo>
                      <a:pt x="1151286" y="299801"/>
                      <a:pt x="1225944" y="319437"/>
                      <a:pt x="1300630" y="339017"/>
                    </a:cubicBezTo>
                    <a:cubicBezTo>
                      <a:pt x="1315675" y="342962"/>
                      <a:pt x="1317112" y="344708"/>
                      <a:pt x="1317112" y="360654"/>
                    </a:cubicBezTo>
                    <a:cubicBezTo>
                      <a:pt x="1317140" y="463795"/>
                      <a:pt x="1317140" y="566936"/>
                      <a:pt x="1317083" y="670049"/>
                    </a:cubicBezTo>
                    <a:cubicBezTo>
                      <a:pt x="1317112" y="675317"/>
                      <a:pt x="1318013" y="680896"/>
                      <a:pt x="1313674" y="685263"/>
                    </a:cubicBezTo>
                    <a:close/>
                  </a:path>
                </a:pathLst>
              </a:custGeom>
              <a:solidFill>
                <a:srgbClr val="723016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xmlns="" id="{D64CA866-B029-47D3-BF7C-05D1504D72D4}"/>
                  </a:ext>
                </a:extLst>
              </p:cNvPr>
              <p:cNvSpPr/>
              <p:nvPr/>
            </p:nvSpPr>
            <p:spPr>
              <a:xfrm>
                <a:off x="11364923" y="3015604"/>
                <a:ext cx="512661" cy="2848066"/>
              </a:xfrm>
              <a:custGeom>
                <a:avLst/>
                <a:gdLst>
                  <a:gd name="connsiteX0" fmla="*/ 267926 w 272317"/>
                  <a:gd name="connsiteY0" fmla="*/ 1492293 h 1512846"/>
                  <a:gd name="connsiteX1" fmla="*/ 266883 w 272317"/>
                  <a:gd name="connsiteY1" fmla="*/ 1492744 h 1512846"/>
                  <a:gd name="connsiteX2" fmla="*/ 256544 w 272317"/>
                  <a:gd name="connsiteY2" fmla="*/ 1497506 h 1512846"/>
                  <a:gd name="connsiteX3" fmla="*/ 191436 w 272317"/>
                  <a:gd name="connsiteY3" fmla="*/ 1508437 h 1512846"/>
                  <a:gd name="connsiteX4" fmla="*/ 172053 w 272317"/>
                  <a:gd name="connsiteY4" fmla="*/ 1508747 h 1512846"/>
                  <a:gd name="connsiteX5" fmla="*/ 161516 w 272317"/>
                  <a:gd name="connsiteY5" fmla="*/ 1510240 h 1512846"/>
                  <a:gd name="connsiteX6" fmla="*/ 98296 w 272317"/>
                  <a:gd name="connsiteY6" fmla="*/ 1502154 h 1512846"/>
                  <a:gd name="connsiteX7" fmla="*/ 21779 w 272317"/>
                  <a:gd name="connsiteY7" fmla="*/ 1481419 h 1512846"/>
                  <a:gd name="connsiteX8" fmla="*/ 14172 w 272317"/>
                  <a:gd name="connsiteY8" fmla="*/ 1472601 h 1512846"/>
                  <a:gd name="connsiteX9" fmla="*/ 11467 w 272317"/>
                  <a:gd name="connsiteY9" fmla="*/ 1450541 h 1512846"/>
                  <a:gd name="connsiteX10" fmla="*/ 10763 w 272317"/>
                  <a:gd name="connsiteY10" fmla="*/ 1432708 h 1512846"/>
                  <a:gd name="connsiteX11" fmla="*/ 8369 w 272317"/>
                  <a:gd name="connsiteY11" fmla="*/ 1129793 h 1512846"/>
                  <a:gd name="connsiteX12" fmla="*/ 6847 w 272317"/>
                  <a:gd name="connsiteY12" fmla="*/ 883195 h 1512846"/>
                  <a:gd name="connsiteX13" fmla="*/ 5072 w 272317"/>
                  <a:gd name="connsiteY13" fmla="*/ 692014 h 1512846"/>
                  <a:gd name="connsiteX14" fmla="*/ 3748 w 272317"/>
                  <a:gd name="connsiteY14" fmla="*/ 507960 h 1512846"/>
                  <a:gd name="connsiteX15" fmla="*/ 1213 w 272317"/>
                  <a:gd name="connsiteY15" fmla="*/ 225611 h 1512846"/>
                  <a:gd name="connsiteX16" fmla="*/ 57 w 272317"/>
                  <a:gd name="connsiteY16" fmla="*/ 53193 h 1512846"/>
                  <a:gd name="connsiteX17" fmla="*/ 565 w 272317"/>
                  <a:gd name="connsiteY17" fmla="*/ 40713 h 1512846"/>
                  <a:gd name="connsiteX18" fmla="*/ 15609 w 272317"/>
                  <a:gd name="connsiteY18" fmla="*/ 21499 h 1512846"/>
                  <a:gd name="connsiteX19" fmla="*/ 89281 w 272317"/>
                  <a:gd name="connsiteY19" fmla="*/ 10455 h 1512846"/>
                  <a:gd name="connsiteX20" fmla="*/ 142669 w 272317"/>
                  <a:gd name="connsiteY20" fmla="*/ 1580 h 1512846"/>
                  <a:gd name="connsiteX21" fmla="*/ 155966 w 272317"/>
                  <a:gd name="connsiteY21" fmla="*/ 341 h 1512846"/>
                  <a:gd name="connsiteX22" fmla="*/ 205917 w 272317"/>
                  <a:gd name="connsiteY22" fmla="*/ 623 h 1512846"/>
                  <a:gd name="connsiteX23" fmla="*/ 254515 w 272317"/>
                  <a:gd name="connsiteY23" fmla="*/ 5158 h 1512846"/>
                  <a:gd name="connsiteX24" fmla="*/ 257727 w 272317"/>
                  <a:gd name="connsiteY24" fmla="*/ 6539 h 1512846"/>
                  <a:gd name="connsiteX25" fmla="*/ 261502 w 272317"/>
                  <a:gd name="connsiteY25" fmla="*/ 21611 h 1512846"/>
                  <a:gd name="connsiteX26" fmla="*/ 261530 w 272317"/>
                  <a:gd name="connsiteY26" fmla="*/ 200425 h 1512846"/>
                  <a:gd name="connsiteX27" fmla="*/ 262094 w 272317"/>
                  <a:gd name="connsiteY27" fmla="*/ 338979 h 1512846"/>
                  <a:gd name="connsiteX28" fmla="*/ 264883 w 272317"/>
                  <a:gd name="connsiteY28" fmla="*/ 596987 h 1512846"/>
                  <a:gd name="connsiteX29" fmla="*/ 265981 w 272317"/>
                  <a:gd name="connsiteY29" fmla="*/ 855332 h 1512846"/>
                  <a:gd name="connsiteX30" fmla="*/ 268461 w 272317"/>
                  <a:gd name="connsiteY30" fmla="*/ 1112438 h 1512846"/>
                  <a:gd name="connsiteX31" fmla="*/ 269559 w 272317"/>
                  <a:gd name="connsiteY31" fmla="*/ 1369910 h 1512846"/>
                  <a:gd name="connsiteX32" fmla="*/ 272180 w 272317"/>
                  <a:gd name="connsiteY32" fmla="*/ 1478601 h 1512846"/>
                  <a:gd name="connsiteX33" fmla="*/ 267926 w 272317"/>
                  <a:gd name="connsiteY33" fmla="*/ 1492293 h 1512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72317" h="1512846">
                    <a:moveTo>
                      <a:pt x="267926" y="1492293"/>
                    </a:moveTo>
                    <a:cubicBezTo>
                      <a:pt x="267559" y="1492406"/>
                      <a:pt x="267221" y="1492547"/>
                      <a:pt x="266883" y="1492744"/>
                    </a:cubicBezTo>
                    <a:cubicBezTo>
                      <a:pt x="263953" y="1495477"/>
                      <a:pt x="260488" y="1496857"/>
                      <a:pt x="256544" y="1497506"/>
                    </a:cubicBezTo>
                    <a:cubicBezTo>
                      <a:pt x="234851" y="1501196"/>
                      <a:pt x="213214" y="1505140"/>
                      <a:pt x="191436" y="1508437"/>
                    </a:cubicBezTo>
                    <a:cubicBezTo>
                      <a:pt x="184984" y="1509423"/>
                      <a:pt x="178505" y="1508634"/>
                      <a:pt x="172053" y="1508747"/>
                    </a:cubicBezTo>
                    <a:cubicBezTo>
                      <a:pt x="168531" y="1509197"/>
                      <a:pt x="164841" y="1509113"/>
                      <a:pt x="161516" y="1510240"/>
                    </a:cubicBezTo>
                    <a:cubicBezTo>
                      <a:pt x="139119" y="1517705"/>
                      <a:pt x="118975" y="1507281"/>
                      <a:pt x="98296" y="1502154"/>
                    </a:cubicBezTo>
                    <a:cubicBezTo>
                      <a:pt x="72659" y="1495815"/>
                      <a:pt x="47303" y="1488237"/>
                      <a:pt x="21779" y="1481419"/>
                    </a:cubicBezTo>
                    <a:cubicBezTo>
                      <a:pt x="16933" y="1480123"/>
                      <a:pt x="13468" y="1478348"/>
                      <a:pt x="14172" y="1472601"/>
                    </a:cubicBezTo>
                    <a:cubicBezTo>
                      <a:pt x="8904" y="1465783"/>
                      <a:pt x="11073" y="1458063"/>
                      <a:pt x="11467" y="1450541"/>
                    </a:cubicBezTo>
                    <a:cubicBezTo>
                      <a:pt x="10876" y="1444597"/>
                      <a:pt x="10763" y="1438652"/>
                      <a:pt x="10763" y="1432708"/>
                    </a:cubicBezTo>
                    <a:cubicBezTo>
                      <a:pt x="11214" y="1331736"/>
                      <a:pt x="9580" y="1230736"/>
                      <a:pt x="8369" y="1129793"/>
                    </a:cubicBezTo>
                    <a:cubicBezTo>
                      <a:pt x="7382" y="1047584"/>
                      <a:pt x="9383" y="965347"/>
                      <a:pt x="6847" y="883195"/>
                    </a:cubicBezTo>
                    <a:cubicBezTo>
                      <a:pt x="4875" y="819440"/>
                      <a:pt x="7495" y="755685"/>
                      <a:pt x="5072" y="692014"/>
                    </a:cubicBezTo>
                    <a:cubicBezTo>
                      <a:pt x="2734" y="630653"/>
                      <a:pt x="4143" y="569321"/>
                      <a:pt x="3748" y="507960"/>
                    </a:cubicBezTo>
                    <a:cubicBezTo>
                      <a:pt x="3156" y="413835"/>
                      <a:pt x="2255" y="319709"/>
                      <a:pt x="1213" y="225611"/>
                    </a:cubicBezTo>
                    <a:cubicBezTo>
                      <a:pt x="593" y="168139"/>
                      <a:pt x="1015" y="110666"/>
                      <a:pt x="57" y="53193"/>
                    </a:cubicBezTo>
                    <a:cubicBezTo>
                      <a:pt x="1" y="49024"/>
                      <a:pt x="-168" y="44854"/>
                      <a:pt x="565" y="40713"/>
                    </a:cubicBezTo>
                    <a:cubicBezTo>
                      <a:pt x="-253" y="25415"/>
                      <a:pt x="593" y="24260"/>
                      <a:pt x="15609" y="21499"/>
                    </a:cubicBezTo>
                    <a:cubicBezTo>
                      <a:pt x="40035" y="17019"/>
                      <a:pt x="64686" y="14005"/>
                      <a:pt x="89281" y="10455"/>
                    </a:cubicBezTo>
                    <a:cubicBezTo>
                      <a:pt x="107086" y="7891"/>
                      <a:pt x="124976" y="5187"/>
                      <a:pt x="142669" y="1580"/>
                    </a:cubicBezTo>
                    <a:cubicBezTo>
                      <a:pt x="147064" y="679"/>
                      <a:pt x="151487" y="341"/>
                      <a:pt x="155966" y="341"/>
                    </a:cubicBezTo>
                    <a:cubicBezTo>
                      <a:pt x="172617" y="341"/>
                      <a:pt x="189351" y="-589"/>
                      <a:pt x="205917" y="623"/>
                    </a:cubicBezTo>
                    <a:cubicBezTo>
                      <a:pt x="222116" y="1806"/>
                      <a:pt x="238259" y="3947"/>
                      <a:pt x="254515" y="5158"/>
                    </a:cubicBezTo>
                    <a:cubicBezTo>
                      <a:pt x="255670" y="5440"/>
                      <a:pt x="256741" y="5891"/>
                      <a:pt x="257727" y="6539"/>
                    </a:cubicBezTo>
                    <a:cubicBezTo>
                      <a:pt x="262263" y="10737"/>
                      <a:pt x="261502" y="16315"/>
                      <a:pt x="261502" y="21611"/>
                    </a:cubicBezTo>
                    <a:cubicBezTo>
                      <a:pt x="261587" y="81225"/>
                      <a:pt x="261530" y="140811"/>
                      <a:pt x="261530" y="200425"/>
                    </a:cubicBezTo>
                    <a:cubicBezTo>
                      <a:pt x="261530" y="246628"/>
                      <a:pt x="258938" y="293001"/>
                      <a:pt x="262094" y="338979"/>
                    </a:cubicBezTo>
                    <a:cubicBezTo>
                      <a:pt x="268010" y="425019"/>
                      <a:pt x="263868" y="511003"/>
                      <a:pt x="264883" y="596987"/>
                    </a:cubicBezTo>
                    <a:cubicBezTo>
                      <a:pt x="265897" y="683111"/>
                      <a:pt x="262009" y="769377"/>
                      <a:pt x="265981" y="855332"/>
                    </a:cubicBezTo>
                    <a:cubicBezTo>
                      <a:pt x="269926" y="941119"/>
                      <a:pt x="267418" y="1026764"/>
                      <a:pt x="268461" y="1112438"/>
                    </a:cubicBezTo>
                    <a:cubicBezTo>
                      <a:pt x="269503" y="1198253"/>
                      <a:pt x="266855" y="1284152"/>
                      <a:pt x="269559" y="1369910"/>
                    </a:cubicBezTo>
                    <a:cubicBezTo>
                      <a:pt x="270686" y="1406113"/>
                      <a:pt x="271391" y="1442371"/>
                      <a:pt x="272180" y="1478601"/>
                    </a:cubicBezTo>
                    <a:cubicBezTo>
                      <a:pt x="272292" y="1483475"/>
                      <a:pt x="273250" y="1488941"/>
                      <a:pt x="267926" y="1492293"/>
                    </a:cubicBezTo>
                    <a:close/>
                  </a:path>
                </a:pathLst>
              </a:custGeom>
              <a:solidFill>
                <a:srgbClr val="CAC45D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xmlns="" id="{BE1004C6-0215-42D2-99E1-59648AB04946}"/>
                  </a:ext>
                </a:extLst>
              </p:cNvPr>
              <p:cNvSpPr/>
              <p:nvPr/>
            </p:nvSpPr>
            <p:spPr>
              <a:xfrm>
                <a:off x="10771548" y="2760809"/>
                <a:ext cx="1185547" cy="2942500"/>
              </a:xfrm>
              <a:custGeom>
                <a:avLst/>
                <a:gdLst>
                  <a:gd name="connsiteX0" fmla="*/ 569171 w 629743"/>
                  <a:gd name="connsiteY0" fmla="*/ 142671 h 1563008"/>
                  <a:gd name="connsiteX1" fmla="*/ 491780 w 629743"/>
                  <a:gd name="connsiteY1" fmla="*/ 138868 h 1563008"/>
                  <a:gd name="connsiteX2" fmla="*/ 428475 w 629743"/>
                  <a:gd name="connsiteY2" fmla="*/ 145545 h 1563008"/>
                  <a:gd name="connsiteX3" fmla="*/ 397147 w 629743"/>
                  <a:gd name="connsiteY3" fmla="*/ 150419 h 1563008"/>
                  <a:gd name="connsiteX4" fmla="*/ 335195 w 629743"/>
                  <a:gd name="connsiteY4" fmla="*/ 159913 h 1563008"/>
                  <a:gd name="connsiteX5" fmla="*/ 332574 w 629743"/>
                  <a:gd name="connsiteY5" fmla="*/ 160307 h 1563008"/>
                  <a:gd name="connsiteX6" fmla="*/ 318009 w 629743"/>
                  <a:gd name="connsiteY6" fmla="*/ 174929 h 1563008"/>
                  <a:gd name="connsiteX7" fmla="*/ 308430 w 629743"/>
                  <a:gd name="connsiteY7" fmla="*/ 178676 h 1563008"/>
                  <a:gd name="connsiteX8" fmla="*/ 264650 w 629743"/>
                  <a:gd name="connsiteY8" fmla="*/ 178113 h 1563008"/>
                  <a:gd name="connsiteX9" fmla="*/ 262959 w 629743"/>
                  <a:gd name="connsiteY9" fmla="*/ 177690 h 1563008"/>
                  <a:gd name="connsiteX10" fmla="*/ 232645 w 629743"/>
                  <a:gd name="connsiteY10" fmla="*/ 182508 h 1563008"/>
                  <a:gd name="connsiteX11" fmla="*/ 226137 w 629743"/>
                  <a:gd name="connsiteY11" fmla="*/ 189579 h 1563008"/>
                  <a:gd name="connsiteX12" fmla="*/ 225968 w 629743"/>
                  <a:gd name="connsiteY12" fmla="*/ 202088 h 1563008"/>
                  <a:gd name="connsiteX13" fmla="*/ 225968 w 629743"/>
                  <a:gd name="connsiteY13" fmla="*/ 925568 h 1563008"/>
                  <a:gd name="connsiteX14" fmla="*/ 225799 w 629743"/>
                  <a:gd name="connsiteY14" fmla="*/ 938978 h 1563008"/>
                  <a:gd name="connsiteX15" fmla="*/ 219742 w 629743"/>
                  <a:gd name="connsiteY15" fmla="*/ 948670 h 1563008"/>
                  <a:gd name="connsiteX16" fmla="*/ 219601 w 629743"/>
                  <a:gd name="connsiteY16" fmla="*/ 900438 h 1563008"/>
                  <a:gd name="connsiteX17" fmla="*/ 221883 w 629743"/>
                  <a:gd name="connsiteY17" fmla="*/ 952248 h 1563008"/>
                  <a:gd name="connsiteX18" fmla="*/ 222362 w 629743"/>
                  <a:gd name="connsiteY18" fmla="*/ 961151 h 1563008"/>
                  <a:gd name="connsiteX19" fmla="*/ 222362 w 629743"/>
                  <a:gd name="connsiteY19" fmla="*/ 1528130 h 1563008"/>
                  <a:gd name="connsiteX20" fmla="*/ 220953 w 629743"/>
                  <a:gd name="connsiteY20" fmla="*/ 1540470 h 1563008"/>
                  <a:gd name="connsiteX21" fmla="*/ 210360 w 629743"/>
                  <a:gd name="connsiteY21" fmla="*/ 1547795 h 1563008"/>
                  <a:gd name="connsiteX22" fmla="*/ 142745 w 629743"/>
                  <a:gd name="connsiteY22" fmla="*/ 1562163 h 1563008"/>
                  <a:gd name="connsiteX23" fmla="*/ 125194 w 629743"/>
                  <a:gd name="connsiteY23" fmla="*/ 1563008 h 1563008"/>
                  <a:gd name="connsiteX24" fmla="*/ 112657 w 629743"/>
                  <a:gd name="connsiteY24" fmla="*/ 1559599 h 1563008"/>
                  <a:gd name="connsiteX25" fmla="*/ 58875 w 629743"/>
                  <a:gd name="connsiteY25" fmla="*/ 1549739 h 1563008"/>
                  <a:gd name="connsiteX26" fmla="*/ 40900 w 629743"/>
                  <a:gd name="connsiteY26" fmla="*/ 1546640 h 1563008"/>
                  <a:gd name="connsiteX27" fmla="*/ 31913 w 629743"/>
                  <a:gd name="connsiteY27" fmla="*/ 1534497 h 1563008"/>
                  <a:gd name="connsiteX28" fmla="*/ 29913 w 629743"/>
                  <a:gd name="connsiteY28" fmla="*/ 1527229 h 1563008"/>
                  <a:gd name="connsiteX29" fmla="*/ 25236 w 629743"/>
                  <a:gd name="connsiteY29" fmla="*/ 1499366 h 1563008"/>
                  <a:gd name="connsiteX30" fmla="*/ 24616 w 629743"/>
                  <a:gd name="connsiteY30" fmla="*/ 1315256 h 1563008"/>
                  <a:gd name="connsiteX31" fmla="*/ 20982 w 629743"/>
                  <a:gd name="connsiteY31" fmla="*/ 1102043 h 1563008"/>
                  <a:gd name="connsiteX32" fmla="*/ 17827 w 629743"/>
                  <a:gd name="connsiteY32" fmla="*/ 899536 h 1563008"/>
                  <a:gd name="connsiteX33" fmla="*/ 13742 w 629743"/>
                  <a:gd name="connsiteY33" fmla="*/ 672942 h 1563008"/>
                  <a:gd name="connsiteX34" fmla="*/ 10389 w 629743"/>
                  <a:gd name="connsiteY34" fmla="*/ 452573 h 1563008"/>
                  <a:gd name="connsiteX35" fmla="*/ 6783 w 629743"/>
                  <a:gd name="connsiteY35" fmla="*/ 271534 h 1563008"/>
                  <a:gd name="connsiteX36" fmla="*/ 3881 w 629743"/>
                  <a:gd name="connsiteY36" fmla="*/ 215611 h 1563008"/>
                  <a:gd name="connsiteX37" fmla="*/ 4445 w 629743"/>
                  <a:gd name="connsiteY37" fmla="*/ 204032 h 1563008"/>
                  <a:gd name="connsiteX38" fmla="*/ 4247 w 629743"/>
                  <a:gd name="connsiteY38" fmla="*/ 94186 h 1563008"/>
                  <a:gd name="connsiteX39" fmla="*/ 303 w 629743"/>
                  <a:gd name="connsiteY39" fmla="*/ 32064 h 1563008"/>
                  <a:gd name="connsiteX40" fmla="*/ 9572 w 629743"/>
                  <a:gd name="connsiteY40" fmla="*/ 15442 h 1563008"/>
                  <a:gd name="connsiteX41" fmla="*/ 19602 w 629743"/>
                  <a:gd name="connsiteY41" fmla="*/ 14259 h 1563008"/>
                  <a:gd name="connsiteX42" fmla="*/ 44507 w 629743"/>
                  <a:gd name="connsiteY42" fmla="*/ 11357 h 1563008"/>
                  <a:gd name="connsiteX43" fmla="*/ 112460 w 629743"/>
                  <a:gd name="connsiteY43" fmla="*/ 2624 h 1563008"/>
                  <a:gd name="connsiteX44" fmla="*/ 187907 w 629743"/>
                  <a:gd name="connsiteY44" fmla="*/ 3074 h 1563008"/>
                  <a:gd name="connsiteX45" fmla="*/ 199514 w 629743"/>
                  <a:gd name="connsiteY45" fmla="*/ 3328 h 1563008"/>
                  <a:gd name="connsiteX46" fmla="*/ 348859 w 629743"/>
                  <a:gd name="connsiteY46" fmla="*/ 3553 h 1563008"/>
                  <a:gd name="connsiteX47" fmla="*/ 546238 w 629743"/>
                  <a:gd name="connsiteY47" fmla="*/ 6991 h 1563008"/>
                  <a:gd name="connsiteX48" fmla="*/ 555028 w 629743"/>
                  <a:gd name="connsiteY48" fmla="*/ 8343 h 1563008"/>
                  <a:gd name="connsiteX49" fmla="*/ 568579 w 629743"/>
                  <a:gd name="connsiteY49" fmla="*/ 11526 h 1563008"/>
                  <a:gd name="connsiteX50" fmla="*/ 623685 w 629743"/>
                  <a:gd name="connsiteY50" fmla="*/ 11526 h 1563008"/>
                  <a:gd name="connsiteX51" fmla="*/ 628446 w 629743"/>
                  <a:gd name="connsiteY51" fmla="*/ 23246 h 1563008"/>
                  <a:gd name="connsiteX52" fmla="*/ 584469 w 629743"/>
                  <a:gd name="connsiteY52" fmla="*/ 42066 h 1563008"/>
                  <a:gd name="connsiteX53" fmla="*/ 573988 w 629743"/>
                  <a:gd name="connsiteY53" fmla="*/ 48320 h 1563008"/>
                  <a:gd name="connsiteX54" fmla="*/ 572213 w 629743"/>
                  <a:gd name="connsiteY54" fmla="*/ 59674 h 1563008"/>
                  <a:gd name="connsiteX55" fmla="*/ 572185 w 629743"/>
                  <a:gd name="connsiteY55" fmla="*/ 131149 h 1563008"/>
                  <a:gd name="connsiteX56" fmla="*/ 569171 w 629743"/>
                  <a:gd name="connsiteY56" fmla="*/ 142671 h 1563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629743" h="1563008">
                    <a:moveTo>
                      <a:pt x="569171" y="142671"/>
                    </a:moveTo>
                    <a:cubicBezTo>
                      <a:pt x="543252" y="143967"/>
                      <a:pt x="517727" y="138502"/>
                      <a:pt x="491780" y="138868"/>
                    </a:cubicBezTo>
                    <a:cubicBezTo>
                      <a:pt x="470340" y="139150"/>
                      <a:pt x="449520" y="142446"/>
                      <a:pt x="428475" y="145545"/>
                    </a:cubicBezTo>
                    <a:cubicBezTo>
                      <a:pt x="418051" y="147066"/>
                      <a:pt x="407627" y="149066"/>
                      <a:pt x="397147" y="150419"/>
                    </a:cubicBezTo>
                    <a:cubicBezTo>
                      <a:pt x="376440" y="153123"/>
                      <a:pt x="355592" y="155067"/>
                      <a:pt x="335195" y="159913"/>
                    </a:cubicBezTo>
                    <a:cubicBezTo>
                      <a:pt x="334321" y="160110"/>
                      <a:pt x="333392" y="160448"/>
                      <a:pt x="332574" y="160307"/>
                    </a:cubicBezTo>
                    <a:cubicBezTo>
                      <a:pt x="320770" y="158307"/>
                      <a:pt x="316967" y="164167"/>
                      <a:pt x="318009" y="174929"/>
                    </a:cubicBezTo>
                    <a:cubicBezTo>
                      <a:pt x="315643" y="178282"/>
                      <a:pt x="312037" y="178704"/>
                      <a:pt x="308430" y="178676"/>
                    </a:cubicBezTo>
                    <a:cubicBezTo>
                      <a:pt x="293837" y="178564"/>
                      <a:pt x="279215" y="179493"/>
                      <a:pt x="264650" y="178113"/>
                    </a:cubicBezTo>
                    <a:cubicBezTo>
                      <a:pt x="264058" y="178056"/>
                      <a:pt x="263241" y="177465"/>
                      <a:pt x="262959" y="177690"/>
                    </a:cubicBezTo>
                    <a:cubicBezTo>
                      <a:pt x="253888" y="185832"/>
                      <a:pt x="242759" y="181043"/>
                      <a:pt x="232645" y="182508"/>
                    </a:cubicBezTo>
                    <a:cubicBezTo>
                      <a:pt x="228335" y="183128"/>
                      <a:pt x="226391" y="185438"/>
                      <a:pt x="226137" y="189579"/>
                    </a:cubicBezTo>
                    <a:cubicBezTo>
                      <a:pt x="225884" y="193749"/>
                      <a:pt x="225968" y="197918"/>
                      <a:pt x="225968" y="202088"/>
                    </a:cubicBezTo>
                    <a:cubicBezTo>
                      <a:pt x="225968" y="443248"/>
                      <a:pt x="225968" y="684408"/>
                      <a:pt x="225968" y="925568"/>
                    </a:cubicBezTo>
                    <a:cubicBezTo>
                      <a:pt x="225968" y="930048"/>
                      <a:pt x="226109" y="934527"/>
                      <a:pt x="225799" y="938978"/>
                    </a:cubicBezTo>
                    <a:cubicBezTo>
                      <a:pt x="225546" y="942500"/>
                      <a:pt x="224982" y="945965"/>
                      <a:pt x="219742" y="948670"/>
                    </a:cubicBezTo>
                    <a:cubicBezTo>
                      <a:pt x="219460" y="931175"/>
                      <a:pt x="219714" y="914806"/>
                      <a:pt x="219601" y="900438"/>
                    </a:cubicBezTo>
                    <a:cubicBezTo>
                      <a:pt x="221094" y="916356"/>
                      <a:pt x="216812" y="934414"/>
                      <a:pt x="221883" y="952248"/>
                    </a:cubicBezTo>
                    <a:cubicBezTo>
                      <a:pt x="222700" y="955121"/>
                      <a:pt x="222362" y="958164"/>
                      <a:pt x="222362" y="961151"/>
                    </a:cubicBezTo>
                    <a:cubicBezTo>
                      <a:pt x="222390" y="1150134"/>
                      <a:pt x="222390" y="1339118"/>
                      <a:pt x="222362" y="1528130"/>
                    </a:cubicBezTo>
                    <a:cubicBezTo>
                      <a:pt x="222362" y="1532272"/>
                      <a:pt x="222728" y="1536498"/>
                      <a:pt x="220953" y="1540470"/>
                    </a:cubicBezTo>
                    <a:cubicBezTo>
                      <a:pt x="218643" y="1544668"/>
                      <a:pt x="214812" y="1546950"/>
                      <a:pt x="210360" y="1547795"/>
                    </a:cubicBezTo>
                    <a:cubicBezTo>
                      <a:pt x="187709" y="1552077"/>
                      <a:pt x="165340" y="1557684"/>
                      <a:pt x="142745" y="1562163"/>
                    </a:cubicBezTo>
                    <a:cubicBezTo>
                      <a:pt x="136942" y="1563318"/>
                      <a:pt x="130941" y="1560445"/>
                      <a:pt x="125194" y="1563008"/>
                    </a:cubicBezTo>
                    <a:cubicBezTo>
                      <a:pt x="121390" y="1560445"/>
                      <a:pt x="116967" y="1560445"/>
                      <a:pt x="112657" y="1559599"/>
                    </a:cubicBezTo>
                    <a:cubicBezTo>
                      <a:pt x="94767" y="1556162"/>
                      <a:pt x="76511" y="1554725"/>
                      <a:pt x="58875" y="1549739"/>
                    </a:cubicBezTo>
                    <a:cubicBezTo>
                      <a:pt x="53015" y="1548077"/>
                      <a:pt x="46591" y="1547063"/>
                      <a:pt x="40900" y="1546640"/>
                    </a:cubicBezTo>
                    <a:cubicBezTo>
                      <a:pt x="31096" y="1545907"/>
                      <a:pt x="31998" y="1540695"/>
                      <a:pt x="31913" y="1534497"/>
                    </a:cubicBezTo>
                    <a:cubicBezTo>
                      <a:pt x="31885" y="1531962"/>
                      <a:pt x="32787" y="1529032"/>
                      <a:pt x="29913" y="1527229"/>
                    </a:cubicBezTo>
                    <a:cubicBezTo>
                      <a:pt x="25743" y="1518383"/>
                      <a:pt x="25236" y="1509001"/>
                      <a:pt x="25236" y="1499366"/>
                    </a:cubicBezTo>
                    <a:cubicBezTo>
                      <a:pt x="25405" y="1437977"/>
                      <a:pt x="27997" y="1376447"/>
                      <a:pt x="24616" y="1315256"/>
                    </a:cubicBezTo>
                    <a:cubicBezTo>
                      <a:pt x="20672" y="1244119"/>
                      <a:pt x="25687" y="1172898"/>
                      <a:pt x="20982" y="1102043"/>
                    </a:cubicBezTo>
                    <a:cubicBezTo>
                      <a:pt x="16503" y="1034456"/>
                      <a:pt x="21517" y="966926"/>
                      <a:pt x="17827" y="899536"/>
                    </a:cubicBezTo>
                    <a:cubicBezTo>
                      <a:pt x="13685" y="823977"/>
                      <a:pt x="17996" y="748276"/>
                      <a:pt x="13742" y="672942"/>
                    </a:cubicBezTo>
                    <a:cubicBezTo>
                      <a:pt x="9572" y="599382"/>
                      <a:pt x="15150" y="525851"/>
                      <a:pt x="10389" y="452573"/>
                    </a:cubicBezTo>
                    <a:cubicBezTo>
                      <a:pt x="6473" y="392142"/>
                      <a:pt x="9966" y="331768"/>
                      <a:pt x="6783" y="271534"/>
                    </a:cubicBezTo>
                    <a:cubicBezTo>
                      <a:pt x="5797" y="252940"/>
                      <a:pt x="4078" y="234290"/>
                      <a:pt x="3881" y="215611"/>
                    </a:cubicBezTo>
                    <a:cubicBezTo>
                      <a:pt x="3825" y="211723"/>
                      <a:pt x="3881" y="207863"/>
                      <a:pt x="4445" y="204032"/>
                    </a:cubicBezTo>
                    <a:cubicBezTo>
                      <a:pt x="3261" y="167407"/>
                      <a:pt x="3346" y="130782"/>
                      <a:pt x="4247" y="94186"/>
                    </a:cubicBezTo>
                    <a:cubicBezTo>
                      <a:pt x="4755" y="73225"/>
                      <a:pt x="-1415" y="52969"/>
                      <a:pt x="303" y="32064"/>
                    </a:cubicBezTo>
                    <a:cubicBezTo>
                      <a:pt x="895" y="24908"/>
                      <a:pt x="1627" y="18288"/>
                      <a:pt x="9572" y="15442"/>
                    </a:cubicBezTo>
                    <a:cubicBezTo>
                      <a:pt x="12868" y="14710"/>
                      <a:pt x="16165" y="13808"/>
                      <a:pt x="19602" y="14259"/>
                    </a:cubicBezTo>
                    <a:cubicBezTo>
                      <a:pt x="28194" y="15780"/>
                      <a:pt x="36590" y="15696"/>
                      <a:pt x="44507" y="11357"/>
                    </a:cubicBezTo>
                    <a:cubicBezTo>
                      <a:pt x="67383" y="10202"/>
                      <a:pt x="89921" y="5892"/>
                      <a:pt x="112460" y="2624"/>
                    </a:cubicBezTo>
                    <a:cubicBezTo>
                      <a:pt x="137900" y="-1095"/>
                      <a:pt x="162776" y="-785"/>
                      <a:pt x="187907" y="3074"/>
                    </a:cubicBezTo>
                    <a:cubicBezTo>
                      <a:pt x="191738" y="3666"/>
                      <a:pt x="195654" y="3328"/>
                      <a:pt x="199514" y="3328"/>
                    </a:cubicBezTo>
                    <a:cubicBezTo>
                      <a:pt x="249295" y="3328"/>
                      <a:pt x="299077" y="2483"/>
                      <a:pt x="348859" y="3553"/>
                    </a:cubicBezTo>
                    <a:cubicBezTo>
                      <a:pt x="414642" y="4962"/>
                      <a:pt x="480398" y="8286"/>
                      <a:pt x="546238" y="6991"/>
                    </a:cubicBezTo>
                    <a:cubicBezTo>
                      <a:pt x="549224" y="6934"/>
                      <a:pt x="552183" y="7244"/>
                      <a:pt x="555028" y="8343"/>
                    </a:cubicBezTo>
                    <a:cubicBezTo>
                      <a:pt x="559113" y="11188"/>
                      <a:pt x="563762" y="11526"/>
                      <a:pt x="568579" y="11526"/>
                    </a:cubicBezTo>
                    <a:cubicBezTo>
                      <a:pt x="586948" y="11442"/>
                      <a:pt x="605317" y="11442"/>
                      <a:pt x="623685" y="11526"/>
                    </a:cubicBezTo>
                    <a:cubicBezTo>
                      <a:pt x="627460" y="11555"/>
                      <a:pt x="632024" y="21669"/>
                      <a:pt x="628446" y="23246"/>
                    </a:cubicBezTo>
                    <a:cubicBezTo>
                      <a:pt x="613825" y="29642"/>
                      <a:pt x="599316" y="36234"/>
                      <a:pt x="584469" y="42066"/>
                    </a:cubicBezTo>
                    <a:cubicBezTo>
                      <a:pt x="580665" y="43559"/>
                      <a:pt x="576524" y="44630"/>
                      <a:pt x="573988" y="48320"/>
                    </a:cubicBezTo>
                    <a:cubicBezTo>
                      <a:pt x="571904" y="51898"/>
                      <a:pt x="572213" y="55814"/>
                      <a:pt x="572213" y="59674"/>
                    </a:cubicBezTo>
                    <a:cubicBezTo>
                      <a:pt x="572213" y="83508"/>
                      <a:pt x="572270" y="107314"/>
                      <a:pt x="572185" y="131149"/>
                    </a:cubicBezTo>
                    <a:cubicBezTo>
                      <a:pt x="572072" y="135093"/>
                      <a:pt x="573002" y="139516"/>
                      <a:pt x="569171" y="142671"/>
                    </a:cubicBezTo>
                    <a:close/>
                  </a:path>
                </a:pathLst>
              </a:custGeom>
              <a:solidFill>
                <a:srgbClr val="9C2689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xmlns="" id="{7C000E71-5341-4BA5-8E4D-E937E13D21CB}"/>
                  </a:ext>
                </a:extLst>
              </p:cNvPr>
              <p:cNvSpPr/>
              <p:nvPr/>
            </p:nvSpPr>
            <p:spPr>
              <a:xfrm>
                <a:off x="10569416" y="3133761"/>
                <a:ext cx="262834" cy="2516787"/>
              </a:xfrm>
              <a:custGeom>
                <a:avLst/>
                <a:gdLst>
                  <a:gd name="connsiteX0" fmla="*/ 114744 w 139613"/>
                  <a:gd name="connsiteY0" fmla="*/ 5503 h 1336876"/>
                  <a:gd name="connsiteX1" fmla="*/ 115336 w 139613"/>
                  <a:gd name="connsiteY1" fmla="*/ 33197 h 1336876"/>
                  <a:gd name="connsiteX2" fmla="*/ 119393 w 139613"/>
                  <a:gd name="connsiteY2" fmla="*/ 226773 h 1336876"/>
                  <a:gd name="connsiteX3" fmla="*/ 123112 w 139613"/>
                  <a:gd name="connsiteY3" fmla="*/ 455988 h 1336876"/>
                  <a:gd name="connsiteX4" fmla="*/ 126464 w 139613"/>
                  <a:gd name="connsiteY4" fmla="*/ 656664 h 1336876"/>
                  <a:gd name="connsiteX5" fmla="*/ 130324 w 139613"/>
                  <a:gd name="connsiteY5" fmla="*/ 884977 h 1336876"/>
                  <a:gd name="connsiteX6" fmla="*/ 133733 w 139613"/>
                  <a:gd name="connsiteY6" fmla="*/ 1085709 h 1336876"/>
                  <a:gd name="connsiteX7" fmla="*/ 136832 w 139613"/>
                  <a:gd name="connsiteY7" fmla="*/ 1312388 h 1336876"/>
                  <a:gd name="connsiteX8" fmla="*/ 137311 w 139613"/>
                  <a:gd name="connsiteY8" fmla="*/ 1329151 h 1336876"/>
                  <a:gd name="connsiteX9" fmla="*/ 119646 w 139613"/>
                  <a:gd name="connsiteY9" fmla="*/ 1333856 h 1336876"/>
                  <a:gd name="connsiteX10" fmla="*/ 76429 w 139613"/>
                  <a:gd name="connsiteY10" fmla="*/ 1331574 h 1336876"/>
                  <a:gd name="connsiteX11" fmla="*/ 40988 w 139613"/>
                  <a:gd name="connsiteY11" fmla="*/ 1322418 h 1336876"/>
                  <a:gd name="connsiteX12" fmla="*/ 21408 w 139613"/>
                  <a:gd name="connsiteY12" fmla="*/ 1317910 h 1336876"/>
                  <a:gd name="connsiteX13" fmla="*/ 14364 w 139613"/>
                  <a:gd name="connsiteY13" fmla="*/ 1309261 h 1336876"/>
                  <a:gd name="connsiteX14" fmla="*/ 14477 w 139613"/>
                  <a:gd name="connsiteY14" fmla="*/ 1295879 h 1336876"/>
                  <a:gd name="connsiteX15" fmla="*/ 12618 w 139613"/>
                  <a:gd name="connsiteY15" fmla="*/ 1134307 h 1336876"/>
                  <a:gd name="connsiteX16" fmla="*/ 11406 w 139613"/>
                  <a:gd name="connsiteY16" fmla="*/ 1125630 h 1336876"/>
                  <a:gd name="connsiteX17" fmla="*/ 10786 w 139613"/>
                  <a:gd name="connsiteY17" fmla="*/ 1075369 h 1336876"/>
                  <a:gd name="connsiteX18" fmla="*/ 7490 w 139613"/>
                  <a:gd name="connsiteY18" fmla="*/ 1066438 h 1336876"/>
                  <a:gd name="connsiteX19" fmla="*/ 8025 w 139613"/>
                  <a:gd name="connsiteY19" fmla="*/ 1009614 h 1336876"/>
                  <a:gd name="connsiteX20" fmla="*/ 8392 w 139613"/>
                  <a:gd name="connsiteY20" fmla="*/ 925743 h 1336876"/>
                  <a:gd name="connsiteX21" fmla="*/ 7490 w 139613"/>
                  <a:gd name="connsiteY21" fmla="*/ 904360 h 1336876"/>
                  <a:gd name="connsiteX22" fmla="*/ 6504 w 139613"/>
                  <a:gd name="connsiteY22" fmla="*/ 901176 h 1336876"/>
                  <a:gd name="connsiteX23" fmla="*/ 6307 w 139613"/>
                  <a:gd name="connsiteY23" fmla="*/ 878215 h 1336876"/>
                  <a:gd name="connsiteX24" fmla="*/ 6307 w 139613"/>
                  <a:gd name="connsiteY24" fmla="*/ 850070 h 1336876"/>
                  <a:gd name="connsiteX25" fmla="*/ 6307 w 139613"/>
                  <a:gd name="connsiteY25" fmla="*/ 824969 h 1336876"/>
                  <a:gd name="connsiteX26" fmla="*/ 6251 w 139613"/>
                  <a:gd name="connsiteY26" fmla="*/ 796288 h 1336876"/>
                  <a:gd name="connsiteX27" fmla="*/ 6589 w 139613"/>
                  <a:gd name="connsiteY27" fmla="*/ 768792 h 1336876"/>
                  <a:gd name="connsiteX28" fmla="*/ 4757 w 139613"/>
                  <a:gd name="connsiteY28" fmla="*/ 719940 h 1336876"/>
                  <a:gd name="connsiteX29" fmla="*/ 4391 w 139613"/>
                  <a:gd name="connsiteY29" fmla="*/ 691232 h 1336876"/>
                  <a:gd name="connsiteX30" fmla="*/ 4110 w 139613"/>
                  <a:gd name="connsiteY30" fmla="*/ 679286 h 1336876"/>
                  <a:gd name="connsiteX31" fmla="*/ 3828 w 139613"/>
                  <a:gd name="connsiteY31" fmla="*/ 630406 h 1336876"/>
                  <a:gd name="connsiteX32" fmla="*/ 3912 w 139613"/>
                  <a:gd name="connsiteY32" fmla="*/ 607248 h 1336876"/>
                  <a:gd name="connsiteX33" fmla="*/ 7293 w 139613"/>
                  <a:gd name="connsiteY33" fmla="*/ 596599 h 1336876"/>
                  <a:gd name="connsiteX34" fmla="*/ 6983 w 139613"/>
                  <a:gd name="connsiteY34" fmla="*/ 450663 h 1336876"/>
                  <a:gd name="connsiteX35" fmla="*/ 6645 w 139613"/>
                  <a:gd name="connsiteY35" fmla="*/ 441761 h 1336876"/>
                  <a:gd name="connsiteX36" fmla="*/ 3095 w 139613"/>
                  <a:gd name="connsiteY36" fmla="*/ 335690 h 1336876"/>
                  <a:gd name="connsiteX37" fmla="*/ 475 w 139613"/>
                  <a:gd name="connsiteY37" fmla="*/ 204657 h 1336876"/>
                  <a:gd name="connsiteX38" fmla="*/ 278 w 139613"/>
                  <a:gd name="connsiteY38" fmla="*/ 38409 h 1336876"/>
                  <a:gd name="connsiteX39" fmla="*/ 14336 w 139613"/>
                  <a:gd name="connsiteY39" fmla="*/ 19054 h 1336876"/>
                  <a:gd name="connsiteX40" fmla="*/ 71386 w 139613"/>
                  <a:gd name="connsiteY40" fmla="*/ 1390 h 1336876"/>
                  <a:gd name="connsiteX41" fmla="*/ 85360 w 139613"/>
                  <a:gd name="connsiteY41" fmla="*/ 855 h 1336876"/>
                  <a:gd name="connsiteX42" fmla="*/ 103109 w 139613"/>
                  <a:gd name="connsiteY42" fmla="*/ 2010 h 1336876"/>
                  <a:gd name="connsiteX43" fmla="*/ 114744 w 139613"/>
                  <a:gd name="connsiteY43" fmla="*/ 5503 h 1336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9613" h="1336876">
                    <a:moveTo>
                      <a:pt x="114744" y="5503"/>
                    </a:moveTo>
                    <a:cubicBezTo>
                      <a:pt x="114913" y="14744"/>
                      <a:pt x="114688" y="23985"/>
                      <a:pt x="115336" y="33197"/>
                    </a:cubicBezTo>
                    <a:cubicBezTo>
                      <a:pt x="119816" y="97685"/>
                      <a:pt x="115956" y="162370"/>
                      <a:pt x="119393" y="226773"/>
                    </a:cubicBezTo>
                    <a:cubicBezTo>
                      <a:pt x="123450" y="303206"/>
                      <a:pt x="119055" y="379696"/>
                      <a:pt x="123112" y="455988"/>
                    </a:cubicBezTo>
                    <a:cubicBezTo>
                      <a:pt x="126690" y="522899"/>
                      <a:pt x="122830" y="589894"/>
                      <a:pt x="126464" y="656664"/>
                    </a:cubicBezTo>
                    <a:cubicBezTo>
                      <a:pt x="130634" y="732787"/>
                      <a:pt x="126352" y="808966"/>
                      <a:pt x="130324" y="884977"/>
                    </a:cubicBezTo>
                    <a:cubicBezTo>
                      <a:pt x="133818" y="951916"/>
                      <a:pt x="130042" y="1018911"/>
                      <a:pt x="133733" y="1085709"/>
                    </a:cubicBezTo>
                    <a:cubicBezTo>
                      <a:pt x="137903" y="1161269"/>
                      <a:pt x="135057" y="1236856"/>
                      <a:pt x="136832" y="1312388"/>
                    </a:cubicBezTo>
                    <a:cubicBezTo>
                      <a:pt x="136973" y="1317938"/>
                      <a:pt x="142692" y="1323488"/>
                      <a:pt x="137311" y="1329151"/>
                    </a:cubicBezTo>
                    <a:cubicBezTo>
                      <a:pt x="130859" y="1328559"/>
                      <a:pt x="124802" y="1331574"/>
                      <a:pt x="119646" y="1333856"/>
                    </a:cubicBezTo>
                    <a:cubicBezTo>
                      <a:pt x="104405" y="1340561"/>
                      <a:pt x="90572" y="1334419"/>
                      <a:pt x="76429" y="1331574"/>
                    </a:cubicBezTo>
                    <a:cubicBezTo>
                      <a:pt x="64484" y="1329151"/>
                      <a:pt x="52933" y="1324897"/>
                      <a:pt x="40988" y="1322418"/>
                    </a:cubicBezTo>
                    <a:cubicBezTo>
                      <a:pt x="34452" y="1321065"/>
                      <a:pt x="28535" y="1317713"/>
                      <a:pt x="21408" y="1317910"/>
                    </a:cubicBezTo>
                    <a:cubicBezTo>
                      <a:pt x="17435" y="1318023"/>
                      <a:pt x="14083" y="1314445"/>
                      <a:pt x="14364" y="1309261"/>
                    </a:cubicBezTo>
                    <a:cubicBezTo>
                      <a:pt x="14590" y="1304809"/>
                      <a:pt x="14533" y="1300330"/>
                      <a:pt x="14477" y="1295879"/>
                    </a:cubicBezTo>
                    <a:cubicBezTo>
                      <a:pt x="13885" y="1242012"/>
                      <a:pt x="13266" y="1188174"/>
                      <a:pt x="12618" y="1134307"/>
                    </a:cubicBezTo>
                    <a:cubicBezTo>
                      <a:pt x="12589" y="1131377"/>
                      <a:pt x="13209" y="1128306"/>
                      <a:pt x="11406" y="1125630"/>
                    </a:cubicBezTo>
                    <a:cubicBezTo>
                      <a:pt x="11209" y="1108867"/>
                      <a:pt x="10984" y="1092104"/>
                      <a:pt x="10786" y="1075369"/>
                    </a:cubicBezTo>
                    <a:cubicBezTo>
                      <a:pt x="8448" y="1072862"/>
                      <a:pt x="7462" y="1069819"/>
                      <a:pt x="7490" y="1066438"/>
                    </a:cubicBezTo>
                    <a:cubicBezTo>
                      <a:pt x="7659" y="1047506"/>
                      <a:pt x="6730" y="1028546"/>
                      <a:pt x="8025" y="1009614"/>
                    </a:cubicBezTo>
                    <a:cubicBezTo>
                      <a:pt x="8025" y="981666"/>
                      <a:pt x="8702" y="953690"/>
                      <a:pt x="8392" y="925743"/>
                    </a:cubicBezTo>
                    <a:cubicBezTo>
                      <a:pt x="8307" y="918615"/>
                      <a:pt x="8871" y="911431"/>
                      <a:pt x="7490" y="904360"/>
                    </a:cubicBezTo>
                    <a:cubicBezTo>
                      <a:pt x="7124" y="903317"/>
                      <a:pt x="6814" y="902247"/>
                      <a:pt x="6504" y="901176"/>
                    </a:cubicBezTo>
                    <a:cubicBezTo>
                      <a:pt x="5152" y="893541"/>
                      <a:pt x="5687" y="885878"/>
                      <a:pt x="6307" y="878215"/>
                    </a:cubicBezTo>
                    <a:cubicBezTo>
                      <a:pt x="5236" y="868834"/>
                      <a:pt x="5434" y="859452"/>
                      <a:pt x="6307" y="850070"/>
                    </a:cubicBezTo>
                    <a:cubicBezTo>
                      <a:pt x="5293" y="841703"/>
                      <a:pt x="5462" y="833336"/>
                      <a:pt x="6307" y="824969"/>
                    </a:cubicBezTo>
                    <a:cubicBezTo>
                      <a:pt x="5124" y="815418"/>
                      <a:pt x="5715" y="805839"/>
                      <a:pt x="6251" y="796288"/>
                    </a:cubicBezTo>
                    <a:cubicBezTo>
                      <a:pt x="4870" y="787104"/>
                      <a:pt x="6222" y="777976"/>
                      <a:pt x="6589" y="768792"/>
                    </a:cubicBezTo>
                    <a:cubicBezTo>
                      <a:pt x="7237" y="752480"/>
                      <a:pt x="5969" y="736196"/>
                      <a:pt x="4757" y="719940"/>
                    </a:cubicBezTo>
                    <a:cubicBezTo>
                      <a:pt x="3123" y="710389"/>
                      <a:pt x="3997" y="700810"/>
                      <a:pt x="4391" y="691232"/>
                    </a:cubicBezTo>
                    <a:cubicBezTo>
                      <a:pt x="3659" y="687259"/>
                      <a:pt x="3828" y="683287"/>
                      <a:pt x="4110" y="679286"/>
                    </a:cubicBezTo>
                    <a:cubicBezTo>
                      <a:pt x="4391" y="662974"/>
                      <a:pt x="3546" y="646690"/>
                      <a:pt x="3828" y="630406"/>
                    </a:cubicBezTo>
                    <a:cubicBezTo>
                      <a:pt x="3969" y="622687"/>
                      <a:pt x="3799" y="614968"/>
                      <a:pt x="3912" y="607248"/>
                    </a:cubicBezTo>
                    <a:cubicBezTo>
                      <a:pt x="3969" y="603360"/>
                      <a:pt x="3969" y="599444"/>
                      <a:pt x="7293" y="596599"/>
                    </a:cubicBezTo>
                    <a:cubicBezTo>
                      <a:pt x="7180" y="547944"/>
                      <a:pt x="7096" y="499290"/>
                      <a:pt x="6983" y="450663"/>
                    </a:cubicBezTo>
                    <a:cubicBezTo>
                      <a:pt x="6335" y="447705"/>
                      <a:pt x="6532" y="444719"/>
                      <a:pt x="6645" y="441761"/>
                    </a:cubicBezTo>
                    <a:cubicBezTo>
                      <a:pt x="8307" y="406319"/>
                      <a:pt x="6786" y="370737"/>
                      <a:pt x="3095" y="335690"/>
                    </a:cubicBezTo>
                    <a:cubicBezTo>
                      <a:pt x="-1497" y="291909"/>
                      <a:pt x="1179" y="248325"/>
                      <a:pt x="475" y="204657"/>
                    </a:cubicBezTo>
                    <a:cubicBezTo>
                      <a:pt x="-426" y="149269"/>
                      <a:pt x="222" y="93825"/>
                      <a:pt x="278" y="38409"/>
                    </a:cubicBezTo>
                    <a:cubicBezTo>
                      <a:pt x="278" y="23844"/>
                      <a:pt x="757" y="23646"/>
                      <a:pt x="14336" y="19054"/>
                    </a:cubicBezTo>
                    <a:cubicBezTo>
                      <a:pt x="33212" y="12687"/>
                      <a:pt x="52173" y="6658"/>
                      <a:pt x="71386" y="1390"/>
                    </a:cubicBezTo>
                    <a:cubicBezTo>
                      <a:pt x="76148" y="94"/>
                      <a:pt x="80599" y="-695"/>
                      <a:pt x="85360" y="855"/>
                    </a:cubicBezTo>
                    <a:cubicBezTo>
                      <a:pt x="91164" y="2770"/>
                      <a:pt x="97193" y="1784"/>
                      <a:pt x="103109" y="2010"/>
                    </a:cubicBezTo>
                    <a:cubicBezTo>
                      <a:pt x="107391" y="2094"/>
                      <a:pt x="111561" y="2094"/>
                      <a:pt x="114744" y="5503"/>
                    </a:cubicBezTo>
                    <a:close/>
                  </a:path>
                </a:pathLst>
              </a:custGeom>
              <a:solidFill>
                <a:srgbClr val="ED1F32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B8FF4C71-8B8A-4CAD-A907-DB5612A5CF58}"/>
                  </a:ext>
                </a:extLst>
              </p:cNvPr>
              <p:cNvSpPr/>
              <p:nvPr/>
            </p:nvSpPr>
            <p:spPr>
              <a:xfrm>
                <a:off x="11845289" y="2787165"/>
                <a:ext cx="152437" cy="3134607"/>
              </a:xfrm>
              <a:custGeom>
                <a:avLst/>
                <a:gdLst>
                  <a:gd name="connsiteX0" fmla="*/ 733 w 80972"/>
                  <a:gd name="connsiteY0" fmla="*/ 30742 h 1665052"/>
                  <a:gd name="connsiteX1" fmla="*/ 66291 w 80972"/>
                  <a:gd name="connsiteY1" fmla="*/ 2119 h 1665052"/>
                  <a:gd name="connsiteX2" fmla="*/ 73616 w 80972"/>
                  <a:gd name="connsiteY2" fmla="*/ 5556 h 1665052"/>
                  <a:gd name="connsiteX3" fmla="*/ 78574 w 80972"/>
                  <a:gd name="connsiteY3" fmla="*/ 1357574 h 1665052"/>
                  <a:gd name="connsiteX4" fmla="*/ 80969 w 80972"/>
                  <a:gd name="connsiteY4" fmla="*/ 1655277 h 1665052"/>
                  <a:gd name="connsiteX5" fmla="*/ 70629 w 80972"/>
                  <a:gd name="connsiteY5" fmla="*/ 1664630 h 1665052"/>
                  <a:gd name="connsiteX6" fmla="*/ 20960 w 80972"/>
                  <a:gd name="connsiteY6" fmla="*/ 1658883 h 1665052"/>
                  <a:gd name="connsiteX7" fmla="*/ 13185 w 80972"/>
                  <a:gd name="connsiteY7" fmla="*/ 1649388 h 1665052"/>
                  <a:gd name="connsiteX8" fmla="*/ 12762 w 80972"/>
                  <a:gd name="connsiteY8" fmla="*/ 1613637 h 1665052"/>
                  <a:gd name="connsiteX9" fmla="*/ 12565 w 80972"/>
                  <a:gd name="connsiteY9" fmla="*/ 1513595 h 1665052"/>
                  <a:gd name="connsiteX10" fmla="*/ 0 w 80972"/>
                  <a:gd name="connsiteY10" fmla="*/ 34179 h 1665052"/>
                  <a:gd name="connsiteX11" fmla="*/ 733 w 80972"/>
                  <a:gd name="connsiteY11" fmla="*/ 30742 h 1665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0972" h="1665052">
                    <a:moveTo>
                      <a:pt x="733" y="30742"/>
                    </a:moveTo>
                    <a:cubicBezTo>
                      <a:pt x="22595" y="21192"/>
                      <a:pt x="44457" y="11669"/>
                      <a:pt x="66291" y="2119"/>
                    </a:cubicBezTo>
                    <a:cubicBezTo>
                      <a:pt x="71559" y="-2784"/>
                      <a:pt x="72883" y="1865"/>
                      <a:pt x="73616" y="5556"/>
                    </a:cubicBezTo>
                    <a:cubicBezTo>
                      <a:pt x="75081" y="12852"/>
                      <a:pt x="77306" y="1145685"/>
                      <a:pt x="78574" y="1357574"/>
                    </a:cubicBezTo>
                    <a:cubicBezTo>
                      <a:pt x="79166" y="1456798"/>
                      <a:pt x="80039" y="1556052"/>
                      <a:pt x="80969" y="1655277"/>
                    </a:cubicBezTo>
                    <a:cubicBezTo>
                      <a:pt x="81054" y="1663165"/>
                      <a:pt x="79870" y="1666264"/>
                      <a:pt x="70629" y="1664630"/>
                    </a:cubicBezTo>
                    <a:cubicBezTo>
                      <a:pt x="54261" y="1661700"/>
                      <a:pt x="37583" y="1660122"/>
                      <a:pt x="20960" y="1658883"/>
                    </a:cubicBezTo>
                    <a:cubicBezTo>
                      <a:pt x="13861" y="1658347"/>
                      <a:pt x="13016" y="1655502"/>
                      <a:pt x="13185" y="1649388"/>
                    </a:cubicBezTo>
                    <a:cubicBezTo>
                      <a:pt x="13551" y="1637500"/>
                      <a:pt x="12959" y="1625554"/>
                      <a:pt x="12762" y="1613637"/>
                    </a:cubicBezTo>
                    <a:cubicBezTo>
                      <a:pt x="12847" y="1580280"/>
                      <a:pt x="14932" y="1546783"/>
                      <a:pt x="12565" y="1513595"/>
                    </a:cubicBezTo>
                    <a:cubicBezTo>
                      <a:pt x="8114" y="1451164"/>
                      <a:pt x="0" y="64409"/>
                      <a:pt x="0" y="34179"/>
                    </a:cubicBezTo>
                    <a:cubicBezTo>
                      <a:pt x="28" y="32968"/>
                      <a:pt x="197" y="31841"/>
                      <a:pt x="733" y="30742"/>
                    </a:cubicBezTo>
                    <a:close/>
                  </a:path>
                </a:pathLst>
              </a:custGeom>
              <a:solidFill>
                <a:srgbClr val="BFB3B4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xmlns="" id="{30D683B6-D84B-40DD-AB07-2A5FD5CE02D7}"/>
                  </a:ext>
                </a:extLst>
              </p:cNvPr>
              <p:cNvSpPr/>
              <p:nvPr/>
            </p:nvSpPr>
            <p:spPr>
              <a:xfrm>
                <a:off x="10118423" y="2782080"/>
                <a:ext cx="674644" cy="1199881"/>
              </a:xfrm>
              <a:custGeom>
                <a:avLst/>
                <a:gdLst>
                  <a:gd name="connsiteX0" fmla="*/ 354304 w 358360"/>
                  <a:gd name="connsiteY0" fmla="*/ 192310 h 637357"/>
                  <a:gd name="connsiteX1" fmla="*/ 319792 w 358360"/>
                  <a:gd name="connsiteY1" fmla="*/ 190084 h 637357"/>
                  <a:gd name="connsiteX2" fmla="*/ 306184 w 358360"/>
                  <a:gd name="connsiteY2" fmla="*/ 192789 h 637357"/>
                  <a:gd name="connsiteX3" fmla="*/ 247979 w 358360"/>
                  <a:gd name="connsiteY3" fmla="*/ 210510 h 637357"/>
                  <a:gd name="connsiteX4" fmla="*/ 243387 w 358360"/>
                  <a:gd name="connsiteY4" fmla="*/ 216003 h 637357"/>
                  <a:gd name="connsiteX5" fmla="*/ 243331 w 358360"/>
                  <a:gd name="connsiteY5" fmla="*/ 224033 h 637357"/>
                  <a:gd name="connsiteX6" fmla="*/ 244711 w 358360"/>
                  <a:gd name="connsiteY6" fmla="*/ 501029 h 637357"/>
                  <a:gd name="connsiteX7" fmla="*/ 246852 w 358360"/>
                  <a:gd name="connsiteY7" fmla="*/ 627553 h 637357"/>
                  <a:gd name="connsiteX8" fmla="*/ 246514 w 358360"/>
                  <a:gd name="connsiteY8" fmla="*/ 637357 h 637357"/>
                  <a:gd name="connsiteX9" fmla="*/ 245500 w 358360"/>
                  <a:gd name="connsiteY9" fmla="*/ 583068 h 637357"/>
                  <a:gd name="connsiteX10" fmla="*/ 236034 w 358360"/>
                  <a:gd name="connsiteY10" fmla="*/ 541710 h 637357"/>
                  <a:gd name="connsiteX11" fmla="*/ 160756 w 358360"/>
                  <a:gd name="connsiteY11" fmla="*/ 327371 h 637357"/>
                  <a:gd name="connsiteX12" fmla="*/ 147177 w 358360"/>
                  <a:gd name="connsiteY12" fmla="*/ 320694 h 637357"/>
                  <a:gd name="connsiteX13" fmla="*/ 12792 w 358360"/>
                  <a:gd name="connsiteY13" fmla="*/ 368306 h 637357"/>
                  <a:gd name="connsiteX14" fmla="*/ 7608 w 358360"/>
                  <a:gd name="connsiteY14" fmla="*/ 369377 h 637357"/>
                  <a:gd name="connsiteX15" fmla="*/ 3636 w 358360"/>
                  <a:gd name="connsiteY15" fmla="*/ 355488 h 637357"/>
                  <a:gd name="connsiteX16" fmla="*/ 2988 w 358360"/>
                  <a:gd name="connsiteY16" fmla="*/ 241472 h 637357"/>
                  <a:gd name="connsiteX17" fmla="*/ 1 w 358360"/>
                  <a:gd name="connsiteY17" fmla="*/ 151854 h 637357"/>
                  <a:gd name="connsiteX18" fmla="*/ 3438 w 358360"/>
                  <a:gd name="connsiteY18" fmla="*/ 138443 h 637357"/>
                  <a:gd name="connsiteX19" fmla="*/ 2171 w 358360"/>
                  <a:gd name="connsiteY19" fmla="*/ 26794 h 637357"/>
                  <a:gd name="connsiteX20" fmla="*/ 19469 w 358360"/>
                  <a:gd name="connsiteY20" fmla="*/ 14004 h 637357"/>
                  <a:gd name="connsiteX21" fmla="*/ 85252 w 358360"/>
                  <a:gd name="connsiteY21" fmla="*/ 5552 h 637357"/>
                  <a:gd name="connsiteX22" fmla="*/ 134752 w 358360"/>
                  <a:gd name="connsiteY22" fmla="*/ 565 h 637357"/>
                  <a:gd name="connsiteX23" fmla="*/ 179125 w 358360"/>
                  <a:gd name="connsiteY23" fmla="*/ 2594 h 637357"/>
                  <a:gd name="connsiteX24" fmla="*/ 349092 w 358360"/>
                  <a:gd name="connsiteY24" fmla="*/ 3101 h 637357"/>
                  <a:gd name="connsiteX25" fmla="*/ 358361 w 358360"/>
                  <a:gd name="connsiteY25" fmla="*/ 6200 h 637357"/>
                  <a:gd name="connsiteX26" fmla="*/ 351205 w 358360"/>
                  <a:gd name="connsiteY26" fmla="*/ 19667 h 637357"/>
                  <a:gd name="connsiteX27" fmla="*/ 354445 w 358360"/>
                  <a:gd name="connsiteY27" fmla="*/ 183379 h 637357"/>
                  <a:gd name="connsiteX28" fmla="*/ 354304 w 358360"/>
                  <a:gd name="connsiteY28" fmla="*/ 192310 h 637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58360" h="637357">
                    <a:moveTo>
                      <a:pt x="354304" y="192310"/>
                    </a:moveTo>
                    <a:cubicBezTo>
                      <a:pt x="342866" y="191240"/>
                      <a:pt x="331287" y="193493"/>
                      <a:pt x="319792" y="190084"/>
                    </a:cubicBezTo>
                    <a:cubicBezTo>
                      <a:pt x="315848" y="188929"/>
                      <a:pt x="310608" y="191352"/>
                      <a:pt x="306184" y="192789"/>
                    </a:cubicBezTo>
                    <a:cubicBezTo>
                      <a:pt x="286886" y="199100"/>
                      <a:pt x="267672" y="205608"/>
                      <a:pt x="247979" y="210510"/>
                    </a:cubicBezTo>
                    <a:cubicBezTo>
                      <a:pt x="244711" y="211327"/>
                      <a:pt x="243472" y="213017"/>
                      <a:pt x="243387" y="216003"/>
                    </a:cubicBezTo>
                    <a:cubicBezTo>
                      <a:pt x="243303" y="218680"/>
                      <a:pt x="243331" y="221356"/>
                      <a:pt x="243331" y="224033"/>
                    </a:cubicBezTo>
                    <a:cubicBezTo>
                      <a:pt x="243584" y="316384"/>
                      <a:pt x="242485" y="408734"/>
                      <a:pt x="244711" y="501029"/>
                    </a:cubicBezTo>
                    <a:cubicBezTo>
                      <a:pt x="245725" y="543204"/>
                      <a:pt x="245754" y="585378"/>
                      <a:pt x="246852" y="627553"/>
                    </a:cubicBezTo>
                    <a:cubicBezTo>
                      <a:pt x="246937" y="630821"/>
                      <a:pt x="246655" y="634089"/>
                      <a:pt x="246514" y="637357"/>
                    </a:cubicBezTo>
                    <a:cubicBezTo>
                      <a:pt x="244260" y="619299"/>
                      <a:pt x="244937" y="601127"/>
                      <a:pt x="245500" y="583068"/>
                    </a:cubicBezTo>
                    <a:cubicBezTo>
                      <a:pt x="245951" y="568165"/>
                      <a:pt x="240711" y="555093"/>
                      <a:pt x="236034" y="541710"/>
                    </a:cubicBezTo>
                    <a:cubicBezTo>
                      <a:pt x="210988" y="470236"/>
                      <a:pt x="185633" y="398902"/>
                      <a:pt x="160756" y="327371"/>
                    </a:cubicBezTo>
                    <a:cubicBezTo>
                      <a:pt x="158051" y="319567"/>
                      <a:pt x="155600" y="317595"/>
                      <a:pt x="147177" y="320694"/>
                    </a:cubicBezTo>
                    <a:cubicBezTo>
                      <a:pt x="102551" y="337006"/>
                      <a:pt x="57643" y="352529"/>
                      <a:pt x="12792" y="368306"/>
                    </a:cubicBezTo>
                    <a:cubicBezTo>
                      <a:pt x="11158" y="368898"/>
                      <a:pt x="9355" y="369039"/>
                      <a:pt x="7608" y="369377"/>
                    </a:cubicBezTo>
                    <a:cubicBezTo>
                      <a:pt x="2650" y="365799"/>
                      <a:pt x="3664" y="360418"/>
                      <a:pt x="3636" y="355488"/>
                    </a:cubicBezTo>
                    <a:cubicBezTo>
                      <a:pt x="3523" y="317454"/>
                      <a:pt x="5411" y="279336"/>
                      <a:pt x="2988" y="241472"/>
                    </a:cubicBezTo>
                    <a:cubicBezTo>
                      <a:pt x="1100" y="211580"/>
                      <a:pt x="58" y="181773"/>
                      <a:pt x="1" y="151854"/>
                    </a:cubicBezTo>
                    <a:cubicBezTo>
                      <a:pt x="1" y="147093"/>
                      <a:pt x="-168" y="142275"/>
                      <a:pt x="3438" y="138443"/>
                    </a:cubicBezTo>
                    <a:cubicBezTo>
                      <a:pt x="3213" y="101227"/>
                      <a:pt x="4791" y="63982"/>
                      <a:pt x="2171" y="26794"/>
                    </a:cubicBezTo>
                    <a:cubicBezTo>
                      <a:pt x="1635" y="19075"/>
                      <a:pt x="6735" y="14314"/>
                      <a:pt x="19469" y="14004"/>
                    </a:cubicBezTo>
                    <a:cubicBezTo>
                      <a:pt x="41725" y="13440"/>
                      <a:pt x="63531" y="9045"/>
                      <a:pt x="85252" y="5552"/>
                    </a:cubicBezTo>
                    <a:cubicBezTo>
                      <a:pt x="101734" y="2904"/>
                      <a:pt x="118327" y="2875"/>
                      <a:pt x="134752" y="565"/>
                    </a:cubicBezTo>
                    <a:cubicBezTo>
                      <a:pt x="149261" y="-1463"/>
                      <a:pt x="164221" y="2622"/>
                      <a:pt x="179125" y="2594"/>
                    </a:cubicBezTo>
                    <a:cubicBezTo>
                      <a:pt x="235780" y="2509"/>
                      <a:pt x="292436" y="2847"/>
                      <a:pt x="349092" y="3101"/>
                    </a:cubicBezTo>
                    <a:cubicBezTo>
                      <a:pt x="352388" y="3129"/>
                      <a:pt x="356501" y="1495"/>
                      <a:pt x="358361" y="6200"/>
                    </a:cubicBezTo>
                    <a:cubicBezTo>
                      <a:pt x="351796" y="8482"/>
                      <a:pt x="350782" y="13497"/>
                      <a:pt x="351205" y="19667"/>
                    </a:cubicBezTo>
                    <a:cubicBezTo>
                      <a:pt x="355121" y="74181"/>
                      <a:pt x="354276" y="128780"/>
                      <a:pt x="354445" y="183379"/>
                    </a:cubicBezTo>
                    <a:cubicBezTo>
                      <a:pt x="354557" y="186366"/>
                      <a:pt x="354388" y="189324"/>
                      <a:pt x="354304" y="192310"/>
                    </a:cubicBezTo>
                    <a:close/>
                  </a:path>
                </a:pathLst>
              </a:custGeom>
              <a:solidFill>
                <a:srgbClr val="5A4958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xmlns="" id="{FE979FBE-C11E-4F4E-8878-8FD1CC7E1054}"/>
                  </a:ext>
                </a:extLst>
              </p:cNvPr>
              <p:cNvSpPr/>
              <p:nvPr/>
            </p:nvSpPr>
            <p:spPr>
              <a:xfrm>
                <a:off x="10063796" y="3042687"/>
                <a:ext cx="68950" cy="458431"/>
              </a:xfrm>
              <a:custGeom>
                <a:avLst/>
                <a:gdLst>
                  <a:gd name="connsiteX0" fmla="*/ 32484 w 36625"/>
                  <a:gd name="connsiteY0" fmla="*/ 14 h 243511"/>
                  <a:gd name="connsiteX1" fmla="*/ 33329 w 36625"/>
                  <a:gd name="connsiteY1" fmla="*/ 69713 h 243511"/>
                  <a:gd name="connsiteX2" fmla="*/ 36625 w 36625"/>
                  <a:gd name="connsiteY2" fmla="*/ 230975 h 243511"/>
                  <a:gd name="connsiteX3" fmla="*/ 564 w 36625"/>
                  <a:gd name="connsiteY3" fmla="*/ 243512 h 243511"/>
                  <a:gd name="connsiteX4" fmla="*/ 0 w 36625"/>
                  <a:gd name="connsiteY4" fmla="*/ 18185 h 243511"/>
                  <a:gd name="connsiteX5" fmla="*/ 8509 w 36625"/>
                  <a:gd name="connsiteY5" fmla="*/ 5310 h 243511"/>
                  <a:gd name="connsiteX6" fmla="*/ 32484 w 36625"/>
                  <a:gd name="connsiteY6" fmla="*/ 14 h 243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6625" h="243511">
                    <a:moveTo>
                      <a:pt x="32484" y="14"/>
                    </a:moveTo>
                    <a:cubicBezTo>
                      <a:pt x="32653" y="23256"/>
                      <a:pt x="31131" y="46668"/>
                      <a:pt x="33329" y="69713"/>
                    </a:cubicBezTo>
                    <a:cubicBezTo>
                      <a:pt x="38485" y="123439"/>
                      <a:pt x="34512" y="177249"/>
                      <a:pt x="36625" y="230975"/>
                    </a:cubicBezTo>
                    <a:cubicBezTo>
                      <a:pt x="24933" y="236102"/>
                      <a:pt x="13044" y="240695"/>
                      <a:pt x="564" y="243512"/>
                    </a:cubicBezTo>
                    <a:cubicBezTo>
                      <a:pt x="451" y="168403"/>
                      <a:pt x="451" y="93294"/>
                      <a:pt x="0" y="18185"/>
                    </a:cubicBezTo>
                    <a:cubicBezTo>
                      <a:pt x="-28" y="11085"/>
                      <a:pt x="2001" y="6437"/>
                      <a:pt x="8509" y="5310"/>
                    </a:cubicBezTo>
                    <a:cubicBezTo>
                      <a:pt x="16622" y="3930"/>
                      <a:pt x="24088" y="-268"/>
                      <a:pt x="32484" y="14"/>
                    </a:cubicBezTo>
                    <a:close/>
                  </a:path>
                </a:pathLst>
              </a:custGeom>
              <a:solidFill>
                <a:srgbClr val="506B31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xmlns="" id="{51D5FD2C-E85C-4838-ABC2-1F051F982066}"/>
                  </a:ext>
                </a:extLst>
              </p:cNvPr>
              <p:cNvSpPr/>
              <p:nvPr/>
            </p:nvSpPr>
            <p:spPr>
              <a:xfrm>
                <a:off x="11182581" y="3089578"/>
                <a:ext cx="209105" cy="2657539"/>
              </a:xfrm>
              <a:custGeom>
                <a:avLst/>
                <a:gdLst>
                  <a:gd name="connsiteX0" fmla="*/ 111030 w 111073"/>
                  <a:gd name="connsiteY0" fmla="*/ 1411642 h 1411641"/>
                  <a:gd name="connsiteX1" fmla="*/ 44119 w 111073"/>
                  <a:gd name="connsiteY1" fmla="*/ 1398992 h 1411641"/>
                  <a:gd name="connsiteX2" fmla="*/ 6818 w 111073"/>
                  <a:gd name="connsiteY2" fmla="*/ 1391667 h 1411641"/>
                  <a:gd name="connsiteX3" fmla="*/ 85 w 111073"/>
                  <a:gd name="connsiteY3" fmla="*/ 1383272 h 1411641"/>
                  <a:gd name="connsiteX4" fmla="*/ 0 w 111073"/>
                  <a:gd name="connsiteY4" fmla="*/ 1367269 h 1411641"/>
                  <a:gd name="connsiteX5" fmla="*/ 451 w 111073"/>
                  <a:gd name="connsiteY5" fmla="*/ 1135688 h 1411641"/>
                  <a:gd name="connsiteX6" fmla="*/ 1211 w 111073"/>
                  <a:gd name="connsiteY6" fmla="*/ 722561 h 1411641"/>
                  <a:gd name="connsiteX7" fmla="*/ 2085 w 111073"/>
                  <a:gd name="connsiteY7" fmla="*/ 717208 h 1411641"/>
                  <a:gd name="connsiteX8" fmla="*/ 2085 w 111073"/>
                  <a:gd name="connsiteY8" fmla="*/ 770708 h 1411641"/>
                  <a:gd name="connsiteX9" fmla="*/ 3465 w 111073"/>
                  <a:gd name="connsiteY9" fmla="*/ 770708 h 1411641"/>
                  <a:gd name="connsiteX10" fmla="*/ 3465 w 111073"/>
                  <a:gd name="connsiteY10" fmla="*/ 652128 h 1411641"/>
                  <a:gd name="connsiteX11" fmla="*/ 4029 w 111073"/>
                  <a:gd name="connsiteY11" fmla="*/ 13674 h 1411641"/>
                  <a:gd name="connsiteX12" fmla="*/ 13974 w 111073"/>
                  <a:gd name="connsiteY12" fmla="*/ 3757 h 1411641"/>
                  <a:gd name="connsiteX13" fmla="*/ 99704 w 111073"/>
                  <a:gd name="connsiteY13" fmla="*/ 292 h 1411641"/>
                  <a:gd name="connsiteX14" fmla="*/ 100465 w 111073"/>
                  <a:gd name="connsiteY14" fmla="*/ 10913 h 1411641"/>
                  <a:gd name="connsiteX15" fmla="*/ 101197 w 111073"/>
                  <a:gd name="connsiteY15" fmla="*/ 165582 h 1411641"/>
                  <a:gd name="connsiteX16" fmla="*/ 102916 w 111073"/>
                  <a:gd name="connsiteY16" fmla="*/ 365807 h 1411641"/>
                  <a:gd name="connsiteX17" fmla="*/ 104719 w 111073"/>
                  <a:gd name="connsiteY17" fmla="*/ 623251 h 1411641"/>
                  <a:gd name="connsiteX18" fmla="*/ 106522 w 111073"/>
                  <a:gd name="connsiteY18" fmla="*/ 819898 h 1411641"/>
                  <a:gd name="connsiteX19" fmla="*/ 108353 w 111073"/>
                  <a:gd name="connsiteY19" fmla="*/ 1067510 h 1411641"/>
                  <a:gd name="connsiteX20" fmla="*/ 110156 w 111073"/>
                  <a:gd name="connsiteY20" fmla="*/ 1264157 h 1411641"/>
                  <a:gd name="connsiteX21" fmla="*/ 111030 w 111073"/>
                  <a:gd name="connsiteY21" fmla="*/ 1411642 h 1411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11073" h="1411641">
                    <a:moveTo>
                      <a:pt x="111030" y="1411642"/>
                    </a:moveTo>
                    <a:cubicBezTo>
                      <a:pt x="88716" y="1407472"/>
                      <a:pt x="66319" y="1403641"/>
                      <a:pt x="44119" y="1398992"/>
                    </a:cubicBezTo>
                    <a:cubicBezTo>
                      <a:pt x="31695" y="1396400"/>
                      <a:pt x="19355" y="1393498"/>
                      <a:pt x="6818" y="1391667"/>
                    </a:cubicBezTo>
                    <a:cubicBezTo>
                      <a:pt x="1916" y="1390963"/>
                      <a:pt x="-282" y="1388484"/>
                      <a:pt x="85" y="1383272"/>
                    </a:cubicBezTo>
                    <a:cubicBezTo>
                      <a:pt x="451" y="1377975"/>
                      <a:pt x="56" y="1372622"/>
                      <a:pt x="0" y="1367269"/>
                    </a:cubicBezTo>
                    <a:cubicBezTo>
                      <a:pt x="141" y="1290076"/>
                      <a:pt x="310" y="1212882"/>
                      <a:pt x="451" y="1135688"/>
                    </a:cubicBezTo>
                    <a:cubicBezTo>
                      <a:pt x="704" y="997979"/>
                      <a:pt x="958" y="860270"/>
                      <a:pt x="1211" y="722561"/>
                    </a:cubicBezTo>
                    <a:cubicBezTo>
                      <a:pt x="1211" y="720786"/>
                      <a:pt x="1211" y="719011"/>
                      <a:pt x="2085" y="717208"/>
                    </a:cubicBezTo>
                    <a:cubicBezTo>
                      <a:pt x="2085" y="735041"/>
                      <a:pt x="2085" y="752875"/>
                      <a:pt x="2085" y="770708"/>
                    </a:cubicBezTo>
                    <a:cubicBezTo>
                      <a:pt x="2536" y="770708"/>
                      <a:pt x="3015" y="770708"/>
                      <a:pt x="3465" y="770708"/>
                    </a:cubicBezTo>
                    <a:cubicBezTo>
                      <a:pt x="3465" y="731181"/>
                      <a:pt x="3437" y="691655"/>
                      <a:pt x="3465" y="652128"/>
                    </a:cubicBezTo>
                    <a:cubicBezTo>
                      <a:pt x="3719" y="439310"/>
                      <a:pt x="4029" y="226492"/>
                      <a:pt x="4029" y="13674"/>
                    </a:cubicBezTo>
                    <a:cubicBezTo>
                      <a:pt x="4029" y="5532"/>
                      <a:pt x="6452" y="3870"/>
                      <a:pt x="13974" y="3757"/>
                    </a:cubicBezTo>
                    <a:cubicBezTo>
                      <a:pt x="42569" y="3334"/>
                      <a:pt x="71024" y="-1173"/>
                      <a:pt x="99704" y="292"/>
                    </a:cubicBezTo>
                    <a:cubicBezTo>
                      <a:pt x="99957" y="3842"/>
                      <a:pt x="100465" y="7363"/>
                      <a:pt x="100465" y="10913"/>
                    </a:cubicBezTo>
                    <a:cubicBezTo>
                      <a:pt x="100662" y="62469"/>
                      <a:pt x="99986" y="114054"/>
                      <a:pt x="101197" y="165582"/>
                    </a:cubicBezTo>
                    <a:cubicBezTo>
                      <a:pt x="102747" y="232324"/>
                      <a:pt x="101310" y="299094"/>
                      <a:pt x="102916" y="365807"/>
                    </a:cubicBezTo>
                    <a:cubicBezTo>
                      <a:pt x="105000" y="451622"/>
                      <a:pt x="103000" y="537465"/>
                      <a:pt x="104719" y="623251"/>
                    </a:cubicBezTo>
                    <a:cubicBezTo>
                      <a:pt x="106015" y="688809"/>
                      <a:pt x="104972" y="754368"/>
                      <a:pt x="106522" y="819898"/>
                    </a:cubicBezTo>
                    <a:cubicBezTo>
                      <a:pt x="108494" y="902445"/>
                      <a:pt x="106465" y="984991"/>
                      <a:pt x="108353" y="1067510"/>
                    </a:cubicBezTo>
                    <a:cubicBezTo>
                      <a:pt x="109846" y="1133068"/>
                      <a:pt x="108607" y="1198626"/>
                      <a:pt x="110156" y="1264157"/>
                    </a:cubicBezTo>
                    <a:cubicBezTo>
                      <a:pt x="111255" y="1313318"/>
                      <a:pt x="111086" y="1362480"/>
                      <a:pt x="111030" y="1411642"/>
                    </a:cubicBezTo>
                    <a:close/>
                  </a:path>
                </a:pathLst>
              </a:custGeom>
              <a:solidFill>
                <a:srgbClr val="589C43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xmlns="" id="{8B0DB991-8D65-408F-8952-1AC4677E5B23}"/>
                  </a:ext>
                </a:extLst>
              </p:cNvPr>
              <p:cNvSpPr/>
              <p:nvPr/>
            </p:nvSpPr>
            <p:spPr>
              <a:xfrm>
                <a:off x="11843115" y="2845039"/>
                <a:ext cx="4296" cy="184996"/>
              </a:xfrm>
              <a:custGeom>
                <a:avLst/>
                <a:gdLst>
                  <a:gd name="connsiteX0" fmla="*/ 1888 w 2282"/>
                  <a:gd name="connsiteY0" fmla="*/ 0 h 98267"/>
                  <a:gd name="connsiteX1" fmla="*/ 2282 w 2282"/>
                  <a:gd name="connsiteY1" fmla="*/ 98267 h 98267"/>
                  <a:gd name="connsiteX2" fmla="*/ 0 w 2282"/>
                  <a:gd name="connsiteY2" fmla="*/ 97929 h 98267"/>
                  <a:gd name="connsiteX3" fmla="*/ 338 w 2282"/>
                  <a:gd name="connsiteY3" fmla="*/ 2000 h 98267"/>
                  <a:gd name="connsiteX4" fmla="*/ 648 w 2282"/>
                  <a:gd name="connsiteY4" fmla="*/ 282 h 98267"/>
                  <a:gd name="connsiteX5" fmla="*/ 1888 w 2282"/>
                  <a:gd name="connsiteY5" fmla="*/ 0 h 98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82" h="98267">
                    <a:moveTo>
                      <a:pt x="1888" y="0"/>
                    </a:moveTo>
                    <a:cubicBezTo>
                      <a:pt x="2028" y="32765"/>
                      <a:pt x="2141" y="65502"/>
                      <a:pt x="2282" y="98267"/>
                    </a:cubicBezTo>
                    <a:cubicBezTo>
                      <a:pt x="1521" y="98154"/>
                      <a:pt x="761" y="98042"/>
                      <a:pt x="0" y="97929"/>
                    </a:cubicBezTo>
                    <a:cubicBezTo>
                      <a:pt x="113" y="65953"/>
                      <a:pt x="226" y="33977"/>
                      <a:pt x="338" y="2000"/>
                    </a:cubicBezTo>
                    <a:cubicBezTo>
                      <a:pt x="338" y="1409"/>
                      <a:pt x="394" y="789"/>
                      <a:pt x="648" y="282"/>
                    </a:cubicBezTo>
                    <a:cubicBezTo>
                      <a:pt x="789" y="28"/>
                      <a:pt x="1465" y="85"/>
                      <a:pt x="1888" y="0"/>
                    </a:cubicBezTo>
                    <a:close/>
                  </a:path>
                </a:pathLst>
              </a:custGeom>
              <a:solidFill>
                <a:srgbClr val="752A67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xmlns="" id="{2898D8D4-B059-4AB0-A41D-E1542F485535}"/>
                  </a:ext>
                </a:extLst>
              </p:cNvPr>
              <p:cNvSpPr/>
              <p:nvPr/>
            </p:nvSpPr>
            <p:spPr>
              <a:xfrm>
                <a:off x="10808981" y="2787602"/>
                <a:ext cx="43597" cy="6634"/>
              </a:xfrm>
              <a:custGeom>
                <a:avLst/>
                <a:gdLst>
                  <a:gd name="connsiteX0" fmla="*/ 0 w 23158"/>
                  <a:gd name="connsiteY0" fmla="*/ 3154 h 3524"/>
                  <a:gd name="connsiteX1" fmla="*/ 23158 w 23158"/>
                  <a:gd name="connsiteY1" fmla="*/ 365 h 3524"/>
                  <a:gd name="connsiteX2" fmla="*/ 0 w 23158"/>
                  <a:gd name="connsiteY2" fmla="*/ 3154 h 3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158" h="3524">
                    <a:moveTo>
                      <a:pt x="0" y="3154"/>
                    </a:moveTo>
                    <a:cubicBezTo>
                      <a:pt x="7494" y="336"/>
                      <a:pt x="15213" y="-593"/>
                      <a:pt x="23158" y="365"/>
                    </a:cubicBezTo>
                    <a:cubicBezTo>
                      <a:pt x="15918" y="5379"/>
                      <a:pt x="7776" y="2844"/>
                      <a:pt x="0" y="3154"/>
                    </a:cubicBezTo>
                    <a:close/>
                  </a:path>
                </a:pathLst>
              </a:custGeom>
              <a:solidFill>
                <a:srgbClr val="5A4958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xmlns="" id="{ECF9A577-D93E-4AFC-8A68-E8E6BB9504F3}"/>
                  </a:ext>
                </a:extLst>
              </p:cNvPr>
              <p:cNvSpPr/>
              <p:nvPr/>
            </p:nvSpPr>
            <p:spPr>
              <a:xfrm>
                <a:off x="11734447" y="0"/>
                <a:ext cx="247531" cy="2416804"/>
              </a:xfrm>
              <a:prstGeom prst="rect">
                <a:avLst/>
              </a:prstGeom>
              <a:solidFill>
                <a:srgbClr val="9C2689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xmlns="" id="{C2378EAA-8E9E-4149-A315-8B90E62F0F8D}"/>
                  </a:ext>
                </a:extLst>
              </p:cNvPr>
              <p:cNvSpPr/>
              <p:nvPr/>
            </p:nvSpPr>
            <p:spPr>
              <a:xfrm>
                <a:off x="10192910" y="169933"/>
                <a:ext cx="659668" cy="2227073"/>
              </a:xfrm>
              <a:prstGeom prst="rect">
                <a:avLst/>
              </a:prstGeom>
              <a:solidFill>
                <a:srgbClr val="CAC45D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D9FDA037-9FD4-4503-900B-8CA2FE44F081}"/>
                  </a:ext>
                </a:extLst>
              </p:cNvPr>
              <p:cNvSpPr/>
              <p:nvPr/>
            </p:nvSpPr>
            <p:spPr>
              <a:xfrm>
                <a:off x="11210233" y="15629"/>
                <a:ext cx="512661" cy="2416805"/>
              </a:xfrm>
              <a:custGeom>
                <a:avLst/>
                <a:gdLst>
                  <a:gd name="connsiteX0" fmla="*/ 267926 w 272317"/>
                  <a:gd name="connsiteY0" fmla="*/ 1492293 h 1512846"/>
                  <a:gd name="connsiteX1" fmla="*/ 266883 w 272317"/>
                  <a:gd name="connsiteY1" fmla="*/ 1492744 h 1512846"/>
                  <a:gd name="connsiteX2" fmla="*/ 256544 w 272317"/>
                  <a:gd name="connsiteY2" fmla="*/ 1497506 h 1512846"/>
                  <a:gd name="connsiteX3" fmla="*/ 191436 w 272317"/>
                  <a:gd name="connsiteY3" fmla="*/ 1508437 h 1512846"/>
                  <a:gd name="connsiteX4" fmla="*/ 172053 w 272317"/>
                  <a:gd name="connsiteY4" fmla="*/ 1508747 h 1512846"/>
                  <a:gd name="connsiteX5" fmla="*/ 161516 w 272317"/>
                  <a:gd name="connsiteY5" fmla="*/ 1510240 h 1512846"/>
                  <a:gd name="connsiteX6" fmla="*/ 98296 w 272317"/>
                  <a:gd name="connsiteY6" fmla="*/ 1502154 h 1512846"/>
                  <a:gd name="connsiteX7" fmla="*/ 21779 w 272317"/>
                  <a:gd name="connsiteY7" fmla="*/ 1481419 h 1512846"/>
                  <a:gd name="connsiteX8" fmla="*/ 14172 w 272317"/>
                  <a:gd name="connsiteY8" fmla="*/ 1472601 h 1512846"/>
                  <a:gd name="connsiteX9" fmla="*/ 11467 w 272317"/>
                  <a:gd name="connsiteY9" fmla="*/ 1450541 h 1512846"/>
                  <a:gd name="connsiteX10" fmla="*/ 10763 w 272317"/>
                  <a:gd name="connsiteY10" fmla="*/ 1432708 h 1512846"/>
                  <a:gd name="connsiteX11" fmla="*/ 8369 w 272317"/>
                  <a:gd name="connsiteY11" fmla="*/ 1129793 h 1512846"/>
                  <a:gd name="connsiteX12" fmla="*/ 6847 w 272317"/>
                  <a:gd name="connsiteY12" fmla="*/ 883195 h 1512846"/>
                  <a:gd name="connsiteX13" fmla="*/ 5072 w 272317"/>
                  <a:gd name="connsiteY13" fmla="*/ 692014 h 1512846"/>
                  <a:gd name="connsiteX14" fmla="*/ 3748 w 272317"/>
                  <a:gd name="connsiteY14" fmla="*/ 507960 h 1512846"/>
                  <a:gd name="connsiteX15" fmla="*/ 1213 w 272317"/>
                  <a:gd name="connsiteY15" fmla="*/ 225611 h 1512846"/>
                  <a:gd name="connsiteX16" fmla="*/ 57 w 272317"/>
                  <a:gd name="connsiteY16" fmla="*/ 53193 h 1512846"/>
                  <a:gd name="connsiteX17" fmla="*/ 565 w 272317"/>
                  <a:gd name="connsiteY17" fmla="*/ 40713 h 1512846"/>
                  <a:gd name="connsiteX18" fmla="*/ 15609 w 272317"/>
                  <a:gd name="connsiteY18" fmla="*/ 21499 h 1512846"/>
                  <a:gd name="connsiteX19" fmla="*/ 89281 w 272317"/>
                  <a:gd name="connsiteY19" fmla="*/ 10455 h 1512846"/>
                  <a:gd name="connsiteX20" fmla="*/ 142669 w 272317"/>
                  <a:gd name="connsiteY20" fmla="*/ 1580 h 1512846"/>
                  <a:gd name="connsiteX21" fmla="*/ 155966 w 272317"/>
                  <a:gd name="connsiteY21" fmla="*/ 341 h 1512846"/>
                  <a:gd name="connsiteX22" fmla="*/ 205917 w 272317"/>
                  <a:gd name="connsiteY22" fmla="*/ 623 h 1512846"/>
                  <a:gd name="connsiteX23" fmla="*/ 254515 w 272317"/>
                  <a:gd name="connsiteY23" fmla="*/ 5158 h 1512846"/>
                  <a:gd name="connsiteX24" fmla="*/ 257727 w 272317"/>
                  <a:gd name="connsiteY24" fmla="*/ 6539 h 1512846"/>
                  <a:gd name="connsiteX25" fmla="*/ 261502 w 272317"/>
                  <a:gd name="connsiteY25" fmla="*/ 21611 h 1512846"/>
                  <a:gd name="connsiteX26" fmla="*/ 261530 w 272317"/>
                  <a:gd name="connsiteY26" fmla="*/ 200425 h 1512846"/>
                  <a:gd name="connsiteX27" fmla="*/ 262094 w 272317"/>
                  <a:gd name="connsiteY27" fmla="*/ 338979 h 1512846"/>
                  <a:gd name="connsiteX28" fmla="*/ 264883 w 272317"/>
                  <a:gd name="connsiteY28" fmla="*/ 596987 h 1512846"/>
                  <a:gd name="connsiteX29" fmla="*/ 265981 w 272317"/>
                  <a:gd name="connsiteY29" fmla="*/ 855332 h 1512846"/>
                  <a:gd name="connsiteX30" fmla="*/ 268461 w 272317"/>
                  <a:gd name="connsiteY30" fmla="*/ 1112438 h 1512846"/>
                  <a:gd name="connsiteX31" fmla="*/ 269559 w 272317"/>
                  <a:gd name="connsiteY31" fmla="*/ 1369910 h 1512846"/>
                  <a:gd name="connsiteX32" fmla="*/ 272180 w 272317"/>
                  <a:gd name="connsiteY32" fmla="*/ 1478601 h 1512846"/>
                  <a:gd name="connsiteX33" fmla="*/ 267926 w 272317"/>
                  <a:gd name="connsiteY33" fmla="*/ 1492293 h 1512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72317" h="1512846">
                    <a:moveTo>
                      <a:pt x="267926" y="1492293"/>
                    </a:moveTo>
                    <a:cubicBezTo>
                      <a:pt x="267559" y="1492406"/>
                      <a:pt x="267221" y="1492547"/>
                      <a:pt x="266883" y="1492744"/>
                    </a:cubicBezTo>
                    <a:cubicBezTo>
                      <a:pt x="263953" y="1495477"/>
                      <a:pt x="260488" y="1496857"/>
                      <a:pt x="256544" y="1497506"/>
                    </a:cubicBezTo>
                    <a:cubicBezTo>
                      <a:pt x="234851" y="1501196"/>
                      <a:pt x="213214" y="1505140"/>
                      <a:pt x="191436" y="1508437"/>
                    </a:cubicBezTo>
                    <a:cubicBezTo>
                      <a:pt x="184984" y="1509423"/>
                      <a:pt x="178505" y="1508634"/>
                      <a:pt x="172053" y="1508747"/>
                    </a:cubicBezTo>
                    <a:cubicBezTo>
                      <a:pt x="168531" y="1509197"/>
                      <a:pt x="164841" y="1509113"/>
                      <a:pt x="161516" y="1510240"/>
                    </a:cubicBezTo>
                    <a:cubicBezTo>
                      <a:pt x="139119" y="1517705"/>
                      <a:pt x="118975" y="1507281"/>
                      <a:pt x="98296" y="1502154"/>
                    </a:cubicBezTo>
                    <a:cubicBezTo>
                      <a:pt x="72659" y="1495815"/>
                      <a:pt x="47303" y="1488237"/>
                      <a:pt x="21779" y="1481419"/>
                    </a:cubicBezTo>
                    <a:cubicBezTo>
                      <a:pt x="16933" y="1480123"/>
                      <a:pt x="13468" y="1478348"/>
                      <a:pt x="14172" y="1472601"/>
                    </a:cubicBezTo>
                    <a:cubicBezTo>
                      <a:pt x="8904" y="1465783"/>
                      <a:pt x="11073" y="1458063"/>
                      <a:pt x="11467" y="1450541"/>
                    </a:cubicBezTo>
                    <a:cubicBezTo>
                      <a:pt x="10876" y="1444597"/>
                      <a:pt x="10763" y="1438652"/>
                      <a:pt x="10763" y="1432708"/>
                    </a:cubicBezTo>
                    <a:cubicBezTo>
                      <a:pt x="11214" y="1331736"/>
                      <a:pt x="9580" y="1230736"/>
                      <a:pt x="8369" y="1129793"/>
                    </a:cubicBezTo>
                    <a:cubicBezTo>
                      <a:pt x="7382" y="1047584"/>
                      <a:pt x="9383" y="965347"/>
                      <a:pt x="6847" y="883195"/>
                    </a:cubicBezTo>
                    <a:cubicBezTo>
                      <a:pt x="4875" y="819440"/>
                      <a:pt x="7495" y="755685"/>
                      <a:pt x="5072" y="692014"/>
                    </a:cubicBezTo>
                    <a:cubicBezTo>
                      <a:pt x="2734" y="630653"/>
                      <a:pt x="4143" y="569321"/>
                      <a:pt x="3748" y="507960"/>
                    </a:cubicBezTo>
                    <a:cubicBezTo>
                      <a:pt x="3156" y="413835"/>
                      <a:pt x="2255" y="319709"/>
                      <a:pt x="1213" y="225611"/>
                    </a:cubicBezTo>
                    <a:cubicBezTo>
                      <a:pt x="593" y="168139"/>
                      <a:pt x="1015" y="110666"/>
                      <a:pt x="57" y="53193"/>
                    </a:cubicBezTo>
                    <a:cubicBezTo>
                      <a:pt x="1" y="49024"/>
                      <a:pt x="-168" y="44854"/>
                      <a:pt x="565" y="40713"/>
                    </a:cubicBezTo>
                    <a:cubicBezTo>
                      <a:pt x="-253" y="25415"/>
                      <a:pt x="593" y="24260"/>
                      <a:pt x="15609" y="21499"/>
                    </a:cubicBezTo>
                    <a:cubicBezTo>
                      <a:pt x="40035" y="17019"/>
                      <a:pt x="64686" y="14005"/>
                      <a:pt x="89281" y="10455"/>
                    </a:cubicBezTo>
                    <a:cubicBezTo>
                      <a:pt x="107086" y="7891"/>
                      <a:pt x="124976" y="5187"/>
                      <a:pt x="142669" y="1580"/>
                    </a:cubicBezTo>
                    <a:cubicBezTo>
                      <a:pt x="147064" y="679"/>
                      <a:pt x="151487" y="341"/>
                      <a:pt x="155966" y="341"/>
                    </a:cubicBezTo>
                    <a:cubicBezTo>
                      <a:pt x="172617" y="341"/>
                      <a:pt x="189351" y="-589"/>
                      <a:pt x="205917" y="623"/>
                    </a:cubicBezTo>
                    <a:cubicBezTo>
                      <a:pt x="222116" y="1806"/>
                      <a:pt x="238259" y="3947"/>
                      <a:pt x="254515" y="5158"/>
                    </a:cubicBezTo>
                    <a:cubicBezTo>
                      <a:pt x="255670" y="5440"/>
                      <a:pt x="256741" y="5891"/>
                      <a:pt x="257727" y="6539"/>
                    </a:cubicBezTo>
                    <a:cubicBezTo>
                      <a:pt x="262263" y="10737"/>
                      <a:pt x="261502" y="16315"/>
                      <a:pt x="261502" y="21611"/>
                    </a:cubicBezTo>
                    <a:cubicBezTo>
                      <a:pt x="261587" y="81225"/>
                      <a:pt x="261530" y="140811"/>
                      <a:pt x="261530" y="200425"/>
                    </a:cubicBezTo>
                    <a:cubicBezTo>
                      <a:pt x="261530" y="246628"/>
                      <a:pt x="258938" y="293001"/>
                      <a:pt x="262094" y="338979"/>
                    </a:cubicBezTo>
                    <a:cubicBezTo>
                      <a:pt x="268010" y="425019"/>
                      <a:pt x="263868" y="511003"/>
                      <a:pt x="264883" y="596987"/>
                    </a:cubicBezTo>
                    <a:cubicBezTo>
                      <a:pt x="265897" y="683111"/>
                      <a:pt x="262009" y="769377"/>
                      <a:pt x="265981" y="855332"/>
                    </a:cubicBezTo>
                    <a:cubicBezTo>
                      <a:pt x="269926" y="941119"/>
                      <a:pt x="267418" y="1026764"/>
                      <a:pt x="268461" y="1112438"/>
                    </a:cubicBezTo>
                    <a:cubicBezTo>
                      <a:pt x="269503" y="1198253"/>
                      <a:pt x="266855" y="1284152"/>
                      <a:pt x="269559" y="1369910"/>
                    </a:cubicBezTo>
                    <a:cubicBezTo>
                      <a:pt x="270686" y="1406113"/>
                      <a:pt x="271391" y="1442371"/>
                      <a:pt x="272180" y="1478601"/>
                    </a:cubicBezTo>
                    <a:cubicBezTo>
                      <a:pt x="272292" y="1483475"/>
                      <a:pt x="273250" y="1488941"/>
                      <a:pt x="267926" y="1492293"/>
                    </a:cubicBezTo>
                    <a:close/>
                  </a:path>
                </a:pathLst>
              </a:custGeom>
              <a:solidFill>
                <a:srgbClr val="BFB3B4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ED35D3D4-641D-42DD-811A-B064F06D6E3F}"/>
                  </a:ext>
                </a:extLst>
              </p:cNvPr>
              <p:cNvSpPr/>
              <p:nvPr/>
            </p:nvSpPr>
            <p:spPr>
              <a:xfrm>
                <a:off x="11023513" y="72828"/>
                <a:ext cx="209105" cy="2359607"/>
              </a:xfrm>
              <a:custGeom>
                <a:avLst/>
                <a:gdLst>
                  <a:gd name="connsiteX0" fmla="*/ 111030 w 111073"/>
                  <a:gd name="connsiteY0" fmla="*/ 1411642 h 1411641"/>
                  <a:gd name="connsiteX1" fmla="*/ 44119 w 111073"/>
                  <a:gd name="connsiteY1" fmla="*/ 1398992 h 1411641"/>
                  <a:gd name="connsiteX2" fmla="*/ 6818 w 111073"/>
                  <a:gd name="connsiteY2" fmla="*/ 1391667 h 1411641"/>
                  <a:gd name="connsiteX3" fmla="*/ 85 w 111073"/>
                  <a:gd name="connsiteY3" fmla="*/ 1383272 h 1411641"/>
                  <a:gd name="connsiteX4" fmla="*/ 0 w 111073"/>
                  <a:gd name="connsiteY4" fmla="*/ 1367269 h 1411641"/>
                  <a:gd name="connsiteX5" fmla="*/ 451 w 111073"/>
                  <a:gd name="connsiteY5" fmla="*/ 1135688 h 1411641"/>
                  <a:gd name="connsiteX6" fmla="*/ 1211 w 111073"/>
                  <a:gd name="connsiteY6" fmla="*/ 722561 h 1411641"/>
                  <a:gd name="connsiteX7" fmla="*/ 2085 w 111073"/>
                  <a:gd name="connsiteY7" fmla="*/ 717208 h 1411641"/>
                  <a:gd name="connsiteX8" fmla="*/ 2085 w 111073"/>
                  <a:gd name="connsiteY8" fmla="*/ 770708 h 1411641"/>
                  <a:gd name="connsiteX9" fmla="*/ 3465 w 111073"/>
                  <a:gd name="connsiteY9" fmla="*/ 770708 h 1411641"/>
                  <a:gd name="connsiteX10" fmla="*/ 3465 w 111073"/>
                  <a:gd name="connsiteY10" fmla="*/ 652128 h 1411641"/>
                  <a:gd name="connsiteX11" fmla="*/ 4029 w 111073"/>
                  <a:gd name="connsiteY11" fmla="*/ 13674 h 1411641"/>
                  <a:gd name="connsiteX12" fmla="*/ 13974 w 111073"/>
                  <a:gd name="connsiteY12" fmla="*/ 3757 h 1411641"/>
                  <a:gd name="connsiteX13" fmla="*/ 99704 w 111073"/>
                  <a:gd name="connsiteY13" fmla="*/ 292 h 1411641"/>
                  <a:gd name="connsiteX14" fmla="*/ 100465 w 111073"/>
                  <a:gd name="connsiteY14" fmla="*/ 10913 h 1411641"/>
                  <a:gd name="connsiteX15" fmla="*/ 101197 w 111073"/>
                  <a:gd name="connsiteY15" fmla="*/ 165582 h 1411641"/>
                  <a:gd name="connsiteX16" fmla="*/ 102916 w 111073"/>
                  <a:gd name="connsiteY16" fmla="*/ 365807 h 1411641"/>
                  <a:gd name="connsiteX17" fmla="*/ 104719 w 111073"/>
                  <a:gd name="connsiteY17" fmla="*/ 623251 h 1411641"/>
                  <a:gd name="connsiteX18" fmla="*/ 106522 w 111073"/>
                  <a:gd name="connsiteY18" fmla="*/ 819898 h 1411641"/>
                  <a:gd name="connsiteX19" fmla="*/ 108353 w 111073"/>
                  <a:gd name="connsiteY19" fmla="*/ 1067510 h 1411641"/>
                  <a:gd name="connsiteX20" fmla="*/ 110156 w 111073"/>
                  <a:gd name="connsiteY20" fmla="*/ 1264157 h 1411641"/>
                  <a:gd name="connsiteX21" fmla="*/ 111030 w 111073"/>
                  <a:gd name="connsiteY21" fmla="*/ 1411642 h 1411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11073" h="1411641">
                    <a:moveTo>
                      <a:pt x="111030" y="1411642"/>
                    </a:moveTo>
                    <a:cubicBezTo>
                      <a:pt x="88716" y="1407472"/>
                      <a:pt x="66319" y="1403641"/>
                      <a:pt x="44119" y="1398992"/>
                    </a:cubicBezTo>
                    <a:cubicBezTo>
                      <a:pt x="31695" y="1396400"/>
                      <a:pt x="19355" y="1393498"/>
                      <a:pt x="6818" y="1391667"/>
                    </a:cubicBezTo>
                    <a:cubicBezTo>
                      <a:pt x="1916" y="1390963"/>
                      <a:pt x="-282" y="1388484"/>
                      <a:pt x="85" y="1383272"/>
                    </a:cubicBezTo>
                    <a:cubicBezTo>
                      <a:pt x="451" y="1377975"/>
                      <a:pt x="56" y="1372622"/>
                      <a:pt x="0" y="1367269"/>
                    </a:cubicBezTo>
                    <a:cubicBezTo>
                      <a:pt x="141" y="1290076"/>
                      <a:pt x="310" y="1212882"/>
                      <a:pt x="451" y="1135688"/>
                    </a:cubicBezTo>
                    <a:cubicBezTo>
                      <a:pt x="704" y="997979"/>
                      <a:pt x="958" y="860270"/>
                      <a:pt x="1211" y="722561"/>
                    </a:cubicBezTo>
                    <a:cubicBezTo>
                      <a:pt x="1211" y="720786"/>
                      <a:pt x="1211" y="719011"/>
                      <a:pt x="2085" y="717208"/>
                    </a:cubicBezTo>
                    <a:cubicBezTo>
                      <a:pt x="2085" y="735041"/>
                      <a:pt x="2085" y="752875"/>
                      <a:pt x="2085" y="770708"/>
                    </a:cubicBezTo>
                    <a:cubicBezTo>
                      <a:pt x="2536" y="770708"/>
                      <a:pt x="3015" y="770708"/>
                      <a:pt x="3465" y="770708"/>
                    </a:cubicBezTo>
                    <a:cubicBezTo>
                      <a:pt x="3465" y="731181"/>
                      <a:pt x="3437" y="691655"/>
                      <a:pt x="3465" y="652128"/>
                    </a:cubicBezTo>
                    <a:cubicBezTo>
                      <a:pt x="3719" y="439310"/>
                      <a:pt x="4029" y="226492"/>
                      <a:pt x="4029" y="13674"/>
                    </a:cubicBezTo>
                    <a:cubicBezTo>
                      <a:pt x="4029" y="5532"/>
                      <a:pt x="6452" y="3870"/>
                      <a:pt x="13974" y="3757"/>
                    </a:cubicBezTo>
                    <a:cubicBezTo>
                      <a:pt x="42569" y="3334"/>
                      <a:pt x="71024" y="-1173"/>
                      <a:pt x="99704" y="292"/>
                    </a:cubicBezTo>
                    <a:cubicBezTo>
                      <a:pt x="99957" y="3842"/>
                      <a:pt x="100465" y="7363"/>
                      <a:pt x="100465" y="10913"/>
                    </a:cubicBezTo>
                    <a:cubicBezTo>
                      <a:pt x="100662" y="62469"/>
                      <a:pt x="99986" y="114054"/>
                      <a:pt x="101197" y="165582"/>
                    </a:cubicBezTo>
                    <a:cubicBezTo>
                      <a:pt x="102747" y="232324"/>
                      <a:pt x="101310" y="299094"/>
                      <a:pt x="102916" y="365807"/>
                    </a:cubicBezTo>
                    <a:cubicBezTo>
                      <a:pt x="105000" y="451622"/>
                      <a:pt x="103000" y="537465"/>
                      <a:pt x="104719" y="623251"/>
                    </a:cubicBezTo>
                    <a:cubicBezTo>
                      <a:pt x="106015" y="688809"/>
                      <a:pt x="104972" y="754368"/>
                      <a:pt x="106522" y="819898"/>
                    </a:cubicBezTo>
                    <a:cubicBezTo>
                      <a:pt x="108494" y="902445"/>
                      <a:pt x="106465" y="984991"/>
                      <a:pt x="108353" y="1067510"/>
                    </a:cubicBezTo>
                    <a:cubicBezTo>
                      <a:pt x="109846" y="1133068"/>
                      <a:pt x="108607" y="1198626"/>
                      <a:pt x="110156" y="1264157"/>
                    </a:cubicBezTo>
                    <a:cubicBezTo>
                      <a:pt x="111255" y="1313318"/>
                      <a:pt x="111086" y="1362480"/>
                      <a:pt x="111030" y="1411642"/>
                    </a:cubicBezTo>
                    <a:close/>
                  </a:path>
                </a:pathLst>
              </a:custGeom>
              <a:solidFill>
                <a:srgbClr val="589C43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4092012-6DF9-45C9-884B-348355C88ED8}"/>
                  </a:ext>
                </a:extLst>
              </p:cNvPr>
              <p:cNvSpPr/>
              <p:nvPr/>
            </p:nvSpPr>
            <p:spPr>
              <a:xfrm>
                <a:off x="10826889" y="169933"/>
                <a:ext cx="262834" cy="2263743"/>
              </a:xfrm>
              <a:custGeom>
                <a:avLst/>
                <a:gdLst>
                  <a:gd name="connsiteX0" fmla="*/ 114744 w 139613"/>
                  <a:gd name="connsiteY0" fmla="*/ 5503 h 1336876"/>
                  <a:gd name="connsiteX1" fmla="*/ 115336 w 139613"/>
                  <a:gd name="connsiteY1" fmla="*/ 33197 h 1336876"/>
                  <a:gd name="connsiteX2" fmla="*/ 119393 w 139613"/>
                  <a:gd name="connsiteY2" fmla="*/ 226773 h 1336876"/>
                  <a:gd name="connsiteX3" fmla="*/ 123112 w 139613"/>
                  <a:gd name="connsiteY3" fmla="*/ 455988 h 1336876"/>
                  <a:gd name="connsiteX4" fmla="*/ 126464 w 139613"/>
                  <a:gd name="connsiteY4" fmla="*/ 656664 h 1336876"/>
                  <a:gd name="connsiteX5" fmla="*/ 130324 w 139613"/>
                  <a:gd name="connsiteY5" fmla="*/ 884977 h 1336876"/>
                  <a:gd name="connsiteX6" fmla="*/ 133733 w 139613"/>
                  <a:gd name="connsiteY6" fmla="*/ 1085709 h 1336876"/>
                  <a:gd name="connsiteX7" fmla="*/ 136832 w 139613"/>
                  <a:gd name="connsiteY7" fmla="*/ 1312388 h 1336876"/>
                  <a:gd name="connsiteX8" fmla="*/ 137311 w 139613"/>
                  <a:gd name="connsiteY8" fmla="*/ 1329151 h 1336876"/>
                  <a:gd name="connsiteX9" fmla="*/ 119646 w 139613"/>
                  <a:gd name="connsiteY9" fmla="*/ 1333856 h 1336876"/>
                  <a:gd name="connsiteX10" fmla="*/ 76429 w 139613"/>
                  <a:gd name="connsiteY10" fmla="*/ 1331574 h 1336876"/>
                  <a:gd name="connsiteX11" fmla="*/ 40988 w 139613"/>
                  <a:gd name="connsiteY11" fmla="*/ 1322418 h 1336876"/>
                  <a:gd name="connsiteX12" fmla="*/ 21408 w 139613"/>
                  <a:gd name="connsiteY12" fmla="*/ 1317910 h 1336876"/>
                  <a:gd name="connsiteX13" fmla="*/ 14364 w 139613"/>
                  <a:gd name="connsiteY13" fmla="*/ 1309261 h 1336876"/>
                  <a:gd name="connsiteX14" fmla="*/ 14477 w 139613"/>
                  <a:gd name="connsiteY14" fmla="*/ 1295879 h 1336876"/>
                  <a:gd name="connsiteX15" fmla="*/ 12618 w 139613"/>
                  <a:gd name="connsiteY15" fmla="*/ 1134307 h 1336876"/>
                  <a:gd name="connsiteX16" fmla="*/ 11406 w 139613"/>
                  <a:gd name="connsiteY16" fmla="*/ 1125630 h 1336876"/>
                  <a:gd name="connsiteX17" fmla="*/ 10786 w 139613"/>
                  <a:gd name="connsiteY17" fmla="*/ 1075369 h 1336876"/>
                  <a:gd name="connsiteX18" fmla="*/ 7490 w 139613"/>
                  <a:gd name="connsiteY18" fmla="*/ 1066438 h 1336876"/>
                  <a:gd name="connsiteX19" fmla="*/ 8025 w 139613"/>
                  <a:gd name="connsiteY19" fmla="*/ 1009614 h 1336876"/>
                  <a:gd name="connsiteX20" fmla="*/ 8392 w 139613"/>
                  <a:gd name="connsiteY20" fmla="*/ 925743 h 1336876"/>
                  <a:gd name="connsiteX21" fmla="*/ 7490 w 139613"/>
                  <a:gd name="connsiteY21" fmla="*/ 904360 h 1336876"/>
                  <a:gd name="connsiteX22" fmla="*/ 6504 w 139613"/>
                  <a:gd name="connsiteY22" fmla="*/ 901176 h 1336876"/>
                  <a:gd name="connsiteX23" fmla="*/ 6307 w 139613"/>
                  <a:gd name="connsiteY23" fmla="*/ 878215 h 1336876"/>
                  <a:gd name="connsiteX24" fmla="*/ 6307 w 139613"/>
                  <a:gd name="connsiteY24" fmla="*/ 850070 h 1336876"/>
                  <a:gd name="connsiteX25" fmla="*/ 6307 w 139613"/>
                  <a:gd name="connsiteY25" fmla="*/ 824969 h 1336876"/>
                  <a:gd name="connsiteX26" fmla="*/ 6251 w 139613"/>
                  <a:gd name="connsiteY26" fmla="*/ 796288 h 1336876"/>
                  <a:gd name="connsiteX27" fmla="*/ 6589 w 139613"/>
                  <a:gd name="connsiteY27" fmla="*/ 768792 h 1336876"/>
                  <a:gd name="connsiteX28" fmla="*/ 4757 w 139613"/>
                  <a:gd name="connsiteY28" fmla="*/ 719940 h 1336876"/>
                  <a:gd name="connsiteX29" fmla="*/ 4391 w 139613"/>
                  <a:gd name="connsiteY29" fmla="*/ 691232 h 1336876"/>
                  <a:gd name="connsiteX30" fmla="*/ 4110 w 139613"/>
                  <a:gd name="connsiteY30" fmla="*/ 679286 h 1336876"/>
                  <a:gd name="connsiteX31" fmla="*/ 3828 w 139613"/>
                  <a:gd name="connsiteY31" fmla="*/ 630406 h 1336876"/>
                  <a:gd name="connsiteX32" fmla="*/ 3912 w 139613"/>
                  <a:gd name="connsiteY32" fmla="*/ 607248 h 1336876"/>
                  <a:gd name="connsiteX33" fmla="*/ 7293 w 139613"/>
                  <a:gd name="connsiteY33" fmla="*/ 596599 h 1336876"/>
                  <a:gd name="connsiteX34" fmla="*/ 6983 w 139613"/>
                  <a:gd name="connsiteY34" fmla="*/ 450663 h 1336876"/>
                  <a:gd name="connsiteX35" fmla="*/ 6645 w 139613"/>
                  <a:gd name="connsiteY35" fmla="*/ 441761 h 1336876"/>
                  <a:gd name="connsiteX36" fmla="*/ 3095 w 139613"/>
                  <a:gd name="connsiteY36" fmla="*/ 335690 h 1336876"/>
                  <a:gd name="connsiteX37" fmla="*/ 475 w 139613"/>
                  <a:gd name="connsiteY37" fmla="*/ 204657 h 1336876"/>
                  <a:gd name="connsiteX38" fmla="*/ 278 w 139613"/>
                  <a:gd name="connsiteY38" fmla="*/ 38409 h 1336876"/>
                  <a:gd name="connsiteX39" fmla="*/ 14336 w 139613"/>
                  <a:gd name="connsiteY39" fmla="*/ 19054 h 1336876"/>
                  <a:gd name="connsiteX40" fmla="*/ 71386 w 139613"/>
                  <a:gd name="connsiteY40" fmla="*/ 1390 h 1336876"/>
                  <a:gd name="connsiteX41" fmla="*/ 85360 w 139613"/>
                  <a:gd name="connsiteY41" fmla="*/ 855 h 1336876"/>
                  <a:gd name="connsiteX42" fmla="*/ 103109 w 139613"/>
                  <a:gd name="connsiteY42" fmla="*/ 2010 h 1336876"/>
                  <a:gd name="connsiteX43" fmla="*/ 114744 w 139613"/>
                  <a:gd name="connsiteY43" fmla="*/ 5503 h 1336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9613" h="1336876">
                    <a:moveTo>
                      <a:pt x="114744" y="5503"/>
                    </a:moveTo>
                    <a:cubicBezTo>
                      <a:pt x="114913" y="14744"/>
                      <a:pt x="114688" y="23985"/>
                      <a:pt x="115336" y="33197"/>
                    </a:cubicBezTo>
                    <a:cubicBezTo>
                      <a:pt x="119816" y="97685"/>
                      <a:pt x="115956" y="162370"/>
                      <a:pt x="119393" y="226773"/>
                    </a:cubicBezTo>
                    <a:cubicBezTo>
                      <a:pt x="123450" y="303206"/>
                      <a:pt x="119055" y="379696"/>
                      <a:pt x="123112" y="455988"/>
                    </a:cubicBezTo>
                    <a:cubicBezTo>
                      <a:pt x="126690" y="522899"/>
                      <a:pt x="122830" y="589894"/>
                      <a:pt x="126464" y="656664"/>
                    </a:cubicBezTo>
                    <a:cubicBezTo>
                      <a:pt x="130634" y="732787"/>
                      <a:pt x="126352" y="808966"/>
                      <a:pt x="130324" y="884977"/>
                    </a:cubicBezTo>
                    <a:cubicBezTo>
                      <a:pt x="133818" y="951916"/>
                      <a:pt x="130042" y="1018911"/>
                      <a:pt x="133733" y="1085709"/>
                    </a:cubicBezTo>
                    <a:cubicBezTo>
                      <a:pt x="137903" y="1161269"/>
                      <a:pt x="135057" y="1236856"/>
                      <a:pt x="136832" y="1312388"/>
                    </a:cubicBezTo>
                    <a:cubicBezTo>
                      <a:pt x="136973" y="1317938"/>
                      <a:pt x="142692" y="1323488"/>
                      <a:pt x="137311" y="1329151"/>
                    </a:cubicBezTo>
                    <a:cubicBezTo>
                      <a:pt x="130859" y="1328559"/>
                      <a:pt x="124802" y="1331574"/>
                      <a:pt x="119646" y="1333856"/>
                    </a:cubicBezTo>
                    <a:cubicBezTo>
                      <a:pt x="104405" y="1340561"/>
                      <a:pt x="90572" y="1334419"/>
                      <a:pt x="76429" y="1331574"/>
                    </a:cubicBezTo>
                    <a:cubicBezTo>
                      <a:pt x="64484" y="1329151"/>
                      <a:pt x="52933" y="1324897"/>
                      <a:pt x="40988" y="1322418"/>
                    </a:cubicBezTo>
                    <a:cubicBezTo>
                      <a:pt x="34452" y="1321065"/>
                      <a:pt x="28535" y="1317713"/>
                      <a:pt x="21408" y="1317910"/>
                    </a:cubicBezTo>
                    <a:cubicBezTo>
                      <a:pt x="17435" y="1318023"/>
                      <a:pt x="14083" y="1314445"/>
                      <a:pt x="14364" y="1309261"/>
                    </a:cubicBezTo>
                    <a:cubicBezTo>
                      <a:pt x="14590" y="1304809"/>
                      <a:pt x="14533" y="1300330"/>
                      <a:pt x="14477" y="1295879"/>
                    </a:cubicBezTo>
                    <a:cubicBezTo>
                      <a:pt x="13885" y="1242012"/>
                      <a:pt x="13266" y="1188174"/>
                      <a:pt x="12618" y="1134307"/>
                    </a:cubicBezTo>
                    <a:cubicBezTo>
                      <a:pt x="12589" y="1131377"/>
                      <a:pt x="13209" y="1128306"/>
                      <a:pt x="11406" y="1125630"/>
                    </a:cubicBezTo>
                    <a:cubicBezTo>
                      <a:pt x="11209" y="1108867"/>
                      <a:pt x="10984" y="1092104"/>
                      <a:pt x="10786" y="1075369"/>
                    </a:cubicBezTo>
                    <a:cubicBezTo>
                      <a:pt x="8448" y="1072862"/>
                      <a:pt x="7462" y="1069819"/>
                      <a:pt x="7490" y="1066438"/>
                    </a:cubicBezTo>
                    <a:cubicBezTo>
                      <a:pt x="7659" y="1047506"/>
                      <a:pt x="6730" y="1028546"/>
                      <a:pt x="8025" y="1009614"/>
                    </a:cubicBezTo>
                    <a:cubicBezTo>
                      <a:pt x="8025" y="981666"/>
                      <a:pt x="8702" y="953690"/>
                      <a:pt x="8392" y="925743"/>
                    </a:cubicBezTo>
                    <a:cubicBezTo>
                      <a:pt x="8307" y="918615"/>
                      <a:pt x="8871" y="911431"/>
                      <a:pt x="7490" y="904360"/>
                    </a:cubicBezTo>
                    <a:cubicBezTo>
                      <a:pt x="7124" y="903317"/>
                      <a:pt x="6814" y="902247"/>
                      <a:pt x="6504" y="901176"/>
                    </a:cubicBezTo>
                    <a:cubicBezTo>
                      <a:pt x="5152" y="893541"/>
                      <a:pt x="5687" y="885878"/>
                      <a:pt x="6307" y="878215"/>
                    </a:cubicBezTo>
                    <a:cubicBezTo>
                      <a:pt x="5236" y="868834"/>
                      <a:pt x="5434" y="859452"/>
                      <a:pt x="6307" y="850070"/>
                    </a:cubicBezTo>
                    <a:cubicBezTo>
                      <a:pt x="5293" y="841703"/>
                      <a:pt x="5462" y="833336"/>
                      <a:pt x="6307" y="824969"/>
                    </a:cubicBezTo>
                    <a:cubicBezTo>
                      <a:pt x="5124" y="815418"/>
                      <a:pt x="5715" y="805839"/>
                      <a:pt x="6251" y="796288"/>
                    </a:cubicBezTo>
                    <a:cubicBezTo>
                      <a:pt x="4870" y="787104"/>
                      <a:pt x="6222" y="777976"/>
                      <a:pt x="6589" y="768792"/>
                    </a:cubicBezTo>
                    <a:cubicBezTo>
                      <a:pt x="7237" y="752480"/>
                      <a:pt x="5969" y="736196"/>
                      <a:pt x="4757" y="719940"/>
                    </a:cubicBezTo>
                    <a:cubicBezTo>
                      <a:pt x="3123" y="710389"/>
                      <a:pt x="3997" y="700810"/>
                      <a:pt x="4391" y="691232"/>
                    </a:cubicBezTo>
                    <a:cubicBezTo>
                      <a:pt x="3659" y="687259"/>
                      <a:pt x="3828" y="683287"/>
                      <a:pt x="4110" y="679286"/>
                    </a:cubicBezTo>
                    <a:cubicBezTo>
                      <a:pt x="4391" y="662974"/>
                      <a:pt x="3546" y="646690"/>
                      <a:pt x="3828" y="630406"/>
                    </a:cubicBezTo>
                    <a:cubicBezTo>
                      <a:pt x="3969" y="622687"/>
                      <a:pt x="3799" y="614968"/>
                      <a:pt x="3912" y="607248"/>
                    </a:cubicBezTo>
                    <a:cubicBezTo>
                      <a:pt x="3969" y="603360"/>
                      <a:pt x="3969" y="599444"/>
                      <a:pt x="7293" y="596599"/>
                    </a:cubicBezTo>
                    <a:cubicBezTo>
                      <a:pt x="7180" y="547944"/>
                      <a:pt x="7096" y="499290"/>
                      <a:pt x="6983" y="450663"/>
                    </a:cubicBezTo>
                    <a:cubicBezTo>
                      <a:pt x="6335" y="447705"/>
                      <a:pt x="6532" y="444719"/>
                      <a:pt x="6645" y="441761"/>
                    </a:cubicBezTo>
                    <a:cubicBezTo>
                      <a:pt x="8307" y="406319"/>
                      <a:pt x="6786" y="370737"/>
                      <a:pt x="3095" y="335690"/>
                    </a:cubicBezTo>
                    <a:cubicBezTo>
                      <a:pt x="-1497" y="291909"/>
                      <a:pt x="1179" y="248325"/>
                      <a:pt x="475" y="204657"/>
                    </a:cubicBezTo>
                    <a:cubicBezTo>
                      <a:pt x="-426" y="149269"/>
                      <a:pt x="222" y="93825"/>
                      <a:pt x="278" y="38409"/>
                    </a:cubicBezTo>
                    <a:cubicBezTo>
                      <a:pt x="278" y="23844"/>
                      <a:pt x="757" y="23646"/>
                      <a:pt x="14336" y="19054"/>
                    </a:cubicBezTo>
                    <a:cubicBezTo>
                      <a:pt x="33212" y="12687"/>
                      <a:pt x="52173" y="6658"/>
                      <a:pt x="71386" y="1390"/>
                    </a:cubicBezTo>
                    <a:cubicBezTo>
                      <a:pt x="76148" y="94"/>
                      <a:pt x="80599" y="-695"/>
                      <a:pt x="85360" y="855"/>
                    </a:cubicBezTo>
                    <a:cubicBezTo>
                      <a:pt x="91164" y="2770"/>
                      <a:pt x="97193" y="1784"/>
                      <a:pt x="103109" y="2010"/>
                    </a:cubicBezTo>
                    <a:cubicBezTo>
                      <a:pt x="107391" y="2094"/>
                      <a:pt x="111561" y="2094"/>
                      <a:pt x="114744" y="5503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xmlns="" id="{EDD8E19C-DD51-40B0-858B-D6499F93BF42}"/>
                  </a:ext>
                </a:extLst>
              </p:cNvPr>
              <p:cNvSpPr/>
              <p:nvPr/>
            </p:nvSpPr>
            <p:spPr>
              <a:xfrm>
                <a:off x="10498641" y="255332"/>
                <a:ext cx="363177" cy="2141674"/>
              </a:xfrm>
              <a:prstGeom prst="rect">
                <a:avLst/>
              </a:prstGeom>
              <a:solidFill>
                <a:srgbClr val="5A4958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xmlns="" id="{8504187B-B0E2-4814-8F3B-3EF66D54AE42}"/>
                </a:ext>
              </a:extLst>
            </p:cNvPr>
            <p:cNvGrpSpPr/>
            <p:nvPr/>
          </p:nvGrpSpPr>
          <p:grpSpPr>
            <a:xfrm>
              <a:off x="9083213" y="3377138"/>
              <a:ext cx="1514606" cy="2377731"/>
              <a:chOff x="9083213" y="3377138"/>
              <a:chExt cx="1514606" cy="2377731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xmlns="" id="{303B63AD-307E-45E0-AF0F-12D310B66734}"/>
                  </a:ext>
                </a:extLst>
              </p:cNvPr>
              <p:cNvSpPr/>
              <p:nvPr/>
            </p:nvSpPr>
            <p:spPr>
              <a:xfrm>
                <a:off x="9083213" y="3377138"/>
                <a:ext cx="1514606" cy="2377731"/>
              </a:xfrm>
              <a:custGeom>
                <a:avLst/>
                <a:gdLst>
                  <a:gd name="connsiteX0" fmla="*/ 331886 w 804534"/>
                  <a:gd name="connsiteY0" fmla="*/ 1191083 h 1263012"/>
                  <a:gd name="connsiteX1" fmla="*/ 288697 w 804534"/>
                  <a:gd name="connsiteY1" fmla="*/ 1069433 h 1263012"/>
                  <a:gd name="connsiteX2" fmla="*/ 280753 w 804534"/>
                  <a:gd name="connsiteY2" fmla="*/ 1054726 h 1263012"/>
                  <a:gd name="connsiteX3" fmla="*/ 227816 w 804534"/>
                  <a:gd name="connsiteY3" fmla="*/ 903973 h 1263012"/>
                  <a:gd name="connsiteX4" fmla="*/ 222660 w 804534"/>
                  <a:gd name="connsiteY4" fmla="*/ 881547 h 1263012"/>
                  <a:gd name="connsiteX5" fmla="*/ 179753 w 804534"/>
                  <a:gd name="connsiteY5" fmla="*/ 757925 h 1263012"/>
                  <a:gd name="connsiteX6" fmla="*/ 157665 w 804534"/>
                  <a:gd name="connsiteY6" fmla="*/ 695888 h 1263012"/>
                  <a:gd name="connsiteX7" fmla="*/ 151185 w 804534"/>
                  <a:gd name="connsiteY7" fmla="*/ 686647 h 1263012"/>
                  <a:gd name="connsiteX8" fmla="*/ 84331 w 804534"/>
                  <a:gd name="connsiteY8" fmla="*/ 496424 h 1263012"/>
                  <a:gd name="connsiteX9" fmla="*/ 82641 w 804534"/>
                  <a:gd name="connsiteY9" fmla="*/ 490423 h 1263012"/>
                  <a:gd name="connsiteX10" fmla="*/ 84979 w 804534"/>
                  <a:gd name="connsiteY10" fmla="*/ 479210 h 1263012"/>
                  <a:gd name="connsiteX11" fmla="*/ 78837 w 804534"/>
                  <a:gd name="connsiteY11" fmla="*/ 441064 h 1263012"/>
                  <a:gd name="connsiteX12" fmla="*/ 56102 w 804534"/>
                  <a:gd name="connsiteY12" fmla="*/ 415061 h 1263012"/>
                  <a:gd name="connsiteX13" fmla="*/ 2122 w 804534"/>
                  <a:gd name="connsiteY13" fmla="*/ 262504 h 1263012"/>
                  <a:gd name="connsiteX14" fmla="*/ 10236 w 804534"/>
                  <a:gd name="connsiteY14" fmla="*/ 243065 h 1263012"/>
                  <a:gd name="connsiteX15" fmla="*/ 151974 w 804534"/>
                  <a:gd name="connsiteY15" fmla="*/ 193114 h 1263012"/>
                  <a:gd name="connsiteX16" fmla="*/ 155439 w 804534"/>
                  <a:gd name="connsiteY16" fmla="*/ 192241 h 1263012"/>
                  <a:gd name="connsiteX17" fmla="*/ 206348 w 804534"/>
                  <a:gd name="connsiteY17" fmla="*/ 174830 h 1263012"/>
                  <a:gd name="connsiteX18" fmla="*/ 214180 w 804534"/>
                  <a:gd name="connsiteY18" fmla="*/ 170886 h 1263012"/>
                  <a:gd name="connsiteX19" fmla="*/ 254552 w 804534"/>
                  <a:gd name="connsiteY19" fmla="*/ 156433 h 1263012"/>
                  <a:gd name="connsiteX20" fmla="*/ 303432 w 804534"/>
                  <a:gd name="connsiteY20" fmla="*/ 139868 h 1263012"/>
                  <a:gd name="connsiteX21" fmla="*/ 520786 w 804534"/>
                  <a:gd name="connsiteY21" fmla="*/ 63688 h 1263012"/>
                  <a:gd name="connsiteX22" fmla="*/ 557326 w 804534"/>
                  <a:gd name="connsiteY22" fmla="*/ 50954 h 1263012"/>
                  <a:gd name="connsiteX23" fmla="*/ 676948 w 804534"/>
                  <a:gd name="connsiteY23" fmla="*/ 8610 h 1263012"/>
                  <a:gd name="connsiteX24" fmla="*/ 695430 w 804534"/>
                  <a:gd name="connsiteY24" fmla="*/ 1933 h 1263012"/>
                  <a:gd name="connsiteX25" fmla="*/ 713629 w 804534"/>
                  <a:gd name="connsiteY25" fmla="*/ 10498 h 1263012"/>
                  <a:gd name="connsiteX26" fmla="*/ 745183 w 804534"/>
                  <a:gd name="connsiteY26" fmla="*/ 99806 h 1263012"/>
                  <a:gd name="connsiteX27" fmla="*/ 789443 w 804534"/>
                  <a:gd name="connsiteY27" fmla="*/ 225372 h 1263012"/>
                  <a:gd name="connsiteX28" fmla="*/ 798176 w 804534"/>
                  <a:gd name="connsiteY28" fmla="*/ 273238 h 1263012"/>
                  <a:gd name="connsiteX29" fmla="*/ 800148 w 804534"/>
                  <a:gd name="connsiteY29" fmla="*/ 323921 h 1263012"/>
                  <a:gd name="connsiteX30" fmla="*/ 800543 w 804534"/>
                  <a:gd name="connsiteY30" fmla="*/ 458954 h 1263012"/>
                  <a:gd name="connsiteX31" fmla="*/ 799416 w 804534"/>
                  <a:gd name="connsiteY31" fmla="*/ 464138 h 1263012"/>
                  <a:gd name="connsiteX32" fmla="*/ 792682 w 804534"/>
                  <a:gd name="connsiteY32" fmla="*/ 464588 h 1263012"/>
                  <a:gd name="connsiteX33" fmla="*/ 788203 w 804534"/>
                  <a:gd name="connsiteY33" fmla="*/ 454897 h 1263012"/>
                  <a:gd name="connsiteX34" fmla="*/ 675906 w 804534"/>
                  <a:gd name="connsiteY34" fmla="*/ 155053 h 1263012"/>
                  <a:gd name="connsiteX35" fmla="*/ 659199 w 804534"/>
                  <a:gd name="connsiteY35" fmla="*/ 147390 h 1263012"/>
                  <a:gd name="connsiteX36" fmla="*/ 148058 w 804534"/>
                  <a:gd name="connsiteY36" fmla="*/ 338712 h 1263012"/>
                  <a:gd name="connsiteX37" fmla="*/ 125379 w 804534"/>
                  <a:gd name="connsiteY37" fmla="*/ 347023 h 1263012"/>
                  <a:gd name="connsiteX38" fmla="*/ 118674 w 804534"/>
                  <a:gd name="connsiteY38" fmla="*/ 361335 h 1263012"/>
                  <a:gd name="connsiteX39" fmla="*/ 156848 w 804534"/>
                  <a:gd name="connsiteY39" fmla="*/ 463574 h 1263012"/>
                  <a:gd name="connsiteX40" fmla="*/ 284866 w 804534"/>
                  <a:gd name="connsiteY40" fmla="*/ 805312 h 1263012"/>
                  <a:gd name="connsiteX41" fmla="*/ 388345 w 804534"/>
                  <a:gd name="connsiteY41" fmla="*/ 1081716 h 1263012"/>
                  <a:gd name="connsiteX42" fmla="*/ 406206 w 804534"/>
                  <a:gd name="connsiteY42" fmla="*/ 1089886 h 1263012"/>
                  <a:gd name="connsiteX43" fmla="*/ 669257 w 804534"/>
                  <a:gd name="connsiteY43" fmla="*/ 991225 h 1263012"/>
                  <a:gd name="connsiteX44" fmla="*/ 788344 w 804534"/>
                  <a:gd name="connsiteY44" fmla="*/ 946937 h 1263012"/>
                  <a:gd name="connsiteX45" fmla="*/ 802796 w 804534"/>
                  <a:gd name="connsiteY45" fmla="*/ 947867 h 1263012"/>
                  <a:gd name="connsiteX46" fmla="*/ 803839 w 804534"/>
                  <a:gd name="connsiteY46" fmla="*/ 990971 h 1263012"/>
                  <a:gd name="connsiteX47" fmla="*/ 801022 w 804534"/>
                  <a:gd name="connsiteY47" fmla="*/ 996296 h 1263012"/>
                  <a:gd name="connsiteX48" fmla="*/ 801529 w 804534"/>
                  <a:gd name="connsiteY48" fmla="*/ 1099493 h 1263012"/>
                  <a:gd name="connsiteX49" fmla="*/ 800655 w 804534"/>
                  <a:gd name="connsiteY49" fmla="*/ 1108987 h 1263012"/>
                  <a:gd name="connsiteX50" fmla="*/ 792344 w 804534"/>
                  <a:gd name="connsiteY50" fmla="*/ 1115326 h 1263012"/>
                  <a:gd name="connsiteX51" fmla="*/ 684386 w 804534"/>
                  <a:gd name="connsiteY51" fmla="*/ 1153501 h 1263012"/>
                  <a:gd name="connsiteX52" fmla="*/ 666834 w 804534"/>
                  <a:gd name="connsiteY52" fmla="*/ 1156628 h 1263012"/>
                  <a:gd name="connsiteX53" fmla="*/ 601952 w 804534"/>
                  <a:gd name="connsiteY53" fmla="*/ 1178912 h 1263012"/>
                  <a:gd name="connsiteX54" fmla="*/ 469962 w 804534"/>
                  <a:gd name="connsiteY54" fmla="*/ 1225370 h 1263012"/>
                  <a:gd name="connsiteX55" fmla="*/ 466046 w 804534"/>
                  <a:gd name="connsiteY55" fmla="*/ 1227455 h 1263012"/>
                  <a:gd name="connsiteX56" fmla="*/ 375273 w 804534"/>
                  <a:gd name="connsiteY56" fmla="*/ 1259064 h 1263012"/>
                  <a:gd name="connsiteX57" fmla="*/ 352960 w 804534"/>
                  <a:gd name="connsiteY57" fmla="*/ 1248725 h 1263012"/>
                  <a:gd name="connsiteX58" fmla="*/ 331886 w 804534"/>
                  <a:gd name="connsiteY58" fmla="*/ 1191083 h 1263012"/>
                  <a:gd name="connsiteX0" fmla="*/ 331886 w 804534"/>
                  <a:gd name="connsiteY0" fmla="*/ 1191083 h 1263012"/>
                  <a:gd name="connsiteX1" fmla="*/ 288697 w 804534"/>
                  <a:gd name="connsiteY1" fmla="*/ 1069433 h 1263012"/>
                  <a:gd name="connsiteX2" fmla="*/ 280753 w 804534"/>
                  <a:gd name="connsiteY2" fmla="*/ 1054726 h 1263012"/>
                  <a:gd name="connsiteX3" fmla="*/ 227816 w 804534"/>
                  <a:gd name="connsiteY3" fmla="*/ 903973 h 1263012"/>
                  <a:gd name="connsiteX4" fmla="*/ 222660 w 804534"/>
                  <a:gd name="connsiteY4" fmla="*/ 881547 h 1263012"/>
                  <a:gd name="connsiteX5" fmla="*/ 179753 w 804534"/>
                  <a:gd name="connsiteY5" fmla="*/ 757925 h 1263012"/>
                  <a:gd name="connsiteX6" fmla="*/ 157665 w 804534"/>
                  <a:gd name="connsiteY6" fmla="*/ 695888 h 1263012"/>
                  <a:gd name="connsiteX7" fmla="*/ 151185 w 804534"/>
                  <a:gd name="connsiteY7" fmla="*/ 686647 h 1263012"/>
                  <a:gd name="connsiteX8" fmla="*/ 84331 w 804534"/>
                  <a:gd name="connsiteY8" fmla="*/ 496424 h 1263012"/>
                  <a:gd name="connsiteX9" fmla="*/ 82641 w 804534"/>
                  <a:gd name="connsiteY9" fmla="*/ 490423 h 1263012"/>
                  <a:gd name="connsiteX10" fmla="*/ 84979 w 804534"/>
                  <a:gd name="connsiteY10" fmla="*/ 479210 h 1263012"/>
                  <a:gd name="connsiteX11" fmla="*/ 78837 w 804534"/>
                  <a:gd name="connsiteY11" fmla="*/ 441064 h 1263012"/>
                  <a:gd name="connsiteX12" fmla="*/ 56102 w 804534"/>
                  <a:gd name="connsiteY12" fmla="*/ 415061 h 1263012"/>
                  <a:gd name="connsiteX13" fmla="*/ 2122 w 804534"/>
                  <a:gd name="connsiteY13" fmla="*/ 262504 h 1263012"/>
                  <a:gd name="connsiteX14" fmla="*/ 10236 w 804534"/>
                  <a:gd name="connsiteY14" fmla="*/ 243065 h 1263012"/>
                  <a:gd name="connsiteX15" fmla="*/ 151974 w 804534"/>
                  <a:gd name="connsiteY15" fmla="*/ 193114 h 1263012"/>
                  <a:gd name="connsiteX16" fmla="*/ 155439 w 804534"/>
                  <a:gd name="connsiteY16" fmla="*/ 192241 h 1263012"/>
                  <a:gd name="connsiteX17" fmla="*/ 206348 w 804534"/>
                  <a:gd name="connsiteY17" fmla="*/ 174830 h 1263012"/>
                  <a:gd name="connsiteX18" fmla="*/ 254552 w 804534"/>
                  <a:gd name="connsiteY18" fmla="*/ 156433 h 1263012"/>
                  <a:gd name="connsiteX19" fmla="*/ 303432 w 804534"/>
                  <a:gd name="connsiteY19" fmla="*/ 139868 h 1263012"/>
                  <a:gd name="connsiteX20" fmla="*/ 520786 w 804534"/>
                  <a:gd name="connsiteY20" fmla="*/ 63688 h 1263012"/>
                  <a:gd name="connsiteX21" fmla="*/ 557326 w 804534"/>
                  <a:gd name="connsiteY21" fmla="*/ 50954 h 1263012"/>
                  <a:gd name="connsiteX22" fmla="*/ 676948 w 804534"/>
                  <a:gd name="connsiteY22" fmla="*/ 8610 h 1263012"/>
                  <a:gd name="connsiteX23" fmla="*/ 695430 w 804534"/>
                  <a:gd name="connsiteY23" fmla="*/ 1933 h 1263012"/>
                  <a:gd name="connsiteX24" fmla="*/ 713629 w 804534"/>
                  <a:gd name="connsiteY24" fmla="*/ 10498 h 1263012"/>
                  <a:gd name="connsiteX25" fmla="*/ 745183 w 804534"/>
                  <a:gd name="connsiteY25" fmla="*/ 99806 h 1263012"/>
                  <a:gd name="connsiteX26" fmla="*/ 789443 w 804534"/>
                  <a:gd name="connsiteY26" fmla="*/ 225372 h 1263012"/>
                  <a:gd name="connsiteX27" fmla="*/ 798176 w 804534"/>
                  <a:gd name="connsiteY27" fmla="*/ 273238 h 1263012"/>
                  <a:gd name="connsiteX28" fmla="*/ 800148 w 804534"/>
                  <a:gd name="connsiteY28" fmla="*/ 323921 h 1263012"/>
                  <a:gd name="connsiteX29" fmla="*/ 800543 w 804534"/>
                  <a:gd name="connsiteY29" fmla="*/ 458954 h 1263012"/>
                  <a:gd name="connsiteX30" fmla="*/ 799416 w 804534"/>
                  <a:gd name="connsiteY30" fmla="*/ 464138 h 1263012"/>
                  <a:gd name="connsiteX31" fmla="*/ 792682 w 804534"/>
                  <a:gd name="connsiteY31" fmla="*/ 464588 h 1263012"/>
                  <a:gd name="connsiteX32" fmla="*/ 788203 w 804534"/>
                  <a:gd name="connsiteY32" fmla="*/ 454897 h 1263012"/>
                  <a:gd name="connsiteX33" fmla="*/ 675906 w 804534"/>
                  <a:gd name="connsiteY33" fmla="*/ 155053 h 1263012"/>
                  <a:gd name="connsiteX34" fmla="*/ 659199 w 804534"/>
                  <a:gd name="connsiteY34" fmla="*/ 147390 h 1263012"/>
                  <a:gd name="connsiteX35" fmla="*/ 148058 w 804534"/>
                  <a:gd name="connsiteY35" fmla="*/ 338712 h 1263012"/>
                  <a:gd name="connsiteX36" fmla="*/ 125379 w 804534"/>
                  <a:gd name="connsiteY36" fmla="*/ 347023 h 1263012"/>
                  <a:gd name="connsiteX37" fmla="*/ 118674 w 804534"/>
                  <a:gd name="connsiteY37" fmla="*/ 361335 h 1263012"/>
                  <a:gd name="connsiteX38" fmla="*/ 156848 w 804534"/>
                  <a:gd name="connsiteY38" fmla="*/ 463574 h 1263012"/>
                  <a:gd name="connsiteX39" fmla="*/ 284866 w 804534"/>
                  <a:gd name="connsiteY39" fmla="*/ 805312 h 1263012"/>
                  <a:gd name="connsiteX40" fmla="*/ 388345 w 804534"/>
                  <a:gd name="connsiteY40" fmla="*/ 1081716 h 1263012"/>
                  <a:gd name="connsiteX41" fmla="*/ 406206 w 804534"/>
                  <a:gd name="connsiteY41" fmla="*/ 1089886 h 1263012"/>
                  <a:gd name="connsiteX42" fmla="*/ 669257 w 804534"/>
                  <a:gd name="connsiteY42" fmla="*/ 991225 h 1263012"/>
                  <a:gd name="connsiteX43" fmla="*/ 788344 w 804534"/>
                  <a:gd name="connsiteY43" fmla="*/ 946937 h 1263012"/>
                  <a:gd name="connsiteX44" fmla="*/ 802796 w 804534"/>
                  <a:gd name="connsiteY44" fmla="*/ 947867 h 1263012"/>
                  <a:gd name="connsiteX45" fmla="*/ 803839 w 804534"/>
                  <a:gd name="connsiteY45" fmla="*/ 990971 h 1263012"/>
                  <a:gd name="connsiteX46" fmla="*/ 801022 w 804534"/>
                  <a:gd name="connsiteY46" fmla="*/ 996296 h 1263012"/>
                  <a:gd name="connsiteX47" fmla="*/ 801529 w 804534"/>
                  <a:gd name="connsiteY47" fmla="*/ 1099493 h 1263012"/>
                  <a:gd name="connsiteX48" fmla="*/ 800655 w 804534"/>
                  <a:gd name="connsiteY48" fmla="*/ 1108987 h 1263012"/>
                  <a:gd name="connsiteX49" fmla="*/ 792344 w 804534"/>
                  <a:gd name="connsiteY49" fmla="*/ 1115326 h 1263012"/>
                  <a:gd name="connsiteX50" fmla="*/ 684386 w 804534"/>
                  <a:gd name="connsiteY50" fmla="*/ 1153501 h 1263012"/>
                  <a:gd name="connsiteX51" fmla="*/ 666834 w 804534"/>
                  <a:gd name="connsiteY51" fmla="*/ 1156628 h 1263012"/>
                  <a:gd name="connsiteX52" fmla="*/ 601952 w 804534"/>
                  <a:gd name="connsiteY52" fmla="*/ 1178912 h 1263012"/>
                  <a:gd name="connsiteX53" fmla="*/ 469962 w 804534"/>
                  <a:gd name="connsiteY53" fmla="*/ 1225370 h 1263012"/>
                  <a:gd name="connsiteX54" fmla="*/ 466046 w 804534"/>
                  <a:gd name="connsiteY54" fmla="*/ 1227455 h 1263012"/>
                  <a:gd name="connsiteX55" fmla="*/ 375273 w 804534"/>
                  <a:gd name="connsiteY55" fmla="*/ 1259064 h 1263012"/>
                  <a:gd name="connsiteX56" fmla="*/ 352960 w 804534"/>
                  <a:gd name="connsiteY56" fmla="*/ 1248725 h 1263012"/>
                  <a:gd name="connsiteX57" fmla="*/ 331886 w 804534"/>
                  <a:gd name="connsiteY57" fmla="*/ 1191083 h 1263012"/>
                  <a:gd name="connsiteX0" fmla="*/ 331886 w 804534"/>
                  <a:gd name="connsiteY0" fmla="*/ 1191083 h 1263012"/>
                  <a:gd name="connsiteX1" fmla="*/ 288697 w 804534"/>
                  <a:gd name="connsiteY1" fmla="*/ 1069433 h 1263012"/>
                  <a:gd name="connsiteX2" fmla="*/ 280753 w 804534"/>
                  <a:gd name="connsiteY2" fmla="*/ 1054726 h 1263012"/>
                  <a:gd name="connsiteX3" fmla="*/ 227816 w 804534"/>
                  <a:gd name="connsiteY3" fmla="*/ 903973 h 1263012"/>
                  <a:gd name="connsiteX4" fmla="*/ 222660 w 804534"/>
                  <a:gd name="connsiteY4" fmla="*/ 881547 h 1263012"/>
                  <a:gd name="connsiteX5" fmla="*/ 179753 w 804534"/>
                  <a:gd name="connsiteY5" fmla="*/ 757925 h 1263012"/>
                  <a:gd name="connsiteX6" fmla="*/ 157665 w 804534"/>
                  <a:gd name="connsiteY6" fmla="*/ 695888 h 1263012"/>
                  <a:gd name="connsiteX7" fmla="*/ 151185 w 804534"/>
                  <a:gd name="connsiteY7" fmla="*/ 686647 h 1263012"/>
                  <a:gd name="connsiteX8" fmla="*/ 84331 w 804534"/>
                  <a:gd name="connsiteY8" fmla="*/ 496424 h 1263012"/>
                  <a:gd name="connsiteX9" fmla="*/ 82641 w 804534"/>
                  <a:gd name="connsiteY9" fmla="*/ 490423 h 1263012"/>
                  <a:gd name="connsiteX10" fmla="*/ 84979 w 804534"/>
                  <a:gd name="connsiteY10" fmla="*/ 479210 h 1263012"/>
                  <a:gd name="connsiteX11" fmla="*/ 78837 w 804534"/>
                  <a:gd name="connsiteY11" fmla="*/ 441064 h 1263012"/>
                  <a:gd name="connsiteX12" fmla="*/ 56102 w 804534"/>
                  <a:gd name="connsiteY12" fmla="*/ 415061 h 1263012"/>
                  <a:gd name="connsiteX13" fmla="*/ 2122 w 804534"/>
                  <a:gd name="connsiteY13" fmla="*/ 262504 h 1263012"/>
                  <a:gd name="connsiteX14" fmla="*/ 10236 w 804534"/>
                  <a:gd name="connsiteY14" fmla="*/ 243065 h 1263012"/>
                  <a:gd name="connsiteX15" fmla="*/ 151974 w 804534"/>
                  <a:gd name="connsiteY15" fmla="*/ 193114 h 1263012"/>
                  <a:gd name="connsiteX16" fmla="*/ 155439 w 804534"/>
                  <a:gd name="connsiteY16" fmla="*/ 192241 h 1263012"/>
                  <a:gd name="connsiteX17" fmla="*/ 254552 w 804534"/>
                  <a:gd name="connsiteY17" fmla="*/ 156433 h 1263012"/>
                  <a:gd name="connsiteX18" fmla="*/ 303432 w 804534"/>
                  <a:gd name="connsiteY18" fmla="*/ 139868 h 1263012"/>
                  <a:gd name="connsiteX19" fmla="*/ 520786 w 804534"/>
                  <a:gd name="connsiteY19" fmla="*/ 63688 h 1263012"/>
                  <a:gd name="connsiteX20" fmla="*/ 557326 w 804534"/>
                  <a:gd name="connsiteY20" fmla="*/ 50954 h 1263012"/>
                  <a:gd name="connsiteX21" fmla="*/ 676948 w 804534"/>
                  <a:gd name="connsiteY21" fmla="*/ 8610 h 1263012"/>
                  <a:gd name="connsiteX22" fmla="*/ 695430 w 804534"/>
                  <a:gd name="connsiteY22" fmla="*/ 1933 h 1263012"/>
                  <a:gd name="connsiteX23" fmla="*/ 713629 w 804534"/>
                  <a:gd name="connsiteY23" fmla="*/ 10498 h 1263012"/>
                  <a:gd name="connsiteX24" fmla="*/ 745183 w 804534"/>
                  <a:gd name="connsiteY24" fmla="*/ 99806 h 1263012"/>
                  <a:gd name="connsiteX25" fmla="*/ 789443 w 804534"/>
                  <a:gd name="connsiteY25" fmla="*/ 225372 h 1263012"/>
                  <a:gd name="connsiteX26" fmla="*/ 798176 w 804534"/>
                  <a:gd name="connsiteY26" fmla="*/ 273238 h 1263012"/>
                  <a:gd name="connsiteX27" fmla="*/ 800148 w 804534"/>
                  <a:gd name="connsiteY27" fmla="*/ 323921 h 1263012"/>
                  <a:gd name="connsiteX28" fmla="*/ 800543 w 804534"/>
                  <a:gd name="connsiteY28" fmla="*/ 458954 h 1263012"/>
                  <a:gd name="connsiteX29" fmla="*/ 799416 w 804534"/>
                  <a:gd name="connsiteY29" fmla="*/ 464138 h 1263012"/>
                  <a:gd name="connsiteX30" fmla="*/ 792682 w 804534"/>
                  <a:gd name="connsiteY30" fmla="*/ 464588 h 1263012"/>
                  <a:gd name="connsiteX31" fmla="*/ 788203 w 804534"/>
                  <a:gd name="connsiteY31" fmla="*/ 454897 h 1263012"/>
                  <a:gd name="connsiteX32" fmla="*/ 675906 w 804534"/>
                  <a:gd name="connsiteY32" fmla="*/ 155053 h 1263012"/>
                  <a:gd name="connsiteX33" fmla="*/ 659199 w 804534"/>
                  <a:gd name="connsiteY33" fmla="*/ 147390 h 1263012"/>
                  <a:gd name="connsiteX34" fmla="*/ 148058 w 804534"/>
                  <a:gd name="connsiteY34" fmla="*/ 338712 h 1263012"/>
                  <a:gd name="connsiteX35" fmla="*/ 125379 w 804534"/>
                  <a:gd name="connsiteY35" fmla="*/ 347023 h 1263012"/>
                  <a:gd name="connsiteX36" fmla="*/ 118674 w 804534"/>
                  <a:gd name="connsiteY36" fmla="*/ 361335 h 1263012"/>
                  <a:gd name="connsiteX37" fmla="*/ 156848 w 804534"/>
                  <a:gd name="connsiteY37" fmla="*/ 463574 h 1263012"/>
                  <a:gd name="connsiteX38" fmla="*/ 284866 w 804534"/>
                  <a:gd name="connsiteY38" fmla="*/ 805312 h 1263012"/>
                  <a:gd name="connsiteX39" fmla="*/ 388345 w 804534"/>
                  <a:gd name="connsiteY39" fmla="*/ 1081716 h 1263012"/>
                  <a:gd name="connsiteX40" fmla="*/ 406206 w 804534"/>
                  <a:gd name="connsiteY40" fmla="*/ 1089886 h 1263012"/>
                  <a:gd name="connsiteX41" fmla="*/ 669257 w 804534"/>
                  <a:gd name="connsiteY41" fmla="*/ 991225 h 1263012"/>
                  <a:gd name="connsiteX42" fmla="*/ 788344 w 804534"/>
                  <a:gd name="connsiteY42" fmla="*/ 946937 h 1263012"/>
                  <a:gd name="connsiteX43" fmla="*/ 802796 w 804534"/>
                  <a:gd name="connsiteY43" fmla="*/ 947867 h 1263012"/>
                  <a:gd name="connsiteX44" fmla="*/ 803839 w 804534"/>
                  <a:gd name="connsiteY44" fmla="*/ 990971 h 1263012"/>
                  <a:gd name="connsiteX45" fmla="*/ 801022 w 804534"/>
                  <a:gd name="connsiteY45" fmla="*/ 996296 h 1263012"/>
                  <a:gd name="connsiteX46" fmla="*/ 801529 w 804534"/>
                  <a:gd name="connsiteY46" fmla="*/ 1099493 h 1263012"/>
                  <a:gd name="connsiteX47" fmla="*/ 800655 w 804534"/>
                  <a:gd name="connsiteY47" fmla="*/ 1108987 h 1263012"/>
                  <a:gd name="connsiteX48" fmla="*/ 792344 w 804534"/>
                  <a:gd name="connsiteY48" fmla="*/ 1115326 h 1263012"/>
                  <a:gd name="connsiteX49" fmla="*/ 684386 w 804534"/>
                  <a:gd name="connsiteY49" fmla="*/ 1153501 h 1263012"/>
                  <a:gd name="connsiteX50" fmla="*/ 666834 w 804534"/>
                  <a:gd name="connsiteY50" fmla="*/ 1156628 h 1263012"/>
                  <a:gd name="connsiteX51" fmla="*/ 601952 w 804534"/>
                  <a:gd name="connsiteY51" fmla="*/ 1178912 h 1263012"/>
                  <a:gd name="connsiteX52" fmla="*/ 469962 w 804534"/>
                  <a:gd name="connsiteY52" fmla="*/ 1225370 h 1263012"/>
                  <a:gd name="connsiteX53" fmla="*/ 466046 w 804534"/>
                  <a:gd name="connsiteY53" fmla="*/ 1227455 h 1263012"/>
                  <a:gd name="connsiteX54" fmla="*/ 375273 w 804534"/>
                  <a:gd name="connsiteY54" fmla="*/ 1259064 h 1263012"/>
                  <a:gd name="connsiteX55" fmla="*/ 352960 w 804534"/>
                  <a:gd name="connsiteY55" fmla="*/ 1248725 h 1263012"/>
                  <a:gd name="connsiteX56" fmla="*/ 331886 w 804534"/>
                  <a:gd name="connsiteY56" fmla="*/ 1191083 h 1263012"/>
                  <a:gd name="connsiteX0" fmla="*/ 331886 w 804534"/>
                  <a:gd name="connsiteY0" fmla="*/ 1191083 h 1263012"/>
                  <a:gd name="connsiteX1" fmla="*/ 288697 w 804534"/>
                  <a:gd name="connsiteY1" fmla="*/ 1069433 h 1263012"/>
                  <a:gd name="connsiteX2" fmla="*/ 280753 w 804534"/>
                  <a:gd name="connsiteY2" fmla="*/ 1054726 h 1263012"/>
                  <a:gd name="connsiteX3" fmla="*/ 227816 w 804534"/>
                  <a:gd name="connsiteY3" fmla="*/ 903973 h 1263012"/>
                  <a:gd name="connsiteX4" fmla="*/ 222660 w 804534"/>
                  <a:gd name="connsiteY4" fmla="*/ 881547 h 1263012"/>
                  <a:gd name="connsiteX5" fmla="*/ 179753 w 804534"/>
                  <a:gd name="connsiteY5" fmla="*/ 757925 h 1263012"/>
                  <a:gd name="connsiteX6" fmla="*/ 157665 w 804534"/>
                  <a:gd name="connsiteY6" fmla="*/ 695888 h 1263012"/>
                  <a:gd name="connsiteX7" fmla="*/ 151185 w 804534"/>
                  <a:gd name="connsiteY7" fmla="*/ 686647 h 1263012"/>
                  <a:gd name="connsiteX8" fmla="*/ 84331 w 804534"/>
                  <a:gd name="connsiteY8" fmla="*/ 496424 h 1263012"/>
                  <a:gd name="connsiteX9" fmla="*/ 82641 w 804534"/>
                  <a:gd name="connsiteY9" fmla="*/ 490423 h 1263012"/>
                  <a:gd name="connsiteX10" fmla="*/ 84979 w 804534"/>
                  <a:gd name="connsiteY10" fmla="*/ 479210 h 1263012"/>
                  <a:gd name="connsiteX11" fmla="*/ 78837 w 804534"/>
                  <a:gd name="connsiteY11" fmla="*/ 441064 h 1263012"/>
                  <a:gd name="connsiteX12" fmla="*/ 56102 w 804534"/>
                  <a:gd name="connsiteY12" fmla="*/ 415061 h 1263012"/>
                  <a:gd name="connsiteX13" fmla="*/ 2122 w 804534"/>
                  <a:gd name="connsiteY13" fmla="*/ 262504 h 1263012"/>
                  <a:gd name="connsiteX14" fmla="*/ 10236 w 804534"/>
                  <a:gd name="connsiteY14" fmla="*/ 243065 h 1263012"/>
                  <a:gd name="connsiteX15" fmla="*/ 151974 w 804534"/>
                  <a:gd name="connsiteY15" fmla="*/ 193114 h 1263012"/>
                  <a:gd name="connsiteX16" fmla="*/ 254552 w 804534"/>
                  <a:gd name="connsiteY16" fmla="*/ 156433 h 1263012"/>
                  <a:gd name="connsiteX17" fmla="*/ 303432 w 804534"/>
                  <a:gd name="connsiteY17" fmla="*/ 139868 h 1263012"/>
                  <a:gd name="connsiteX18" fmla="*/ 520786 w 804534"/>
                  <a:gd name="connsiteY18" fmla="*/ 63688 h 1263012"/>
                  <a:gd name="connsiteX19" fmla="*/ 557326 w 804534"/>
                  <a:gd name="connsiteY19" fmla="*/ 50954 h 1263012"/>
                  <a:gd name="connsiteX20" fmla="*/ 676948 w 804534"/>
                  <a:gd name="connsiteY20" fmla="*/ 8610 h 1263012"/>
                  <a:gd name="connsiteX21" fmla="*/ 695430 w 804534"/>
                  <a:gd name="connsiteY21" fmla="*/ 1933 h 1263012"/>
                  <a:gd name="connsiteX22" fmla="*/ 713629 w 804534"/>
                  <a:gd name="connsiteY22" fmla="*/ 10498 h 1263012"/>
                  <a:gd name="connsiteX23" fmla="*/ 745183 w 804534"/>
                  <a:gd name="connsiteY23" fmla="*/ 99806 h 1263012"/>
                  <a:gd name="connsiteX24" fmla="*/ 789443 w 804534"/>
                  <a:gd name="connsiteY24" fmla="*/ 225372 h 1263012"/>
                  <a:gd name="connsiteX25" fmla="*/ 798176 w 804534"/>
                  <a:gd name="connsiteY25" fmla="*/ 273238 h 1263012"/>
                  <a:gd name="connsiteX26" fmla="*/ 800148 w 804534"/>
                  <a:gd name="connsiteY26" fmla="*/ 323921 h 1263012"/>
                  <a:gd name="connsiteX27" fmla="*/ 800543 w 804534"/>
                  <a:gd name="connsiteY27" fmla="*/ 458954 h 1263012"/>
                  <a:gd name="connsiteX28" fmla="*/ 799416 w 804534"/>
                  <a:gd name="connsiteY28" fmla="*/ 464138 h 1263012"/>
                  <a:gd name="connsiteX29" fmla="*/ 792682 w 804534"/>
                  <a:gd name="connsiteY29" fmla="*/ 464588 h 1263012"/>
                  <a:gd name="connsiteX30" fmla="*/ 788203 w 804534"/>
                  <a:gd name="connsiteY30" fmla="*/ 454897 h 1263012"/>
                  <a:gd name="connsiteX31" fmla="*/ 675906 w 804534"/>
                  <a:gd name="connsiteY31" fmla="*/ 155053 h 1263012"/>
                  <a:gd name="connsiteX32" fmla="*/ 659199 w 804534"/>
                  <a:gd name="connsiteY32" fmla="*/ 147390 h 1263012"/>
                  <a:gd name="connsiteX33" fmla="*/ 148058 w 804534"/>
                  <a:gd name="connsiteY33" fmla="*/ 338712 h 1263012"/>
                  <a:gd name="connsiteX34" fmla="*/ 125379 w 804534"/>
                  <a:gd name="connsiteY34" fmla="*/ 347023 h 1263012"/>
                  <a:gd name="connsiteX35" fmla="*/ 118674 w 804534"/>
                  <a:gd name="connsiteY35" fmla="*/ 361335 h 1263012"/>
                  <a:gd name="connsiteX36" fmla="*/ 156848 w 804534"/>
                  <a:gd name="connsiteY36" fmla="*/ 463574 h 1263012"/>
                  <a:gd name="connsiteX37" fmla="*/ 284866 w 804534"/>
                  <a:gd name="connsiteY37" fmla="*/ 805312 h 1263012"/>
                  <a:gd name="connsiteX38" fmla="*/ 388345 w 804534"/>
                  <a:gd name="connsiteY38" fmla="*/ 1081716 h 1263012"/>
                  <a:gd name="connsiteX39" fmla="*/ 406206 w 804534"/>
                  <a:gd name="connsiteY39" fmla="*/ 1089886 h 1263012"/>
                  <a:gd name="connsiteX40" fmla="*/ 669257 w 804534"/>
                  <a:gd name="connsiteY40" fmla="*/ 991225 h 1263012"/>
                  <a:gd name="connsiteX41" fmla="*/ 788344 w 804534"/>
                  <a:gd name="connsiteY41" fmla="*/ 946937 h 1263012"/>
                  <a:gd name="connsiteX42" fmla="*/ 802796 w 804534"/>
                  <a:gd name="connsiteY42" fmla="*/ 947867 h 1263012"/>
                  <a:gd name="connsiteX43" fmla="*/ 803839 w 804534"/>
                  <a:gd name="connsiteY43" fmla="*/ 990971 h 1263012"/>
                  <a:gd name="connsiteX44" fmla="*/ 801022 w 804534"/>
                  <a:gd name="connsiteY44" fmla="*/ 996296 h 1263012"/>
                  <a:gd name="connsiteX45" fmla="*/ 801529 w 804534"/>
                  <a:gd name="connsiteY45" fmla="*/ 1099493 h 1263012"/>
                  <a:gd name="connsiteX46" fmla="*/ 800655 w 804534"/>
                  <a:gd name="connsiteY46" fmla="*/ 1108987 h 1263012"/>
                  <a:gd name="connsiteX47" fmla="*/ 792344 w 804534"/>
                  <a:gd name="connsiteY47" fmla="*/ 1115326 h 1263012"/>
                  <a:gd name="connsiteX48" fmla="*/ 684386 w 804534"/>
                  <a:gd name="connsiteY48" fmla="*/ 1153501 h 1263012"/>
                  <a:gd name="connsiteX49" fmla="*/ 666834 w 804534"/>
                  <a:gd name="connsiteY49" fmla="*/ 1156628 h 1263012"/>
                  <a:gd name="connsiteX50" fmla="*/ 601952 w 804534"/>
                  <a:gd name="connsiteY50" fmla="*/ 1178912 h 1263012"/>
                  <a:gd name="connsiteX51" fmla="*/ 469962 w 804534"/>
                  <a:gd name="connsiteY51" fmla="*/ 1225370 h 1263012"/>
                  <a:gd name="connsiteX52" fmla="*/ 466046 w 804534"/>
                  <a:gd name="connsiteY52" fmla="*/ 1227455 h 1263012"/>
                  <a:gd name="connsiteX53" fmla="*/ 375273 w 804534"/>
                  <a:gd name="connsiteY53" fmla="*/ 1259064 h 1263012"/>
                  <a:gd name="connsiteX54" fmla="*/ 352960 w 804534"/>
                  <a:gd name="connsiteY54" fmla="*/ 1248725 h 1263012"/>
                  <a:gd name="connsiteX55" fmla="*/ 331886 w 804534"/>
                  <a:gd name="connsiteY55" fmla="*/ 1191083 h 1263012"/>
                  <a:gd name="connsiteX0" fmla="*/ 331886 w 804534"/>
                  <a:gd name="connsiteY0" fmla="*/ 1191083 h 1263012"/>
                  <a:gd name="connsiteX1" fmla="*/ 288697 w 804534"/>
                  <a:gd name="connsiteY1" fmla="*/ 1069433 h 1263012"/>
                  <a:gd name="connsiteX2" fmla="*/ 280753 w 804534"/>
                  <a:gd name="connsiteY2" fmla="*/ 1054726 h 1263012"/>
                  <a:gd name="connsiteX3" fmla="*/ 227816 w 804534"/>
                  <a:gd name="connsiteY3" fmla="*/ 903973 h 1263012"/>
                  <a:gd name="connsiteX4" fmla="*/ 222660 w 804534"/>
                  <a:gd name="connsiteY4" fmla="*/ 881547 h 1263012"/>
                  <a:gd name="connsiteX5" fmla="*/ 179753 w 804534"/>
                  <a:gd name="connsiteY5" fmla="*/ 757925 h 1263012"/>
                  <a:gd name="connsiteX6" fmla="*/ 157665 w 804534"/>
                  <a:gd name="connsiteY6" fmla="*/ 695888 h 1263012"/>
                  <a:gd name="connsiteX7" fmla="*/ 151185 w 804534"/>
                  <a:gd name="connsiteY7" fmla="*/ 686647 h 1263012"/>
                  <a:gd name="connsiteX8" fmla="*/ 84331 w 804534"/>
                  <a:gd name="connsiteY8" fmla="*/ 496424 h 1263012"/>
                  <a:gd name="connsiteX9" fmla="*/ 82641 w 804534"/>
                  <a:gd name="connsiteY9" fmla="*/ 490423 h 1263012"/>
                  <a:gd name="connsiteX10" fmla="*/ 84979 w 804534"/>
                  <a:gd name="connsiteY10" fmla="*/ 479210 h 1263012"/>
                  <a:gd name="connsiteX11" fmla="*/ 78837 w 804534"/>
                  <a:gd name="connsiteY11" fmla="*/ 441064 h 1263012"/>
                  <a:gd name="connsiteX12" fmla="*/ 56102 w 804534"/>
                  <a:gd name="connsiteY12" fmla="*/ 415061 h 1263012"/>
                  <a:gd name="connsiteX13" fmla="*/ 2122 w 804534"/>
                  <a:gd name="connsiteY13" fmla="*/ 262504 h 1263012"/>
                  <a:gd name="connsiteX14" fmla="*/ 10236 w 804534"/>
                  <a:gd name="connsiteY14" fmla="*/ 243065 h 1263012"/>
                  <a:gd name="connsiteX15" fmla="*/ 254552 w 804534"/>
                  <a:gd name="connsiteY15" fmla="*/ 156433 h 1263012"/>
                  <a:gd name="connsiteX16" fmla="*/ 303432 w 804534"/>
                  <a:gd name="connsiteY16" fmla="*/ 139868 h 1263012"/>
                  <a:gd name="connsiteX17" fmla="*/ 520786 w 804534"/>
                  <a:gd name="connsiteY17" fmla="*/ 63688 h 1263012"/>
                  <a:gd name="connsiteX18" fmla="*/ 557326 w 804534"/>
                  <a:gd name="connsiteY18" fmla="*/ 50954 h 1263012"/>
                  <a:gd name="connsiteX19" fmla="*/ 676948 w 804534"/>
                  <a:gd name="connsiteY19" fmla="*/ 8610 h 1263012"/>
                  <a:gd name="connsiteX20" fmla="*/ 695430 w 804534"/>
                  <a:gd name="connsiteY20" fmla="*/ 1933 h 1263012"/>
                  <a:gd name="connsiteX21" fmla="*/ 713629 w 804534"/>
                  <a:gd name="connsiteY21" fmla="*/ 10498 h 1263012"/>
                  <a:gd name="connsiteX22" fmla="*/ 745183 w 804534"/>
                  <a:gd name="connsiteY22" fmla="*/ 99806 h 1263012"/>
                  <a:gd name="connsiteX23" fmla="*/ 789443 w 804534"/>
                  <a:gd name="connsiteY23" fmla="*/ 225372 h 1263012"/>
                  <a:gd name="connsiteX24" fmla="*/ 798176 w 804534"/>
                  <a:gd name="connsiteY24" fmla="*/ 273238 h 1263012"/>
                  <a:gd name="connsiteX25" fmla="*/ 800148 w 804534"/>
                  <a:gd name="connsiteY25" fmla="*/ 323921 h 1263012"/>
                  <a:gd name="connsiteX26" fmla="*/ 800543 w 804534"/>
                  <a:gd name="connsiteY26" fmla="*/ 458954 h 1263012"/>
                  <a:gd name="connsiteX27" fmla="*/ 799416 w 804534"/>
                  <a:gd name="connsiteY27" fmla="*/ 464138 h 1263012"/>
                  <a:gd name="connsiteX28" fmla="*/ 792682 w 804534"/>
                  <a:gd name="connsiteY28" fmla="*/ 464588 h 1263012"/>
                  <a:gd name="connsiteX29" fmla="*/ 788203 w 804534"/>
                  <a:gd name="connsiteY29" fmla="*/ 454897 h 1263012"/>
                  <a:gd name="connsiteX30" fmla="*/ 675906 w 804534"/>
                  <a:gd name="connsiteY30" fmla="*/ 155053 h 1263012"/>
                  <a:gd name="connsiteX31" fmla="*/ 659199 w 804534"/>
                  <a:gd name="connsiteY31" fmla="*/ 147390 h 1263012"/>
                  <a:gd name="connsiteX32" fmla="*/ 148058 w 804534"/>
                  <a:gd name="connsiteY32" fmla="*/ 338712 h 1263012"/>
                  <a:gd name="connsiteX33" fmla="*/ 125379 w 804534"/>
                  <a:gd name="connsiteY33" fmla="*/ 347023 h 1263012"/>
                  <a:gd name="connsiteX34" fmla="*/ 118674 w 804534"/>
                  <a:gd name="connsiteY34" fmla="*/ 361335 h 1263012"/>
                  <a:gd name="connsiteX35" fmla="*/ 156848 w 804534"/>
                  <a:gd name="connsiteY35" fmla="*/ 463574 h 1263012"/>
                  <a:gd name="connsiteX36" fmla="*/ 284866 w 804534"/>
                  <a:gd name="connsiteY36" fmla="*/ 805312 h 1263012"/>
                  <a:gd name="connsiteX37" fmla="*/ 388345 w 804534"/>
                  <a:gd name="connsiteY37" fmla="*/ 1081716 h 1263012"/>
                  <a:gd name="connsiteX38" fmla="*/ 406206 w 804534"/>
                  <a:gd name="connsiteY38" fmla="*/ 1089886 h 1263012"/>
                  <a:gd name="connsiteX39" fmla="*/ 669257 w 804534"/>
                  <a:gd name="connsiteY39" fmla="*/ 991225 h 1263012"/>
                  <a:gd name="connsiteX40" fmla="*/ 788344 w 804534"/>
                  <a:gd name="connsiteY40" fmla="*/ 946937 h 1263012"/>
                  <a:gd name="connsiteX41" fmla="*/ 802796 w 804534"/>
                  <a:gd name="connsiteY41" fmla="*/ 947867 h 1263012"/>
                  <a:gd name="connsiteX42" fmla="*/ 803839 w 804534"/>
                  <a:gd name="connsiteY42" fmla="*/ 990971 h 1263012"/>
                  <a:gd name="connsiteX43" fmla="*/ 801022 w 804534"/>
                  <a:gd name="connsiteY43" fmla="*/ 996296 h 1263012"/>
                  <a:gd name="connsiteX44" fmla="*/ 801529 w 804534"/>
                  <a:gd name="connsiteY44" fmla="*/ 1099493 h 1263012"/>
                  <a:gd name="connsiteX45" fmla="*/ 800655 w 804534"/>
                  <a:gd name="connsiteY45" fmla="*/ 1108987 h 1263012"/>
                  <a:gd name="connsiteX46" fmla="*/ 792344 w 804534"/>
                  <a:gd name="connsiteY46" fmla="*/ 1115326 h 1263012"/>
                  <a:gd name="connsiteX47" fmla="*/ 684386 w 804534"/>
                  <a:gd name="connsiteY47" fmla="*/ 1153501 h 1263012"/>
                  <a:gd name="connsiteX48" fmla="*/ 666834 w 804534"/>
                  <a:gd name="connsiteY48" fmla="*/ 1156628 h 1263012"/>
                  <a:gd name="connsiteX49" fmla="*/ 601952 w 804534"/>
                  <a:gd name="connsiteY49" fmla="*/ 1178912 h 1263012"/>
                  <a:gd name="connsiteX50" fmla="*/ 469962 w 804534"/>
                  <a:gd name="connsiteY50" fmla="*/ 1225370 h 1263012"/>
                  <a:gd name="connsiteX51" fmla="*/ 466046 w 804534"/>
                  <a:gd name="connsiteY51" fmla="*/ 1227455 h 1263012"/>
                  <a:gd name="connsiteX52" fmla="*/ 375273 w 804534"/>
                  <a:gd name="connsiteY52" fmla="*/ 1259064 h 1263012"/>
                  <a:gd name="connsiteX53" fmla="*/ 352960 w 804534"/>
                  <a:gd name="connsiteY53" fmla="*/ 1248725 h 1263012"/>
                  <a:gd name="connsiteX54" fmla="*/ 331886 w 804534"/>
                  <a:gd name="connsiteY54" fmla="*/ 1191083 h 1263012"/>
                  <a:gd name="connsiteX0" fmla="*/ 331886 w 804534"/>
                  <a:gd name="connsiteY0" fmla="*/ 1191083 h 1263012"/>
                  <a:gd name="connsiteX1" fmla="*/ 288697 w 804534"/>
                  <a:gd name="connsiteY1" fmla="*/ 1069433 h 1263012"/>
                  <a:gd name="connsiteX2" fmla="*/ 280753 w 804534"/>
                  <a:gd name="connsiteY2" fmla="*/ 1054726 h 1263012"/>
                  <a:gd name="connsiteX3" fmla="*/ 227816 w 804534"/>
                  <a:gd name="connsiteY3" fmla="*/ 903973 h 1263012"/>
                  <a:gd name="connsiteX4" fmla="*/ 222660 w 804534"/>
                  <a:gd name="connsiteY4" fmla="*/ 881547 h 1263012"/>
                  <a:gd name="connsiteX5" fmla="*/ 179753 w 804534"/>
                  <a:gd name="connsiteY5" fmla="*/ 757925 h 1263012"/>
                  <a:gd name="connsiteX6" fmla="*/ 157665 w 804534"/>
                  <a:gd name="connsiteY6" fmla="*/ 695888 h 1263012"/>
                  <a:gd name="connsiteX7" fmla="*/ 151185 w 804534"/>
                  <a:gd name="connsiteY7" fmla="*/ 686647 h 1263012"/>
                  <a:gd name="connsiteX8" fmla="*/ 84331 w 804534"/>
                  <a:gd name="connsiteY8" fmla="*/ 496424 h 1263012"/>
                  <a:gd name="connsiteX9" fmla="*/ 82641 w 804534"/>
                  <a:gd name="connsiteY9" fmla="*/ 490423 h 1263012"/>
                  <a:gd name="connsiteX10" fmla="*/ 84979 w 804534"/>
                  <a:gd name="connsiteY10" fmla="*/ 479210 h 1263012"/>
                  <a:gd name="connsiteX11" fmla="*/ 56102 w 804534"/>
                  <a:gd name="connsiteY11" fmla="*/ 415061 h 1263012"/>
                  <a:gd name="connsiteX12" fmla="*/ 2122 w 804534"/>
                  <a:gd name="connsiteY12" fmla="*/ 262504 h 1263012"/>
                  <a:gd name="connsiteX13" fmla="*/ 10236 w 804534"/>
                  <a:gd name="connsiteY13" fmla="*/ 243065 h 1263012"/>
                  <a:gd name="connsiteX14" fmla="*/ 254552 w 804534"/>
                  <a:gd name="connsiteY14" fmla="*/ 156433 h 1263012"/>
                  <a:gd name="connsiteX15" fmla="*/ 303432 w 804534"/>
                  <a:gd name="connsiteY15" fmla="*/ 139868 h 1263012"/>
                  <a:gd name="connsiteX16" fmla="*/ 520786 w 804534"/>
                  <a:gd name="connsiteY16" fmla="*/ 63688 h 1263012"/>
                  <a:gd name="connsiteX17" fmla="*/ 557326 w 804534"/>
                  <a:gd name="connsiteY17" fmla="*/ 50954 h 1263012"/>
                  <a:gd name="connsiteX18" fmla="*/ 676948 w 804534"/>
                  <a:gd name="connsiteY18" fmla="*/ 8610 h 1263012"/>
                  <a:gd name="connsiteX19" fmla="*/ 695430 w 804534"/>
                  <a:gd name="connsiteY19" fmla="*/ 1933 h 1263012"/>
                  <a:gd name="connsiteX20" fmla="*/ 713629 w 804534"/>
                  <a:gd name="connsiteY20" fmla="*/ 10498 h 1263012"/>
                  <a:gd name="connsiteX21" fmla="*/ 745183 w 804534"/>
                  <a:gd name="connsiteY21" fmla="*/ 99806 h 1263012"/>
                  <a:gd name="connsiteX22" fmla="*/ 789443 w 804534"/>
                  <a:gd name="connsiteY22" fmla="*/ 225372 h 1263012"/>
                  <a:gd name="connsiteX23" fmla="*/ 798176 w 804534"/>
                  <a:gd name="connsiteY23" fmla="*/ 273238 h 1263012"/>
                  <a:gd name="connsiteX24" fmla="*/ 800148 w 804534"/>
                  <a:gd name="connsiteY24" fmla="*/ 323921 h 1263012"/>
                  <a:gd name="connsiteX25" fmla="*/ 800543 w 804534"/>
                  <a:gd name="connsiteY25" fmla="*/ 458954 h 1263012"/>
                  <a:gd name="connsiteX26" fmla="*/ 799416 w 804534"/>
                  <a:gd name="connsiteY26" fmla="*/ 464138 h 1263012"/>
                  <a:gd name="connsiteX27" fmla="*/ 792682 w 804534"/>
                  <a:gd name="connsiteY27" fmla="*/ 464588 h 1263012"/>
                  <a:gd name="connsiteX28" fmla="*/ 788203 w 804534"/>
                  <a:gd name="connsiteY28" fmla="*/ 454897 h 1263012"/>
                  <a:gd name="connsiteX29" fmla="*/ 675906 w 804534"/>
                  <a:gd name="connsiteY29" fmla="*/ 155053 h 1263012"/>
                  <a:gd name="connsiteX30" fmla="*/ 659199 w 804534"/>
                  <a:gd name="connsiteY30" fmla="*/ 147390 h 1263012"/>
                  <a:gd name="connsiteX31" fmla="*/ 148058 w 804534"/>
                  <a:gd name="connsiteY31" fmla="*/ 338712 h 1263012"/>
                  <a:gd name="connsiteX32" fmla="*/ 125379 w 804534"/>
                  <a:gd name="connsiteY32" fmla="*/ 347023 h 1263012"/>
                  <a:gd name="connsiteX33" fmla="*/ 118674 w 804534"/>
                  <a:gd name="connsiteY33" fmla="*/ 361335 h 1263012"/>
                  <a:gd name="connsiteX34" fmla="*/ 156848 w 804534"/>
                  <a:gd name="connsiteY34" fmla="*/ 463574 h 1263012"/>
                  <a:gd name="connsiteX35" fmla="*/ 284866 w 804534"/>
                  <a:gd name="connsiteY35" fmla="*/ 805312 h 1263012"/>
                  <a:gd name="connsiteX36" fmla="*/ 388345 w 804534"/>
                  <a:gd name="connsiteY36" fmla="*/ 1081716 h 1263012"/>
                  <a:gd name="connsiteX37" fmla="*/ 406206 w 804534"/>
                  <a:gd name="connsiteY37" fmla="*/ 1089886 h 1263012"/>
                  <a:gd name="connsiteX38" fmla="*/ 669257 w 804534"/>
                  <a:gd name="connsiteY38" fmla="*/ 991225 h 1263012"/>
                  <a:gd name="connsiteX39" fmla="*/ 788344 w 804534"/>
                  <a:gd name="connsiteY39" fmla="*/ 946937 h 1263012"/>
                  <a:gd name="connsiteX40" fmla="*/ 802796 w 804534"/>
                  <a:gd name="connsiteY40" fmla="*/ 947867 h 1263012"/>
                  <a:gd name="connsiteX41" fmla="*/ 803839 w 804534"/>
                  <a:gd name="connsiteY41" fmla="*/ 990971 h 1263012"/>
                  <a:gd name="connsiteX42" fmla="*/ 801022 w 804534"/>
                  <a:gd name="connsiteY42" fmla="*/ 996296 h 1263012"/>
                  <a:gd name="connsiteX43" fmla="*/ 801529 w 804534"/>
                  <a:gd name="connsiteY43" fmla="*/ 1099493 h 1263012"/>
                  <a:gd name="connsiteX44" fmla="*/ 800655 w 804534"/>
                  <a:gd name="connsiteY44" fmla="*/ 1108987 h 1263012"/>
                  <a:gd name="connsiteX45" fmla="*/ 792344 w 804534"/>
                  <a:gd name="connsiteY45" fmla="*/ 1115326 h 1263012"/>
                  <a:gd name="connsiteX46" fmla="*/ 684386 w 804534"/>
                  <a:gd name="connsiteY46" fmla="*/ 1153501 h 1263012"/>
                  <a:gd name="connsiteX47" fmla="*/ 666834 w 804534"/>
                  <a:gd name="connsiteY47" fmla="*/ 1156628 h 1263012"/>
                  <a:gd name="connsiteX48" fmla="*/ 601952 w 804534"/>
                  <a:gd name="connsiteY48" fmla="*/ 1178912 h 1263012"/>
                  <a:gd name="connsiteX49" fmla="*/ 469962 w 804534"/>
                  <a:gd name="connsiteY49" fmla="*/ 1225370 h 1263012"/>
                  <a:gd name="connsiteX50" fmla="*/ 466046 w 804534"/>
                  <a:gd name="connsiteY50" fmla="*/ 1227455 h 1263012"/>
                  <a:gd name="connsiteX51" fmla="*/ 375273 w 804534"/>
                  <a:gd name="connsiteY51" fmla="*/ 1259064 h 1263012"/>
                  <a:gd name="connsiteX52" fmla="*/ 352960 w 804534"/>
                  <a:gd name="connsiteY52" fmla="*/ 1248725 h 1263012"/>
                  <a:gd name="connsiteX53" fmla="*/ 331886 w 804534"/>
                  <a:gd name="connsiteY53" fmla="*/ 1191083 h 1263012"/>
                  <a:gd name="connsiteX0" fmla="*/ 56102 w 804534"/>
                  <a:gd name="connsiteY0" fmla="*/ 415061 h 1263012"/>
                  <a:gd name="connsiteX1" fmla="*/ 2122 w 804534"/>
                  <a:gd name="connsiteY1" fmla="*/ 262504 h 1263012"/>
                  <a:gd name="connsiteX2" fmla="*/ 10236 w 804534"/>
                  <a:gd name="connsiteY2" fmla="*/ 243065 h 1263012"/>
                  <a:gd name="connsiteX3" fmla="*/ 254552 w 804534"/>
                  <a:gd name="connsiteY3" fmla="*/ 156433 h 1263012"/>
                  <a:gd name="connsiteX4" fmla="*/ 303432 w 804534"/>
                  <a:gd name="connsiteY4" fmla="*/ 139868 h 1263012"/>
                  <a:gd name="connsiteX5" fmla="*/ 520786 w 804534"/>
                  <a:gd name="connsiteY5" fmla="*/ 63688 h 1263012"/>
                  <a:gd name="connsiteX6" fmla="*/ 557326 w 804534"/>
                  <a:gd name="connsiteY6" fmla="*/ 50954 h 1263012"/>
                  <a:gd name="connsiteX7" fmla="*/ 676948 w 804534"/>
                  <a:gd name="connsiteY7" fmla="*/ 8610 h 1263012"/>
                  <a:gd name="connsiteX8" fmla="*/ 695430 w 804534"/>
                  <a:gd name="connsiteY8" fmla="*/ 1933 h 1263012"/>
                  <a:gd name="connsiteX9" fmla="*/ 713629 w 804534"/>
                  <a:gd name="connsiteY9" fmla="*/ 10498 h 1263012"/>
                  <a:gd name="connsiteX10" fmla="*/ 745183 w 804534"/>
                  <a:gd name="connsiteY10" fmla="*/ 99806 h 1263012"/>
                  <a:gd name="connsiteX11" fmla="*/ 789443 w 804534"/>
                  <a:gd name="connsiteY11" fmla="*/ 225372 h 1263012"/>
                  <a:gd name="connsiteX12" fmla="*/ 798176 w 804534"/>
                  <a:gd name="connsiteY12" fmla="*/ 273238 h 1263012"/>
                  <a:gd name="connsiteX13" fmla="*/ 800148 w 804534"/>
                  <a:gd name="connsiteY13" fmla="*/ 323921 h 1263012"/>
                  <a:gd name="connsiteX14" fmla="*/ 800543 w 804534"/>
                  <a:gd name="connsiteY14" fmla="*/ 458954 h 1263012"/>
                  <a:gd name="connsiteX15" fmla="*/ 799416 w 804534"/>
                  <a:gd name="connsiteY15" fmla="*/ 464138 h 1263012"/>
                  <a:gd name="connsiteX16" fmla="*/ 792682 w 804534"/>
                  <a:gd name="connsiteY16" fmla="*/ 464588 h 1263012"/>
                  <a:gd name="connsiteX17" fmla="*/ 788203 w 804534"/>
                  <a:gd name="connsiteY17" fmla="*/ 454897 h 1263012"/>
                  <a:gd name="connsiteX18" fmla="*/ 675906 w 804534"/>
                  <a:gd name="connsiteY18" fmla="*/ 155053 h 1263012"/>
                  <a:gd name="connsiteX19" fmla="*/ 659199 w 804534"/>
                  <a:gd name="connsiteY19" fmla="*/ 147390 h 1263012"/>
                  <a:gd name="connsiteX20" fmla="*/ 148058 w 804534"/>
                  <a:gd name="connsiteY20" fmla="*/ 338712 h 1263012"/>
                  <a:gd name="connsiteX21" fmla="*/ 125379 w 804534"/>
                  <a:gd name="connsiteY21" fmla="*/ 347023 h 1263012"/>
                  <a:gd name="connsiteX22" fmla="*/ 118674 w 804534"/>
                  <a:gd name="connsiteY22" fmla="*/ 361335 h 1263012"/>
                  <a:gd name="connsiteX23" fmla="*/ 156848 w 804534"/>
                  <a:gd name="connsiteY23" fmla="*/ 463574 h 1263012"/>
                  <a:gd name="connsiteX24" fmla="*/ 284866 w 804534"/>
                  <a:gd name="connsiteY24" fmla="*/ 805312 h 1263012"/>
                  <a:gd name="connsiteX25" fmla="*/ 388345 w 804534"/>
                  <a:gd name="connsiteY25" fmla="*/ 1081716 h 1263012"/>
                  <a:gd name="connsiteX26" fmla="*/ 406206 w 804534"/>
                  <a:gd name="connsiteY26" fmla="*/ 1089886 h 1263012"/>
                  <a:gd name="connsiteX27" fmla="*/ 669257 w 804534"/>
                  <a:gd name="connsiteY27" fmla="*/ 991225 h 1263012"/>
                  <a:gd name="connsiteX28" fmla="*/ 788344 w 804534"/>
                  <a:gd name="connsiteY28" fmla="*/ 946937 h 1263012"/>
                  <a:gd name="connsiteX29" fmla="*/ 802796 w 804534"/>
                  <a:gd name="connsiteY29" fmla="*/ 947867 h 1263012"/>
                  <a:gd name="connsiteX30" fmla="*/ 803839 w 804534"/>
                  <a:gd name="connsiteY30" fmla="*/ 990971 h 1263012"/>
                  <a:gd name="connsiteX31" fmla="*/ 801022 w 804534"/>
                  <a:gd name="connsiteY31" fmla="*/ 996296 h 1263012"/>
                  <a:gd name="connsiteX32" fmla="*/ 801529 w 804534"/>
                  <a:gd name="connsiteY32" fmla="*/ 1099493 h 1263012"/>
                  <a:gd name="connsiteX33" fmla="*/ 800655 w 804534"/>
                  <a:gd name="connsiteY33" fmla="*/ 1108987 h 1263012"/>
                  <a:gd name="connsiteX34" fmla="*/ 792344 w 804534"/>
                  <a:gd name="connsiteY34" fmla="*/ 1115326 h 1263012"/>
                  <a:gd name="connsiteX35" fmla="*/ 684386 w 804534"/>
                  <a:gd name="connsiteY35" fmla="*/ 1153501 h 1263012"/>
                  <a:gd name="connsiteX36" fmla="*/ 666834 w 804534"/>
                  <a:gd name="connsiteY36" fmla="*/ 1156628 h 1263012"/>
                  <a:gd name="connsiteX37" fmla="*/ 601952 w 804534"/>
                  <a:gd name="connsiteY37" fmla="*/ 1178912 h 1263012"/>
                  <a:gd name="connsiteX38" fmla="*/ 469962 w 804534"/>
                  <a:gd name="connsiteY38" fmla="*/ 1225370 h 1263012"/>
                  <a:gd name="connsiteX39" fmla="*/ 466046 w 804534"/>
                  <a:gd name="connsiteY39" fmla="*/ 1227455 h 1263012"/>
                  <a:gd name="connsiteX40" fmla="*/ 375273 w 804534"/>
                  <a:gd name="connsiteY40" fmla="*/ 1259064 h 1263012"/>
                  <a:gd name="connsiteX41" fmla="*/ 352960 w 804534"/>
                  <a:gd name="connsiteY41" fmla="*/ 1248725 h 1263012"/>
                  <a:gd name="connsiteX42" fmla="*/ 331886 w 804534"/>
                  <a:gd name="connsiteY42" fmla="*/ 1191083 h 1263012"/>
                  <a:gd name="connsiteX43" fmla="*/ 288697 w 804534"/>
                  <a:gd name="connsiteY43" fmla="*/ 1069433 h 1263012"/>
                  <a:gd name="connsiteX44" fmla="*/ 280753 w 804534"/>
                  <a:gd name="connsiteY44" fmla="*/ 1054726 h 1263012"/>
                  <a:gd name="connsiteX45" fmla="*/ 227816 w 804534"/>
                  <a:gd name="connsiteY45" fmla="*/ 903973 h 1263012"/>
                  <a:gd name="connsiteX46" fmla="*/ 222660 w 804534"/>
                  <a:gd name="connsiteY46" fmla="*/ 881547 h 1263012"/>
                  <a:gd name="connsiteX47" fmla="*/ 179753 w 804534"/>
                  <a:gd name="connsiteY47" fmla="*/ 757925 h 1263012"/>
                  <a:gd name="connsiteX48" fmla="*/ 157665 w 804534"/>
                  <a:gd name="connsiteY48" fmla="*/ 695888 h 1263012"/>
                  <a:gd name="connsiteX49" fmla="*/ 151185 w 804534"/>
                  <a:gd name="connsiteY49" fmla="*/ 686647 h 1263012"/>
                  <a:gd name="connsiteX50" fmla="*/ 84331 w 804534"/>
                  <a:gd name="connsiteY50" fmla="*/ 496424 h 1263012"/>
                  <a:gd name="connsiteX51" fmla="*/ 82641 w 804534"/>
                  <a:gd name="connsiteY51" fmla="*/ 490423 h 1263012"/>
                  <a:gd name="connsiteX52" fmla="*/ 133550 w 804534"/>
                  <a:gd name="connsiteY52" fmla="*/ 527781 h 1263012"/>
                  <a:gd name="connsiteX0" fmla="*/ 56102 w 804534"/>
                  <a:gd name="connsiteY0" fmla="*/ 415061 h 1263012"/>
                  <a:gd name="connsiteX1" fmla="*/ 2122 w 804534"/>
                  <a:gd name="connsiteY1" fmla="*/ 262504 h 1263012"/>
                  <a:gd name="connsiteX2" fmla="*/ 10236 w 804534"/>
                  <a:gd name="connsiteY2" fmla="*/ 243065 h 1263012"/>
                  <a:gd name="connsiteX3" fmla="*/ 254552 w 804534"/>
                  <a:gd name="connsiteY3" fmla="*/ 156433 h 1263012"/>
                  <a:gd name="connsiteX4" fmla="*/ 303432 w 804534"/>
                  <a:gd name="connsiteY4" fmla="*/ 139868 h 1263012"/>
                  <a:gd name="connsiteX5" fmla="*/ 520786 w 804534"/>
                  <a:gd name="connsiteY5" fmla="*/ 63688 h 1263012"/>
                  <a:gd name="connsiteX6" fmla="*/ 557326 w 804534"/>
                  <a:gd name="connsiteY6" fmla="*/ 50954 h 1263012"/>
                  <a:gd name="connsiteX7" fmla="*/ 676948 w 804534"/>
                  <a:gd name="connsiteY7" fmla="*/ 8610 h 1263012"/>
                  <a:gd name="connsiteX8" fmla="*/ 695430 w 804534"/>
                  <a:gd name="connsiteY8" fmla="*/ 1933 h 1263012"/>
                  <a:gd name="connsiteX9" fmla="*/ 713629 w 804534"/>
                  <a:gd name="connsiteY9" fmla="*/ 10498 h 1263012"/>
                  <a:gd name="connsiteX10" fmla="*/ 745183 w 804534"/>
                  <a:gd name="connsiteY10" fmla="*/ 99806 h 1263012"/>
                  <a:gd name="connsiteX11" fmla="*/ 789443 w 804534"/>
                  <a:gd name="connsiteY11" fmla="*/ 225372 h 1263012"/>
                  <a:gd name="connsiteX12" fmla="*/ 798176 w 804534"/>
                  <a:gd name="connsiteY12" fmla="*/ 273238 h 1263012"/>
                  <a:gd name="connsiteX13" fmla="*/ 800148 w 804534"/>
                  <a:gd name="connsiteY13" fmla="*/ 323921 h 1263012"/>
                  <a:gd name="connsiteX14" fmla="*/ 800543 w 804534"/>
                  <a:gd name="connsiteY14" fmla="*/ 458954 h 1263012"/>
                  <a:gd name="connsiteX15" fmla="*/ 799416 w 804534"/>
                  <a:gd name="connsiteY15" fmla="*/ 464138 h 1263012"/>
                  <a:gd name="connsiteX16" fmla="*/ 792682 w 804534"/>
                  <a:gd name="connsiteY16" fmla="*/ 464588 h 1263012"/>
                  <a:gd name="connsiteX17" fmla="*/ 788203 w 804534"/>
                  <a:gd name="connsiteY17" fmla="*/ 454897 h 1263012"/>
                  <a:gd name="connsiteX18" fmla="*/ 675906 w 804534"/>
                  <a:gd name="connsiteY18" fmla="*/ 155053 h 1263012"/>
                  <a:gd name="connsiteX19" fmla="*/ 659199 w 804534"/>
                  <a:gd name="connsiteY19" fmla="*/ 147390 h 1263012"/>
                  <a:gd name="connsiteX20" fmla="*/ 148058 w 804534"/>
                  <a:gd name="connsiteY20" fmla="*/ 338712 h 1263012"/>
                  <a:gd name="connsiteX21" fmla="*/ 125379 w 804534"/>
                  <a:gd name="connsiteY21" fmla="*/ 347023 h 1263012"/>
                  <a:gd name="connsiteX22" fmla="*/ 118674 w 804534"/>
                  <a:gd name="connsiteY22" fmla="*/ 361335 h 1263012"/>
                  <a:gd name="connsiteX23" fmla="*/ 156848 w 804534"/>
                  <a:gd name="connsiteY23" fmla="*/ 463574 h 1263012"/>
                  <a:gd name="connsiteX24" fmla="*/ 284866 w 804534"/>
                  <a:gd name="connsiteY24" fmla="*/ 805312 h 1263012"/>
                  <a:gd name="connsiteX25" fmla="*/ 388345 w 804534"/>
                  <a:gd name="connsiteY25" fmla="*/ 1081716 h 1263012"/>
                  <a:gd name="connsiteX26" fmla="*/ 406206 w 804534"/>
                  <a:gd name="connsiteY26" fmla="*/ 1089886 h 1263012"/>
                  <a:gd name="connsiteX27" fmla="*/ 669257 w 804534"/>
                  <a:gd name="connsiteY27" fmla="*/ 991225 h 1263012"/>
                  <a:gd name="connsiteX28" fmla="*/ 788344 w 804534"/>
                  <a:gd name="connsiteY28" fmla="*/ 946937 h 1263012"/>
                  <a:gd name="connsiteX29" fmla="*/ 802796 w 804534"/>
                  <a:gd name="connsiteY29" fmla="*/ 947867 h 1263012"/>
                  <a:gd name="connsiteX30" fmla="*/ 803839 w 804534"/>
                  <a:gd name="connsiteY30" fmla="*/ 990971 h 1263012"/>
                  <a:gd name="connsiteX31" fmla="*/ 801022 w 804534"/>
                  <a:gd name="connsiteY31" fmla="*/ 996296 h 1263012"/>
                  <a:gd name="connsiteX32" fmla="*/ 801529 w 804534"/>
                  <a:gd name="connsiteY32" fmla="*/ 1099493 h 1263012"/>
                  <a:gd name="connsiteX33" fmla="*/ 800655 w 804534"/>
                  <a:gd name="connsiteY33" fmla="*/ 1108987 h 1263012"/>
                  <a:gd name="connsiteX34" fmla="*/ 792344 w 804534"/>
                  <a:gd name="connsiteY34" fmla="*/ 1115326 h 1263012"/>
                  <a:gd name="connsiteX35" fmla="*/ 684386 w 804534"/>
                  <a:gd name="connsiteY35" fmla="*/ 1153501 h 1263012"/>
                  <a:gd name="connsiteX36" fmla="*/ 666834 w 804534"/>
                  <a:gd name="connsiteY36" fmla="*/ 1156628 h 1263012"/>
                  <a:gd name="connsiteX37" fmla="*/ 601952 w 804534"/>
                  <a:gd name="connsiteY37" fmla="*/ 1178912 h 1263012"/>
                  <a:gd name="connsiteX38" fmla="*/ 469962 w 804534"/>
                  <a:gd name="connsiteY38" fmla="*/ 1225370 h 1263012"/>
                  <a:gd name="connsiteX39" fmla="*/ 466046 w 804534"/>
                  <a:gd name="connsiteY39" fmla="*/ 1227455 h 1263012"/>
                  <a:gd name="connsiteX40" fmla="*/ 375273 w 804534"/>
                  <a:gd name="connsiteY40" fmla="*/ 1259064 h 1263012"/>
                  <a:gd name="connsiteX41" fmla="*/ 352960 w 804534"/>
                  <a:gd name="connsiteY41" fmla="*/ 1248725 h 1263012"/>
                  <a:gd name="connsiteX42" fmla="*/ 331886 w 804534"/>
                  <a:gd name="connsiteY42" fmla="*/ 1191083 h 1263012"/>
                  <a:gd name="connsiteX43" fmla="*/ 288697 w 804534"/>
                  <a:gd name="connsiteY43" fmla="*/ 1069433 h 1263012"/>
                  <a:gd name="connsiteX44" fmla="*/ 280753 w 804534"/>
                  <a:gd name="connsiteY44" fmla="*/ 1054726 h 1263012"/>
                  <a:gd name="connsiteX45" fmla="*/ 227816 w 804534"/>
                  <a:gd name="connsiteY45" fmla="*/ 903973 h 1263012"/>
                  <a:gd name="connsiteX46" fmla="*/ 222660 w 804534"/>
                  <a:gd name="connsiteY46" fmla="*/ 881547 h 1263012"/>
                  <a:gd name="connsiteX47" fmla="*/ 179753 w 804534"/>
                  <a:gd name="connsiteY47" fmla="*/ 757925 h 1263012"/>
                  <a:gd name="connsiteX48" fmla="*/ 157665 w 804534"/>
                  <a:gd name="connsiteY48" fmla="*/ 695888 h 1263012"/>
                  <a:gd name="connsiteX49" fmla="*/ 151185 w 804534"/>
                  <a:gd name="connsiteY49" fmla="*/ 686647 h 1263012"/>
                  <a:gd name="connsiteX50" fmla="*/ 84331 w 804534"/>
                  <a:gd name="connsiteY50" fmla="*/ 496424 h 1263012"/>
                  <a:gd name="connsiteX51" fmla="*/ 82641 w 804534"/>
                  <a:gd name="connsiteY51" fmla="*/ 490423 h 1263012"/>
                  <a:gd name="connsiteX0" fmla="*/ 56102 w 804534"/>
                  <a:gd name="connsiteY0" fmla="*/ 415061 h 1263012"/>
                  <a:gd name="connsiteX1" fmla="*/ 2122 w 804534"/>
                  <a:gd name="connsiteY1" fmla="*/ 262504 h 1263012"/>
                  <a:gd name="connsiteX2" fmla="*/ 10236 w 804534"/>
                  <a:gd name="connsiteY2" fmla="*/ 243065 h 1263012"/>
                  <a:gd name="connsiteX3" fmla="*/ 254552 w 804534"/>
                  <a:gd name="connsiteY3" fmla="*/ 156433 h 1263012"/>
                  <a:gd name="connsiteX4" fmla="*/ 303432 w 804534"/>
                  <a:gd name="connsiteY4" fmla="*/ 139868 h 1263012"/>
                  <a:gd name="connsiteX5" fmla="*/ 520786 w 804534"/>
                  <a:gd name="connsiteY5" fmla="*/ 63688 h 1263012"/>
                  <a:gd name="connsiteX6" fmla="*/ 557326 w 804534"/>
                  <a:gd name="connsiteY6" fmla="*/ 50954 h 1263012"/>
                  <a:gd name="connsiteX7" fmla="*/ 676948 w 804534"/>
                  <a:gd name="connsiteY7" fmla="*/ 8610 h 1263012"/>
                  <a:gd name="connsiteX8" fmla="*/ 695430 w 804534"/>
                  <a:gd name="connsiteY8" fmla="*/ 1933 h 1263012"/>
                  <a:gd name="connsiteX9" fmla="*/ 713629 w 804534"/>
                  <a:gd name="connsiteY9" fmla="*/ 10498 h 1263012"/>
                  <a:gd name="connsiteX10" fmla="*/ 745183 w 804534"/>
                  <a:gd name="connsiteY10" fmla="*/ 99806 h 1263012"/>
                  <a:gd name="connsiteX11" fmla="*/ 789443 w 804534"/>
                  <a:gd name="connsiteY11" fmla="*/ 225372 h 1263012"/>
                  <a:gd name="connsiteX12" fmla="*/ 798176 w 804534"/>
                  <a:gd name="connsiteY12" fmla="*/ 273238 h 1263012"/>
                  <a:gd name="connsiteX13" fmla="*/ 800148 w 804534"/>
                  <a:gd name="connsiteY13" fmla="*/ 323921 h 1263012"/>
                  <a:gd name="connsiteX14" fmla="*/ 800543 w 804534"/>
                  <a:gd name="connsiteY14" fmla="*/ 458954 h 1263012"/>
                  <a:gd name="connsiteX15" fmla="*/ 799416 w 804534"/>
                  <a:gd name="connsiteY15" fmla="*/ 464138 h 1263012"/>
                  <a:gd name="connsiteX16" fmla="*/ 792682 w 804534"/>
                  <a:gd name="connsiteY16" fmla="*/ 464588 h 1263012"/>
                  <a:gd name="connsiteX17" fmla="*/ 788203 w 804534"/>
                  <a:gd name="connsiteY17" fmla="*/ 454897 h 1263012"/>
                  <a:gd name="connsiteX18" fmla="*/ 675906 w 804534"/>
                  <a:gd name="connsiteY18" fmla="*/ 155053 h 1263012"/>
                  <a:gd name="connsiteX19" fmla="*/ 659199 w 804534"/>
                  <a:gd name="connsiteY19" fmla="*/ 147390 h 1263012"/>
                  <a:gd name="connsiteX20" fmla="*/ 148058 w 804534"/>
                  <a:gd name="connsiteY20" fmla="*/ 338712 h 1263012"/>
                  <a:gd name="connsiteX21" fmla="*/ 125379 w 804534"/>
                  <a:gd name="connsiteY21" fmla="*/ 347023 h 1263012"/>
                  <a:gd name="connsiteX22" fmla="*/ 118674 w 804534"/>
                  <a:gd name="connsiteY22" fmla="*/ 361335 h 1263012"/>
                  <a:gd name="connsiteX23" fmla="*/ 156848 w 804534"/>
                  <a:gd name="connsiteY23" fmla="*/ 463574 h 1263012"/>
                  <a:gd name="connsiteX24" fmla="*/ 284866 w 804534"/>
                  <a:gd name="connsiteY24" fmla="*/ 805312 h 1263012"/>
                  <a:gd name="connsiteX25" fmla="*/ 388345 w 804534"/>
                  <a:gd name="connsiteY25" fmla="*/ 1081716 h 1263012"/>
                  <a:gd name="connsiteX26" fmla="*/ 406206 w 804534"/>
                  <a:gd name="connsiteY26" fmla="*/ 1089886 h 1263012"/>
                  <a:gd name="connsiteX27" fmla="*/ 669257 w 804534"/>
                  <a:gd name="connsiteY27" fmla="*/ 991225 h 1263012"/>
                  <a:gd name="connsiteX28" fmla="*/ 788344 w 804534"/>
                  <a:gd name="connsiteY28" fmla="*/ 946937 h 1263012"/>
                  <a:gd name="connsiteX29" fmla="*/ 802796 w 804534"/>
                  <a:gd name="connsiteY29" fmla="*/ 947867 h 1263012"/>
                  <a:gd name="connsiteX30" fmla="*/ 803839 w 804534"/>
                  <a:gd name="connsiteY30" fmla="*/ 990971 h 1263012"/>
                  <a:gd name="connsiteX31" fmla="*/ 801022 w 804534"/>
                  <a:gd name="connsiteY31" fmla="*/ 996296 h 1263012"/>
                  <a:gd name="connsiteX32" fmla="*/ 801529 w 804534"/>
                  <a:gd name="connsiteY32" fmla="*/ 1099493 h 1263012"/>
                  <a:gd name="connsiteX33" fmla="*/ 800655 w 804534"/>
                  <a:gd name="connsiteY33" fmla="*/ 1108987 h 1263012"/>
                  <a:gd name="connsiteX34" fmla="*/ 792344 w 804534"/>
                  <a:gd name="connsiteY34" fmla="*/ 1115326 h 1263012"/>
                  <a:gd name="connsiteX35" fmla="*/ 684386 w 804534"/>
                  <a:gd name="connsiteY35" fmla="*/ 1153501 h 1263012"/>
                  <a:gd name="connsiteX36" fmla="*/ 666834 w 804534"/>
                  <a:gd name="connsiteY36" fmla="*/ 1156628 h 1263012"/>
                  <a:gd name="connsiteX37" fmla="*/ 601952 w 804534"/>
                  <a:gd name="connsiteY37" fmla="*/ 1178912 h 1263012"/>
                  <a:gd name="connsiteX38" fmla="*/ 469962 w 804534"/>
                  <a:gd name="connsiteY38" fmla="*/ 1225370 h 1263012"/>
                  <a:gd name="connsiteX39" fmla="*/ 466046 w 804534"/>
                  <a:gd name="connsiteY39" fmla="*/ 1227455 h 1263012"/>
                  <a:gd name="connsiteX40" fmla="*/ 375273 w 804534"/>
                  <a:gd name="connsiteY40" fmla="*/ 1259064 h 1263012"/>
                  <a:gd name="connsiteX41" fmla="*/ 352960 w 804534"/>
                  <a:gd name="connsiteY41" fmla="*/ 1248725 h 1263012"/>
                  <a:gd name="connsiteX42" fmla="*/ 331886 w 804534"/>
                  <a:gd name="connsiteY42" fmla="*/ 1191083 h 1263012"/>
                  <a:gd name="connsiteX43" fmla="*/ 288697 w 804534"/>
                  <a:gd name="connsiteY43" fmla="*/ 1069433 h 1263012"/>
                  <a:gd name="connsiteX44" fmla="*/ 280753 w 804534"/>
                  <a:gd name="connsiteY44" fmla="*/ 1054726 h 1263012"/>
                  <a:gd name="connsiteX45" fmla="*/ 227816 w 804534"/>
                  <a:gd name="connsiteY45" fmla="*/ 903973 h 1263012"/>
                  <a:gd name="connsiteX46" fmla="*/ 222660 w 804534"/>
                  <a:gd name="connsiteY46" fmla="*/ 881547 h 1263012"/>
                  <a:gd name="connsiteX47" fmla="*/ 179753 w 804534"/>
                  <a:gd name="connsiteY47" fmla="*/ 757925 h 1263012"/>
                  <a:gd name="connsiteX48" fmla="*/ 157665 w 804534"/>
                  <a:gd name="connsiteY48" fmla="*/ 695888 h 1263012"/>
                  <a:gd name="connsiteX49" fmla="*/ 151185 w 804534"/>
                  <a:gd name="connsiteY49" fmla="*/ 686647 h 1263012"/>
                  <a:gd name="connsiteX50" fmla="*/ 84331 w 804534"/>
                  <a:gd name="connsiteY50" fmla="*/ 496424 h 1263012"/>
                  <a:gd name="connsiteX0" fmla="*/ 56102 w 804534"/>
                  <a:gd name="connsiteY0" fmla="*/ 415061 h 1263012"/>
                  <a:gd name="connsiteX1" fmla="*/ 2122 w 804534"/>
                  <a:gd name="connsiteY1" fmla="*/ 262504 h 1263012"/>
                  <a:gd name="connsiteX2" fmla="*/ 10236 w 804534"/>
                  <a:gd name="connsiteY2" fmla="*/ 243065 h 1263012"/>
                  <a:gd name="connsiteX3" fmla="*/ 254552 w 804534"/>
                  <a:gd name="connsiteY3" fmla="*/ 156433 h 1263012"/>
                  <a:gd name="connsiteX4" fmla="*/ 303432 w 804534"/>
                  <a:gd name="connsiteY4" fmla="*/ 139868 h 1263012"/>
                  <a:gd name="connsiteX5" fmla="*/ 520786 w 804534"/>
                  <a:gd name="connsiteY5" fmla="*/ 63688 h 1263012"/>
                  <a:gd name="connsiteX6" fmla="*/ 557326 w 804534"/>
                  <a:gd name="connsiteY6" fmla="*/ 50954 h 1263012"/>
                  <a:gd name="connsiteX7" fmla="*/ 676948 w 804534"/>
                  <a:gd name="connsiteY7" fmla="*/ 8610 h 1263012"/>
                  <a:gd name="connsiteX8" fmla="*/ 695430 w 804534"/>
                  <a:gd name="connsiteY8" fmla="*/ 1933 h 1263012"/>
                  <a:gd name="connsiteX9" fmla="*/ 713629 w 804534"/>
                  <a:gd name="connsiteY9" fmla="*/ 10498 h 1263012"/>
                  <a:gd name="connsiteX10" fmla="*/ 745183 w 804534"/>
                  <a:gd name="connsiteY10" fmla="*/ 99806 h 1263012"/>
                  <a:gd name="connsiteX11" fmla="*/ 789443 w 804534"/>
                  <a:gd name="connsiteY11" fmla="*/ 225372 h 1263012"/>
                  <a:gd name="connsiteX12" fmla="*/ 798176 w 804534"/>
                  <a:gd name="connsiteY12" fmla="*/ 273238 h 1263012"/>
                  <a:gd name="connsiteX13" fmla="*/ 800148 w 804534"/>
                  <a:gd name="connsiteY13" fmla="*/ 323921 h 1263012"/>
                  <a:gd name="connsiteX14" fmla="*/ 800543 w 804534"/>
                  <a:gd name="connsiteY14" fmla="*/ 458954 h 1263012"/>
                  <a:gd name="connsiteX15" fmla="*/ 799416 w 804534"/>
                  <a:gd name="connsiteY15" fmla="*/ 464138 h 1263012"/>
                  <a:gd name="connsiteX16" fmla="*/ 792682 w 804534"/>
                  <a:gd name="connsiteY16" fmla="*/ 464588 h 1263012"/>
                  <a:gd name="connsiteX17" fmla="*/ 788203 w 804534"/>
                  <a:gd name="connsiteY17" fmla="*/ 454897 h 1263012"/>
                  <a:gd name="connsiteX18" fmla="*/ 675906 w 804534"/>
                  <a:gd name="connsiteY18" fmla="*/ 155053 h 1263012"/>
                  <a:gd name="connsiteX19" fmla="*/ 659199 w 804534"/>
                  <a:gd name="connsiteY19" fmla="*/ 147390 h 1263012"/>
                  <a:gd name="connsiteX20" fmla="*/ 148058 w 804534"/>
                  <a:gd name="connsiteY20" fmla="*/ 338712 h 1263012"/>
                  <a:gd name="connsiteX21" fmla="*/ 125379 w 804534"/>
                  <a:gd name="connsiteY21" fmla="*/ 347023 h 1263012"/>
                  <a:gd name="connsiteX22" fmla="*/ 118674 w 804534"/>
                  <a:gd name="connsiteY22" fmla="*/ 361335 h 1263012"/>
                  <a:gd name="connsiteX23" fmla="*/ 156848 w 804534"/>
                  <a:gd name="connsiteY23" fmla="*/ 463574 h 1263012"/>
                  <a:gd name="connsiteX24" fmla="*/ 284866 w 804534"/>
                  <a:gd name="connsiteY24" fmla="*/ 805312 h 1263012"/>
                  <a:gd name="connsiteX25" fmla="*/ 388345 w 804534"/>
                  <a:gd name="connsiteY25" fmla="*/ 1081716 h 1263012"/>
                  <a:gd name="connsiteX26" fmla="*/ 406206 w 804534"/>
                  <a:gd name="connsiteY26" fmla="*/ 1089886 h 1263012"/>
                  <a:gd name="connsiteX27" fmla="*/ 669257 w 804534"/>
                  <a:gd name="connsiteY27" fmla="*/ 991225 h 1263012"/>
                  <a:gd name="connsiteX28" fmla="*/ 788344 w 804534"/>
                  <a:gd name="connsiteY28" fmla="*/ 946937 h 1263012"/>
                  <a:gd name="connsiteX29" fmla="*/ 802796 w 804534"/>
                  <a:gd name="connsiteY29" fmla="*/ 947867 h 1263012"/>
                  <a:gd name="connsiteX30" fmla="*/ 803839 w 804534"/>
                  <a:gd name="connsiteY30" fmla="*/ 990971 h 1263012"/>
                  <a:gd name="connsiteX31" fmla="*/ 801022 w 804534"/>
                  <a:gd name="connsiteY31" fmla="*/ 996296 h 1263012"/>
                  <a:gd name="connsiteX32" fmla="*/ 801529 w 804534"/>
                  <a:gd name="connsiteY32" fmla="*/ 1099493 h 1263012"/>
                  <a:gd name="connsiteX33" fmla="*/ 800655 w 804534"/>
                  <a:gd name="connsiteY33" fmla="*/ 1108987 h 1263012"/>
                  <a:gd name="connsiteX34" fmla="*/ 792344 w 804534"/>
                  <a:gd name="connsiteY34" fmla="*/ 1115326 h 1263012"/>
                  <a:gd name="connsiteX35" fmla="*/ 684386 w 804534"/>
                  <a:gd name="connsiteY35" fmla="*/ 1153501 h 1263012"/>
                  <a:gd name="connsiteX36" fmla="*/ 666834 w 804534"/>
                  <a:gd name="connsiteY36" fmla="*/ 1156628 h 1263012"/>
                  <a:gd name="connsiteX37" fmla="*/ 601952 w 804534"/>
                  <a:gd name="connsiteY37" fmla="*/ 1178912 h 1263012"/>
                  <a:gd name="connsiteX38" fmla="*/ 469962 w 804534"/>
                  <a:gd name="connsiteY38" fmla="*/ 1225370 h 1263012"/>
                  <a:gd name="connsiteX39" fmla="*/ 466046 w 804534"/>
                  <a:gd name="connsiteY39" fmla="*/ 1227455 h 1263012"/>
                  <a:gd name="connsiteX40" fmla="*/ 375273 w 804534"/>
                  <a:gd name="connsiteY40" fmla="*/ 1259064 h 1263012"/>
                  <a:gd name="connsiteX41" fmla="*/ 352960 w 804534"/>
                  <a:gd name="connsiteY41" fmla="*/ 1248725 h 1263012"/>
                  <a:gd name="connsiteX42" fmla="*/ 331886 w 804534"/>
                  <a:gd name="connsiteY42" fmla="*/ 1191083 h 1263012"/>
                  <a:gd name="connsiteX43" fmla="*/ 288697 w 804534"/>
                  <a:gd name="connsiteY43" fmla="*/ 1069433 h 1263012"/>
                  <a:gd name="connsiteX44" fmla="*/ 280753 w 804534"/>
                  <a:gd name="connsiteY44" fmla="*/ 1054726 h 1263012"/>
                  <a:gd name="connsiteX45" fmla="*/ 227816 w 804534"/>
                  <a:gd name="connsiteY45" fmla="*/ 903973 h 1263012"/>
                  <a:gd name="connsiteX46" fmla="*/ 222660 w 804534"/>
                  <a:gd name="connsiteY46" fmla="*/ 881547 h 1263012"/>
                  <a:gd name="connsiteX47" fmla="*/ 179753 w 804534"/>
                  <a:gd name="connsiteY47" fmla="*/ 757925 h 1263012"/>
                  <a:gd name="connsiteX48" fmla="*/ 157665 w 804534"/>
                  <a:gd name="connsiteY48" fmla="*/ 695888 h 1263012"/>
                  <a:gd name="connsiteX49" fmla="*/ 151185 w 804534"/>
                  <a:gd name="connsiteY49" fmla="*/ 686647 h 1263012"/>
                  <a:gd name="connsiteX0" fmla="*/ 56102 w 804534"/>
                  <a:gd name="connsiteY0" fmla="*/ 415061 h 1263012"/>
                  <a:gd name="connsiteX1" fmla="*/ 2122 w 804534"/>
                  <a:gd name="connsiteY1" fmla="*/ 262504 h 1263012"/>
                  <a:gd name="connsiteX2" fmla="*/ 10236 w 804534"/>
                  <a:gd name="connsiteY2" fmla="*/ 243065 h 1263012"/>
                  <a:gd name="connsiteX3" fmla="*/ 254552 w 804534"/>
                  <a:gd name="connsiteY3" fmla="*/ 156433 h 1263012"/>
                  <a:gd name="connsiteX4" fmla="*/ 303432 w 804534"/>
                  <a:gd name="connsiteY4" fmla="*/ 139868 h 1263012"/>
                  <a:gd name="connsiteX5" fmla="*/ 520786 w 804534"/>
                  <a:gd name="connsiteY5" fmla="*/ 63688 h 1263012"/>
                  <a:gd name="connsiteX6" fmla="*/ 557326 w 804534"/>
                  <a:gd name="connsiteY6" fmla="*/ 50954 h 1263012"/>
                  <a:gd name="connsiteX7" fmla="*/ 676948 w 804534"/>
                  <a:gd name="connsiteY7" fmla="*/ 8610 h 1263012"/>
                  <a:gd name="connsiteX8" fmla="*/ 695430 w 804534"/>
                  <a:gd name="connsiteY8" fmla="*/ 1933 h 1263012"/>
                  <a:gd name="connsiteX9" fmla="*/ 713629 w 804534"/>
                  <a:gd name="connsiteY9" fmla="*/ 10498 h 1263012"/>
                  <a:gd name="connsiteX10" fmla="*/ 745183 w 804534"/>
                  <a:gd name="connsiteY10" fmla="*/ 99806 h 1263012"/>
                  <a:gd name="connsiteX11" fmla="*/ 789443 w 804534"/>
                  <a:gd name="connsiteY11" fmla="*/ 225372 h 1263012"/>
                  <a:gd name="connsiteX12" fmla="*/ 798176 w 804534"/>
                  <a:gd name="connsiteY12" fmla="*/ 273238 h 1263012"/>
                  <a:gd name="connsiteX13" fmla="*/ 800148 w 804534"/>
                  <a:gd name="connsiteY13" fmla="*/ 323921 h 1263012"/>
                  <a:gd name="connsiteX14" fmla="*/ 800543 w 804534"/>
                  <a:gd name="connsiteY14" fmla="*/ 458954 h 1263012"/>
                  <a:gd name="connsiteX15" fmla="*/ 799416 w 804534"/>
                  <a:gd name="connsiteY15" fmla="*/ 464138 h 1263012"/>
                  <a:gd name="connsiteX16" fmla="*/ 792682 w 804534"/>
                  <a:gd name="connsiteY16" fmla="*/ 464588 h 1263012"/>
                  <a:gd name="connsiteX17" fmla="*/ 788203 w 804534"/>
                  <a:gd name="connsiteY17" fmla="*/ 454897 h 1263012"/>
                  <a:gd name="connsiteX18" fmla="*/ 675906 w 804534"/>
                  <a:gd name="connsiteY18" fmla="*/ 155053 h 1263012"/>
                  <a:gd name="connsiteX19" fmla="*/ 659199 w 804534"/>
                  <a:gd name="connsiteY19" fmla="*/ 147390 h 1263012"/>
                  <a:gd name="connsiteX20" fmla="*/ 148058 w 804534"/>
                  <a:gd name="connsiteY20" fmla="*/ 338712 h 1263012"/>
                  <a:gd name="connsiteX21" fmla="*/ 125379 w 804534"/>
                  <a:gd name="connsiteY21" fmla="*/ 347023 h 1263012"/>
                  <a:gd name="connsiteX22" fmla="*/ 118674 w 804534"/>
                  <a:gd name="connsiteY22" fmla="*/ 361335 h 1263012"/>
                  <a:gd name="connsiteX23" fmla="*/ 156848 w 804534"/>
                  <a:gd name="connsiteY23" fmla="*/ 463574 h 1263012"/>
                  <a:gd name="connsiteX24" fmla="*/ 284866 w 804534"/>
                  <a:gd name="connsiteY24" fmla="*/ 805312 h 1263012"/>
                  <a:gd name="connsiteX25" fmla="*/ 388345 w 804534"/>
                  <a:gd name="connsiteY25" fmla="*/ 1081716 h 1263012"/>
                  <a:gd name="connsiteX26" fmla="*/ 406206 w 804534"/>
                  <a:gd name="connsiteY26" fmla="*/ 1089886 h 1263012"/>
                  <a:gd name="connsiteX27" fmla="*/ 669257 w 804534"/>
                  <a:gd name="connsiteY27" fmla="*/ 991225 h 1263012"/>
                  <a:gd name="connsiteX28" fmla="*/ 788344 w 804534"/>
                  <a:gd name="connsiteY28" fmla="*/ 946937 h 1263012"/>
                  <a:gd name="connsiteX29" fmla="*/ 802796 w 804534"/>
                  <a:gd name="connsiteY29" fmla="*/ 947867 h 1263012"/>
                  <a:gd name="connsiteX30" fmla="*/ 803839 w 804534"/>
                  <a:gd name="connsiteY30" fmla="*/ 990971 h 1263012"/>
                  <a:gd name="connsiteX31" fmla="*/ 801022 w 804534"/>
                  <a:gd name="connsiteY31" fmla="*/ 996296 h 1263012"/>
                  <a:gd name="connsiteX32" fmla="*/ 801529 w 804534"/>
                  <a:gd name="connsiteY32" fmla="*/ 1099493 h 1263012"/>
                  <a:gd name="connsiteX33" fmla="*/ 800655 w 804534"/>
                  <a:gd name="connsiteY33" fmla="*/ 1108987 h 1263012"/>
                  <a:gd name="connsiteX34" fmla="*/ 792344 w 804534"/>
                  <a:gd name="connsiteY34" fmla="*/ 1115326 h 1263012"/>
                  <a:gd name="connsiteX35" fmla="*/ 684386 w 804534"/>
                  <a:gd name="connsiteY35" fmla="*/ 1153501 h 1263012"/>
                  <a:gd name="connsiteX36" fmla="*/ 666834 w 804534"/>
                  <a:gd name="connsiteY36" fmla="*/ 1156628 h 1263012"/>
                  <a:gd name="connsiteX37" fmla="*/ 601952 w 804534"/>
                  <a:gd name="connsiteY37" fmla="*/ 1178912 h 1263012"/>
                  <a:gd name="connsiteX38" fmla="*/ 469962 w 804534"/>
                  <a:gd name="connsiteY38" fmla="*/ 1225370 h 1263012"/>
                  <a:gd name="connsiteX39" fmla="*/ 466046 w 804534"/>
                  <a:gd name="connsiteY39" fmla="*/ 1227455 h 1263012"/>
                  <a:gd name="connsiteX40" fmla="*/ 375273 w 804534"/>
                  <a:gd name="connsiteY40" fmla="*/ 1259064 h 1263012"/>
                  <a:gd name="connsiteX41" fmla="*/ 352960 w 804534"/>
                  <a:gd name="connsiteY41" fmla="*/ 1248725 h 1263012"/>
                  <a:gd name="connsiteX42" fmla="*/ 331886 w 804534"/>
                  <a:gd name="connsiteY42" fmla="*/ 1191083 h 1263012"/>
                  <a:gd name="connsiteX43" fmla="*/ 288697 w 804534"/>
                  <a:gd name="connsiteY43" fmla="*/ 1069433 h 1263012"/>
                  <a:gd name="connsiteX44" fmla="*/ 280753 w 804534"/>
                  <a:gd name="connsiteY44" fmla="*/ 1054726 h 1263012"/>
                  <a:gd name="connsiteX45" fmla="*/ 227816 w 804534"/>
                  <a:gd name="connsiteY45" fmla="*/ 903973 h 1263012"/>
                  <a:gd name="connsiteX46" fmla="*/ 222660 w 804534"/>
                  <a:gd name="connsiteY46" fmla="*/ 881547 h 1263012"/>
                  <a:gd name="connsiteX47" fmla="*/ 179753 w 804534"/>
                  <a:gd name="connsiteY47" fmla="*/ 757925 h 1263012"/>
                  <a:gd name="connsiteX48" fmla="*/ 151185 w 804534"/>
                  <a:gd name="connsiteY48" fmla="*/ 686647 h 12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804534" h="1263012">
                    <a:moveTo>
                      <a:pt x="56102" y="415061"/>
                    </a:moveTo>
                    <a:cubicBezTo>
                      <a:pt x="37000" y="364603"/>
                      <a:pt x="20125" y="313356"/>
                      <a:pt x="2122" y="262504"/>
                    </a:cubicBezTo>
                    <a:cubicBezTo>
                      <a:pt x="-2019" y="250812"/>
                      <a:pt x="-498" y="246925"/>
                      <a:pt x="10236" y="243065"/>
                    </a:cubicBezTo>
                    <a:lnTo>
                      <a:pt x="254552" y="156433"/>
                    </a:lnTo>
                    <a:cubicBezTo>
                      <a:pt x="271202" y="151982"/>
                      <a:pt x="287204" y="145530"/>
                      <a:pt x="303432" y="139868"/>
                    </a:cubicBezTo>
                    <a:lnTo>
                      <a:pt x="520786" y="63688"/>
                    </a:lnTo>
                    <a:cubicBezTo>
                      <a:pt x="533069" y="59744"/>
                      <a:pt x="544958" y="54701"/>
                      <a:pt x="557326" y="50954"/>
                    </a:cubicBezTo>
                    <a:cubicBezTo>
                      <a:pt x="596937" y="36079"/>
                      <a:pt x="637112" y="22809"/>
                      <a:pt x="676948" y="8610"/>
                    </a:cubicBezTo>
                    <a:lnTo>
                      <a:pt x="695430" y="1933"/>
                    </a:lnTo>
                    <a:cubicBezTo>
                      <a:pt x="706530" y="-1927"/>
                      <a:pt x="709741" y="-462"/>
                      <a:pt x="713629" y="10498"/>
                    </a:cubicBezTo>
                    <a:cubicBezTo>
                      <a:pt x="724194" y="40248"/>
                      <a:pt x="734731" y="69999"/>
                      <a:pt x="745183" y="99806"/>
                    </a:cubicBezTo>
                    <a:cubicBezTo>
                      <a:pt x="759861" y="141671"/>
                      <a:pt x="774426" y="183592"/>
                      <a:pt x="789443" y="225372"/>
                    </a:cubicBezTo>
                    <a:cubicBezTo>
                      <a:pt x="794993" y="240839"/>
                      <a:pt x="798599" y="256447"/>
                      <a:pt x="798176" y="273238"/>
                    </a:cubicBezTo>
                    <a:cubicBezTo>
                      <a:pt x="797754" y="290086"/>
                      <a:pt x="795725" y="307186"/>
                      <a:pt x="800148" y="323921"/>
                    </a:cubicBezTo>
                    <a:cubicBezTo>
                      <a:pt x="801247" y="368941"/>
                      <a:pt x="800543" y="413962"/>
                      <a:pt x="800543" y="458954"/>
                    </a:cubicBezTo>
                    <a:cubicBezTo>
                      <a:pt x="800543" y="460757"/>
                      <a:pt x="800120" y="462504"/>
                      <a:pt x="799416" y="464138"/>
                    </a:cubicBezTo>
                    <a:cubicBezTo>
                      <a:pt x="797444" y="468082"/>
                      <a:pt x="795077" y="467575"/>
                      <a:pt x="792682" y="464588"/>
                    </a:cubicBezTo>
                    <a:cubicBezTo>
                      <a:pt x="790372" y="461743"/>
                      <a:pt x="789443" y="458250"/>
                      <a:pt x="788203" y="454897"/>
                    </a:cubicBezTo>
                    <a:cubicBezTo>
                      <a:pt x="750902" y="354883"/>
                      <a:pt x="713460" y="254954"/>
                      <a:pt x="675906" y="155053"/>
                    </a:cubicBezTo>
                    <a:cubicBezTo>
                      <a:pt x="671398" y="143079"/>
                      <a:pt x="671032" y="142938"/>
                      <a:pt x="659199" y="147390"/>
                    </a:cubicBezTo>
                    <a:lnTo>
                      <a:pt x="148058" y="338712"/>
                    </a:lnTo>
                    <a:lnTo>
                      <a:pt x="125379" y="347023"/>
                    </a:lnTo>
                    <a:cubicBezTo>
                      <a:pt x="115518" y="350798"/>
                      <a:pt x="115096" y="351671"/>
                      <a:pt x="118674" y="361335"/>
                    </a:cubicBezTo>
                    <a:cubicBezTo>
                      <a:pt x="131295" y="395452"/>
                      <a:pt x="144114" y="429485"/>
                      <a:pt x="156848" y="463574"/>
                    </a:cubicBezTo>
                    <a:cubicBezTo>
                      <a:pt x="199361" y="577534"/>
                      <a:pt x="242381" y="691324"/>
                      <a:pt x="284866" y="805312"/>
                    </a:cubicBezTo>
                    <a:cubicBezTo>
                      <a:pt x="319237" y="897493"/>
                      <a:pt x="354058" y="989506"/>
                      <a:pt x="388345" y="1081716"/>
                    </a:cubicBezTo>
                    <a:cubicBezTo>
                      <a:pt x="393162" y="1094676"/>
                      <a:pt x="393247" y="1094760"/>
                      <a:pt x="406206" y="1089886"/>
                    </a:cubicBezTo>
                    <a:lnTo>
                      <a:pt x="669257" y="991225"/>
                    </a:lnTo>
                    <a:lnTo>
                      <a:pt x="788344" y="946937"/>
                    </a:lnTo>
                    <a:cubicBezTo>
                      <a:pt x="793077" y="945162"/>
                      <a:pt x="798345" y="941669"/>
                      <a:pt x="802796" y="947867"/>
                    </a:cubicBezTo>
                    <a:cubicBezTo>
                      <a:pt x="805783" y="962178"/>
                      <a:pt x="804064" y="976603"/>
                      <a:pt x="803839" y="990971"/>
                    </a:cubicBezTo>
                    <a:cubicBezTo>
                      <a:pt x="803811" y="993056"/>
                      <a:pt x="802684" y="994915"/>
                      <a:pt x="801022" y="996296"/>
                    </a:cubicBezTo>
                    <a:cubicBezTo>
                      <a:pt x="800233" y="1030695"/>
                      <a:pt x="800712" y="1065094"/>
                      <a:pt x="801529" y="1099493"/>
                    </a:cubicBezTo>
                    <a:cubicBezTo>
                      <a:pt x="801613" y="1102705"/>
                      <a:pt x="802740" y="1105973"/>
                      <a:pt x="800655" y="1108987"/>
                    </a:cubicBezTo>
                    <a:cubicBezTo>
                      <a:pt x="798880" y="1112425"/>
                      <a:pt x="795810" y="1114059"/>
                      <a:pt x="792344" y="1115326"/>
                    </a:cubicBezTo>
                    <a:cubicBezTo>
                      <a:pt x="756508" y="1128483"/>
                      <a:pt x="720278" y="1140485"/>
                      <a:pt x="684386" y="1153501"/>
                    </a:cubicBezTo>
                    <a:cubicBezTo>
                      <a:pt x="678807" y="1155529"/>
                      <a:pt x="672694" y="1155642"/>
                      <a:pt x="666834" y="1156628"/>
                    </a:cubicBezTo>
                    <a:lnTo>
                      <a:pt x="601952" y="1178912"/>
                    </a:lnTo>
                    <a:lnTo>
                      <a:pt x="469962" y="1225370"/>
                    </a:lnTo>
                    <a:cubicBezTo>
                      <a:pt x="468581" y="1225849"/>
                      <a:pt x="467342" y="1226750"/>
                      <a:pt x="466046" y="1227455"/>
                    </a:cubicBezTo>
                    <a:lnTo>
                      <a:pt x="375273" y="1259064"/>
                    </a:lnTo>
                    <a:cubicBezTo>
                      <a:pt x="358115" y="1265291"/>
                      <a:pt x="358707" y="1265713"/>
                      <a:pt x="352960" y="1248725"/>
                    </a:cubicBezTo>
                    <a:cubicBezTo>
                      <a:pt x="346255" y="1229342"/>
                      <a:pt x="338901" y="1210269"/>
                      <a:pt x="331886" y="1191083"/>
                    </a:cubicBezTo>
                    <a:cubicBezTo>
                      <a:pt x="318194" y="1150289"/>
                      <a:pt x="304333" y="1109551"/>
                      <a:pt x="288697" y="1069433"/>
                    </a:cubicBezTo>
                    <a:cubicBezTo>
                      <a:pt x="284077" y="1065601"/>
                      <a:pt x="282584" y="1060079"/>
                      <a:pt x="280753" y="1054726"/>
                    </a:cubicBezTo>
                    <a:cubicBezTo>
                      <a:pt x="263398" y="1004381"/>
                      <a:pt x="245170" y="954318"/>
                      <a:pt x="227816" y="903973"/>
                    </a:cubicBezTo>
                    <a:cubicBezTo>
                      <a:pt x="225280" y="896620"/>
                      <a:pt x="224153" y="889070"/>
                      <a:pt x="222660" y="881547"/>
                    </a:cubicBezTo>
                    <a:cubicBezTo>
                      <a:pt x="209616" y="839908"/>
                      <a:pt x="191666" y="790408"/>
                      <a:pt x="179753" y="757925"/>
                    </a:cubicBezTo>
                    <a:cubicBezTo>
                      <a:pt x="167841" y="725442"/>
                      <a:pt x="157137" y="701497"/>
                      <a:pt x="151185" y="686647"/>
                    </a:cubicBezTo>
                  </a:path>
                </a:pathLst>
              </a:custGeom>
              <a:solidFill>
                <a:srgbClr val="010101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7014F982-C84F-4B0E-98E8-0E5D9382840F}"/>
                  </a:ext>
                </a:extLst>
              </p:cNvPr>
              <p:cNvSpPr/>
              <p:nvPr/>
            </p:nvSpPr>
            <p:spPr>
              <a:xfrm>
                <a:off x="9294736" y="3641180"/>
                <a:ext cx="1294985" cy="1801739"/>
              </a:xfrm>
              <a:custGeom>
                <a:avLst/>
                <a:gdLst>
                  <a:gd name="connsiteX0" fmla="*/ 685959 w 687875"/>
                  <a:gd name="connsiteY0" fmla="*/ 526953 h 957054"/>
                  <a:gd name="connsiteX1" fmla="*/ 686044 w 687875"/>
                  <a:gd name="connsiteY1" fmla="*/ 555154 h 957054"/>
                  <a:gd name="connsiteX2" fmla="*/ 671619 w 687875"/>
                  <a:gd name="connsiteY2" fmla="*/ 563550 h 957054"/>
                  <a:gd name="connsiteX3" fmla="*/ 486101 w 687875"/>
                  <a:gd name="connsiteY3" fmla="*/ 634066 h 957054"/>
                  <a:gd name="connsiteX4" fmla="*/ 247870 w 687875"/>
                  <a:gd name="connsiteY4" fmla="*/ 724417 h 957054"/>
                  <a:gd name="connsiteX5" fmla="*/ 242067 w 687875"/>
                  <a:gd name="connsiteY5" fmla="*/ 726727 h 957054"/>
                  <a:gd name="connsiteX6" fmla="*/ 237193 w 687875"/>
                  <a:gd name="connsiteY6" fmla="*/ 736841 h 957054"/>
                  <a:gd name="connsiteX7" fmla="*/ 248519 w 687875"/>
                  <a:gd name="connsiteY7" fmla="*/ 742560 h 957054"/>
                  <a:gd name="connsiteX8" fmla="*/ 349631 w 687875"/>
                  <a:gd name="connsiteY8" fmla="*/ 704132 h 957054"/>
                  <a:gd name="connsiteX9" fmla="*/ 647954 w 687875"/>
                  <a:gd name="connsiteY9" fmla="*/ 590765 h 957054"/>
                  <a:gd name="connsiteX10" fmla="*/ 675535 w 687875"/>
                  <a:gd name="connsiteY10" fmla="*/ 580313 h 957054"/>
                  <a:gd name="connsiteX11" fmla="*/ 686185 w 687875"/>
                  <a:gd name="connsiteY11" fmla="*/ 580791 h 957054"/>
                  <a:gd name="connsiteX12" fmla="*/ 686297 w 687875"/>
                  <a:gd name="connsiteY12" fmla="*/ 608542 h 957054"/>
                  <a:gd name="connsiteX13" fmla="*/ 678437 w 687875"/>
                  <a:gd name="connsiteY13" fmla="*/ 614064 h 957054"/>
                  <a:gd name="connsiteX14" fmla="*/ 481987 w 687875"/>
                  <a:gd name="connsiteY14" fmla="*/ 688665 h 957054"/>
                  <a:gd name="connsiteX15" fmla="*/ 326586 w 687875"/>
                  <a:gd name="connsiteY15" fmla="*/ 747941 h 957054"/>
                  <a:gd name="connsiteX16" fmla="*/ 262182 w 687875"/>
                  <a:gd name="connsiteY16" fmla="*/ 772283 h 957054"/>
                  <a:gd name="connsiteX17" fmla="*/ 256604 w 687875"/>
                  <a:gd name="connsiteY17" fmla="*/ 784341 h 957054"/>
                  <a:gd name="connsiteX18" fmla="*/ 266437 w 687875"/>
                  <a:gd name="connsiteY18" fmla="*/ 788792 h 957054"/>
                  <a:gd name="connsiteX19" fmla="*/ 293173 w 687875"/>
                  <a:gd name="connsiteY19" fmla="*/ 778565 h 957054"/>
                  <a:gd name="connsiteX20" fmla="*/ 587410 w 687875"/>
                  <a:gd name="connsiteY20" fmla="*/ 666719 h 957054"/>
                  <a:gd name="connsiteX21" fmla="*/ 671056 w 687875"/>
                  <a:gd name="connsiteY21" fmla="*/ 635137 h 957054"/>
                  <a:gd name="connsiteX22" fmla="*/ 686410 w 687875"/>
                  <a:gd name="connsiteY22" fmla="*/ 632207 h 957054"/>
                  <a:gd name="connsiteX23" fmla="*/ 686410 w 687875"/>
                  <a:gd name="connsiteY23" fmla="*/ 632292 h 957054"/>
                  <a:gd name="connsiteX24" fmla="*/ 687227 w 687875"/>
                  <a:gd name="connsiteY24" fmla="*/ 658859 h 957054"/>
                  <a:gd name="connsiteX25" fmla="*/ 678071 w 687875"/>
                  <a:gd name="connsiteY25" fmla="*/ 667339 h 957054"/>
                  <a:gd name="connsiteX26" fmla="*/ 560280 w 687875"/>
                  <a:gd name="connsiteY26" fmla="*/ 712331 h 957054"/>
                  <a:gd name="connsiteX27" fmla="*/ 363774 w 687875"/>
                  <a:gd name="connsiteY27" fmla="*/ 786820 h 957054"/>
                  <a:gd name="connsiteX28" fmla="*/ 282692 w 687875"/>
                  <a:gd name="connsiteY28" fmla="*/ 817613 h 957054"/>
                  <a:gd name="connsiteX29" fmla="*/ 274607 w 687875"/>
                  <a:gd name="connsiteY29" fmla="*/ 827868 h 957054"/>
                  <a:gd name="connsiteX30" fmla="*/ 286721 w 687875"/>
                  <a:gd name="connsiteY30" fmla="*/ 834179 h 957054"/>
                  <a:gd name="connsiteX31" fmla="*/ 420514 w 687875"/>
                  <a:gd name="connsiteY31" fmla="*/ 783439 h 957054"/>
                  <a:gd name="connsiteX32" fmla="*/ 673845 w 687875"/>
                  <a:gd name="connsiteY32" fmla="*/ 687285 h 957054"/>
                  <a:gd name="connsiteX33" fmla="*/ 686692 w 687875"/>
                  <a:gd name="connsiteY33" fmla="*/ 685707 h 957054"/>
                  <a:gd name="connsiteX34" fmla="*/ 687283 w 687875"/>
                  <a:gd name="connsiteY34" fmla="*/ 710669 h 957054"/>
                  <a:gd name="connsiteX35" fmla="*/ 679310 w 687875"/>
                  <a:gd name="connsiteY35" fmla="*/ 720050 h 957054"/>
                  <a:gd name="connsiteX36" fmla="*/ 637530 w 687875"/>
                  <a:gd name="connsiteY36" fmla="*/ 736024 h 957054"/>
                  <a:gd name="connsiteX37" fmla="*/ 343884 w 687875"/>
                  <a:gd name="connsiteY37" fmla="*/ 847279 h 957054"/>
                  <a:gd name="connsiteX38" fmla="*/ 297934 w 687875"/>
                  <a:gd name="connsiteY38" fmla="*/ 864859 h 957054"/>
                  <a:gd name="connsiteX39" fmla="*/ 291849 w 687875"/>
                  <a:gd name="connsiteY39" fmla="*/ 876748 h 957054"/>
                  <a:gd name="connsiteX40" fmla="*/ 303906 w 687875"/>
                  <a:gd name="connsiteY40" fmla="*/ 881002 h 957054"/>
                  <a:gd name="connsiteX41" fmla="*/ 604849 w 687875"/>
                  <a:gd name="connsiteY41" fmla="*/ 766395 h 957054"/>
                  <a:gd name="connsiteX42" fmla="*/ 674324 w 687875"/>
                  <a:gd name="connsiteY42" fmla="*/ 740166 h 957054"/>
                  <a:gd name="connsiteX43" fmla="*/ 687819 w 687875"/>
                  <a:gd name="connsiteY43" fmla="*/ 739574 h 957054"/>
                  <a:gd name="connsiteX44" fmla="*/ 687875 w 687875"/>
                  <a:gd name="connsiteY44" fmla="*/ 805780 h 957054"/>
                  <a:gd name="connsiteX45" fmla="*/ 531825 w 687875"/>
                  <a:gd name="connsiteY45" fmla="*/ 863760 h 957054"/>
                  <a:gd name="connsiteX46" fmla="*/ 286411 w 687875"/>
                  <a:gd name="connsiteY46" fmla="*/ 955998 h 957054"/>
                  <a:gd name="connsiteX47" fmla="*/ 276072 w 687875"/>
                  <a:gd name="connsiteY47" fmla="*/ 950927 h 957054"/>
                  <a:gd name="connsiteX48" fmla="*/ 95906 w 687875"/>
                  <a:gd name="connsiteY48" fmla="*/ 469987 h 957054"/>
                  <a:gd name="connsiteX49" fmla="*/ 1217 w 687875"/>
                  <a:gd name="connsiteY49" fmla="*/ 217784 h 957054"/>
                  <a:gd name="connsiteX50" fmla="*/ 7189 w 687875"/>
                  <a:gd name="connsiteY50" fmla="*/ 205472 h 957054"/>
                  <a:gd name="connsiteX51" fmla="*/ 553378 w 687875"/>
                  <a:gd name="connsiteY51" fmla="*/ 1021 h 957054"/>
                  <a:gd name="connsiteX52" fmla="*/ 563745 w 687875"/>
                  <a:gd name="connsiteY52" fmla="*/ 6261 h 957054"/>
                  <a:gd name="connsiteX53" fmla="*/ 682776 w 687875"/>
                  <a:gd name="connsiteY53" fmla="*/ 324052 h 957054"/>
                  <a:gd name="connsiteX54" fmla="*/ 684382 w 687875"/>
                  <a:gd name="connsiteY54" fmla="*/ 327038 h 957054"/>
                  <a:gd name="connsiteX55" fmla="*/ 684663 w 687875"/>
                  <a:gd name="connsiteY55" fmla="*/ 410683 h 957054"/>
                  <a:gd name="connsiteX56" fmla="*/ 683790 w 687875"/>
                  <a:gd name="connsiteY56" fmla="*/ 410796 h 957054"/>
                  <a:gd name="connsiteX57" fmla="*/ 660632 w 687875"/>
                  <a:gd name="connsiteY57" fmla="*/ 408317 h 957054"/>
                  <a:gd name="connsiteX58" fmla="*/ 351209 w 687875"/>
                  <a:gd name="connsiteY58" fmla="*/ 525995 h 957054"/>
                  <a:gd name="connsiteX59" fmla="*/ 198962 w 687875"/>
                  <a:gd name="connsiteY59" fmla="*/ 583750 h 957054"/>
                  <a:gd name="connsiteX60" fmla="*/ 192285 w 687875"/>
                  <a:gd name="connsiteY60" fmla="*/ 586313 h 957054"/>
                  <a:gd name="connsiteX61" fmla="*/ 186876 w 687875"/>
                  <a:gd name="connsiteY61" fmla="*/ 596822 h 957054"/>
                  <a:gd name="connsiteX62" fmla="*/ 198427 w 687875"/>
                  <a:gd name="connsiteY62" fmla="*/ 602231 h 957054"/>
                  <a:gd name="connsiteX63" fmla="*/ 290383 w 687875"/>
                  <a:gd name="connsiteY63" fmla="*/ 567212 h 957054"/>
                  <a:gd name="connsiteX64" fmla="*/ 594764 w 687875"/>
                  <a:gd name="connsiteY64" fmla="*/ 451478 h 957054"/>
                  <a:gd name="connsiteX65" fmla="*/ 670887 w 687875"/>
                  <a:gd name="connsiteY65" fmla="*/ 422629 h 957054"/>
                  <a:gd name="connsiteX66" fmla="*/ 684635 w 687875"/>
                  <a:gd name="connsiteY66" fmla="*/ 420995 h 957054"/>
                  <a:gd name="connsiteX67" fmla="*/ 684776 w 687875"/>
                  <a:gd name="connsiteY67" fmla="*/ 450126 h 957054"/>
                  <a:gd name="connsiteX68" fmla="*/ 675000 w 687875"/>
                  <a:gd name="connsiteY68" fmla="*/ 456126 h 957054"/>
                  <a:gd name="connsiteX69" fmla="*/ 438291 w 687875"/>
                  <a:gd name="connsiteY69" fmla="*/ 545885 h 957054"/>
                  <a:gd name="connsiteX70" fmla="*/ 211725 w 687875"/>
                  <a:gd name="connsiteY70" fmla="*/ 632094 h 957054"/>
                  <a:gd name="connsiteX71" fmla="*/ 203893 w 687875"/>
                  <a:gd name="connsiteY71" fmla="*/ 641645 h 957054"/>
                  <a:gd name="connsiteX72" fmla="*/ 217359 w 687875"/>
                  <a:gd name="connsiteY72" fmla="*/ 648237 h 957054"/>
                  <a:gd name="connsiteX73" fmla="*/ 295962 w 687875"/>
                  <a:gd name="connsiteY73" fmla="*/ 618374 h 957054"/>
                  <a:gd name="connsiteX74" fmla="*/ 556815 w 687875"/>
                  <a:gd name="connsiteY74" fmla="*/ 519121 h 957054"/>
                  <a:gd name="connsiteX75" fmla="*/ 672239 w 687875"/>
                  <a:gd name="connsiteY75" fmla="*/ 475340 h 957054"/>
                  <a:gd name="connsiteX76" fmla="*/ 678099 w 687875"/>
                  <a:gd name="connsiteY76" fmla="*/ 473115 h 957054"/>
                  <a:gd name="connsiteX77" fmla="*/ 685537 w 687875"/>
                  <a:gd name="connsiteY77" fmla="*/ 478721 h 957054"/>
                  <a:gd name="connsiteX78" fmla="*/ 685565 w 687875"/>
                  <a:gd name="connsiteY78" fmla="*/ 496583 h 957054"/>
                  <a:gd name="connsiteX79" fmla="*/ 677395 w 687875"/>
                  <a:gd name="connsiteY79" fmla="*/ 508387 h 957054"/>
                  <a:gd name="connsiteX80" fmla="*/ 533487 w 687875"/>
                  <a:gd name="connsiteY80" fmla="*/ 562873 h 957054"/>
                  <a:gd name="connsiteX81" fmla="*/ 231643 w 687875"/>
                  <a:gd name="connsiteY81" fmla="*/ 677622 h 957054"/>
                  <a:gd name="connsiteX82" fmla="*/ 224994 w 687875"/>
                  <a:gd name="connsiteY82" fmla="*/ 680270 h 957054"/>
                  <a:gd name="connsiteX83" fmla="*/ 219895 w 687875"/>
                  <a:gd name="connsiteY83" fmla="*/ 691934 h 957054"/>
                  <a:gd name="connsiteX84" fmla="*/ 230995 w 687875"/>
                  <a:gd name="connsiteY84" fmla="*/ 695906 h 957054"/>
                  <a:gd name="connsiteX85" fmla="*/ 375691 w 687875"/>
                  <a:gd name="connsiteY85" fmla="*/ 641025 h 957054"/>
                  <a:gd name="connsiteX86" fmla="*/ 573099 w 687875"/>
                  <a:gd name="connsiteY86" fmla="*/ 566170 h 957054"/>
                  <a:gd name="connsiteX87" fmla="*/ 673366 w 687875"/>
                  <a:gd name="connsiteY87" fmla="*/ 527855 h 957054"/>
                  <a:gd name="connsiteX88" fmla="*/ 685959 w 687875"/>
                  <a:gd name="connsiteY88" fmla="*/ 526953 h 957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687875" h="957054">
                    <a:moveTo>
                      <a:pt x="685959" y="526953"/>
                    </a:moveTo>
                    <a:cubicBezTo>
                      <a:pt x="685987" y="536363"/>
                      <a:pt x="686016" y="545744"/>
                      <a:pt x="686044" y="555154"/>
                    </a:cubicBezTo>
                    <a:cubicBezTo>
                      <a:pt x="682579" y="560253"/>
                      <a:pt x="676859" y="561578"/>
                      <a:pt x="671619" y="563550"/>
                    </a:cubicBezTo>
                    <a:cubicBezTo>
                      <a:pt x="609752" y="586933"/>
                      <a:pt x="547997" y="610655"/>
                      <a:pt x="486101" y="634066"/>
                    </a:cubicBezTo>
                    <a:cubicBezTo>
                      <a:pt x="406653" y="664099"/>
                      <a:pt x="327262" y="694244"/>
                      <a:pt x="247870" y="724417"/>
                    </a:cubicBezTo>
                    <a:cubicBezTo>
                      <a:pt x="245927" y="725149"/>
                      <a:pt x="244011" y="726051"/>
                      <a:pt x="242067" y="726727"/>
                    </a:cubicBezTo>
                    <a:cubicBezTo>
                      <a:pt x="237052" y="728502"/>
                      <a:pt x="234855" y="731178"/>
                      <a:pt x="237193" y="736841"/>
                    </a:cubicBezTo>
                    <a:cubicBezTo>
                      <a:pt x="239475" y="742391"/>
                      <a:pt x="241982" y="745068"/>
                      <a:pt x="248519" y="742560"/>
                    </a:cubicBezTo>
                    <a:cubicBezTo>
                      <a:pt x="282157" y="729601"/>
                      <a:pt x="315880" y="716838"/>
                      <a:pt x="349631" y="704132"/>
                    </a:cubicBezTo>
                    <a:cubicBezTo>
                      <a:pt x="449194" y="666691"/>
                      <a:pt x="548447" y="628404"/>
                      <a:pt x="647954" y="590765"/>
                    </a:cubicBezTo>
                    <a:cubicBezTo>
                      <a:pt x="657167" y="587299"/>
                      <a:pt x="666182" y="583327"/>
                      <a:pt x="675535" y="580313"/>
                    </a:cubicBezTo>
                    <a:cubicBezTo>
                      <a:pt x="679057" y="579186"/>
                      <a:pt x="682832" y="576819"/>
                      <a:pt x="686185" y="580791"/>
                    </a:cubicBezTo>
                    <a:cubicBezTo>
                      <a:pt x="686213" y="590032"/>
                      <a:pt x="686269" y="599273"/>
                      <a:pt x="686297" y="608542"/>
                    </a:cubicBezTo>
                    <a:cubicBezTo>
                      <a:pt x="684523" y="611584"/>
                      <a:pt x="681564" y="612880"/>
                      <a:pt x="678437" y="614064"/>
                    </a:cubicBezTo>
                    <a:cubicBezTo>
                      <a:pt x="612963" y="638997"/>
                      <a:pt x="547405" y="663648"/>
                      <a:pt x="481987" y="688665"/>
                    </a:cubicBezTo>
                    <a:cubicBezTo>
                      <a:pt x="430206" y="708471"/>
                      <a:pt x="378255" y="727882"/>
                      <a:pt x="326586" y="747941"/>
                    </a:cubicBezTo>
                    <a:cubicBezTo>
                      <a:pt x="305202" y="756252"/>
                      <a:pt x="283650" y="764169"/>
                      <a:pt x="262182" y="772283"/>
                    </a:cubicBezTo>
                    <a:cubicBezTo>
                      <a:pt x="255928" y="774649"/>
                      <a:pt x="253590" y="777748"/>
                      <a:pt x="256604" y="784341"/>
                    </a:cubicBezTo>
                    <a:cubicBezTo>
                      <a:pt x="258774" y="789074"/>
                      <a:pt x="261591" y="790567"/>
                      <a:pt x="266437" y="788792"/>
                    </a:cubicBezTo>
                    <a:cubicBezTo>
                      <a:pt x="275395" y="785496"/>
                      <a:pt x="284242" y="781946"/>
                      <a:pt x="293173" y="778565"/>
                    </a:cubicBezTo>
                    <a:cubicBezTo>
                      <a:pt x="391355" y="741518"/>
                      <a:pt x="489284" y="703907"/>
                      <a:pt x="587410" y="666719"/>
                    </a:cubicBezTo>
                    <a:cubicBezTo>
                      <a:pt x="615273" y="656154"/>
                      <a:pt x="643024" y="645195"/>
                      <a:pt x="671056" y="635137"/>
                    </a:cubicBezTo>
                    <a:cubicBezTo>
                      <a:pt x="675958" y="633390"/>
                      <a:pt x="680691" y="629981"/>
                      <a:pt x="686410" y="632207"/>
                    </a:cubicBezTo>
                    <a:lnTo>
                      <a:pt x="686410" y="632292"/>
                    </a:lnTo>
                    <a:cubicBezTo>
                      <a:pt x="688241" y="641110"/>
                      <a:pt x="686748" y="650012"/>
                      <a:pt x="687227" y="658859"/>
                    </a:cubicBezTo>
                    <a:cubicBezTo>
                      <a:pt x="686805" y="664521"/>
                      <a:pt x="682184" y="665733"/>
                      <a:pt x="678071" y="667339"/>
                    </a:cubicBezTo>
                    <a:cubicBezTo>
                      <a:pt x="638911" y="682637"/>
                      <a:pt x="599581" y="697455"/>
                      <a:pt x="560280" y="712331"/>
                    </a:cubicBezTo>
                    <a:cubicBezTo>
                      <a:pt x="494778" y="737123"/>
                      <a:pt x="429248" y="761915"/>
                      <a:pt x="363774" y="786820"/>
                    </a:cubicBezTo>
                    <a:cubicBezTo>
                      <a:pt x="336756" y="797103"/>
                      <a:pt x="309710" y="807330"/>
                      <a:pt x="282692" y="817613"/>
                    </a:cubicBezTo>
                    <a:cubicBezTo>
                      <a:pt x="278128" y="819360"/>
                      <a:pt x="272437" y="820374"/>
                      <a:pt x="274607" y="827868"/>
                    </a:cubicBezTo>
                    <a:cubicBezTo>
                      <a:pt x="276832" y="835559"/>
                      <a:pt x="279086" y="837024"/>
                      <a:pt x="286721" y="834179"/>
                    </a:cubicBezTo>
                    <a:cubicBezTo>
                      <a:pt x="331431" y="817585"/>
                      <a:pt x="375973" y="800484"/>
                      <a:pt x="420514" y="783439"/>
                    </a:cubicBezTo>
                    <a:cubicBezTo>
                      <a:pt x="504864" y="751153"/>
                      <a:pt x="589467" y="719571"/>
                      <a:pt x="673845" y="687285"/>
                    </a:cubicBezTo>
                    <a:cubicBezTo>
                      <a:pt x="677902" y="685736"/>
                      <a:pt x="682071" y="683369"/>
                      <a:pt x="686692" y="685707"/>
                    </a:cubicBezTo>
                    <a:cubicBezTo>
                      <a:pt x="687903" y="693990"/>
                      <a:pt x="686861" y="702358"/>
                      <a:pt x="687283" y="710669"/>
                    </a:cubicBezTo>
                    <a:cubicBezTo>
                      <a:pt x="687565" y="716416"/>
                      <a:pt x="683536" y="718332"/>
                      <a:pt x="679310" y="720050"/>
                    </a:cubicBezTo>
                    <a:cubicBezTo>
                      <a:pt x="665478" y="725628"/>
                      <a:pt x="651476" y="730756"/>
                      <a:pt x="637530" y="736024"/>
                    </a:cubicBezTo>
                    <a:cubicBezTo>
                      <a:pt x="539629" y="773043"/>
                      <a:pt x="441897" y="810485"/>
                      <a:pt x="343884" y="847279"/>
                    </a:cubicBezTo>
                    <a:cubicBezTo>
                      <a:pt x="328530" y="853054"/>
                      <a:pt x="313344" y="859252"/>
                      <a:pt x="297934" y="864859"/>
                    </a:cubicBezTo>
                    <a:cubicBezTo>
                      <a:pt x="291877" y="867056"/>
                      <a:pt x="289059" y="869874"/>
                      <a:pt x="291849" y="876748"/>
                    </a:cubicBezTo>
                    <a:cubicBezTo>
                      <a:pt x="294497" y="883256"/>
                      <a:pt x="298356" y="883143"/>
                      <a:pt x="303906" y="881002"/>
                    </a:cubicBezTo>
                    <a:cubicBezTo>
                      <a:pt x="404117" y="842546"/>
                      <a:pt x="504751" y="805132"/>
                      <a:pt x="604849" y="766395"/>
                    </a:cubicBezTo>
                    <a:cubicBezTo>
                      <a:pt x="627923" y="757464"/>
                      <a:pt x="651222" y="749068"/>
                      <a:pt x="674324" y="740166"/>
                    </a:cubicBezTo>
                    <a:cubicBezTo>
                      <a:pt x="678606" y="738503"/>
                      <a:pt x="683170" y="735883"/>
                      <a:pt x="687819" y="739574"/>
                    </a:cubicBezTo>
                    <a:cubicBezTo>
                      <a:pt x="687847" y="761633"/>
                      <a:pt x="687847" y="783721"/>
                      <a:pt x="687875" y="805780"/>
                    </a:cubicBezTo>
                    <a:cubicBezTo>
                      <a:pt x="635840" y="825107"/>
                      <a:pt x="583804" y="844321"/>
                      <a:pt x="531825" y="863760"/>
                    </a:cubicBezTo>
                    <a:cubicBezTo>
                      <a:pt x="449983" y="894384"/>
                      <a:pt x="368141" y="925092"/>
                      <a:pt x="286411" y="955998"/>
                    </a:cubicBezTo>
                    <a:cubicBezTo>
                      <a:pt x="280157" y="958365"/>
                      <a:pt x="278269" y="956787"/>
                      <a:pt x="276072" y="950927"/>
                    </a:cubicBezTo>
                    <a:cubicBezTo>
                      <a:pt x="216148" y="790567"/>
                      <a:pt x="155999" y="630291"/>
                      <a:pt x="95906" y="469987"/>
                    </a:cubicBezTo>
                    <a:cubicBezTo>
                      <a:pt x="64380" y="385891"/>
                      <a:pt x="32968" y="301767"/>
                      <a:pt x="1217" y="217784"/>
                    </a:cubicBezTo>
                    <a:cubicBezTo>
                      <a:pt x="-1544" y="210459"/>
                      <a:pt x="372" y="208008"/>
                      <a:pt x="7189" y="205472"/>
                    </a:cubicBezTo>
                    <a:cubicBezTo>
                      <a:pt x="189299" y="137491"/>
                      <a:pt x="371381" y="69312"/>
                      <a:pt x="553378" y="1021"/>
                    </a:cubicBezTo>
                    <a:cubicBezTo>
                      <a:pt x="559716" y="-1345"/>
                      <a:pt x="561548" y="401"/>
                      <a:pt x="563745" y="6261"/>
                    </a:cubicBezTo>
                    <a:cubicBezTo>
                      <a:pt x="603272" y="112248"/>
                      <a:pt x="643052" y="218150"/>
                      <a:pt x="682776" y="324052"/>
                    </a:cubicBezTo>
                    <a:cubicBezTo>
                      <a:pt x="683170" y="325094"/>
                      <a:pt x="683846" y="326052"/>
                      <a:pt x="684382" y="327038"/>
                    </a:cubicBezTo>
                    <a:cubicBezTo>
                      <a:pt x="684466" y="354929"/>
                      <a:pt x="684551" y="382792"/>
                      <a:pt x="684663" y="410683"/>
                    </a:cubicBezTo>
                    <a:cubicBezTo>
                      <a:pt x="684382" y="410712"/>
                      <a:pt x="683874" y="410881"/>
                      <a:pt x="683790" y="410796"/>
                    </a:cubicBezTo>
                    <a:cubicBezTo>
                      <a:pt x="677028" y="400823"/>
                      <a:pt x="668999" y="405133"/>
                      <a:pt x="660632" y="408317"/>
                    </a:cubicBezTo>
                    <a:cubicBezTo>
                      <a:pt x="557547" y="447703"/>
                      <a:pt x="454434" y="486947"/>
                      <a:pt x="351209" y="525995"/>
                    </a:cubicBezTo>
                    <a:cubicBezTo>
                      <a:pt x="300441" y="545209"/>
                      <a:pt x="249730" y="564536"/>
                      <a:pt x="198962" y="583750"/>
                    </a:cubicBezTo>
                    <a:cubicBezTo>
                      <a:pt x="196737" y="584595"/>
                      <a:pt x="194567" y="585609"/>
                      <a:pt x="192285" y="586313"/>
                    </a:cubicBezTo>
                    <a:cubicBezTo>
                      <a:pt x="186876" y="588032"/>
                      <a:pt x="184369" y="590624"/>
                      <a:pt x="186876" y="596822"/>
                    </a:cubicBezTo>
                    <a:cubicBezTo>
                      <a:pt x="189271" y="602710"/>
                      <a:pt x="192229" y="604598"/>
                      <a:pt x="198427" y="602231"/>
                    </a:cubicBezTo>
                    <a:cubicBezTo>
                      <a:pt x="229051" y="590511"/>
                      <a:pt x="259731" y="578876"/>
                      <a:pt x="290383" y="567212"/>
                    </a:cubicBezTo>
                    <a:cubicBezTo>
                      <a:pt x="391834" y="528615"/>
                      <a:pt x="493426" y="490328"/>
                      <a:pt x="594764" y="451478"/>
                    </a:cubicBezTo>
                    <a:cubicBezTo>
                      <a:pt x="620091" y="441758"/>
                      <a:pt x="645390" y="431898"/>
                      <a:pt x="670887" y="422629"/>
                    </a:cubicBezTo>
                    <a:cubicBezTo>
                      <a:pt x="675310" y="421023"/>
                      <a:pt x="679705" y="418628"/>
                      <a:pt x="684635" y="420995"/>
                    </a:cubicBezTo>
                    <a:cubicBezTo>
                      <a:pt x="685537" y="430686"/>
                      <a:pt x="685790" y="440406"/>
                      <a:pt x="684776" y="450126"/>
                    </a:cubicBezTo>
                    <a:cubicBezTo>
                      <a:pt x="682128" y="453112"/>
                      <a:pt x="678691" y="454718"/>
                      <a:pt x="675000" y="456126"/>
                    </a:cubicBezTo>
                    <a:cubicBezTo>
                      <a:pt x="596031" y="485877"/>
                      <a:pt x="517147" y="515825"/>
                      <a:pt x="438291" y="545885"/>
                    </a:cubicBezTo>
                    <a:cubicBezTo>
                      <a:pt x="362788" y="574678"/>
                      <a:pt x="287172" y="603217"/>
                      <a:pt x="211725" y="632094"/>
                    </a:cubicBezTo>
                    <a:cubicBezTo>
                      <a:pt x="207527" y="633700"/>
                      <a:pt x="202033" y="634489"/>
                      <a:pt x="203893" y="641645"/>
                    </a:cubicBezTo>
                    <a:cubicBezTo>
                      <a:pt x="206118" y="650238"/>
                      <a:pt x="208457" y="651815"/>
                      <a:pt x="217359" y="648237"/>
                    </a:cubicBezTo>
                    <a:cubicBezTo>
                      <a:pt x="243363" y="637729"/>
                      <a:pt x="269789" y="628375"/>
                      <a:pt x="295962" y="618374"/>
                    </a:cubicBezTo>
                    <a:cubicBezTo>
                      <a:pt x="382903" y="585271"/>
                      <a:pt x="469760" y="551942"/>
                      <a:pt x="556815" y="519121"/>
                    </a:cubicBezTo>
                    <a:cubicBezTo>
                      <a:pt x="595327" y="504612"/>
                      <a:pt x="633839" y="490159"/>
                      <a:pt x="672239" y="475340"/>
                    </a:cubicBezTo>
                    <a:cubicBezTo>
                      <a:pt x="674183" y="474580"/>
                      <a:pt x="676127" y="473791"/>
                      <a:pt x="678099" y="473115"/>
                    </a:cubicBezTo>
                    <a:cubicBezTo>
                      <a:pt x="683396" y="471283"/>
                      <a:pt x="685931" y="472579"/>
                      <a:pt x="685537" y="478721"/>
                    </a:cubicBezTo>
                    <a:cubicBezTo>
                      <a:pt x="685142" y="484665"/>
                      <a:pt x="685001" y="490694"/>
                      <a:pt x="685565" y="496583"/>
                    </a:cubicBezTo>
                    <a:cubicBezTo>
                      <a:pt x="686185" y="503175"/>
                      <a:pt x="683227" y="506218"/>
                      <a:pt x="677395" y="508387"/>
                    </a:cubicBezTo>
                    <a:cubicBezTo>
                      <a:pt x="629332" y="526277"/>
                      <a:pt x="581438" y="544646"/>
                      <a:pt x="533487" y="562873"/>
                    </a:cubicBezTo>
                    <a:cubicBezTo>
                      <a:pt x="432882" y="601160"/>
                      <a:pt x="332164" y="639166"/>
                      <a:pt x="231643" y="677622"/>
                    </a:cubicBezTo>
                    <a:cubicBezTo>
                      <a:pt x="229417" y="678467"/>
                      <a:pt x="227248" y="679566"/>
                      <a:pt x="224994" y="680270"/>
                    </a:cubicBezTo>
                    <a:cubicBezTo>
                      <a:pt x="218740" y="682242"/>
                      <a:pt x="217726" y="685905"/>
                      <a:pt x="219895" y="691934"/>
                    </a:cubicBezTo>
                    <a:cubicBezTo>
                      <a:pt x="222233" y="698441"/>
                      <a:pt x="225811" y="697822"/>
                      <a:pt x="230995" y="695906"/>
                    </a:cubicBezTo>
                    <a:cubicBezTo>
                      <a:pt x="279368" y="677988"/>
                      <a:pt x="327487" y="659394"/>
                      <a:pt x="375691" y="641025"/>
                    </a:cubicBezTo>
                    <a:cubicBezTo>
                      <a:pt x="441447" y="615979"/>
                      <a:pt x="507315" y="591159"/>
                      <a:pt x="573099" y="566170"/>
                    </a:cubicBezTo>
                    <a:cubicBezTo>
                      <a:pt x="606540" y="553464"/>
                      <a:pt x="639868" y="540420"/>
                      <a:pt x="673366" y="527855"/>
                    </a:cubicBezTo>
                    <a:cubicBezTo>
                      <a:pt x="677395" y="526361"/>
                      <a:pt x="681508" y="523291"/>
                      <a:pt x="685959" y="526953"/>
                    </a:cubicBezTo>
                    <a:close/>
                  </a:path>
                </a:pathLst>
              </a:custGeom>
              <a:solidFill>
                <a:srgbClr val="FEFEFE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xmlns="" id="{5D2D26DB-6671-474F-9D5E-DCF52A1696C8}"/>
                  </a:ext>
                </a:extLst>
              </p:cNvPr>
              <p:cNvSpPr/>
              <p:nvPr/>
            </p:nvSpPr>
            <p:spPr>
              <a:xfrm>
                <a:off x="9669048" y="4488580"/>
                <a:ext cx="917741" cy="474263"/>
              </a:xfrm>
              <a:custGeom>
                <a:avLst/>
                <a:gdLst>
                  <a:gd name="connsiteX0" fmla="*/ 487131 w 487489"/>
                  <a:gd name="connsiteY0" fmla="*/ 76827 h 251921"/>
                  <a:gd name="connsiteX1" fmla="*/ 402697 w 487489"/>
                  <a:gd name="connsiteY1" fmla="*/ 108437 h 251921"/>
                  <a:gd name="connsiteX2" fmla="*/ 213234 w 487489"/>
                  <a:gd name="connsiteY2" fmla="*/ 180307 h 251921"/>
                  <a:gd name="connsiteX3" fmla="*/ 27969 w 487489"/>
                  <a:gd name="connsiteY3" fmla="*/ 250964 h 251921"/>
                  <a:gd name="connsiteX4" fmla="*/ 19743 w 487489"/>
                  <a:gd name="connsiteY4" fmla="*/ 247217 h 251921"/>
                  <a:gd name="connsiteX5" fmla="*/ 29124 w 487489"/>
                  <a:gd name="connsiteY5" fmla="*/ 225524 h 251921"/>
                  <a:gd name="connsiteX6" fmla="*/ 201148 w 487489"/>
                  <a:gd name="connsiteY6" fmla="*/ 160360 h 251921"/>
                  <a:gd name="connsiteX7" fmla="*/ 479947 w 487489"/>
                  <a:gd name="connsiteY7" fmla="*/ 54430 h 251921"/>
                  <a:gd name="connsiteX8" fmla="*/ 485892 w 487489"/>
                  <a:gd name="connsiteY8" fmla="*/ 46035 h 251921"/>
                  <a:gd name="connsiteX9" fmla="*/ 485807 w 487489"/>
                  <a:gd name="connsiteY9" fmla="*/ 23919 h 251921"/>
                  <a:gd name="connsiteX10" fmla="*/ 419742 w 487489"/>
                  <a:gd name="connsiteY10" fmla="*/ 48852 h 251921"/>
                  <a:gd name="connsiteX11" fmla="*/ 226926 w 487489"/>
                  <a:gd name="connsiteY11" fmla="*/ 122045 h 251921"/>
                  <a:gd name="connsiteX12" fmla="*/ 23321 w 487489"/>
                  <a:gd name="connsiteY12" fmla="*/ 199633 h 251921"/>
                  <a:gd name="connsiteX13" fmla="*/ 810 w 487489"/>
                  <a:gd name="connsiteY13" fmla="*/ 189885 h 251921"/>
                  <a:gd name="connsiteX14" fmla="*/ 4952 w 487489"/>
                  <a:gd name="connsiteY14" fmla="*/ 181603 h 251921"/>
                  <a:gd name="connsiteX15" fmla="*/ 79244 w 487489"/>
                  <a:gd name="connsiteY15" fmla="*/ 153401 h 251921"/>
                  <a:gd name="connsiteX16" fmla="*/ 291245 w 487489"/>
                  <a:gd name="connsiteY16" fmla="*/ 72799 h 251921"/>
                  <a:gd name="connsiteX17" fmla="*/ 474003 w 487489"/>
                  <a:gd name="connsiteY17" fmla="*/ 3353 h 251921"/>
                  <a:gd name="connsiteX18" fmla="*/ 485948 w 487489"/>
                  <a:gd name="connsiteY18" fmla="*/ 0 h 251921"/>
                  <a:gd name="connsiteX19" fmla="*/ 487131 w 487489"/>
                  <a:gd name="connsiteY19" fmla="*/ 76827 h 2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87489" h="251921">
                    <a:moveTo>
                      <a:pt x="487131" y="76827"/>
                    </a:moveTo>
                    <a:cubicBezTo>
                      <a:pt x="458986" y="87364"/>
                      <a:pt x="430813" y="97816"/>
                      <a:pt x="402697" y="108437"/>
                    </a:cubicBezTo>
                    <a:cubicBezTo>
                      <a:pt x="339533" y="132356"/>
                      <a:pt x="276370" y="156331"/>
                      <a:pt x="213234" y="180307"/>
                    </a:cubicBezTo>
                    <a:cubicBezTo>
                      <a:pt x="151451" y="203775"/>
                      <a:pt x="89668" y="227243"/>
                      <a:pt x="27969" y="250964"/>
                    </a:cubicBezTo>
                    <a:cubicBezTo>
                      <a:pt x="22954" y="252880"/>
                      <a:pt x="21433" y="252063"/>
                      <a:pt x="19743" y="247217"/>
                    </a:cubicBezTo>
                    <a:cubicBezTo>
                      <a:pt x="13263" y="228623"/>
                      <a:pt x="11460" y="232314"/>
                      <a:pt x="29124" y="225524"/>
                    </a:cubicBezTo>
                    <a:cubicBezTo>
                      <a:pt x="86343" y="203493"/>
                      <a:pt x="143816" y="182138"/>
                      <a:pt x="201148" y="160360"/>
                    </a:cubicBezTo>
                    <a:cubicBezTo>
                      <a:pt x="294090" y="125088"/>
                      <a:pt x="386976" y="89646"/>
                      <a:pt x="479947" y="54430"/>
                    </a:cubicBezTo>
                    <a:cubicBezTo>
                      <a:pt x="484258" y="52796"/>
                      <a:pt x="486117" y="50711"/>
                      <a:pt x="485892" y="46035"/>
                    </a:cubicBezTo>
                    <a:cubicBezTo>
                      <a:pt x="485553" y="38963"/>
                      <a:pt x="485807" y="31892"/>
                      <a:pt x="485807" y="23919"/>
                    </a:cubicBezTo>
                    <a:cubicBezTo>
                      <a:pt x="463015" y="32511"/>
                      <a:pt x="441378" y="40653"/>
                      <a:pt x="419742" y="48852"/>
                    </a:cubicBezTo>
                    <a:cubicBezTo>
                      <a:pt x="355451" y="73221"/>
                      <a:pt x="291189" y="97619"/>
                      <a:pt x="226926" y="122045"/>
                    </a:cubicBezTo>
                    <a:cubicBezTo>
                      <a:pt x="159029" y="147851"/>
                      <a:pt x="91161" y="173658"/>
                      <a:pt x="23321" y="199633"/>
                    </a:cubicBezTo>
                    <a:cubicBezTo>
                      <a:pt x="6614" y="206028"/>
                      <a:pt x="6924" y="206254"/>
                      <a:pt x="810" y="189885"/>
                    </a:cubicBezTo>
                    <a:cubicBezTo>
                      <a:pt x="-1049" y="184871"/>
                      <a:pt x="275" y="183321"/>
                      <a:pt x="4952" y="181603"/>
                    </a:cubicBezTo>
                    <a:cubicBezTo>
                      <a:pt x="29800" y="172418"/>
                      <a:pt x="54480" y="162811"/>
                      <a:pt x="79244" y="153401"/>
                    </a:cubicBezTo>
                    <a:cubicBezTo>
                      <a:pt x="149901" y="126525"/>
                      <a:pt x="220587" y="99676"/>
                      <a:pt x="291245" y="72799"/>
                    </a:cubicBezTo>
                    <a:cubicBezTo>
                      <a:pt x="352155" y="49641"/>
                      <a:pt x="413065" y="26454"/>
                      <a:pt x="474003" y="3353"/>
                    </a:cubicBezTo>
                    <a:cubicBezTo>
                      <a:pt x="477862" y="1888"/>
                      <a:pt x="481976" y="1099"/>
                      <a:pt x="485948" y="0"/>
                    </a:cubicBezTo>
                    <a:cubicBezTo>
                      <a:pt x="487920" y="25553"/>
                      <a:pt x="487610" y="51190"/>
                      <a:pt x="487131" y="76827"/>
                    </a:cubicBezTo>
                    <a:close/>
                  </a:path>
                </a:pathLst>
              </a:custGeom>
              <a:solidFill>
                <a:srgbClr val="CBCB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xmlns="" id="{4C97F480-8954-492B-AF09-0E384F29DB8D}"/>
                  </a:ext>
                </a:extLst>
              </p:cNvPr>
              <p:cNvSpPr/>
              <p:nvPr/>
            </p:nvSpPr>
            <p:spPr>
              <a:xfrm>
                <a:off x="9635931" y="4393654"/>
                <a:ext cx="947796" cy="390161"/>
              </a:xfrm>
              <a:custGeom>
                <a:avLst/>
                <a:gdLst>
                  <a:gd name="connsiteX0" fmla="*/ 503454 w 503454"/>
                  <a:gd name="connsiteY0" fmla="*/ 21265 h 207247"/>
                  <a:gd name="connsiteX1" fmla="*/ 266351 w 503454"/>
                  <a:gd name="connsiteY1" fmla="*/ 110967 h 207247"/>
                  <a:gd name="connsiteX2" fmla="*/ 21951 w 503454"/>
                  <a:gd name="connsiteY2" fmla="*/ 204022 h 207247"/>
                  <a:gd name="connsiteX3" fmla="*/ 174 w 503454"/>
                  <a:gd name="connsiteY3" fmla="*/ 191513 h 207247"/>
                  <a:gd name="connsiteX4" fmla="*/ 4709 w 503454"/>
                  <a:gd name="connsiteY4" fmla="*/ 185597 h 207247"/>
                  <a:gd name="connsiteX5" fmla="*/ 130727 w 503454"/>
                  <a:gd name="connsiteY5" fmla="*/ 137647 h 207247"/>
                  <a:gd name="connsiteX6" fmla="*/ 318527 w 503454"/>
                  <a:gd name="connsiteY6" fmla="*/ 66398 h 207247"/>
                  <a:gd name="connsiteX7" fmla="*/ 488664 w 503454"/>
                  <a:gd name="connsiteY7" fmla="*/ 1346 h 207247"/>
                  <a:gd name="connsiteX8" fmla="*/ 503454 w 503454"/>
                  <a:gd name="connsiteY8" fmla="*/ 10925 h 207247"/>
                  <a:gd name="connsiteX9" fmla="*/ 503454 w 503454"/>
                  <a:gd name="connsiteY9" fmla="*/ 21265 h 207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3454" h="207247">
                    <a:moveTo>
                      <a:pt x="503454" y="21265"/>
                    </a:moveTo>
                    <a:cubicBezTo>
                      <a:pt x="424401" y="51156"/>
                      <a:pt x="345348" y="80991"/>
                      <a:pt x="266351" y="110967"/>
                    </a:cubicBezTo>
                    <a:cubicBezTo>
                      <a:pt x="184847" y="141901"/>
                      <a:pt x="103399" y="172919"/>
                      <a:pt x="21951" y="204022"/>
                    </a:cubicBezTo>
                    <a:cubicBezTo>
                      <a:pt x="6118" y="210051"/>
                      <a:pt x="3442" y="208558"/>
                      <a:pt x="174" y="191513"/>
                    </a:cubicBezTo>
                    <a:cubicBezTo>
                      <a:pt x="-700" y="186978"/>
                      <a:pt x="1864" y="186696"/>
                      <a:pt x="4709" y="185597"/>
                    </a:cubicBezTo>
                    <a:cubicBezTo>
                      <a:pt x="46715" y="169651"/>
                      <a:pt x="88721" y="153593"/>
                      <a:pt x="130727" y="137647"/>
                    </a:cubicBezTo>
                    <a:cubicBezTo>
                      <a:pt x="193327" y="113869"/>
                      <a:pt x="255927" y="90147"/>
                      <a:pt x="318527" y="66398"/>
                    </a:cubicBezTo>
                    <a:cubicBezTo>
                      <a:pt x="375296" y="44845"/>
                      <a:pt x="432205" y="23631"/>
                      <a:pt x="488664" y="1346"/>
                    </a:cubicBezTo>
                    <a:cubicBezTo>
                      <a:pt x="500750" y="-3443"/>
                      <a:pt x="499905" y="5685"/>
                      <a:pt x="503454" y="10925"/>
                    </a:cubicBezTo>
                    <a:cubicBezTo>
                      <a:pt x="503426" y="14362"/>
                      <a:pt x="503426" y="17799"/>
                      <a:pt x="503454" y="21265"/>
                    </a:cubicBezTo>
                    <a:close/>
                  </a:path>
                </a:pathLst>
              </a:custGeom>
              <a:solidFill>
                <a:srgbClr val="CBCB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82C8B23A-CF48-4227-A948-E8DF34790D2C}"/>
                  </a:ext>
                </a:extLst>
              </p:cNvPr>
              <p:cNvSpPr/>
              <p:nvPr/>
            </p:nvSpPr>
            <p:spPr>
              <a:xfrm>
                <a:off x="9732468" y="4686307"/>
                <a:ext cx="855043" cy="363259"/>
              </a:xfrm>
              <a:custGeom>
                <a:avLst/>
                <a:gdLst>
                  <a:gd name="connsiteX0" fmla="*/ 453725 w 454185"/>
                  <a:gd name="connsiteY0" fmla="*/ 25637 h 192957"/>
                  <a:gd name="connsiteX1" fmla="*/ 410198 w 454185"/>
                  <a:gd name="connsiteY1" fmla="*/ 41076 h 192957"/>
                  <a:gd name="connsiteX2" fmla="*/ 272376 w 454185"/>
                  <a:gd name="connsiteY2" fmla="*/ 93224 h 192957"/>
                  <a:gd name="connsiteX3" fmla="*/ 146471 w 454185"/>
                  <a:gd name="connsiteY3" fmla="*/ 141343 h 192957"/>
                  <a:gd name="connsiteX4" fmla="*/ 12932 w 454185"/>
                  <a:gd name="connsiteY4" fmla="*/ 191998 h 192957"/>
                  <a:gd name="connsiteX5" fmla="*/ 3606 w 454185"/>
                  <a:gd name="connsiteY5" fmla="*/ 187941 h 192957"/>
                  <a:gd name="connsiteX6" fmla="*/ 12734 w 454185"/>
                  <a:gd name="connsiteY6" fmla="*/ 167009 h 192957"/>
                  <a:gd name="connsiteX7" fmla="*/ 201324 w 454185"/>
                  <a:gd name="connsiteY7" fmla="*/ 95309 h 192957"/>
                  <a:gd name="connsiteX8" fmla="*/ 385828 w 454185"/>
                  <a:gd name="connsiteY8" fmla="*/ 25271 h 192957"/>
                  <a:gd name="connsiteX9" fmla="*/ 453528 w 454185"/>
                  <a:gd name="connsiteY9" fmla="*/ 0 h 192957"/>
                  <a:gd name="connsiteX10" fmla="*/ 453725 w 454185"/>
                  <a:gd name="connsiteY10" fmla="*/ 25637 h 192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54185" h="192957">
                    <a:moveTo>
                      <a:pt x="453725" y="25637"/>
                    </a:moveTo>
                    <a:cubicBezTo>
                      <a:pt x="438427" y="28511"/>
                      <a:pt x="424622" y="35723"/>
                      <a:pt x="410198" y="41076"/>
                    </a:cubicBezTo>
                    <a:cubicBezTo>
                      <a:pt x="364163" y="58177"/>
                      <a:pt x="318270" y="75757"/>
                      <a:pt x="272376" y="93224"/>
                    </a:cubicBezTo>
                    <a:cubicBezTo>
                      <a:pt x="230398" y="109198"/>
                      <a:pt x="188477" y="125369"/>
                      <a:pt x="146471" y="141343"/>
                    </a:cubicBezTo>
                    <a:cubicBezTo>
                      <a:pt x="101986" y="158275"/>
                      <a:pt x="57417" y="174982"/>
                      <a:pt x="12932" y="191998"/>
                    </a:cubicBezTo>
                    <a:cubicBezTo>
                      <a:pt x="7861" y="193942"/>
                      <a:pt x="5579" y="193097"/>
                      <a:pt x="3606" y="187941"/>
                    </a:cubicBezTo>
                    <a:cubicBezTo>
                      <a:pt x="-2084" y="173010"/>
                      <a:pt x="-2394" y="172784"/>
                      <a:pt x="12734" y="167009"/>
                    </a:cubicBezTo>
                    <a:cubicBezTo>
                      <a:pt x="75560" y="143006"/>
                      <a:pt x="138470" y="119200"/>
                      <a:pt x="201324" y="95309"/>
                    </a:cubicBezTo>
                    <a:cubicBezTo>
                      <a:pt x="262825" y="71954"/>
                      <a:pt x="324327" y="48570"/>
                      <a:pt x="385828" y="25271"/>
                    </a:cubicBezTo>
                    <a:cubicBezTo>
                      <a:pt x="408367" y="16735"/>
                      <a:pt x="430961" y="8424"/>
                      <a:pt x="453528" y="0"/>
                    </a:cubicBezTo>
                    <a:cubicBezTo>
                      <a:pt x="454260" y="8536"/>
                      <a:pt x="454458" y="17073"/>
                      <a:pt x="453725" y="25637"/>
                    </a:cubicBezTo>
                    <a:close/>
                  </a:path>
                </a:pathLst>
              </a:custGeom>
              <a:solidFill>
                <a:srgbClr val="CBCBCB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2D97BCA4-FB38-4AF3-B88D-156249440AE8}"/>
                  </a:ext>
                </a:extLst>
              </p:cNvPr>
              <p:cNvSpPr/>
              <p:nvPr/>
            </p:nvSpPr>
            <p:spPr>
              <a:xfrm>
                <a:off x="9766457" y="4786760"/>
                <a:ext cx="821949" cy="348936"/>
              </a:xfrm>
              <a:custGeom>
                <a:avLst/>
                <a:gdLst>
                  <a:gd name="connsiteX0" fmla="*/ 435897 w 436606"/>
                  <a:gd name="connsiteY0" fmla="*/ 23665 h 185349"/>
                  <a:gd name="connsiteX1" fmla="*/ 351800 w 436606"/>
                  <a:gd name="connsiteY1" fmla="*/ 56120 h 185349"/>
                  <a:gd name="connsiteX2" fmla="*/ 178171 w 436606"/>
                  <a:gd name="connsiteY2" fmla="*/ 122073 h 185349"/>
                  <a:gd name="connsiteX3" fmla="*/ 15444 w 436606"/>
                  <a:gd name="connsiteY3" fmla="*/ 183913 h 185349"/>
                  <a:gd name="connsiteX4" fmla="*/ 3949 w 436606"/>
                  <a:gd name="connsiteY4" fmla="*/ 178842 h 185349"/>
                  <a:gd name="connsiteX5" fmla="*/ 991 w 436606"/>
                  <a:gd name="connsiteY5" fmla="*/ 171376 h 185349"/>
                  <a:gd name="connsiteX6" fmla="*/ 4823 w 436606"/>
                  <a:gd name="connsiteY6" fmla="*/ 162811 h 185349"/>
                  <a:gd name="connsiteX7" fmla="*/ 119994 w 436606"/>
                  <a:gd name="connsiteY7" fmla="*/ 119087 h 185349"/>
                  <a:gd name="connsiteX8" fmla="*/ 313682 w 436606"/>
                  <a:gd name="connsiteY8" fmla="*/ 45499 h 185349"/>
                  <a:gd name="connsiteX9" fmla="*/ 435784 w 436606"/>
                  <a:gd name="connsiteY9" fmla="*/ 0 h 185349"/>
                  <a:gd name="connsiteX10" fmla="*/ 435897 w 436606"/>
                  <a:gd name="connsiteY10" fmla="*/ 23665 h 185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6606" h="185349">
                    <a:moveTo>
                      <a:pt x="435897" y="23665"/>
                    </a:moveTo>
                    <a:cubicBezTo>
                      <a:pt x="407864" y="34484"/>
                      <a:pt x="379889" y="45415"/>
                      <a:pt x="351800" y="56120"/>
                    </a:cubicBezTo>
                    <a:cubicBezTo>
                      <a:pt x="293933" y="78180"/>
                      <a:pt x="236038" y="100098"/>
                      <a:pt x="178171" y="122073"/>
                    </a:cubicBezTo>
                    <a:cubicBezTo>
                      <a:pt x="123910" y="142668"/>
                      <a:pt x="69621" y="163177"/>
                      <a:pt x="15444" y="183913"/>
                    </a:cubicBezTo>
                    <a:cubicBezTo>
                      <a:pt x="9359" y="186251"/>
                      <a:pt x="5330" y="186476"/>
                      <a:pt x="3949" y="178842"/>
                    </a:cubicBezTo>
                    <a:cubicBezTo>
                      <a:pt x="3470" y="176250"/>
                      <a:pt x="2062" y="173827"/>
                      <a:pt x="991" y="171376"/>
                    </a:cubicBezTo>
                    <a:cubicBezTo>
                      <a:pt x="-925" y="167037"/>
                      <a:pt x="-276" y="164727"/>
                      <a:pt x="4823" y="162811"/>
                    </a:cubicBezTo>
                    <a:cubicBezTo>
                      <a:pt x="43279" y="148443"/>
                      <a:pt x="81622" y="133680"/>
                      <a:pt x="119994" y="119087"/>
                    </a:cubicBezTo>
                    <a:cubicBezTo>
                      <a:pt x="184538" y="94520"/>
                      <a:pt x="249082" y="69897"/>
                      <a:pt x="313682" y="45499"/>
                    </a:cubicBezTo>
                    <a:cubicBezTo>
                      <a:pt x="354308" y="30145"/>
                      <a:pt x="395074" y="15157"/>
                      <a:pt x="435784" y="0"/>
                    </a:cubicBezTo>
                    <a:cubicBezTo>
                      <a:pt x="436742" y="7888"/>
                      <a:pt x="436967" y="15777"/>
                      <a:pt x="435897" y="23665"/>
                    </a:cubicBezTo>
                    <a:close/>
                  </a:path>
                </a:pathLst>
              </a:custGeom>
              <a:solidFill>
                <a:srgbClr val="CBCA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D92370FE-4FCC-45C0-8CBD-F079E007135B}"/>
                  </a:ext>
                </a:extLst>
              </p:cNvPr>
              <p:cNvSpPr/>
              <p:nvPr/>
            </p:nvSpPr>
            <p:spPr>
              <a:xfrm>
                <a:off x="9833737" y="4831471"/>
                <a:ext cx="755931" cy="478607"/>
              </a:xfrm>
              <a:custGeom>
                <a:avLst/>
                <a:gdLst>
                  <a:gd name="connsiteX0" fmla="*/ 401539 w 401538"/>
                  <a:gd name="connsiteY0" fmla="*/ 107282 h 254228"/>
                  <a:gd name="connsiteX1" fmla="*/ 347052 w 401538"/>
                  <a:gd name="connsiteY1" fmla="*/ 126919 h 254228"/>
                  <a:gd name="connsiteX2" fmla="*/ 124317 w 401538"/>
                  <a:gd name="connsiteY2" fmla="*/ 211381 h 254228"/>
                  <a:gd name="connsiteX3" fmla="*/ 16838 w 401538"/>
                  <a:gd name="connsiteY3" fmla="*/ 252598 h 254228"/>
                  <a:gd name="connsiteX4" fmla="*/ 2695 w 401538"/>
                  <a:gd name="connsiteY4" fmla="*/ 246400 h 254228"/>
                  <a:gd name="connsiteX5" fmla="*/ 8019 w 401538"/>
                  <a:gd name="connsiteY5" fmla="*/ 230539 h 254228"/>
                  <a:gd name="connsiteX6" fmla="*/ 272422 w 401538"/>
                  <a:gd name="connsiteY6" fmla="*/ 130102 h 254228"/>
                  <a:gd name="connsiteX7" fmla="*/ 391819 w 401538"/>
                  <a:gd name="connsiteY7" fmla="*/ 84969 h 254228"/>
                  <a:gd name="connsiteX8" fmla="*/ 400214 w 401538"/>
                  <a:gd name="connsiteY8" fmla="*/ 72714 h 254228"/>
                  <a:gd name="connsiteX9" fmla="*/ 399848 w 401538"/>
                  <a:gd name="connsiteY9" fmla="*/ 53951 h 254228"/>
                  <a:gd name="connsiteX10" fmla="*/ 399735 w 401538"/>
                  <a:gd name="connsiteY10" fmla="*/ 28342 h 254228"/>
                  <a:gd name="connsiteX11" fmla="*/ 400130 w 401538"/>
                  <a:gd name="connsiteY11" fmla="*/ 0 h 254228"/>
                  <a:gd name="connsiteX12" fmla="*/ 401229 w 401538"/>
                  <a:gd name="connsiteY12" fmla="*/ 10368 h 254228"/>
                  <a:gd name="connsiteX13" fmla="*/ 401539 w 401538"/>
                  <a:gd name="connsiteY13" fmla="*/ 107282 h 254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01538" h="254228">
                    <a:moveTo>
                      <a:pt x="401539" y="107282"/>
                    </a:moveTo>
                    <a:cubicBezTo>
                      <a:pt x="382663" y="111818"/>
                      <a:pt x="365111" y="120129"/>
                      <a:pt x="347052" y="126919"/>
                    </a:cubicBezTo>
                    <a:cubicBezTo>
                      <a:pt x="272732" y="154838"/>
                      <a:pt x="198553" y="183180"/>
                      <a:pt x="124317" y="211381"/>
                    </a:cubicBezTo>
                    <a:cubicBezTo>
                      <a:pt x="88453" y="225017"/>
                      <a:pt x="52504" y="238427"/>
                      <a:pt x="16838" y="252598"/>
                    </a:cubicBezTo>
                    <a:cubicBezTo>
                      <a:pt x="8724" y="255810"/>
                      <a:pt x="5371" y="254542"/>
                      <a:pt x="2695" y="246400"/>
                    </a:cubicBezTo>
                    <a:cubicBezTo>
                      <a:pt x="-1362" y="233976"/>
                      <a:pt x="-1757" y="234258"/>
                      <a:pt x="8019" y="230539"/>
                    </a:cubicBezTo>
                    <a:cubicBezTo>
                      <a:pt x="96172" y="197098"/>
                      <a:pt x="184297" y="163572"/>
                      <a:pt x="272422" y="130102"/>
                    </a:cubicBezTo>
                    <a:cubicBezTo>
                      <a:pt x="312202" y="115002"/>
                      <a:pt x="351926" y="99732"/>
                      <a:pt x="391819" y="84969"/>
                    </a:cubicBezTo>
                    <a:cubicBezTo>
                      <a:pt x="398242" y="82603"/>
                      <a:pt x="400890" y="79504"/>
                      <a:pt x="400214" y="72714"/>
                    </a:cubicBezTo>
                    <a:cubicBezTo>
                      <a:pt x="399623" y="66516"/>
                      <a:pt x="399933" y="60205"/>
                      <a:pt x="399848" y="53951"/>
                    </a:cubicBezTo>
                    <a:cubicBezTo>
                      <a:pt x="393875" y="45443"/>
                      <a:pt x="395848" y="36878"/>
                      <a:pt x="399735" y="28342"/>
                    </a:cubicBezTo>
                    <a:cubicBezTo>
                      <a:pt x="399876" y="18904"/>
                      <a:pt x="399989" y="9466"/>
                      <a:pt x="400130" y="0"/>
                    </a:cubicBezTo>
                    <a:cubicBezTo>
                      <a:pt x="402271" y="3268"/>
                      <a:pt x="401229" y="6931"/>
                      <a:pt x="401229" y="10368"/>
                    </a:cubicBezTo>
                    <a:cubicBezTo>
                      <a:pt x="401454" y="42682"/>
                      <a:pt x="401482" y="74968"/>
                      <a:pt x="401539" y="107282"/>
                    </a:cubicBezTo>
                    <a:close/>
                  </a:path>
                </a:pathLst>
              </a:custGeom>
              <a:solidFill>
                <a:srgbClr val="CBCA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E4F96C4E-4B71-4873-8FF5-023302850306}"/>
                  </a:ext>
                </a:extLst>
              </p:cNvPr>
              <p:cNvSpPr/>
              <p:nvPr/>
            </p:nvSpPr>
            <p:spPr>
              <a:xfrm>
                <a:off x="9513787" y="3740897"/>
                <a:ext cx="718955" cy="376152"/>
              </a:xfrm>
              <a:custGeom>
                <a:avLst/>
                <a:gdLst>
                  <a:gd name="connsiteX0" fmla="*/ 354757 w 381897"/>
                  <a:gd name="connsiteY0" fmla="*/ 116 h 199806"/>
                  <a:gd name="connsiteX1" fmla="*/ 360307 w 381897"/>
                  <a:gd name="connsiteY1" fmla="*/ 4680 h 199806"/>
                  <a:gd name="connsiteX2" fmla="*/ 381155 w 381897"/>
                  <a:gd name="connsiteY2" fmla="*/ 58744 h 199806"/>
                  <a:gd name="connsiteX3" fmla="*/ 375943 w 381897"/>
                  <a:gd name="connsiteY3" fmla="*/ 67759 h 199806"/>
                  <a:gd name="connsiteX4" fmla="*/ 222457 w 381897"/>
                  <a:gd name="connsiteY4" fmla="*/ 126021 h 199806"/>
                  <a:gd name="connsiteX5" fmla="*/ 36459 w 381897"/>
                  <a:gd name="connsiteY5" fmla="*/ 196679 h 199806"/>
                  <a:gd name="connsiteX6" fmla="*/ 18907 w 381897"/>
                  <a:gd name="connsiteY6" fmla="*/ 188959 h 199806"/>
                  <a:gd name="connsiteX7" fmla="*/ 1243 w 381897"/>
                  <a:gd name="connsiteY7" fmla="*/ 143178 h 199806"/>
                  <a:gd name="connsiteX8" fmla="*/ 6061 w 381897"/>
                  <a:gd name="connsiteY8" fmla="*/ 132191 h 199806"/>
                  <a:gd name="connsiteX9" fmla="*/ 161265 w 381897"/>
                  <a:gd name="connsiteY9" fmla="*/ 73422 h 199806"/>
                  <a:gd name="connsiteX10" fmla="*/ 347995 w 381897"/>
                  <a:gd name="connsiteY10" fmla="*/ 2483 h 199806"/>
                  <a:gd name="connsiteX11" fmla="*/ 354757 w 381897"/>
                  <a:gd name="connsiteY11" fmla="*/ 116 h 1998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1897" h="199806">
                    <a:moveTo>
                      <a:pt x="354757" y="116"/>
                    </a:moveTo>
                    <a:cubicBezTo>
                      <a:pt x="358476" y="-616"/>
                      <a:pt x="359349" y="2257"/>
                      <a:pt x="360307" y="4680"/>
                    </a:cubicBezTo>
                    <a:cubicBezTo>
                      <a:pt x="367294" y="22683"/>
                      <a:pt x="374111" y="40770"/>
                      <a:pt x="381155" y="58744"/>
                    </a:cubicBezTo>
                    <a:cubicBezTo>
                      <a:pt x="383352" y="64322"/>
                      <a:pt x="380394" y="66069"/>
                      <a:pt x="375943" y="67759"/>
                    </a:cubicBezTo>
                    <a:cubicBezTo>
                      <a:pt x="324752" y="87114"/>
                      <a:pt x="273619" y="106582"/>
                      <a:pt x="222457" y="126021"/>
                    </a:cubicBezTo>
                    <a:cubicBezTo>
                      <a:pt x="160448" y="149574"/>
                      <a:pt x="98411" y="173042"/>
                      <a:pt x="36459" y="196679"/>
                    </a:cubicBezTo>
                    <a:cubicBezTo>
                      <a:pt x="23471" y="201637"/>
                      <a:pt x="23697" y="201806"/>
                      <a:pt x="18907" y="188959"/>
                    </a:cubicBezTo>
                    <a:cubicBezTo>
                      <a:pt x="13188" y="173633"/>
                      <a:pt x="7385" y="158335"/>
                      <a:pt x="1243" y="143178"/>
                    </a:cubicBezTo>
                    <a:cubicBezTo>
                      <a:pt x="-1095" y="137375"/>
                      <a:pt x="-476" y="134642"/>
                      <a:pt x="6061" y="132191"/>
                    </a:cubicBezTo>
                    <a:cubicBezTo>
                      <a:pt x="57899" y="112864"/>
                      <a:pt x="109568" y="93059"/>
                      <a:pt x="161265" y="73422"/>
                    </a:cubicBezTo>
                    <a:cubicBezTo>
                      <a:pt x="223499" y="49785"/>
                      <a:pt x="285761" y="26120"/>
                      <a:pt x="347995" y="2483"/>
                    </a:cubicBezTo>
                    <a:cubicBezTo>
                      <a:pt x="350249" y="1638"/>
                      <a:pt x="352503" y="905"/>
                      <a:pt x="354757" y="116"/>
                    </a:cubicBezTo>
                    <a:close/>
                  </a:path>
                </a:pathLst>
              </a:custGeom>
              <a:solidFill>
                <a:srgbClr val="CBCA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D5AE82C2-D206-4303-A70D-2685ECD16121}"/>
                  </a:ext>
                </a:extLst>
              </p:cNvPr>
              <p:cNvSpPr/>
              <p:nvPr/>
            </p:nvSpPr>
            <p:spPr>
              <a:xfrm>
                <a:off x="9504470" y="4042815"/>
                <a:ext cx="950327" cy="392749"/>
              </a:xfrm>
              <a:custGeom>
                <a:avLst/>
                <a:gdLst>
                  <a:gd name="connsiteX0" fmla="*/ 504796 w 504798"/>
                  <a:gd name="connsiteY0" fmla="*/ 18274 h 208622"/>
                  <a:gd name="connsiteX1" fmla="*/ 499809 w 504798"/>
                  <a:gd name="connsiteY1" fmla="*/ 22612 h 208622"/>
                  <a:gd name="connsiteX2" fmla="*/ 397992 w 504798"/>
                  <a:gd name="connsiteY2" fmla="*/ 61378 h 208622"/>
                  <a:gd name="connsiteX3" fmla="*/ 208614 w 504798"/>
                  <a:gd name="connsiteY3" fmla="*/ 133332 h 208622"/>
                  <a:gd name="connsiteX4" fmla="*/ 13320 w 504798"/>
                  <a:gd name="connsiteY4" fmla="*/ 207624 h 208622"/>
                  <a:gd name="connsiteX5" fmla="*/ 3121 w 504798"/>
                  <a:gd name="connsiteY5" fmla="*/ 202496 h 208622"/>
                  <a:gd name="connsiteX6" fmla="*/ 10474 w 504798"/>
                  <a:gd name="connsiteY6" fmla="*/ 183423 h 208622"/>
                  <a:gd name="connsiteX7" fmla="*/ 169003 w 504798"/>
                  <a:gd name="connsiteY7" fmla="*/ 122964 h 208622"/>
                  <a:gd name="connsiteX8" fmla="*/ 398556 w 504798"/>
                  <a:gd name="connsiteY8" fmla="*/ 36163 h 208622"/>
                  <a:gd name="connsiteX9" fmla="*/ 490343 w 504798"/>
                  <a:gd name="connsiteY9" fmla="*/ 1173 h 208622"/>
                  <a:gd name="connsiteX10" fmla="*/ 500288 w 504798"/>
                  <a:gd name="connsiteY10" fmla="*/ 5962 h 208622"/>
                  <a:gd name="connsiteX11" fmla="*/ 504796 w 504798"/>
                  <a:gd name="connsiteY11" fmla="*/ 18274 h 208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04798" h="208622">
                    <a:moveTo>
                      <a:pt x="504796" y="18274"/>
                    </a:moveTo>
                    <a:cubicBezTo>
                      <a:pt x="504909" y="22021"/>
                      <a:pt x="501838" y="21852"/>
                      <a:pt x="499809" y="22612"/>
                    </a:cubicBezTo>
                    <a:cubicBezTo>
                      <a:pt x="465889" y="35572"/>
                      <a:pt x="431941" y="48475"/>
                      <a:pt x="397992" y="61378"/>
                    </a:cubicBezTo>
                    <a:cubicBezTo>
                      <a:pt x="334857" y="85381"/>
                      <a:pt x="271750" y="109357"/>
                      <a:pt x="208614" y="133332"/>
                    </a:cubicBezTo>
                    <a:cubicBezTo>
                      <a:pt x="143506" y="158068"/>
                      <a:pt x="78371" y="182719"/>
                      <a:pt x="13320" y="207624"/>
                    </a:cubicBezTo>
                    <a:cubicBezTo>
                      <a:pt x="7262" y="209934"/>
                      <a:pt x="5065" y="208244"/>
                      <a:pt x="3121" y="202496"/>
                    </a:cubicBezTo>
                    <a:cubicBezTo>
                      <a:pt x="-1753" y="188156"/>
                      <a:pt x="-2035" y="188213"/>
                      <a:pt x="10474" y="183423"/>
                    </a:cubicBezTo>
                    <a:cubicBezTo>
                      <a:pt x="63298" y="163251"/>
                      <a:pt x="116123" y="143023"/>
                      <a:pt x="169003" y="122964"/>
                    </a:cubicBezTo>
                    <a:cubicBezTo>
                      <a:pt x="245492" y="93946"/>
                      <a:pt x="322038" y="65097"/>
                      <a:pt x="398556" y="36163"/>
                    </a:cubicBezTo>
                    <a:cubicBezTo>
                      <a:pt x="429180" y="24584"/>
                      <a:pt x="459888" y="13174"/>
                      <a:pt x="490343" y="1173"/>
                    </a:cubicBezTo>
                    <a:cubicBezTo>
                      <a:pt x="496569" y="-1278"/>
                      <a:pt x="498767" y="18"/>
                      <a:pt x="500288" y="5962"/>
                    </a:cubicBezTo>
                    <a:cubicBezTo>
                      <a:pt x="501331" y="10272"/>
                      <a:pt x="503303" y="14358"/>
                      <a:pt x="504796" y="18274"/>
                    </a:cubicBezTo>
                    <a:close/>
                  </a:path>
                </a:pathLst>
              </a:custGeom>
              <a:solidFill>
                <a:srgbClr val="CBCB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E24B14-60AA-4D92-990D-1DC9EE705A60}"/>
                  </a:ext>
                </a:extLst>
              </p:cNvPr>
              <p:cNvSpPr/>
              <p:nvPr/>
            </p:nvSpPr>
            <p:spPr>
              <a:xfrm>
                <a:off x="9537024" y="4130506"/>
                <a:ext cx="950867" cy="393873"/>
              </a:xfrm>
              <a:custGeom>
                <a:avLst/>
                <a:gdLst>
                  <a:gd name="connsiteX0" fmla="*/ 7860 w 505085"/>
                  <a:gd name="connsiteY0" fmla="*/ 209219 h 209219"/>
                  <a:gd name="connsiteX1" fmla="*/ 6029 w 505085"/>
                  <a:gd name="connsiteY1" fmla="*/ 206853 h 209219"/>
                  <a:gd name="connsiteX2" fmla="*/ 3662 w 505085"/>
                  <a:gd name="connsiteY2" fmla="*/ 202035 h 209219"/>
                  <a:gd name="connsiteX3" fmla="*/ 12030 w 505085"/>
                  <a:gd name="connsiteY3" fmla="*/ 182906 h 209219"/>
                  <a:gd name="connsiteX4" fmla="*/ 182222 w 505085"/>
                  <a:gd name="connsiteY4" fmla="*/ 118221 h 209219"/>
                  <a:gd name="connsiteX5" fmla="*/ 339202 w 505085"/>
                  <a:gd name="connsiteY5" fmla="*/ 59001 h 209219"/>
                  <a:gd name="connsiteX6" fmla="*/ 490969 w 505085"/>
                  <a:gd name="connsiteY6" fmla="*/ 1022 h 209219"/>
                  <a:gd name="connsiteX7" fmla="*/ 500407 w 505085"/>
                  <a:gd name="connsiteY7" fmla="*/ 5388 h 209219"/>
                  <a:gd name="connsiteX8" fmla="*/ 491843 w 505085"/>
                  <a:gd name="connsiteY8" fmla="*/ 25363 h 209219"/>
                  <a:gd name="connsiteX9" fmla="*/ 274066 w 505085"/>
                  <a:gd name="connsiteY9" fmla="*/ 108248 h 209219"/>
                  <a:gd name="connsiteX10" fmla="*/ 14706 w 505085"/>
                  <a:gd name="connsiteY10" fmla="*/ 207106 h 209219"/>
                  <a:gd name="connsiteX11" fmla="*/ 7860 w 505085"/>
                  <a:gd name="connsiteY11" fmla="*/ 209219 h 209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05085" h="209219">
                    <a:moveTo>
                      <a:pt x="7860" y="209219"/>
                    </a:moveTo>
                    <a:cubicBezTo>
                      <a:pt x="7860" y="209219"/>
                      <a:pt x="6790" y="208290"/>
                      <a:pt x="6029" y="206853"/>
                    </a:cubicBezTo>
                    <a:cubicBezTo>
                      <a:pt x="5184" y="205275"/>
                      <a:pt x="4367" y="203697"/>
                      <a:pt x="3662" y="202035"/>
                    </a:cubicBezTo>
                    <a:cubicBezTo>
                      <a:pt x="-2198" y="188090"/>
                      <a:pt x="-2113" y="188259"/>
                      <a:pt x="12030" y="182906"/>
                    </a:cubicBezTo>
                    <a:cubicBezTo>
                      <a:pt x="68798" y="161410"/>
                      <a:pt x="125482" y="139717"/>
                      <a:pt x="182222" y="118221"/>
                    </a:cubicBezTo>
                    <a:cubicBezTo>
                      <a:pt x="234511" y="98415"/>
                      <a:pt x="286913" y="78807"/>
                      <a:pt x="339202" y="59001"/>
                    </a:cubicBezTo>
                    <a:cubicBezTo>
                      <a:pt x="389857" y="39816"/>
                      <a:pt x="440483" y="20602"/>
                      <a:pt x="490969" y="1022"/>
                    </a:cubicBezTo>
                    <a:cubicBezTo>
                      <a:pt x="496885" y="-1260"/>
                      <a:pt x="498604" y="317"/>
                      <a:pt x="500407" y="5388"/>
                    </a:cubicBezTo>
                    <a:cubicBezTo>
                      <a:pt x="506943" y="23757"/>
                      <a:pt x="508690" y="18883"/>
                      <a:pt x="491843" y="25363"/>
                    </a:cubicBezTo>
                    <a:cubicBezTo>
                      <a:pt x="419326" y="53198"/>
                      <a:pt x="346667" y="80610"/>
                      <a:pt x="274066" y="108248"/>
                    </a:cubicBezTo>
                    <a:cubicBezTo>
                      <a:pt x="187603" y="141154"/>
                      <a:pt x="101169" y="174144"/>
                      <a:pt x="14706" y="207106"/>
                    </a:cubicBezTo>
                    <a:cubicBezTo>
                      <a:pt x="13072" y="207726"/>
                      <a:pt x="11325" y="208149"/>
                      <a:pt x="7860" y="209219"/>
                    </a:cubicBezTo>
                    <a:close/>
                  </a:path>
                </a:pathLst>
              </a:custGeom>
              <a:solidFill>
                <a:srgbClr val="CBCB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F1D53378-4747-4662-8333-6F8A171ED159}"/>
                  </a:ext>
                </a:extLst>
              </p:cNvPr>
              <p:cNvSpPr/>
              <p:nvPr/>
            </p:nvSpPr>
            <p:spPr>
              <a:xfrm>
                <a:off x="9437203" y="3867855"/>
                <a:ext cx="950210" cy="392687"/>
              </a:xfrm>
              <a:custGeom>
                <a:avLst/>
                <a:gdLst>
                  <a:gd name="connsiteX0" fmla="*/ 504579 w 504736"/>
                  <a:gd name="connsiteY0" fmla="*/ 16831 h 208589"/>
                  <a:gd name="connsiteX1" fmla="*/ 499085 w 504736"/>
                  <a:gd name="connsiteY1" fmla="*/ 22944 h 208589"/>
                  <a:gd name="connsiteX2" fmla="*/ 418257 w 504736"/>
                  <a:gd name="connsiteY2" fmla="*/ 53935 h 208589"/>
                  <a:gd name="connsiteX3" fmla="*/ 262263 w 504736"/>
                  <a:gd name="connsiteY3" fmla="*/ 113436 h 208589"/>
                  <a:gd name="connsiteX4" fmla="*/ 22765 w 504736"/>
                  <a:gd name="connsiteY4" fmla="*/ 204209 h 208589"/>
                  <a:gd name="connsiteX5" fmla="*/ 20230 w 504736"/>
                  <a:gd name="connsiteY5" fmla="*/ 205082 h 208589"/>
                  <a:gd name="connsiteX6" fmla="*/ 1129 w 504736"/>
                  <a:gd name="connsiteY6" fmla="*/ 196602 h 208589"/>
                  <a:gd name="connsiteX7" fmla="*/ 6003 w 504736"/>
                  <a:gd name="connsiteY7" fmla="*/ 185361 h 208589"/>
                  <a:gd name="connsiteX8" fmla="*/ 199691 w 504736"/>
                  <a:gd name="connsiteY8" fmla="*/ 112337 h 208589"/>
                  <a:gd name="connsiteX9" fmla="*/ 356389 w 504736"/>
                  <a:gd name="connsiteY9" fmla="*/ 52301 h 208589"/>
                  <a:gd name="connsiteX10" fmla="*/ 491535 w 504736"/>
                  <a:gd name="connsiteY10" fmla="*/ 829 h 208589"/>
                  <a:gd name="connsiteX11" fmla="*/ 500015 w 504736"/>
                  <a:gd name="connsiteY11" fmla="*/ 4998 h 208589"/>
                  <a:gd name="connsiteX12" fmla="*/ 504579 w 504736"/>
                  <a:gd name="connsiteY12" fmla="*/ 16831 h 208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04736" h="208589">
                    <a:moveTo>
                      <a:pt x="504579" y="16831"/>
                    </a:moveTo>
                    <a:cubicBezTo>
                      <a:pt x="505593" y="22155"/>
                      <a:pt x="501479" y="22015"/>
                      <a:pt x="499085" y="22944"/>
                    </a:cubicBezTo>
                    <a:cubicBezTo>
                      <a:pt x="472180" y="33368"/>
                      <a:pt x="445218" y="43651"/>
                      <a:pt x="418257" y="53935"/>
                    </a:cubicBezTo>
                    <a:cubicBezTo>
                      <a:pt x="366278" y="73768"/>
                      <a:pt x="314299" y="93658"/>
                      <a:pt x="262263" y="113436"/>
                    </a:cubicBezTo>
                    <a:cubicBezTo>
                      <a:pt x="182450" y="143750"/>
                      <a:pt x="102579" y="173951"/>
                      <a:pt x="22765" y="204209"/>
                    </a:cubicBezTo>
                    <a:cubicBezTo>
                      <a:pt x="21920" y="204519"/>
                      <a:pt x="21047" y="204744"/>
                      <a:pt x="20230" y="205082"/>
                    </a:cubicBezTo>
                    <a:cubicBezTo>
                      <a:pt x="6003" y="210745"/>
                      <a:pt x="6313" y="210632"/>
                      <a:pt x="1129" y="196602"/>
                    </a:cubicBezTo>
                    <a:cubicBezTo>
                      <a:pt x="-1097" y="190573"/>
                      <a:pt x="-308" y="187728"/>
                      <a:pt x="6003" y="185361"/>
                    </a:cubicBezTo>
                    <a:cubicBezTo>
                      <a:pt x="70631" y="161189"/>
                      <a:pt x="135204" y="136847"/>
                      <a:pt x="199691" y="112337"/>
                    </a:cubicBezTo>
                    <a:cubicBezTo>
                      <a:pt x="251980" y="92475"/>
                      <a:pt x="304128" y="72247"/>
                      <a:pt x="356389" y="52301"/>
                    </a:cubicBezTo>
                    <a:cubicBezTo>
                      <a:pt x="401409" y="35087"/>
                      <a:pt x="446514" y="18014"/>
                      <a:pt x="491535" y="829"/>
                    </a:cubicBezTo>
                    <a:cubicBezTo>
                      <a:pt x="496070" y="-918"/>
                      <a:pt x="498690" y="-73"/>
                      <a:pt x="500015" y="4998"/>
                    </a:cubicBezTo>
                    <a:cubicBezTo>
                      <a:pt x="501141" y="9280"/>
                      <a:pt x="503170" y="13337"/>
                      <a:pt x="504579" y="16831"/>
                    </a:cubicBezTo>
                    <a:close/>
                  </a:path>
                </a:pathLst>
              </a:custGeom>
              <a:solidFill>
                <a:srgbClr val="CBCB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7B5D44AB-DEDE-439F-A045-7ADB897E22AE}"/>
                  </a:ext>
                </a:extLst>
              </p:cNvPr>
              <p:cNvSpPr/>
              <p:nvPr/>
            </p:nvSpPr>
            <p:spPr>
              <a:xfrm>
                <a:off x="9602782" y="4305214"/>
                <a:ext cx="948747" cy="392808"/>
              </a:xfrm>
              <a:custGeom>
                <a:avLst/>
                <a:gdLst>
                  <a:gd name="connsiteX0" fmla="*/ 11950 w 503959"/>
                  <a:gd name="connsiteY0" fmla="*/ 208008 h 208653"/>
                  <a:gd name="connsiteX1" fmla="*/ 5188 w 503959"/>
                  <a:gd name="connsiteY1" fmla="*/ 205642 h 208653"/>
                  <a:gd name="connsiteX2" fmla="*/ 14344 w 503959"/>
                  <a:gd name="connsiteY2" fmla="*/ 182624 h 208653"/>
                  <a:gd name="connsiteX3" fmla="*/ 259505 w 503959"/>
                  <a:gd name="connsiteY3" fmla="*/ 89231 h 208653"/>
                  <a:gd name="connsiteX4" fmla="*/ 491368 w 503959"/>
                  <a:gd name="connsiteY4" fmla="*/ 1050 h 208653"/>
                  <a:gd name="connsiteX5" fmla="*/ 500693 w 503959"/>
                  <a:gd name="connsiteY5" fmla="*/ 5501 h 208653"/>
                  <a:gd name="connsiteX6" fmla="*/ 490917 w 503959"/>
                  <a:gd name="connsiteY6" fmla="*/ 26406 h 208653"/>
                  <a:gd name="connsiteX7" fmla="*/ 270774 w 503959"/>
                  <a:gd name="connsiteY7" fmla="*/ 110220 h 208653"/>
                  <a:gd name="connsiteX8" fmla="*/ 65450 w 503959"/>
                  <a:gd name="connsiteY8" fmla="*/ 187893 h 208653"/>
                  <a:gd name="connsiteX9" fmla="*/ 20373 w 503959"/>
                  <a:gd name="connsiteY9" fmla="*/ 204994 h 208653"/>
                  <a:gd name="connsiteX10" fmla="*/ 11950 w 503959"/>
                  <a:gd name="connsiteY10" fmla="*/ 208008 h 2086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03959" h="208653">
                    <a:moveTo>
                      <a:pt x="11950" y="208008"/>
                    </a:moveTo>
                    <a:cubicBezTo>
                      <a:pt x="6512" y="209755"/>
                      <a:pt x="6118" y="207614"/>
                      <a:pt x="5188" y="205642"/>
                    </a:cubicBezTo>
                    <a:cubicBezTo>
                      <a:pt x="-2841" y="188907"/>
                      <a:pt x="-2813" y="189132"/>
                      <a:pt x="14344" y="182624"/>
                    </a:cubicBezTo>
                    <a:cubicBezTo>
                      <a:pt x="96102" y="151550"/>
                      <a:pt x="177775" y="120334"/>
                      <a:pt x="259505" y="89231"/>
                    </a:cubicBezTo>
                    <a:cubicBezTo>
                      <a:pt x="336783" y="59819"/>
                      <a:pt x="414118" y="30491"/>
                      <a:pt x="491368" y="1050"/>
                    </a:cubicBezTo>
                    <a:cubicBezTo>
                      <a:pt x="496439" y="-894"/>
                      <a:pt x="498665" y="-528"/>
                      <a:pt x="500693" y="5501"/>
                    </a:cubicBezTo>
                    <a:cubicBezTo>
                      <a:pt x="505933" y="21024"/>
                      <a:pt x="506300" y="20546"/>
                      <a:pt x="490917" y="26406"/>
                    </a:cubicBezTo>
                    <a:cubicBezTo>
                      <a:pt x="417499" y="54240"/>
                      <a:pt x="344164" y="82329"/>
                      <a:pt x="270774" y="110220"/>
                    </a:cubicBezTo>
                    <a:cubicBezTo>
                      <a:pt x="202370" y="136195"/>
                      <a:pt x="133882" y="162002"/>
                      <a:pt x="65450" y="187893"/>
                    </a:cubicBezTo>
                    <a:cubicBezTo>
                      <a:pt x="50434" y="193584"/>
                      <a:pt x="35418" y="199331"/>
                      <a:pt x="20373" y="204994"/>
                    </a:cubicBezTo>
                    <a:cubicBezTo>
                      <a:pt x="16767" y="206346"/>
                      <a:pt x="13105" y="207614"/>
                      <a:pt x="11950" y="208008"/>
                    </a:cubicBezTo>
                    <a:close/>
                  </a:path>
                </a:pathLst>
              </a:custGeom>
              <a:solidFill>
                <a:srgbClr val="CBCBCB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8DA86F92-DE85-4555-B66E-859D46E6B12D}"/>
                  </a:ext>
                </a:extLst>
              </p:cNvPr>
              <p:cNvSpPr/>
              <p:nvPr/>
            </p:nvSpPr>
            <p:spPr>
              <a:xfrm>
                <a:off x="9470269" y="3955778"/>
                <a:ext cx="947962" cy="392328"/>
              </a:xfrm>
              <a:custGeom>
                <a:avLst/>
                <a:gdLst>
                  <a:gd name="connsiteX0" fmla="*/ 11512 w 503542"/>
                  <a:gd name="connsiteY0" fmla="*/ 208020 h 208398"/>
                  <a:gd name="connsiteX1" fmla="*/ 5060 w 503542"/>
                  <a:gd name="connsiteY1" fmla="*/ 205259 h 208398"/>
                  <a:gd name="connsiteX2" fmla="*/ 12808 w 503542"/>
                  <a:gd name="connsiteY2" fmla="*/ 182777 h 208398"/>
                  <a:gd name="connsiteX3" fmla="*/ 215625 w 503542"/>
                  <a:gd name="connsiteY3" fmla="*/ 105752 h 208398"/>
                  <a:gd name="connsiteX4" fmla="*/ 385902 w 503542"/>
                  <a:gd name="connsiteY4" fmla="*/ 41011 h 208398"/>
                  <a:gd name="connsiteX5" fmla="*/ 490141 w 503542"/>
                  <a:gd name="connsiteY5" fmla="*/ 1203 h 208398"/>
                  <a:gd name="connsiteX6" fmla="*/ 500903 w 503542"/>
                  <a:gd name="connsiteY6" fmla="*/ 6274 h 208398"/>
                  <a:gd name="connsiteX7" fmla="*/ 492761 w 503542"/>
                  <a:gd name="connsiteY7" fmla="*/ 25065 h 208398"/>
                  <a:gd name="connsiteX8" fmla="*/ 371843 w 503542"/>
                  <a:gd name="connsiteY8" fmla="*/ 71184 h 208398"/>
                  <a:gd name="connsiteX9" fmla="*/ 205003 w 503542"/>
                  <a:gd name="connsiteY9" fmla="*/ 134799 h 208398"/>
                  <a:gd name="connsiteX10" fmla="*/ 37121 w 503542"/>
                  <a:gd name="connsiteY10" fmla="*/ 198244 h 208398"/>
                  <a:gd name="connsiteX11" fmla="*/ 11512 w 503542"/>
                  <a:gd name="connsiteY11" fmla="*/ 208020 h 208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03542" h="208398">
                    <a:moveTo>
                      <a:pt x="11512" y="208020"/>
                    </a:moveTo>
                    <a:cubicBezTo>
                      <a:pt x="6666" y="209316"/>
                      <a:pt x="6018" y="207006"/>
                      <a:pt x="5060" y="205259"/>
                    </a:cubicBezTo>
                    <a:cubicBezTo>
                      <a:pt x="-2856" y="190637"/>
                      <a:pt x="-2349" y="188552"/>
                      <a:pt x="12808" y="182777"/>
                    </a:cubicBezTo>
                    <a:cubicBezTo>
                      <a:pt x="80366" y="156999"/>
                      <a:pt x="148010" y="131446"/>
                      <a:pt x="215625" y="105752"/>
                    </a:cubicBezTo>
                    <a:cubicBezTo>
                      <a:pt x="272393" y="84200"/>
                      <a:pt x="329133" y="62620"/>
                      <a:pt x="385902" y="41011"/>
                    </a:cubicBezTo>
                    <a:cubicBezTo>
                      <a:pt x="420667" y="27798"/>
                      <a:pt x="455461" y="14669"/>
                      <a:pt x="490141" y="1203"/>
                    </a:cubicBezTo>
                    <a:cubicBezTo>
                      <a:pt x="496255" y="-1164"/>
                      <a:pt x="498875" y="-319"/>
                      <a:pt x="500903" y="6274"/>
                    </a:cubicBezTo>
                    <a:cubicBezTo>
                      <a:pt x="505045" y="19712"/>
                      <a:pt x="505637" y="20078"/>
                      <a:pt x="492761" y="25065"/>
                    </a:cubicBezTo>
                    <a:cubicBezTo>
                      <a:pt x="452531" y="40645"/>
                      <a:pt x="412159" y="55830"/>
                      <a:pt x="371843" y="71184"/>
                    </a:cubicBezTo>
                    <a:cubicBezTo>
                      <a:pt x="316230" y="92370"/>
                      <a:pt x="260645" y="113669"/>
                      <a:pt x="205003" y="134799"/>
                    </a:cubicBezTo>
                    <a:cubicBezTo>
                      <a:pt x="149080" y="156041"/>
                      <a:pt x="93101" y="177114"/>
                      <a:pt x="37121" y="198244"/>
                    </a:cubicBezTo>
                    <a:cubicBezTo>
                      <a:pt x="27965" y="201766"/>
                      <a:pt x="18809" y="205259"/>
                      <a:pt x="11512" y="208020"/>
                    </a:cubicBezTo>
                    <a:close/>
                  </a:path>
                </a:pathLst>
              </a:custGeom>
              <a:solidFill>
                <a:srgbClr val="CBCBCB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56472F3D-E076-4CCB-A913-E29E2F1DA222}"/>
                  </a:ext>
                </a:extLst>
              </p:cNvPr>
              <p:cNvSpPr/>
              <p:nvPr/>
            </p:nvSpPr>
            <p:spPr>
              <a:xfrm>
                <a:off x="9570007" y="4217811"/>
                <a:ext cx="950826" cy="393647"/>
              </a:xfrm>
              <a:custGeom>
                <a:avLst/>
                <a:gdLst>
                  <a:gd name="connsiteX0" fmla="*/ 505059 w 505063"/>
                  <a:gd name="connsiteY0" fmla="*/ 17698 h 209099"/>
                  <a:gd name="connsiteX1" fmla="*/ 499650 w 505063"/>
                  <a:gd name="connsiteY1" fmla="*/ 23051 h 209099"/>
                  <a:gd name="connsiteX2" fmla="*/ 401946 w 505063"/>
                  <a:gd name="connsiteY2" fmla="*/ 59873 h 209099"/>
                  <a:gd name="connsiteX3" fmla="*/ 195890 w 505063"/>
                  <a:gd name="connsiteY3" fmla="*/ 138391 h 209099"/>
                  <a:gd name="connsiteX4" fmla="*/ 27219 w 505063"/>
                  <a:gd name="connsiteY4" fmla="*/ 202202 h 209099"/>
                  <a:gd name="connsiteX5" fmla="*/ 19696 w 505063"/>
                  <a:gd name="connsiteY5" fmla="*/ 205020 h 209099"/>
                  <a:gd name="connsiteX6" fmla="*/ 7441 w 505063"/>
                  <a:gd name="connsiteY6" fmla="*/ 208288 h 209099"/>
                  <a:gd name="connsiteX7" fmla="*/ 144 w 505063"/>
                  <a:gd name="connsiteY7" fmla="*/ 191497 h 209099"/>
                  <a:gd name="connsiteX8" fmla="*/ 6342 w 505063"/>
                  <a:gd name="connsiteY8" fmla="*/ 185186 h 209099"/>
                  <a:gd name="connsiteX9" fmla="*/ 83959 w 505063"/>
                  <a:gd name="connsiteY9" fmla="*/ 155802 h 209099"/>
                  <a:gd name="connsiteX10" fmla="*/ 285141 w 505063"/>
                  <a:gd name="connsiteY10" fmla="*/ 79509 h 209099"/>
                  <a:gd name="connsiteX11" fmla="*/ 492100 w 505063"/>
                  <a:gd name="connsiteY11" fmla="*/ 907 h 209099"/>
                  <a:gd name="connsiteX12" fmla="*/ 500242 w 505063"/>
                  <a:gd name="connsiteY12" fmla="*/ 4767 h 209099"/>
                  <a:gd name="connsiteX13" fmla="*/ 505059 w 505063"/>
                  <a:gd name="connsiteY13" fmla="*/ 17698 h 209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05063" h="209099">
                    <a:moveTo>
                      <a:pt x="505059" y="17698"/>
                    </a:moveTo>
                    <a:cubicBezTo>
                      <a:pt x="505200" y="21952"/>
                      <a:pt x="501904" y="22206"/>
                      <a:pt x="499650" y="23051"/>
                    </a:cubicBezTo>
                    <a:cubicBezTo>
                      <a:pt x="467110" y="35391"/>
                      <a:pt x="434486" y="47505"/>
                      <a:pt x="401946" y="59873"/>
                    </a:cubicBezTo>
                    <a:cubicBezTo>
                      <a:pt x="333233" y="85989"/>
                      <a:pt x="264603" y="112275"/>
                      <a:pt x="195890" y="138391"/>
                    </a:cubicBezTo>
                    <a:cubicBezTo>
                      <a:pt x="139685" y="159746"/>
                      <a:pt x="83452" y="180932"/>
                      <a:pt x="27219" y="202202"/>
                    </a:cubicBezTo>
                    <a:cubicBezTo>
                      <a:pt x="24711" y="203160"/>
                      <a:pt x="22288" y="204372"/>
                      <a:pt x="19696" y="205020"/>
                    </a:cubicBezTo>
                    <a:cubicBezTo>
                      <a:pt x="15470" y="206062"/>
                      <a:pt x="10766" y="211021"/>
                      <a:pt x="7441" y="208288"/>
                    </a:cubicBezTo>
                    <a:cubicBezTo>
                      <a:pt x="2764" y="204456"/>
                      <a:pt x="1497" y="197526"/>
                      <a:pt x="144" y="191497"/>
                    </a:cubicBezTo>
                    <a:cubicBezTo>
                      <a:pt x="-842" y="187130"/>
                      <a:pt x="3441" y="186313"/>
                      <a:pt x="6342" y="185186"/>
                    </a:cubicBezTo>
                    <a:cubicBezTo>
                      <a:pt x="32177" y="175325"/>
                      <a:pt x="58096" y="165606"/>
                      <a:pt x="83959" y="155802"/>
                    </a:cubicBezTo>
                    <a:cubicBezTo>
                      <a:pt x="151038" y="130390"/>
                      <a:pt x="218090" y="104921"/>
                      <a:pt x="285141" y="79509"/>
                    </a:cubicBezTo>
                    <a:cubicBezTo>
                      <a:pt x="354137" y="53337"/>
                      <a:pt x="423161" y="27249"/>
                      <a:pt x="492100" y="907"/>
                    </a:cubicBezTo>
                    <a:cubicBezTo>
                      <a:pt x="497086" y="-1009"/>
                      <a:pt x="498889" y="34"/>
                      <a:pt x="500242" y="4767"/>
                    </a:cubicBezTo>
                    <a:cubicBezTo>
                      <a:pt x="501538" y="9274"/>
                      <a:pt x="503510" y="13641"/>
                      <a:pt x="505059" y="17698"/>
                    </a:cubicBezTo>
                    <a:close/>
                  </a:path>
                </a:pathLst>
              </a:custGeom>
              <a:solidFill>
                <a:srgbClr val="CBCACA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5D378992-0A9F-4F09-B13E-9893B2C58C5F}"/>
                  </a:ext>
                </a:extLst>
              </p:cNvPr>
              <p:cNvSpPr/>
              <p:nvPr/>
            </p:nvSpPr>
            <p:spPr>
              <a:xfrm>
                <a:off x="9802495" y="4884827"/>
                <a:ext cx="784043" cy="338623"/>
              </a:xfrm>
              <a:custGeom>
                <a:avLst/>
                <a:gdLst>
                  <a:gd name="connsiteX0" fmla="*/ 416359 w 416471"/>
                  <a:gd name="connsiteY0" fmla="*/ 0 h 179871"/>
                  <a:gd name="connsiteX1" fmla="*/ 416472 w 416471"/>
                  <a:gd name="connsiteY1" fmla="*/ 25609 h 179871"/>
                  <a:gd name="connsiteX2" fmla="*/ 252139 w 416471"/>
                  <a:gd name="connsiteY2" fmla="*/ 87871 h 179871"/>
                  <a:gd name="connsiteX3" fmla="*/ 38532 w 416471"/>
                  <a:gd name="connsiteY3" fmla="*/ 168784 h 179871"/>
                  <a:gd name="connsiteX4" fmla="*/ 12811 w 416471"/>
                  <a:gd name="connsiteY4" fmla="*/ 178926 h 179871"/>
                  <a:gd name="connsiteX5" fmla="*/ 4697 w 416471"/>
                  <a:gd name="connsiteY5" fmla="*/ 175686 h 179871"/>
                  <a:gd name="connsiteX6" fmla="*/ 13656 w 416471"/>
                  <a:gd name="connsiteY6" fmla="*/ 153232 h 179871"/>
                  <a:gd name="connsiteX7" fmla="*/ 167085 w 416471"/>
                  <a:gd name="connsiteY7" fmla="*/ 94746 h 179871"/>
                  <a:gd name="connsiteX8" fmla="*/ 364859 w 416471"/>
                  <a:gd name="connsiteY8" fmla="*/ 20059 h 179871"/>
                  <a:gd name="connsiteX9" fmla="*/ 416359 w 416471"/>
                  <a:gd name="connsiteY9" fmla="*/ 0 h 179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16471" h="179871">
                    <a:moveTo>
                      <a:pt x="416359" y="0"/>
                    </a:moveTo>
                    <a:cubicBezTo>
                      <a:pt x="416387" y="8536"/>
                      <a:pt x="416444" y="17073"/>
                      <a:pt x="416472" y="25609"/>
                    </a:cubicBezTo>
                    <a:cubicBezTo>
                      <a:pt x="361704" y="46373"/>
                      <a:pt x="306907" y="67136"/>
                      <a:pt x="252139" y="87871"/>
                    </a:cubicBezTo>
                    <a:cubicBezTo>
                      <a:pt x="180946" y="114833"/>
                      <a:pt x="109725" y="141794"/>
                      <a:pt x="38532" y="168784"/>
                    </a:cubicBezTo>
                    <a:cubicBezTo>
                      <a:pt x="29911" y="172052"/>
                      <a:pt x="21291" y="175320"/>
                      <a:pt x="12811" y="178926"/>
                    </a:cubicBezTo>
                    <a:cubicBezTo>
                      <a:pt x="8669" y="180701"/>
                      <a:pt x="6697" y="180166"/>
                      <a:pt x="4697" y="175686"/>
                    </a:cubicBezTo>
                    <a:cubicBezTo>
                      <a:pt x="-2600" y="159233"/>
                      <a:pt x="-2656" y="159430"/>
                      <a:pt x="13656" y="153232"/>
                    </a:cubicBezTo>
                    <a:cubicBezTo>
                      <a:pt x="64846" y="133850"/>
                      <a:pt x="115895" y="114128"/>
                      <a:pt x="167085" y="94746"/>
                    </a:cubicBezTo>
                    <a:cubicBezTo>
                      <a:pt x="232982" y="69756"/>
                      <a:pt x="298963" y="44992"/>
                      <a:pt x="364859" y="20059"/>
                    </a:cubicBezTo>
                    <a:cubicBezTo>
                      <a:pt x="382129" y="13579"/>
                      <a:pt x="399202" y="6705"/>
                      <a:pt x="416359" y="0"/>
                    </a:cubicBezTo>
                    <a:close/>
                  </a:path>
                </a:pathLst>
              </a:custGeom>
              <a:solidFill>
                <a:srgbClr val="CBCBCB"/>
              </a:solidFill>
              <a:ln w="281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3B879A8D-79B5-4E5A-B2A1-13C2AEE02A0C}"/>
                </a:ext>
              </a:extLst>
            </p:cNvPr>
            <p:cNvGrpSpPr/>
            <p:nvPr/>
          </p:nvGrpSpPr>
          <p:grpSpPr>
            <a:xfrm>
              <a:off x="6641219" y="3108114"/>
              <a:ext cx="3003188" cy="4143369"/>
              <a:chOff x="6641219" y="3108114"/>
              <a:chExt cx="3003188" cy="4143369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xmlns="" id="{935A4DBF-426E-4C87-8816-602096B207C7}"/>
                  </a:ext>
                </a:extLst>
              </p:cNvPr>
              <p:cNvGrpSpPr/>
              <p:nvPr/>
            </p:nvGrpSpPr>
            <p:grpSpPr>
              <a:xfrm>
                <a:off x="7395329" y="3108114"/>
                <a:ext cx="2249078" cy="1302234"/>
                <a:chOff x="7395329" y="3108114"/>
                <a:chExt cx="2249078" cy="1302234"/>
              </a:xfrm>
            </p:grpSpPr>
            <p:sp>
              <p:nvSpPr>
                <p:cNvPr id="11" name="Freeform: Shape 10">
                  <a:extLst>
                    <a:ext uri="{FF2B5EF4-FFF2-40B4-BE49-F238E27FC236}">
                      <a16:creationId xmlns:a16="http://schemas.microsoft.com/office/drawing/2014/main" xmlns="" id="{CD50C461-AA95-455E-9292-740F1A31A2BB}"/>
                    </a:ext>
                  </a:extLst>
                </p:cNvPr>
                <p:cNvSpPr/>
                <p:nvPr/>
              </p:nvSpPr>
              <p:spPr>
                <a:xfrm>
                  <a:off x="7395329" y="3834747"/>
                  <a:ext cx="759023" cy="575601"/>
                </a:xfrm>
                <a:custGeom>
                  <a:avLst/>
                  <a:gdLst>
                    <a:gd name="connsiteX0" fmla="*/ 320749 w 322229"/>
                    <a:gd name="connsiteY0" fmla="*/ 252976 h 294023"/>
                    <a:gd name="connsiteX1" fmla="*/ 319396 w 322229"/>
                    <a:gd name="connsiteY1" fmla="*/ 261794 h 294023"/>
                    <a:gd name="connsiteX2" fmla="*/ 291618 w 322229"/>
                    <a:gd name="connsiteY2" fmla="*/ 294024 h 294023"/>
                    <a:gd name="connsiteX3" fmla="*/ 251049 w 322229"/>
                    <a:gd name="connsiteY3" fmla="*/ 259258 h 294023"/>
                    <a:gd name="connsiteX4" fmla="*/ 51669 w 322229"/>
                    <a:gd name="connsiteY4" fmla="*/ 83037 h 294023"/>
                    <a:gd name="connsiteX5" fmla="*/ 0 w 322229"/>
                    <a:gd name="connsiteY5" fmla="*/ 36551 h 294023"/>
                    <a:gd name="connsiteX6" fmla="*/ 30455 w 322229"/>
                    <a:gd name="connsiteY6" fmla="*/ 2688 h 294023"/>
                    <a:gd name="connsiteX7" fmla="*/ 38850 w 322229"/>
                    <a:gd name="connsiteY7" fmla="*/ 2237 h 294023"/>
                    <a:gd name="connsiteX8" fmla="*/ 80518 w 322229"/>
                    <a:gd name="connsiteY8" fmla="*/ 38467 h 294023"/>
                    <a:gd name="connsiteX9" fmla="*/ 90858 w 322229"/>
                    <a:gd name="connsiteY9" fmla="*/ 44862 h 294023"/>
                    <a:gd name="connsiteX10" fmla="*/ 208649 w 322229"/>
                    <a:gd name="connsiteY10" fmla="*/ 150173 h 294023"/>
                    <a:gd name="connsiteX11" fmla="*/ 315311 w 322229"/>
                    <a:gd name="connsiteY11" fmla="*/ 245115 h 294023"/>
                    <a:gd name="connsiteX12" fmla="*/ 320749 w 322229"/>
                    <a:gd name="connsiteY12" fmla="*/ 252976 h 294023"/>
                    <a:gd name="connsiteX0" fmla="*/ 401701 w 403181"/>
                    <a:gd name="connsiteY0" fmla="*/ 264702 h 305750"/>
                    <a:gd name="connsiteX1" fmla="*/ 400348 w 403181"/>
                    <a:gd name="connsiteY1" fmla="*/ 273520 h 305750"/>
                    <a:gd name="connsiteX2" fmla="*/ 372570 w 403181"/>
                    <a:gd name="connsiteY2" fmla="*/ 305750 h 305750"/>
                    <a:gd name="connsiteX3" fmla="*/ 332001 w 403181"/>
                    <a:gd name="connsiteY3" fmla="*/ 270984 h 305750"/>
                    <a:gd name="connsiteX4" fmla="*/ 132621 w 403181"/>
                    <a:gd name="connsiteY4" fmla="*/ 94763 h 305750"/>
                    <a:gd name="connsiteX5" fmla="*/ 0 w 403181"/>
                    <a:gd name="connsiteY5" fmla="*/ 197727 h 305750"/>
                    <a:gd name="connsiteX6" fmla="*/ 111407 w 403181"/>
                    <a:gd name="connsiteY6" fmla="*/ 14414 h 305750"/>
                    <a:gd name="connsiteX7" fmla="*/ 119802 w 403181"/>
                    <a:gd name="connsiteY7" fmla="*/ 13963 h 305750"/>
                    <a:gd name="connsiteX8" fmla="*/ 161470 w 403181"/>
                    <a:gd name="connsiteY8" fmla="*/ 50193 h 305750"/>
                    <a:gd name="connsiteX9" fmla="*/ 171810 w 403181"/>
                    <a:gd name="connsiteY9" fmla="*/ 56588 h 305750"/>
                    <a:gd name="connsiteX10" fmla="*/ 289601 w 403181"/>
                    <a:gd name="connsiteY10" fmla="*/ 161899 h 305750"/>
                    <a:gd name="connsiteX11" fmla="*/ 396263 w 403181"/>
                    <a:gd name="connsiteY11" fmla="*/ 256841 h 305750"/>
                    <a:gd name="connsiteX12" fmla="*/ 401701 w 403181"/>
                    <a:gd name="connsiteY12" fmla="*/ 264702 h 305750"/>
                    <a:gd name="connsiteX0" fmla="*/ 401701 w 403181"/>
                    <a:gd name="connsiteY0" fmla="*/ 264702 h 305750"/>
                    <a:gd name="connsiteX1" fmla="*/ 400348 w 403181"/>
                    <a:gd name="connsiteY1" fmla="*/ 273520 h 305750"/>
                    <a:gd name="connsiteX2" fmla="*/ 372570 w 403181"/>
                    <a:gd name="connsiteY2" fmla="*/ 305750 h 305750"/>
                    <a:gd name="connsiteX3" fmla="*/ 332001 w 403181"/>
                    <a:gd name="connsiteY3" fmla="*/ 270984 h 305750"/>
                    <a:gd name="connsiteX4" fmla="*/ 120167 w 403181"/>
                    <a:gd name="connsiteY4" fmla="*/ 262896 h 305750"/>
                    <a:gd name="connsiteX5" fmla="*/ 0 w 403181"/>
                    <a:gd name="connsiteY5" fmla="*/ 197727 h 305750"/>
                    <a:gd name="connsiteX6" fmla="*/ 111407 w 403181"/>
                    <a:gd name="connsiteY6" fmla="*/ 14414 h 305750"/>
                    <a:gd name="connsiteX7" fmla="*/ 119802 w 403181"/>
                    <a:gd name="connsiteY7" fmla="*/ 13963 h 305750"/>
                    <a:gd name="connsiteX8" fmla="*/ 161470 w 403181"/>
                    <a:gd name="connsiteY8" fmla="*/ 50193 h 305750"/>
                    <a:gd name="connsiteX9" fmla="*/ 171810 w 403181"/>
                    <a:gd name="connsiteY9" fmla="*/ 56588 h 305750"/>
                    <a:gd name="connsiteX10" fmla="*/ 289601 w 403181"/>
                    <a:gd name="connsiteY10" fmla="*/ 161899 h 305750"/>
                    <a:gd name="connsiteX11" fmla="*/ 396263 w 403181"/>
                    <a:gd name="connsiteY11" fmla="*/ 256841 h 305750"/>
                    <a:gd name="connsiteX12" fmla="*/ 401701 w 403181"/>
                    <a:gd name="connsiteY12" fmla="*/ 264702 h 305750"/>
                    <a:gd name="connsiteX0" fmla="*/ 401701 w 403181"/>
                    <a:gd name="connsiteY0" fmla="*/ 264702 h 305750"/>
                    <a:gd name="connsiteX1" fmla="*/ 400348 w 403181"/>
                    <a:gd name="connsiteY1" fmla="*/ 273520 h 305750"/>
                    <a:gd name="connsiteX2" fmla="*/ 372570 w 403181"/>
                    <a:gd name="connsiteY2" fmla="*/ 305750 h 305750"/>
                    <a:gd name="connsiteX3" fmla="*/ 120167 w 403181"/>
                    <a:gd name="connsiteY3" fmla="*/ 262896 h 305750"/>
                    <a:gd name="connsiteX4" fmla="*/ 0 w 403181"/>
                    <a:gd name="connsiteY4" fmla="*/ 197727 h 305750"/>
                    <a:gd name="connsiteX5" fmla="*/ 111407 w 403181"/>
                    <a:gd name="connsiteY5" fmla="*/ 14414 h 305750"/>
                    <a:gd name="connsiteX6" fmla="*/ 119802 w 403181"/>
                    <a:gd name="connsiteY6" fmla="*/ 13963 h 305750"/>
                    <a:gd name="connsiteX7" fmla="*/ 161470 w 403181"/>
                    <a:gd name="connsiteY7" fmla="*/ 50193 h 305750"/>
                    <a:gd name="connsiteX8" fmla="*/ 171810 w 403181"/>
                    <a:gd name="connsiteY8" fmla="*/ 56588 h 305750"/>
                    <a:gd name="connsiteX9" fmla="*/ 289601 w 403181"/>
                    <a:gd name="connsiteY9" fmla="*/ 161899 h 305750"/>
                    <a:gd name="connsiteX10" fmla="*/ 396263 w 403181"/>
                    <a:gd name="connsiteY10" fmla="*/ 256841 h 305750"/>
                    <a:gd name="connsiteX11" fmla="*/ 401701 w 403181"/>
                    <a:gd name="connsiteY11" fmla="*/ 264702 h 30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03181" h="305750">
                      <a:moveTo>
                        <a:pt x="401701" y="264702"/>
                      </a:moveTo>
                      <a:cubicBezTo>
                        <a:pt x="404490" y="268139"/>
                        <a:pt x="402940" y="270646"/>
                        <a:pt x="400348" y="273520"/>
                      </a:cubicBezTo>
                      <a:cubicBezTo>
                        <a:pt x="390882" y="284056"/>
                        <a:pt x="380768" y="294114"/>
                        <a:pt x="372570" y="305750"/>
                      </a:cubicBezTo>
                      <a:cubicBezTo>
                        <a:pt x="325873" y="303979"/>
                        <a:pt x="182262" y="280900"/>
                        <a:pt x="120167" y="262896"/>
                      </a:cubicBezTo>
                      <a:cubicBezTo>
                        <a:pt x="58072" y="244892"/>
                        <a:pt x="17214" y="213222"/>
                        <a:pt x="0" y="197727"/>
                      </a:cubicBezTo>
                      <a:cubicBezTo>
                        <a:pt x="10199" y="186458"/>
                        <a:pt x="91440" y="45041"/>
                        <a:pt x="111407" y="14414"/>
                      </a:cubicBezTo>
                      <a:cubicBezTo>
                        <a:pt x="131374" y="-16213"/>
                        <a:pt x="116393" y="11033"/>
                        <a:pt x="119802" y="13963"/>
                      </a:cubicBezTo>
                      <a:cubicBezTo>
                        <a:pt x="133720" y="25993"/>
                        <a:pt x="146369" y="39487"/>
                        <a:pt x="161470" y="50193"/>
                      </a:cubicBezTo>
                      <a:cubicBezTo>
                        <a:pt x="166203" y="50250"/>
                        <a:pt x="168823" y="53856"/>
                        <a:pt x="171810" y="56588"/>
                      </a:cubicBezTo>
                      <a:cubicBezTo>
                        <a:pt x="210716" y="92114"/>
                        <a:pt x="250356" y="126795"/>
                        <a:pt x="289601" y="161899"/>
                      </a:cubicBezTo>
                      <a:cubicBezTo>
                        <a:pt x="325098" y="193621"/>
                        <a:pt x="360286" y="225682"/>
                        <a:pt x="396263" y="256841"/>
                      </a:cubicBezTo>
                      <a:cubicBezTo>
                        <a:pt x="398742" y="259011"/>
                        <a:pt x="401475" y="261011"/>
                        <a:pt x="401701" y="264702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281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xmlns="" id="{93C837B8-3B13-4488-86A2-F81CF0E89E75}"/>
                    </a:ext>
                  </a:extLst>
                </p:cNvPr>
                <p:cNvSpPr/>
                <p:nvPr/>
              </p:nvSpPr>
              <p:spPr>
                <a:xfrm>
                  <a:off x="7699364" y="3108114"/>
                  <a:ext cx="1945043" cy="1235452"/>
                </a:xfrm>
                <a:custGeom>
                  <a:avLst/>
                  <a:gdLst>
                    <a:gd name="connsiteX0" fmla="*/ 168728 w 1033175"/>
                    <a:gd name="connsiteY0" fmla="*/ 340917 h 656252"/>
                    <a:gd name="connsiteX1" fmla="*/ 220650 w 1033175"/>
                    <a:gd name="connsiteY1" fmla="*/ 323675 h 656252"/>
                    <a:gd name="connsiteX2" fmla="*/ 308860 w 1033175"/>
                    <a:gd name="connsiteY2" fmla="*/ 279190 h 656252"/>
                    <a:gd name="connsiteX3" fmla="*/ 426481 w 1033175"/>
                    <a:gd name="connsiteY3" fmla="*/ 182641 h 656252"/>
                    <a:gd name="connsiteX4" fmla="*/ 562641 w 1033175"/>
                    <a:gd name="connsiteY4" fmla="*/ 35917 h 656252"/>
                    <a:gd name="connsiteX5" fmla="*/ 577770 w 1033175"/>
                    <a:gd name="connsiteY5" fmla="*/ 22140 h 656252"/>
                    <a:gd name="connsiteX6" fmla="*/ 594054 w 1033175"/>
                    <a:gd name="connsiteY6" fmla="*/ 19661 h 656252"/>
                    <a:gd name="connsiteX7" fmla="*/ 601773 w 1033175"/>
                    <a:gd name="connsiteY7" fmla="*/ 31973 h 656252"/>
                    <a:gd name="connsiteX8" fmla="*/ 578418 w 1033175"/>
                    <a:gd name="connsiteY8" fmla="*/ 84600 h 656252"/>
                    <a:gd name="connsiteX9" fmla="*/ 549541 w 1033175"/>
                    <a:gd name="connsiteY9" fmla="*/ 134635 h 656252"/>
                    <a:gd name="connsiteX10" fmla="*/ 546301 w 1033175"/>
                    <a:gd name="connsiteY10" fmla="*/ 145510 h 656252"/>
                    <a:gd name="connsiteX11" fmla="*/ 578841 w 1033175"/>
                    <a:gd name="connsiteY11" fmla="*/ 126267 h 656252"/>
                    <a:gd name="connsiteX12" fmla="*/ 723396 w 1033175"/>
                    <a:gd name="connsiteY12" fmla="*/ 15379 h 656252"/>
                    <a:gd name="connsiteX13" fmla="*/ 736553 w 1033175"/>
                    <a:gd name="connsiteY13" fmla="*/ 4673 h 656252"/>
                    <a:gd name="connsiteX14" fmla="*/ 761908 w 1033175"/>
                    <a:gd name="connsiteY14" fmla="*/ 2560 h 656252"/>
                    <a:gd name="connsiteX15" fmla="*/ 770304 w 1033175"/>
                    <a:gd name="connsiteY15" fmla="*/ 17802 h 656252"/>
                    <a:gd name="connsiteX16" fmla="*/ 760161 w 1033175"/>
                    <a:gd name="connsiteY16" fmla="*/ 46989 h 656252"/>
                    <a:gd name="connsiteX17" fmla="*/ 689645 w 1033175"/>
                    <a:gd name="connsiteY17" fmla="*/ 131987 h 656252"/>
                    <a:gd name="connsiteX18" fmla="*/ 684573 w 1033175"/>
                    <a:gd name="connsiteY18" fmla="*/ 139340 h 656252"/>
                    <a:gd name="connsiteX19" fmla="*/ 694321 w 1033175"/>
                    <a:gd name="connsiteY19" fmla="*/ 140748 h 656252"/>
                    <a:gd name="connsiteX20" fmla="*/ 740553 w 1033175"/>
                    <a:gd name="connsiteY20" fmla="*/ 119929 h 656252"/>
                    <a:gd name="connsiteX21" fmla="*/ 835101 w 1033175"/>
                    <a:gd name="connsiteY21" fmla="*/ 35917 h 656252"/>
                    <a:gd name="connsiteX22" fmla="*/ 851047 w 1033175"/>
                    <a:gd name="connsiteY22" fmla="*/ 14562 h 656252"/>
                    <a:gd name="connsiteX23" fmla="*/ 869162 w 1033175"/>
                    <a:gd name="connsiteY23" fmla="*/ 9772 h 656252"/>
                    <a:gd name="connsiteX24" fmla="*/ 889869 w 1033175"/>
                    <a:gd name="connsiteY24" fmla="*/ 26564 h 656252"/>
                    <a:gd name="connsiteX25" fmla="*/ 889869 w 1033175"/>
                    <a:gd name="connsiteY25" fmla="*/ 51356 h 656252"/>
                    <a:gd name="connsiteX26" fmla="*/ 884235 w 1033175"/>
                    <a:gd name="connsiteY26" fmla="*/ 76148 h 656252"/>
                    <a:gd name="connsiteX27" fmla="*/ 791997 w 1033175"/>
                    <a:gd name="connsiteY27" fmla="*/ 179683 h 656252"/>
                    <a:gd name="connsiteX28" fmla="*/ 724494 w 1033175"/>
                    <a:gd name="connsiteY28" fmla="*/ 223154 h 656252"/>
                    <a:gd name="connsiteX29" fmla="*/ 721226 w 1033175"/>
                    <a:gd name="connsiteY29" fmla="*/ 226732 h 656252"/>
                    <a:gd name="connsiteX30" fmla="*/ 731002 w 1033175"/>
                    <a:gd name="connsiteY30" fmla="*/ 228817 h 656252"/>
                    <a:gd name="connsiteX31" fmla="*/ 856147 w 1033175"/>
                    <a:gd name="connsiteY31" fmla="*/ 240480 h 656252"/>
                    <a:gd name="connsiteX32" fmla="*/ 880206 w 1033175"/>
                    <a:gd name="connsiteY32" fmla="*/ 241382 h 656252"/>
                    <a:gd name="connsiteX33" fmla="*/ 892997 w 1033175"/>
                    <a:gd name="connsiteY33" fmla="*/ 244396 h 656252"/>
                    <a:gd name="connsiteX34" fmla="*/ 955879 w 1033175"/>
                    <a:gd name="connsiteY34" fmla="*/ 233663 h 656252"/>
                    <a:gd name="connsiteX35" fmla="*/ 994025 w 1033175"/>
                    <a:gd name="connsiteY35" fmla="*/ 225859 h 656252"/>
                    <a:gd name="connsiteX36" fmla="*/ 1009971 w 1033175"/>
                    <a:gd name="connsiteY36" fmla="*/ 225042 h 656252"/>
                    <a:gd name="connsiteX37" fmla="*/ 1030396 w 1033175"/>
                    <a:gd name="connsiteY37" fmla="*/ 259131 h 656252"/>
                    <a:gd name="connsiteX38" fmla="*/ 1000899 w 1033175"/>
                    <a:gd name="connsiteY38" fmla="*/ 293079 h 656252"/>
                    <a:gd name="connsiteX39" fmla="*/ 989855 w 1033175"/>
                    <a:gd name="connsiteY39" fmla="*/ 301869 h 656252"/>
                    <a:gd name="connsiteX40" fmla="*/ 950272 w 1033175"/>
                    <a:gd name="connsiteY40" fmla="*/ 316237 h 656252"/>
                    <a:gd name="connsiteX41" fmla="*/ 890405 w 1033175"/>
                    <a:gd name="connsiteY41" fmla="*/ 327225 h 656252"/>
                    <a:gd name="connsiteX42" fmla="*/ 839778 w 1033175"/>
                    <a:gd name="connsiteY42" fmla="*/ 331845 h 656252"/>
                    <a:gd name="connsiteX43" fmla="*/ 688011 w 1033175"/>
                    <a:gd name="connsiteY43" fmla="*/ 348326 h 656252"/>
                    <a:gd name="connsiteX44" fmla="*/ 565825 w 1033175"/>
                    <a:gd name="connsiteY44" fmla="*/ 409969 h 656252"/>
                    <a:gd name="connsiteX45" fmla="*/ 503703 w 1033175"/>
                    <a:gd name="connsiteY45" fmla="*/ 471724 h 656252"/>
                    <a:gd name="connsiteX46" fmla="*/ 497590 w 1033175"/>
                    <a:gd name="connsiteY46" fmla="*/ 481894 h 656252"/>
                    <a:gd name="connsiteX47" fmla="*/ 508915 w 1033175"/>
                    <a:gd name="connsiteY47" fmla="*/ 484514 h 656252"/>
                    <a:gd name="connsiteX48" fmla="*/ 733594 w 1033175"/>
                    <a:gd name="connsiteY48" fmla="*/ 523505 h 656252"/>
                    <a:gd name="connsiteX49" fmla="*/ 775431 w 1033175"/>
                    <a:gd name="connsiteY49" fmla="*/ 541564 h 656252"/>
                    <a:gd name="connsiteX50" fmla="*/ 792983 w 1033175"/>
                    <a:gd name="connsiteY50" fmla="*/ 557313 h 656252"/>
                    <a:gd name="connsiteX51" fmla="*/ 825185 w 1033175"/>
                    <a:gd name="connsiteY51" fmla="*/ 611630 h 656252"/>
                    <a:gd name="connsiteX52" fmla="*/ 819691 w 1033175"/>
                    <a:gd name="connsiteY52" fmla="*/ 632929 h 656252"/>
                    <a:gd name="connsiteX53" fmla="*/ 790926 w 1033175"/>
                    <a:gd name="connsiteY53" fmla="*/ 642367 h 656252"/>
                    <a:gd name="connsiteX54" fmla="*/ 721649 w 1033175"/>
                    <a:gd name="connsiteY54" fmla="*/ 626365 h 656252"/>
                    <a:gd name="connsiteX55" fmla="*/ 589715 w 1033175"/>
                    <a:gd name="connsiteY55" fmla="*/ 606446 h 656252"/>
                    <a:gd name="connsiteX56" fmla="*/ 452175 w 1033175"/>
                    <a:gd name="connsiteY56" fmla="*/ 628365 h 656252"/>
                    <a:gd name="connsiteX57" fmla="*/ 356669 w 1033175"/>
                    <a:gd name="connsiteY57" fmla="*/ 653129 h 656252"/>
                    <a:gd name="connsiteX58" fmla="*/ 292547 w 1033175"/>
                    <a:gd name="connsiteY58" fmla="*/ 655495 h 656252"/>
                    <a:gd name="connsiteX59" fmla="*/ 240202 w 1033175"/>
                    <a:gd name="connsiteY59" fmla="*/ 650650 h 656252"/>
                    <a:gd name="connsiteX60" fmla="*/ 176419 w 1033175"/>
                    <a:gd name="connsiteY60" fmla="*/ 594896 h 656252"/>
                    <a:gd name="connsiteX61" fmla="*/ 43922 w 1033175"/>
                    <a:gd name="connsiteY61" fmla="*/ 476654 h 656252"/>
                    <a:gd name="connsiteX62" fmla="*/ 0 w 1033175"/>
                    <a:gd name="connsiteY62" fmla="*/ 436169 h 656252"/>
                    <a:gd name="connsiteX63" fmla="*/ 138639 w 1033175"/>
                    <a:gd name="connsiteY63" fmla="*/ 351961 h 656252"/>
                    <a:gd name="connsiteX64" fmla="*/ 168728 w 1033175"/>
                    <a:gd name="connsiteY64" fmla="*/ 340917 h 6562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</a:cxnLst>
                  <a:rect l="l" t="t" r="r" b="b"/>
                  <a:pathLst>
                    <a:path w="1033175" h="656252">
                      <a:moveTo>
                        <a:pt x="168728" y="340917"/>
                      </a:moveTo>
                      <a:cubicBezTo>
                        <a:pt x="186082" y="335282"/>
                        <a:pt x="203746" y="330634"/>
                        <a:pt x="220650" y="323675"/>
                      </a:cubicBezTo>
                      <a:cubicBezTo>
                        <a:pt x="251584" y="311842"/>
                        <a:pt x="279785" y="294713"/>
                        <a:pt x="308860" y="279190"/>
                      </a:cubicBezTo>
                      <a:cubicBezTo>
                        <a:pt x="354528" y="254764"/>
                        <a:pt x="390279" y="218449"/>
                        <a:pt x="426481" y="182641"/>
                      </a:cubicBezTo>
                      <a:cubicBezTo>
                        <a:pt x="473953" y="135677"/>
                        <a:pt x="520382" y="87727"/>
                        <a:pt x="562641" y="35917"/>
                      </a:cubicBezTo>
                      <a:cubicBezTo>
                        <a:pt x="566952" y="30620"/>
                        <a:pt x="571741" y="25690"/>
                        <a:pt x="577770" y="22140"/>
                      </a:cubicBezTo>
                      <a:cubicBezTo>
                        <a:pt x="582926" y="19098"/>
                        <a:pt x="588448" y="18027"/>
                        <a:pt x="594054" y="19661"/>
                      </a:cubicBezTo>
                      <a:cubicBezTo>
                        <a:pt x="599886" y="21380"/>
                        <a:pt x="603464" y="24253"/>
                        <a:pt x="601773" y="31973"/>
                      </a:cubicBezTo>
                      <a:cubicBezTo>
                        <a:pt x="597576" y="51187"/>
                        <a:pt x="587377" y="67640"/>
                        <a:pt x="578418" y="84600"/>
                      </a:cubicBezTo>
                      <a:cubicBezTo>
                        <a:pt x="569431" y="101616"/>
                        <a:pt x="559148" y="117928"/>
                        <a:pt x="549541" y="134635"/>
                      </a:cubicBezTo>
                      <a:cubicBezTo>
                        <a:pt x="547794" y="137649"/>
                        <a:pt x="545878" y="140748"/>
                        <a:pt x="546301" y="145510"/>
                      </a:cubicBezTo>
                      <a:cubicBezTo>
                        <a:pt x="558753" y="141255"/>
                        <a:pt x="568783" y="133592"/>
                        <a:pt x="578841" y="126267"/>
                      </a:cubicBezTo>
                      <a:cubicBezTo>
                        <a:pt x="627918" y="90488"/>
                        <a:pt x="676657" y="54229"/>
                        <a:pt x="723396" y="15379"/>
                      </a:cubicBezTo>
                      <a:cubicBezTo>
                        <a:pt x="727734" y="11773"/>
                        <a:pt x="732073" y="8110"/>
                        <a:pt x="736553" y="4673"/>
                      </a:cubicBezTo>
                      <a:cubicBezTo>
                        <a:pt x="744497" y="-1440"/>
                        <a:pt x="753175" y="-905"/>
                        <a:pt x="761908" y="2560"/>
                      </a:cubicBezTo>
                      <a:cubicBezTo>
                        <a:pt x="768754" y="5293"/>
                        <a:pt x="770585" y="11068"/>
                        <a:pt x="770304" y="17802"/>
                      </a:cubicBezTo>
                      <a:cubicBezTo>
                        <a:pt x="769853" y="28536"/>
                        <a:pt x="765373" y="38002"/>
                        <a:pt x="760161" y="46989"/>
                      </a:cubicBezTo>
                      <a:cubicBezTo>
                        <a:pt x="741455" y="79275"/>
                        <a:pt x="716155" y="106124"/>
                        <a:pt x="689645" y="131987"/>
                      </a:cubicBezTo>
                      <a:cubicBezTo>
                        <a:pt x="687475" y="134099"/>
                        <a:pt x="682799" y="135677"/>
                        <a:pt x="684573" y="139340"/>
                      </a:cubicBezTo>
                      <a:cubicBezTo>
                        <a:pt x="686433" y="143199"/>
                        <a:pt x="691166" y="141678"/>
                        <a:pt x="694321" y="140748"/>
                      </a:cubicBezTo>
                      <a:cubicBezTo>
                        <a:pt x="710662" y="135959"/>
                        <a:pt x="725396" y="127479"/>
                        <a:pt x="740553" y="119929"/>
                      </a:cubicBezTo>
                      <a:cubicBezTo>
                        <a:pt x="779685" y="100433"/>
                        <a:pt x="808619" y="69640"/>
                        <a:pt x="835101" y="35917"/>
                      </a:cubicBezTo>
                      <a:cubicBezTo>
                        <a:pt x="840595" y="28902"/>
                        <a:pt x="846258" y="22112"/>
                        <a:pt x="851047" y="14562"/>
                      </a:cubicBezTo>
                      <a:cubicBezTo>
                        <a:pt x="855442" y="7631"/>
                        <a:pt x="861866" y="7490"/>
                        <a:pt x="869162" y="9772"/>
                      </a:cubicBezTo>
                      <a:cubicBezTo>
                        <a:pt x="878403" y="12674"/>
                        <a:pt x="885897" y="17351"/>
                        <a:pt x="889869" y="26564"/>
                      </a:cubicBezTo>
                      <a:cubicBezTo>
                        <a:pt x="892405" y="34818"/>
                        <a:pt x="891475" y="43101"/>
                        <a:pt x="889869" y="51356"/>
                      </a:cubicBezTo>
                      <a:cubicBezTo>
                        <a:pt x="890377" y="60146"/>
                        <a:pt x="888179" y="68400"/>
                        <a:pt x="884235" y="76148"/>
                      </a:cubicBezTo>
                      <a:cubicBezTo>
                        <a:pt x="862598" y="118745"/>
                        <a:pt x="831270" y="152750"/>
                        <a:pt x="791997" y="179683"/>
                      </a:cubicBezTo>
                      <a:cubicBezTo>
                        <a:pt x="769909" y="194840"/>
                        <a:pt x="748441" y="210927"/>
                        <a:pt x="724494" y="223154"/>
                      </a:cubicBezTo>
                      <a:cubicBezTo>
                        <a:pt x="723170" y="223830"/>
                        <a:pt x="722015" y="224816"/>
                        <a:pt x="721226" y="226732"/>
                      </a:cubicBezTo>
                      <a:cubicBezTo>
                        <a:pt x="723903" y="229718"/>
                        <a:pt x="727706" y="228760"/>
                        <a:pt x="731002" y="228817"/>
                      </a:cubicBezTo>
                      <a:cubicBezTo>
                        <a:pt x="773008" y="229549"/>
                        <a:pt x="814789" y="232648"/>
                        <a:pt x="856147" y="240480"/>
                      </a:cubicBezTo>
                      <a:cubicBezTo>
                        <a:pt x="864119" y="242002"/>
                        <a:pt x="872177" y="241297"/>
                        <a:pt x="880206" y="241382"/>
                      </a:cubicBezTo>
                      <a:cubicBezTo>
                        <a:pt x="884742" y="241410"/>
                        <a:pt x="889137" y="241635"/>
                        <a:pt x="892997" y="244396"/>
                      </a:cubicBezTo>
                      <a:cubicBezTo>
                        <a:pt x="914521" y="244087"/>
                        <a:pt x="935341" y="239804"/>
                        <a:pt x="955879" y="233663"/>
                      </a:cubicBezTo>
                      <a:cubicBezTo>
                        <a:pt x="968585" y="231014"/>
                        <a:pt x="981262" y="228141"/>
                        <a:pt x="994025" y="225859"/>
                      </a:cubicBezTo>
                      <a:cubicBezTo>
                        <a:pt x="999237" y="224929"/>
                        <a:pt x="1004674" y="224704"/>
                        <a:pt x="1009971" y="225042"/>
                      </a:cubicBezTo>
                      <a:cubicBezTo>
                        <a:pt x="1028734" y="226253"/>
                        <a:pt x="1038284" y="242171"/>
                        <a:pt x="1030396" y="259131"/>
                      </a:cubicBezTo>
                      <a:cubicBezTo>
                        <a:pt x="1023832" y="273217"/>
                        <a:pt x="1012647" y="283444"/>
                        <a:pt x="1000899" y="293079"/>
                      </a:cubicBezTo>
                      <a:cubicBezTo>
                        <a:pt x="997265" y="296066"/>
                        <a:pt x="993546" y="298939"/>
                        <a:pt x="989855" y="301869"/>
                      </a:cubicBezTo>
                      <a:cubicBezTo>
                        <a:pt x="977290" y="308405"/>
                        <a:pt x="963344" y="311138"/>
                        <a:pt x="950272" y="316237"/>
                      </a:cubicBezTo>
                      <a:cubicBezTo>
                        <a:pt x="931002" y="323703"/>
                        <a:pt x="910548" y="324605"/>
                        <a:pt x="890405" y="327225"/>
                      </a:cubicBezTo>
                      <a:cubicBezTo>
                        <a:pt x="873501" y="328380"/>
                        <a:pt x="856682" y="330718"/>
                        <a:pt x="839778" y="331845"/>
                      </a:cubicBezTo>
                      <a:cubicBezTo>
                        <a:pt x="788954" y="335254"/>
                        <a:pt x="738243" y="339086"/>
                        <a:pt x="688011" y="348326"/>
                      </a:cubicBezTo>
                      <a:cubicBezTo>
                        <a:pt x="641046" y="356975"/>
                        <a:pt x="601097" y="379147"/>
                        <a:pt x="565825" y="409969"/>
                      </a:cubicBezTo>
                      <a:cubicBezTo>
                        <a:pt x="543878" y="429154"/>
                        <a:pt x="524072" y="450763"/>
                        <a:pt x="503703" y="471724"/>
                      </a:cubicBezTo>
                      <a:cubicBezTo>
                        <a:pt x="500886" y="474597"/>
                        <a:pt x="496153" y="477922"/>
                        <a:pt x="497590" y="481894"/>
                      </a:cubicBezTo>
                      <a:cubicBezTo>
                        <a:pt x="499224" y="486345"/>
                        <a:pt x="504943" y="484345"/>
                        <a:pt x="508915" y="484514"/>
                      </a:cubicBezTo>
                      <a:cubicBezTo>
                        <a:pt x="585546" y="487557"/>
                        <a:pt x="660626" y="499643"/>
                        <a:pt x="733594" y="523505"/>
                      </a:cubicBezTo>
                      <a:cubicBezTo>
                        <a:pt x="748047" y="528239"/>
                        <a:pt x="761739" y="534944"/>
                        <a:pt x="775431" y="541564"/>
                      </a:cubicBezTo>
                      <a:cubicBezTo>
                        <a:pt x="782925" y="545170"/>
                        <a:pt x="789179" y="549791"/>
                        <a:pt x="792983" y="557313"/>
                      </a:cubicBezTo>
                      <a:cubicBezTo>
                        <a:pt x="810704" y="571287"/>
                        <a:pt x="825466" y="586979"/>
                        <a:pt x="825185" y="611630"/>
                      </a:cubicBezTo>
                      <a:cubicBezTo>
                        <a:pt x="825100" y="619209"/>
                        <a:pt x="822311" y="626055"/>
                        <a:pt x="819691" y="632929"/>
                      </a:cubicBezTo>
                      <a:cubicBezTo>
                        <a:pt x="812563" y="643550"/>
                        <a:pt x="801716" y="643268"/>
                        <a:pt x="790926" y="642367"/>
                      </a:cubicBezTo>
                      <a:cubicBezTo>
                        <a:pt x="767092" y="640423"/>
                        <a:pt x="744582" y="632337"/>
                        <a:pt x="721649" y="626365"/>
                      </a:cubicBezTo>
                      <a:cubicBezTo>
                        <a:pt x="678319" y="615096"/>
                        <a:pt x="634426" y="607771"/>
                        <a:pt x="589715" y="606446"/>
                      </a:cubicBezTo>
                      <a:cubicBezTo>
                        <a:pt x="542582" y="605038"/>
                        <a:pt x="496970" y="614391"/>
                        <a:pt x="452175" y="628365"/>
                      </a:cubicBezTo>
                      <a:cubicBezTo>
                        <a:pt x="420762" y="638141"/>
                        <a:pt x="389265" y="647692"/>
                        <a:pt x="356669" y="653129"/>
                      </a:cubicBezTo>
                      <a:cubicBezTo>
                        <a:pt x="335342" y="656679"/>
                        <a:pt x="313959" y="656791"/>
                        <a:pt x="292547" y="655495"/>
                      </a:cubicBezTo>
                      <a:cubicBezTo>
                        <a:pt x="275052" y="654425"/>
                        <a:pt x="257472" y="654059"/>
                        <a:pt x="240202" y="650650"/>
                      </a:cubicBezTo>
                      <a:cubicBezTo>
                        <a:pt x="217579" y="633633"/>
                        <a:pt x="197661" y="613490"/>
                        <a:pt x="176419" y="594896"/>
                      </a:cubicBezTo>
                      <a:cubicBezTo>
                        <a:pt x="131906" y="555876"/>
                        <a:pt x="87956" y="516209"/>
                        <a:pt x="43922" y="476654"/>
                      </a:cubicBezTo>
                      <a:cubicBezTo>
                        <a:pt x="29103" y="463356"/>
                        <a:pt x="13748" y="450622"/>
                        <a:pt x="0" y="436169"/>
                      </a:cubicBezTo>
                      <a:cubicBezTo>
                        <a:pt x="38935" y="396136"/>
                        <a:pt x="85139" y="368104"/>
                        <a:pt x="138639" y="351961"/>
                      </a:cubicBezTo>
                      <a:cubicBezTo>
                        <a:pt x="148837" y="348890"/>
                        <a:pt x="158698" y="344636"/>
                        <a:pt x="168728" y="340917"/>
                      </a:cubicBezTo>
                      <a:close/>
                    </a:path>
                  </a:pathLst>
                </a:custGeom>
                <a:solidFill>
                  <a:srgbClr val="FCC6AA"/>
                </a:solidFill>
                <a:ln w="281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0433FF84-9BCE-4CA3-A2D4-1D8F2E7136FA}"/>
                  </a:ext>
                </a:extLst>
              </p:cNvPr>
              <p:cNvSpPr/>
              <p:nvPr/>
            </p:nvSpPr>
            <p:spPr>
              <a:xfrm rot="1679083">
                <a:off x="6641219" y="4089524"/>
                <a:ext cx="889203" cy="3161959"/>
              </a:xfrm>
              <a:custGeom>
                <a:avLst/>
                <a:gdLst>
                  <a:gd name="connsiteX0" fmla="*/ 0 w 889203"/>
                  <a:gd name="connsiteY0" fmla="*/ 0 h 3161959"/>
                  <a:gd name="connsiteX1" fmla="*/ 889203 w 889203"/>
                  <a:gd name="connsiteY1" fmla="*/ 0 h 3161959"/>
                  <a:gd name="connsiteX2" fmla="*/ 889203 w 889203"/>
                  <a:gd name="connsiteY2" fmla="*/ 2689466 h 3161959"/>
                  <a:gd name="connsiteX3" fmla="*/ 0 w 889203"/>
                  <a:gd name="connsiteY3" fmla="*/ 3161959 h 3161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9203" h="3161959">
                    <a:moveTo>
                      <a:pt x="0" y="0"/>
                    </a:moveTo>
                    <a:lnTo>
                      <a:pt x="889203" y="0"/>
                    </a:lnTo>
                    <a:lnTo>
                      <a:pt x="889203" y="2689466"/>
                    </a:lnTo>
                    <a:lnTo>
                      <a:pt x="0" y="316195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7DA83275-F4EA-476D-A1D6-59D6775CF810}"/>
              </a:ext>
            </a:extLst>
          </p:cNvPr>
          <p:cNvGrpSpPr/>
          <p:nvPr/>
        </p:nvGrpSpPr>
        <p:grpSpPr>
          <a:xfrm>
            <a:off x="737765" y="709392"/>
            <a:ext cx="1855362" cy="4063025"/>
            <a:chOff x="-475010" y="1014373"/>
            <a:chExt cx="3859356" cy="2524698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76B4E1E6-2DE5-4CB8-84DC-8C62E23D78CD}"/>
                </a:ext>
              </a:extLst>
            </p:cNvPr>
            <p:cNvSpPr txBox="1"/>
            <p:nvPr/>
          </p:nvSpPr>
          <p:spPr>
            <a:xfrm>
              <a:off x="-475010" y="1014373"/>
              <a:ext cx="3859356" cy="36337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 err="1" smtClean="0">
                  <a:solidFill>
                    <a:schemeClr val="accent4"/>
                  </a:solidFill>
                  <a:cs typeface="Arial" pitchFamily="34" charset="0"/>
                </a:rPr>
                <a:t>Pendekatan</a:t>
              </a:r>
              <a:r>
                <a:rPr lang="en-US" altLang="ko-KR" sz="1600" b="1" dirty="0" smtClean="0">
                  <a:solidFill>
                    <a:schemeClr val="accent4"/>
                  </a:solidFill>
                  <a:cs typeface="Arial" pitchFamily="34" charset="0"/>
                </a:rPr>
                <a:t> </a:t>
              </a:r>
              <a:r>
                <a:rPr lang="en-US" altLang="ko-KR" sz="1600" b="1" dirty="0" err="1" smtClean="0">
                  <a:solidFill>
                    <a:schemeClr val="accent4"/>
                  </a:solidFill>
                  <a:cs typeface="Arial" pitchFamily="34" charset="0"/>
                </a:rPr>
                <a:t>Humanistik</a:t>
              </a:r>
              <a:endParaRPr lang="ko-KR" altLang="en-US" sz="16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656FF8E5-ACEC-4BC2-B4C8-73EBFEBE8797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99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Bertolak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dari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ide  "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memanusiakan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manusia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".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Penciptaan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konteks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yang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memberi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peluang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manusia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menjadi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lebih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human,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mempertinggi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harkat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manusia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merupakan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dasar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filosofi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dasar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teori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dasar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evaluasi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dasar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pengembangan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program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xmlns="" id="{00360634-1F7C-45FE-B893-18F0B40E43B1}"/>
              </a:ext>
            </a:extLst>
          </p:cNvPr>
          <p:cNvGrpSpPr/>
          <p:nvPr/>
        </p:nvGrpSpPr>
        <p:grpSpPr>
          <a:xfrm>
            <a:off x="3036396" y="547552"/>
            <a:ext cx="2054588" cy="5888415"/>
            <a:chOff x="-475010" y="911717"/>
            <a:chExt cx="3859356" cy="402966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02A5F246-4782-41B3-8219-AFC1226BEFB1}"/>
                </a:ext>
              </a:extLst>
            </p:cNvPr>
            <p:cNvSpPr txBox="1"/>
            <p:nvPr/>
          </p:nvSpPr>
          <p:spPr>
            <a:xfrm>
              <a:off x="-475010" y="911717"/>
              <a:ext cx="3859356" cy="56868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 err="1" smtClean="0">
                  <a:solidFill>
                    <a:schemeClr val="accent3"/>
                  </a:solidFill>
                  <a:cs typeface="Arial" pitchFamily="34" charset="0"/>
                </a:rPr>
                <a:t>Pendekatan</a:t>
              </a:r>
              <a:r>
                <a:rPr lang="en-US" altLang="ko-KR" sz="1600" b="1" dirty="0" smtClean="0">
                  <a:solidFill>
                    <a:schemeClr val="accent3"/>
                  </a:solidFill>
                  <a:cs typeface="Arial" pitchFamily="34" charset="0"/>
                </a:rPr>
                <a:t> </a:t>
              </a:r>
              <a:r>
                <a:rPr lang="en-US" altLang="ko-KR" sz="1600" b="1" dirty="0" err="1" smtClean="0">
                  <a:solidFill>
                    <a:schemeClr val="accent3"/>
                  </a:solidFill>
                  <a:cs typeface="Arial" pitchFamily="34" charset="0"/>
                </a:rPr>
                <a:t>Rekonstruksional</a:t>
              </a:r>
              <a:endParaRPr lang="ko-KR" altLang="en-US" sz="16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362D4BB6-0617-411B-8C63-E0A93557D3EB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3601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angat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memperhatikan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hubungan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kurikulum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sosial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masyarakat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politik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perkembangan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ekonomi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Banyak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prinsip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kelompok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yang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konsisten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cita-cita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tertinggi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contohnya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masalah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asasi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kaum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minoritas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keyakinan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intelektual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masyarakat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umumnya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kemampuan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menentukan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nasib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sendiri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sesuai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arahan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mereka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inginkan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F192AE65-935B-4334-B152-082769749437}"/>
              </a:ext>
            </a:extLst>
          </p:cNvPr>
          <p:cNvGrpSpPr/>
          <p:nvPr/>
        </p:nvGrpSpPr>
        <p:grpSpPr>
          <a:xfrm>
            <a:off x="5335027" y="829185"/>
            <a:ext cx="2060302" cy="3826747"/>
            <a:chOff x="-475010" y="996377"/>
            <a:chExt cx="3859356" cy="2613395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81E520D5-A9C2-4A65-89A1-2BAF11F18D82}"/>
                </a:ext>
              </a:extLst>
            </p:cNvPr>
            <p:cNvSpPr txBox="1"/>
            <p:nvPr/>
          </p:nvSpPr>
          <p:spPr>
            <a:xfrm>
              <a:off x="-475010" y="996377"/>
              <a:ext cx="3859356" cy="3993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 err="1" smtClean="0">
                  <a:solidFill>
                    <a:schemeClr val="accent2"/>
                  </a:solidFill>
                  <a:cs typeface="Arial" pitchFamily="34" charset="0"/>
                </a:rPr>
                <a:t>Pendekatan</a:t>
              </a:r>
              <a:r>
                <a:rPr lang="en-US" altLang="ko-KR" sz="1600" b="1" dirty="0" smtClean="0">
                  <a:solidFill>
                    <a:schemeClr val="accent2"/>
                  </a:solidFill>
                  <a:cs typeface="Arial" pitchFamily="34" charset="0"/>
                </a:rPr>
                <a:t> Accountability</a:t>
              </a:r>
              <a:endParaRPr lang="ko-KR" altLang="en-US" sz="16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32FC018D-17E9-431D-911E-A8A1E869EF0A}"/>
                </a:ext>
              </a:extLst>
            </p:cNvPr>
            <p:cNvSpPr txBox="1"/>
            <p:nvPr/>
          </p:nvSpPr>
          <p:spPr>
            <a:xfrm>
              <a:off x="-460972" y="1339726"/>
              <a:ext cx="3845318" cy="2270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Menurut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Terminologi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pendekatan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pertanggungjawaban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lembaga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atas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pelaksanaannya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masyarakat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pengaruhnya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amat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terasa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dunia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Misalnya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ujian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akademis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(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masuk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)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agar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bisa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memasuki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sekolah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maupun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perguruan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tinggi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8" name="Left Arrow 57">
            <a:hlinkClick r:id="rId2" action="ppaction://hlinksldjump"/>
          </p:cNvPr>
          <p:cNvSpPr/>
          <p:nvPr/>
        </p:nvSpPr>
        <p:spPr>
          <a:xfrm>
            <a:off x="690874" y="5968313"/>
            <a:ext cx="1198605" cy="38305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25F5A0DC-C2B3-41A5-8776-2418877841F7}"/>
              </a:ext>
            </a:extLst>
          </p:cNvPr>
          <p:cNvSpPr/>
          <p:nvPr/>
        </p:nvSpPr>
        <p:spPr>
          <a:xfrm>
            <a:off x="3902924" y="923109"/>
            <a:ext cx="7705601" cy="5521233"/>
          </a:xfrm>
          <a:prstGeom prst="roundRect">
            <a:avLst>
              <a:gd name="adj" fmla="val 3805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xmlns="" id="{DF3F4C41-AE98-43BF-AE0B-B836772897A2}"/>
              </a:ext>
            </a:extLst>
          </p:cNvPr>
          <p:cNvSpPr txBox="1">
            <a:spLocks/>
          </p:cNvSpPr>
          <p:nvPr/>
        </p:nvSpPr>
        <p:spPr>
          <a:xfrm>
            <a:off x="6827520" y="560985"/>
            <a:ext cx="4389120" cy="72424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dirty="0" err="1" smtClean="0">
                <a:latin typeface="+mj-lt"/>
              </a:rPr>
              <a:t>Daftar</a:t>
            </a:r>
            <a:r>
              <a:rPr lang="en-US" sz="4800" dirty="0" smtClean="0">
                <a:latin typeface="+mj-lt"/>
              </a:rPr>
              <a:t> </a:t>
            </a:r>
            <a:r>
              <a:rPr lang="en-US" sz="4800" dirty="0" err="1" smtClean="0">
                <a:latin typeface="+mj-lt"/>
              </a:rPr>
              <a:t>Pustaka</a:t>
            </a:r>
            <a:endParaRPr lang="en-US" sz="48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5F41311-78F1-4798-B171-CE0B536A2CB5}"/>
              </a:ext>
            </a:extLst>
          </p:cNvPr>
          <p:cNvSpPr txBox="1"/>
          <p:nvPr/>
        </p:nvSpPr>
        <p:spPr>
          <a:xfrm>
            <a:off x="4188942" y="1634488"/>
            <a:ext cx="7032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 algn="just"/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Fauzi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N. (2020).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Pengembangan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Kurikulum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Berbasis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Multi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Pendekatan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Syaikhuna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Jurnal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Pendidikan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Dan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Pranata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Islam, 11(1), 117–137. https://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doi.org/10.36835/syaikhuna.v11i1.3847</a:t>
            </a:r>
          </a:p>
          <a:p>
            <a:pPr marL="358775" indent="-358775" algn="just"/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Fawaidi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B. (2021). Model Dan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Organisasi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Pengembangan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Kurikulum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Pendidikan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Jurnal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Ilmu-Ilmu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Kependidikan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12(01), 033–046.</a:t>
            </a:r>
          </a:p>
          <a:p>
            <a:pPr marL="358775" indent="-358775"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Huda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N. (2019).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Pendekatan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–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pendekatan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Pengembangan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Kurikulum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II(September), 175–197.</a:t>
            </a:r>
          </a:p>
          <a:p>
            <a:pPr marL="358775" indent="-358775" algn="just"/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Mahrudin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A. (2012).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Kurikulum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Berbasis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Kebutuhan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Peserta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Didik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Masyarakat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Bangsa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Kehidupan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Global Serta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Analisis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Swot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Langkah-Langkah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Pengembangannya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Edukasi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Islami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1(1), 1–29. https://jurnal.staialhidayahbogor.ac.id/index.php/ei/article/view/14</a:t>
            </a:r>
          </a:p>
          <a:p>
            <a:pPr algn="just"/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5" name="Graphic 3">
            <a:extLst>
              <a:ext uri="{FF2B5EF4-FFF2-40B4-BE49-F238E27FC236}">
                <a16:creationId xmlns:a16="http://schemas.microsoft.com/office/drawing/2014/main" xmlns="" id="{A0FB9A55-B1D9-4DB2-9F7E-93D61CE5FD59}"/>
              </a:ext>
            </a:extLst>
          </p:cNvPr>
          <p:cNvGrpSpPr/>
          <p:nvPr/>
        </p:nvGrpSpPr>
        <p:grpSpPr>
          <a:xfrm flipH="1">
            <a:off x="9117874" y="4261452"/>
            <a:ext cx="2098766" cy="1917578"/>
            <a:chOff x="4772025" y="2219325"/>
            <a:chExt cx="2647950" cy="241935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A2BA441B-9ADD-4EAF-8B6A-4EC6AEF8B0AF}"/>
                </a:ext>
              </a:extLst>
            </p:cNvPr>
            <p:cNvSpPr/>
            <p:nvPr/>
          </p:nvSpPr>
          <p:spPr>
            <a:xfrm>
              <a:off x="4765834" y="2208978"/>
              <a:ext cx="2657475" cy="2438400"/>
            </a:xfrm>
            <a:custGeom>
              <a:avLst/>
              <a:gdLst>
                <a:gd name="connsiteX0" fmla="*/ 2649379 w 2657475"/>
                <a:gd name="connsiteY0" fmla="*/ 2105847 h 2438400"/>
                <a:gd name="connsiteX1" fmla="*/ 2644616 w 2657475"/>
                <a:gd name="connsiteY1" fmla="*/ 2094417 h 2438400"/>
                <a:gd name="connsiteX2" fmla="*/ 2649379 w 2657475"/>
                <a:gd name="connsiteY2" fmla="*/ 2070604 h 2438400"/>
                <a:gd name="connsiteX3" fmla="*/ 2644616 w 2657475"/>
                <a:gd name="connsiteY3" fmla="*/ 2062984 h 2438400"/>
                <a:gd name="connsiteX4" fmla="*/ 2630329 w 2657475"/>
                <a:gd name="connsiteY4" fmla="*/ 2055364 h 2438400"/>
                <a:gd name="connsiteX5" fmla="*/ 2633186 w 2657475"/>
                <a:gd name="connsiteY5" fmla="*/ 2039172 h 2438400"/>
                <a:gd name="connsiteX6" fmla="*/ 2628424 w 2657475"/>
                <a:gd name="connsiteY6" fmla="*/ 2032504 h 2438400"/>
                <a:gd name="connsiteX7" fmla="*/ 2620804 w 2657475"/>
                <a:gd name="connsiteY7" fmla="*/ 2029647 h 2438400"/>
                <a:gd name="connsiteX8" fmla="*/ 2576036 w 2657475"/>
                <a:gd name="connsiteY8" fmla="*/ 1994404 h 2438400"/>
                <a:gd name="connsiteX9" fmla="*/ 2450306 w 2657475"/>
                <a:gd name="connsiteY9" fmla="*/ 2037267 h 2438400"/>
                <a:gd name="connsiteX10" fmla="*/ 2367439 w 2657475"/>
                <a:gd name="connsiteY10" fmla="*/ 2059175 h 2438400"/>
                <a:gd name="connsiteX11" fmla="*/ 2388394 w 2657475"/>
                <a:gd name="connsiteY11" fmla="*/ 2002025 h 2438400"/>
                <a:gd name="connsiteX12" fmla="*/ 2333149 w 2657475"/>
                <a:gd name="connsiteY12" fmla="*/ 1995357 h 2438400"/>
                <a:gd name="connsiteX13" fmla="*/ 2230279 w 2657475"/>
                <a:gd name="connsiteY13" fmla="*/ 2017264 h 2438400"/>
                <a:gd name="connsiteX14" fmla="*/ 2156936 w 2657475"/>
                <a:gd name="connsiteY14" fmla="*/ 2010597 h 2438400"/>
                <a:gd name="connsiteX15" fmla="*/ 2101691 w 2657475"/>
                <a:gd name="connsiteY15" fmla="*/ 2037267 h 2438400"/>
                <a:gd name="connsiteX16" fmla="*/ 1998821 w 2657475"/>
                <a:gd name="connsiteY16" fmla="*/ 1897250 h 2438400"/>
                <a:gd name="connsiteX17" fmla="*/ 2027396 w 2657475"/>
                <a:gd name="connsiteY17" fmla="*/ 1709607 h 2438400"/>
                <a:gd name="connsiteX18" fmla="*/ 2015966 w 2657475"/>
                <a:gd name="connsiteY18" fmla="*/ 1630550 h 2438400"/>
                <a:gd name="connsiteX19" fmla="*/ 1779746 w 2657475"/>
                <a:gd name="connsiteY19" fmla="*/ 1366707 h 2438400"/>
                <a:gd name="connsiteX20" fmla="*/ 1827371 w 2657475"/>
                <a:gd name="connsiteY20" fmla="*/ 1300032 h 2438400"/>
                <a:gd name="connsiteX21" fmla="*/ 1854041 w 2657475"/>
                <a:gd name="connsiteY21" fmla="*/ 1255264 h 2438400"/>
                <a:gd name="connsiteX22" fmla="*/ 1841659 w 2657475"/>
                <a:gd name="connsiteY22" fmla="*/ 1220022 h 2438400"/>
                <a:gd name="connsiteX23" fmla="*/ 1834991 w 2657475"/>
                <a:gd name="connsiteY23" fmla="*/ 1188589 h 2438400"/>
                <a:gd name="connsiteX24" fmla="*/ 1833086 w 2657475"/>
                <a:gd name="connsiteY24" fmla="*/ 1147632 h 2438400"/>
                <a:gd name="connsiteX25" fmla="*/ 1799749 w 2657475"/>
                <a:gd name="connsiteY25" fmla="*/ 1114294 h 2438400"/>
                <a:gd name="connsiteX26" fmla="*/ 1774031 w 2657475"/>
                <a:gd name="connsiteY26" fmla="*/ 1078099 h 2438400"/>
                <a:gd name="connsiteX27" fmla="*/ 1723549 w 2657475"/>
                <a:gd name="connsiteY27" fmla="*/ 1099054 h 2438400"/>
                <a:gd name="connsiteX28" fmla="*/ 1654016 w 2657475"/>
                <a:gd name="connsiteY28" fmla="*/ 1186684 h 2438400"/>
                <a:gd name="connsiteX29" fmla="*/ 1637824 w 2657475"/>
                <a:gd name="connsiteY29" fmla="*/ 1186684 h 2438400"/>
                <a:gd name="connsiteX30" fmla="*/ 1458754 w 2657475"/>
                <a:gd name="connsiteY30" fmla="*/ 1060954 h 2438400"/>
                <a:gd name="connsiteX31" fmla="*/ 1353979 w 2657475"/>
                <a:gd name="connsiteY31" fmla="*/ 1099054 h 2438400"/>
                <a:gd name="connsiteX32" fmla="*/ 1339691 w 2657475"/>
                <a:gd name="connsiteY32" fmla="*/ 1081909 h 2438400"/>
                <a:gd name="connsiteX33" fmla="*/ 1256824 w 2657475"/>
                <a:gd name="connsiteY33" fmla="*/ 1012377 h 2438400"/>
                <a:gd name="connsiteX34" fmla="*/ 1223486 w 2657475"/>
                <a:gd name="connsiteY34" fmla="*/ 958084 h 2438400"/>
                <a:gd name="connsiteX35" fmla="*/ 1261586 w 2657475"/>
                <a:gd name="connsiteY35" fmla="*/ 899029 h 2438400"/>
                <a:gd name="connsiteX36" fmla="*/ 1299686 w 2657475"/>
                <a:gd name="connsiteY36" fmla="*/ 920937 h 2438400"/>
                <a:gd name="connsiteX37" fmla="*/ 1358741 w 2657475"/>
                <a:gd name="connsiteY37" fmla="*/ 916174 h 2438400"/>
                <a:gd name="connsiteX38" fmla="*/ 1366361 w 2657475"/>
                <a:gd name="connsiteY38" fmla="*/ 887599 h 2438400"/>
                <a:gd name="connsiteX39" fmla="*/ 1399699 w 2657475"/>
                <a:gd name="connsiteY39" fmla="*/ 889504 h 2438400"/>
                <a:gd name="connsiteX40" fmla="*/ 1412081 w 2657475"/>
                <a:gd name="connsiteY40" fmla="*/ 865692 h 2438400"/>
                <a:gd name="connsiteX41" fmla="*/ 1440656 w 2657475"/>
                <a:gd name="connsiteY41" fmla="*/ 860929 h 2438400"/>
                <a:gd name="connsiteX42" fmla="*/ 1452086 w 2657475"/>
                <a:gd name="connsiteY42" fmla="*/ 830449 h 2438400"/>
                <a:gd name="connsiteX43" fmla="*/ 1497806 w 2657475"/>
                <a:gd name="connsiteY43" fmla="*/ 825687 h 2438400"/>
                <a:gd name="connsiteX44" fmla="*/ 1513999 w 2657475"/>
                <a:gd name="connsiteY44" fmla="*/ 797112 h 2438400"/>
                <a:gd name="connsiteX45" fmla="*/ 1520666 w 2657475"/>
                <a:gd name="connsiteY45" fmla="*/ 687574 h 2438400"/>
                <a:gd name="connsiteX46" fmla="*/ 1560671 w 2657475"/>
                <a:gd name="connsiteY46" fmla="*/ 654237 h 2438400"/>
                <a:gd name="connsiteX47" fmla="*/ 1667351 w 2657475"/>
                <a:gd name="connsiteY47" fmla="*/ 541842 h 2438400"/>
                <a:gd name="connsiteX48" fmla="*/ 1674019 w 2657475"/>
                <a:gd name="connsiteY48" fmla="*/ 578037 h 2438400"/>
                <a:gd name="connsiteX49" fmla="*/ 1697831 w 2657475"/>
                <a:gd name="connsiteY49" fmla="*/ 511362 h 2438400"/>
                <a:gd name="connsiteX50" fmla="*/ 1718786 w 2657475"/>
                <a:gd name="connsiteY50" fmla="*/ 552319 h 2438400"/>
                <a:gd name="connsiteX51" fmla="*/ 1749266 w 2657475"/>
                <a:gd name="connsiteY51" fmla="*/ 473262 h 2438400"/>
                <a:gd name="connsiteX52" fmla="*/ 1768316 w 2657475"/>
                <a:gd name="connsiteY52" fmla="*/ 552319 h 2438400"/>
                <a:gd name="connsiteX53" fmla="*/ 1777841 w 2657475"/>
                <a:gd name="connsiteY53" fmla="*/ 436114 h 2438400"/>
                <a:gd name="connsiteX54" fmla="*/ 1744504 w 2657475"/>
                <a:gd name="connsiteY54" fmla="*/ 324672 h 2438400"/>
                <a:gd name="connsiteX55" fmla="*/ 1623536 w 2657475"/>
                <a:gd name="connsiteY55" fmla="*/ 188464 h 2438400"/>
                <a:gd name="connsiteX56" fmla="*/ 1264444 w 2657475"/>
                <a:gd name="connsiteY56" fmla="*/ 7489 h 2438400"/>
                <a:gd name="connsiteX57" fmla="*/ 845344 w 2657475"/>
                <a:gd name="connsiteY57" fmla="*/ 407539 h 2438400"/>
                <a:gd name="connsiteX58" fmla="*/ 673894 w 2657475"/>
                <a:gd name="connsiteY58" fmla="*/ 515172 h 2438400"/>
                <a:gd name="connsiteX59" fmla="*/ 432911 w 2657475"/>
                <a:gd name="connsiteY59" fmla="*/ 683764 h 2438400"/>
                <a:gd name="connsiteX60" fmla="*/ 328136 w 2657475"/>
                <a:gd name="connsiteY60" fmla="*/ 871407 h 2438400"/>
                <a:gd name="connsiteX61" fmla="*/ 210979 w 2657475"/>
                <a:gd name="connsiteY61" fmla="*/ 1068574 h 2438400"/>
                <a:gd name="connsiteX62" fmla="*/ 90964 w 2657475"/>
                <a:gd name="connsiteY62" fmla="*/ 1174302 h 2438400"/>
                <a:gd name="connsiteX63" fmla="*/ 133826 w 2657475"/>
                <a:gd name="connsiteY63" fmla="*/ 1162872 h 2438400"/>
                <a:gd name="connsiteX64" fmla="*/ 16669 w 2657475"/>
                <a:gd name="connsiteY64" fmla="*/ 1445764 h 2438400"/>
                <a:gd name="connsiteX65" fmla="*/ 64294 w 2657475"/>
                <a:gd name="connsiteY65" fmla="*/ 1400997 h 2438400"/>
                <a:gd name="connsiteX66" fmla="*/ 38576 w 2657475"/>
                <a:gd name="connsiteY66" fmla="*/ 1543872 h 2438400"/>
                <a:gd name="connsiteX67" fmla="*/ 7144 w 2657475"/>
                <a:gd name="connsiteY67" fmla="*/ 1769614 h 2438400"/>
                <a:gd name="connsiteX68" fmla="*/ 57626 w 2657475"/>
                <a:gd name="connsiteY68" fmla="*/ 1696272 h 2438400"/>
                <a:gd name="connsiteX69" fmla="*/ 10001 w 2657475"/>
                <a:gd name="connsiteY69" fmla="*/ 1889629 h 2438400"/>
                <a:gd name="connsiteX70" fmla="*/ 64294 w 2657475"/>
                <a:gd name="connsiteY70" fmla="*/ 1791522 h 2438400"/>
                <a:gd name="connsiteX71" fmla="*/ 32861 w 2657475"/>
                <a:gd name="connsiteY71" fmla="*/ 2001072 h 2438400"/>
                <a:gd name="connsiteX72" fmla="*/ 68104 w 2657475"/>
                <a:gd name="connsiteY72" fmla="*/ 2184905 h 2438400"/>
                <a:gd name="connsiteX73" fmla="*/ 147161 w 2657475"/>
                <a:gd name="connsiteY73" fmla="*/ 2175380 h 2438400"/>
                <a:gd name="connsiteX74" fmla="*/ 347186 w 2657475"/>
                <a:gd name="connsiteY74" fmla="*/ 2429697 h 2438400"/>
                <a:gd name="connsiteX75" fmla="*/ 718661 w 2657475"/>
                <a:gd name="connsiteY75" fmla="*/ 2391597 h 2438400"/>
                <a:gd name="connsiteX76" fmla="*/ 816769 w 2657475"/>
                <a:gd name="connsiteY76" fmla="*/ 2322064 h 2438400"/>
                <a:gd name="connsiteX77" fmla="*/ 890111 w 2657475"/>
                <a:gd name="connsiteY77" fmla="*/ 2264914 h 2438400"/>
                <a:gd name="connsiteX78" fmla="*/ 940594 w 2657475"/>
                <a:gd name="connsiteY78" fmla="*/ 2243007 h 2438400"/>
                <a:gd name="connsiteX79" fmla="*/ 994886 w 2657475"/>
                <a:gd name="connsiteY79" fmla="*/ 2226814 h 2438400"/>
                <a:gd name="connsiteX80" fmla="*/ 1011079 w 2657475"/>
                <a:gd name="connsiteY80" fmla="*/ 2160139 h 2438400"/>
                <a:gd name="connsiteX81" fmla="*/ 1032986 w 2657475"/>
                <a:gd name="connsiteY81" fmla="*/ 2143947 h 2438400"/>
                <a:gd name="connsiteX82" fmla="*/ 1042511 w 2657475"/>
                <a:gd name="connsiteY82" fmla="*/ 2089654 h 2438400"/>
                <a:gd name="connsiteX83" fmla="*/ 1052036 w 2657475"/>
                <a:gd name="connsiteY83" fmla="*/ 2022979 h 2438400"/>
                <a:gd name="connsiteX84" fmla="*/ 1061561 w 2657475"/>
                <a:gd name="connsiteY84" fmla="*/ 1930587 h 2438400"/>
                <a:gd name="connsiteX85" fmla="*/ 1087279 w 2657475"/>
                <a:gd name="connsiteY85" fmla="*/ 1866769 h 2438400"/>
                <a:gd name="connsiteX86" fmla="*/ 1306354 w 2657475"/>
                <a:gd name="connsiteY86" fmla="*/ 1606737 h 2438400"/>
                <a:gd name="connsiteX87" fmla="*/ 1382554 w 2657475"/>
                <a:gd name="connsiteY87" fmla="*/ 1561969 h 2438400"/>
                <a:gd name="connsiteX88" fmla="*/ 1413986 w 2657475"/>
                <a:gd name="connsiteY88" fmla="*/ 1578162 h 2438400"/>
                <a:gd name="connsiteX89" fmla="*/ 1615916 w 2657475"/>
                <a:gd name="connsiteY89" fmla="*/ 1890582 h 2438400"/>
                <a:gd name="connsiteX90" fmla="*/ 1768316 w 2657475"/>
                <a:gd name="connsiteY90" fmla="*/ 2219194 h 2438400"/>
                <a:gd name="connsiteX91" fmla="*/ 1804511 w 2657475"/>
                <a:gd name="connsiteY91" fmla="*/ 2371594 h 2438400"/>
                <a:gd name="connsiteX92" fmla="*/ 1925479 w 2657475"/>
                <a:gd name="connsiteY92" fmla="*/ 2350639 h 2438400"/>
                <a:gd name="connsiteX93" fmla="*/ 1958816 w 2657475"/>
                <a:gd name="connsiteY93" fmla="*/ 2317302 h 2438400"/>
                <a:gd name="connsiteX94" fmla="*/ 2009299 w 2657475"/>
                <a:gd name="connsiteY94" fmla="*/ 2347782 h 2438400"/>
                <a:gd name="connsiteX95" fmla="*/ 2095024 w 2657475"/>
                <a:gd name="connsiteY95" fmla="*/ 2430650 h 2438400"/>
                <a:gd name="connsiteX96" fmla="*/ 2230279 w 2657475"/>
                <a:gd name="connsiteY96" fmla="*/ 2363975 h 2438400"/>
                <a:gd name="connsiteX97" fmla="*/ 2435066 w 2657475"/>
                <a:gd name="connsiteY97" fmla="*/ 2283012 h 2438400"/>
                <a:gd name="connsiteX98" fmla="*/ 2546509 w 2657475"/>
                <a:gd name="connsiteY98" fmla="*/ 2227767 h 2438400"/>
                <a:gd name="connsiteX99" fmla="*/ 2630329 w 2657475"/>
                <a:gd name="connsiteY99" fmla="*/ 2172522 h 2438400"/>
                <a:gd name="connsiteX100" fmla="*/ 2647474 w 2657475"/>
                <a:gd name="connsiteY100" fmla="*/ 2161092 h 2438400"/>
                <a:gd name="connsiteX101" fmla="*/ 2647474 w 2657475"/>
                <a:gd name="connsiteY101" fmla="*/ 2143947 h 2438400"/>
                <a:gd name="connsiteX102" fmla="*/ 2655094 w 2657475"/>
                <a:gd name="connsiteY102" fmla="*/ 2131564 h 2438400"/>
                <a:gd name="connsiteX103" fmla="*/ 2649379 w 2657475"/>
                <a:gd name="connsiteY103" fmla="*/ 2105847 h 2438400"/>
                <a:gd name="connsiteX104" fmla="*/ 918686 w 2657475"/>
                <a:gd name="connsiteY104" fmla="*/ 1436239 h 2438400"/>
                <a:gd name="connsiteX105" fmla="*/ 897731 w 2657475"/>
                <a:gd name="connsiteY105" fmla="*/ 1472434 h 2438400"/>
                <a:gd name="connsiteX106" fmla="*/ 873919 w 2657475"/>
                <a:gd name="connsiteY106" fmla="*/ 1496247 h 2438400"/>
                <a:gd name="connsiteX107" fmla="*/ 832961 w 2657475"/>
                <a:gd name="connsiteY107" fmla="*/ 1532442 h 2438400"/>
                <a:gd name="connsiteX108" fmla="*/ 804386 w 2657475"/>
                <a:gd name="connsiteY108" fmla="*/ 1537204 h 2438400"/>
                <a:gd name="connsiteX109" fmla="*/ 783431 w 2657475"/>
                <a:gd name="connsiteY109" fmla="*/ 1515297 h 2438400"/>
                <a:gd name="connsiteX110" fmla="*/ 752951 w 2657475"/>
                <a:gd name="connsiteY110" fmla="*/ 1508629 h 2438400"/>
                <a:gd name="connsiteX111" fmla="*/ 754856 w 2657475"/>
                <a:gd name="connsiteY111" fmla="*/ 1454337 h 2438400"/>
                <a:gd name="connsiteX112" fmla="*/ 826294 w 2657475"/>
                <a:gd name="connsiteY112" fmla="*/ 1399092 h 2438400"/>
                <a:gd name="connsiteX113" fmla="*/ 871061 w 2657475"/>
                <a:gd name="connsiteY113" fmla="*/ 1291459 h 2438400"/>
                <a:gd name="connsiteX114" fmla="*/ 915829 w 2657475"/>
                <a:gd name="connsiteY114" fmla="*/ 1286697 h 2438400"/>
                <a:gd name="connsiteX115" fmla="*/ 1001554 w 2657475"/>
                <a:gd name="connsiteY115" fmla="*/ 1374327 h 2438400"/>
                <a:gd name="connsiteX116" fmla="*/ 918686 w 2657475"/>
                <a:gd name="connsiteY116" fmla="*/ 1436239 h 2438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2657475" h="2438400">
                  <a:moveTo>
                    <a:pt x="2649379" y="2105847"/>
                  </a:moveTo>
                  <a:lnTo>
                    <a:pt x="2644616" y="2094417"/>
                  </a:lnTo>
                  <a:lnTo>
                    <a:pt x="2649379" y="2070604"/>
                  </a:lnTo>
                  <a:lnTo>
                    <a:pt x="2644616" y="2062984"/>
                  </a:lnTo>
                  <a:lnTo>
                    <a:pt x="2630329" y="2055364"/>
                  </a:lnTo>
                  <a:lnTo>
                    <a:pt x="2633186" y="2039172"/>
                  </a:lnTo>
                  <a:lnTo>
                    <a:pt x="2628424" y="2032504"/>
                  </a:lnTo>
                  <a:lnTo>
                    <a:pt x="2620804" y="2029647"/>
                  </a:lnTo>
                  <a:cubicBezTo>
                    <a:pt x="2620804" y="2029647"/>
                    <a:pt x="2628424" y="1980117"/>
                    <a:pt x="2576036" y="1994404"/>
                  </a:cubicBezTo>
                  <a:cubicBezTo>
                    <a:pt x="2576036" y="1994404"/>
                    <a:pt x="2493169" y="2006787"/>
                    <a:pt x="2450306" y="2037267"/>
                  </a:cubicBezTo>
                  <a:cubicBezTo>
                    <a:pt x="2450306" y="2037267"/>
                    <a:pt x="2404586" y="2058222"/>
                    <a:pt x="2367439" y="2059175"/>
                  </a:cubicBezTo>
                  <a:cubicBezTo>
                    <a:pt x="2367439" y="2059175"/>
                    <a:pt x="2397919" y="2025837"/>
                    <a:pt x="2388394" y="2002025"/>
                  </a:cubicBezTo>
                  <a:cubicBezTo>
                    <a:pt x="2388394" y="2002025"/>
                    <a:pt x="2376964" y="1970592"/>
                    <a:pt x="2333149" y="1995357"/>
                  </a:cubicBezTo>
                  <a:cubicBezTo>
                    <a:pt x="2333149" y="1995357"/>
                    <a:pt x="2290286" y="2021075"/>
                    <a:pt x="2230279" y="2017264"/>
                  </a:cubicBezTo>
                  <a:cubicBezTo>
                    <a:pt x="2230279" y="2017264"/>
                    <a:pt x="2194084" y="2015359"/>
                    <a:pt x="2156936" y="2010597"/>
                  </a:cubicBezTo>
                  <a:cubicBezTo>
                    <a:pt x="2156936" y="2010597"/>
                    <a:pt x="2128361" y="2013454"/>
                    <a:pt x="2101691" y="2037267"/>
                  </a:cubicBezTo>
                  <a:cubicBezTo>
                    <a:pt x="2101691" y="2037267"/>
                    <a:pt x="2020729" y="1970592"/>
                    <a:pt x="1998821" y="1897250"/>
                  </a:cubicBezTo>
                  <a:cubicBezTo>
                    <a:pt x="1998821" y="1897250"/>
                    <a:pt x="2025491" y="1808667"/>
                    <a:pt x="2027396" y="1709607"/>
                  </a:cubicBezTo>
                  <a:cubicBezTo>
                    <a:pt x="2027396" y="1709607"/>
                    <a:pt x="2024539" y="1674364"/>
                    <a:pt x="2015966" y="1630550"/>
                  </a:cubicBezTo>
                  <a:cubicBezTo>
                    <a:pt x="2015966" y="1630550"/>
                    <a:pt x="1889284" y="1452432"/>
                    <a:pt x="1779746" y="1366707"/>
                  </a:cubicBezTo>
                  <a:cubicBezTo>
                    <a:pt x="1779746" y="1366707"/>
                    <a:pt x="1810226" y="1349562"/>
                    <a:pt x="1827371" y="1300032"/>
                  </a:cubicBezTo>
                  <a:cubicBezTo>
                    <a:pt x="1827371" y="1300032"/>
                    <a:pt x="1834991" y="1269552"/>
                    <a:pt x="1854041" y="1255264"/>
                  </a:cubicBezTo>
                  <a:cubicBezTo>
                    <a:pt x="1854041" y="1255264"/>
                    <a:pt x="1868329" y="1231452"/>
                    <a:pt x="1841659" y="1220022"/>
                  </a:cubicBezTo>
                  <a:cubicBezTo>
                    <a:pt x="1841659" y="1220022"/>
                    <a:pt x="1829276" y="1200972"/>
                    <a:pt x="1834991" y="1188589"/>
                  </a:cubicBezTo>
                  <a:cubicBezTo>
                    <a:pt x="1834991" y="1188589"/>
                    <a:pt x="1852136" y="1147632"/>
                    <a:pt x="1833086" y="1147632"/>
                  </a:cubicBezTo>
                  <a:cubicBezTo>
                    <a:pt x="1833086" y="1147632"/>
                    <a:pt x="1797844" y="1130487"/>
                    <a:pt x="1799749" y="1114294"/>
                  </a:cubicBezTo>
                  <a:cubicBezTo>
                    <a:pt x="1799749" y="1114294"/>
                    <a:pt x="1814036" y="1073337"/>
                    <a:pt x="1774031" y="1078099"/>
                  </a:cubicBezTo>
                  <a:cubicBezTo>
                    <a:pt x="1774031" y="1078099"/>
                    <a:pt x="1764506" y="1073337"/>
                    <a:pt x="1723549" y="1099054"/>
                  </a:cubicBezTo>
                  <a:cubicBezTo>
                    <a:pt x="1723549" y="1099054"/>
                    <a:pt x="1668304" y="1151442"/>
                    <a:pt x="1654016" y="1186684"/>
                  </a:cubicBezTo>
                  <a:lnTo>
                    <a:pt x="1637824" y="1186684"/>
                  </a:lnTo>
                  <a:cubicBezTo>
                    <a:pt x="1637824" y="1186684"/>
                    <a:pt x="1596866" y="1074289"/>
                    <a:pt x="1458754" y="1060954"/>
                  </a:cubicBezTo>
                  <a:cubicBezTo>
                    <a:pt x="1458754" y="1060954"/>
                    <a:pt x="1409224" y="1051429"/>
                    <a:pt x="1353979" y="1099054"/>
                  </a:cubicBezTo>
                  <a:lnTo>
                    <a:pt x="1339691" y="1081909"/>
                  </a:lnTo>
                  <a:lnTo>
                    <a:pt x="1256824" y="1012377"/>
                  </a:lnTo>
                  <a:cubicBezTo>
                    <a:pt x="1256824" y="1012377"/>
                    <a:pt x="1223486" y="1005709"/>
                    <a:pt x="1223486" y="958084"/>
                  </a:cubicBezTo>
                  <a:cubicBezTo>
                    <a:pt x="1223486" y="958084"/>
                    <a:pt x="1216819" y="907602"/>
                    <a:pt x="1261586" y="899029"/>
                  </a:cubicBezTo>
                  <a:cubicBezTo>
                    <a:pt x="1261586" y="899029"/>
                    <a:pt x="1285399" y="896172"/>
                    <a:pt x="1299686" y="920937"/>
                  </a:cubicBezTo>
                  <a:cubicBezTo>
                    <a:pt x="1299686" y="920937"/>
                    <a:pt x="1334929" y="954274"/>
                    <a:pt x="1358741" y="916174"/>
                  </a:cubicBezTo>
                  <a:cubicBezTo>
                    <a:pt x="1358741" y="916174"/>
                    <a:pt x="1361599" y="899982"/>
                    <a:pt x="1366361" y="887599"/>
                  </a:cubicBezTo>
                  <a:cubicBezTo>
                    <a:pt x="1366361" y="887599"/>
                    <a:pt x="1382554" y="897124"/>
                    <a:pt x="1399699" y="889504"/>
                  </a:cubicBezTo>
                  <a:cubicBezTo>
                    <a:pt x="1399699" y="889504"/>
                    <a:pt x="1412081" y="884742"/>
                    <a:pt x="1412081" y="865692"/>
                  </a:cubicBezTo>
                  <a:cubicBezTo>
                    <a:pt x="1412081" y="865692"/>
                    <a:pt x="1416844" y="854262"/>
                    <a:pt x="1440656" y="860929"/>
                  </a:cubicBezTo>
                  <a:cubicBezTo>
                    <a:pt x="1440656" y="860929"/>
                    <a:pt x="1450181" y="865692"/>
                    <a:pt x="1452086" y="830449"/>
                  </a:cubicBezTo>
                  <a:lnTo>
                    <a:pt x="1497806" y="825687"/>
                  </a:lnTo>
                  <a:cubicBezTo>
                    <a:pt x="1497806" y="825687"/>
                    <a:pt x="1514951" y="827592"/>
                    <a:pt x="1513999" y="797112"/>
                  </a:cubicBezTo>
                  <a:cubicBezTo>
                    <a:pt x="1513999" y="797112"/>
                    <a:pt x="1506379" y="711387"/>
                    <a:pt x="1520666" y="687574"/>
                  </a:cubicBezTo>
                  <a:cubicBezTo>
                    <a:pt x="1520666" y="687574"/>
                    <a:pt x="1533049" y="671382"/>
                    <a:pt x="1560671" y="654237"/>
                  </a:cubicBezTo>
                  <a:cubicBezTo>
                    <a:pt x="1560671" y="654237"/>
                    <a:pt x="1643539" y="604707"/>
                    <a:pt x="1667351" y="541842"/>
                  </a:cubicBezTo>
                  <a:cubicBezTo>
                    <a:pt x="1667351" y="541842"/>
                    <a:pt x="1686401" y="551367"/>
                    <a:pt x="1674019" y="578037"/>
                  </a:cubicBezTo>
                  <a:cubicBezTo>
                    <a:pt x="1674019" y="578037"/>
                    <a:pt x="1697831" y="561844"/>
                    <a:pt x="1697831" y="511362"/>
                  </a:cubicBezTo>
                  <a:cubicBezTo>
                    <a:pt x="1697831" y="511362"/>
                    <a:pt x="1721644" y="514219"/>
                    <a:pt x="1718786" y="552319"/>
                  </a:cubicBezTo>
                  <a:cubicBezTo>
                    <a:pt x="1718786" y="552319"/>
                    <a:pt x="1750219" y="506599"/>
                    <a:pt x="1749266" y="473262"/>
                  </a:cubicBezTo>
                  <a:cubicBezTo>
                    <a:pt x="1749266" y="473262"/>
                    <a:pt x="1789271" y="466594"/>
                    <a:pt x="1768316" y="552319"/>
                  </a:cubicBezTo>
                  <a:cubicBezTo>
                    <a:pt x="1768316" y="552319"/>
                    <a:pt x="1794986" y="498027"/>
                    <a:pt x="1777841" y="436114"/>
                  </a:cubicBezTo>
                  <a:cubicBezTo>
                    <a:pt x="1777841" y="436114"/>
                    <a:pt x="1763554" y="352294"/>
                    <a:pt x="1744504" y="324672"/>
                  </a:cubicBezTo>
                  <a:cubicBezTo>
                    <a:pt x="1744504" y="324672"/>
                    <a:pt x="1665446" y="183702"/>
                    <a:pt x="1623536" y="188464"/>
                  </a:cubicBezTo>
                  <a:cubicBezTo>
                    <a:pt x="1623536" y="188464"/>
                    <a:pt x="1473994" y="-2036"/>
                    <a:pt x="1264444" y="7489"/>
                  </a:cubicBezTo>
                  <a:cubicBezTo>
                    <a:pt x="1264444" y="7489"/>
                    <a:pt x="1023461" y="-11561"/>
                    <a:pt x="845344" y="407539"/>
                  </a:cubicBezTo>
                  <a:cubicBezTo>
                    <a:pt x="845344" y="407539"/>
                    <a:pt x="838676" y="461832"/>
                    <a:pt x="673894" y="515172"/>
                  </a:cubicBezTo>
                  <a:cubicBezTo>
                    <a:pt x="673894" y="515172"/>
                    <a:pt x="537686" y="543747"/>
                    <a:pt x="432911" y="683764"/>
                  </a:cubicBezTo>
                  <a:cubicBezTo>
                    <a:pt x="432911" y="683764"/>
                    <a:pt x="369094" y="766632"/>
                    <a:pt x="328136" y="871407"/>
                  </a:cubicBezTo>
                  <a:cubicBezTo>
                    <a:pt x="328136" y="871407"/>
                    <a:pt x="280511" y="1007614"/>
                    <a:pt x="210979" y="1068574"/>
                  </a:cubicBezTo>
                  <a:lnTo>
                    <a:pt x="90964" y="1174302"/>
                  </a:lnTo>
                  <a:cubicBezTo>
                    <a:pt x="97631" y="1169539"/>
                    <a:pt x="110966" y="1162872"/>
                    <a:pt x="133826" y="1162872"/>
                  </a:cubicBezTo>
                  <a:cubicBezTo>
                    <a:pt x="133826" y="1162872"/>
                    <a:pt x="35719" y="1305747"/>
                    <a:pt x="16669" y="1445764"/>
                  </a:cubicBezTo>
                  <a:cubicBezTo>
                    <a:pt x="16669" y="1445764"/>
                    <a:pt x="45244" y="1404807"/>
                    <a:pt x="64294" y="1400997"/>
                  </a:cubicBezTo>
                  <a:cubicBezTo>
                    <a:pt x="64294" y="1400997"/>
                    <a:pt x="32861" y="1461004"/>
                    <a:pt x="38576" y="1543872"/>
                  </a:cubicBezTo>
                  <a:cubicBezTo>
                    <a:pt x="38576" y="1543872"/>
                    <a:pt x="48101" y="1651504"/>
                    <a:pt x="7144" y="1769614"/>
                  </a:cubicBezTo>
                  <a:cubicBezTo>
                    <a:pt x="7144" y="1769614"/>
                    <a:pt x="32861" y="1757232"/>
                    <a:pt x="57626" y="1696272"/>
                  </a:cubicBezTo>
                  <a:cubicBezTo>
                    <a:pt x="57626" y="1696272"/>
                    <a:pt x="3334" y="1832479"/>
                    <a:pt x="10001" y="1889629"/>
                  </a:cubicBezTo>
                  <a:cubicBezTo>
                    <a:pt x="10001" y="1889629"/>
                    <a:pt x="26194" y="1803904"/>
                    <a:pt x="64294" y="1791522"/>
                  </a:cubicBezTo>
                  <a:cubicBezTo>
                    <a:pt x="64294" y="1791522"/>
                    <a:pt x="64294" y="1956304"/>
                    <a:pt x="32861" y="2001072"/>
                  </a:cubicBezTo>
                  <a:cubicBezTo>
                    <a:pt x="32861" y="2001072"/>
                    <a:pt x="64294" y="2093464"/>
                    <a:pt x="68104" y="2184905"/>
                  </a:cubicBezTo>
                  <a:lnTo>
                    <a:pt x="147161" y="2175380"/>
                  </a:lnTo>
                  <a:cubicBezTo>
                    <a:pt x="147161" y="2175380"/>
                    <a:pt x="125254" y="2382072"/>
                    <a:pt x="347186" y="2429697"/>
                  </a:cubicBezTo>
                  <a:cubicBezTo>
                    <a:pt x="347186" y="2429697"/>
                    <a:pt x="591979" y="2445889"/>
                    <a:pt x="718661" y="2391597"/>
                  </a:cubicBezTo>
                  <a:cubicBezTo>
                    <a:pt x="718661" y="2391597"/>
                    <a:pt x="794861" y="2356355"/>
                    <a:pt x="816769" y="2322064"/>
                  </a:cubicBezTo>
                  <a:cubicBezTo>
                    <a:pt x="816769" y="2322064"/>
                    <a:pt x="835819" y="2331589"/>
                    <a:pt x="890111" y="2264914"/>
                  </a:cubicBezTo>
                  <a:lnTo>
                    <a:pt x="940594" y="2243007"/>
                  </a:lnTo>
                  <a:lnTo>
                    <a:pt x="994886" y="2226814"/>
                  </a:lnTo>
                  <a:lnTo>
                    <a:pt x="1011079" y="2160139"/>
                  </a:lnTo>
                  <a:lnTo>
                    <a:pt x="1032986" y="2143947"/>
                  </a:lnTo>
                  <a:cubicBezTo>
                    <a:pt x="1032986" y="2143947"/>
                    <a:pt x="1071086" y="2146805"/>
                    <a:pt x="1042511" y="2089654"/>
                  </a:cubicBezTo>
                  <a:cubicBezTo>
                    <a:pt x="1042511" y="2089654"/>
                    <a:pt x="1020604" y="2039172"/>
                    <a:pt x="1052036" y="2022979"/>
                  </a:cubicBezTo>
                  <a:cubicBezTo>
                    <a:pt x="1052036" y="2022979"/>
                    <a:pt x="1077754" y="2013454"/>
                    <a:pt x="1061561" y="1930587"/>
                  </a:cubicBezTo>
                  <a:cubicBezTo>
                    <a:pt x="1061561" y="1930587"/>
                    <a:pt x="1052036" y="1882962"/>
                    <a:pt x="1087279" y="1866769"/>
                  </a:cubicBezTo>
                  <a:cubicBezTo>
                    <a:pt x="1087279" y="1866769"/>
                    <a:pt x="1153954" y="1831527"/>
                    <a:pt x="1306354" y="1606737"/>
                  </a:cubicBezTo>
                  <a:cubicBezTo>
                    <a:pt x="1306354" y="1606737"/>
                    <a:pt x="1351121" y="1552444"/>
                    <a:pt x="1382554" y="1561969"/>
                  </a:cubicBezTo>
                  <a:cubicBezTo>
                    <a:pt x="1382554" y="1561969"/>
                    <a:pt x="1413986" y="1540062"/>
                    <a:pt x="1413986" y="1578162"/>
                  </a:cubicBezTo>
                  <a:cubicBezTo>
                    <a:pt x="1413986" y="1578162"/>
                    <a:pt x="1488281" y="1792475"/>
                    <a:pt x="1615916" y="1890582"/>
                  </a:cubicBezTo>
                  <a:cubicBezTo>
                    <a:pt x="1615916" y="1890582"/>
                    <a:pt x="1730216" y="2060127"/>
                    <a:pt x="1768316" y="2219194"/>
                  </a:cubicBezTo>
                  <a:cubicBezTo>
                    <a:pt x="1768316" y="2219194"/>
                    <a:pt x="1755934" y="2343019"/>
                    <a:pt x="1804511" y="2371594"/>
                  </a:cubicBezTo>
                  <a:cubicBezTo>
                    <a:pt x="1804511" y="2371594"/>
                    <a:pt x="1871186" y="2412552"/>
                    <a:pt x="1925479" y="2350639"/>
                  </a:cubicBezTo>
                  <a:lnTo>
                    <a:pt x="1958816" y="2317302"/>
                  </a:lnTo>
                  <a:cubicBezTo>
                    <a:pt x="1958816" y="2317302"/>
                    <a:pt x="2003584" y="2286822"/>
                    <a:pt x="2009299" y="2347782"/>
                  </a:cubicBezTo>
                  <a:cubicBezTo>
                    <a:pt x="2009299" y="2347782"/>
                    <a:pt x="2033111" y="2431602"/>
                    <a:pt x="2095024" y="2430650"/>
                  </a:cubicBezTo>
                  <a:cubicBezTo>
                    <a:pt x="2095024" y="2430650"/>
                    <a:pt x="2154079" y="2447794"/>
                    <a:pt x="2230279" y="2363975"/>
                  </a:cubicBezTo>
                  <a:cubicBezTo>
                    <a:pt x="2230279" y="2363975"/>
                    <a:pt x="2311241" y="2300157"/>
                    <a:pt x="2435066" y="2283012"/>
                  </a:cubicBezTo>
                  <a:cubicBezTo>
                    <a:pt x="2435066" y="2283012"/>
                    <a:pt x="2504599" y="2273487"/>
                    <a:pt x="2546509" y="2227767"/>
                  </a:cubicBezTo>
                  <a:cubicBezTo>
                    <a:pt x="2546509" y="2227767"/>
                    <a:pt x="2603659" y="2182047"/>
                    <a:pt x="2630329" y="2172522"/>
                  </a:cubicBezTo>
                  <a:lnTo>
                    <a:pt x="2647474" y="2161092"/>
                  </a:lnTo>
                  <a:lnTo>
                    <a:pt x="2647474" y="2143947"/>
                  </a:lnTo>
                  <a:lnTo>
                    <a:pt x="2655094" y="2131564"/>
                  </a:lnTo>
                  <a:lnTo>
                    <a:pt x="2649379" y="2105847"/>
                  </a:lnTo>
                  <a:close/>
                  <a:moveTo>
                    <a:pt x="918686" y="1436239"/>
                  </a:moveTo>
                  <a:cubicBezTo>
                    <a:pt x="894874" y="1455289"/>
                    <a:pt x="897731" y="1472434"/>
                    <a:pt x="897731" y="1472434"/>
                  </a:cubicBezTo>
                  <a:cubicBezTo>
                    <a:pt x="895826" y="1499104"/>
                    <a:pt x="873919" y="1496247"/>
                    <a:pt x="873919" y="1496247"/>
                  </a:cubicBezTo>
                  <a:cubicBezTo>
                    <a:pt x="832961" y="1493389"/>
                    <a:pt x="832961" y="1532442"/>
                    <a:pt x="832961" y="1532442"/>
                  </a:cubicBezTo>
                  <a:cubicBezTo>
                    <a:pt x="821531" y="1551492"/>
                    <a:pt x="804386" y="1537204"/>
                    <a:pt x="804386" y="1537204"/>
                  </a:cubicBezTo>
                  <a:lnTo>
                    <a:pt x="783431" y="1515297"/>
                  </a:lnTo>
                  <a:lnTo>
                    <a:pt x="752951" y="1508629"/>
                  </a:lnTo>
                  <a:lnTo>
                    <a:pt x="754856" y="1454337"/>
                  </a:lnTo>
                  <a:cubicBezTo>
                    <a:pt x="809149" y="1435287"/>
                    <a:pt x="826294" y="1399092"/>
                    <a:pt x="826294" y="1399092"/>
                  </a:cubicBezTo>
                  <a:cubicBezTo>
                    <a:pt x="852964" y="1370517"/>
                    <a:pt x="871061" y="1291459"/>
                    <a:pt x="871061" y="1291459"/>
                  </a:cubicBezTo>
                  <a:cubicBezTo>
                    <a:pt x="901541" y="1253359"/>
                    <a:pt x="915829" y="1286697"/>
                    <a:pt x="915829" y="1286697"/>
                  </a:cubicBezTo>
                  <a:cubicBezTo>
                    <a:pt x="917734" y="1305747"/>
                    <a:pt x="1001554" y="1374327"/>
                    <a:pt x="1001554" y="1374327"/>
                  </a:cubicBezTo>
                  <a:lnTo>
                    <a:pt x="918686" y="143623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86B6D4AF-2143-4C7D-9C19-76ADE07DF2D2}"/>
                </a:ext>
              </a:extLst>
            </p:cNvPr>
            <p:cNvSpPr/>
            <p:nvPr/>
          </p:nvSpPr>
          <p:spPr>
            <a:xfrm>
              <a:off x="4843939" y="3376136"/>
              <a:ext cx="19050" cy="19050"/>
            </a:xfrm>
            <a:custGeom>
              <a:avLst/>
              <a:gdLst>
                <a:gd name="connsiteX0" fmla="*/ 7144 w 19050"/>
                <a:gd name="connsiteY0" fmla="*/ 11906 h 19050"/>
                <a:gd name="connsiteX1" fmla="*/ 11906 w 19050"/>
                <a:gd name="connsiteY1" fmla="*/ 7144 h 19050"/>
                <a:gd name="connsiteX2" fmla="*/ 7144 w 19050"/>
                <a:gd name="connsiteY2" fmla="*/ 1190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50" h="19050">
                  <a:moveTo>
                    <a:pt x="7144" y="11906"/>
                  </a:moveTo>
                  <a:lnTo>
                    <a:pt x="11906" y="7144"/>
                  </a:lnTo>
                  <a:cubicBezTo>
                    <a:pt x="9049" y="10001"/>
                    <a:pt x="7144" y="11906"/>
                    <a:pt x="7144" y="11906"/>
                  </a:cubicBezTo>
                  <a:close/>
                </a:path>
              </a:pathLst>
            </a:custGeom>
            <a:solidFill>
              <a:srgbClr val="A3807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2155B883-E9AE-41A3-8E20-783D48947199}"/>
                </a:ext>
              </a:extLst>
            </p:cNvPr>
            <p:cNvSpPr/>
            <p:nvPr/>
          </p:nvSpPr>
          <p:spPr>
            <a:xfrm>
              <a:off x="5838190" y="2226801"/>
              <a:ext cx="571500" cy="533400"/>
            </a:xfrm>
            <a:custGeom>
              <a:avLst/>
              <a:gdLst>
                <a:gd name="connsiteX0" fmla="*/ 565468 w 571500"/>
                <a:gd name="connsiteY0" fmla="*/ 108729 h 533400"/>
                <a:gd name="connsiteX1" fmla="*/ 455930 w 571500"/>
                <a:gd name="connsiteY1" fmla="*/ 10622 h 533400"/>
                <a:gd name="connsiteX2" fmla="*/ 344488 w 571500"/>
                <a:gd name="connsiteY2" fmla="*/ 50627 h 533400"/>
                <a:gd name="connsiteX3" fmla="*/ 287338 w 571500"/>
                <a:gd name="connsiteY3" fmla="*/ 105872 h 533400"/>
                <a:gd name="connsiteX4" fmla="*/ 294005 w 571500"/>
                <a:gd name="connsiteY4" fmla="*/ 123017 h 533400"/>
                <a:gd name="connsiteX5" fmla="*/ 292100 w 571500"/>
                <a:gd name="connsiteY5" fmla="*/ 140162 h 533400"/>
                <a:gd name="connsiteX6" fmla="*/ 270193 w 571500"/>
                <a:gd name="connsiteY6" fmla="*/ 170642 h 533400"/>
                <a:gd name="connsiteX7" fmla="*/ 251143 w 571500"/>
                <a:gd name="connsiteY7" fmla="*/ 173499 h 533400"/>
                <a:gd name="connsiteX8" fmla="*/ 234950 w 571500"/>
                <a:gd name="connsiteY8" fmla="*/ 162069 h 533400"/>
                <a:gd name="connsiteX9" fmla="*/ 213995 w 571500"/>
                <a:gd name="connsiteY9" fmla="*/ 166832 h 533400"/>
                <a:gd name="connsiteX10" fmla="*/ 177800 w 571500"/>
                <a:gd name="connsiteY10" fmla="*/ 217314 h 533400"/>
                <a:gd name="connsiteX11" fmla="*/ 152083 w 571500"/>
                <a:gd name="connsiteY11" fmla="*/ 233507 h 533400"/>
                <a:gd name="connsiteX12" fmla="*/ 7302 w 571500"/>
                <a:gd name="connsiteY12" fmla="*/ 397337 h 533400"/>
                <a:gd name="connsiteX13" fmla="*/ 138748 w 571500"/>
                <a:gd name="connsiteY13" fmla="*/ 532592 h 533400"/>
                <a:gd name="connsiteX14" fmla="*/ 297815 w 571500"/>
                <a:gd name="connsiteY14" fmla="*/ 397337 h 533400"/>
                <a:gd name="connsiteX15" fmla="*/ 272098 w 571500"/>
                <a:gd name="connsiteY15" fmla="*/ 297324 h 533400"/>
                <a:gd name="connsiteX16" fmla="*/ 270193 w 571500"/>
                <a:gd name="connsiteY16" fmla="*/ 276369 h 533400"/>
                <a:gd name="connsiteX17" fmla="*/ 305435 w 571500"/>
                <a:gd name="connsiteY17" fmla="*/ 238269 h 533400"/>
                <a:gd name="connsiteX18" fmla="*/ 305435 w 571500"/>
                <a:gd name="connsiteY18" fmla="*/ 219219 h 533400"/>
                <a:gd name="connsiteX19" fmla="*/ 293053 w 571500"/>
                <a:gd name="connsiteY19" fmla="*/ 203027 h 533400"/>
                <a:gd name="connsiteX20" fmla="*/ 321628 w 571500"/>
                <a:gd name="connsiteY20" fmla="*/ 167784 h 533400"/>
                <a:gd name="connsiteX21" fmla="*/ 338773 w 571500"/>
                <a:gd name="connsiteY21" fmla="*/ 160164 h 533400"/>
                <a:gd name="connsiteX22" fmla="*/ 355918 w 571500"/>
                <a:gd name="connsiteY22" fmla="*/ 172547 h 533400"/>
                <a:gd name="connsiteX23" fmla="*/ 376873 w 571500"/>
                <a:gd name="connsiteY23" fmla="*/ 161117 h 533400"/>
                <a:gd name="connsiteX24" fmla="*/ 474028 w 571500"/>
                <a:gd name="connsiteY24" fmla="*/ 101109 h 533400"/>
                <a:gd name="connsiteX25" fmla="*/ 538798 w 571500"/>
                <a:gd name="connsiteY25" fmla="*/ 161117 h 533400"/>
                <a:gd name="connsiteX26" fmla="*/ 560705 w 571500"/>
                <a:gd name="connsiteY26" fmla="*/ 168737 h 533400"/>
                <a:gd name="connsiteX27" fmla="*/ 565468 w 571500"/>
                <a:gd name="connsiteY27" fmla="*/ 108729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1500" h="533400">
                  <a:moveTo>
                    <a:pt x="565468" y="108729"/>
                  </a:moveTo>
                  <a:cubicBezTo>
                    <a:pt x="565468" y="108729"/>
                    <a:pt x="544513" y="51579"/>
                    <a:pt x="455930" y="10622"/>
                  </a:cubicBezTo>
                  <a:cubicBezTo>
                    <a:pt x="455930" y="10622"/>
                    <a:pt x="417830" y="-10333"/>
                    <a:pt x="344488" y="50627"/>
                  </a:cubicBezTo>
                  <a:lnTo>
                    <a:pt x="287338" y="105872"/>
                  </a:lnTo>
                  <a:lnTo>
                    <a:pt x="294005" y="123017"/>
                  </a:lnTo>
                  <a:lnTo>
                    <a:pt x="292100" y="140162"/>
                  </a:lnTo>
                  <a:lnTo>
                    <a:pt x="270193" y="170642"/>
                  </a:lnTo>
                  <a:lnTo>
                    <a:pt x="251143" y="173499"/>
                  </a:lnTo>
                  <a:lnTo>
                    <a:pt x="234950" y="162069"/>
                  </a:lnTo>
                  <a:cubicBezTo>
                    <a:pt x="234950" y="162069"/>
                    <a:pt x="223520" y="154449"/>
                    <a:pt x="213995" y="166832"/>
                  </a:cubicBezTo>
                  <a:lnTo>
                    <a:pt x="177800" y="217314"/>
                  </a:lnTo>
                  <a:cubicBezTo>
                    <a:pt x="177800" y="217314"/>
                    <a:pt x="173038" y="231602"/>
                    <a:pt x="152083" y="233507"/>
                  </a:cubicBezTo>
                  <a:cubicBezTo>
                    <a:pt x="152083" y="233507"/>
                    <a:pt x="1588" y="231602"/>
                    <a:pt x="7302" y="397337"/>
                  </a:cubicBezTo>
                  <a:cubicBezTo>
                    <a:pt x="7302" y="397337"/>
                    <a:pt x="5398" y="523067"/>
                    <a:pt x="138748" y="532592"/>
                  </a:cubicBezTo>
                  <a:cubicBezTo>
                    <a:pt x="138748" y="532592"/>
                    <a:pt x="283528" y="535449"/>
                    <a:pt x="297815" y="397337"/>
                  </a:cubicBezTo>
                  <a:cubicBezTo>
                    <a:pt x="297815" y="397337"/>
                    <a:pt x="307340" y="337329"/>
                    <a:pt x="272098" y="297324"/>
                  </a:cubicBezTo>
                  <a:cubicBezTo>
                    <a:pt x="272098" y="297324"/>
                    <a:pt x="260668" y="284942"/>
                    <a:pt x="270193" y="276369"/>
                  </a:cubicBezTo>
                  <a:lnTo>
                    <a:pt x="305435" y="238269"/>
                  </a:lnTo>
                  <a:cubicBezTo>
                    <a:pt x="305435" y="238269"/>
                    <a:pt x="312103" y="233507"/>
                    <a:pt x="305435" y="219219"/>
                  </a:cubicBezTo>
                  <a:lnTo>
                    <a:pt x="293053" y="203027"/>
                  </a:lnTo>
                  <a:lnTo>
                    <a:pt x="321628" y="167784"/>
                  </a:lnTo>
                  <a:lnTo>
                    <a:pt x="338773" y="160164"/>
                  </a:lnTo>
                  <a:lnTo>
                    <a:pt x="355918" y="172547"/>
                  </a:lnTo>
                  <a:cubicBezTo>
                    <a:pt x="355918" y="172547"/>
                    <a:pt x="349250" y="177309"/>
                    <a:pt x="376873" y="161117"/>
                  </a:cubicBezTo>
                  <a:lnTo>
                    <a:pt x="474028" y="101109"/>
                  </a:lnTo>
                  <a:lnTo>
                    <a:pt x="538798" y="161117"/>
                  </a:lnTo>
                  <a:lnTo>
                    <a:pt x="560705" y="168737"/>
                  </a:lnTo>
                  <a:lnTo>
                    <a:pt x="565468" y="10872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C33590C8-D5F2-4822-B53E-3DF79150B123}"/>
                </a:ext>
              </a:extLst>
            </p:cNvPr>
            <p:cNvSpPr/>
            <p:nvPr/>
          </p:nvSpPr>
          <p:spPr>
            <a:xfrm>
              <a:off x="5834438" y="2749257"/>
              <a:ext cx="123825" cy="400050"/>
            </a:xfrm>
            <a:custGeom>
              <a:avLst/>
              <a:gdLst>
                <a:gd name="connsiteX0" fmla="*/ 102495 w 123825"/>
                <a:gd name="connsiteY0" fmla="*/ 393993 h 400050"/>
                <a:gd name="connsiteX1" fmla="*/ 102495 w 123825"/>
                <a:gd name="connsiteY1" fmla="*/ 393993 h 400050"/>
                <a:gd name="connsiteX2" fmla="*/ 88207 w 123825"/>
                <a:gd name="connsiteY2" fmla="*/ 379706 h 400050"/>
                <a:gd name="connsiteX3" fmla="*/ 59632 w 123825"/>
                <a:gd name="connsiteY3" fmla="*/ 265406 h 400050"/>
                <a:gd name="connsiteX4" fmla="*/ 7245 w 123825"/>
                <a:gd name="connsiteY4" fmla="*/ 121578 h 400050"/>
                <a:gd name="connsiteX5" fmla="*/ 32010 w 123825"/>
                <a:gd name="connsiteY5" fmla="*/ 15851 h 400050"/>
                <a:gd name="connsiteX6" fmla="*/ 51060 w 123825"/>
                <a:gd name="connsiteY6" fmla="*/ 8231 h 400050"/>
                <a:gd name="connsiteX7" fmla="*/ 58679 w 123825"/>
                <a:gd name="connsiteY7" fmla="*/ 27281 h 400050"/>
                <a:gd name="connsiteX8" fmla="*/ 35820 w 123825"/>
                <a:gd name="connsiteY8" fmla="*/ 119673 h 400050"/>
                <a:gd name="connsiteX9" fmla="*/ 84397 w 123825"/>
                <a:gd name="connsiteY9" fmla="*/ 250166 h 400050"/>
                <a:gd name="connsiteX10" fmla="*/ 116782 w 123825"/>
                <a:gd name="connsiteY10" fmla="*/ 380658 h 400050"/>
                <a:gd name="connsiteX11" fmla="*/ 102495 w 123825"/>
                <a:gd name="connsiteY11" fmla="*/ 393993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3825" h="400050">
                  <a:moveTo>
                    <a:pt x="102495" y="393993"/>
                  </a:moveTo>
                  <a:cubicBezTo>
                    <a:pt x="102495" y="393993"/>
                    <a:pt x="102495" y="393993"/>
                    <a:pt x="102495" y="393993"/>
                  </a:cubicBezTo>
                  <a:cubicBezTo>
                    <a:pt x="93922" y="393993"/>
                    <a:pt x="88207" y="387326"/>
                    <a:pt x="88207" y="379706"/>
                  </a:cubicBezTo>
                  <a:cubicBezTo>
                    <a:pt x="90112" y="314936"/>
                    <a:pt x="60585" y="265406"/>
                    <a:pt x="59632" y="265406"/>
                  </a:cubicBezTo>
                  <a:cubicBezTo>
                    <a:pt x="13912" y="200636"/>
                    <a:pt x="7245" y="124436"/>
                    <a:pt x="7245" y="121578"/>
                  </a:cubicBezTo>
                  <a:cubicBezTo>
                    <a:pt x="5340" y="78716"/>
                    <a:pt x="31057" y="18708"/>
                    <a:pt x="32010" y="15851"/>
                  </a:cubicBezTo>
                  <a:cubicBezTo>
                    <a:pt x="34867" y="8231"/>
                    <a:pt x="43440" y="5373"/>
                    <a:pt x="51060" y="8231"/>
                  </a:cubicBezTo>
                  <a:cubicBezTo>
                    <a:pt x="58679" y="11088"/>
                    <a:pt x="61537" y="19661"/>
                    <a:pt x="58679" y="27281"/>
                  </a:cubicBezTo>
                  <a:cubicBezTo>
                    <a:pt x="58679" y="28233"/>
                    <a:pt x="34867" y="83478"/>
                    <a:pt x="35820" y="119673"/>
                  </a:cubicBezTo>
                  <a:cubicBezTo>
                    <a:pt x="35820" y="119673"/>
                    <a:pt x="42487" y="191111"/>
                    <a:pt x="84397" y="250166"/>
                  </a:cubicBezTo>
                  <a:cubicBezTo>
                    <a:pt x="86302" y="253023"/>
                    <a:pt x="118687" y="307316"/>
                    <a:pt x="116782" y="380658"/>
                  </a:cubicBezTo>
                  <a:cubicBezTo>
                    <a:pt x="116782" y="388278"/>
                    <a:pt x="110115" y="393993"/>
                    <a:pt x="102495" y="393993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67BB8D85-82F5-494A-AC4B-6C1A478BCDD5}"/>
                </a:ext>
              </a:extLst>
            </p:cNvPr>
            <p:cNvSpPr/>
            <p:nvPr/>
          </p:nvSpPr>
          <p:spPr>
            <a:xfrm>
              <a:off x="5833482" y="3499857"/>
              <a:ext cx="590550" cy="1123950"/>
            </a:xfrm>
            <a:custGeom>
              <a:avLst/>
              <a:gdLst>
                <a:gd name="connsiteX0" fmla="*/ 97735 w 590550"/>
                <a:gd name="connsiteY0" fmla="*/ 1124530 h 1123950"/>
                <a:gd name="connsiteX1" fmla="*/ 34870 w 590550"/>
                <a:gd name="connsiteY1" fmla="*/ 1102623 h 1123950"/>
                <a:gd name="connsiteX2" fmla="*/ 61540 w 590550"/>
                <a:gd name="connsiteY2" fmla="*/ 1071190 h 1123950"/>
                <a:gd name="connsiteX3" fmla="*/ 63445 w 590550"/>
                <a:gd name="connsiteY3" fmla="*/ 1070238 h 1123950"/>
                <a:gd name="connsiteX4" fmla="*/ 141550 w 590550"/>
                <a:gd name="connsiteY4" fmla="*/ 1060713 h 1123950"/>
                <a:gd name="connsiteX5" fmla="*/ 252993 w 590550"/>
                <a:gd name="connsiteY5" fmla="*/ 911170 h 1123950"/>
                <a:gd name="connsiteX6" fmla="*/ 252993 w 590550"/>
                <a:gd name="connsiteY6" fmla="*/ 910218 h 1123950"/>
                <a:gd name="connsiteX7" fmla="*/ 252993 w 590550"/>
                <a:gd name="connsiteY7" fmla="*/ 909265 h 1123950"/>
                <a:gd name="connsiteX8" fmla="*/ 176793 w 590550"/>
                <a:gd name="connsiteY8" fmla="*/ 714003 h 1123950"/>
                <a:gd name="connsiteX9" fmla="*/ 175840 w 590550"/>
                <a:gd name="connsiteY9" fmla="*/ 713050 h 1123950"/>
                <a:gd name="connsiteX10" fmla="*/ 109165 w 590550"/>
                <a:gd name="connsiteY10" fmla="*/ 567318 h 1123950"/>
                <a:gd name="connsiteX11" fmla="*/ 7248 w 590550"/>
                <a:gd name="connsiteY11" fmla="*/ 23440 h 1123950"/>
                <a:gd name="connsiteX12" fmla="*/ 19630 w 590550"/>
                <a:gd name="connsiteY12" fmla="*/ 7248 h 1123950"/>
                <a:gd name="connsiteX13" fmla="*/ 35823 w 590550"/>
                <a:gd name="connsiteY13" fmla="*/ 19630 h 1123950"/>
                <a:gd name="connsiteX14" fmla="*/ 136788 w 590550"/>
                <a:gd name="connsiteY14" fmla="*/ 559698 h 1123950"/>
                <a:gd name="connsiteX15" fmla="*/ 199653 w 590550"/>
                <a:gd name="connsiteY15" fmla="*/ 695905 h 1123950"/>
                <a:gd name="connsiteX16" fmla="*/ 281568 w 590550"/>
                <a:gd name="connsiteY16" fmla="*/ 909265 h 1123950"/>
                <a:gd name="connsiteX17" fmla="*/ 150123 w 590550"/>
                <a:gd name="connsiteY17" fmla="*/ 1087383 h 1123950"/>
                <a:gd name="connsiteX18" fmla="*/ 146313 w 590550"/>
                <a:gd name="connsiteY18" fmla="*/ 1088335 h 1123950"/>
                <a:gd name="connsiteX19" fmla="*/ 93925 w 590550"/>
                <a:gd name="connsiteY19" fmla="*/ 1095003 h 1123950"/>
                <a:gd name="connsiteX20" fmla="*/ 96783 w 590550"/>
                <a:gd name="connsiteY20" fmla="*/ 1095003 h 1123950"/>
                <a:gd name="connsiteX21" fmla="*/ 424443 w 590550"/>
                <a:gd name="connsiteY21" fmla="*/ 1093098 h 1123950"/>
                <a:gd name="connsiteX22" fmla="*/ 561603 w 590550"/>
                <a:gd name="connsiteY22" fmla="*/ 974035 h 1123950"/>
                <a:gd name="connsiteX23" fmla="*/ 511120 w 590550"/>
                <a:gd name="connsiteY23" fmla="*/ 793060 h 1123950"/>
                <a:gd name="connsiteX24" fmla="*/ 512073 w 590550"/>
                <a:gd name="connsiteY24" fmla="*/ 485403 h 1123950"/>
                <a:gd name="connsiteX25" fmla="*/ 529218 w 590550"/>
                <a:gd name="connsiteY25" fmla="*/ 473973 h 1123950"/>
                <a:gd name="connsiteX26" fmla="*/ 540648 w 590550"/>
                <a:gd name="connsiteY26" fmla="*/ 491118 h 1123950"/>
                <a:gd name="connsiteX27" fmla="*/ 535885 w 590550"/>
                <a:gd name="connsiteY27" fmla="*/ 777820 h 1123950"/>
                <a:gd name="connsiteX28" fmla="*/ 590178 w 590550"/>
                <a:gd name="connsiteY28" fmla="*/ 974988 h 1123950"/>
                <a:gd name="connsiteX29" fmla="*/ 426348 w 590550"/>
                <a:gd name="connsiteY29" fmla="*/ 1121673 h 1123950"/>
                <a:gd name="connsiteX30" fmla="*/ 424443 w 590550"/>
                <a:gd name="connsiteY30" fmla="*/ 1121673 h 1123950"/>
                <a:gd name="connsiteX31" fmla="*/ 97735 w 590550"/>
                <a:gd name="connsiteY31" fmla="*/ 1124530 h 1123950"/>
                <a:gd name="connsiteX32" fmla="*/ 145360 w 590550"/>
                <a:gd name="connsiteY32" fmla="*/ 1075953 h 1123950"/>
                <a:gd name="connsiteX33" fmla="*/ 145360 w 590550"/>
                <a:gd name="connsiteY33" fmla="*/ 1075953 h 1123950"/>
                <a:gd name="connsiteX34" fmla="*/ 145360 w 590550"/>
                <a:gd name="connsiteY34" fmla="*/ 1075953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90550" h="1123950">
                  <a:moveTo>
                    <a:pt x="97735" y="1124530"/>
                  </a:moveTo>
                  <a:cubicBezTo>
                    <a:pt x="60588" y="1123578"/>
                    <a:pt x="38680" y="1119768"/>
                    <a:pt x="34870" y="1102623"/>
                  </a:cubicBezTo>
                  <a:cubicBezTo>
                    <a:pt x="32013" y="1087383"/>
                    <a:pt x="48205" y="1076905"/>
                    <a:pt x="61540" y="1071190"/>
                  </a:cubicBezTo>
                  <a:lnTo>
                    <a:pt x="63445" y="1070238"/>
                  </a:lnTo>
                  <a:lnTo>
                    <a:pt x="141550" y="1060713"/>
                  </a:lnTo>
                  <a:cubicBezTo>
                    <a:pt x="259660" y="1013088"/>
                    <a:pt x="252993" y="914980"/>
                    <a:pt x="252993" y="911170"/>
                  </a:cubicBezTo>
                  <a:lnTo>
                    <a:pt x="252993" y="910218"/>
                  </a:lnTo>
                  <a:lnTo>
                    <a:pt x="252993" y="909265"/>
                  </a:lnTo>
                  <a:cubicBezTo>
                    <a:pt x="255850" y="814015"/>
                    <a:pt x="177745" y="714955"/>
                    <a:pt x="176793" y="714003"/>
                  </a:cubicBezTo>
                  <a:lnTo>
                    <a:pt x="175840" y="713050"/>
                  </a:lnTo>
                  <a:cubicBezTo>
                    <a:pt x="134883" y="654948"/>
                    <a:pt x="110118" y="571128"/>
                    <a:pt x="109165" y="567318"/>
                  </a:cubicBezTo>
                  <a:cubicBezTo>
                    <a:pt x="55825" y="361578"/>
                    <a:pt x="7248" y="27250"/>
                    <a:pt x="7248" y="23440"/>
                  </a:cubicBezTo>
                  <a:cubicBezTo>
                    <a:pt x="6295" y="15820"/>
                    <a:pt x="12010" y="8200"/>
                    <a:pt x="19630" y="7248"/>
                  </a:cubicBezTo>
                  <a:cubicBezTo>
                    <a:pt x="27250" y="6295"/>
                    <a:pt x="34870" y="12010"/>
                    <a:pt x="35823" y="19630"/>
                  </a:cubicBezTo>
                  <a:cubicBezTo>
                    <a:pt x="35823" y="23440"/>
                    <a:pt x="84400" y="355863"/>
                    <a:pt x="136788" y="559698"/>
                  </a:cubicBezTo>
                  <a:cubicBezTo>
                    <a:pt x="136788" y="559698"/>
                    <a:pt x="161553" y="641613"/>
                    <a:pt x="199653" y="695905"/>
                  </a:cubicBezTo>
                  <a:cubicBezTo>
                    <a:pt x="206320" y="704478"/>
                    <a:pt x="284425" y="805443"/>
                    <a:pt x="281568" y="909265"/>
                  </a:cubicBezTo>
                  <a:cubicBezTo>
                    <a:pt x="282520" y="921648"/>
                    <a:pt x="283473" y="1034995"/>
                    <a:pt x="150123" y="1087383"/>
                  </a:cubicBezTo>
                  <a:lnTo>
                    <a:pt x="146313" y="1088335"/>
                  </a:lnTo>
                  <a:lnTo>
                    <a:pt x="93925" y="1095003"/>
                  </a:lnTo>
                  <a:cubicBezTo>
                    <a:pt x="94878" y="1095003"/>
                    <a:pt x="95830" y="1095003"/>
                    <a:pt x="96783" y="1095003"/>
                  </a:cubicBezTo>
                  <a:lnTo>
                    <a:pt x="424443" y="1093098"/>
                  </a:lnTo>
                  <a:cubicBezTo>
                    <a:pt x="436825" y="1091193"/>
                    <a:pt x="561603" y="1073095"/>
                    <a:pt x="561603" y="974035"/>
                  </a:cubicBezTo>
                  <a:cubicBezTo>
                    <a:pt x="561603" y="972130"/>
                    <a:pt x="566365" y="880690"/>
                    <a:pt x="511120" y="793060"/>
                  </a:cubicBezTo>
                  <a:cubicBezTo>
                    <a:pt x="509215" y="789250"/>
                    <a:pt x="467305" y="709240"/>
                    <a:pt x="512073" y="485403"/>
                  </a:cubicBezTo>
                  <a:cubicBezTo>
                    <a:pt x="513978" y="477783"/>
                    <a:pt x="521598" y="473020"/>
                    <a:pt x="529218" y="473973"/>
                  </a:cubicBezTo>
                  <a:cubicBezTo>
                    <a:pt x="536838" y="475878"/>
                    <a:pt x="541600" y="483498"/>
                    <a:pt x="540648" y="491118"/>
                  </a:cubicBezTo>
                  <a:cubicBezTo>
                    <a:pt x="499690" y="694953"/>
                    <a:pt x="533028" y="773058"/>
                    <a:pt x="535885" y="777820"/>
                  </a:cubicBezTo>
                  <a:cubicBezTo>
                    <a:pt x="595893" y="874023"/>
                    <a:pt x="590178" y="970225"/>
                    <a:pt x="590178" y="974988"/>
                  </a:cubicBezTo>
                  <a:cubicBezTo>
                    <a:pt x="590178" y="1075953"/>
                    <a:pt x="483498" y="1115005"/>
                    <a:pt x="426348" y="1121673"/>
                  </a:cubicBezTo>
                  <a:lnTo>
                    <a:pt x="424443" y="1121673"/>
                  </a:lnTo>
                  <a:lnTo>
                    <a:pt x="97735" y="1124530"/>
                  </a:lnTo>
                  <a:close/>
                  <a:moveTo>
                    <a:pt x="145360" y="1075953"/>
                  </a:moveTo>
                  <a:lnTo>
                    <a:pt x="145360" y="1075953"/>
                  </a:lnTo>
                  <a:lnTo>
                    <a:pt x="145360" y="107595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5C4FCF6F-2A5D-43F9-AB73-7694D9C06FB6}"/>
                </a:ext>
              </a:extLst>
            </p:cNvPr>
            <p:cNvSpPr/>
            <p:nvPr/>
          </p:nvSpPr>
          <p:spPr>
            <a:xfrm>
              <a:off x="6435078" y="3090825"/>
              <a:ext cx="304800" cy="419100"/>
            </a:xfrm>
            <a:custGeom>
              <a:avLst/>
              <a:gdLst>
                <a:gd name="connsiteX0" fmla="*/ 294334 w 304800"/>
                <a:gd name="connsiteY0" fmla="*/ 11467 h 419100"/>
                <a:gd name="connsiteX1" fmla="*/ 260997 w 304800"/>
                <a:gd name="connsiteY1" fmla="*/ 16230 h 419100"/>
                <a:gd name="connsiteX2" fmla="*/ 78117 w 304800"/>
                <a:gd name="connsiteY2" fmla="*/ 190537 h 419100"/>
                <a:gd name="connsiteX3" fmla="*/ 63829 w 304800"/>
                <a:gd name="connsiteY3" fmla="*/ 236257 h 419100"/>
                <a:gd name="connsiteX4" fmla="*/ 59067 w 304800"/>
                <a:gd name="connsiteY4" fmla="*/ 296265 h 419100"/>
                <a:gd name="connsiteX5" fmla="*/ 16204 w 304800"/>
                <a:gd name="connsiteY5" fmla="*/ 345795 h 419100"/>
                <a:gd name="connsiteX6" fmla="*/ 14299 w 304800"/>
                <a:gd name="connsiteY6" fmla="*/ 396277 h 419100"/>
                <a:gd name="connsiteX7" fmla="*/ 30492 w 304800"/>
                <a:gd name="connsiteY7" fmla="*/ 415327 h 419100"/>
                <a:gd name="connsiteX8" fmla="*/ 75259 w 304800"/>
                <a:gd name="connsiteY8" fmla="*/ 380085 h 419100"/>
                <a:gd name="connsiteX9" fmla="*/ 297192 w 304800"/>
                <a:gd name="connsiteY9" fmla="*/ 52425 h 419100"/>
                <a:gd name="connsiteX10" fmla="*/ 294334 w 304800"/>
                <a:gd name="connsiteY10" fmla="*/ 11467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4800" h="419100">
                  <a:moveTo>
                    <a:pt x="294334" y="11467"/>
                  </a:moveTo>
                  <a:cubicBezTo>
                    <a:pt x="294334" y="11467"/>
                    <a:pt x="280047" y="-915"/>
                    <a:pt x="260997" y="16230"/>
                  </a:cubicBezTo>
                  <a:lnTo>
                    <a:pt x="78117" y="190537"/>
                  </a:lnTo>
                  <a:cubicBezTo>
                    <a:pt x="78117" y="190537"/>
                    <a:pt x="60972" y="201967"/>
                    <a:pt x="63829" y="236257"/>
                  </a:cubicBezTo>
                  <a:cubicBezTo>
                    <a:pt x="63829" y="236257"/>
                    <a:pt x="80974" y="269595"/>
                    <a:pt x="59067" y="296265"/>
                  </a:cubicBezTo>
                  <a:lnTo>
                    <a:pt x="16204" y="345795"/>
                  </a:lnTo>
                  <a:cubicBezTo>
                    <a:pt x="16204" y="345795"/>
                    <a:pt x="-2846" y="371512"/>
                    <a:pt x="14299" y="396277"/>
                  </a:cubicBezTo>
                  <a:lnTo>
                    <a:pt x="30492" y="415327"/>
                  </a:lnTo>
                  <a:cubicBezTo>
                    <a:pt x="30492" y="415327"/>
                    <a:pt x="42874" y="431520"/>
                    <a:pt x="75259" y="380085"/>
                  </a:cubicBezTo>
                  <a:lnTo>
                    <a:pt x="297192" y="52425"/>
                  </a:lnTo>
                  <a:cubicBezTo>
                    <a:pt x="297192" y="52425"/>
                    <a:pt x="321004" y="28612"/>
                    <a:pt x="294334" y="1146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Rounded Rectangle 2">
            <a:hlinkClick r:id="" action="ppaction://hlinkshowjump?jump=nextslide"/>
          </p:cNvPr>
          <p:cNvSpPr/>
          <p:nvPr/>
        </p:nvSpPr>
        <p:spPr>
          <a:xfrm>
            <a:off x="4065373" y="5721823"/>
            <a:ext cx="2100649" cy="4641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SELESAI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1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4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7C89"/>
      </a:accent1>
      <a:accent2>
        <a:srgbClr val="8CBABE"/>
      </a:accent2>
      <a:accent3>
        <a:srgbClr val="9CCCD2"/>
      </a:accent3>
      <a:accent4>
        <a:srgbClr val="507C89"/>
      </a:accent4>
      <a:accent5>
        <a:srgbClr val="8CBABE"/>
      </a:accent5>
      <a:accent6>
        <a:srgbClr val="9CCCD2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ontents Slide Master">
  <a:themeElements>
    <a:clrScheme name="ALLPPT-4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7C89"/>
      </a:accent1>
      <a:accent2>
        <a:srgbClr val="8CBABE"/>
      </a:accent2>
      <a:accent3>
        <a:srgbClr val="9CCCD2"/>
      </a:accent3>
      <a:accent4>
        <a:srgbClr val="507C89"/>
      </a:accent4>
      <a:accent5>
        <a:srgbClr val="8CBABE"/>
      </a:accent5>
      <a:accent6>
        <a:srgbClr val="9CCCD2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 0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AC7D3"/>
      </a:accent1>
      <a:accent2>
        <a:srgbClr val="307689"/>
      </a:accent2>
      <a:accent3>
        <a:srgbClr val="F7C76A"/>
      </a:accent3>
      <a:accent4>
        <a:srgbClr val="E93A0F"/>
      </a:accent4>
      <a:accent5>
        <a:srgbClr val="C1C3C4"/>
      </a:accent5>
      <a:accent6>
        <a:srgbClr val="506272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682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Arial</vt:lpstr>
      <vt:lpstr>Calibri</vt:lpstr>
      <vt:lpstr>Century Gothic</vt:lpstr>
      <vt:lpstr>Comic Sans MS</vt:lpstr>
      <vt:lpstr>Constantia</vt:lpstr>
      <vt:lpstr>Cover and End Slide Master</vt:lpstr>
      <vt:lpstr>1_Contents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Windows User</cp:lastModifiedBy>
  <cp:revision>89</cp:revision>
  <dcterms:created xsi:type="dcterms:W3CDTF">2020-01-20T05:08:25Z</dcterms:created>
  <dcterms:modified xsi:type="dcterms:W3CDTF">2023-10-26T21:21:02Z</dcterms:modified>
</cp:coreProperties>
</file>