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071124"/>
            <a:ext cx="9144000" cy="2018233"/>
          </a:xfrm>
        </p:spPr>
        <p:txBody>
          <a:bodyPr>
            <a:noAutofit/>
          </a:bodyPr>
          <a:lstStyle/>
          <a:p>
            <a:r>
              <a:rPr lang="id-ID" b="1" dirty="0">
                <a:latin typeface="Cambria" panose="02040503050406030204" pitchFamily="18" charset="0"/>
                <a:ea typeface="Cambria" panose="02040503050406030204" pitchFamily="18" charset="0"/>
              </a:rPr>
              <a:t>MENGENAL TEMPLATE WEB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TEMPLATE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751"/>
            <a:ext cx="5257800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Template Web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Tema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memisahkan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presentasi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(menu,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iklan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fitur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), template web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memproduksi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massal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template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dilihat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Hasil gambar untuk template web">
            <a:extLst>
              <a:ext uri="{FF2B5EF4-FFF2-40B4-BE49-F238E27FC236}">
                <a16:creationId xmlns:a16="http://schemas.microsoft.com/office/drawing/2014/main" id="{F7748AE4-0BB8-4BED-87E3-EBE47C7775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9" y="1906368"/>
            <a:ext cx="5189220" cy="329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8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MERANCANG TEMPLATE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9751"/>
            <a:ext cx="107032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template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membagi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buah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Kepala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badan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isi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berita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dan kaki.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Pertama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lakukan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file HTML dan CSS,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tulislah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tag HTML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pada file HTML,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simpan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index.html.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9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MERANCANG TEMPLATE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360E58-F6BC-454E-B8AA-222EBF30EF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359" y="1554214"/>
            <a:ext cx="8159631" cy="49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52578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MERANCANG TEMPLATE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27EFFB-FE6F-4A76-9AE5-8E7FC0CA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693"/>
            <a:ext cx="5412698" cy="418327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tulislah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CSS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style.css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18DBC-E3BA-4E9D-9779-32B1A7F2B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37065" y="0"/>
            <a:ext cx="375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5027"/>
            <a:ext cx="9954719" cy="1325563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 -MERANCANG TEMPLATE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5A981-059D-4BCA-BFC0-B6756FD75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96E84-BF33-4DAC-A870-D7725B10C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4701" y="1866823"/>
            <a:ext cx="10162598" cy="49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MENGENAL TEMPLATE WEB</vt:lpstr>
      <vt:lpstr>TEMPLATE WEB</vt:lpstr>
      <vt:lpstr>MERANCANG TEMPLATE WEB</vt:lpstr>
      <vt:lpstr>MERANCANG TEMPLATE WEB</vt:lpstr>
      <vt:lpstr>MERANCANG TEMPLATE WEB</vt:lpstr>
      <vt:lpstr>HASIL -MERANCANG TEMPLATE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156</cp:revision>
  <dcterms:created xsi:type="dcterms:W3CDTF">2023-08-21T11:06:22Z</dcterms:created>
  <dcterms:modified xsi:type="dcterms:W3CDTF">2023-12-04T22:13:17Z</dcterms:modified>
</cp:coreProperties>
</file>