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00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60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0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28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86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251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70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3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06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53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08CE4-D3E3-4283-A397-BD238C6A4710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5EAC8-F6C6-4A92-8AE1-374B143A1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5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JordiTorresBCN/DEEP-LEARNING-practical-introduction-with-Keras#features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Deep Learning </a:t>
            </a:r>
            <a:r>
              <a:rPr lang="en-US" dirty="0" err="1" smtClean="0"/>
              <a:t>dengan</a:t>
            </a:r>
            <a:r>
              <a:rPr lang="en-US" dirty="0" smtClean="0"/>
              <a:t> Python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83929"/>
            <a:ext cx="9144000" cy="748289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90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MNIST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500767" cy="4351338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large database of handwritten digits that is commonly used for training various image processing </a:t>
            </a:r>
            <a:r>
              <a:rPr lang="en-US" dirty="0" smtClean="0"/>
              <a:t>systems</a:t>
            </a:r>
          </a:p>
          <a:p>
            <a:r>
              <a:rPr lang="en-US" dirty="0" smtClean="0"/>
              <a:t>Contains </a:t>
            </a:r>
            <a:r>
              <a:rPr lang="en-US" dirty="0"/>
              <a:t>60,000 training images and 10,000 testing images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072" y="179386"/>
            <a:ext cx="3253903" cy="19819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3072" y="2748827"/>
            <a:ext cx="3219450" cy="31337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617527" y="6285404"/>
            <a:ext cx="2604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 x 28 pixel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4502727"/>
            <a:ext cx="66709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&gt;&gt;&gt; from </a:t>
            </a:r>
            <a:r>
              <a:rPr lang="en-US" dirty="0" err="1"/>
              <a:t>keras.datasets</a:t>
            </a:r>
            <a:r>
              <a:rPr lang="en-US" dirty="0"/>
              <a:t> import </a:t>
            </a:r>
            <a:r>
              <a:rPr lang="en-US" dirty="0" err="1"/>
              <a:t>mnist</a:t>
            </a:r>
            <a:endParaRPr lang="en-US" dirty="0"/>
          </a:p>
          <a:p>
            <a:r>
              <a:rPr lang="en-US" dirty="0"/>
              <a:t>&gt;&gt;&gt; (</a:t>
            </a:r>
            <a:r>
              <a:rPr lang="en-US" dirty="0" err="1"/>
              <a:t>x_train</a:t>
            </a:r>
            <a:r>
              <a:rPr lang="en-US" dirty="0"/>
              <a:t>, </a:t>
            </a:r>
            <a:r>
              <a:rPr lang="en-US" dirty="0" err="1"/>
              <a:t>y_train</a:t>
            </a:r>
            <a:r>
              <a:rPr lang="en-US" dirty="0"/>
              <a:t>), (</a:t>
            </a:r>
            <a:r>
              <a:rPr lang="en-US" dirty="0" err="1"/>
              <a:t>x_test</a:t>
            </a:r>
            <a:r>
              <a:rPr lang="en-US" dirty="0"/>
              <a:t>, </a:t>
            </a:r>
            <a:r>
              <a:rPr lang="en-US" dirty="0" err="1"/>
              <a:t>y_test</a:t>
            </a:r>
            <a:r>
              <a:rPr lang="en-US" dirty="0"/>
              <a:t>) = </a:t>
            </a:r>
            <a:r>
              <a:rPr lang="en-US" dirty="0" err="1"/>
              <a:t>mnist.load_data</a:t>
            </a:r>
            <a:r>
              <a:rPr lang="en-US" dirty="0"/>
              <a:t>()</a:t>
            </a:r>
          </a:p>
          <a:p>
            <a:r>
              <a:rPr lang="en-US" dirty="0"/>
              <a:t>&gt;&gt;&gt;</a:t>
            </a:r>
          </a:p>
          <a:p>
            <a:r>
              <a:rPr lang="en-US" dirty="0"/>
              <a:t>&gt;&gt;&gt; print(</a:t>
            </a:r>
            <a:r>
              <a:rPr lang="en-US" dirty="0" err="1"/>
              <a:t>x_train.shape</a:t>
            </a:r>
            <a:r>
              <a:rPr lang="en-US" dirty="0"/>
              <a:t>)</a:t>
            </a:r>
          </a:p>
          <a:p>
            <a:r>
              <a:rPr lang="en-US" dirty="0"/>
              <a:t>(60000, 28, 28)</a:t>
            </a:r>
          </a:p>
          <a:p>
            <a:r>
              <a:rPr lang="en-US" dirty="0"/>
              <a:t>&gt;&gt;&gt;</a:t>
            </a:r>
          </a:p>
        </p:txBody>
      </p:sp>
    </p:spTree>
    <p:extLst>
      <p:ext uri="{BB962C8B-B14F-4D97-AF65-F5344CB8AC3E}">
        <p14:creationId xmlns:p14="http://schemas.microsoft.com/office/powerpoint/2010/main" val="762701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Densely Connected Network</a:t>
            </a:r>
            <a:br>
              <a:rPr lang="en-US" dirty="0" smtClean="0"/>
            </a:br>
            <a:r>
              <a:rPr lang="en-US" dirty="0" smtClean="0"/>
              <a:t>(or fully connected)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1722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For recognizing </a:t>
            </a:r>
            <a:r>
              <a:rPr lang="en-US" dirty="0"/>
              <a:t>the images of </a:t>
            </a:r>
            <a:r>
              <a:rPr lang="en-US" dirty="0" smtClean="0"/>
              <a:t>digits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We should convert </a:t>
            </a:r>
            <a:r>
              <a:rPr lang="en-US" dirty="0"/>
              <a:t>every image of the </a:t>
            </a:r>
            <a:r>
              <a:rPr lang="en-US" dirty="0" smtClean="0"/>
              <a:t>dataset </a:t>
            </a:r>
            <a:r>
              <a:rPr lang="en-US" dirty="0"/>
              <a:t>to </a:t>
            </a:r>
            <a:r>
              <a:rPr lang="en-US" dirty="0" err="1"/>
              <a:t>avector</a:t>
            </a:r>
            <a:r>
              <a:rPr lang="en-US" dirty="0"/>
              <a:t> with 784 components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7115" y="595596"/>
            <a:ext cx="3973830" cy="59968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58068" y="2387251"/>
            <a:ext cx="62206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from </a:t>
            </a:r>
            <a:r>
              <a:rPr lang="en-US" dirty="0" err="1"/>
              <a:t>keras.models</a:t>
            </a:r>
            <a:r>
              <a:rPr lang="en-US" dirty="0"/>
              <a:t> import Sequential</a:t>
            </a:r>
            <a:br>
              <a:rPr lang="en-US" dirty="0"/>
            </a:br>
            <a:r>
              <a:rPr lang="en-US" dirty="0"/>
              <a:t>from </a:t>
            </a:r>
            <a:r>
              <a:rPr lang="en-US" dirty="0" err="1"/>
              <a:t>keras.layers.core</a:t>
            </a:r>
            <a:r>
              <a:rPr lang="en-US" dirty="0"/>
              <a:t> import Dense, Activation</a:t>
            </a:r>
            <a:br>
              <a:rPr lang="en-US" dirty="0"/>
            </a:br>
            <a:r>
              <a:rPr lang="en-US" dirty="0"/>
              <a:t>model = Sequential()</a:t>
            </a:r>
            <a:br>
              <a:rPr lang="en-US" dirty="0"/>
            </a:br>
            <a:r>
              <a:rPr lang="en-US" dirty="0" err="1"/>
              <a:t>model.add</a:t>
            </a:r>
            <a:r>
              <a:rPr lang="en-US" dirty="0"/>
              <a:t>(Dense(10, activation='sigmoid', </a:t>
            </a:r>
            <a:r>
              <a:rPr lang="en-US" dirty="0" err="1"/>
              <a:t>input_shape</a:t>
            </a:r>
            <a:r>
              <a:rPr lang="en-US" dirty="0"/>
              <a:t>=(784,)))</a:t>
            </a:r>
            <a:br>
              <a:rPr lang="en-US" dirty="0"/>
            </a:br>
            <a:r>
              <a:rPr lang="en-US" dirty="0" err="1"/>
              <a:t>model.add</a:t>
            </a:r>
            <a:r>
              <a:rPr lang="en-US" dirty="0"/>
              <a:t>(Dense(10, activation='</a:t>
            </a:r>
            <a:r>
              <a:rPr lang="en-US" dirty="0" err="1"/>
              <a:t>softmax</a:t>
            </a:r>
            <a:r>
              <a:rPr lang="en-US" dirty="0"/>
              <a:t>')) 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33051" y="5749634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x_train</a:t>
            </a:r>
            <a:r>
              <a:rPr lang="fr-FR" dirty="0"/>
              <a:t> = </a:t>
            </a:r>
            <a:r>
              <a:rPr lang="fr-FR" dirty="0" err="1"/>
              <a:t>train_images.reshape</a:t>
            </a:r>
            <a:r>
              <a:rPr lang="fr-FR" dirty="0"/>
              <a:t>(60000, 784)</a:t>
            </a:r>
          </a:p>
          <a:p>
            <a:r>
              <a:rPr lang="fr-FR" dirty="0" err="1"/>
              <a:t>x_test</a:t>
            </a:r>
            <a:r>
              <a:rPr lang="fr-FR" dirty="0"/>
              <a:t> = </a:t>
            </a:r>
            <a:r>
              <a:rPr lang="fr-FR" dirty="0" err="1"/>
              <a:t>x_test.reshape</a:t>
            </a:r>
            <a:r>
              <a:rPr lang="fr-FR" dirty="0"/>
              <a:t>(10000, 784)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80364" y="6176963"/>
            <a:ext cx="1330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28x28</a:t>
            </a:r>
            <a:endParaRPr lang="en-US" dirty="0"/>
          </a:p>
        </p:txBody>
      </p:sp>
      <p:cxnSp>
        <p:nvCxnSpPr>
          <p:cNvPr id="9" name="Straight Arrow Connector 8"/>
          <p:cNvCxnSpPr>
            <a:endCxn id="7" idx="1"/>
          </p:cNvCxnSpPr>
          <p:nvPr/>
        </p:nvCxnSpPr>
        <p:spPr>
          <a:xfrm>
            <a:off x="5209309" y="6176963"/>
            <a:ext cx="471055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5968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Deep Learning: Densely Connected Network (Python 7.4)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94666"/>
          </a:xfrm>
        </p:spPr>
        <p:txBody>
          <a:bodyPr/>
          <a:lstStyle/>
          <a:p>
            <a:r>
              <a:rPr lang="en-US" dirty="0" smtClean="0"/>
              <a:t>10 nodes in Dense layer. Activation function : sigmoid and </a:t>
            </a:r>
            <a:r>
              <a:rPr lang="en-US" dirty="0" err="1" smtClean="0"/>
              <a:t>ReLu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02592" y="2775466"/>
            <a:ext cx="1385454" cy="19697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#</a:t>
            </a:r>
            <a:r>
              <a:rPr lang="en-US" sz="200" dirty="0" err="1"/>
              <a:t>contoh</a:t>
            </a:r>
            <a:r>
              <a:rPr lang="en-US" sz="200" dirty="0"/>
              <a:t> deep learning</a:t>
            </a:r>
          </a:p>
          <a:p>
            <a:endParaRPr lang="en-US" sz="200" dirty="0"/>
          </a:p>
          <a:p>
            <a:r>
              <a:rPr lang="en-US" sz="200" dirty="0"/>
              <a:t>import </a:t>
            </a:r>
            <a:r>
              <a:rPr lang="en-US" sz="200" dirty="0" err="1"/>
              <a:t>keras</a:t>
            </a:r>
            <a:endParaRPr lang="en-US" sz="200" dirty="0"/>
          </a:p>
          <a:p>
            <a:r>
              <a:rPr lang="en-US" sz="200" dirty="0" err="1"/>
              <a:t>keras</a:t>
            </a:r>
            <a:r>
              <a:rPr lang="en-US" sz="200" dirty="0"/>
              <a:t>.__version__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 </a:t>
            </a:r>
            <a:r>
              <a:rPr lang="en-US" sz="200" dirty="0" err="1"/>
              <a:t>menyiapkan</a:t>
            </a:r>
            <a:r>
              <a:rPr lang="en-US" sz="200" dirty="0"/>
              <a:t> data training </a:t>
            </a:r>
            <a:r>
              <a:rPr lang="en-US" sz="200" dirty="0" err="1"/>
              <a:t>dan</a:t>
            </a:r>
            <a:r>
              <a:rPr lang="en-US" sz="200" dirty="0"/>
              <a:t> testing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keras.datasets</a:t>
            </a:r>
            <a:r>
              <a:rPr lang="en-US" sz="200" dirty="0"/>
              <a:t> import </a:t>
            </a:r>
            <a:r>
              <a:rPr lang="en-US" sz="200" dirty="0" err="1"/>
              <a:t>mnist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(</a:t>
            </a:r>
            <a:r>
              <a:rPr lang="en-US" sz="200" dirty="0" err="1"/>
              <a:t>train_images</a:t>
            </a:r>
            <a:r>
              <a:rPr lang="en-US" sz="200" dirty="0"/>
              <a:t>, </a:t>
            </a:r>
            <a:r>
              <a:rPr lang="en-US" sz="200" dirty="0" err="1"/>
              <a:t>train_labels</a:t>
            </a:r>
            <a:r>
              <a:rPr lang="en-US" sz="200" dirty="0"/>
              <a:t>), (</a:t>
            </a:r>
            <a:r>
              <a:rPr lang="en-US" sz="200" dirty="0" err="1"/>
              <a:t>test_images</a:t>
            </a:r>
            <a:r>
              <a:rPr lang="en-US" sz="200" dirty="0"/>
              <a:t>, </a:t>
            </a:r>
            <a:r>
              <a:rPr lang="en-US" sz="200" dirty="0" err="1"/>
              <a:t>test_labels</a:t>
            </a:r>
            <a:r>
              <a:rPr lang="en-US" sz="200" dirty="0"/>
              <a:t>) = </a:t>
            </a:r>
            <a:r>
              <a:rPr lang="en-US" sz="200" dirty="0" err="1"/>
              <a:t>mnist.load_data</a:t>
            </a:r>
            <a:r>
              <a:rPr lang="en-US" sz="200" dirty="0"/>
              <a:t>()</a:t>
            </a:r>
          </a:p>
          <a:p>
            <a:r>
              <a:rPr lang="en-US" sz="200" dirty="0"/>
              <a:t># the data, shuffled and split between train and test sets</a:t>
            </a:r>
          </a:p>
          <a:p>
            <a:r>
              <a:rPr lang="en-US" sz="200" dirty="0"/>
              <a:t>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), 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 = </a:t>
            </a:r>
            <a:r>
              <a:rPr lang="en-US" sz="200" dirty="0" err="1"/>
              <a:t>mnist.load_data</a:t>
            </a:r>
            <a:r>
              <a:rPr lang="en-US" sz="200" dirty="0"/>
              <a:t>()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#------------- </a:t>
            </a:r>
          </a:p>
          <a:p>
            <a:r>
              <a:rPr lang="en-US" sz="200" dirty="0" err="1"/>
              <a:t>x_train</a:t>
            </a:r>
            <a:r>
              <a:rPr lang="en-US" sz="200" dirty="0"/>
              <a:t> = </a:t>
            </a:r>
            <a:r>
              <a:rPr lang="en-US" sz="200" dirty="0" err="1"/>
              <a:t>train_images.reshape</a:t>
            </a:r>
            <a:r>
              <a:rPr lang="en-US" sz="200" dirty="0"/>
              <a:t>(60000, 784)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= </a:t>
            </a:r>
            <a:r>
              <a:rPr lang="en-US" sz="200" dirty="0" err="1"/>
              <a:t>x_test.reshape</a:t>
            </a:r>
            <a:r>
              <a:rPr lang="en-US" sz="200" dirty="0"/>
              <a:t>(10000, 784)</a:t>
            </a:r>
          </a:p>
          <a:p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 = </a:t>
            </a:r>
            <a:r>
              <a:rPr lang="en-US" sz="200" dirty="0" err="1"/>
              <a:t>x_train.astype</a:t>
            </a:r>
            <a:r>
              <a:rPr lang="en-US" sz="200" dirty="0"/>
              <a:t>('float32')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= </a:t>
            </a:r>
            <a:r>
              <a:rPr lang="en-US" sz="200" dirty="0" err="1"/>
              <a:t>x_test.astype</a:t>
            </a:r>
            <a:r>
              <a:rPr lang="en-US" sz="200" dirty="0"/>
              <a:t>('float32')</a:t>
            </a:r>
          </a:p>
          <a:p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 /= 255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/= 255</a:t>
            </a:r>
          </a:p>
          <a:p>
            <a:endParaRPr lang="en-US" sz="200" dirty="0"/>
          </a:p>
          <a:p>
            <a:r>
              <a:rPr lang="en-US" sz="200" dirty="0"/>
              <a:t>from </a:t>
            </a:r>
            <a:r>
              <a:rPr lang="en-US" sz="200" dirty="0" err="1"/>
              <a:t>keras.utils</a:t>
            </a:r>
            <a:r>
              <a:rPr lang="en-US" sz="200" dirty="0"/>
              <a:t> import </a:t>
            </a:r>
            <a:r>
              <a:rPr lang="en-US" sz="200" dirty="0" err="1"/>
              <a:t>to_categorical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y_train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y_train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=10)</a:t>
            </a:r>
          </a:p>
          <a:p>
            <a:r>
              <a:rPr lang="en-US" sz="200" dirty="0" err="1"/>
              <a:t>y_test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y_test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=10)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 model neural network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keras.models</a:t>
            </a:r>
            <a:r>
              <a:rPr lang="en-US" sz="200" dirty="0"/>
              <a:t> import Sequential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keras.layers</a:t>
            </a:r>
            <a:r>
              <a:rPr lang="en-US" sz="200" dirty="0"/>
              <a:t> import Dense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keras.optimizers</a:t>
            </a:r>
            <a:r>
              <a:rPr lang="en-US" sz="200" dirty="0"/>
              <a:t> import </a:t>
            </a:r>
            <a:r>
              <a:rPr lang="en-US" sz="200" dirty="0" err="1"/>
              <a:t>sgd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model = Sequential()</a:t>
            </a:r>
          </a:p>
          <a:p>
            <a:r>
              <a:rPr lang="en-US" sz="200" dirty="0" err="1"/>
              <a:t>model.add</a:t>
            </a:r>
            <a:r>
              <a:rPr lang="en-US" sz="200" dirty="0"/>
              <a:t>(Dense(10, activation='sigmoid', </a:t>
            </a:r>
            <a:r>
              <a:rPr lang="en-US" sz="200" dirty="0" err="1"/>
              <a:t>input_shape</a:t>
            </a:r>
            <a:r>
              <a:rPr lang="en-US" sz="200" dirty="0"/>
              <a:t>=(784,)))</a:t>
            </a:r>
          </a:p>
          <a:p>
            <a:r>
              <a:rPr lang="en-US" sz="200" dirty="0" err="1"/>
              <a:t>model.add</a:t>
            </a:r>
            <a:r>
              <a:rPr lang="en-US" sz="200" dirty="0"/>
              <a:t>(Dense(10, activation='</a:t>
            </a:r>
            <a:r>
              <a:rPr lang="en-US" sz="200" dirty="0" err="1"/>
              <a:t>softmax</a:t>
            </a:r>
            <a:r>
              <a:rPr lang="en-US" sz="200" dirty="0"/>
              <a:t>'))</a:t>
            </a:r>
          </a:p>
          <a:p>
            <a:endParaRPr lang="en-US" sz="200" dirty="0"/>
          </a:p>
          <a:p>
            <a:r>
              <a:rPr lang="en-US" sz="200" dirty="0" err="1"/>
              <a:t>model.summary</a:t>
            </a:r>
            <a:r>
              <a:rPr lang="en-US" sz="200" dirty="0"/>
              <a:t>()</a:t>
            </a:r>
          </a:p>
          <a:p>
            <a:endParaRPr lang="en-US" sz="200" dirty="0"/>
          </a:p>
          <a:p>
            <a:r>
              <a:rPr lang="en-US" sz="200" dirty="0" err="1"/>
              <a:t>batch_size</a:t>
            </a:r>
            <a:r>
              <a:rPr lang="en-US" sz="200" dirty="0"/>
              <a:t> = 100</a:t>
            </a:r>
          </a:p>
          <a:p>
            <a:r>
              <a:rPr lang="en-US" sz="200" dirty="0" err="1"/>
              <a:t>num_classes</a:t>
            </a:r>
            <a:r>
              <a:rPr lang="en-US" sz="200" dirty="0"/>
              <a:t> = 10</a:t>
            </a:r>
          </a:p>
          <a:p>
            <a:r>
              <a:rPr lang="en-US" sz="200" dirty="0"/>
              <a:t>epochs=5</a:t>
            </a:r>
          </a:p>
          <a:p>
            <a:endParaRPr lang="en-US" sz="200" dirty="0"/>
          </a:p>
          <a:p>
            <a:r>
              <a:rPr lang="en-US" sz="200" dirty="0" err="1"/>
              <a:t>model.compile</a:t>
            </a:r>
            <a:r>
              <a:rPr lang="en-US" sz="200" dirty="0"/>
              <a:t>(loss='</a:t>
            </a:r>
            <a:r>
              <a:rPr lang="en-US" sz="200" dirty="0" err="1"/>
              <a:t>categorical_crossentropy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optimizer='</a:t>
            </a:r>
            <a:r>
              <a:rPr lang="en-US" sz="200" dirty="0" err="1"/>
              <a:t>sgd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metrics=['accuracy'])</a:t>
            </a:r>
          </a:p>
          <a:p>
            <a:endParaRPr lang="en-US" sz="200" dirty="0"/>
          </a:p>
          <a:p>
            <a:r>
              <a:rPr lang="en-US" sz="200" dirty="0" err="1"/>
              <a:t>model.fit</a:t>
            </a:r>
            <a:r>
              <a:rPr lang="en-US" sz="200" dirty="0"/>
              <a:t>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</a:t>
            </a:r>
            <a:r>
              <a:rPr lang="en-US" sz="200" dirty="0" err="1"/>
              <a:t>batch_size</a:t>
            </a:r>
            <a:r>
              <a:rPr lang="en-US" sz="200" dirty="0"/>
              <a:t>=</a:t>
            </a:r>
            <a:r>
              <a:rPr lang="en-US" sz="200" dirty="0" err="1"/>
              <a:t>batch_size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epochs=epochs,</a:t>
            </a:r>
          </a:p>
          <a:p>
            <a:r>
              <a:rPr lang="en-US" sz="200" dirty="0"/>
              <a:t>          verbose=0</a:t>
            </a:r>
          </a:p>
          <a:p>
            <a:r>
              <a:rPr lang="en-US" sz="200" dirty="0"/>
              <a:t>          )</a:t>
            </a:r>
          </a:p>
          <a:p>
            <a:endParaRPr lang="en-US" sz="200" dirty="0"/>
          </a:p>
          <a:p>
            <a:r>
              <a:rPr lang="en-US" sz="200" dirty="0" err="1"/>
              <a:t>test_loss</a:t>
            </a:r>
            <a:r>
              <a:rPr lang="en-US" sz="200" dirty="0"/>
              <a:t>, </a:t>
            </a:r>
            <a:r>
              <a:rPr lang="en-US" sz="200" dirty="0" err="1"/>
              <a:t>test_acc</a:t>
            </a:r>
            <a:r>
              <a:rPr lang="en-US" sz="200" dirty="0"/>
              <a:t> = </a:t>
            </a:r>
            <a:r>
              <a:rPr lang="en-US" sz="200" dirty="0" err="1"/>
              <a:t>model.evaluate</a:t>
            </a:r>
            <a:r>
              <a:rPr lang="en-US" sz="200" dirty="0"/>
              <a:t>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r>
              <a:rPr lang="en-US" sz="200" dirty="0"/>
              <a:t>print('Test loss:', </a:t>
            </a:r>
            <a:r>
              <a:rPr lang="en-US" sz="200" dirty="0" err="1"/>
              <a:t>test_loss</a:t>
            </a:r>
            <a:r>
              <a:rPr lang="en-US" sz="200" dirty="0"/>
              <a:t>)</a:t>
            </a:r>
          </a:p>
          <a:p>
            <a:r>
              <a:rPr lang="en-US" sz="200" dirty="0"/>
              <a:t>print('Test accuracy:', </a:t>
            </a:r>
            <a:r>
              <a:rPr lang="en-US" sz="200" dirty="0" err="1"/>
              <a:t>test_acc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</p:txBody>
      </p:sp>
      <p:sp>
        <p:nvSpPr>
          <p:cNvPr id="5" name="TextBox 4"/>
          <p:cNvSpPr txBox="1"/>
          <p:nvPr/>
        </p:nvSpPr>
        <p:spPr>
          <a:xfrm>
            <a:off x="6456222" y="2854039"/>
            <a:ext cx="1575673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#</a:t>
            </a:r>
            <a:r>
              <a:rPr lang="en-US" sz="200" dirty="0" err="1"/>
              <a:t>contoh</a:t>
            </a:r>
            <a:r>
              <a:rPr lang="en-US" sz="200" dirty="0"/>
              <a:t> deep learning</a:t>
            </a:r>
          </a:p>
          <a:p>
            <a:endParaRPr lang="en-US" sz="200" dirty="0"/>
          </a:p>
          <a:p>
            <a:r>
              <a:rPr lang="en-US" sz="200" dirty="0"/>
              <a:t>import </a:t>
            </a:r>
            <a:r>
              <a:rPr lang="en-US" sz="200" dirty="0" err="1"/>
              <a:t>keras</a:t>
            </a:r>
            <a:endParaRPr lang="en-US" sz="200" dirty="0"/>
          </a:p>
          <a:p>
            <a:r>
              <a:rPr lang="en-US" sz="200" dirty="0" err="1"/>
              <a:t>keras</a:t>
            </a:r>
            <a:r>
              <a:rPr lang="en-US" sz="200" dirty="0"/>
              <a:t>.__version__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 </a:t>
            </a:r>
            <a:r>
              <a:rPr lang="en-US" sz="200" dirty="0" err="1"/>
              <a:t>menyiapkan</a:t>
            </a:r>
            <a:r>
              <a:rPr lang="en-US" sz="200" dirty="0"/>
              <a:t> data training </a:t>
            </a:r>
            <a:r>
              <a:rPr lang="en-US" sz="200" dirty="0" err="1"/>
              <a:t>dan</a:t>
            </a:r>
            <a:r>
              <a:rPr lang="en-US" sz="200" dirty="0"/>
              <a:t> testing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keras.datasets</a:t>
            </a:r>
            <a:r>
              <a:rPr lang="en-US" sz="200" dirty="0"/>
              <a:t> import </a:t>
            </a:r>
            <a:r>
              <a:rPr lang="en-US" sz="200" dirty="0" err="1"/>
              <a:t>mnist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(</a:t>
            </a:r>
            <a:r>
              <a:rPr lang="en-US" sz="200" dirty="0" err="1"/>
              <a:t>train_images</a:t>
            </a:r>
            <a:r>
              <a:rPr lang="en-US" sz="200" dirty="0"/>
              <a:t>, </a:t>
            </a:r>
            <a:r>
              <a:rPr lang="en-US" sz="200" dirty="0" err="1"/>
              <a:t>train_labels</a:t>
            </a:r>
            <a:r>
              <a:rPr lang="en-US" sz="200" dirty="0"/>
              <a:t>), (</a:t>
            </a:r>
            <a:r>
              <a:rPr lang="en-US" sz="200" dirty="0" err="1"/>
              <a:t>test_images</a:t>
            </a:r>
            <a:r>
              <a:rPr lang="en-US" sz="200" dirty="0"/>
              <a:t>, </a:t>
            </a:r>
            <a:r>
              <a:rPr lang="en-US" sz="200" dirty="0" err="1"/>
              <a:t>test_labels</a:t>
            </a:r>
            <a:r>
              <a:rPr lang="en-US" sz="200" dirty="0"/>
              <a:t>) = </a:t>
            </a:r>
            <a:r>
              <a:rPr lang="en-US" sz="200" dirty="0" err="1"/>
              <a:t>mnist.load_data</a:t>
            </a:r>
            <a:r>
              <a:rPr lang="en-US" sz="200" dirty="0"/>
              <a:t>()</a:t>
            </a:r>
          </a:p>
          <a:p>
            <a:r>
              <a:rPr lang="en-US" sz="200" dirty="0"/>
              <a:t># the data, shuffled and split between train and test sets</a:t>
            </a:r>
          </a:p>
          <a:p>
            <a:r>
              <a:rPr lang="en-US" sz="200" dirty="0"/>
              <a:t>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), 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 = </a:t>
            </a:r>
            <a:r>
              <a:rPr lang="en-US" sz="200" dirty="0" err="1"/>
              <a:t>mnist.load_data</a:t>
            </a:r>
            <a:r>
              <a:rPr lang="en-US" sz="200" dirty="0"/>
              <a:t>()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#------------- </a:t>
            </a:r>
          </a:p>
          <a:p>
            <a:r>
              <a:rPr lang="en-US" sz="200" dirty="0" err="1"/>
              <a:t>x_train</a:t>
            </a:r>
            <a:r>
              <a:rPr lang="en-US" sz="200" dirty="0"/>
              <a:t> = </a:t>
            </a:r>
            <a:r>
              <a:rPr lang="en-US" sz="200" dirty="0" err="1"/>
              <a:t>train_images.reshape</a:t>
            </a:r>
            <a:r>
              <a:rPr lang="en-US" sz="200" dirty="0"/>
              <a:t>(60000, 784)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= </a:t>
            </a:r>
            <a:r>
              <a:rPr lang="en-US" sz="200" dirty="0" err="1"/>
              <a:t>x_test.reshape</a:t>
            </a:r>
            <a:r>
              <a:rPr lang="en-US" sz="200" dirty="0"/>
              <a:t>(10000, 784)</a:t>
            </a:r>
          </a:p>
          <a:p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 = </a:t>
            </a:r>
            <a:r>
              <a:rPr lang="en-US" sz="200" dirty="0" err="1"/>
              <a:t>x_train.astype</a:t>
            </a:r>
            <a:r>
              <a:rPr lang="en-US" sz="200" dirty="0"/>
              <a:t>('float32')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= </a:t>
            </a:r>
            <a:r>
              <a:rPr lang="en-US" sz="200" dirty="0" err="1"/>
              <a:t>x_test.astype</a:t>
            </a:r>
            <a:r>
              <a:rPr lang="en-US" sz="200" dirty="0"/>
              <a:t>('float32')</a:t>
            </a:r>
          </a:p>
          <a:p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 /= 255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/= 255</a:t>
            </a:r>
          </a:p>
          <a:p>
            <a:endParaRPr lang="en-US" sz="200" dirty="0"/>
          </a:p>
          <a:p>
            <a:r>
              <a:rPr lang="en-US" sz="200" dirty="0"/>
              <a:t>from </a:t>
            </a:r>
            <a:r>
              <a:rPr lang="en-US" sz="200" dirty="0" err="1"/>
              <a:t>keras.utils</a:t>
            </a:r>
            <a:r>
              <a:rPr lang="en-US" sz="200" dirty="0"/>
              <a:t> import </a:t>
            </a:r>
            <a:r>
              <a:rPr lang="en-US" sz="200" dirty="0" err="1"/>
              <a:t>to_categorical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y_train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y_train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=10)</a:t>
            </a:r>
          </a:p>
          <a:p>
            <a:r>
              <a:rPr lang="en-US" sz="200" dirty="0" err="1"/>
              <a:t>y_test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y_test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=10)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 model neural network : </a:t>
            </a:r>
            <a:r>
              <a:rPr lang="en-US" sz="200" dirty="0" err="1"/>
              <a:t>ReLu</a:t>
            </a:r>
            <a:r>
              <a:rPr lang="en-US" sz="200" dirty="0"/>
              <a:t> activation function</a:t>
            </a:r>
          </a:p>
          <a:p>
            <a:endParaRPr lang="en-US" sz="200" dirty="0"/>
          </a:p>
          <a:p>
            <a:r>
              <a:rPr lang="en-US" sz="200" dirty="0" err="1"/>
              <a:t>batch_size</a:t>
            </a:r>
            <a:r>
              <a:rPr lang="en-US" sz="200" dirty="0"/>
              <a:t> = 100</a:t>
            </a:r>
          </a:p>
          <a:p>
            <a:r>
              <a:rPr lang="en-US" sz="200" dirty="0" err="1"/>
              <a:t>num_classes</a:t>
            </a:r>
            <a:r>
              <a:rPr lang="en-US" sz="200" dirty="0"/>
              <a:t> = 10</a:t>
            </a:r>
          </a:p>
          <a:p>
            <a:r>
              <a:rPr lang="en-US" sz="200" dirty="0"/>
              <a:t>epochs=5</a:t>
            </a:r>
          </a:p>
          <a:p>
            <a:endParaRPr lang="en-US" sz="200" dirty="0"/>
          </a:p>
          <a:p>
            <a:r>
              <a:rPr lang="en-US" sz="200" dirty="0"/>
              <a:t>model2 = Sequential()</a:t>
            </a:r>
          </a:p>
          <a:p>
            <a:r>
              <a:rPr lang="en-US" sz="200" dirty="0"/>
              <a:t>model2.add(Dense(10, activation='</a:t>
            </a:r>
            <a:r>
              <a:rPr lang="en-US" sz="200" dirty="0" err="1"/>
              <a:t>relu</a:t>
            </a:r>
            <a:r>
              <a:rPr lang="en-US" sz="200" dirty="0"/>
              <a:t>', </a:t>
            </a:r>
            <a:r>
              <a:rPr lang="en-US" sz="200" dirty="0" err="1"/>
              <a:t>input_shape</a:t>
            </a:r>
            <a:r>
              <a:rPr lang="en-US" sz="200" dirty="0"/>
              <a:t>=(784,)))</a:t>
            </a:r>
          </a:p>
          <a:p>
            <a:r>
              <a:rPr lang="en-US" sz="200" dirty="0"/>
              <a:t>model2.add(Dense(10, activation='</a:t>
            </a:r>
            <a:r>
              <a:rPr lang="en-US" sz="200" dirty="0" err="1"/>
              <a:t>softmax</a:t>
            </a:r>
            <a:r>
              <a:rPr lang="en-US" sz="200" dirty="0"/>
              <a:t>'))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model2.summary()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model2.compile(loss='</a:t>
            </a:r>
            <a:r>
              <a:rPr lang="en-US" sz="200" dirty="0" err="1"/>
              <a:t>categorical_crossentropy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optimizer='</a:t>
            </a:r>
            <a:r>
              <a:rPr lang="en-US" sz="200" dirty="0" err="1"/>
              <a:t>sgd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metrics=['accuracy'])</a:t>
            </a:r>
          </a:p>
          <a:p>
            <a:endParaRPr lang="en-US" sz="200" dirty="0"/>
          </a:p>
          <a:p>
            <a:r>
              <a:rPr lang="en-US" sz="200" dirty="0"/>
              <a:t>model2.fit(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</a:t>
            </a:r>
            <a:r>
              <a:rPr lang="en-US" sz="200" dirty="0" err="1"/>
              <a:t>batch_size</a:t>
            </a:r>
            <a:r>
              <a:rPr lang="en-US" sz="200" dirty="0"/>
              <a:t>=</a:t>
            </a:r>
            <a:r>
              <a:rPr lang="en-US" sz="200" dirty="0" err="1"/>
              <a:t>batch_size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epochs=epochs,</a:t>
            </a:r>
          </a:p>
          <a:p>
            <a:r>
              <a:rPr lang="en-US" sz="200" dirty="0"/>
              <a:t>          verbose=0</a:t>
            </a:r>
          </a:p>
          <a:p>
            <a:r>
              <a:rPr lang="en-US" sz="200" dirty="0"/>
              <a:t>          )</a:t>
            </a:r>
          </a:p>
          <a:p>
            <a:endParaRPr lang="en-US" sz="200" dirty="0"/>
          </a:p>
          <a:p>
            <a:r>
              <a:rPr lang="en-US" sz="200" dirty="0" err="1"/>
              <a:t>test_loss</a:t>
            </a:r>
            <a:r>
              <a:rPr lang="en-US" sz="200" dirty="0"/>
              <a:t>, </a:t>
            </a:r>
            <a:r>
              <a:rPr lang="en-US" sz="200" dirty="0" err="1"/>
              <a:t>test_acc</a:t>
            </a:r>
            <a:r>
              <a:rPr lang="en-US" sz="200" dirty="0"/>
              <a:t> = model2.evaluate(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r>
              <a:rPr lang="en-US" sz="200" dirty="0"/>
              <a:t>print('Model2 - Test loss:', </a:t>
            </a:r>
            <a:r>
              <a:rPr lang="en-US" sz="200" dirty="0" err="1"/>
              <a:t>test_loss</a:t>
            </a:r>
            <a:r>
              <a:rPr lang="en-US" sz="200" dirty="0"/>
              <a:t>)</a:t>
            </a:r>
          </a:p>
          <a:p>
            <a:r>
              <a:rPr lang="en-US" sz="200" dirty="0"/>
              <a:t>print('Model2 - Test accuracy:', </a:t>
            </a:r>
            <a:r>
              <a:rPr lang="en-US" sz="200" dirty="0" err="1"/>
              <a:t>test_acc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169" y="2775466"/>
            <a:ext cx="3323499" cy="28540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18" y="2830884"/>
            <a:ext cx="3258965" cy="27986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03473" y="6068291"/>
            <a:ext cx="3823854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ReLu</a:t>
            </a:r>
            <a:r>
              <a:rPr lang="en-US" b="1" dirty="0" smtClean="0"/>
              <a:t> </a:t>
            </a:r>
            <a:r>
              <a:rPr lang="en-US" b="1" dirty="0" err="1" smtClean="0"/>
              <a:t>Actiovation</a:t>
            </a:r>
            <a:r>
              <a:rPr lang="en-US" b="1" dirty="0" smtClean="0"/>
              <a:t> Function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44782" y="6068290"/>
            <a:ext cx="3823854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Sigmoid </a:t>
            </a:r>
            <a:r>
              <a:rPr lang="en-US" b="1" dirty="0" err="1" smtClean="0"/>
              <a:t>Actiovation</a:t>
            </a:r>
            <a:r>
              <a:rPr lang="en-US" b="1" dirty="0" smtClean="0"/>
              <a:t> Function</a:t>
            </a:r>
            <a:endParaRPr lang="en-US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592" y="5184024"/>
            <a:ext cx="1021159" cy="68621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726" y="5132096"/>
            <a:ext cx="1147487" cy="790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42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 Learning: Densely Connected Network (Python 7.4)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94666"/>
          </a:xfrm>
        </p:spPr>
        <p:txBody>
          <a:bodyPr/>
          <a:lstStyle/>
          <a:p>
            <a:r>
              <a:rPr lang="en-US" dirty="0" smtClean="0"/>
              <a:t>512 nodes in Dense layer. Activation function : sigmoid and </a:t>
            </a:r>
            <a:r>
              <a:rPr lang="en-US" dirty="0" err="1" smtClean="0"/>
              <a:t>ReLu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02592" y="2775466"/>
            <a:ext cx="1385454" cy="19697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#</a:t>
            </a:r>
            <a:r>
              <a:rPr lang="en-US" sz="200" dirty="0" err="1"/>
              <a:t>contoh</a:t>
            </a:r>
            <a:r>
              <a:rPr lang="en-US" sz="200" dirty="0"/>
              <a:t> deep learning</a:t>
            </a:r>
          </a:p>
          <a:p>
            <a:endParaRPr lang="en-US" sz="200" dirty="0"/>
          </a:p>
          <a:p>
            <a:r>
              <a:rPr lang="en-US" sz="200" dirty="0"/>
              <a:t>import </a:t>
            </a:r>
            <a:r>
              <a:rPr lang="en-US" sz="200" dirty="0" err="1"/>
              <a:t>keras</a:t>
            </a:r>
            <a:endParaRPr lang="en-US" sz="200" dirty="0"/>
          </a:p>
          <a:p>
            <a:r>
              <a:rPr lang="en-US" sz="200" dirty="0" err="1"/>
              <a:t>keras</a:t>
            </a:r>
            <a:r>
              <a:rPr lang="en-US" sz="200" dirty="0"/>
              <a:t>.__version__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 </a:t>
            </a:r>
            <a:r>
              <a:rPr lang="en-US" sz="200" dirty="0" err="1"/>
              <a:t>menyiapkan</a:t>
            </a:r>
            <a:r>
              <a:rPr lang="en-US" sz="200" dirty="0"/>
              <a:t> data training </a:t>
            </a:r>
            <a:r>
              <a:rPr lang="en-US" sz="200" dirty="0" err="1"/>
              <a:t>dan</a:t>
            </a:r>
            <a:r>
              <a:rPr lang="en-US" sz="200" dirty="0"/>
              <a:t> testing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keras.datasets</a:t>
            </a:r>
            <a:r>
              <a:rPr lang="en-US" sz="200" dirty="0"/>
              <a:t> import </a:t>
            </a:r>
            <a:r>
              <a:rPr lang="en-US" sz="200" dirty="0" err="1"/>
              <a:t>mnist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(</a:t>
            </a:r>
            <a:r>
              <a:rPr lang="en-US" sz="200" dirty="0" err="1"/>
              <a:t>train_images</a:t>
            </a:r>
            <a:r>
              <a:rPr lang="en-US" sz="200" dirty="0"/>
              <a:t>, </a:t>
            </a:r>
            <a:r>
              <a:rPr lang="en-US" sz="200" dirty="0" err="1"/>
              <a:t>train_labels</a:t>
            </a:r>
            <a:r>
              <a:rPr lang="en-US" sz="200" dirty="0"/>
              <a:t>), (</a:t>
            </a:r>
            <a:r>
              <a:rPr lang="en-US" sz="200" dirty="0" err="1"/>
              <a:t>test_images</a:t>
            </a:r>
            <a:r>
              <a:rPr lang="en-US" sz="200" dirty="0"/>
              <a:t>, </a:t>
            </a:r>
            <a:r>
              <a:rPr lang="en-US" sz="200" dirty="0" err="1"/>
              <a:t>test_labels</a:t>
            </a:r>
            <a:r>
              <a:rPr lang="en-US" sz="200" dirty="0"/>
              <a:t>) = </a:t>
            </a:r>
            <a:r>
              <a:rPr lang="en-US" sz="200" dirty="0" err="1"/>
              <a:t>mnist.load_data</a:t>
            </a:r>
            <a:r>
              <a:rPr lang="en-US" sz="200" dirty="0"/>
              <a:t>()</a:t>
            </a:r>
          </a:p>
          <a:p>
            <a:r>
              <a:rPr lang="en-US" sz="200" dirty="0"/>
              <a:t># the data, shuffled and split between train and test sets</a:t>
            </a:r>
          </a:p>
          <a:p>
            <a:r>
              <a:rPr lang="en-US" sz="200" dirty="0"/>
              <a:t>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), 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 = </a:t>
            </a:r>
            <a:r>
              <a:rPr lang="en-US" sz="200" dirty="0" err="1"/>
              <a:t>mnist.load_data</a:t>
            </a:r>
            <a:r>
              <a:rPr lang="en-US" sz="200" dirty="0"/>
              <a:t>()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#------------- </a:t>
            </a:r>
          </a:p>
          <a:p>
            <a:r>
              <a:rPr lang="en-US" sz="200" dirty="0" err="1"/>
              <a:t>x_train</a:t>
            </a:r>
            <a:r>
              <a:rPr lang="en-US" sz="200" dirty="0"/>
              <a:t> = </a:t>
            </a:r>
            <a:r>
              <a:rPr lang="en-US" sz="200" dirty="0" err="1"/>
              <a:t>train_images.reshape</a:t>
            </a:r>
            <a:r>
              <a:rPr lang="en-US" sz="200" dirty="0"/>
              <a:t>(60000, 784)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= </a:t>
            </a:r>
            <a:r>
              <a:rPr lang="en-US" sz="200" dirty="0" err="1"/>
              <a:t>x_test.reshape</a:t>
            </a:r>
            <a:r>
              <a:rPr lang="en-US" sz="200" dirty="0"/>
              <a:t>(10000, 784)</a:t>
            </a:r>
          </a:p>
          <a:p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 = </a:t>
            </a:r>
            <a:r>
              <a:rPr lang="en-US" sz="200" dirty="0" err="1"/>
              <a:t>x_train.astype</a:t>
            </a:r>
            <a:r>
              <a:rPr lang="en-US" sz="200" dirty="0"/>
              <a:t>('float32')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= </a:t>
            </a:r>
            <a:r>
              <a:rPr lang="en-US" sz="200" dirty="0" err="1"/>
              <a:t>x_test.astype</a:t>
            </a:r>
            <a:r>
              <a:rPr lang="en-US" sz="200" dirty="0"/>
              <a:t>('float32')</a:t>
            </a:r>
          </a:p>
          <a:p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 /= 255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/= 255</a:t>
            </a:r>
          </a:p>
          <a:p>
            <a:endParaRPr lang="en-US" sz="200" dirty="0"/>
          </a:p>
          <a:p>
            <a:r>
              <a:rPr lang="en-US" sz="200" dirty="0"/>
              <a:t>from </a:t>
            </a:r>
            <a:r>
              <a:rPr lang="en-US" sz="200" dirty="0" err="1"/>
              <a:t>keras.utils</a:t>
            </a:r>
            <a:r>
              <a:rPr lang="en-US" sz="200" dirty="0"/>
              <a:t> import </a:t>
            </a:r>
            <a:r>
              <a:rPr lang="en-US" sz="200" dirty="0" err="1"/>
              <a:t>to_categorical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y_train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y_train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=10)</a:t>
            </a:r>
          </a:p>
          <a:p>
            <a:r>
              <a:rPr lang="en-US" sz="200" dirty="0" err="1"/>
              <a:t>y_test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y_test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=10)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 model neural network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keras.models</a:t>
            </a:r>
            <a:r>
              <a:rPr lang="en-US" sz="200" dirty="0"/>
              <a:t> import Sequential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keras.layers</a:t>
            </a:r>
            <a:r>
              <a:rPr lang="en-US" sz="200" dirty="0"/>
              <a:t> import Dense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keras.optimizers</a:t>
            </a:r>
            <a:r>
              <a:rPr lang="en-US" sz="200" dirty="0"/>
              <a:t> import </a:t>
            </a:r>
            <a:r>
              <a:rPr lang="en-US" sz="200" dirty="0" err="1"/>
              <a:t>sgd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model = Sequential()</a:t>
            </a:r>
          </a:p>
          <a:p>
            <a:r>
              <a:rPr lang="en-US" sz="200" dirty="0" err="1"/>
              <a:t>model.add</a:t>
            </a:r>
            <a:r>
              <a:rPr lang="en-US" sz="200" dirty="0"/>
              <a:t>(Dense(512, activation='sigmoid', </a:t>
            </a:r>
            <a:r>
              <a:rPr lang="en-US" sz="200" dirty="0" err="1"/>
              <a:t>input_shape</a:t>
            </a:r>
            <a:r>
              <a:rPr lang="en-US" sz="200" dirty="0"/>
              <a:t>=(784,)))</a:t>
            </a:r>
          </a:p>
          <a:p>
            <a:r>
              <a:rPr lang="en-US" sz="200" dirty="0" err="1"/>
              <a:t>model.add</a:t>
            </a:r>
            <a:r>
              <a:rPr lang="en-US" sz="200" dirty="0"/>
              <a:t>(Dense(10, activation='</a:t>
            </a:r>
            <a:r>
              <a:rPr lang="en-US" sz="200" dirty="0" err="1"/>
              <a:t>softmax</a:t>
            </a:r>
            <a:r>
              <a:rPr lang="en-US" sz="200" dirty="0"/>
              <a:t>'))</a:t>
            </a:r>
          </a:p>
          <a:p>
            <a:endParaRPr lang="en-US" sz="200" dirty="0"/>
          </a:p>
          <a:p>
            <a:r>
              <a:rPr lang="en-US" sz="200" dirty="0" err="1"/>
              <a:t>model.summary</a:t>
            </a:r>
            <a:r>
              <a:rPr lang="en-US" sz="200" dirty="0"/>
              <a:t>()</a:t>
            </a:r>
          </a:p>
          <a:p>
            <a:endParaRPr lang="en-US" sz="200" dirty="0"/>
          </a:p>
          <a:p>
            <a:r>
              <a:rPr lang="en-US" sz="200" dirty="0" err="1"/>
              <a:t>batch_size</a:t>
            </a:r>
            <a:r>
              <a:rPr lang="en-US" sz="200" dirty="0"/>
              <a:t> = 100</a:t>
            </a:r>
          </a:p>
          <a:p>
            <a:r>
              <a:rPr lang="en-US" sz="200" dirty="0" err="1"/>
              <a:t>num_classes</a:t>
            </a:r>
            <a:r>
              <a:rPr lang="en-US" sz="200" dirty="0"/>
              <a:t> = 10</a:t>
            </a:r>
          </a:p>
          <a:p>
            <a:r>
              <a:rPr lang="en-US" sz="200" dirty="0"/>
              <a:t>epochs=5</a:t>
            </a:r>
          </a:p>
          <a:p>
            <a:endParaRPr lang="en-US" sz="200" dirty="0"/>
          </a:p>
          <a:p>
            <a:r>
              <a:rPr lang="en-US" sz="200" dirty="0" err="1"/>
              <a:t>model.compile</a:t>
            </a:r>
            <a:r>
              <a:rPr lang="en-US" sz="200" dirty="0"/>
              <a:t>(loss='</a:t>
            </a:r>
            <a:r>
              <a:rPr lang="en-US" sz="200" dirty="0" err="1"/>
              <a:t>categorical_crossentropy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optimizer='</a:t>
            </a:r>
            <a:r>
              <a:rPr lang="en-US" sz="200" dirty="0" err="1"/>
              <a:t>sgd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metrics=['accuracy'])</a:t>
            </a:r>
          </a:p>
          <a:p>
            <a:endParaRPr lang="en-US" sz="200" dirty="0"/>
          </a:p>
          <a:p>
            <a:r>
              <a:rPr lang="en-US" sz="200" dirty="0" err="1"/>
              <a:t>model.fit</a:t>
            </a:r>
            <a:r>
              <a:rPr lang="en-US" sz="200" dirty="0"/>
              <a:t>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</a:t>
            </a:r>
            <a:r>
              <a:rPr lang="en-US" sz="200" dirty="0" err="1"/>
              <a:t>batch_size</a:t>
            </a:r>
            <a:r>
              <a:rPr lang="en-US" sz="200" dirty="0"/>
              <a:t>=</a:t>
            </a:r>
            <a:r>
              <a:rPr lang="en-US" sz="200" dirty="0" err="1"/>
              <a:t>batch_size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epochs=epochs,</a:t>
            </a:r>
          </a:p>
          <a:p>
            <a:r>
              <a:rPr lang="en-US" sz="200" dirty="0"/>
              <a:t>          verbose=0</a:t>
            </a:r>
          </a:p>
          <a:p>
            <a:r>
              <a:rPr lang="en-US" sz="200" dirty="0"/>
              <a:t>          )</a:t>
            </a:r>
          </a:p>
          <a:p>
            <a:endParaRPr lang="en-US" sz="200" dirty="0"/>
          </a:p>
          <a:p>
            <a:r>
              <a:rPr lang="en-US" sz="200" dirty="0" err="1"/>
              <a:t>test_loss</a:t>
            </a:r>
            <a:r>
              <a:rPr lang="en-US" sz="200" dirty="0"/>
              <a:t>, </a:t>
            </a:r>
            <a:r>
              <a:rPr lang="en-US" sz="200" dirty="0" err="1"/>
              <a:t>test_acc</a:t>
            </a:r>
            <a:r>
              <a:rPr lang="en-US" sz="200" dirty="0"/>
              <a:t> = </a:t>
            </a:r>
            <a:r>
              <a:rPr lang="en-US" sz="200" dirty="0" err="1"/>
              <a:t>model.evaluate</a:t>
            </a:r>
            <a:r>
              <a:rPr lang="en-US" sz="200" dirty="0"/>
              <a:t>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r>
              <a:rPr lang="en-US" sz="200" dirty="0"/>
              <a:t>print('Test loss:', </a:t>
            </a:r>
            <a:r>
              <a:rPr lang="en-US" sz="200" dirty="0" err="1"/>
              <a:t>test_loss</a:t>
            </a:r>
            <a:r>
              <a:rPr lang="en-US" sz="200" dirty="0"/>
              <a:t>)</a:t>
            </a:r>
          </a:p>
          <a:p>
            <a:r>
              <a:rPr lang="en-US" sz="200" dirty="0"/>
              <a:t>print('Test accuracy:', </a:t>
            </a:r>
            <a:r>
              <a:rPr lang="en-US" sz="200" dirty="0" err="1"/>
              <a:t>test_acc</a:t>
            </a:r>
            <a:r>
              <a:rPr lang="en-US" sz="200" dirty="0"/>
              <a:t>)</a:t>
            </a:r>
          </a:p>
          <a:p>
            <a:endParaRPr lang="en-US" sz="200" dirty="0"/>
          </a:p>
        </p:txBody>
      </p:sp>
      <p:sp>
        <p:nvSpPr>
          <p:cNvPr id="5" name="TextBox 4"/>
          <p:cNvSpPr txBox="1"/>
          <p:nvPr/>
        </p:nvSpPr>
        <p:spPr>
          <a:xfrm>
            <a:off x="6456222" y="2854039"/>
            <a:ext cx="1575673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#</a:t>
            </a:r>
            <a:r>
              <a:rPr lang="en-US" sz="200" dirty="0" err="1"/>
              <a:t>contoh</a:t>
            </a:r>
            <a:r>
              <a:rPr lang="en-US" sz="200" dirty="0"/>
              <a:t> deep learning</a:t>
            </a:r>
          </a:p>
          <a:p>
            <a:endParaRPr lang="en-US" sz="200" dirty="0"/>
          </a:p>
          <a:p>
            <a:r>
              <a:rPr lang="en-US" sz="200" dirty="0"/>
              <a:t>import </a:t>
            </a:r>
            <a:r>
              <a:rPr lang="en-US" sz="200" dirty="0" err="1"/>
              <a:t>keras</a:t>
            </a:r>
            <a:endParaRPr lang="en-US" sz="200" dirty="0"/>
          </a:p>
          <a:p>
            <a:r>
              <a:rPr lang="en-US" sz="200" dirty="0" err="1"/>
              <a:t>keras</a:t>
            </a:r>
            <a:r>
              <a:rPr lang="en-US" sz="200" dirty="0"/>
              <a:t>.__version__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 </a:t>
            </a:r>
            <a:r>
              <a:rPr lang="en-US" sz="200" dirty="0" err="1"/>
              <a:t>menyiapkan</a:t>
            </a:r>
            <a:r>
              <a:rPr lang="en-US" sz="200" dirty="0"/>
              <a:t> data training </a:t>
            </a:r>
            <a:r>
              <a:rPr lang="en-US" sz="200" dirty="0" err="1"/>
              <a:t>dan</a:t>
            </a:r>
            <a:r>
              <a:rPr lang="en-US" sz="200" dirty="0"/>
              <a:t> testing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keras.datasets</a:t>
            </a:r>
            <a:r>
              <a:rPr lang="en-US" sz="200" dirty="0"/>
              <a:t> import </a:t>
            </a:r>
            <a:r>
              <a:rPr lang="en-US" sz="200" dirty="0" err="1"/>
              <a:t>mnist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(</a:t>
            </a:r>
            <a:r>
              <a:rPr lang="en-US" sz="200" dirty="0" err="1"/>
              <a:t>train_images</a:t>
            </a:r>
            <a:r>
              <a:rPr lang="en-US" sz="200" dirty="0"/>
              <a:t>, </a:t>
            </a:r>
            <a:r>
              <a:rPr lang="en-US" sz="200" dirty="0" err="1"/>
              <a:t>train_labels</a:t>
            </a:r>
            <a:r>
              <a:rPr lang="en-US" sz="200" dirty="0"/>
              <a:t>), (</a:t>
            </a:r>
            <a:r>
              <a:rPr lang="en-US" sz="200" dirty="0" err="1"/>
              <a:t>test_images</a:t>
            </a:r>
            <a:r>
              <a:rPr lang="en-US" sz="200" dirty="0"/>
              <a:t>, </a:t>
            </a:r>
            <a:r>
              <a:rPr lang="en-US" sz="200" dirty="0" err="1"/>
              <a:t>test_labels</a:t>
            </a:r>
            <a:r>
              <a:rPr lang="en-US" sz="200" dirty="0"/>
              <a:t>) = </a:t>
            </a:r>
            <a:r>
              <a:rPr lang="en-US" sz="200" dirty="0" err="1"/>
              <a:t>mnist.load_data</a:t>
            </a:r>
            <a:r>
              <a:rPr lang="en-US" sz="200" dirty="0"/>
              <a:t>()</a:t>
            </a:r>
          </a:p>
          <a:p>
            <a:r>
              <a:rPr lang="en-US" sz="200" dirty="0"/>
              <a:t># the data, shuffled and split between train and test sets</a:t>
            </a:r>
          </a:p>
          <a:p>
            <a:r>
              <a:rPr lang="en-US" sz="200" dirty="0"/>
              <a:t>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), 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 = </a:t>
            </a:r>
            <a:r>
              <a:rPr lang="en-US" sz="200" dirty="0" err="1"/>
              <a:t>mnist.load_data</a:t>
            </a:r>
            <a:r>
              <a:rPr lang="en-US" sz="200" dirty="0"/>
              <a:t>()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#------------- </a:t>
            </a:r>
          </a:p>
          <a:p>
            <a:r>
              <a:rPr lang="en-US" sz="200" dirty="0" err="1"/>
              <a:t>x_train</a:t>
            </a:r>
            <a:r>
              <a:rPr lang="en-US" sz="200" dirty="0"/>
              <a:t> = </a:t>
            </a:r>
            <a:r>
              <a:rPr lang="en-US" sz="200" dirty="0" err="1"/>
              <a:t>train_images.reshape</a:t>
            </a:r>
            <a:r>
              <a:rPr lang="en-US" sz="200" dirty="0"/>
              <a:t>(60000, 784)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= </a:t>
            </a:r>
            <a:r>
              <a:rPr lang="en-US" sz="200" dirty="0" err="1"/>
              <a:t>x_test.reshape</a:t>
            </a:r>
            <a:r>
              <a:rPr lang="en-US" sz="200" dirty="0"/>
              <a:t>(10000, 784)</a:t>
            </a:r>
          </a:p>
          <a:p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 = </a:t>
            </a:r>
            <a:r>
              <a:rPr lang="en-US" sz="200" dirty="0" err="1"/>
              <a:t>x_train.astype</a:t>
            </a:r>
            <a:r>
              <a:rPr lang="en-US" sz="200" dirty="0"/>
              <a:t>('float32')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= </a:t>
            </a:r>
            <a:r>
              <a:rPr lang="en-US" sz="200" dirty="0" err="1"/>
              <a:t>x_test.astype</a:t>
            </a:r>
            <a:r>
              <a:rPr lang="en-US" sz="200" dirty="0"/>
              <a:t>('float32')</a:t>
            </a:r>
          </a:p>
          <a:p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 /= 255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/= 255</a:t>
            </a:r>
          </a:p>
          <a:p>
            <a:endParaRPr lang="en-US" sz="200" dirty="0"/>
          </a:p>
          <a:p>
            <a:r>
              <a:rPr lang="en-US" sz="200" dirty="0"/>
              <a:t>from </a:t>
            </a:r>
            <a:r>
              <a:rPr lang="en-US" sz="200" dirty="0" err="1"/>
              <a:t>keras.utils</a:t>
            </a:r>
            <a:r>
              <a:rPr lang="en-US" sz="200" dirty="0"/>
              <a:t> import </a:t>
            </a:r>
            <a:r>
              <a:rPr lang="en-US" sz="200" dirty="0" err="1"/>
              <a:t>to_categorical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y_train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y_train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=10)</a:t>
            </a:r>
          </a:p>
          <a:p>
            <a:r>
              <a:rPr lang="en-US" sz="200" dirty="0" err="1"/>
              <a:t>y_test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y_test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=10)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 model neural network : </a:t>
            </a:r>
            <a:r>
              <a:rPr lang="en-US" sz="200" dirty="0" err="1"/>
              <a:t>ReLu</a:t>
            </a:r>
            <a:r>
              <a:rPr lang="en-US" sz="200" dirty="0"/>
              <a:t> activation function</a:t>
            </a:r>
          </a:p>
          <a:p>
            <a:endParaRPr lang="en-US" sz="200" dirty="0"/>
          </a:p>
          <a:p>
            <a:r>
              <a:rPr lang="en-US" sz="200" dirty="0" err="1"/>
              <a:t>batch_size</a:t>
            </a:r>
            <a:r>
              <a:rPr lang="en-US" sz="200" dirty="0"/>
              <a:t> = 100</a:t>
            </a:r>
          </a:p>
          <a:p>
            <a:r>
              <a:rPr lang="en-US" sz="200" dirty="0" err="1"/>
              <a:t>num_classes</a:t>
            </a:r>
            <a:r>
              <a:rPr lang="en-US" sz="200" dirty="0"/>
              <a:t> = 10</a:t>
            </a:r>
          </a:p>
          <a:p>
            <a:r>
              <a:rPr lang="en-US" sz="200" dirty="0"/>
              <a:t>epochs=5</a:t>
            </a:r>
          </a:p>
          <a:p>
            <a:endParaRPr lang="en-US" sz="200" dirty="0"/>
          </a:p>
          <a:p>
            <a:r>
              <a:rPr lang="en-US" sz="200" dirty="0"/>
              <a:t>model2 = Sequential()</a:t>
            </a:r>
          </a:p>
          <a:p>
            <a:r>
              <a:rPr lang="en-US" sz="200" dirty="0"/>
              <a:t>model2.add(Dense(512, activation='</a:t>
            </a:r>
            <a:r>
              <a:rPr lang="en-US" sz="200" dirty="0" err="1"/>
              <a:t>relu</a:t>
            </a:r>
            <a:r>
              <a:rPr lang="en-US" sz="200" dirty="0"/>
              <a:t>', </a:t>
            </a:r>
            <a:r>
              <a:rPr lang="en-US" sz="200" dirty="0" err="1"/>
              <a:t>input_shape</a:t>
            </a:r>
            <a:r>
              <a:rPr lang="en-US" sz="200" dirty="0"/>
              <a:t>=(784,)))</a:t>
            </a:r>
          </a:p>
          <a:p>
            <a:r>
              <a:rPr lang="en-US" sz="200" dirty="0"/>
              <a:t>model2.add(Dense(10, activation='</a:t>
            </a:r>
            <a:r>
              <a:rPr lang="en-US" sz="200" dirty="0" err="1"/>
              <a:t>softmax</a:t>
            </a:r>
            <a:r>
              <a:rPr lang="en-US" sz="200" dirty="0"/>
              <a:t>'))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model2.summary()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model2.compile(loss='</a:t>
            </a:r>
            <a:r>
              <a:rPr lang="en-US" sz="200" dirty="0" err="1"/>
              <a:t>categorical_crossentropy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optimizer='</a:t>
            </a:r>
            <a:r>
              <a:rPr lang="en-US" sz="200" dirty="0" err="1"/>
              <a:t>sgd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metrics=['accuracy'])</a:t>
            </a:r>
          </a:p>
          <a:p>
            <a:endParaRPr lang="en-US" sz="200" dirty="0"/>
          </a:p>
          <a:p>
            <a:r>
              <a:rPr lang="en-US" sz="200" dirty="0"/>
              <a:t>model2.fit(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</a:t>
            </a:r>
            <a:r>
              <a:rPr lang="en-US" sz="200" dirty="0" err="1"/>
              <a:t>batch_size</a:t>
            </a:r>
            <a:r>
              <a:rPr lang="en-US" sz="200" dirty="0"/>
              <a:t>=</a:t>
            </a:r>
            <a:r>
              <a:rPr lang="en-US" sz="200" dirty="0" err="1"/>
              <a:t>batch_size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epochs=epochs,</a:t>
            </a:r>
          </a:p>
          <a:p>
            <a:r>
              <a:rPr lang="en-US" sz="200" dirty="0"/>
              <a:t>          verbose=0</a:t>
            </a:r>
          </a:p>
          <a:p>
            <a:r>
              <a:rPr lang="en-US" sz="200" dirty="0"/>
              <a:t>          )</a:t>
            </a:r>
          </a:p>
          <a:p>
            <a:endParaRPr lang="en-US" sz="200" dirty="0"/>
          </a:p>
          <a:p>
            <a:r>
              <a:rPr lang="en-US" sz="200" dirty="0" err="1"/>
              <a:t>test_loss</a:t>
            </a:r>
            <a:r>
              <a:rPr lang="en-US" sz="200" dirty="0"/>
              <a:t>, </a:t>
            </a:r>
            <a:r>
              <a:rPr lang="en-US" sz="200" dirty="0" err="1"/>
              <a:t>test_acc</a:t>
            </a:r>
            <a:r>
              <a:rPr lang="en-US" sz="200" dirty="0"/>
              <a:t> = model2.evaluate(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r>
              <a:rPr lang="en-US" sz="200" dirty="0"/>
              <a:t>print('Model2 - Test loss:', </a:t>
            </a:r>
            <a:r>
              <a:rPr lang="en-US" sz="200" dirty="0" err="1"/>
              <a:t>test_loss</a:t>
            </a:r>
            <a:r>
              <a:rPr lang="en-US" sz="200" dirty="0"/>
              <a:t>)</a:t>
            </a:r>
          </a:p>
          <a:p>
            <a:r>
              <a:rPr lang="en-US" sz="200" dirty="0"/>
              <a:t>print('Model2 - Test accuracy:', </a:t>
            </a:r>
            <a:r>
              <a:rPr lang="en-US" sz="200" dirty="0" err="1"/>
              <a:t>test_acc</a:t>
            </a:r>
            <a:r>
              <a:rPr lang="en-US" sz="200" dirty="0"/>
              <a:t>)</a:t>
            </a:r>
          </a:p>
          <a:p>
            <a:endParaRPr lang="en-US" sz="200" dirty="0"/>
          </a:p>
        </p:txBody>
      </p:sp>
      <p:sp>
        <p:nvSpPr>
          <p:cNvPr id="8" name="TextBox 7"/>
          <p:cNvSpPr txBox="1"/>
          <p:nvPr/>
        </p:nvSpPr>
        <p:spPr>
          <a:xfrm>
            <a:off x="7003473" y="6068291"/>
            <a:ext cx="3823854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/>
              <a:t>ReLu</a:t>
            </a:r>
            <a:r>
              <a:rPr lang="en-US" b="1" dirty="0" smtClean="0"/>
              <a:t> </a:t>
            </a:r>
            <a:r>
              <a:rPr lang="en-US" b="1" dirty="0" err="1" smtClean="0"/>
              <a:t>Actiovation</a:t>
            </a:r>
            <a:r>
              <a:rPr lang="en-US" b="1" dirty="0" smtClean="0"/>
              <a:t> Function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44782" y="6068290"/>
            <a:ext cx="3823854" cy="374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Sigmoid </a:t>
            </a:r>
            <a:r>
              <a:rPr lang="en-US" b="1" dirty="0" err="1" smtClean="0"/>
              <a:t>Actiovation</a:t>
            </a:r>
            <a:r>
              <a:rPr lang="en-US" b="1" dirty="0" smtClean="0"/>
              <a:t> Function</a:t>
            </a:r>
            <a:endParaRPr lang="en-US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592" y="5184024"/>
            <a:ext cx="1021159" cy="68621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726" y="5132096"/>
            <a:ext cx="1147487" cy="79007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10776" y="2745659"/>
            <a:ext cx="3217626" cy="276311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6388" y="2854039"/>
            <a:ext cx="3091418" cy="265473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38200" y="6442363"/>
            <a:ext cx="10882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6"/>
              </a:rPr>
              <a:t>https://github.com/JordiTorresBCN/DEEP-LEARNING-practical-introduction-with-Keras#features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34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Deep Learning </a:t>
            </a:r>
            <a:r>
              <a:rPr lang="en-US" dirty="0" err="1" smtClean="0"/>
              <a:t>dengan</a:t>
            </a:r>
            <a:r>
              <a:rPr lang="en-US" dirty="0" smtClean="0"/>
              <a:t> Iris </a:t>
            </a:r>
            <a:r>
              <a:rPr lang="en-US" dirty="0" smtClean="0"/>
              <a:t>Dataset</a:t>
            </a:r>
            <a:br>
              <a:rPr lang="en-US" dirty="0" smtClean="0"/>
            </a:br>
            <a:r>
              <a:rPr lang="en-US" dirty="0"/>
              <a:t>[</a:t>
            </a:r>
            <a:r>
              <a:rPr lang="en-US" dirty="0" err="1" smtClean="0"/>
              <a:t>Membunuh</a:t>
            </a:r>
            <a:r>
              <a:rPr lang="en-US" dirty="0" smtClean="0"/>
              <a:t> </a:t>
            </a:r>
            <a:r>
              <a:rPr lang="en-US" dirty="0" err="1" smtClean="0"/>
              <a:t>nyamuk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meriam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r>
              <a:rPr lang="en-US" dirty="0" smtClean="0"/>
              <a:t> ]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96291" y="2092036"/>
            <a:ext cx="2549236" cy="28007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#</a:t>
            </a:r>
            <a:r>
              <a:rPr lang="en-US" sz="200" dirty="0" err="1"/>
              <a:t>contoh</a:t>
            </a:r>
            <a:r>
              <a:rPr lang="en-US" sz="200" dirty="0"/>
              <a:t> deep learning</a:t>
            </a:r>
          </a:p>
          <a:p>
            <a:endParaRPr lang="en-US" sz="200" dirty="0"/>
          </a:p>
          <a:p>
            <a:r>
              <a:rPr lang="en-US" sz="200" dirty="0"/>
              <a:t>import </a:t>
            </a:r>
            <a:r>
              <a:rPr lang="en-US" sz="200" dirty="0" err="1"/>
              <a:t>keras</a:t>
            </a:r>
            <a:endParaRPr lang="en-US" sz="200" dirty="0"/>
          </a:p>
          <a:p>
            <a:r>
              <a:rPr lang="en-US" sz="200" dirty="0" err="1"/>
              <a:t>keras</a:t>
            </a:r>
            <a:r>
              <a:rPr lang="en-US" sz="200" dirty="0"/>
              <a:t>.__version__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 </a:t>
            </a:r>
            <a:r>
              <a:rPr lang="en-US" sz="200" dirty="0" err="1"/>
              <a:t>menyiapkan</a:t>
            </a:r>
            <a:r>
              <a:rPr lang="en-US" sz="200" dirty="0"/>
              <a:t> data training </a:t>
            </a:r>
            <a:r>
              <a:rPr lang="en-US" sz="200" dirty="0" err="1"/>
              <a:t>dan</a:t>
            </a:r>
            <a:r>
              <a:rPr lang="en-US" sz="200" dirty="0"/>
              <a:t> testing</a:t>
            </a:r>
          </a:p>
          <a:p>
            <a:r>
              <a:rPr lang="en-US" sz="200" dirty="0"/>
              <a:t>import </a:t>
            </a:r>
            <a:r>
              <a:rPr lang="en-US" sz="200" dirty="0" err="1"/>
              <a:t>numpy</a:t>
            </a:r>
            <a:r>
              <a:rPr lang="en-US" sz="200" dirty="0"/>
              <a:t> as np</a:t>
            </a:r>
          </a:p>
          <a:p>
            <a:r>
              <a:rPr lang="en-US" sz="200" dirty="0"/>
              <a:t>import </a:t>
            </a:r>
            <a:r>
              <a:rPr lang="en-US" sz="200" dirty="0" err="1"/>
              <a:t>matplotlib.pyplot</a:t>
            </a:r>
            <a:r>
              <a:rPr lang="en-US" sz="200" dirty="0"/>
              <a:t> as </a:t>
            </a:r>
            <a:r>
              <a:rPr lang="en-US" sz="200" dirty="0" err="1"/>
              <a:t>plt</a:t>
            </a:r>
            <a:endParaRPr lang="en-US" sz="200" dirty="0"/>
          </a:p>
          <a:p>
            <a:r>
              <a:rPr lang="en-US" sz="200" dirty="0"/>
              <a:t>import pandas as </a:t>
            </a:r>
            <a:r>
              <a:rPr lang="en-US" sz="200" dirty="0" err="1"/>
              <a:t>pd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 Assign </a:t>
            </a:r>
            <a:r>
              <a:rPr lang="en-US" sz="200" dirty="0" err="1"/>
              <a:t>colum</a:t>
            </a:r>
            <a:r>
              <a:rPr lang="en-US" sz="200" dirty="0"/>
              <a:t> names to the dataset</a:t>
            </a:r>
          </a:p>
          <a:p>
            <a:r>
              <a:rPr lang="en-US" sz="200" dirty="0" err="1"/>
              <a:t>colnames</a:t>
            </a:r>
            <a:r>
              <a:rPr lang="en-US" sz="200" dirty="0"/>
              <a:t> = ['sepal-length', 'sepal-width', 'petal-length', 'petal-width', 'Class']</a:t>
            </a:r>
          </a:p>
          <a:p>
            <a:endParaRPr lang="en-US" sz="200" dirty="0"/>
          </a:p>
          <a:p>
            <a:r>
              <a:rPr lang="en-US" sz="200" dirty="0"/>
              <a:t># Read dataset to pandas </a:t>
            </a:r>
            <a:r>
              <a:rPr lang="en-US" sz="200" dirty="0" err="1"/>
              <a:t>dataframe</a:t>
            </a:r>
            <a:endParaRPr lang="en-US" sz="200" dirty="0"/>
          </a:p>
          <a:p>
            <a:r>
              <a:rPr lang="en-US" sz="200" dirty="0" err="1"/>
              <a:t>irisdata</a:t>
            </a:r>
            <a:r>
              <a:rPr lang="en-US" sz="200" dirty="0"/>
              <a:t> = </a:t>
            </a:r>
            <a:r>
              <a:rPr lang="en-US" sz="200" dirty="0" err="1"/>
              <a:t>pd.read_csv</a:t>
            </a:r>
            <a:r>
              <a:rPr lang="en-US" sz="200" dirty="0"/>
              <a:t>("iris-UCI-noheader-num.csv", names=</a:t>
            </a:r>
            <a:r>
              <a:rPr lang="en-US" sz="200" dirty="0" err="1"/>
              <a:t>colnames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r>
              <a:rPr lang="en-US" sz="200" dirty="0"/>
              <a:t>X = </a:t>
            </a:r>
            <a:r>
              <a:rPr lang="en-US" sz="200" dirty="0" err="1"/>
              <a:t>irisdata.drop</a:t>
            </a:r>
            <a:r>
              <a:rPr lang="en-US" sz="200" dirty="0"/>
              <a:t>('Class', axis=1)</a:t>
            </a:r>
          </a:p>
          <a:p>
            <a:r>
              <a:rPr lang="en-US" sz="200" dirty="0"/>
              <a:t>y = </a:t>
            </a:r>
            <a:r>
              <a:rPr lang="en-US" sz="200" dirty="0" err="1"/>
              <a:t>irisdata</a:t>
            </a:r>
            <a:r>
              <a:rPr lang="en-US" sz="200" dirty="0"/>
              <a:t>['Class']</a:t>
            </a:r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#----------------------</a:t>
            </a:r>
          </a:p>
          <a:p>
            <a:r>
              <a:rPr lang="en-US" sz="200" dirty="0"/>
              <a:t>#from </a:t>
            </a:r>
            <a:r>
              <a:rPr lang="en-US" sz="200" dirty="0" err="1"/>
              <a:t>sklearn.cross_validation</a:t>
            </a:r>
            <a:r>
              <a:rPr lang="en-US" sz="200" dirty="0"/>
              <a:t> import </a:t>
            </a:r>
            <a:r>
              <a:rPr lang="en-US" sz="200" dirty="0" err="1"/>
              <a:t>train_test_split</a:t>
            </a:r>
            <a:endParaRPr lang="en-US" sz="200" dirty="0"/>
          </a:p>
          <a:p>
            <a:r>
              <a:rPr lang="en-US" sz="200" dirty="0"/>
              <a:t>#from </a:t>
            </a:r>
            <a:r>
              <a:rPr lang="en-US" sz="200" dirty="0" err="1"/>
              <a:t>sklearn.model_selection</a:t>
            </a:r>
            <a:r>
              <a:rPr lang="en-US" sz="200" dirty="0"/>
              <a:t> import </a:t>
            </a:r>
            <a:r>
              <a:rPr lang="en-US" sz="200" dirty="0" err="1"/>
              <a:t>train_test_split</a:t>
            </a:r>
            <a:endParaRPr lang="en-US" sz="200" dirty="0"/>
          </a:p>
          <a:p>
            <a:r>
              <a:rPr lang="en-US" sz="200" dirty="0"/>
              <a:t>#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 = </a:t>
            </a:r>
            <a:r>
              <a:rPr lang="en-US" sz="200" dirty="0" err="1"/>
              <a:t>train_test_split</a:t>
            </a:r>
            <a:r>
              <a:rPr lang="en-US" sz="200" dirty="0"/>
              <a:t>(X, y, </a:t>
            </a:r>
            <a:r>
              <a:rPr lang="en-US" sz="200" dirty="0" err="1"/>
              <a:t>test_size</a:t>
            </a:r>
            <a:r>
              <a:rPr lang="en-US" sz="200" dirty="0"/>
              <a:t> = 0.20)</a:t>
            </a:r>
          </a:p>
          <a:p>
            <a:r>
              <a:rPr lang="en-US" sz="200" dirty="0"/>
              <a:t>#---------------------</a:t>
            </a:r>
          </a:p>
          <a:p>
            <a:endParaRPr lang="en-US" sz="200" dirty="0"/>
          </a:p>
          <a:p>
            <a:r>
              <a:rPr lang="en-US" sz="200" dirty="0"/>
              <a:t>import </a:t>
            </a:r>
            <a:r>
              <a:rPr lang="en-US" sz="200" dirty="0" err="1"/>
              <a:t>numpy</a:t>
            </a:r>
            <a:r>
              <a:rPr lang="en-US" sz="200" dirty="0"/>
              <a:t> as np</a:t>
            </a:r>
          </a:p>
          <a:p>
            <a:r>
              <a:rPr lang="en-US" sz="200" dirty="0"/>
              <a:t>from random import sample</a:t>
            </a:r>
          </a:p>
          <a:p>
            <a:r>
              <a:rPr lang="en-US" sz="200" dirty="0"/>
              <a:t>lx = </a:t>
            </a:r>
            <a:r>
              <a:rPr lang="en-US" sz="200" dirty="0" err="1"/>
              <a:t>X.shape</a:t>
            </a:r>
            <a:r>
              <a:rPr lang="en-US" sz="200" dirty="0"/>
              <a:t>[0] #length of data </a:t>
            </a:r>
          </a:p>
          <a:p>
            <a:r>
              <a:rPr lang="en-US" sz="200" dirty="0" err="1"/>
              <a:t>fx</a:t>
            </a:r>
            <a:r>
              <a:rPr lang="en-US" sz="200" dirty="0"/>
              <a:t> = </a:t>
            </a:r>
            <a:r>
              <a:rPr lang="en-US" sz="200" dirty="0" err="1"/>
              <a:t>int</a:t>
            </a:r>
            <a:r>
              <a:rPr lang="en-US" sz="200" dirty="0"/>
              <a:t>(0.2 * lx)  #number of elements you need</a:t>
            </a:r>
          </a:p>
          <a:p>
            <a:endParaRPr lang="en-US" sz="200" dirty="0"/>
          </a:p>
          <a:p>
            <a:r>
              <a:rPr lang="en-US" sz="200" dirty="0" err="1"/>
              <a:t>itest</a:t>
            </a:r>
            <a:r>
              <a:rPr lang="en-US" sz="200" dirty="0"/>
              <a:t> = sample(range(lx),</a:t>
            </a:r>
            <a:r>
              <a:rPr lang="en-US" sz="200" dirty="0" err="1"/>
              <a:t>fx</a:t>
            </a:r>
            <a:r>
              <a:rPr lang="en-US" sz="200" dirty="0"/>
              <a:t>)</a:t>
            </a:r>
          </a:p>
          <a:p>
            <a:r>
              <a:rPr lang="en-US" sz="200" dirty="0" err="1"/>
              <a:t>isemua</a:t>
            </a:r>
            <a:r>
              <a:rPr lang="en-US" sz="200" dirty="0"/>
              <a:t> = </a:t>
            </a:r>
            <a:r>
              <a:rPr lang="en-US" sz="200" dirty="0" err="1"/>
              <a:t>np.arange</a:t>
            </a:r>
            <a:r>
              <a:rPr lang="en-US" sz="200" dirty="0"/>
              <a:t>(0, lx, 1).</a:t>
            </a:r>
            <a:r>
              <a:rPr lang="en-US" sz="200" dirty="0" err="1"/>
              <a:t>tolist</a:t>
            </a:r>
            <a:r>
              <a:rPr lang="en-US" sz="200" dirty="0"/>
              <a:t>()</a:t>
            </a:r>
          </a:p>
          <a:p>
            <a:r>
              <a:rPr lang="en-US" sz="200" dirty="0" err="1"/>
              <a:t>istrain</a:t>
            </a:r>
            <a:r>
              <a:rPr lang="en-US" sz="200" dirty="0"/>
              <a:t> = set(</a:t>
            </a:r>
            <a:r>
              <a:rPr lang="en-US" sz="200" dirty="0" err="1"/>
              <a:t>isemua</a:t>
            </a:r>
            <a:r>
              <a:rPr lang="en-US" sz="200" dirty="0"/>
              <a:t>) - set(</a:t>
            </a:r>
            <a:r>
              <a:rPr lang="en-US" sz="200" dirty="0" err="1"/>
              <a:t>itest</a:t>
            </a:r>
            <a:r>
              <a:rPr lang="en-US" sz="200" dirty="0"/>
              <a:t>)</a:t>
            </a:r>
          </a:p>
          <a:p>
            <a:r>
              <a:rPr lang="en-US" sz="200" dirty="0" err="1"/>
              <a:t>itrain</a:t>
            </a:r>
            <a:r>
              <a:rPr lang="en-US" sz="200" dirty="0"/>
              <a:t> = list(</a:t>
            </a:r>
            <a:r>
              <a:rPr lang="en-US" sz="200" dirty="0" err="1"/>
              <a:t>istrain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 = </a:t>
            </a:r>
            <a:r>
              <a:rPr lang="en-US" sz="200" dirty="0" err="1"/>
              <a:t>X.iloc</a:t>
            </a:r>
            <a:r>
              <a:rPr lang="en-US" sz="200" dirty="0"/>
              <a:t>[</a:t>
            </a:r>
            <a:r>
              <a:rPr lang="en-US" sz="200" dirty="0" err="1"/>
              <a:t>itrain</a:t>
            </a:r>
            <a:r>
              <a:rPr lang="en-US" sz="200" dirty="0"/>
              <a:t>]</a:t>
            </a:r>
          </a:p>
          <a:p>
            <a:r>
              <a:rPr lang="en-US" sz="200" dirty="0" err="1"/>
              <a:t>x_test</a:t>
            </a:r>
            <a:r>
              <a:rPr lang="en-US" sz="200" dirty="0"/>
              <a:t> = </a:t>
            </a:r>
            <a:r>
              <a:rPr lang="en-US" sz="200" dirty="0" err="1"/>
              <a:t>X.iloc</a:t>
            </a:r>
            <a:r>
              <a:rPr lang="en-US" sz="200" dirty="0"/>
              <a:t>[</a:t>
            </a:r>
            <a:r>
              <a:rPr lang="en-US" sz="200" dirty="0" err="1"/>
              <a:t>itest</a:t>
            </a:r>
            <a:r>
              <a:rPr lang="en-US" sz="200" dirty="0"/>
              <a:t>]</a:t>
            </a:r>
          </a:p>
          <a:p>
            <a:endParaRPr lang="en-US" sz="200" dirty="0"/>
          </a:p>
          <a:p>
            <a:r>
              <a:rPr lang="en-US" sz="200" dirty="0" err="1"/>
              <a:t>y_trainx</a:t>
            </a:r>
            <a:r>
              <a:rPr lang="en-US" sz="200" dirty="0"/>
              <a:t> = </a:t>
            </a:r>
            <a:r>
              <a:rPr lang="en-US" sz="200" dirty="0" err="1"/>
              <a:t>y.iloc</a:t>
            </a:r>
            <a:r>
              <a:rPr lang="en-US" sz="200" dirty="0"/>
              <a:t>[</a:t>
            </a:r>
            <a:r>
              <a:rPr lang="en-US" sz="200" dirty="0" err="1"/>
              <a:t>itrain</a:t>
            </a:r>
            <a:r>
              <a:rPr lang="en-US" sz="200" dirty="0"/>
              <a:t>]</a:t>
            </a:r>
          </a:p>
          <a:p>
            <a:r>
              <a:rPr lang="en-US" sz="200" dirty="0" err="1"/>
              <a:t>y_testx</a:t>
            </a:r>
            <a:r>
              <a:rPr lang="en-US" sz="200" dirty="0"/>
              <a:t> = </a:t>
            </a:r>
            <a:r>
              <a:rPr lang="en-US" sz="200" dirty="0" err="1"/>
              <a:t>y.iloc</a:t>
            </a:r>
            <a:r>
              <a:rPr lang="en-US" sz="200" dirty="0"/>
              <a:t>[</a:t>
            </a:r>
            <a:r>
              <a:rPr lang="en-US" sz="200" dirty="0" err="1"/>
              <a:t>itest</a:t>
            </a:r>
            <a:r>
              <a:rPr lang="en-US" sz="200" dirty="0"/>
              <a:t>]</a:t>
            </a:r>
          </a:p>
          <a:p>
            <a:endParaRPr lang="en-US" sz="200" dirty="0"/>
          </a:p>
          <a:p>
            <a:r>
              <a:rPr lang="en-US" sz="200" dirty="0" err="1"/>
              <a:t>yy_train</a:t>
            </a:r>
            <a:r>
              <a:rPr lang="en-US" sz="200" dirty="0"/>
              <a:t> = </a:t>
            </a:r>
            <a:r>
              <a:rPr lang="en-US" sz="200" dirty="0" err="1"/>
              <a:t>y_trainx</a:t>
            </a:r>
            <a:endParaRPr lang="en-US" sz="200" dirty="0"/>
          </a:p>
          <a:p>
            <a:r>
              <a:rPr lang="en-US" sz="200" dirty="0" err="1"/>
              <a:t>xx_train</a:t>
            </a:r>
            <a:r>
              <a:rPr lang="en-US" sz="200" dirty="0"/>
              <a:t> = </a:t>
            </a:r>
            <a:r>
              <a:rPr lang="en-US" sz="200" dirty="0" err="1"/>
              <a:t>x_train</a:t>
            </a:r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from </a:t>
            </a:r>
            <a:r>
              <a:rPr lang="en-US" sz="200" dirty="0" err="1"/>
              <a:t>keras.utils</a:t>
            </a:r>
            <a:r>
              <a:rPr lang="en-US" sz="200" dirty="0"/>
              <a:t> import </a:t>
            </a:r>
            <a:r>
              <a:rPr lang="en-US" sz="200" dirty="0" err="1"/>
              <a:t>to_categorical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y_train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y_trainx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=3)</a:t>
            </a:r>
          </a:p>
          <a:p>
            <a:r>
              <a:rPr lang="en-US" sz="200" dirty="0" err="1"/>
              <a:t>y_test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y_testx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=3)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 model neural network : </a:t>
            </a:r>
            <a:r>
              <a:rPr lang="en-US" sz="200" dirty="0" err="1"/>
              <a:t>ReLu</a:t>
            </a:r>
            <a:r>
              <a:rPr lang="en-US" sz="200" dirty="0"/>
              <a:t> activation function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keras.models</a:t>
            </a:r>
            <a:r>
              <a:rPr lang="en-US" sz="200" dirty="0"/>
              <a:t> import Sequential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keras.layers</a:t>
            </a:r>
            <a:r>
              <a:rPr lang="en-US" sz="200" dirty="0"/>
              <a:t> import Dense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keras.optimizers</a:t>
            </a:r>
            <a:r>
              <a:rPr lang="en-US" sz="200" dirty="0"/>
              <a:t> import </a:t>
            </a:r>
            <a:r>
              <a:rPr lang="en-US" sz="200" dirty="0" err="1"/>
              <a:t>sgd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batch_size</a:t>
            </a:r>
            <a:r>
              <a:rPr lang="en-US" sz="200" dirty="0"/>
              <a:t> = 100</a:t>
            </a:r>
          </a:p>
          <a:p>
            <a:r>
              <a:rPr lang="en-US" sz="200" dirty="0" err="1"/>
              <a:t>num_classes</a:t>
            </a:r>
            <a:r>
              <a:rPr lang="en-US" sz="200" dirty="0"/>
              <a:t> = 3</a:t>
            </a:r>
          </a:p>
          <a:p>
            <a:r>
              <a:rPr lang="en-US" sz="200" dirty="0"/>
              <a:t>epochs=5</a:t>
            </a:r>
          </a:p>
          <a:p>
            <a:endParaRPr lang="en-US" sz="200" dirty="0"/>
          </a:p>
          <a:p>
            <a:r>
              <a:rPr lang="en-US" sz="200" dirty="0" err="1"/>
              <a:t>mymodel</a:t>
            </a:r>
            <a:r>
              <a:rPr lang="en-US" sz="200" dirty="0"/>
              <a:t> = Sequential()</a:t>
            </a:r>
          </a:p>
          <a:p>
            <a:r>
              <a:rPr lang="en-US" sz="200" dirty="0" err="1"/>
              <a:t>mymodel.add</a:t>
            </a:r>
            <a:r>
              <a:rPr lang="en-US" sz="200" dirty="0"/>
              <a:t>(Dense(512, activation='</a:t>
            </a:r>
            <a:r>
              <a:rPr lang="en-US" sz="200" dirty="0" err="1"/>
              <a:t>relu</a:t>
            </a:r>
            <a:r>
              <a:rPr lang="en-US" sz="200" dirty="0"/>
              <a:t>', </a:t>
            </a:r>
            <a:r>
              <a:rPr lang="en-US" sz="200" dirty="0" err="1"/>
              <a:t>input_shape</a:t>
            </a:r>
            <a:r>
              <a:rPr lang="en-US" sz="200" dirty="0"/>
              <a:t>=(4,)))</a:t>
            </a:r>
          </a:p>
          <a:p>
            <a:r>
              <a:rPr lang="en-US" sz="200" dirty="0" err="1"/>
              <a:t>mymodel.add</a:t>
            </a:r>
            <a:r>
              <a:rPr lang="en-US" sz="200" dirty="0"/>
              <a:t>(Dense(3, activation='</a:t>
            </a:r>
            <a:r>
              <a:rPr lang="en-US" sz="200" dirty="0" err="1"/>
              <a:t>softmax</a:t>
            </a:r>
            <a:r>
              <a:rPr lang="en-US" sz="200" dirty="0"/>
              <a:t>'))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mymodel.summary</a:t>
            </a:r>
            <a:r>
              <a:rPr lang="en-US" sz="200" dirty="0"/>
              <a:t>()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mymodel.compile</a:t>
            </a:r>
            <a:r>
              <a:rPr lang="en-US" sz="200" dirty="0"/>
              <a:t>(loss='</a:t>
            </a:r>
            <a:r>
              <a:rPr lang="en-US" sz="200" dirty="0" err="1"/>
              <a:t>categorical_crossentropy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optimizer='</a:t>
            </a:r>
            <a:r>
              <a:rPr lang="en-US" sz="200" dirty="0" err="1"/>
              <a:t>sgd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metrics=['accuracy'])</a:t>
            </a:r>
          </a:p>
          <a:p>
            <a:endParaRPr lang="en-US" sz="200" dirty="0"/>
          </a:p>
          <a:p>
            <a:r>
              <a:rPr lang="en-US" sz="200" dirty="0" err="1"/>
              <a:t>mymodel.fit</a:t>
            </a:r>
            <a:r>
              <a:rPr lang="en-US" sz="200" dirty="0"/>
              <a:t>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</a:t>
            </a:r>
            <a:r>
              <a:rPr lang="en-US" sz="200" dirty="0" err="1"/>
              <a:t>batch_size</a:t>
            </a:r>
            <a:r>
              <a:rPr lang="en-US" sz="200" dirty="0"/>
              <a:t>=</a:t>
            </a:r>
            <a:r>
              <a:rPr lang="en-US" sz="200" dirty="0" err="1"/>
              <a:t>batch_size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epochs=epochs,</a:t>
            </a:r>
          </a:p>
          <a:p>
            <a:r>
              <a:rPr lang="en-US" sz="200" dirty="0"/>
              <a:t>          verbose=0</a:t>
            </a:r>
          </a:p>
          <a:p>
            <a:r>
              <a:rPr lang="en-US" sz="200" dirty="0"/>
              <a:t>          )</a:t>
            </a:r>
          </a:p>
          <a:p>
            <a:endParaRPr lang="en-US" sz="200" dirty="0"/>
          </a:p>
          <a:p>
            <a:r>
              <a:rPr lang="en-US" sz="200" dirty="0" err="1"/>
              <a:t>test_loss</a:t>
            </a:r>
            <a:r>
              <a:rPr lang="en-US" sz="200" dirty="0"/>
              <a:t>, </a:t>
            </a:r>
            <a:r>
              <a:rPr lang="en-US" sz="200" dirty="0" err="1"/>
              <a:t>test_acc</a:t>
            </a:r>
            <a:r>
              <a:rPr lang="en-US" sz="200" dirty="0"/>
              <a:t> = </a:t>
            </a:r>
            <a:r>
              <a:rPr lang="en-US" sz="200" dirty="0" err="1"/>
              <a:t>mymodel.evaluate</a:t>
            </a:r>
            <a:r>
              <a:rPr lang="en-US" sz="200" dirty="0"/>
              <a:t>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r>
              <a:rPr lang="en-US" sz="200" dirty="0"/>
              <a:t>print('</a:t>
            </a:r>
            <a:r>
              <a:rPr lang="en-US" sz="200" dirty="0" err="1"/>
              <a:t>mymodel</a:t>
            </a:r>
            <a:r>
              <a:rPr lang="en-US" sz="200" dirty="0"/>
              <a:t> - Test loss:', </a:t>
            </a:r>
            <a:r>
              <a:rPr lang="en-US" sz="200" dirty="0" err="1"/>
              <a:t>test_loss</a:t>
            </a:r>
            <a:r>
              <a:rPr lang="en-US" sz="200" dirty="0"/>
              <a:t>)</a:t>
            </a:r>
          </a:p>
          <a:p>
            <a:r>
              <a:rPr lang="en-US" sz="200" dirty="0"/>
              <a:t>print('</a:t>
            </a:r>
            <a:r>
              <a:rPr lang="en-US" sz="200" dirty="0" err="1"/>
              <a:t>mymodel</a:t>
            </a:r>
            <a:r>
              <a:rPr lang="en-US" sz="200" dirty="0"/>
              <a:t> - Test accuracy:', </a:t>
            </a:r>
            <a:r>
              <a:rPr lang="en-US" sz="200" dirty="0" err="1"/>
              <a:t>test_acc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endParaRPr lang="en-US" sz="200" dirty="0"/>
          </a:p>
        </p:txBody>
      </p:sp>
      <p:sp>
        <p:nvSpPr>
          <p:cNvPr id="4" name="TextBox 3"/>
          <p:cNvSpPr txBox="1"/>
          <p:nvPr/>
        </p:nvSpPr>
        <p:spPr>
          <a:xfrm>
            <a:off x="4466164" y="2092036"/>
            <a:ext cx="2050472" cy="24160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/>
              <a:t>5.1,3.5,1.4,0.2,0</a:t>
            </a:r>
          </a:p>
          <a:p>
            <a:r>
              <a:rPr lang="en-US" sz="100" dirty="0"/>
              <a:t>4.9,3.0,1.4,0.2,0</a:t>
            </a:r>
          </a:p>
          <a:p>
            <a:r>
              <a:rPr lang="en-US" sz="100" dirty="0"/>
              <a:t>4.7,3.2,1.3,0.2,0</a:t>
            </a:r>
          </a:p>
          <a:p>
            <a:r>
              <a:rPr lang="en-US" sz="100" dirty="0"/>
              <a:t>4.6,3.1,1.5,0.2,0</a:t>
            </a:r>
          </a:p>
          <a:p>
            <a:r>
              <a:rPr lang="en-US" sz="100" dirty="0"/>
              <a:t>5.0,3.6,1.4,0.2,0</a:t>
            </a:r>
          </a:p>
          <a:p>
            <a:r>
              <a:rPr lang="en-US" sz="100" dirty="0"/>
              <a:t>5.4,3.9,1.7,0.4,0</a:t>
            </a:r>
          </a:p>
          <a:p>
            <a:r>
              <a:rPr lang="en-US" sz="100" dirty="0"/>
              <a:t>4.6,3.4,1.4,0.3,0</a:t>
            </a:r>
          </a:p>
          <a:p>
            <a:r>
              <a:rPr lang="en-US" sz="100" dirty="0"/>
              <a:t>5.0,3.4,1.5,0.2,0</a:t>
            </a:r>
          </a:p>
          <a:p>
            <a:r>
              <a:rPr lang="en-US" sz="100" dirty="0"/>
              <a:t>4.4,2.9,1.4,0.2,0</a:t>
            </a:r>
          </a:p>
          <a:p>
            <a:r>
              <a:rPr lang="en-US" sz="100" dirty="0"/>
              <a:t>4.9,3.1,1.5,0.1,0</a:t>
            </a:r>
          </a:p>
          <a:p>
            <a:r>
              <a:rPr lang="en-US" sz="100" dirty="0"/>
              <a:t>5.4,3.7,1.5,0.2,0</a:t>
            </a:r>
          </a:p>
          <a:p>
            <a:r>
              <a:rPr lang="en-US" sz="100" dirty="0"/>
              <a:t>4.8,3.4,1.6,0.2,0</a:t>
            </a:r>
          </a:p>
          <a:p>
            <a:r>
              <a:rPr lang="en-US" sz="100" dirty="0"/>
              <a:t>4.8,3.0,1.4,0.1,0</a:t>
            </a:r>
          </a:p>
          <a:p>
            <a:r>
              <a:rPr lang="en-US" sz="100" dirty="0"/>
              <a:t>4.3,3.0,1.1,0.1,0</a:t>
            </a:r>
          </a:p>
          <a:p>
            <a:r>
              <a:rPr lang="en-US" sz="100" dirty="0"/>
              <a:t>5.8,4.0,1.2,0.2,0</a:t>
            </a:r>
          </a:p>
          <a:p>
            <a:r>
              <a:rPr lang="en-US" sz="100" dirty="0"/>
              <a:t>5.7,4.4,1.5,0.4,0</a:t>
            </a:r>
          </a:p>
          <a:p>
            <a:r>
              <a:rPr lang="en-US" sz="100" dirty="0"/>
              <a:t>5.4,3.9,1.3,0.4,0</a:t>
            </a:r>
          </a:p>
          <a:p>
            <a:r>
              <a:rPr lang="en-US" sz="100" dirty="0"/>
              <a:t>5.1,3.5,1.4,0.3,0</a:t>
            </a:r>
          </a:p>
          <a:p>
            <a:r>
              <a:rPr lang="en-US" sz="100" dirty="0"/>
              <a:t>5.7,3.8,1.7,0.3,0</a:t>
            </a:r>
          </a:p>
          <a:p>
            <a:r>
              <a:rPr lang="en-US" sz="100" dirty="0"/>
              <a:t>5.1,3.8,1.5,0.3,0</a:t>
            </a:r>
          </a:p>
          <a:p>
            <a:r>
              <a:rPr lang="en-US" sz="100" dirty="0"/>
              <a:t>5.4,3.4,1.7,0.2,0</a:t>
            </a:r>
          </a:p>
          <a:p>
            <a:r>
              <a:rPr lang="en-US" sz="100" dirty="0"/>
              <a:t>5.1,3.7,1.5,0.4,0</a:t>
            </a:r>
          </a:p>
          <a:p>
            <a:r>
              <a:rPr lang="en-US" sz="100" dirty="0"/>
              <a:t>4.6,3.6,1.0,0.2,0</a:t>
            </a:r>
          </a:p>
          <a:p>
            <a:r>
              <a:rPr lang="en-US" sz="100" dirty="0"/>
              <a:t>5.1,3.3,1.7,0.5,0</a:t>
            </a:r>
          </a:p>
          <a:p>
            <a:r>
              <a:rPr lang="en-US" sz="100" dirty="0"/>
              <a:t>4.8,3.4,1.9,0.2,0</a:t>
            </a:r>
          </a:p>
          <a:p>
            <a:r>
              <a:rPr lang="en-US" sz="100" dirty="0"/>
              <a:t>5.0,3.0,1.6,0.2,0</a:t>
            </a:r>
          </a:p>
          <a:p>
            <a:r>
              <a:rPr lang="en-US" sz="100" dirty="0"/>
              <a:t>5.0,3.4,1.6,0.4,0</a:t>
            </a:r>
          </a:p>
          <a:p>
            <a:r>
              <a:rPr lang="en-US" sz="100" dirty="0"/>
              <a:t>5.2,3.5,1.5,0.2,0</a:t>
            </a:r>
          </a:p>
          <a:p>
            <a:r>
              <a:rPr lang="en-US" sz="100" dirty="0"/>
              <a:t>5.2,3.4,1.4,0.2,0</a:t>
            </a:r>
          </a:p>
          <a:p>
            <a:r>
              <a:rPr lang="en-US" sz="100" dirty="0"/>
              <a:t>4.7,3.2,1.6,0.2,0</a:t>
            </a:r>
          </a:p>
          <a:p>
            <a:r>
              <a:rPr lang="en-US" sz="100" dirty="0"/>
              <a:t>4.8,3.1,1.6,0.2,0</a:t>
            </a:r>
          </a:p>
          <a:p>
            <a:r>
              <a:rPr lang="en-US" sz="100" dirty="0"/>
              <a:t>5.4,3.4,1.5,0.4,0</a:t>
            </a:r>
          </a:p>
          <a:p>
            <a:r>
              <a:rPr lang="en-US" sz="100" dirty="0"/>
              <a:t>5.2,4.1,1.5,0.1,0</a:t>
            </a:r>
          </a:p>
          <a:p>
            <a:r>
              <a:rPr lang="en-US" sz="100" dirty="0"/>
              <a:t>5.5,4.2,1.4,0.2,0</a:t>
            </a:r>
          </a:p>
          <a:p>
            <a:r>
              <a:rPr lang="en-US" sz="100" dirty="0"/>
              <a:t>4.9,3.1,1.5,0.1,0</a:t>
            </a:r>
          </a:p>
          <a:p>
            <a:r>
              <a:rPr lang="en-US" sz="100" dirty="0"/>
              <a:t>5.0,3.2,1.2,0.2,0</a:t>
            </a:r>
          </a:p>
          <a:p>
            <a:r>
              <a:rPr lang="en-US" sz="100" dirty="0"/>
              <a:t>5.5,3.5,1.3,0.2,0</a:t>
            </a:r>
          </a:p>
          <a:p>
            <a:r>
              <a:rPr lang="en-US" sz="100" dirty="0"/>
              <a:t>4.9,3.1,1.5,0.1,0</a:t>
            </a:r>
          </a:p>
          <a:p>
            <a:r>
              <a:rPr lang="en-US" sz="100" dirty="0"/>
              <a:t>4.4,3.0,1.3,0.2,0</a:t>
            </a:r>
          </a:p>
          <a:p>
            <a:r>
              <a:rPr lang="en-US" sz="100" dirty="0"/>
              <a:t>5.1,3.4,1.5,0.2,0</a:t>
            </a:r>
          </a:p>
          <a:p>
            <a:r>
              <a:rPr lang="en-US" sz="100" dirty="0"/>
              <a:t>5.0,3.5,1.3,0.3,0</a:t>
            </a:r>
          </a:p>
          <a:p>
            <a:r>
              <a:rPr lang="en-US" sz="100" dirty="0"/>
              <a:t>4.5,2.3,1.3,0.3,0</a:t>
            </a:r>
          </a:p>
          <a:p>
            <a:r>
              <a:rPr lang="en-US" sz="100" dirty="0"/>
              <a:t>4.4,3.2,1.3,0.2,0</a:t>
            </a:r>
          </a:p>
          <a:p>
            <a:r>
              <a:rPr lang="en-US" sz="100" dirty="0"/>
              <a:t>5.0,3.5,1.6,0.6,0</a:t>
            </a:r>
          </a:p>
          <a:p>
            <a:r>
              <a:rPr lang="en-US" sz="100" dirty="0"/>
              <a:t>5.1,3.8,1.9,0.4,0</a:t>
            </a:r>
          </a:p>
          <a:p>
            <a:r>
              <a:rPr lang="en-US" sz="100" dirty="0"/>
              <a:t>4.8,3.0,1.4,0.3,0</a:t>
            </a:r>
          </a:p>
          <a:p>
            <a:r>
              <a:rPr lang="en-US" sz="100" dirty="0"/>
              <a:t>5.1,3.8,1.6,0.2,0</a:t>
            </a:r>
          </a:p>
          <a:p>
            <a:r>
              <a:rPr lang="en-US" sz="100" dirty="0"/>
              <a:t>4.6,3.2,1.4,0.2,0</a:t>
            </a:r>
          </a:p>
          <a:p>
            <a:r>
              <a:rPr lang="en-US" sz="100" dirty="0"/>
              <a:t>5.3,3.7,1.5,0.2,0</a:t>
            </a:r>
          </a:p>
          <a:p>
            <a:r>
              <a:rPr lang="en-US" sz="100" dirty="0"/>
              <a:t>5.0,3.3,1.4,0.2,0</a:t>
            </a:r>
          </a:p>
          <a:p>
            <a:r>
              <a:rPr lang="en-US" sz="100" dirty="0"/>
              <a:t>7.0,3.2,4.7,1.4,1</a:t>
            </a:r>
          </a:p>
          <a:p>
            <a:r>
              <a:rPr lang="en-US" sz="100" dirty="0"/>
              <a:t>6.4,3.2,4.5,1.5,1</a:t>
            </a:r>
          </a:p>
          <a:p>
            <a:r>
              <a:rPr lang="en-US" sz="100" dirty="0"/>
              <a:t>6.9,3.1,4.9,1.5,1</a:t>
            </a:r>
          </a:p>
          <a:p>
            <a:r>
              <a:rPr lang="en-US" sz="100" dirty="0"/>
              <a:t>5.5,2.3,4.0,1.3,1</a:t>
            </a:r>
          </a:p>
          <a:p>
            <a:r>
              <a:rPr lang="en-US" sz="100" dirty="0"/>
              <a:t>6.5,2.8,4.6,1.5,1</a:t>
            </a:r>
          </a:p>
          <a:p>
            <a:r>
              <a:rPr lang="en-US" sz="100" dirty="0"/>
              <a:t>5.7,2.8,4.5,1.3,1</a:t>
            </a:r>
          </a:p>
          <a:p>
            <a:r>
              <a:rPr lang="en-US" sz="100" dirty="0"/>
              <a:t>6.3,3.3,4.7,1.6,1</a:t>
            </a:r>
          </a:p>
          <a:p>
            <a:r>
              <a:rPr lang="en-US" sz="100" dirty="0"/>
              <a:t>4.9,2.4,3.3,1.0,1</a:t>
            </a:r>
          </a:p>
          <a:p>
            <a:r>
              <a:rPr lang="en-US" sz="100" dirty="0"/>
              <a:t>6.6,2.9,4.6,1.3,1</a:t>
            </a:r>
          </a:p>
          <a:p>
            <a:r>
              <a:rPr lang="en-US" sz="100" dirty="0"/>
              <a:t>5.2,2.7,3.9,1.4,1</a:t>
            </a:r>
          </a:p>
          <a:p>
            <a:r>
              <a:rPr lang="en-US" sz="100" dirty="0"/>
              <a:t>5.0,2.0,3.5,1.0,1</a:t>
            </a:r>
          </a:p>
          <a:p>
            <a:r>
              <a:rPr lang="en-US" sz="100" dirty="0"/>
              <a:t>5.9,3.0,4.2,1.5,1</a:t>
            </a:r>
          </a:p>
          <a:p>
            <a:r>
              <a:rPr lang="en-US" sz="100" dirty="0"/>
              <a:t>6.0,2.2,4.0,1.0,1</a:t>
            </a:r>
          </a:p>
          <a:p>
            <a:r>
              <a:rPr lang="en-US" sz="100" dirty="0"/>
              <a:t>6.1,2.9,4.7,1.4,1</a:t>
            </a:r>
          </a:p>
          <a:p>
            <a:r>
              <a:rPr lang="en-US" sz="100" dirty="0"/>
              <a:t>5.6,2.9,3.6,1.3,1</a:t>
            </a:r>
          </a:p>
          <a:p>
            <a:r>
              <a:rPr lang="en-US" sz="100" dirty="0"/>
              <a:t>6.7,3.1,4.4,1.4,1</a:t>
            </a:r>
          </a:p>
          <a:p>
            <a:r>
              <a:rPr lang="en-US" sz="100" dirty="0"/>
              <a:t>5.6,3.0,4.5,1.5,1</a:t>
            </a:r>
          </a:p>
          <a:p>
            <a:r>
              <a:rPr lang="en-US" sz="100" dirty="0"/>
              <a:t>5.8,2.7,4.1,1.0,1</a:t>
            </a:r>
          </a:p>
          <a:p>
            <a:r>
              <a:rPr lang="en-US" sz="100" dirty="0"/>
              <a:t>6.2,2.2,4.5,1.5,1</a:t>
            </a:r>
          </a:p>
          <a:p>
            <a:r>
              <a:rPr lang="en-US" sz="100" dirty="0"/>
              <a:t>5.6,2.5,3.9,1.1,1</a:t>
            </a:r>
          </a:p>
          <a:p>
            <a:r>
              <a:rPr lang="en-US" sz="100" dirty="0"/>
              <a:t>5.9,3.2,4.8,1.8,1</a:t>
            </a:r>
          </a:p>
          <a:p>
            <a:r>
              <a:rPr lang="en-US" sz="100" dirty="0"/>
              <a:t>6.1,2.8,4.0,1.3,1</a:t>
            </a:r>
          </a:p>
          <a:p>
            <a:r>
              <a:rPr lang="en-US" sz="100" dirty="0"/>
              <a:t>6.3,2.5,4.9,1.5,1</a:t>
            </a:r>
          </a:p>
          <a:p>
            <a:r>
              <a:rPr lang="en-US" sz="100" dirty="0"/>
              <a:t>6.1,2.8,4.7,1.2,1</a:t>
            </a:r>
          </a:p>
          <a:p>
            <a:r>
              <a:rPr lang="en-US" sz="100" dirty="0"/>
              <a:t>6.4,2.9,4.3,1.3,1</a:t>
            </a:r>
          </a:p>
          <a:p>
            <a:r>
              <a:rPr lang="en-US" sz="100" dirty="0"/>
              <a:t>6.6,3.0,4.4,1.4,1</a:t>
            </a:r>
          </a:p>
          <a:p>
            <a:r>
              <a:rPr lang="en-US" sz="100" dirty="0"/>
              <a:t>6.8,2.8,4.8,1.4,1</a:t>
            </a:r>
          </a:p>
          <a:p>
            <a:r>
              <a:rPr lang="en-US" sz="100" dirty="0"/>
              <a:t>6.7,3.0,5.0,1.7,1</a:t>
            </a:r>
          </a:p>
          <a:p>
            <a:r>
              <a:rPr lang="en-US" sz="100" dirty="0"/>
              <a:t>6.0,2.9,4.5,1.5,1</a:t>
            </a:r>
          </a:p>
          <a:p>
            <a:r>
              <a:rPr lang="en-US" sz="100" dirty="0"/>
              <a:t>5.7,2.6,3.5,1.0,1</a:t>
            </a:r>
          </a:p>
          <a:p>
            <a:r>
              <a:rPr lang="en-US" sz="100" dirty="0"/>
              <a:t>5.5,2.4,3.8,1.1,1</a:t>
            </a:r>
          </a:p>
          <a:p>
            <a:r>
              <a:rPr lang="en-US" sz="100" dirty="0"/>
              <a:t>5.5,2.4,3.7,1.0,1</a:t>
            </a:r>
          </a:p>
          <a:p>
            <a:r>
              <a:rPr lang="en-US" sz="100" dirty="0"/>
              <a:t>5.8,2.7,3.9,1.2,1</a:t>
            </a:r>
          </a:p>
          <a:p>
            <a:r>
              <a:rPr lang="en-US" sz="100" dirty="0"/>
              <a:t>6.0,2.7,5.1,1.6,1</a:t>
            </a:r>
          </a:p>
          <a:p>
            <a:r>
              <a:rPr lang="en-US" sz="100" dirty="0"/>
              <a:t>5.4,3.0,4.5,1.5,1</a:t>
            </a:r>
          </a:p>
          <a:p>
            <a:r>
              <a:rPr lang="en-US" sz="100" dirty="0"/>
              <a:t>6.0,3.4,4.5,1.6,1</a:t>
            </a:r>
          </a:p>
          <a:p>
            <a:r>
              <a:rPr lang="en-US" sz="100" dirty="0"/>
              <a:t>6.7,3.1,4.7,1.5,1</a:t>
            </a:r>
          </a:p>
          <a:p>
            <a:r>
              <a:rPr lang="en-US" sz="100" dirty="0"/>
              <a:t>6.3,2.3,4.4,1.3,1</a:t>
            </a:r>
          </a:p>
          <a:p>
            <a:r>
              <a:rPr lang="en-US" sz="100" dirty="0"/>
              <a:t>5.6,3.0,4.1,1.3,1</a:t>
            </a:r>
          </a:p>
          <a:p>
            <a:r>
              <a:rPr lang="en-US" sz="100" dirty="0"/>
              <a:t>5.5,2.5,4.0,1.3,1</a:t>
            </a:r>
          </a:p>
          <a:p>
            <a:r>
              <a:rPr lang="en-US" sz="100" dirty="0"/>
              <a:t>5.5,2.6,4.4,1.2,1</a:t>
            </a:r>
          </a:p>
          <a:p>
            <a:r>
              <a:rPr lang="en-US" sz="100" dirty="0"/>
              <a:t>6.1,3.0,4.6,1.4,1</a:t>
            </a:r>
          </a:p>
          <a:p>
            <a:r>
              <a:rPr lang="en-US" sz="100" dirty="0"/>
              <a:t>5.8,2.6,4.0,1.2,1</a:t>
            </a:r>
          </a:p>
          <a:p>
            <a:r>
              <a:rPr lang="en-US" sz="100" dirty="0"/>
              <a:t>5.0,2.3,3.3,1.0,1</a:t>
            </a:r>
          </a:p>
          <a:p>
            <a:r>
              <a:rPr lang="en-US" sz="100" dirty="0"/>
              <a:t>5.6,2.7,4.2,1.3,1</a:t>
            </a:r>
          </a:p>
          <a:p>
            <a:r>
              <a:rPr lang="en-US" sz="100" dirty="0"/>
              <a:t>5.7,3.0,4.2,1.2,1</a:t>
            </a:r>
          </a:p>
          <a:p>
            <a:r>
              <a:rPr lang="en-US" sz="100" dirty="0"/>
              <a:t>5.7,2.9,4.2,1.3,1</a:t>
            </a:r>
          </a:p>
          <a:p>
            <a:r>
              <a:rPr lang="en-US" sz="100" dirty="0"/>
              <a:t>6.2,2.9,4.3,1.3,1</a:t>
            </a:r>
          </a:p>
          <a:p>
            <a:r>
              <a:rPr lang="en-US" sz="100" dirty="0"/>
              <a:t>5.1,2.5,3.0,1.1,1</a:t>
            </a:r>
          </a:p>
          <a:p>
            <a:r>
              <a:rPr lang="en-US" sz="100" dirty="0"/>
              <a:t>5.7,2.8,4.1,1.3,1</a:t>
            </a:r>
          </a:p>
          <a:p>
            <a:r>
              <a:rPr lang="en-US" sz="100" dirty="0"/>
              <a:t>6.3,3.3,6.0,2.5,2</a:t>
            </a:r>
          </a:p>
          <a:p>
            <a:r>
              <a:rPr lang="en-US" sz="100" dirty="0"/>
              <a:t>5.8,2.7,5.1,1.9,2</a:t>
            </a:r>
          </a:p>
          <a:p>
            <a:r>
              <a:rPr lang="en-US" sz="100" dirty="0"/>
              <a:t>7.1,3.0,5.9,2.1,2</a:t>
            </a:r>
          </a:p>
          <a:p>
            <a:r>
              <a:rPr lang="en-US" sz="100" dirty="0"/>
              <a:t>6.3,2.9,5.6,1.8,2</a:t>
            </a:r>
          </a:p>
          <a:p>
            <a:r>
              <a:rPr lang="en-US" sz="100" dirty="0"/>
              <a:t>6.5,3.0,5.8,2.2,2</a:t>
            </a:r>
          </a:p>
          <a:p>
            <a:r>
              <a:rPr lang="en-US" sz="100" dirty="0"/>
              <a:t>7.6,3.0,6.6,2.1,2</a:t>
            </a:r>
          </a:p>
          <a:p>
            <a:r>
              <a:rPr lang="en-US" sz="100" dirty="0"/>
              <a:t>4.9,2.5,4.5,1.7,2</a:t>
            </a:r>
          </a:p>
          <a:p>
            <a:r>
              <a:rPr lang="en-US" sz="100" dirty="0"/>
              <a:t>7.3,2.9,6.3,1.8,2</a:t>
            </a:r>
          </a:p>
          <a:p>
            <a:r>
              <a:rPr lang="en-US" sz="100" dirty="0"/>
              <a:t>6.7,2.5,5.8,1.8,2</a:t>
            </a:r>
          </a:p>
          <a:p>
            <a:r>
              <a:rPr lang="en-US" sz="100" dirty="0"/>
              <a:t>7.2,3.6,6.1,2.5,2</a:t>
            </a:r>
          </a:p>
          <a:p>
            <a:r>
              <a:rPr lang="en-US" sz="100" dirty="0"/>
              <a:t>6.5,3.2,5.1,2.0,2</a:t>
            </a:r>
          </a:p>
          <a:p>
            <a:r>
              <a:rPr lang="en-US" sz="100" dirty="0"/>
              <a:t>6.4,2.7,5.3,1.9,2</a:t>
            </a:r>
          </a:p>
          <a:p>
            <a:r>
              <a:rPr lang="en-US" sz="100" dirty="0"/>
              <a:t>6.8,3.0,5.5,2.1,2</a:t>
            </a:r>
          </a:p>
          <a:p>
            <a:r>
              <a:rPr lang="en-US" sz="100" dirty="0"/>
              <a:t>5.7,2.5,5.0,2.0,2</a:t>
            </a:r>
          </a:p>
          <a:p>
            <a:r>
              <a:rPr lang="en-US" sz="100" dirty="0"/>
              <a:t>5.8,2.8,5.1,2.4,2</a:t>
            </a:r>
          </a:p>
          <a:p>
            <a:r>
              <a:rPr lang="en-US" sz="100" dirty="0"/>
              <a:t>6.4,3.2,5.3,2.3,2</a:t>
            </a:r>
          </a:p>
          <a:p>
            <a:r>
              <a:rPr lang="en-US" sz="100" dirty="0"/>
              <a:t>6.5,3.0,5.5,1.8,2</a:t>
            </a:r>
          </a:p>
          <a:p>
            <a:r>
              <a:rPr lang="en-US" sz="100" dirty="0"/>
              <a:t>7.7,3.8,6.7,2.2,2</a:t>
            </a:r>
          </a:p>
          <a:p>
            <a:r>
              <a:rPr lang="en-US" sz="100" dirty="0"/>
              <a:t>7.7,2.6,6.9,2.3,2</a:t>
            </a:r>
          </a:p>
          <a:p>
            <a:r>
              <a:rPr lang="en-US" sz="100" dirty="0"/>
              <a:t>6.0,2.2,5.0,1.5,2</a:t>
            </a:r>
          </a:p>
          <a:p>
            <a:r>
              <a:rPr lang="en-US" sz="100" dirty="0"/>
              <a:t>6.9,3.2,5.7,2.3,2</a:t>
            </a:r>
          </a:p>
          <a:p>
            <a:r>
              <a:rPr lang="en-US" sz="100" dirty="0"/>
              <a:t>5.6,2.8,4.9,2.0,2</a:t>
            </a:r>
          </a:p>
          <a:p>
            <a:r>
              <a:rPr lang="en-US" sz="100" dirty="0"/>
              <a:t>7.7,2.8,6.7,2.0,2</a:t>
            </a:r>
          </a:p>
          <a:p>
            <a:r>
              <a:rPr lang="en-US" sz="100" dirty="0"/>
              <a:t>6.3,2.7,4.9,1.8,2</a:t>
            </a:r>
          </a:p>
          <a:p>
            <a:r>
              <a:rPr lang="en-US" sz="100" dirty="0"/>
              <a:t>6.7,3.3,5.7,2.1,2</a:t>
            </a:r>
          </a:p>
          <a:p>
            <a:r>
              <a:rPr lang="en-US" sz="100" dirty="0"/>
              <a:t>7.2,3.2,6.0,1.8,2</a:t>
            </a:r>
          </a:p>
          <a:p>
            <a:r>
              <a:rPr lang="en-US" sz="100" dirty="0"/>
              <a:t>6.2,2.8,4.8,1.8,2</a:t>
            </a:r>
          </a:p>
          <a:p>
            <a:r>
              <a:rPr lang="en-US" sz="100" dirty="0"/>
              <a:t>6.1,3.0,4.9,1.8,2</a:t>
            </a:r>
          </a:p>
          <a:p>
            <a:r>
              <a:rPr lang="en-US" sz="100" dirty="0"/>
              <a:t>6.4,2.8,5.6,2.1,2</a:t>
            </a:r>
          </a:p>
          <a:p>
            <a:r>
              <a:rPr lang="en-US" sz="100" dirty="0"/>
              <a:t>7.2,3.0,5.8,1.6,2</a:t>
            </a:r>
          </a:p>
          <a:p>
            <a:r>
              <a:rPr lang="en-US" sz="100" dirty="0"/>
              <a:t>7.4,2.8,6.1,1.9,2</a:t>
            </a:r>
          </a:p>
          <a:p>
            <a:r>
              <a:rPr lang="en-US" sz="100" dirty="0"/>
              <a:t>7.9,3.8,6.4,2.0,2</a:t>
            </a:r>
          </a:p>
          <a:p>
            <a:r>
              <a:rPr lang="en-US" sz="100" dirty="0"/>
              <a:t>6.4,2.8,5.6,2.2,2</a:t>
            </a:r>
          </a:p>
          <a:p>
            <a:r>
              <a:rPr lang="en-US" sz="100" dirty="0"/>
              <a:t>6.3,2.8,5.1,1.5,2</a:t>
            </a:r>
          </a:p>
          <a:p>
            <a:r>
              <a:rPr lang="en-US" sz="100" dirty="0"/>
              <a:t>6.1,2.6,5.6,1.4,2</a:t>
            </a:r>
          </a:p>
          <a:p>
            <a:r>
              <a:rPr lang="en-US" sz="100" dirty="0"/>
              <a:t>7.7,3.0,6.1,2.3,2</a:t>
            </a:r>
          </a:p>
          <a:p>
            <a:r>
              <a:rPr lang="en-US" sz="100" dirty="0"/>
              <a:t>6.3,3.4,5.6,2.4,2</a:t>
            </a:r>
          </a:p>
          <a:p>
            <a:r>
              <a:rPr lang="en-US" sz="100" dirty="0"/>
              <a:t>6.4,3.1,5.5,1.8,2</a:t>
            </a:r>
          </a:p>
          <a:p>
            <a:r>
              <a:rPr lang="en-US" sz="100" dirty="0"/>
              <a:t>6.0,3.0,4.8,1.8,2</a:t>
            </a:r>
          </a:p>
          <a:p>
            <a:r>
              <a:rPr lang="en-US" sz="100" dirty="0"/>
              <a:t>6.9,3.1,5.4,2.1,2</a:t>
            </a:r>
          </a:p>
          <a:p>
            <a:r>
              <a:rPr lang="en-US" sz="100" dirty="0"/>
              <a:t>6.7,3.1,5.6,2.4,2</a:t>
            </a:r>
          </a:p>
          <a:p>
            <a:r>
              <a:rPr lang="en-US" sz="100" dirty="0"/>
              <a:t>6.9,3.1,5.1,2.3,2</a:t>
            </a:r>
          </a:p>
          <a:p>
            <a:r>
              <a:rPr lang="en-US" sz="100" dirty="0"/>
              <a:t>5.8,2.7,5.1,1.9,2</a:t>
            </a:r>
          </a:p>
          <a:p>
            <a:r>
              <a:rPr lang="en-US" sz="100" dirty="0"/>
              <a:t>6.8,3.2,5.9,2.3,2</a:t>
            </a:r>
          </a:p>
          <a:p>
            <a:r>
              <a:rPr lang="en-US" sz="100" dirty="0"/>
              <a:t>6.7,3.3,5.7,2.5,2</a:t>
            </a:r>
          </a:p>
          <a:p>
            <a:r>
              <a:rPr lang="en-US" sz="100" dirty="0"/>
              <a:t>6.7,3.0,5.2,2.3,2</a:t>
            </a:r>
          </a:p>
          <a:p>
            <a:r>
              <a:rPr lang="en-US" sz="100" dirty="0"/>
              <a:t>6.3,2.5,5.0,1.9,2</a:t>
            </a:r>
          </a:p>
          <a:p>
            <a:r>
              <a:rPr lang="en-US" sz="100" dirty="0"/>
              <a:t>6.5,3.0,5.2,2.0,2</a:t>
            </a:r>
          </a:p>
          <a:p>
            <a:r>
              <a:rPr lang="en-US" sz="100" dirty="0"/>
              <a:t>6.2,3.4,5.4,2.3,2</a:t>
            </a:r>
          </a:p>
          <a:p>
            <a:r>
              <a:rPr lang="en-US" sz="100" dirty="0"/>
              <a:t>5.9,3.0,5.1,1.8,2</a:t>
            </a:r>
          </a:p>
          <a:p>
            <a:endParaRPr lang="en-US" sz="1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436" y="2293494"/>
            <a:ext cx="4792511" cy="27233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770909" y="5486400"/>
            <a:ext cx="82850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jelek</a:t>
            </a:r>
            <a:r>
              <a:rPr lang="en-US" dirty="0" smtClean="0"/>
              <a:t>.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diperbaiki</a:t>
            </a:r>
            <a:r>
              <a:rPr lang="en-US" dirty="0" smtClean="0"/>
              <a:t>?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dataset </a:t>
            </a:r>
            <a:r>
              <a:rPr lang="en-US" dirty="0" err="1" smtClean="0"/>
              <a:t>untuk</a:t>
            </a:r>
            <a:r>
              <a:rPr lang="en-US" dirty="0" smtClean="0"/>
              <a:t> training &amp; testing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smtClean="0"/>
              <a:t> random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??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543801" y="5117068"/>
            <a:ext cx="4339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Akurasi</a:t>
            </a:r>
            <a:r>
              <a:rPr lang="en-US" dirty="0" smtClean="0"/>
              <a:t> = 50%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6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Deep Learning </a:t>
            </a:r>
            <a:r>
              <a:rPr lang="en-US" dirty="0" err="1" smtClean="0"/>
              <a:t>dengan</a:t>
            </a:r>
            <a:r>
              <a:rPr lang="en-US" dirty="0" smtClean="0"/>
              <a:t> Iris </a:t>
            </a:r>
            <a:r>
              <a:rPr lang="en-US" dirty="0" smtClean="0"/>
              <a:t>Dataset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Pembagian</a:t>
            </a:r>
            <a:r>
              <a:rPr lang="en-US" dirty="0" smtClean="0"/>
              <a:t> dataset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model_selection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96291" y="2092036"/>
            <a:ext cx="2549236" cy="22775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#</a:t>
            </a:r>
            <a:r>
              <a:rPr lang="en-US" sz="200" dirty="0" err="1"/>
              <a:t>contoh</a:t>
            </a:r>
            <a:r>
              <a:rPr lang="en-US" sz="200" dirty="0"/>
              <a:t> deep learning</a:t>
            </a:r>
          </a:p>
          <a:p>
            <a:endParaRPr lang="en-US" sz="200" dirty="0"/>
          </a:p>
          <a:p>
            <a:r>
              <a:rPr lang="en-US" sz="200" dirty="0"/>
              <a:t>import </a:t>
            </a:r>
            <a:r>
              <a:rPr lang="en-US" sz="200" dirty="0" err="1"/>
              <a:t>keras</a:t>
            </a:r>
            <a:endParaRPr lang="en-US" sz="200" dirty="0"/>
          </a:p>
          <a:p>
            <a:r>
              <a:rPr lang="en-US" sz="200" dirty="0" err="1"/>
              <a:t>keras</a:t>
            </a:r>
            <a:r>
              <a:rPr lang="en-US" sz="200" dirty="0"/>
              <a:t>.__version__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 </a:t>
            </a:r>
            <a:r>
              <a:rPr lang="en-US" sz="200" dirty="0" err="1"/>
              <a:t>menyiapkan</a:t>
            </a:r>
            <a:r>
              <a:rPr lang="en-US" sz="200" dirty="0"/>
              <a:t> data training </a:t>
            </a:r>
            <a:r>
              <a:rPr lang="en-US" sz="200" dirty="0" err="1"/>
              <a:t>dan</a:t>
            </a:r>
            <a:r>
              <a:rPr lang="en-US" sz="200" dirty="0"/>
              <a:t> testing</a:t>
            </a:r>
          </a:p>
          <a:p>
            <a:r>
              <a:rPr lang="en-US" sz="200" dirty="0"/>
              <a:t>import </a:t>
            </a:r>
            <a:r>
              <a:rPr lang="en-US" sz="200" dirty="0" err="1"/>
              <a:t>numpy</a:t>
            </a:r>
            <a:r>
              <a:rPr lang="en-US" sz="200" dirty="0"/>
              <a:t> as np</a:t>
            </a:r>
          </a:p>
          <a:p>
            <a:r>
              <a:rPr lang="en-US" sz="200" dirty="0"/>
              <a:t>import </a:t>
            </a:r>
            <a:r>
              <a:rPr lang="en-US" sz="200" dirty="0" err="1"/>
              <a:t>matplotlib.pyplot</a:t>
            </a:r>
            <a:r>
              <a:rPr lang="en-US" sz="200" dirty="0"/>
              <a:t> as </a:t>
            </a:r>
            <a:r>
              <a:rPr lang="en-US" sz="200" dirty="0" err="1"/>
              <a:t>plt</a:t>
            </a:r>
            <a:endParaRPr lang="en-US" sz="200" dirty="0"/>
          </a:p>
          <a:p>
            <a:r>
              <a:rPr lang="en-US" sz="200" dirty="0"/>
              <a:t>import pandas as </a:t>
            </a:r>
            <a:r>
              <a:rPr lang="en-US" sz="200" dirty="0" err="1"/>
              <a:t>pd</a:t>
            </a:r>
            <a:endParaRPr lang="en-US" sz="200" dirty="0"/>
          </a:p>
          <a:p>
            <a:r>
              <a:rPr lang="en-US" sz="200" dirty="0"/>
              <a:t>import </a:t>
            </a:r>
            <a:r>
              <a:rPr lang="en-US" sz="200" dirty="0" err="1"/>
              <a:t>os</a:t>
            </a:r>
            <a:endParaRPr lang="en-US" sz="200" dirty="0"/>
          </a:p>
          <a:p>
            <a:r>
              <a:rPr lang="en-US" sz="200" dirty="0"/>
              <a:t>#Set working directory and load data</a:t>
            </a:r>
          </a:p>
          <a:p>
            <a:r>
              <a:rPr lang="en-US" sz="200" dirty="0" err="1"/>
              <a:t>os.chdir</a:t>
            </a:r>
            <a:r>
              <a:rPr lang="en-US" sz="200" dirty="0"/>
              <a:t>('C:\\</a:t>
            </a:r>
            <a:r>
              <a:rPr lang="en-US" sz="200" dirty="0" err="1"/>
              <a:t>myworkspacepython</a:t>
            </a:r>
            <a:r>
              <a:rPr lang="en-US" sz="200" dirty="0"/>
              <a:t>') # C:\\myworkspacepython</a:t>
            </a:r>
          </a:p>
          <a:p>
            <a:endParaRPr lang="en-US" sz="200" dirty="0"/>
          </a:p>
          <a:p>
            <a:r>
              <a:rPr lang="en-US" sz="200" dirty="0"/>
              <a:t># load dataset</a:t>
            </a:r>
          </a:p>
          <a:p>
            <a:r>
              <a:rPr lang="en-US" sz="200" dirty="0" err="1"/>
              <a:t>irisdata</a:t>
            </a:r>
            <a:r>
              <a:rPr lang="en-US" sz="200" dirty="0"/>
              <a:t> = </a:t>
            </a:r>
            <a:r>
              <a:rPr lang="en-US" sz="200" dirty="0" err="1"/>
              <a:t>pd.read_csv</a:t>
            </a:r>
            <a:r>
              <a:rPr lang="en-US" sz="200" dirty="0"/>
              <a:t>('iris-UCI-header.csv')</a:t>
            </a:r>
          </a:p>
          <a:p>
            <a:r>
              <a:rPr lang="en-US" sz="200" dirty="0"/>
              <a:t>iris = </a:t>
            </a:r>
            <a:r>
              <a:rPr lang="en-US" sz="200" dirty="0" err="1"/>
              <a:t>pd.read_csv</a:t>
            </a:r>
            <a:r>
              <a:rPr lang="en-US" sz="200" dirty="0"/>
              <a:t>('iris-UCI-header.csv')</a:t>
            </a:r>
          </a:p>
          <a:p>
            <a:endParaRPr lang="en-US" sz="200" dirty="0"/>
          </a:p>
          <a:p>
            <a:r>
              <a:rPr lang="en-US" sz="200" dirty="0"/>
              <a:t>#Create numeric classes for species (0,1,2) </a:t>
            </a:r>
          </a:p>
          <a:p>
            <a:r>
              <a:rPr lang="en-US" sz="200" dirty="0" err="1"/>
              <a:t>iris.loc</a:t>
            </a:r>
            <a:r>
              <a:rPr lang="en-US" sz="200" dirty="0"/>
              <a:t>[iris['Species']=='Iris-</a:t>
            </a:r>
            <a:r>
              <a:rPr lang="en-US" sz="200" dirty="0" err="1"/>
              <a:t>virginica</a:t>
            </a:r>
            <a:r>
              <a:rPr lang="en-US" sz="200" dirty="0"/>
              <a:t>','Species']=0</a:t>
            </a:r>
          </a:p>
          <a:p>
            <a:r>
              <a:rPr lang="en-US" sz="200" dirty="0" err="1"/>
              <a:t>iris.loc</a:t>
            </a:r>
            <a:r>
              <a:rPr lang="en-US" sz="200" dirty="0"/>
              <a:t>[iris['Species']=='Iris-</a:t>
            </a:r>
            <a:r>
              <a:rPr lang="en-US" sz="200" dirty="0" err="1"/>
              <a:t>versicolor','Species</a:t>
            </a:r>
            <a:r>
              <a:rPr lang="en-US" sz="200" dirty="0"/>
              <a:t>']=1</a:t>
            </a:r>
          </a:p>
          <a:p>
            <a:r>
              <a:rPr lang="en-US" sz="200" dirty="0" err="1"/>
              <a:t>iris.loc</a:t>
            </a:r>
            <a:r>
              <a:rPr lang="en-US" sz="200" dirty="0"/>
              <a:t>[iris['Species']=='Iris-</a:t>
            </a:r>
            <a:r>
              <a:rPr lang="en-US" sz="200" dirty="0" err="1"/>
              <a:t>setosa</a:t>
            </a:r>
            <a:r>
              <a:rPr lang="en-US" sz="200" dirty="0"/>
              <a:t>','Species'] = 2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X = </a:t>
            </a:r>
            <a:r>
              <a:rPr lang="en-US" sz="200" dirty="0" err="1"/>
              <a:t>iris.drop</a:t>
            </a:r>
            <a:r>
              <a:rPr lang="en-US" sz="200" dirty="0"/>
              <a:t>('Species', axis=1)</a:t>
            </a:r>
          </a:p>
          <a:p>
            <a:r>
              <a:rPr lang="en-US" sz="200" dirty="0"/>
              <a:t>y = iris['Species']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#----------------------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sklearn.model_selection</a:t>
            </a:r>
            <a:r>
              <a:rPr lang="en-US" sz="200" dirty="0"/>
              <a:t> import </a:t>
            </a:r>
            <a:r>
              <a:rPr lang="en-US" sz="200" dirty="0" err="1"/>
              <a:t>train_test_split</a:t>
            </a:r>
            <a:endParaRPr lang="en-US" sz="200" dirty="0"/>
          </a:p>
          <a:p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y_trainx</a:t>
            </a:r>
            <a:r>
              <a:rPr lang="en-US" sz="200" dirty="0"/>
              <a:t>, </a:t>
            </a:r>
            <a:r>
              <a:rPr lang="en-US" sz="200" dirty="0" err="1"/>
              <a:t>y_testx</a:t>
            </a:r>
            <a:r>
              <a:rPr lang="en-US" sz="200" dirty="0"/>
              <a:t> = </a:t>
            </a:r>
            <a:r>
              <a:rPr lang="en-US" sz="200" dirty="0" err="1"/>
              <a:t>train_test_split</a:t>
            </a:r>
            <a:r>
              <a:rPr lang="en-US" sz="200" dirty="0"/>
              <a:t>(X, y, </a:t>
            </a:r>
            <a:r>
              <a:rPr lang="en-US" sz="200" dirty="0" err="1"/>
              <a:t>test_size</a:t>
            </a:r>
            <a:r>
              <a:rPr lang="en-US" sz="200" dirty="0"/>
              <a:t> = 0.20)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from </a:t>
            </a:r>
            <a:r>
              <a:rPr lang="en-US" sz="200" dirty="0" err="1"/>
              <a:t>keras.utils</a:t>
            </a:r>
            <a:r>
              <a:rPr lang="en-US" sz="200" dirty="0"/>
              <a:t> import </a:t>
            </a:r>
            <a:r>
              <a:rPr lang="en-US" sz="200" dirty="0" err="1"/>
              <a:t>to_categorical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y_train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y_trainx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=3)</a:t>
            </a:r>
          </a:p>
          <a:p>
            <a:r>
              <a:rPr lang="en-US" sz="200" dirty="0" err="1"/>
              <a:t>y_test</a:t>
            </a:r>
            <a:r>
              <a:rPr lang="en-US" sz="200" dirty="0"/>
              <a:t> = </a:t>
            </a:r>
            <a:r>
              <a:rPr lang="en-US" sz="200" dirty="0" err="1"/>
              <a:t>keras.utils.to_categorical</a:t>
            </a:r>
            <a:r>
              <a:rPr lang="en-US" sz="200" dirty="0"/>
              <a:t>(</a:t>
            </a:r>
            <a:r>
              <a:rPr lang="en-US" sz="200" dirty="0" err="1"/>
              <a:t>y_testx</a:t>
            </a:r>
            <a:r>
              <a:rPr lang="en-US" sz="200" dirty="0"/>
              <a:t>, </a:t>
            </a:r>
            <a:r>
              <a:rPr lang="en-US" sz="200" dirty="0" err="1"/>
              <a:t>num_classes</a:t>
            </a:r>
            <a:r>
              <a:rPr lang="en-US" sz="200" dirty="0"/>
              <a:t>=3)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#------ model neural network : </a:t>
            </a:r>
            <a:r>
              <a:rPr lang="en-US" sz="200" dirty="0" err="1"/>
              <a:t>relu</a:t>
            </a:r>
            <a:r>
              <a:rPr lang="en-US" sz="200" dirty="0"/>
              <a:t> or sigmoid activation function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keras.models</a:t>
            </a:r>
            <a:r>
              <a:rPr lang="en-US" sz="200" dirty="0"/>
              <a:t> import Sequential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keras.layers</a:t>
            </a:r>
            <a:r>
              <a:rPr lang="en-US" sz="200" dirty="0"/>
              <a:t> import Dense</a:t>
            </a:r>
          </a:p>
          <a:p>
            <a:r>
              <a:rPr lang="en-US" sz="200" dirty="0"/>
              <a:t>from </a:t>
            </a:r>
            <a:r>
              <a:rPr lang="en-US" sz="200" dirty="0" err="1"/>
              <a:t>keras.optimizers</a:t>
            </a:r>
            <a:r>
              <a:rPr lang="en-US" sz="200" dirty="0"/>
              <a:t> import </a:t>
            </a:r>
            <a:r>
              <a:rPr lang="en-US" sz="200" dirty="0" err="1"/>
              <a:t>sgd</a:t>
            </a:r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batch_size</a:t>
            </a:r>
            <a:r>
              <a:rPr lang="en-US" sz="200" dirty="0"/>
              <a:t> = 10</a:t>
            </a:r>
          </a:p>
          <a:p>
            <a:r>
              <a:rPr lang="en-US" sz="200" dirty="0" err="1"/>
              <a:t>num_classes</a:t>
            </a:r>
            <a:r>
              <a:rPr lang="en-US" sz="200" dirty="0"/>
              <a:t> = 3</a:t>
            </a:r>
          </a:p>
          <a:p>
            <a:r>
              <a:rPr lang="en-US" sz="200" dirty="0"/>
              <a:t>epochs=5</a:t>
            </a:r>
          </a:p>
          <a:p>
            <a:endParaRPr lang="en-US" sz="200" dirty="0"/>
          </a:p>
          <a:p>
            <a:r>
              <a:rPr lang="en-US" sz="200" dirty="0" err="1"/>
              <a:t>mymodel</a:t>
            </a:r>
            <a:r>
              <a:rPr lang="en-US" sz="200" dirty="0"/>
              <a:t> = Sequential()</a:t>
            </a:r>
          </a:p>
          <a:p>
            <a:r>
              <a:rPr lang="en-US" sz="200" dirty="0" err="1"/>
              <a:t>mymodel.add</a:t>
            </a:r>
            <a:r>
              <a:rPr lang="en-US" sz="200" dirty="0"/>
              <a:t>(Dense(512, activation='</a:t>
            </a:r>
            <a:r>
              <a:rPr lang="en-US" sz="200" dirty="0" err="1"/>
              <a:t>relu</a:t>
            </a:r>
            <a:r>
              <a:rPr lang="en-US" sz="200" dirty="0"/>
              <a:t>', </a:t>
            </a:r>
            <a:r>
              <a:rPr lang="en-US" sz="200" dirty="0" err="1"/>
              <a:t>input_shape</a:t>
            </a:r>
            <a:r>
              <a:rPr lang="en-US" sz="200" dirty="0"/>
              <a:t>=(4,)))</a:t>
            </a:r>
          </a:p>
          <a:p>
            <a:r>
              <a:rPr lang="en-US" sz="200" dirty="0" err="1"/>
              <a:t>mymodel.add</a:t>
            </a:r>
            <a:r>
              <a:rPr lang="en-US" sz="200" dirty="0"/>
              <a:t>(Dense(3, activation='</a:t>
            </a:r>
            <a:r>
              <a:rPr lang="en-US" sz="200" dirty="0" err="1"/>
              <a:t>softmax</a:t>
            </a:r>
            <a:r>
              <a:rPr lang="en-US" sz="200" dirty="0"/>
              <a:t>'))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mymodel.summary</a:t>
            </a:r>
            <a:r>
              <a:rPr lang="en-US" sz="200" dirty="0"/>
              <a:t>()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 err="1"/>
              <a:t>mymodel.compile</a:t>
            </a:r>
            <a:r>
              <a:rPr lang="en-US" sz="200" dirty="0"/>
              <a:t>(loss='</a:t>
            </a:r>
            <a:r>
              <a:rPr lang="en-US" sz="200" dirty="0" err="1"/>
              <a:t>categorical_crossentropy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optimizer='</a:t>
            </a:r>
            <a:r>
              <a:rPr lang="en-US" sz="200" dirty="0" err="1"/>
              <a:t>sgd</a:t>
            </a:r>
            <a:r>
              <a:rPr lang="en-US" sz="200" dirty="0"/>
              <a:t>',</a:t>
            </a:r>
          </a:p>
          <a:p>
            <a:r>
              <a:rPr lang="en-US" sz="200" dirty="0"/>
              <a:t>              metrics=['accuracy'])</a:t>
            </a:r>
          </a:p>
          <a:p>
            <a:endParaRPr lang="en-US" sz="200" dirty="0"/>
          </a:p>
          <a:p>
            <a:r>
              <a:rPr lang="en-US" sz="200" dirty="0" err="1"/>
              <a:t>mymodel.fit</a:t>
            </a:r>
            <a:r>
              <a:rPr lang="en-US" sz="200" dirty="0"/>
              <a:t>(</a:t>
            </a:r>
            <a:r>
              <a:rPr lang="en-US" sz="200" dirty="0" err="1"/>
              <a:t>x_train</a:t>
            </a:r>
            <a:r>
              <a:rPr lang="en-US" sz="200" dirty="0"/>
              <a:t>, </a:t>
            </a:r>
            <a:r>
              <a:rPr lang="en-US" sz="200" dirty="0" err="1"/>
              <a:t>y_train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</a:t>
            </a:r>
            <a:r>
              <a:rPr lang="en-US" sz="200" dirty="0" err="1"/>
              <a:t>batch_size</a:t>
            </a:r>
            <a:r>
              <a:rPr lang="en-US" sz="200" dirty="0"/>
              <a:t>=</a:t>
            </a:r>
            <a:r>
              <a:rPr lang="en-US" sz="200" dirty="0" err="1"/>
              <a:t>batch_size</a:t>
            </a:r>
            <a:r>
              <a:rPr lang="en-US" sz="200" dirty="0"/>
              <a:t>,</a:t>
            </a:r>
          </a:p>
          <a:p>
            <a:r>
              <a:rPr lang="en-US" sz="200" dirty="0"/>
              <a:t>          epochs=epochs,</a:t>
            </a:r>
          </a:p>
          <a:p>
            <a:r>
              <a:rPr lang="en-US" sz="200" dirty="0"/>
              <a:t>          verbose=0</a:t>
            </a:r>
          </a:p>
          <a:p>
            <a:r>
              <a:rPr lang="en-US" sz="200" dirty="0"/>
              <a:t>          )</a:t>
            </a:r>
          </a:p>
          <a:p>
            <a:endParaRPr lang="en-US" sz="200" dirty="0"/>
          </a:p>
          <a:p>
            <a:r>
              <a:rPr lang="en-US" sz="200" dirty="0" err="1"/>
              <a:t>test_loss</a:t>
            </a:r>
            <a:r>
              <a:rPr lang="en-US" sz="200" dirty="0"/>
              <a:t>, </a:t>
            </a:r>
            <a:r>
              <a:rPr lang="en-US" sz="200" dirty="0" err="1"/>
              <a:t>test_acc</a:t>
            </a:r>
            <a:r>
              <a:rPr lang="en-US" sz="200" dirty="0"/>
              <a:t> = </a:t>
            </a:r>
            <a:r>
              <a:rPr lang="en-US" sz="200" dirty="0" err="1"/>
              <a:t>mymodel.evaluate</a:t>
            </a:r>
            <a:r>
              <a:rPr lang="en-US" sz="200" dirty="0"/>
              <a:t>(</a:t>
            </a:r>
            <a:r>
              <a:rPr lang="en-US" sz="200" dirty="0" err="1"/>
              <a:t>x_test</a:t>
            </a:r>
            <a:r>
              <a:rPr lang="en-US" sz="200" dirty="0"/>
              <a:t>, </a:t>
            </a:r>
            <a:r>
              <a:rPr lang="en-US" sz="200" dirty="0" err="1"/>
              <a:t>y_test</a:t>
            </a:r>
            <a:r>
              <a:rPr lang="en-US" sz="200" dirty="0"/>
              <a:t>)</a:t>
            </a:r>
          </a:p>
          <a:p>
            <a:endParaRPr lang="en-US" sz="200" dirty="0"/>
          </a:p>
          <a:p>
            <a:r>
              <a:rPr lang="en-US" sz="200" dirty="0"/>
              <a:t>print('</a:t>
            </a:r>
            <a:r>
              <a:rPr lang="en-US" sz="200" dirty="0" err="1"/>
              <a:t>mymodel</a:t>
            </a:r>
            <a:r>
              <a:rPr lang="en-US" sz="200" dirty="0"/>
              <a:t> - Test loss:', </a:t>
            </a:r>
            <a:r>
              <a:rPr lang="en-US" sz="200" dirty="0" err="1"/>
              <a:t>test_loss</a:t>
            </a:r>
            <a:r>
              <a:rPr lang="en-US" sz="200" dirty="0"/>
              <a:t>)</a:t>
            </a:r>
          </a:p>
          <a:p>
            <a:r>
              <a:rPr lang="en-US" sz="200" dirty="0"/>
              <a:t>print('</a:t>
            </a:r>
            <a:r>
              <a:rPr lang="en-US" sz="200" dirty="0" err="1"/>
              <a:t>mymodel</a:t>
            </a:r>
            <a:r>
              <a:rPr lang="en-US" sz="200" dirty="0"/>
              <a:t> - Test accuracy:', </a:t>
            </a:r>
            <a:r>
              <a:rPr lang="en-US" sz="200" dirty="0" err="1"/>
              <a:t>test_acc</a:t>
            </a:r>
            <a:r>
              <a:rPr lang="en-US" sz="200" dirty="0"/>
              <a:t>)</a:t>
            </a:r>
          </a:p>
          <a:p>
            <a:endParaRPr lang="en-US" sz="200" dirty="0"/>
          </a:p>
        </p:txBody>
      </p:sp>
      <p:sp>
        <p:nvSpPr>
          <p:cNvPr id="4" name="TextBox 3"/>
          <p:cNvSpPr txBox="1"/>
          <p:nvPr/>
        </p:nvSpPr>
        <p:spPr>
          <a:xfrm>
            <a:off x="4466164" y="2092036"/>
            <a:ext cx="2050472" cy="24160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 err="1"/>
              <a:t>SepalLength,SepalWidth,PetalLength,PetalWidth,Species</a:t>
            </a:r>
            <a:endParaRPr lang="en-US" sz="100" dirty="0"/>
          </a:p>
          <a:p>
            <a:r>
              <a:rPr lang="en-US" sz="100" dirty="0"/>
              <a:t>5.1,3.5,1.4,0.2,Iris-setosa</a:t>
            </a:r>
          </a:p>
          <a:p>
            <a:r>
              <a:rPr lang="en-US" sz="100" dirty="0"/>
              <a:t>4.9,3.0,1.4,0.2,Iris-setosa</a:t>
            </a:r>
          </a:p>
          <a:p>
            <a:r>
              <a:rPr lang="en-US" sz="100" dirty="0"/>
              <a:t>4.7,3.2,1.3,0.2,Iris-setosa</a:t>
            </a:r>
          </a:p>
          <a:p>
            <a:r>
              <a:rPr lang="en-US" sz="100" dirty="0"/>
              <a:t>4.6,3.1,1.5,0.2,Iris-setosa</a:t>
            </a:r>
          </a:p>
          <a:p>
            <a:r>
              <a:rPr lang="en-US" sz="100" dirty="0"/>
              <a:t>5.0,3.6,1.4,0.2,Iris-setosa</a:t>
            </a:r>
          </a:p>
          <a:p>
            <a:r>
              <a:rPr lang="en-US" sz="100" dirty="0"/>
              <a:t>5.4,3.9,1.7,0.4,Iris-setosa</a:t>
            </a:r>
          </a:p>
          <a:p>
            <a:r>
              <a:rPr lang="en-US" sz="100" dirty="0"/>
              <a:t>4.6,3.4,1.4,0.3,Iris-setosa</a:t>
            </a:r>
          </a:p>
          <a:p>
            <a:r>
              <a:rPr lang="en-US" sz="100" dirty="0"/>
              <a:t>5.0,3.4,1.5,0.2,Iris-setosa</a:t>
            </a:r>
          </a:p>
          <a:p>
            <a:r>
              <a:rPr lang="en-US" sz="100" dirty="0"/>
              <a:t>4.4,2.9,1.4,0.2,Iris-setosa</a:t>
            </a:r>
          </a:p>
          <a:p>
            <a:r>
              <a:rPr lang="en-US" sz="100" dirty="0"/>
              <a:t>4.9,3.1,1.5,0.1,Iris-setosa</a:t>
            </a:r>
          </a:p>
          <a:p>
            <a:r>
              <a:rPr lang="en-US" sz="100" dirty="0"/>
              <a:t>5.4,3.7,1.5,0.2,Iris-setosa</a:t>
            </a:r>
          </a:p>
          <a:p>
            <a:r>
              <a:rPr lang="en-US" sz="100" dirty="0"/>
              <a:t>4.8,3.4,1.6,0.2,Iris-setosa</a:t>
            </a:r>
          </a:p>
          <a:p>
            <a:r>
              <a:rPr lang="en-US" sz="100" dirty="0"/>
              <a:t>4.8,3.0,1.4,0.1,Iris-setosa</a:t>
            </a:r>
          </a:p>
          <a:p>
            <a:r>
              <a:rPr lang="en-US" sz="100" dirty="0"/>
              <a:t>4.3,3.0,1.1,0.1,Iris-setosa</a:t>
            </a:r>
          </a:p>
          <a:p>
            <a:r>
              <a:rPr lang="en-US" sz="100" dirty="0"/>
              <a:t>5.8,4.0,1.2,0.2,Iris-setosa</a:t>
            </a:r>
          </a:p>
          <a:p>
            <a:r>
              <a:rPr lang="en-US" sz="100" dirty="0"/>
              <a:t>5.7,4.4,1.5,0.4,Iris-setosa</a:t>
            </a:r>
          </a:p>
          <a:p>
            <a:r>
              <a:rPr lang="en-US" sz="100" dirty="0"/>
              <a:t>5.4,3.9,1.3,0.4,Iris-setosa</a:t>
            </a:r>
          </a:p>
          <a:p>
            <a:r>
              <a:rPr lang="en-US" sz="100" dirty="0"/>
              <a:t>5.1,3.5,1.4,0.3,Iris-setosa</a:t>
            </a:r>
          </a:p>
          <a:p>
            <a:r>
              <a:rPr lang="en-US" sz="100" dirty="0"/>
              <a:t>5.7,3.8,1.7,0.3,Iris-setosa</a:t>
            </a:r>
          </a:p>
          <a:p>
            <a:r>
              <a:rPr lang="en-US" sz="100" dirty="0"/>
              <a:t>5.1,3.8,1.5,0.3,Iris-setosa</a:t>
            </a:r>
          </a:p>
          <a:p>
            <a:r>
              <a:rPr lang="en-US" sz="100" dirty="0"/>
              <a:t>5.4,3.4,1.7,0.2,Iris-setosa</a:t>
            </a:r>
          </a:p>
          <a:p>
            <a:r>
              <a:rPr lang="en-US" sz="100" dirty="0"/>
              <a:t>5.1,3.7,1.5,0.4,Iris-setosa</a:t>
            </a:r>
          </a:p>
          <a:p>
            <a:r>
              <a:rPr lang="en-US" sz="100" dirty="0"/>
              <a:t>4.6,3.6,1.0,0.2,Iris-setosa</a:t>
            </a:r>
          </a:p>
          <a:p>
            <a:r>
              <a:rPr lang="en-US" sz="100" dirty="0"/>
              <a:t>5.1,3.3,1.7,0.5,Iris-setosa</a:t>
            </a:r>
          </a:p>
          <a:p>
            <a:r>
              <a:rPr lang="en-US" sz="100" dirty="0"/>
              <a:t>4.8,3.4,1.9,0.2,Iris-setosa</a:t>
            </a:r>
          </a:p>
          <a:p>
            <a:r>
              <a:rPr lang="en-US" sz="100" dirty="0"/>
              <a:t>5.0,3.0,1.6,0.2,Iris-setosa</a:t>
            </a:r>
          </a:p>
          <a:p>
            <a:r>
              <a:rPr lang="en-US" sz="100" dirty="0"/>
              <a:t>5.0,3.4,1.6,0.4,Iris-setosa</a:t>
            </a:r>
          </a:p>
          <a:p>
            <a:r>
              <a:rPr lang="en-US" sz="100" dirty="0"/>
              <a:t>5.2,3.5,1.5,0.2,Iris-setosa</a:t>
            </a:r>
          </a:p>
          <a:p>
            <a:r>
              <a:rPr lang="en-US" sz="100" dirty="0"/>
              <a:t>5.2,3.4,1.4,0.2,Iris-setosa</a:t>
            </a:r>
          </a:p>
          <a:p>
            <a:r>
              <a:rPr lang="en-US" sz="100" dirty="0"/>
              <a:t>4.7,3.2,1.6,0.2,Iris-setosa</a:t>
            </a:r>
          </a:p>
          <a:p>
            <a:r>
              <a:rPr lang="en-US" sz="100" dirty="0"/>
              <a:t>4.8,3.1,1.6,0.2,Iris-setosa</a:t>
            </a:r>
          </a:p>
          <a:p>
            <a:r>
              <a:rPr lang="en-US" sz="100" dirty="0"/>
              <a:t>5.4,3.4,1.5,0.4,Iris-setosa</a:t>
            </a:r>
          </a:p>
          <a:p>
            <a:r>
              <a:rPr lang="en-US" sz="100" dirty="0"/>
              <a:t>5.2,4.1,1.5,0.1,Iris-setosa</a:t>
            </a:r>
          </a:p>
          <a:p>
            <a:r>
              <a:rPr lang="en-US" sz="100" dirty="0"/>
              <a:t>5.5,4.2,1.4,0.2,Iris-setosa</a:t>
            </a:r>
          </a:p>
          <a:p>
            <a:r>
              <a:rPr lang="en-US" sz="100" dirty="0"/>
              <a:t>4.9,3.1,1.5,0.1,Iris-setosa</a:t>
            </a:r>
          </a:p>
          <a:p>
            <a:r>
              <a:rPr lang="en-US" sz="100" dirty="0"/>
              <a:t>5.0,3.2,1.2,0.2,Iris-setosa</a:t>
            </a:r>
          </a:p>
          <a:p>
            <a:r>
              <a:rPr lang="en-US" sz="100" dirty="0"/>
              <a:t>5.5,3.5,1.3,0.2,Iris-setosa</a:t>
            </a:r>
          </a:p>
          <a:p>
            <a:r>
              <a:rPr lang="en-US" sz="100" dirty="0"/>
              <a:t>4.9,3.1,1.5,0.1,Iris-setosa</a:t>
            </a:r>
          </a:p>
          <a:p>
            <a:r>
              <a:rPr lang="en-US" sz="100" dirty="0"/>
              <a:t>4.4,3.0,1.3,0.2,Iris-setosa</a:t>
            </a:r>
          </a:p>
          <a:p>
            <a:r>
              <a:rPr lang="en-US" sz="100" dirty="0"/>
              <a:t>5.1,3.4,1.5,0.2,Iris-setosa</a:t>
            </a:r>
          </a:p>
          <a:p>
            <a:r>
              <a:rPr lang="en-US" sz="100" dirty="0"/>
              <a:t>5.0,3.5,1.3,0.3,Iris-setosa</a:t>
            </a:r>
          </a:p>
          <a:p>
            <a:r>
              <a:rPr lang="en-US" sz="100" dirty="0"/>
              <a:t>4.5,2.3,1.3,0.3,Iris-setosa</a:t>
            </a:r>
          </a:p>
          <a:p>
            <a:r>
              <a:rPr lang="en-US" sz="100" dirty="0"/>
              <a:t>4.4,3.2,1.3,0.2,Iris-setosa</a:t>
            </a:r>
          </a:p>
          <a:p>
            <a:r>
              <a:rPr lang="en-US" sz="100" dirty="0"/>
              <a:t>5.0,3.5,1.6,0.6,Iris-setosa</a:t>
            </a:r>
          </a:p>
          <a:p>
            <a:r>
              <a:rPr lang="en-US" sz="100" dirty="0"/>
              <a:t>5.1,3.8,1.9,0.4,Iris-setosa</a:t>
            </a:r>
          </a:p>
          <a:p>
            <a:r>
              <a:rPr lang="en-US" sz="100" dirty="0"/>
              <a:t>4.8,3.0,1.4,0.3,Iris-setosa</a:t>
            </a:r>
          </a:p>
          <a:p>
            <a:r>
              <a:rPr lang="en-US" sz="100" dirty="0"/>
              <a:t>5.1,3.8,1.6,0.2,Iris-setosa</a:t>
            </a:r>
          </a:p>
          <a:p>
            <a:r>
              <a:rPr lang="en-US" sz="100" dirty="0"/>
              <a:t>4.6,3.2,1.4,0.2,Iris-setosa</a:t>
            </a:r>
          </a:p>
          <a:p>
            <a:r>
              <a:rPr lang="en-US" sz="100" dirty="0"/>
              <a:t>5.3,3.7,1.5,0.2,Iris-setosa</a:t>
            </a:r>
          </a:p>
          <a:p>
            <a:r>
              <a:rPr lang="en-US" sz="100" dirty="0"/>
              <a:t>5.0,3.3,1.4,0.2,Iris-setosa</a:t>
            </a:r>
          </a:p>
          <a:p>
            <a:r>
              <a:rPr lang="en-US" sz="100" dirty="0"/>
              <a:t>7.0,3.2,4.7,1.4,Iris-versicolor</a:t>
            </a:r>
          </a:p>
          <a:p>
            <a:r>
              <a:rPr lang="en-US" sz="100" dirty="0"/>
              <a:t>6.4,3.2,4.5,1.5,Iris-versicolor</a:t>
            </a:r>
          </a:p>
          <a:p>
            <a:r>
              <a:rPr lang="en-US" sz="100" dirty="0"/>
              <a:t>6.9,3.1,4.9,1.5,Iris-versicolor</a:t>
            </a:r>
          </a:p>
          <a:p>
            <a:r>
              <a:rPr lang="en-US" sz="100" dirty="0"/>
              <a:t>5.5,2.3,4.0,1.3,Iris-versicolor</a:t>
            </a:r>
          </a:p>
          <a:p>
            <a:r>
              <a:rPr lang="en-US" sz="100" dirty="0"/>
              <a:t>6.5,2.8,4.6,1.5,Iris-versicolor</a:t>
            </a:r>
          </a:p>
          <a:p>
            <a:r>
              <a:rPr lang="en-US" sz="100" dirty="0"/>
              <a:t>5.7,2.8,4.5,1.3,Iris-versicolor</a:t>
            </a:r>
          </a:p>
          <a:p>
            <a:r>
              <a:rPr lang="en-US" sz="100" dirty="0"/>
              <a:t>6.3,3.3,4.7,1.6,Iris-versicolor</a:t>
            </a:r>
          </a:p>
          <a:p>
            <a:r>
              <a:rPr lang="en-US" sz="100" dirty="0"/>
              <a:t>4.9,2.4,3.3,1.0,Iris-versicolor</a:t>
            </a:r>
          </a:p>
          <a:p>
            <a:r>
              <a:rPr lang="en-US" sz="100" dirty="0"/>
              <a:t>6.6,2.9,4.6,1.3,Iris-versicolor</a:t>
            </a:r>
          </a:p>
          <a:p>
            <a:r>
              <a:rPr lang="en-US" sz="100" dirty="0"/>
              <a:t>5.2,2.7,3.9,1.4,Iris-versicolor</a:t>
            </a:r>
          </a:p>
          <a:p>
            <a:r>
              <a:rPr lang="en-US" sz="100" dirty="0"/>
              <a:t>5.0,2.0,3.5,1.0,Iris-versicolor</a:t>
            </a:r>
          </a:p>
          <a:p>
            <a:r>
              <a:rPr lang="en-US" sz="100" dirty="0"/>
              <a:t>5.9,3.0,4.2,1.5,Iris-versicolor</a:t>
            </a:r>
          </a:p>
          <a:p>
            <a:r>
              <a:rPr lang="en-US" sz="100" dirty="0"/>
              <a:t>6.0,2.2,4.0,1.0,Iris-versicolor</a:t>
            </a:r>
          </a:p>
          <a:p>
            <a:r>
              <a:rPr lang="en-US" sz="100" dirty="0"/>
              <a:t>6.1,2.9,4.7,1.4,Iris-versicolor</a:t>
            </a:r>
          </a:p>
          <a:p>
            <a:r>
              <a:rPr lang="en-US" sz="100" dirty="0"/>
              <a:t>5.6,2.9,3.6,1.3,Iris-versicolor</a:t>
            </a:r>
          </a:p>
          <a:p>
            <a:r>
              <a:rPr lang="en-US" sz="100" dirty="0"/>
              <a:t>6.7,3.1,4.4,1.4,Iris-versicolor</a:t>
            </a:r>
          </a:p>
          <a:p>
            <a:r>
              <a:rPr lang="en-US" sz="100" dirty="0"/>
              <a:t>5.6,3.0,4.5,1.5,Iris-versicolor</a:t>
            </a:r>
          </a:p>
          <a:p>
            <a:r>
              <a:rPr lang="en-US" sz="100" dirty="0"/>
              <a:t>5.8,2.7,4.1,1.0,Iris-versicolor</a:t>
            </a:r>
          </a:p>
          <a:p>
            <a:r>
              <a:rPr lang="en-US" sz="100" dirty="0"/>
              <a:t>6.2,2.2,4.5,1.5,Iris-versicolor</a:t>
            </a:r>
          </a:p>
          <a:p>
            <a:r>
              <a:rPr lang="en-US" sz="100" dirty="0"/>
              <a:t>5.6,2.5,3.9,1.1,Iris-versicolor</a:t>
            </a:r>
          </a:p>
          <a:p>
            <a:r>
              <a:rPr lang="en-US" sz="100" dirty="0"/>
              <a:t>5.9,3.2,4.8,1.8,Iris-versicolor</a:t>
            </a:r>
          </a:p>
          <a:p>
            <a:r>
              <a:rPr lang="en-US" sz="100" dirty="0"/>
              <a:t>6.1,2.8,4.0,1.3,Iris-versicolor</a:t>
            </a:r>
          </a:p>
          <a:p>
            <a:r>
              <a:rPr lang="en-US" sz="100" dirty="0"/>
              <a:t>6.3,2.5,4.9,1.5,Iris-versicolor</a:t>
            </a:r>
          </a:p>
          <a:p>
            <a:r>
              <a:rPr lang="en-US" sz="100" dirty="0"/>
              <a:t>6.1,2.8,4.7,1.2,Iris-versicolor</a:t>
            </a:r>
          </a:p>
          <a:p>
            <a:r>
              <a:rPr lang="en-US" sz="100" dirty="0"/>
              <a:t>6.4,2.9,4.3,1.3,Iris-versicolor</a:t>
            </a:r>
          </a:p>
          <a:p>
            <a:r>
              <a:rPr lang="en-US" sz="100" dirty="0"/>
              <a:t>6.6,3.0,4.4,1.4,Iris-versicolor</a:t>
            </a:r>
          </a:p>
          <a:p>
            <a:r>
              <a:rPr lang="en-US" sz="100" dirty="0"/>
              <a:t>6.8,2.8,4.8,1.4,Iris-versicolor</a:t>
            </a:r>
          </a:p>
          <a:p>
            <a:r>
              <a:rPr lang="en-US" sz="100" dirty="0"/>
              <a:t>6.7,3.0,5.0,1.7,Iris-versicolor</a:t>
            </a:r>
          </a:p>
          <a:p>
            <a:r>
              <a:rPr lang="en-US" sz="100" dirty="0"/>
              <a:t>6.0,2.9,4.5,1.5,Iris-versicolor</a:t>
            </a:r>
          </a:p>
          <a:p>
            <a:r>
              <a:rPr lang="en-US" sz="100" dirty="0"/>
              <a:t>5.7,2.6,3.5,1.0,Iris-versicolor</a:t>
            </a:r>
          </a:p>
          <a:p>
            <a:r>
              <a:rPr lang="en-US" sz="100" dirty="0"/>
              <a:t>5.5,2.4,3.8,1.1,Iris-versicolor</a:t>
            </a:r>
          </a:p>
          <a:p>
            <a:r>
              <a:rPr lang="en-US" sz="100" dirty="0"/>
              <a:t>5.5,2.4,3.7,1.0,Iris-versicolor</a:t>
            </a:r>
          </a:p>
          <a:p>
            <a:r>
              <a:rPr lang="en-US" sz="100" dirty="0"/>
              <a:t>5.8,2.7,3.9,1.2,Iris-versicolor</a:t>
            </a:r>
          </a:p>
          <a:p>
            <a:r>
              <a:rPr lang="en-US" sz="100" dirty="0"/>
              <a:t>6.0,2.7,5.1,1.6,Iris-versicolor</a:t>
            </a:r>
          </a:p>
          <a:p>
            <a:r>
              <a:rPr lang="en-US" sz="100" dirty="0"/>
              <a:t>5.4,3.0,4.5,1.5,Iris-versicolor</a:t>
            </a:r>
          </a:p>
          <a:p>
            <a:r>
              <a:rPr lang="en-US" sz="100" dirty="0"/>
              <a:t>6.0,3.4,4.5,1.6,Iris-versicolor</a:t>
            </a:r>
          </a:p>
          <a:p>
            <a:r>
              <a:rPr lang="en-US" sz="100" dirty="0"/>
              <a:t>6.7,3.1,4.7,1.5,Iris-versicolor</a:t>
            </a:r>
          </a:p>
          <a:p>
            <a:r>
              <a:rPr lang="en-US" sz="100" dirty="0"/>
              <a:t>6.3,2.3,4.4,1.3,Iris-versicolor</a:t>
            </a:r>
          </a:p>
          <a:p>
            <a:r>
              <a:rPr lang="en-US" sz="100" dirty="0"/>
              <a:t>5.6,3.0,4.1,1.3,Iris-versicolor</a:t>
            </a:r>
          </a:p>
          <a:p>
            <a:r>
              <a:rPr lang="en-US" sz="100" dirty="0"/>
              <a:t>5.5,2.5,4.0,1.3,Iris-versicolor</a:t>
            </a:r>
          </a:p>
          <a:p>
            <a:r>
              <a:rPr lang="en-US" sz="100" dirty="0"/>
              <a:t>5.5,2.6,4.4,1.2,Iris-versicolor</a:t>
            </a:r>
          </a:p>
          <a:p>
            <a:r>
              <a:rPr lang="en-US" sz="100" dirty="0"/>
              <a:t>6.1,3.0,4.6,1.4,Iris-versicolor</a:t>
            </a:r>
          </a:p>
          <a:p>
            <a:r>
              <a:rPr lang="en-US" sz="100" dirty="0"/>
              <a:t>5.8,2.6,4.0,1.2,Iris-versicolor</a:t>
            </a:r>
          </a:p>
          <a:p>
            <a:r>
              <a:rPr lang="en-US" sz="100" dirty="0"/>
              <a:t>5.0,2.3,3.3,1.0,Iris-versicolor</a:t>
            </a:r>
          </a:p>
          <a:p>
            <a:r>
              <a:rPr lang="en-US" sz="100" dirty="0"/>
              <a:t>5.6,2.7,4.2,1.3,Iris-versicolor</a:t>
            </a:r>
          </a:p>
          <a:p>
            <a:r>
              <a:rPr lang="en-US" sz="100" dirty="0"/>
              <a:t>5.7,3.0,4.2,1.2,Iris-versicolor</a:t>
            </a:r>
          </a:p>
          <a:p>
            <a:r>
              <a:rPr lang="en-US" sz="100" dirty="0"/>
              <a:t>5.7,2.9,4.2,1.3,Iris-versicolor</a:t>
            </a:r>
          </a:p>
          <a:p>
            <a:r>
              <a:rPr lang="en-US" sz="100" dirty="0"/>
              <a:t>6.2,2.9,4.3,1.3,Iris-versicolor</a:t>
            </a:r>
          </a:p>
          <a:p>
            <a:r>
              <a:rPr lang="en-US" sz="100" dirty="0"/>
              <a:t>5.1,2.5,3.0,1.1,Iris-versicolor</a:t>
            </a:r>
          </a:p>
          <a:p>
            <a:r>
              <a:rPr lang="en-US" sz="100" dirty="0"/>
              <a:t>5.7,2.8,4.1,1.3,Iris-versicolor</a:t>
            </a:r>
          </a:p>
          <a:p>
            <a:r>
              <a:rPr lang="en-US" sz="100" dirty="0"/>
              <a:t>6.3,3.3,6.0,2.5,Iris-virginica</a:t>
            </a:r>
          </a:p>
          <a:p>
            <a:r>
              <a:rPr lang="en-US" sz="100" dirty="0"/>
              <a:t>5.8,2.7,5.1,1.9,Iris-virginica</a:t>
            </a:r>
          </a:p>
          <a:p>
            <a:r>
              <a:rPr lang="en-US" sz="100" dirty="0"/>
              <a:t>7.1,3.0,5.9,2.1,Iris-virginica</a:t>
            </a:r>
          </a:p>
          <a:p>
            <a:r>
              <a:rPr lang="en-US" sz="100" dirty="0"/>
              <a:t>6.3,2.9,5.6,1.8,Iris-virginica</a:t>
            </a:r>
          </a:p>
          <a:p>
            <a:r>
              <a:rPr lang="en-US" sz="100" dirty="0"/>
              <a:t>6.5,3.0,5.8,2.2,Iris-virginica</a:t>
            </a:r>
          </a:p>
          <a:p>
            <a:r>
              <a:rPr lang="en-US" sz="100" dirty="0"/>
              <a:t>7.6,3.0,6.6,2.1,Iris-virginica</a:t>
            </a:r>
          </a:p>
          <a:p>
            <a:r>
              <a:rPr lang="en-US" sz="100" dirty="0"/>
              <a:t>4.9,2.5,4.5,1.7,Iris-virginica</a:t>
            </a:r>
          </a:p>
          <a:p>
            <a:r>
              <a:rPr lang="en-US" sz="100" dirty="0"/>
              <a:t>7.3,2.9,6.3,1.8,Iris-virginica</a:t>
            </a:r>
          </a:p>
          <a:p>
            <a:r>
              <a:rPr lang="en-US" sz="100" dirty="0"/>
              <a:t>6.7,2.5,5.8,1.8,Iris-virginica</a:t>
            </a:r>
          </a:p>
          <a:p>
            <a:r>
              <a:rPr lang="en-US" sz="100" dirty="0"/>
              <a:t>7.2,3.6,6.1,2.5,Iris-virginica</a:t>
            </a:r>
          </a:p>
          <a:p>
            <a:r>
              <a:rPr lang="en-US" sz="100" dirty="0"/>
              <a:t>6.5,3.2,5.1,2.0,Iris-virginica</a:t>
            </a:r>
          </a:p>
          <a:p>
            <a:r>
              <a:rPr lang="en-US" sz="100" dirty="0"/>
              <a:t>6.4,2.7,5.3,1.9,Iris-virginica</a:t>
            </a:r>
          </a:p>
          <a:p>
            <a:r>
              <a:rPr lang="en-US" sz="100" dirty="0"/>
              <a:t>6.8,3.0,5.5,2.1,Iris-virginica</a:t>
            </a:r>
          </a:p>
          <a:p>
            <a:r>
              <a:rPr lang="en-US" sz="100" dirty="0"/>
              <a:t>5.7,2.5,5.0,2.0,Iris-virginica</a:t>
            </a:r>
          </a:p>
          <a:p>
            <a:r>
              <a:rPr lang="en-US" sz="100" dirty="0"/>
              <a:t>5.8,2.8,5.1,2.4,Iris-virginica</a:t>
            </a:r>
          </a:p>
          <a:p>
            <a:r>
              <a:rPr lang="en-US" sz="100" dirty="0"/>
              <a:t>6.4,3.2,5.3,2.3,Iris-virginica</a:t>
            </a:r>
          </a:p>
          <a:p>
            <a:r>
              <a:rPr lang="en-US" sz="100" dirty="0"/>
              <a:t>6.5,3.0,5.5,1.8,Iris-virginica</a:t>
            </a:r>
          </a:p>
          <a:p>
            <a:r>
              <a:rPr lang="en-US" sz="100" dirty="0"/>
              <a:t>7.7,3.8,6.7,2.2,Iris-virginica</a:t>
            </a:r>
          </a:p>
          <a:p>
            <a:r>
              <a:rPr lang="en-US" sz="100" dirty="0"/>
              <a:t>7.7,2.6,6.9,2.3,Iris-virginica</a:t>
            </a:r>
          </a:p>
          <a:p>
            <a:r>
              <a:rPr lang="en-US" sz="100" dirty="0"/>
              <a:t>6.0,2.2,5.0,1.5,Iris-virginica</a:t>
            </a:r>
          </a:p>
          <a:p>
            <a:r>
              <a:rPr lang="en-US" sz="100" dirty="0"/>
              <a:t>6.9,3.2,5.7,2.3,Iris-virginica</a:t>
            </a:r>
          </a:p>
          <a:p>
            <a:r>
              <a:rPr lang="en-US" sz="100" dirty="0"/>
              <a:t>5.6,2.8,4.9,2.0,Iris-virginica</a:t>
            </a:r>
          </a:p>
          <a:p>
            <a:r>
              <a:rPr lang="en-US" sz="100" dirty="0"/>
              <a:t>7.7,2.8,6.7,2.0,Iris-virginica</a:t>
            </a:r>
          </a:p>
          <a:p>
            <a:r>
              <a:rPr lang="en-US" sz="100" dirty="0"/>
              <a:t>6.3,2.7,4.9,1.8,Iris-virginica</a:t>
            </a:r>
          </a:p>
          <a:p>
            <a:r>
              <a:rPr lang="en-US" sz="100" dirty="0"/>
              <a:t>6.7,3.3,5.7,2.1,Iris-virginica</a:t>
            </a:r>
          </a:p>
          <a:p>
            <a:r>
              <a:rPr lang="en-US" sz="100" dirty="0"/>
              <a:t>7.2,3.2,6.0,1.8,Iris-virginica</a:t>
            </a:r>
          </a:p>
          <a:p>
            <a:r>
              <a:rPr lang="en-US" sz="100" dirty="0"/>
              <a:t>6.2,2.8,4.8,1.8,Iris-virginica</a:t>
            </a:r>
          </a:p>
          <a:p>
            <a:r>
              <a:rPr lang="en-US" sz="100" dirty="0"/>
              <a:t>6.1,3.0,4.9,1.8,Iris-virginica</a:t>
            </a:r>
          </a:p>
          <a:p>
            <a:r>
              <a:rPr lang="en-US" sz="100" dirty="0"/>
              <a:t>6.4,2.8,5.6,2.1,Iris-virginica</a:t>
            </a:r>
          </a:p>
          <a:p>
            <a:r>
              <a:rPr lang="en-US" sz="100" dirty="0"/>
              <a:t>7.2,3.0,5.8,1.6,Iris-virginica</a:t>
            </a:r>
          </a:p>
          <a:p>
            <a:r>
              <a:rPr lang="en-US" sz="100" dirty="0"/>
              <a:t>7.4,2.8,6.1,1.9,Iris-virginica</a:t>
            </a:r>
          </a:p>
          <a:p>
            <a:r>
              <a:rPr lang="en-US" sz="100" dirty="0"/>
              <a:t>7.9,3.8,6.4,2.0,Iris-virginica</a:t>
            </a:r>
          </a:p>
          <a:p>
            <a:r>
              <a:rPr lang="en-US" sz="100" dirty="0"/>
              <a:t>6.4,2.8,5.6,2.2,Iris-virginica</a:t>
            </a:r>
          </a:p>
          <a:p>
            <a:r>
              <a:rPr lang="en-US" sz="100" dirty="0"/>
              <a:t>6.3,2.8,5.1,1.5,Iris-virginica</a:t>
            </a:r>
          </a:p>
          <a:p>
            <a:r>
              <a:rPr lang="en-US" sz="100" dirty="0"/>
              <a:t>6.1,2.6,5.6,1.4,Iris-virginica</a:t>
            </a:r>
          </a:p>
          <a:p>
            <a:r>
              <a:rPr lang="en-US" sz="100" dirty="0"/>
              <a:t>7.7,3.0,6.1,2.3,Iris-virginica</a:t>
            </a:r>
          </a:p>
          <a:p>
            <a:r>
              <a:rPr lang="en-US" sz="100" dirty="0"/>
              <a:t>6.3,3.4,5.6,2.4,Iris-virginica</a:t>
            </a:r>
          </a:p>
          <a:p>
            <a:r>
              <a:rPr lang="en-US" sz="100" dirty="0"/>
              <a:t>6.4,3.1,5.5,1.8,Iris-virginica</a:t>
            </a:r>
          </a:p>
          <a:p>
            <a:r>
              <a:rPr lang="en-US" sz="100" dirty="0"/>
              <a:t>6.0,3.0,4.8,1.8,Iris-virginica</a:t>
            </a:r>
          </a:p>
          <a:p>
            <a:r>
              <a:rPr lang="en-US" sz="100" dirty="0"/>
              <a:t>6.9,3.1,5.4,2.1,Iris-virginica</a:t>
            </a:r>
          </a:p>
          <a:p>
            <a:r>
              <a:rPr lang="en-US" sz="100" dirty="0"/>
              <a:t>6.7,3.1,5.6,2.4,Iris-virginica</a:t>
            </a:r>
          </a:p>
          <a:p>
            <a:r>
              <a:rPr lang="en-US" sz="100" dirty="0"/>
              <a:t>6.9,3.1,5.1,2.3,Iris-virginica</a:t>
            </a:r>
          </a:p>
          <a:p>
            <a:r>
              <a:rPr lang="en-US" sz="100" dirty="0"/>
              <a:t>5.8,2.7,5.1,1.9,Iris-virginica</a:t>
            </a:r>
          </a:p>
          <a:p>
            <a:r>
              <a:rPr lang="en-US" sz="100" dirty="0"/>
              <a:t>6.8,3.2,5.9,2.3,Iris-virginica</a:t>
            </a:r>
          </a:p>
          <a:p>
            <a:r>
              <a:rPr lang="en-US" sz="100" dirty="0"/>
              <a:t>6.7,3.3,5.7,2.5,Iris-virginica</a:t>
            </a:r>
          </a:p>
          <a:p>
            <a:r>
              <a:rPr lang="en-US" sz="100" dirty="0"/>
              <a:t>6.7,3.0,5.2,2.3,Iris-virginica</a:t>
            </a:r>
          </a:p>
          <a:p>
            <a:r>
              <a:rPr lang="en-US" sz="100" dirty="0"/>
              <a:t>6.3,2.5,5.0,1.9,Iris-virginica</a:t>
            </a:r>
          </a:p>
          <a:p>
            <a:r>
              <a:rPr lang="en-US" sz="100" dirty="0"/>
              <a:t>6.5,3.0,5.2,2.0,Iris-virginica</a:t>
            </a:r>
          </a:p>
          <a:p>
            <a:r>
              <a:rPr lang="en-US" sz="100" dirty="0"/>
              <a:t>6.2,3.4,5.4,2.3,Iris-virginica</a:t>
            </a:r>
          </a:p>
          <a:p>
            <a:r>
              <a:rPr lang="en-US" sz="100" dirty="0"/>
              <a:t>5.9,3.0,5.1,1.8,Iris-virginica</a:t>
            </a:r>
            <a:endParaRPr lang="en-US" sz="1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0663" y="2092036"/>
            <a:ext cx="4749215" cy="36635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230979" y="5883443"/>
            <a:ext cx="4339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Akurasi</a:t>
            </a:r>
            <a:r>
              <a:rPr lang="en-US" dirty="0" smtClean="0"/>
              <a:t> = 83%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30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Rencanakan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classifier </a:t>
            </a:r>
            <a:r>
              <a:rPr lang="en-US" dirty="0" err="1" smtClean="0"/>
              <a:t>tsb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821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1398</TotalTime>
  <Words>1869</Words>
  <Application>Microsoft Office PowerPoint</Application>
  <PresentationFormat>Widescreen</PresentationFormat>
  <Paragraphs>732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Praktik Deep Learning dengan Python</vt:lpstr>
      <vt:lpstr>MNIST Dataset</vt:lpstr>
      <vt:lpstr>Densely Connected Network (or fully connected)</vt:lpstr>
      <vt:lpstr>Deep Learning: Densely Connected Network (Python 7.4)</vt:lpstr>
      <vt:lpstr>Deep Learning: Densely Connected Network (Python 7.4)</vt:lpstr>
      <vt:lpstr>Contoh Deep Learning dengan Iris Dataset [Membunuh nyamuk dengan meriam  ]</vt:lpstr>
      <vt:lpstr>Contoh Deep Learning dengan Iris Dataset (Pembagian dataset dengan model_selection)</vt:lpstr>
      <vt:lpstr>Latihan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Deep Learning dengan Python</dc:title>
  <dc:creator>ACER</dc:creator>
  <cp:lastModifiedBy>ACER</cp:lastModifiedBy>
  <cp:revision>25</cp:revision>
  <dcterms:created xsi:type="dcterms:W3CDTF">2020-02-03T08:36:50Z</dcterms:created>
  <dcterms:modified xsi:type="dcterms:W3CDTF">2020-02-05T07:23:56Z</dcterms:modified>
</cp:coreProperties>
</file>