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6" r:id="rId7"/>
  </p:sldIdLst>
  <p:sldSz cx="9144000" cy="6858000" type="screen4x3"/>
  <p:notesSz cx="6888163" cy="100203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7" autoAdjust="0"/>
    <p:restoredTop sz="94660"/>
  </p:normalViewPr>
  <p:slideViewPr>
    <p:cSldViewPr>
      <p:cViewPr varScale="1">
        <p:scale>
          <a:sx n="74" d="100"/>
          <a:sy n="74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005432-12D4-43E9-A291-264AD0909F73}" type="datetimeFigureOut">
              <a:rPr lang="id-ID" smtClean="0"/>
              <a:pPr/>
              <a:t>14/08/2023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43A25-AC25-49DF-8D6B-222B8FB99E5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14311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ID" sz="4000" b="1" dirty="0" err="1" smtClean="0">
                <a:latin typeface="Minion Pro" pitchFamily="18" charset="0"/>
              </a:rPr>
              <a:t>Metode</a:t>
            </a:r>
            <a:r>
              <a:rPr lang="en-ID" sz="4000" b="1" dirty="0" smtClean="0">
                <a:latin typeface="Minion Pro" pitchFamily="18" charset="0"/>
              </a:rPr>
              <a:t> </a:t>
            </a:r>
            <a:r>
              <a:rPr lang="en-ID" sz="4000" b="1" dirty="0" err="1" smtClean="0">
                <a:latin typeface="Minion Pro" pitchFamily="18" charset="0"/>
              </a:rPr>
              <a:t>Pengajaran</a:t>
            </a:r>
            <a:r>
              <a:rPr lang="en-ID" sz="4000" b="1" dirty="0" smtClean="0">
                <a:latin typeface="Minion Pro" pitchFamily="18" charset="0"/>
              </a:rPr>
              <a:t> </a:t>
            </a:r>
            <a:r>
              <a:rPr lang="en-ID" sz="4000" b="1" dirty="0" err="1" smtClean="0">
                <a:latin typeface="Minion Pro" pitchFamily="18" charset="0"/>
              </a:rPr>
              <a:t>Bahasa</a:t>
            </a:r>
            <a:r>
              <a:rPr lang="en-ID" sz="4000" b="1" dirty="0" smtClean="0">
                <a:latin typeface="Minion Pro" pitchFamily="18" charset="0"/>
              </a:rPr>
              <a:t> Indonesia</a:t>
            </a:r>
            <a:r>
              <a:rPr lang="en-ID" sz="4000" b="1" dirty="0" smtClean="0">
                <a:latin typeface="Minion Pro" pitchFamily="18" charset="0"/>
              </a:rPr>
              <a:t/>
            </a:r>
            <a:br>
              <a:rPr lang="en-ID" sz="4000" b="1" dirty="0" smtClean="0">
                <a:latin typeface="Minion Pro" pitchFamily="18" charset="0"/>
              </a:rPr>
            </a:br>
            <a:endParaRPr lang="id-ID" sz="4000" b="1" dirty="0">
              <a:latin typeface="Minion Pro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794" y="3714752"/>
            <a:ext cx="6400800" cy="1328750"/>
          </a:xfrm>
        </p:spPr>
        <p:txBody>
          <a:bodyPr>
            <a:normAutofit/>
          </a:bodyPr>
          <a:lstStyle/>
          <a:p>
            <a:pPr algn="r"/>
            <a:r>
              <a:rPr lang="id-ID" sz="1800" dirty="0" smtClean="0">
                <a:latin typeface="Tekton Pro" pitchFamily="34" charset="0"/>
                <a:cs typeface="Shruti" pitchFamily="34" charset="0"/>
              </a:rPr>
              <a:t>ETI SUNARSIH</a:t>
            </a:r>
          </a:p>
          <a:p>
            <a:pPr algn="r"/>
            <a:r>
              <a:rPr lang="id-ID" sz="1800" dirty="0" smtClean="0">
                <a:latin typeface="Tekton Pro" pitchFamily="34" charset="0"/>
                <a:cs typeface="Shruti" pitchFamily="34" charset="0"/>
              </a:rPr>
              <a:t>STKIP SINGKAWANG</a:t>
            </a:r>
            <a:endParaRPr lang="en-ID" sz="1800" dirty="0" smtClean="0">
              <a:latin typeface="Tekton Pro" pitchFamily="34" charset="0"/>
              <a:cs typeface="Shruti" pitchFamily="34" charset="0"/>
            </a:endParaRPr>
          </a:p>
          <a:p>
            <a:pPr algn="r"/>
            <a:endParaRPr lang="id-ID" sz="1800" dirty="0">
              <a:latin typeface="Tekton Pro" pitchFamily="34" charset="0"/>
              <a:cs typeface="Shruti" pitchFamily="34" charset="0"/>
            </a:endParaRPr>
          </a:p>
          <a:p>
            <a:pPr algn="r"/>
            <a:endParaRPr lang="id-ID" sz="1800" dirty="0">
              <a:latin typeface="Tekton Pro" pitchFamily="34" charset="0"/>
              <a:cs typeface="Shrut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KONTRAK BELAJAR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4478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Kesepakatan kelas</a:t>
            </a:r>
          </a:p>
          <a:p>
            <a:pPr>
              <a:buFontTx/>
              <a:buChar char="-"/>
            </a:pPr>
            <a:r>
              <a:rPr lang="id-ID" sz="2800" dirty="0" smtClean="0"/>
              <a:t>Berpakaian sopan sesuai peraturan Kampus</a:t>
            </a:r>
          </a:p>
          <a:p>
            <a:pPr>
              <a:buFontTx/>
              <a:buChar char="-"/>
            </a:pPr>
            <a:r>
              <a:rPr lang="id-ID" sz="2800" dirty="0" smtClean="0"/>
              <a:t>Metode Pembelajaran :</a:t>
            </a:r>
          </a:p>
          <a:p>
            <a:pPr>
              <a:buNone/>
            </a:pPr>
            <a:r>
              <a:rPr lang="id-ID" sz="2400" dirty="0" smtClean="0"/>
              <a:t>	 </a:t>
            </a:r>
            <a:r>
              <a:rPr lang="en-ID" sz="2400" dirty="0" err="1"/>
              <a:t>D</a:t>
            </a:r>
            <a:r>
              <a:rPr lang="en-ID" sz="2400" dirty="0" err="1" smtClean="0"/>
              <a:t>iskusi</a:t>
            </a:r>
            <a:r>
              <a:rPr lang="en-ID" sz="2400" dirty="0" smtClean="0"/>
              <a:t>, </a:t>
            </a:r>
            <a:r>
              <a:rPr lang="en-ID" sz="2400" dirty="0" err="1" smtClean="0"/>
              <a:t>Ceramah,Cooperatif</a:t>
            </a:r>
            <a:r>
              <a:rPr lang="en-ID" sz="2400" dirty="0" smtClean="0"/>
              <a:t> Learning, PBL, PJBL, </a:t>
            </a:r>
            <a:r>
              <a:rPr lang="en-ID" sz="2400" dirty="0" err="1" smtClean="0"/>
              <a:t>Demonstrasi</a:t>
            </a:r>
            <a:r>
              <a:rPr lang="en-ID" sz="2400" dirty="0" smtClean="0"/>
              <a:t>,  </a:t>
            </a:r>
            <a:endParaRPr lang="id-ID" sz="2400" dirty="0" smtClean="0"/>
          </a:p>
          <a:p>
            <a:pPr>
              <a:buFontTx/>
              <a:buChar char="-"/>
            </a:pPr>
            <a:r>
              <a:rPr lang="id-ID" sz="2800" dirty="0" smtClean="0"/>
              <a:t>Penilaian :</a:t>
            </a:r>
          </a:p>
          <a:p>
            <a:pPr marL="596646" indent="-514350">
              <a:buFont typeface="+mj-lt"/>
              <a:buAutoNum type="alphaLcParenR"/>
            </a:pPr>
            <a:r>
              <a:rPr lang="id-ID" sz="2600" dirty="0" smtClean="0"/>
              <a:t>Kehadiran					: </a:t>
            </a:r>
            <a:r>
              <a:rPr lang="id-ID" sz="2600" dirty="0" smtClean="0">
                <a:solidFill>
                  <a:srgbClr val="FF0000"/>
                </a:solidFill>
              </a:rPr>
              <a:t>5 %</a:t>
            </a:r>
          </a:p>
          <a:p>
            <a:pPr marL="596646" indent="-514350">
              <a:buFont typeface="+mj-lt"/>
              <a:buAutoNum type="alphaLcParenR"/>
            </a:pPr>
            <a:r>
              <a:rPr lang="id-ID" sz="2600" dirty="0" smtClean="0"/>
              <a:t>Keaktifan di kelas					: </a:t>
            </a:r>
            <a:r>
              <a:rPr lang="id-ID" sz="2600" dirty="0" smtClean="0">
                <a:solidFill>
                  <a:srgbClr val="FF0000"/>
                </a:solidFill>
              </a:rPr>
              <a:t>10 %</a:t>
            </a:r>
          </a:p>
          <a:p>
            <a:pPr marL="596646" indent="-514350">
              <a:buFont typeface="+mj-lt"/>
              <a:buAutoNum type="alphaLcParenR"/>
            </a:pPr>
            <a:r>
              <a:rPr lang="id-ID" sz="2600" dirty="0" smtClean="0"/>
              <a:t>UTS (Ujian Tengah Semester)			: </a:t>
            </a:r>
            <a:r>
              <a:rPr lang="id-ID" sz="2600" dirty="0" smtClean="0">
                <a:solidFill>
                  <a:srgbClr val="FF0000"/>
                </a:solidFill>
              </a:rPr>
              <a:t>30 %</a:t>
            </a:r>
          </a:p>
          <a:p>
            <a:pPr marL="596646" indent="-514350">
              <a:buFont typeface="+mj-lt"/>
              <a:buAutoNum type="alphaLcParenR"/>
            </a:pPr>
            <a:r>
              <a:rPr lang="id-ID" sz="2600" dirty="0" smtClean="0"/>
              <a:t>UAS (Ujian Akhir Semester)			: </a:t>
            </a:r>
            <a:r>
              <a:rPr lang="id-ID" sz="2600" dirty="0" smtClean="0">
                <a:solidFill>
                  <a:srgbClr val="FF0000"/>
                </a:solidFill>
              </a:rPr>
              <a:t>35 %</a:t>
            </a:r>
          </a:p>
          <a:p>
            <a:pPr marL="596646" indent="-514350">
              <a:buFont typeface="+mj-lt"/>
              <a:buAutoNum type="alphaLcParenR"/>
            </a:pPr>
            <a:r>
              <a:rPr lang="id-ID" sz="2600" dirty="0" smtClean="0"/>
              <a:t>Tugas 		</a:t>
            </a:r>
            <a:r>
              <a:rPr lang="en-ID" sz="2600" dirty="0" smtClean="0"/>
              <a:t>	</a:t>
            </a:r>
            <a:r>
              <a:rPr lang="id-ID" sz="2600" dirty="0" smtClean="0"/>
              <a:t> </a:t>
            </a:r>
            <a:r>
              <a:rPr lang="en-ID" sz="2600" dirty="0" smtClean="0"/>
              <a:t>			</a:t>
            </a:r>
            <a:r>
              <a:rPr lang="id-ID" sz="2600" dirty="0" smtClean="0"/>
              <a:t>: </a:t>
            </a:r>
            <a:r>
              <a:rPr lang="en-ID" sz="2600" dirty="0" smtClean="0">
                <a:solidFill>
                  <a:srgbClr val="FF0000"/>
                </a:solidFill>
              </a:rPr>
              <a:t>20</a:t>
            </a:r>
            <a:r>
              <a:rPr lang="id-ID" sz="2600" dirty="0" smtClean="0">
                <a:solidFill>
                  <a:srgbClr val="FF0000"/>
                </a:solidFill>
              </a:rPr>
              <a:t>% </a:t>
            </a:r>
          </a:p>
          <a:p>
            <a:pPr marL="596646" indent="-514350">
              <a:buNone/>
            </a:pPr>
            <a:r>
              <a:rPr lang="id-ID" sz="2600" dirty="0" smtClean="0"/>
              <a:t>	Total						  </a:t>
            </a:r>
            <a:r>
              <a:rPr lang="id-ID" sz="2600" b="1" u="sng" dirty="0" smtClean="0">
                <a:solidFill>
                  <a:srgbClr val="FF0000"/>
                </a:solidFill>
              </a:rPr>
              <a:t>100%</a:t>
            </a:r>
            <a:r>
              <a:rPr lang="id-ID" sz="2600" dirty="0" smtClean="0"/>
              <a:t>	</a:t>
            </a:r>
          </a:p>
          <a:p>
            <a:pPr lvl="1">
              <a:buNone/>
            </a:pP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857256"/>
          </a:xfrm>
        </p:spPr>
        <p:txBody>
          <a:bodyPr/>
          <a:lstStyle/>
          <a:p>
            <a:pPr algn="ctr"/>
            <a:r>
              <a:rPr lang="id-ID" dirty="0" smtClean="0"/>
              <a:t>JADWAL KULIAH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85367"/>
              </p:ext>
            </p:extLst>
          </p:nvPr>
        </p:nvGraphicFramePr>
        <p:xfrm>
          <a:off x="571472" y="1383684"/>
          <a:ext cx="8429684" cy="3975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351029"/>
                <a:gridCol w="1792243"/>
                <a:gridCol w="3162065"/>
                <a:gridCol w="15528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NO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TANGGAL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KEGIATAN</a:t>
                      </a:r>
                      <a:r>
                        <a:rPr lang="id-ID" sz="1500" baseline="0" dirty="0" smtClean="0"/>
                        <a:t> PEMBELAJARAN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TEMA/  TOPIK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METODE</a:t>
                      </a:r>
                      <a:endParaRPr lang="id-ID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just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silabus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Pengantar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pengjaran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bahasa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err="1" smtClean="0"/>
                        <a:t>ceramah</a:t>
                      </a:r>
                      <a:endParaRPr lang="id-ID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silabus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Pengantar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pengjaran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bahasa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</a:tr>
              <a:tr h="576556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pendekatan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Contextual Teaching and Learning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(CTL)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pendekatan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Inkuiry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5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pendekatan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PBL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6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Perkuliahan</a:t>
                      </a:r>
                      <a:r>
                        <a:rPr lang="id-ID" sz="1200" baseline="0" dirty="0" smtClean="0"/>
                        <a:t> di Kelas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Based Learning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5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id-ID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</a:t>
                      </a:r>
                      <a:r>
                        <a:rPr kumimoji="0"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Kooperatif</a:t>
                      </a:r>
                      <a:r>
                        <a:rPr kumimoji="0" lang="en-US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Learning</a:t>
                      </a:r>
                      <a:r>
                        <a:rPr lang="id-ID" sz="1200" b="1" dirty="0" smtClean="0">
                          <a:solidFill>
                            <a:schemeClr val="tx1"/>
                          </a:solidFill>
                        </a:rPr>
                        <a:t>Materi </a:t>
                      </a:r>
                      <a:r>
                        <a:rPr lang="id-ID" sz="1200" b="1" dirty="0" smtClean="0">
                          <a:solidFill>
                            <a:schemeClr val="tx1"/>
                          </a:solidFill>
                        </a:rPr>
                        <a:t>kelompok</a:t>
                      </a:r>
                      <a:r>
                        <a:rPr lang="id-ID" sz="1200" b="1" baseline="0" dirty="0" smtClean="0">
                          <a:solidFill>
                            <a:schemeClr val="tx1"/>
                          </a:solidFill>
                        </a:rPr>
                        <a:t> 1- 6</a:t>
                      </a:r>
                      <a:endParaRPr lang="id-ID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5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090904"/>
              </p:ext>
            </p:extLst>
          </p:nvPr>
        </p:nvGraphicFramePr>
        <p:xfrm>
          <a:off x="1142976" y="414358"/>
          <a:ext cx="7786740" cy="4786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643074"/>
                <a:gridCol w="1214446"/>
                <a:gridCol w="3096344"/>
                <a:gridCol w="12613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NO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TANGGAL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KEGIATAN</a:t>
                      </a:r>
                      <a:r>
                        <a:rPr lang="id-ID" sz="1500" baseline="0" dirty="0" smtClean="0"/>
                        <a:t> PEMBELAJARAN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TEMA/  TOPIK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METODE</a:t>
                      </a:r>
                      <a:endParaRPr lang="id-ID" sz="1500" dirty="0"/>
                    </a:p>
                  </a:txBody>
                  <a:tcPr/>
                </a:tc>
              </a:tr>
              <a:tr h="50921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8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UTS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1-7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Close book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PAIKEM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saran (Brain- Storming)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demonstrasi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Role Playing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picture and picture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Examples non Examples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Simulasi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D" sz="1200" dirty="0" smtClean="0"/>
                        <a:t>Review </a:t>
                      </a:r>
                      <a:r>
                        <a:rPr lang="en-ID" sz="1200" dirty="0" err="1" smtClean="0"/>
                        <a:t>pembelajaran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dan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pengumpulan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tugas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Proyek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5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16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/>
                        <a:t>UAS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Materi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kel</a:t>
                      </a:r>
                      <a:r>
                        <a:rPr lang="en-ID" sz="1200" dirty="0" smtClean="0"/>
                        <a:t> 5-14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Close book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Format penulisan tugas / </a:t>
            </a:r>
            <a:r>
              <a:rPr lang="en-ID" dirty="0" err="1" smtClean="0"/>
              <a:t>makalah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428736"/>
            <a:ext cx="7498080" cy="480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d-ID" b="1" dirty="0" smtClean="0">
                <a:solidFill>
                  <a:srgbClr val="FF0000"/>
                </a:solidFill>
              </a:rPr>
              <a:t>Referensi</a:t>
            </a:r>
            <a:r>
              <a:rPr lang="en-ID" b="1" dirty="0" smtClean="0">
                <a:solidFill>
                  <a:srgbClr val="FF0000"/>
                </a:solidFill>
              </a:rPr>
              <a:t> </a:t>
            </a:r>
            <a:r>
              <a:rPr lang="en-ID" b="1" dirty="0" err="1" smtClean="0">
                <a:solidFill>
                  <a:srgbClr val="FF0000"/>
                </a:solidFill>
              </a:rPr>
              <a:t>wajib</a:t>
            </a:r>
            <a:endParaRPr lang="id-ID" b="1" dirty="0" smtClean="0">
              <a:solidFill>
                <a:srgbClr val="FF0000"/>
              </a:solidFill>
            </a:endParaRPr>
          </a:p>
          <a:p>
            <a:pPr lvl="1">
              <a:buFontTx/>
              <a:buChar char="-"/>
            </a:pPr>
            <a:r>
              <a:rPr lang="id-ID" b="1" dirty="0" smtClean="0">
                <a:solidFill>
                  <a:srgbClr val="FF0000"/>
                </a:solidFill>
              </a:rPr>
              <a:t>buku </a:t>
            </a:r>
          </a:p>
          <a:p>
            <a:pPr marL="82296" indent="0">
              <a:buNone/>
            </a:pPr>
            <a:r>
              <a:rPr lang="en-ID" dirty="0" err="1" smtClean="0"/>
              <a:t>Tambahan</a:t>
            </a:r>
            <a:r>
              <a:rPr lang="en-ID" dirty="0" smtClean="0"/>
              <a:t> </a:t>
            </a:r>
          </a:p>
          <a:p>
            <a:pPr>
              <a:buFontTx/>
              <a:buChar char="-"/>
            </a:pPr>
            <a:r>
              <a:rPr lang="en-ID" dirty="0" err="1" smtClean="0"/>
              <a:t>Artikel</a:t>
            </a:r>
            <a:r>
              <a:rPr lang="en-ID" dirty="0" smtClean="0"/>
              <a:t> </a:t>
            </a:r>
          </a:p>
          <a:p>
            <a:pPr>
              <a:buFontTx/>
              <a:buChar char="-"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22669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ID" sz="4000" dirty="0" err="1" smtClean="0"/>
              <a:t>Tugas</a:t>
            </a:r>
            <a:r>
              <a:rPr lang="en-ID" sz="4000" dirty="0" smtClean="0"/>
              <a:t> </a:t>
            </a:r>
            <a:r>
              <a:rPr lang="en-ID" sz="4000" dirty="0" err="1" smtClean="0"/>
              <a:t>Proyek</a:t>
            </a:r>
            <a:endParaRPr lang="en-ID" sz="4000" dirty="0" smtClean="0"/>
          </a:p>
          <a:p>
            <a:pPr algn="ctr">
              <a:buNone/>
            </a:pPr>
            <a:r>
              <a:rPr lang="en-ID" sz="4000" dirty="0" err="1" smtClean="0"/>
              <a:t>Buat</a:t>
            </a:r>
            <a:r>
              <a:rPr lang="en-ID" sz="4000" dirty="0" smtClean="0"/>
              <a:t> 6 </a:t>
            </a:r>
            <a:r>
              <a:rPr lang="en-ID" sz="4000" dirty="0" err="1" smtClean="0"/>
              <a:t>kelompok</a:t>
            </a:r>
            <a:r>
              <a:rPr lang="en-ID" sz="4000" dirty="0"/>
              <a:t> </a:t>
            </a:r>
            <a:r>
              <a:rPr lang="en-ID" sz="4000" dirty="0" err="1" smtClean="0"/>
              <a:t>untuk</a:t>
            </a:r>
            <a:r>
              <a:rPr lang="en-ID" sz="4000" dirty="0" smtClean="0"/>
              <a:t> </a:t>
            </a:r>
            <a:r>
              <a:rPr lang="en-ID" sz="4000" dirty="0" err="1" smtClean="0"/>
              <a:t>membuat</a:t>
            </a:r>
            <a:r>
              <a:rPr lang="en-ID" sz="4000" dirty="0" smtClean="0"/>
              <a:t> </a:t>
            </a:r>
            <a:r>
              <a:rPr lang="en-ID" sz="4000" dirty="0" err="1" smtClean="0"/>
              <a:t>skenario</a:t>
            </a:r>
            <a:r>
              <a:rPr lang="en-ID" sz="4000" dirty="0" smtClean="0"/>
              <a:t> </a:t>
            </a:r>
            <a:r>
              <a:rPr lang="en-ID" sz="4000" dirty="0" err="1" smtClean="0"/>
              <a:t>pembelajaran</a:t>
            </a:r>
            <a:r>
              <a:rPr lang="en-ID" sz="4000" dirty="0" smtClean="0"/>
              <a:t> </a:t>
            </a:r>
            <a:r>
              <a:rPr lang="en-ID" sz="4000" dirty="0" err="1" smtClean="0"/>
              <a:t>pada</a:t>
            </a:r>
            <a:r>
              <a:rPr lang="en-ID" sz="4000" dirty="0" smtClean="0"/>
              <a:t> </a:t>
            </a:r>
            <a:r>
              <a:rPr lang="en-ID" sz="4000" dirty="0" err="1" smtClean="0"/>
              <a:t>sebuah</a:t>
            </a:r>
            <a:r>
              <a:rPr lang="en-ID" sz="4000" dirty="0" smtClean="0"/>
              <a:t> RPP </a:t>
            </a:r>
            <a:r>
              <a:rPr lang="en-ID" sz="4000" dirty="0" err="1" smtClean="0"/>
              <a:t>dengan</a:t>
            </a:r>
            <a:r>
              <a:rPr lang="en-ID" sz="4000" dirty="0" smtClean="0"/>
              <a:t> </a:t>
            </a:r>
            <a:r>
              <a:rPr lang="en-ID" sz="4000" dirty="0" err="1" smtClean="0"/>
              <a:t>menggunakan</a:t>
            </a:r>
            <a:r>
              <a:rPr lang="en-ID" sz="4000" dirty="0" smtClean="0"/>
              <a:t> </a:t>
            </a:r>
            <a:r>
              <a:rPr lang="en-ID" sz="4000" dirty="0" err="1" smtClean="0"/>
              <a:t>masing-masing</a:t>
            </a:r>
            <a:r>
              <a:rPr lang="en-ID" sz="4000" dirty="0" smtClean="0"/>
              <a:t> </a:t>
            </a:r>
            <a:r>
              <a:rPr lang="en-ID" sz="4000" dirty="0" err="1" smtClean="0"/>
              <a:t>metode</a:t>
            </a:r>
            <a:r>
              <a:rPr lang="en-ID" sz="4000" dirty="0" smtClean="0"/>
              <a:t> </a:t>
            </a:r>
            <a:r>
              <a:rPr lang="en-ID" sz="4000" dirty="0" err="1" smtClean="0"/>
              <a:t>pengajaran</a:t>
            </a:r>
            <a:endParaRPr lang="en-ID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2549</TotalTime>
  <Words>191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Metode Pengajaran Bahasa Indonesia </vt:lpstr>
      <vt:lpstr>KONTRAK BELAJAR</vt:lpstr>
      <vt:lpstr>JADWAL KULIAH</vt:lpstr>
      <vt:lpstr>PowerPoint Presentation</vt:lpstr>
      <vt:lpstr>Format penulisan tugas / makalah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ILMU PENDIDIKAN</dc:title>
  <dc:creator>Fajar</dc:creator>
  <cp:lastModifiedBy>Windows User</cp:lastModifiedBy>
  <cp:revision>121</cp:revision>
  <dcterms:created xsi:type="dcterms:W3CDTF">2017-08-21T03:19:47Z</dcterms:created>
  <dcterms:modified xsi:type="dcterms:W3CDTF">2023-08-14T06:13:59Z</dcterms:modified>
</cp:coreProperties>
</file>