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58" r:id="rId7"/>
    <p:sldId id="268" r:id="rId8"/>
    <p:sldId id="269" r:id="rId9"/>
    <p:sldId id="275" r:id="rId10"/>
    <p:sldId id="279" r:id="rId11"/>
    <p:sldId id="261" r:id="rId12"/>
    <p:sldId id="270" r:id="rId13"/>
    <p:sldId id="265" r:id="rId14"/>
    <p:sldId id="278" r:id="rId15"/>
    <p:sldId id="262" r:id="rId16"/>
    <p:sldId id="264" r:id="rId17"/>
    <p:sldId id="271" r:id="rId18"/>
    <p:sldId id="277" r:id="rId19"/>
    <p:sldId id="263" r:id="rId20"/>
    <p:sldId id="274" r:id="rId21"/>
    <p:sldId id="280" r:id="rId22"/>
    <p:sldId id="267" r:id="rId23"/>
    <p:sldId id="272" r:id="rId24"/>
    <p:sldId id="273" r:id="rId25"/>
    <p:sldId id="281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F25-0772-4257-A601-355FF26E99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8E6E-ADE1-4095-96CF-DAA53330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5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F25-0772-4257-A601-355FF26E99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8E6E-ADE1-4095-96CF-DAA53330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5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F25-0772-4257-A601-355FF26E99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8E6E-ADE1-4095-96CF-DAA53330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F25-0772-4257-A601-355FF26E99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8E6E-ADE1-4095-96CF-DAA53330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3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F25-0772-4257-A601-355FF26E99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8E6E-ADE1-4095-96CF-DAA53330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4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F25-0772-4257-A601-355FF26E99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8E6E-ADE1-4095-96CF-DAA53330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9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F25-0772-4257-A601-355FF26E99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8E6E-ADE1-4095-96CF-DAA53330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0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F25-0772-4257-A601-355FF26E99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8E6E-ADE1-4095-96CF-DAA53330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1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F25-0772-4257-A601-355FF26E99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8E6E-ADE1-4095-96CF-DAA53330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F25-0772-4257-A601-355FF26E99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8E6E-ADE1-4095-96CF-DAA53330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0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F25-0772-4257-A601-355FF26E99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8E6E-ADE1-4095-96CF-DAA53330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3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F6F25-0772-4257-A601-355FF26E99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8E6E-ADE1-4095-96CF-DAA53330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Visualisasi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5928"/>
            <a:ext cx="9144000" cy="126187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EXCEL, Octave/</a:t>
            </a:r>
            <a:r>
              <a:rPr lang="en-US" dirty="0" err="1" smtClean="0"/>
              <a:t>Matlab</a:t>
            </a:r>
            <a:r>
              <a:rPr lang="en-US" dirty="0" smtClean="0"/>
              <a:t>,  R, </a:t>
            </a:r>
            <a:r>
              <a:rPr lang="en-US" dirty="0" err="1" smtClean="0"/>
              <a:t>dan</a:t>
            </a:r>
            <a:r>
              <a:rPr lang="en-US" dirty="0" smtClean="0"/>
              <a:t> Python</a:t>
            </a:r>
          </a:p>
          <a:p>
            <a:endParaRPr lang="en-US" dirty="0"/>
          </a:p>
          <a:p>
            <a:r>
              <a:rPr lang="en-US" dirty="0" smtClean="0"/>
              <a:t>atjahyanto@gmail.com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6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 for all attributes using Python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5255" y="4021315"/>
            <a:ext cx="585530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# Scatter plots of all pairs of attributes</a:t>
            </a:r>
          </a:p>
          <a:p>
            <a:r>
              <a:rPr lang="en-US" sz="1600" dirty="0"/>
              <a:t># pip install </a:t>
            </a:r>
            <a:r>
              <a:rPr lang="en-US" sz="1600" dirty="0" err="1"/>
              <a:t>seaborn</a:t>
            </a:r>
            <a:endParaRPr lang="en-US" sz="1600" dirty="0"/>
          </a:p>
          <a:p>
            <a:r>
              <a:rPr lang="en-US" sz="1600" dirty="0"/>
              <a:t>import </a:t>
            </a:r>
            <a:r>
              <a:rPr lang="en-US" sz="1600" dirty="0" err="1"/>
              <a:t>matplotlib.pyplot</a:t>
            </a:r>
            <a:r>
              <a:rPr lang="en-US" sz="1600" dirty="0"/>
              <a:t> as </a:t>
            </a:r>
            <a:r>
              <a:rPr lang="en-US" sz="1600" dirty="0" err="1"/>
              <a:t>plt</a:t>
            </a:r>
            <a:endParaRPr lang="en-US" sz="1600" dirty="0"/>
          </a:p>
          <a:p>
            <a:r>
              <a:rPr lang="en-US" sz="1600" dirty="0"/>
              <a:t>import </a:t>
            </a:r>
            <a:r>
              <a:rPr lang="en-US" sz="1600" dirty="0" err="1"/>
              <a:t>seaborn</a:t>
            </a:r>
            <a:r>
              <a:rPr lang="en-US" sz="1600" dirty="0"/>
              <a:t> as </a:t>
            </a:r>
            <a:r>
              <a:rPr lang="en-US" sz="1600" dirty="0" err="1"/>
              <a:t>sns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plt.close</a:t>
            </a:r>
            <a:r>
              <a:rPr lang="en-US" sz="1600" dirty="0"/>
              <a:t>()</a:t>
            </a:r>
          </a:p>
          <a:p>
            <a:r>
              <a:rPr lang="en-US" sz="1600" dirty="0" err="1"/>
              <a:t>sns.pairplot</a:t>
            </a:r>
            <a:r>
              <a:rPr lang="en-US" sz="1600" dirty="0"/>
              <a:t>(</a:t>
            </a:r>
            <a:r>
              <a:rPr lang="en-US" sz="1600" dirty="0" err="1"/>
              <a:t>irisdata</a:t>
            </a:r>
            <a:r>
              <a:rPr lang="en-US" sz="1600" dirty="0"/>
              <a:t>, hue = 'Species', size = 2, </a:t>
            </a:r>
            <a:r>
              <a:rPr lang="en-US" sz="1600" dirty="0" err="1"/>
              <a:t>diag_kind</a:t>
            </a:r>
            <a:r>
              <a:rPr lang="en-US" sz="1600" dirty="0"/>
              <a:t> = '</a:t>
            </a:r>
            <a:r>
              <a:rPr lang="en-US" sz="1600" dirty="0" err="1"/>
              <a:t>kde</a:t>
            </a:r>
            <a:r>
              <a:rPr lang="en-US" sz="1600" dirty="0"/>
              <a:t>')</a:t>
            </a:r>
          </a:p>
          <a:p>
            <a:r>
              <a:rPr lang="en-US" sz="1600" dirty="0" err="1"/>
              <a:t>plt.show</a:t>
            </a:r>
            <a:r>
              <a:rPr lang="en-US" sz="1600" dirty="0"/>
              <a:t>()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5256" y="1581629"/>
            <a:ext cx="5855308" cy="1923604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# data iris</a:t>
            </a:r>
          </a:p>
          <a:p>
            <a:endParaRPr lang="en-US" sz="700" dirty="0"/>
          </a:p>
          <a:p>
            <a:r>
              <a:rPr lang="en-US" sz="700" dirty="0"/>
              <a:t>import pandas as </a:t>
            </a:r>
            <a:r>
              <a:rPr lang="en-US" sz="700" dirty="0" err="1"/>
              <a:t>pd</a:t>
            </a:r>
            <a:endParaRPr lang="en-US" sz="700" dirty="0"/>
          </a:p>
          <a:p>
            <a:endParaRPr lang="en-US" sz="700" dirty="0"/>
          </a:p>
          <a:p>
            <a:r>
              <a:rPr lang="en-US" sz="700" dirty="0"/>
              <a:t>import </a:t>
            </a:r>
            <a:r>
              <a:rPr lang="en-US" sz="700" dirty="0" err="1"/>
              <a:t>os</a:t>
            </a:r>
            <a:endParaRPr lang="en-US" sz="700" dirty="0"/>
          </a:p>
          <a:p>
            <a:r>
              <a:rPr lang="en-US" sz="700" dirty="0"/>
              <a:t>#Set working directory and load data</a:t>
            </a:r>
          </a:p>
          <a:p>
            <a:r>
              <a:rPr lang="en-US" sz="700" dirty="0" err="1"/>
              <a:t>os.chdir</a:t>
            </a:r>
            <a:r>
              <a:rPr lang="en-US" sz="700" dirty="0"/>
              <a:t>('C:\\</a:t>
            </a:r>
            <a:r>
              <a:rPr lang="en-US" sz="700" dirty="0" err="1"/>
              <a:t>myworkspacepython</a:t>
            </a:r>
            <a:r>
              <a:rPr lang="en-US" sz="700" dirty="0"/>
              <a:t>') # C:\\myworkspacepython</a:t>
            </a:r>
          </a:p>
          <a:p>
            <a:endParaRPr lang="en-US" sz="700" dirty="0"/>
          </a:p>
          <a:p>
            <a:r>
              <a:rPr lang="en-US" sz="700" dirty="0"/>
              <a:t># load dataset</a:t>
            </a:r>
          </a:p>
          <a:p>
            <a:r>
              <a:rPr lang="en-US" sz="700" dirty="0" err="1"/>
              <a:t>irisdata</a:t>
            </a:r>
            <a:r>
              <a:rPr lang="en-US" sz="700" dirty="0"/>
              <a:t> = </a:t>
            </a:r>
            <a:r>
              <a:rPr lang="en-US" sz="700" dirty="0" err="1"/>
              <a:t>pd.read_csv</a:t>
            </a:r>
            <a:r>
              <a:rPr lang="en-US" sz="700" dirty="0"/>
              <a:t>('iris-UCI-header.csv')</a:t>
            </a:r>
          </a:p>
          <a:p>
            <a:r>
              <a:rPr lang="en-US" sz="700" dirty="0"/>
              <a:t>iris = </a:t>
            </a:r>
            <a:r>
              <a:rPr lang="en-US" sz="700" dirty="0" err="1"/>
              <a:t>pd.read_csv</a:t>
            </a:r>
            <a:r>
              <a:rPr lang="en-US" sz="700" dirty="0"/>
              <a:t>('iris-UCI-header.csv')</a:t>
            </a:r>
          </a:p>
          <a:p>
            <a:endParaRPr lang="en-US" sz="700" dirty="0"/>
          </a:p>
          <a:p>
            <a:endParaRPr lang="en-US" sz="700" dirty="0"/>
          </a:p>
          <a:p>
            <a:r>
              <a:rPr lang="en-US" sz="700" dirty="0"/>
              <a:t>#Create numeric classes for species (0,1,2) </a:t>
            </a:r>
          </a:p>
          <a:p>
            <a:r>
              <a:rPr lang="en-US" sz="700" dirty="0" err="1"/>
              <a:t>iris.loc</a:t>
            </a:r>
            <a:r>
              <a:rPr lang="en-US" sz="700" dirty="0"/>
              <a:t>[iris['Species']=='Iris-</a:t>
            </a:r>
            <a:r>
              <a:rPr lang="en-US" sz="700" dirty="0" err="1"/>
              <a:t>virginica</a:t>
            </a:r>
            <a:r>
              <a:rPr lang="en-US" sz="700" dirty="0"/>
              <a:t>','Species']=0</a:t>
            </a:r>
          </a:p>
          <a:p>
            <a:r>
              <a:rPr lang="en-US" sz="700" dirty="0" err="1"/>
              <a:t>iris.loc</a:t>
            </a:r>
            <a:r>
              <a:rPr lang="en-US" sz="700" dirty="0"/>
              <a:t>[iris['Species']=='Iris-</a:t>
            </a:r>
            <a:r>
              <a:rPr lang="en-US" sz="700" dirty="0" err="1"/>
              <a:t>versicolor','Species</a:t>
            </a:r>
            <a:r>
              <a:rPr lang="en-US" sz="700" dirty="0"/>
              <a:t>']=1</a:t>
            </a:r>
          </a:p>
          <a:p>
            <a:r>
              <a:rPr lang="en-US" sz="700" dirty="0" err="1"/>
              <a:t>iris.loc</a:t>
            </a:r>
            <a:r>
              <a:rPr lang="en-US" sz="700" dirty="0"/>
              <a:t>[iris['Species']=='Iris-</a:t>
            </a:r>
            <a:r>
              <a:rPr lang="en-US" sz="700" dirty="0" err="1"/>
              <a:t>setosa</a:t>
            </a:r>
            <a:r>
              <a:rPr lang="en-US" sz="700" dirty="0"/>
              <a:t>','Species'] =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583" y="1754599"/>
            <a:ext cx="4817588" cy="36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6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the distribution of the outcome variable </a:t>
            </a:r>
          </a:p>
          <a:p>
            <a:r>
              <a:rPr lang="en-US" dirty="0" smtClean="0"/>
              <a:t>Display “how many” of each value occur in a data set</a:t>
            </a:r>
          </a:p>
          <a:p>
            <a:r>
              <a:rPr lang="en-US" dirty="0" err="1" smtClean="0"/>
              <a:t>Buka</a:t>
            </a:r>
            <a:r>
              <a:rPr lang="en-US" dirty="0" smtClean="0"/>
              <a:t> data “House Sales.xls”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796" y="2837522"/>
            <a:ext cx="5255207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6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using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5393"/>
          </a:xfrm>
        </p:spPr>
        <p:txBody>
          <a:bodyPr/>
          <a:lstStyle/>
          <a:p>
            <a:r>
              <a:rPr lang="en-US" dirty="0" smtClean="0"/>
              <a:t>Displays the distribution of the outcome variable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1" y="2757563"/>
            <a:ext cx="3604345" cy="3749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7008" y="2834640"/>
            <a:ext cx="5093208" cy="1200329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# </a:t>
            </a:r>
            <a:r>
              <a:rPr lang="en-US" dirty="0" err="1"/>
              <a:t>coba</a:t>
            </a:r>
            <a:r>
              <a:rPr lang="en-US" dirty="0"/>
              <a:t> histogram</a:t>
            </a:r>
          </a:p>
          <a:p>
            <a:r>
              <a:rPr lang="en-US" dirty="0" err="1"/>
              <a:t>HouseSales</a:t>
            </a:r>
            <a:r>
              <a:rPr lang="en-US" dirty="0"/>
              <a:t>&lt;-read.csv("House </a:t>
            </a:r>
            <a:r>
              <a:rPr lang="en-US" dirty="0" err="1"/>
              <a:t>Sales.csv",header</a:t>
            </a:r>
            <a:r>
              <a:rPr lang="en-US" dirty="0"/>
              <a:t>=T)</a:t>
            </a:r>
          </a:p>
          <a:p>
            <a:endParaRPr lang="en-US" dirty="0"/>
          </a:p>
          <a:p>
            <a:r>
              <a:rPr lang="en-US" dirty="0" err="1"/>
              <a:t>hist</a:t>
            </a:r>
            <a:r>
              <a:rPr lang="en-US" dirty="0"/>
              <a:t>(</a:t>
            </a:r>
            <a:r>
              <a:rPr lang="en-US" dirty="0" err="1"/>
              <a:t>HouseSales$SellingPrice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346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the distribution of the outcome variable </a:t>
            </a:r>
          </a:p>
          <a:p>
            <a:r>
              <a:rPr lang="en-US" dirty="0" smtClean="0"/>
              <a:t>Display “how many” of each value occur in a data set</a:t>
            </a:r>
          </a:p>
          <a:p>
            <a:r>
              <a:rPr lang="en-US" dirty="0" err="1" smtClean="0"/>
              <a:t>Buka</a:t>
            </a:r>
            <a:r>
              <a:rPr lang="en-US" dirty="0" smtClean="0"/>
              <a:t> data “Boston Housing.xls”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017" y="3032640"/>
            <a:ext cx="5460585" cy="3279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052" y="365125"/>
            <a:ext cx="2292748" cy="2395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44" y="4489704"/>
            <a:ext cx="4709160" cy="954107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# </a:t>
            </a:r>
            <a:r>
              <a:rPr lang="en-US" sz="1400" dirty="0" err="1"/>
              <a:t>coba</a:t>
            </a:r>
            <a:r>
              <a:rPr lang="en-US" sz="1400" dirty="0"/>
              <a:t> histogram</a:t>
            </a:r>
          </a:p>
          <a:p>
            <a:r>
              <a:rPr lang="en-US" sz="1400" dirty="0" err="1"/>
              <a:t>BostonHousing</a:t>
            </a:r>
            <a:r>
              <a:rPr lang="en-US" sz="1400" dirty="0"/>
              <a:t>&lt;-read.csv("Boston </a:t>
            </a:r>
            <a:r>
              <a:rPr lang="en-US" sz="1400" dirty="0" err="1"/>
              <a:t>Housing.csv",header</a:t>
            </a:r>
            <a:r>
              <a:rPr lang="en-US" sz="1400" dirty="0"/>
              <a:t>=T)</a:t>
            </a:r>
          </a:p>
          <a:p>
            <a:endParaRPr lang="en-US" sz="1400" dirty="0"/>
          </a:p>
          <a:p>
            <a:r>
              <a:rPr lang="en-US" sz="1400" dirty="0" err="1"/>
              <a:t>hist</a:t>
            </a:r>
            <a:r>
              <a:rPr lang="en-US" sz="1400" dirty="0"/>
              <a:t>(</a:t>
            </a:r>
            <a:r>
              <a:rPr lang="en-US" sz="1400" dirty="0" err="1"/>
              <a:t>BostonHousing$medv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886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using Python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4759037" cy="1138773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" dirty="0"/>
              <a:t>import pandas as </a:t>
            </a:r>
            <a:r>
              <a:rPr lang="en-US" sz="400" dirty="0" err="1"/>
              <a:t>pd</a:t>
            </a:r>
            <a:endParaRPr lang="en-US" sz="400" dirty="0"/>
          </a:p>
          <a:p>
            <a:endParaRPr lang="en-US" sz="400" dirty="0"/>
          </a:p>
          <a:p>
            <a:r>
              <a:rPr lang="en-US" sz="400" dirty="0"/>
              <a:t>import </a:t>
            </a:r>
            <a:r>
              <a:rPr lang="en-US" sz="400" dirty="0" err="1"/>
              <a:t>os</a:t>
            </a:r>
            <a:endParaRPr lang="en-US" sz="400" dirty="0"/>
          </a:p>
          <a:p>
            <a:r>
              <a:rPr lang="en-US" sz="400" dirty="0"/>
              <a:t>#Set working directory and load data</a:t>
            </a:r>
          </a:p>
          <a:p>
            <a:r>
              <a:rPr lang="en-US" sz="400" dirty="0" err="1"/>
              <a:t>os.chdir</a:t>
            </a:r>
            <a:r>
              <a:rPr lang="en-US" sz="400" dirty="0"/>
              <a:t>('C:\\</a:t>
            </a:r>
            <a:r>
              <a:rPr lang="en-US" sz="400" dirty="0" err="1"/>
              <a:t>myworkspacepython</a:t>
            </a:r>
            <a:r>
              <a:rPr lang="en-US" sz="400" dirty="0"/>
              <a:t>') # C:\\myworkspacepython</a:t>
            </a:r>
          </a:p>
          <a:p>
            <a:endParaRPr lang="en-US" sz="400" dirty="0"/>
          </a:p>
          <a:p>
            <a:r>
              <a:rPr lang="en-US" sz="400" dirty="0"/>
              <a:t># load dataset</a:t>
            </a:r>
          </a:p>
          <a:p>
            <a:r>
              <a:rPr lang="en-US" sz="400" dirty="0" err="1"/>
              <a:t>irisdata</a:t>
            </a:r>
            <a:r>
              <a:rPr lang="en-US" sz="400" dirty="0"/>
              <a:t> = </a:t>
            </a:r>
            <a:r>
              <a:rPr lang="en-US" sz="400" dirty="0" err="1"/>
              <a:t>pd.read_csv</a:t>
            </a:r>
            <a:r>
              <a:rPr lang="en-US" sz="400" dirty="0"/>
              <a:t>('iris-UCI-header.csv')</a:t>
            </a:r>
          </a:p>
          <a:p>
            <a:r>
              <a:rPr lang="en-US" sz="400" dirty="0"/>
              <a:t>iris = </a:t>
            </a:r>
            <a:r>
              <a:rPr lang="en-US" sz="400" dirty="0" err="1"/>
              <a:t>pd.read_csv</a:t>
            </a:r>
            <a:r>
              <a:rPr lang="en-US" sz="400" dirty="0"/>
              <a:t>('iris-UCI-header.csv')</a:t>
            </a:r>
          </a:p>
          <a:p>
            <a:endParaRPr lang="en-US" sz="400" dirty="0"/>
          </a:p>
          <a:p>
            <a:r>
              <a:rPr lang="en-US" sz="400" dirty="0"/>
              <a:t>#Create numeric classes for species (0,1,2) </a:t>
            </a:r>
          </a:p>
          <a:p>
            <a:r>
              <a:rPr lang="en-US" sz="400" dirty="0" err="1"/>
              <a:t>iris.loc</a:t>
            </a:r>
            <a:r>
              <a:rPr lang="en-US" sz="400" dirty="0"/>
              <a:t>[iris['Species']=='Iris-</a:t>
            </a:r>
            <a:r>
              <a:rPr lang="en-US" sz="400" dirty="0" err="1"/>
              <a:t>virginica</a:t>
            </a:r>
            <a:r>
              <a:rPr lang="en-US" sz="400" dirty="0"/>
              <a:t>','Species']=0</a:t>
            </a:r>
          </a:p>
          <a:p>
            <a:r>
              <a:rPr lang="en-US" sz="400" dirty="0" err="1"/>
              <a:t>iris.loc</a:t>
            </a:r>
            <a:r>
              <a:rPr lang="en-US" sz="400" dirty="0"/>
              <a:t>[iris['Species']=='Iris-</a:t>
            </a:r>
            <a:r>
              <a:rPr lang="en-US" sz="400" dirty="0" err="1"/>
              <a:t>versicolor','Species</a:t>
            </a:r>
            <a:r>
              <a:rPr lang="en-US" sz="400" dirty="0"/>
              <a:t>']=1</a:t>
            </a:r>
          </a:p>
          <a:p>
            <a:r>
              <a:rPr lang="en-US" sz="400" dirty="0" err="1"/>
              <a:t>iris.loc</a:t>
            </a:r>
            <a:r>
              <a:rPr lang="en-US" sz="400" dirty="0"/>
              <a:t>[iris['Species']=='Iris-</a:t>
            </a:r>
            <a:r>
              <a:rPr lang="en-US" sz="400" dirty="0" err="1"/>
              <a:t>setosa</a:t>
            </a:r>
            <a:r>
              <a:rPr lang="en-US" sz="400" dirty="0"/>
              <a:t>','Species'] = 2</a:t>
            </a:r>
          </a:p>
          <a:p>
            <a:endParaRPr lang="en-US" sz="400" dirty="0"/>
          </a:p>
          <a:p>
            <a:endParaRPr lang="en-US" sz="400" dirty="0"/>
          </a:p>
          <a:p>
            <a:endParaRPr lang="en-US" sz="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4002924"/>
            <a:ext cx="4759036" cy="1477328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# Histograms of distribution of input attributes</a:t>
            </a:r>
          </a:p>
          <a:p>
            <a:r>
              <a:rPr lang="en-US" dirty="0" err="1"/>
              <a:t>irisdata.hist</a:t>
            </a:r>
            <a:r>
              <a:rPr lang="en-US" dirty="0"/>
              <a:t>()</a:t>
            </a:r>
          </a:p>
          <a:p>
            <a:r>
              <a:rPr lang="en-US" dirty="0"/>
              <a:t>his = </a:t>
            </a:r>
            <a:r>
              <a:rPr lang="en-US" dirty="0" err="1"/>
              <a:t>plt.gcf</a:t>
            </a:r>
            <a:r>
              <a:rPr lang="en-US" dirty="0"/>
              <a:t>()</a:t>
            </a:r>
          </a:p>
          <a:p>
            <a:r>
              <a:rPr lang="en-US" dirty="0" err="1"/>
              <a:t>his.set_size_inches</a:t>
            </a:r>
            <a:r>
              <a:rPr lang="en-US" dirty="0"/>
              <a:t>(12, 6)</a:t>
            </a:r>
          </a:p>
          <a:p>
            <a:r>
              <a:rPr lang="en-US" dirty="0" err="1"/>
              <a:t>plt.show</a:t>
            </a:r>
            <a:r>
              <a:rPr lang="en-US" dirty="0"/>
              <a:t>()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69" y="2260074"/>
            <a:ext cx="5926879" cy="31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6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Depicting groups of numerical data through their quartiles</a:t>
            </a:r>
          </a:p>
          <a:p>
            <a:r>
              <a:rPr lang="en-US" dirty="0" smtClean="0"/>
              <a:t>Useful for comparing subgroups</a:t>
            </a:r>
          </a:p>
          <a:p>
            <a:r>
              <a:rPr lang="en-US" dirty="0" err="1" smtClean="0"/>
              <a:t>Buka</a:t>
            </a:r>
            <a:r>
              <a:rPr lang="en-US" dirty="0" smtClean="0"/>
              <a:t> data “President's Inn Guest Database.xls”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472" y="3376757"/>
            <a:ext cx="5644660" cy="3389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1" y="4299108"/>
            <a:ext cx="4345305" cy="2172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361" y="211901"/>
            <a:ext cx="2149174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1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Depicting groups of numerical data through their quartiles</a:t>
            </a:r>
          </a:p>
          <a:p>
            <a:r>
              <a:rPr lang="en-US" dirty="0" smtClean="0"/>
              <a:t>Useful for comparing subgroups</a:t>
            </a:r>
          </a:p>
          <a:p>
            <a:r>
              <a:rPr lang="en-US" dirty="0" err="1" smtClean="0"/>
              <a:t>Buka</a:t>
            </a:r>
            <a:r>
              <a:rPr lang="en-US" dirty="0" smtClean="0"/>
              <a:t> data “Boston Housing.xls”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1" y="4299108"/>
            <a:ext cx="4345305" cy="2172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361" y="211901"/>
            <a:ext cx="2149174" cy="2048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80" y="3107873"/>
            <a:ext cx="5356061" cy="32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66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Boxplot using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77584" cy="4351338"/>
          </a:xfrm>
        </p:spPr>
        <p:txBody>
          <a:bodyPr/>
          <a:lstStyle/>
          <a:p>
            <a:r>
              <a:rPr lang="en-US" dirty="0" smtClean="0"/>
              <a:t>Depicting groups of numerical data through their quartiles</a:t>
            </a:r>
          </a:p>
          <a:p>
            <a:r>
              <a:rPr lang="en-US" dirty="0" smtClean="0"/>
              <a:t>Useful for comparing subgroups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925" y="370412"/>
            <a:ext cx="2914019" cy="30307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3584" y="3401129"/>
            <a:ext cx="6025896" cy="1200329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# </a:t>
            </a:r>
            <a:r>
              <a:rPr lang="en-US" dirty="0" err="1"/>
              <a:t>coba</a:t>
            </a:r>
            <a:r>
              <a:rPr lang="en-US" dirty="0"/>
              <a:t> boxplot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medv</a:t>
            </a:r>
            <a:endParaRPr lang="en-US" dirty="0"/>
          </a:p>
          <a:p>
            <a:r>
              <a:rPr lang="en-US" dirty="0" err="1"/>
              <a:t>BostonHousing</a:t>
            </a:r>
            <a:r>
              <a:rPr lang="en-US" dirty="0"/>
              <a:t>&lt;-read.csv("Boston </a:t>
            </a:r>
            <a:r>
              <a:rPr lang="en-US" dirty="0" err="1"/>
              <a:t>Housing.csv",header</a:t>
            </a:r>
            <a:r>
              <a:rPr lang="en-US" dirty="0"/>
              <a:t>=T)</a:t>
            </a:r>
          </a:p>
          <a:p>
            <a:endParaRPr lang="en-US" dirty="0"/>
          </a:p>
          <a:p>
            <a:r>
              <a:rPr lang="en-US" dirty="0"/>
              <a:t>boxplot(</a:t>
            </a:r>
            <a:r>
              <a:rPr lang="en-US" dirty="0" err="1"/>
              <a:t>BostonHousing$medv</a:t>
            </a:r>
            <a:r>
              <a:rPr lang="en-US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3584" y="4826675"/>
            <a:ext cx="6025896" cy="1754326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# </a:t>
            </a:r>
            <a:r>
              <a:rPr lang="en-US" dirty="0" err="1"/>
              <a:t>coba</a:t>
            </a:r>
            <a:r>
              <a:rPr lang="en-US" dirty="0"/>
              <a:t> boxplot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medv</a:t>
            </a:r>
            <a:endParaRPr lang="en-US" dirty="0"/>
          </a:p>
          <a:p>
            <a:r>
              <a:rPr lang="en-US" dirty="0" err="1"/>
              <a:t>BostonHousing</a:t>
            </a:r>
            <a:r>
              <a:rPr lang="en-US" dirty="0"/>
              <a:t>&lt;-read.csv("Boston </a:t>
            </a:r>
            <a:r>
              <a:rPr lang="en-US" dirty="0" err="1"/>
              <a:t>Housing.csv",header</a:t>
            </a:r>
            <a:r>
              <a:rPr lang="en-US" dirty="0"/>
              <a:t>=T)</a:t>
            </a:r>
          </a:p>
          <a:p>
            <a:endParaRPr lang="en-US" dirty="0"/>
          </a:p>
          <a:p>
            <a:r>
              <a:rPr lang="en-US" dirty="0"/>
              <a:t>boxplot(</a:t>
            </a:r>
            <a:r>
              <a:rPr lang="en-US" dirty="0" err="1"/>
              <a:t>BostonHousing$medv</a:t>
            </a:r>
            <a:r>
              <a:rPr lang="en-US" dirty="0"/>
              <a:t>, </a:t>
            </a:r>
            <a:r>
              <a:rPr lang="en-US" dirty="0" err="1"/>
              <a:t>BostonHousing$lstat</a:t>
            </a:r>
            <a:r>
              <a:rPr lang="en-US" dirty="0"/>
              <a:t>,</a:t>
            </a:r>
          </a:p>
          <a:p>
            <a:r>
              <a:rPr lang="en-US" dirty="0"/>
              <a:t>  main = "Multiple boxplots for comparison",</a:t>
            </a:r>
          </a:p>
          <a:p>
            <a:r>
              <a:rPr lang="en-US" dirty="0"/>
              <a:t>  at = c(1,2</a:t>
            </a:r>
            <a:r>
              <a:rPr lang="en-US" dirty="0" smtClean="0"/>
              <a:t>),  names </a:t>
            </a:r>
            <a:r>
              <a:rPr lang="en-US" dirty="0"/>
              <a:t>= c("</a:t>
            </a:r>
            <a:r>
              <a:rPr lang="en-US" dirty="0" err="1"/>
              <a:t>medv</a:t>
            </a:r>
            <a:r>
              <a:rPr lang="en-US" dirty="0"/>
              <a:t>", "</a:t>
            </a:r>
            <a:r>
              <a:rPr lang="en-US" dirty="0" err="1"/>
              <a:t>lstat</a:t>
            </a:r>
            <a:r>
              <a:rPr lang="en-US" dirty="0" smtClean="0"/>
              <a:t>")  </a:t>
            </a:r>
            <a:r>
              <a:rPr lang="en-US" dirty="0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925" y="3531680"/>
            <a:ext cx="2973364" cy="30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7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Boxplot using Python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5875" y="1690688"/>
            <a:ext cx="6025896" cy="1138773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" dirty="0"/>
              <a:t>import pandas as </a:t>
            </a:r>
            <a:r>
              <a:rPr lang="en-US" sz="400" dirty="0" err="1"/>
              <a:t>pd</a:t>
            </a:r>
            <a:endParaRPr lang="en-US" sz="400" dirty="0"/>
          </a:p>
          <a:p>
            <a:endParaRPr lang="en-US" sz="400" dirty="0"/>
          </a:p>
          <a:p>
            <a:r>
              <a:rPr lang="en-US" sz="400" dirty="0"/>
              <a:t>import </a:t>
            </a:r>
            <a:r>
              <a:rPr lang="en-US" sz="400" dirty="0" err="1"/>
              <a:t>os</a:t>
            </a:r>
            <a:endParaRPr lang="en-US" sz="400" dirty="0"/>
          </a:p>
          <a:p>
            <a:r>
              <a:rPr lang="en-US" sz="400" dirty="0"/>
              <a:t>#Set working directory and load data</a:t>
            </a:r>
          </a:p>
          <a:p>
            <a:r>
              <a:rPr lang="en-US" sz="400" dirty="0" err="1"/>
              <a:t>os.chdir</a:t>
            </a:r>
            <a:r>
              <a:rPr lang="en-US" sz="400" dirty="0"/>
              <a:t>('C:\\</a:t>
            </a:r>
            <a:r>
              <a:rPr lang="en-US" sz="400" dirty="0" err="1"/>
              <a:t>myworkspacepython</a:t>
            </a:r>
            <a:r>
              <a:rPr lang="en-US" sz="400" dirty="0"/>
              <a:t>') # C:\\myworkspacepython</a:t>
            </a:r>
          </a:p>
          <a:p>
            <a:endParaRPr lang="en-US" sz="400" dirty="0"/>
          </a:p>
          <a:p>
            <a:r>
              <a:rPr lang="en-US" sz="400" dirty="0"/>
              <a:t># load dataset</a:t>
            </a:r>
          </a:p>
          <a:p>
            <a:r>
              <a:rPr lang="en-US" sz="400" dirty="0" err="1"/>
              <a:t>irisdata</a:t>
            </a:r>
            <a:r>
              <a:rPr lang="en-US" sz="400" dirty="0"/>
              <a:t> = </a:t>
            </a:r>
            <a:r>
              <a:rPr lang="en-US" sz="400" dirty="0" err="1"/>
              <a:t>pd.read_csv</a:t>
            </a:r>
            <a:r>
              <a:rPr lang="en-US" sz="400" dirty="0"/>
              <a:t>('iris-UCI-header.csv')</a:t>
            </a:r>
          </a:p>
          <a:p>
            <a:r>
              <a:rPr lang="en-US" sz="400" dirty="0"/>
              <a:t>iris = </a:t>
            </a:r>
            <a:r>
              <a:rPr lang="en-US" sz="400" dirty="0" err="1"/>
              <a:t>pd.read_csv</a:t>
            </a:r>
            <a:r>
              <a:rPr lang="en-US" sz="400" dirty="0"/>
              <a:t>('iris-UCI-header.csv')</a:t>
            </a:r>
          </a:p>
          <a:p>
            <a:endParaRPr lang="en-US" sz="400" dirty="0"/>
          </a:p>
          <a:p>
            <a:r>
              <a:rPr lang="en-US" sz="400" dirty="0"/>
              <a:t>#Create numeric classes for species (0,1,2) </a:t>
            </a:r>
          </a:p>
          <a:p>
            <a:r>
              <a:rPr lang="en-US" sz="400" dirty="0" err="1"/>
              <a:t>iris.loc</a:t>
            </a:r>
            <a:r>
              <a:rPr lang="en-US" sz="400" dirty="0"/>
              <a:t>[iris['Species']=='Iris-</a:t>
            </a:r>
            <a:r>
              <a:rPr lang="en-US" sz="400" dirty="0" err="1"/>
              <a:t>virginica</a:t>
            </a:r>
            <a:r>
              <a:rPr lang="en-US" sz="400" dirty="0"/>
              <a:t>','Species']=0</a:t>
            </a:r>
          </a:p>
          <a:p>
            <a:r>
              <a:rPr lang="en-US" sz="400" dirty="0" err="1"/>
              <a:t>iris.loc</a:t>
            </a:r>
            <a:r>
              <a:rPr lang="en-US" sz="400" dirty="0"/>
              <a:t>[iris['Species']=='Iris-</a:t>
            </a:r>
            <a:r>
              <a:rPr lang="en-US" sz="400" dirty="0" err="1"/>
              <a:t>versicolor','Species</a:t>
            </a:r>
            <a:r>
              <a:rPr lang="en-US" sz="400" dirty="0"/>
              <a:t>']=1</a:t>
            </a:r>
          </a:p>
          <a:p>
            <a:r>
              <a:rPr lang="en-US" sz="400" dirty="0" err="1"/>
              <a:t>iris.loc</a:t>
            </a:r>
            <a:r>
              <a:rPr lang="en-US" sz="400" dirty="0"/>
              <a:t>[iris['Species']=='Iris-</a:t>
            </a:r>
            <a:r>
              <a:rPr lang="en-US" sz="400" dirty="0" err="1"/>
              <a:t>setosa</a:t>
            </a:r>
            <a:r>
              <a:rPr lang="en-US" sz="400" dirty="0"/>
              <a:t>','Species'] = 2</a:t>
            </a:r>
          </a:p>
          <a:p>
            <a:endParaRPr lang="en-US" sz="400" dirty="0"/>
          </a:p>
          <a:p>
            <a:endParaRPr lang="en-US" sz="400" dirty="0"/>
          </a:p>
          <a:p>
            <a:endParaRPr lang="en-US" sz="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002924"/>
            <a:ext cx="6403571" cy="830997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import </a:t>
            </a:r>
            <a:r>
              <a:rPr lang="en-US" sz="1200" dirty="0" err="1"/>
              <a:t>matplotlib.pyplot</a:t>
            </a:r>
            <a:r>
              <a:rPr lang="en-US" sz="1200" dirty="0"/>
              <a:t> as </a:t>
            </a:r>
            <a:r>
              <a:rPr lang="en-US" sz="1200" dirty="0" err="1"/>
              <a:t>plt</a:t>
            </a:r>
            <a:endParaRPr lang="en-US" sz="1200" dirty="0"/>
          </a:p>
          <a:p>
            <a:r>
              <a:rPr lang="en-US" sz="1200" dirty="0"/>
              <a:t># Box and whisker plots(Give idea about distribution of input attributes)</a:t>
            </a:r>
          </a:p>
          <a:p>
            <a:r>
              <a:rPr lang="en-US" sz="1200" dirty="0" err="1"/>
              <a:t>irisdata.plot</a:t>
            </a:r>
            <a:r>
              <a:rPr lang="en-US" sz="1200" dirty="0"/>
              <a:t>(kind = 'box', subplots = True, layout = (2, 2), </a:t>
            </a:r>
            <a:r>
              <a:rPr lang="en-US" sz="1200" dirty="0" err="1"/>
              <a:t>sharex</a:t>
            </a:r>
            <a:r>
              <a:rPr lang="en-US" sz="1200" dirty="0"/>
              <a:t> = False, </a:t>
            </a:r>
            <a:r>
              <a:rPr lang="en-US" sz="1200" dirty="0" err="1"/>
              <a:t>sharey</a:t>
            </a:r>
            <a:r>
              <a:rPr lang="en-US" sz="1200" dirty="0"/>
              <a:t> = False)</a:t>
            </a:r>
          </a:p>
          <a:p>
            <a:r>
              <a:rPr lang="en-US" sz="1200" dirty="0" err="1"/>
              <a:t>plt.show</a:t>
            </a:r>
            <a:r>
              <a:rPr lang="en-US" sz="1200" dirty="0"/>
              <a:t>()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446" y="1690688"/>
            <a:ext cx="4329284" cy="36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0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Heatmap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2383"/>
            <a:ext cx="6518564" cy="16125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Correlation Matrix</a:t>
            </a:r>
          </a:p>
          <a:p>
            <a:r>
              <a:rPr lang="en-US" dirty="0" smtClean="0"/>
              <a:t>To highlight correlations</a:t>
            </a:r>
          </a:p>
          <a:p>
            <a:r>
              <a:rPr lang="en-US" dirty="0" err="1" smtClean="0"/>
              <a:t>Buka</a:t>
            </a:r>
            <a:r>
              <a:rPr lang="en-US" dirty="0" smtClean="0"/>
              <a:t> data “Boston Housing.xls”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3438144"/>
            <a:ext cx="481888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Load the Analysis </a:t>
            </a:r>
            <a:r>
              <a:rPr lang="en-US" sz="1100" b="1" dirty="0" err="1" smtClean="0"/>
              <a:t>ToolPak</a:t>
            </a:r>
            <a:r>
              <a:rPr lang="en-US" sz="1100" b="1" dirty="0" smtClean="0"/>
              <a:t> in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Click the File tab, click Options, and then click the Add-Ins category.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If you're using Excel 2007, click the Microsoft Office Button  Office button image , and then click Excel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In the Manage box, select Excel Add-ins and then click 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If you're using Excel for Mac, in the file menu go to Tools &gt; Excel Add-ins.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In the Add-Ins box, check the Analysis </a:t>
            </a:r>
            <a:r>
              <a:rPr lang="en-US" sz="1100" dirty="0" err="1" smtClean="0"/>
              <a:t>ToolPak</a:t>
            </a:r>
            <a:r>
              <a:rPr lang="en-US" sz="1100" dirty="0" smtClean="0"/>
              <a:t> check box, and then click 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If Analysis </a:t>
            </a:r>
            <a:r>
              <a:rPr lang="en-US" sz="1100" dirty="0" err="1" smtClean="0"/>
              <a:t>ToolPak</a:t>
            </a:r>
            <a:r>
              <a:rPr lang="en-US" sz="1100" dirty="0" smtClean="0"/>
              <a:t> is not listed in the Add-Ins available box, click Browse to locate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If you are prompted that the Analysis </a:t>
            </a:r>
            <a:r>
              <a:rPr lang="en-US" sz="1100" dirty="0" err="1" smtClean="0"/>
              <a:t>ToolPak</a:t>
            </a:r>
            <a:r>
              <a:rPr lang="en-US" sz="1100" dirty="0" smtClean="0"/>
              <a:t> is not currently installed on your computer, click Yes to install it.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775704" y="512064"/>
            <a:ext cx="4855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Select Data–Data Analysis–Correlation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Select the input </a:t>
            </a:r>
            <a:r>
              <a:rPr lang="en-US" sz="1400" dirty="0" err="1" smtClean="0"/>
              <a:t>range..in</a:t>
            </a:r>
            <a:r>
              <a:rPr lang="en-US" sz="1400" dirty="0" smtClean="0"/>
              <a:t> our case columns F:Q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Check the box for “Labels in first row”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Select output…either a new worksheet or a location in the current sheet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64" y="1517362"/>
            <a:ext cx="2627908" cy="1589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224" y="4001294"/>
            <a:ext cx="6414526" cy="19392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779008"/>
            <a:ext cx="388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Conditional formatting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9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visualize the value of something over time</a:t>
            </a:r>
          </a:p>
          <a:p>
            <a:r>
              <a:rPr lang="en-US" dirty="0" err="1" smtClean="0"/>
              <a:t>Buka</a:t>
            </a:r>
            <a:r>
              <a:rPr lang="en-US" dirty="0" smtClean="0"/>
              <a:t> data “Crude Oil Prices.xls”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r>
              <a:rPr lang="en-US" dirty="0" smtClean="0"/>
              <a:t>Date vs Price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177" y="2878907"/>
            <a:ext cx="5487030" cy="32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2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Heatmap</a:t>
            </a:r>
            <a:r>
              <a:rPr lang="en-US" dirty="0" smtClean="0"/>
              <a:t> using 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5840" y="1792224"/>
            <a:ext cx="6711696" cy="4247317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bostonhousing</a:t>
            </a:r>
            <a:r>
              <a:rPr lang="en-US" dirty="0"/>
              <a:t>&lt;-read.csv("Boston </a:t>
            </a:r>
            <a:r>
              <a:rPr lang="en-US" dirty="0" err="1"/>
              <a:t>Housing.csv",header</a:t>
            </a:r>
            <a:r>
              <a:rPr lang="en-US" dirty="0"/>
              <a:t>=T)</a:t>
            </a:r>
          </a:p>
          <a:p>
            <a:endParaRPr lang="en-US" dirty="0"/>
          </a:p>
          <a:p>
            <a:r>
              <a:rPr lang="en-US" dirty="0"/>
              <a:t>x  &lt;- 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bostonhousing</a:t>
            </a:r>
            <a:r>
              <a:rPr lang="en-US" dirty="0"/>
              <a:t>)</a:t>
            </a:r>
          </a:p>
          <a:p>
            <a:r>
              <a:rPr lang="en-US" dirty="0"/>
              <a:t>xx &lt;- </a:t>
            </a:r>
            <a:r>
              <a:rPr lang="en-US" dirty="0" err="1"/>
              <a:t>cor</a:t>
            </a:r>
            <a:r>
              <a:rPr lang="en-US" dirty="0"/>
              <a:t>(x)</a:t>
            </a:r>
          </a:p>
          <a:p>
            <a:r>
              <a:rPr lang="en-US" dirty="0" err="1"/>
              <a:t>my_palette</a:t>
            </a:r>
            <a:r>
              <a:rPr lang="en-US" dirty="0"/>
              <a:t> &lt;- </a:t>
            </a:r>
            <a:r>
              <a:rPr lang="en-US" dirty="0" err="1"/>
              <a:t>colorRampPalette</a:t>
            </a:r>
            <a:r>
              <a:rPr lang="en-US" dirty="0"/>
              <a:t>(c("red", "blue", "yellow"))(n = 256)</a:t>
            </a:r>
          </a:p>
          <a:p>
            <a:r>
              <a:rPr lang="en-US" dirty="0" err="1"/>
              <a:t>your_palette</a:t>
            </a:r>
            <a:r>
              <a:rPr lang="en-US" dirty="0"/>
              <a:t> &lt;- </a:t>
            </a:r>
            <a:r>
              <a:rPr lang="en-US" dirty="0" err="1"/>
              <a:t>cm.colors</a:t>
            </a:r>
            <a:r>
              <a:rPr lang="en-US" dirty="0"/>
              <a:t>(256)</a:t>
            </a:r>
          </a:p>
          <a:p>
            <a:endParaRPr lang="en-US" dirty="0"/>
          </a:p>
          <a:p>
            <a:r>
              <a:rPr lang="en-US" dirty="0" err="1"/>
              <a:t>rc</a:t>
            </a:r>
            <a:r>
              <a:rPr lang="en-US" dirty="0"/>
              <a:t> &lt;- rainbow(</a:t>
            </a:r>
            <a:r>
              <a:rPr lang="en-US" dirty="0" err="1"/>
              <a:t>nrow</a:t>
            </a:r>
            <a:r>
              <a:rPr lang="en-US" dirty="0"/>
              <a:t>(xx), start = 0, end = .3)</a:t>
            </a:r>
          </a:p>
          <a:p>
            <a:r>
              <a:rPr lang="en-US" dirty="0"/>
              <a:t>cc &lt;- rainbow(</a:t>
            </a:r>
            <a:r>
              <a:rPr lang="en-US" dirty="0" err="1"/>
              <a:t>ncol</a:t>
            </a:r>
            <a:r>
              <a:rPr lang="en-US" dirty="0"/>
              <a:t>(xx), start = 0, end = .3)</a:t>
            </a:r>
          </a:p>
          <a:p>
            <a:r>
              <a:rPr lang="en-US" dirty="0" err="1"/>
              <a:t>hv</a:t>
            </a:r>
            <a:r>
              <a:rPr lang="en-US" dirty="0"/>
              <a:t> &lt;- </a:t>
            </a:r>
            <a:r>
              <a:rPr lang="en-US" dirty="0" err="1"/>
              <a:t>heatmap</a:t>
            </a:r>
            <a:r>
              <a:rPr lang="en-US" dirty="0"/>
              <a:t>(xx, col = </a:t>
            </a:r>
            <a:r>
              <a:rPr lang="en-US" dirty="0" err="1"/>
              <a:t>my_palette</a:t>
            </a:r>
            <a:r>
              <a:rPr lang="en-US" dirty="0"/>
              <a:t>, scale = "column",</a:t>
            </a:r>
          </a:p>
          <a:p>
            <a:r>
              <a:rPr lang="en-US" dirty="0"/>
              <a:t>              </a:t>
            </a:r>
            <a:r>
              <a:rPr lang="en-US" dirty="0" err="1"/>
              <a:t>RowSideColors</a:t>
            </a:r>
            <a:r>
              <a:rPr lang="en-US" dirty="0"/>
              <a:t> = </a:t>
            </a:r>
            <a:r>
              <a:rPr lang="en-US" dirty="0" err="1"/>
              <a:t>rc</a:t>
            </a:r>
            <a:r>
              <a:rPr lang="en-US" dirty="0"/>
              <a:t>, </a:t>
            </a:r>
            <a:r>
              <a:rPr lang="en-US" dirty="0" err="1"/>
              <a:t>ColSideColors</a:t>
            </a:r>
            <a:r>
              <a:rPr lang="en-US" dirty="0"/>
              <a:t> = cc, margins = c(5,10),</a:t>
            </a:r>
          </a:p>
          <a:p>
            <a:r>
              <a:rPr lang="en-US" dirty="0"/>
              <a:t>              </a:t>
            </a:r>
            <a:r>
              <a:rPr lang="en-US" dirty="0" err="1"/>
              <a:t>xlab</a:t>
            </a:r>
            <a:r>
              <a:rPr lang="en-US" dirty="0"/>
              <a:t> = "</a:t>
            </a:r>
            <a:r>
              <a:rPr lang="en-US" dirty="0" err="1"/>
              <a:t>xlabel</a:t>
            </a:r>
            <a:r>
              <a:rPr lang="en-US" dirty="0"/>
              <a:t>", </a:t>
            </a:r>
            <a:r>
              <a:rPr lang="en-US" dirty="0" err="1"/>
              <a:t>ylab</a:t>
            </a:r>
            <a:r>
              <a:rPr lang="en-US" dirty="0"/>
              <a:t> =  "</a:t>
            </a:r>
            <a:r>
              <a:rPr lang="en-US" dirty="0" err="1"/>
              <a:t>ylabel</a:t>
            </a:r>
            <a:r>
              <a:rPr lang="en-US" dirty="0"/>
              <a:t>",</a:t>
            </a:r>
          </a:p>
          <a:p>
            <a:r>
              <a:rPr lang="en-US" dirty="0"/>
              <a:t>              main = "</a:t>
            </a:r>
            <a:r>
              <a:rPr lang="en-US" dirty="0" err="1"/>
              <a:t>heatmap</a:t>
            </a:r>
            <a:r>
              <a:rPr lang="en-US" dirty="0"/>
              <a:t>"</a:t>
            </a:r>
          </a:p>
          <a:p>
            <a:r>
              <a:rPr lang="en-US" dirty="0"/>
              <a:t>             )</a:t>
            </a:r>
          </a:p>
          <a:p>
            <a:r>
              <a:rPr lang="en-US" dirty="0" err="1"/>
              <a:t>utils</a:t>
            </a:r>
            <a:r>
              <a:rPr lang="en-US" dirty="0"/>
              <a:t>::</a:t>
            </a:r>
            <a:r>
              <a:rPr lang="en-US" dirty="0" err="1"/>
              <a:t>str</a:t>
            </a:r>
            <a:r>
              <a:rPr lang="en-US" dirty="0"/>
              <a:t>(</a:t>
            </a:r>
            <a:r>
              <a:rPr lang="en-US" dirty="0" err="1"/>
              <a:t>hv</a:t>
            </a:r>
            <a:r>
              <a:rPr lang="en-US" dirty="0"/>
              <a:t>) # the two re-ordering index vectors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277" y="1690688"/>
            <a:ext cx="3896891" cy="47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06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Heatmap</a:t>
            </a:r>
            <a:r>
              <a:rPr lang="en-US" dirty="0" smtClean="0"/>
              <a:t> using Python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4759037" cy="1138773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" dirty="0"/>
              <a:t># data iris</a:t>
            </a:r>
          </a:p>
          <a:p>
            <a:endParaRPr lang="en-US" sz="400" dirty="0"/>
          </a:p>
          <a:p>
            <a:r>
              <a:rPr lang="en-US" sz="400" dirty="0"/>
              <a:t>import pandas as </a:t>
            </a:r>
            <a:r>
              <a:rPr lang="en-US" sz="400" dirty="0" err="1"/>
              <a:t>pd</a:t>
            </a:r>
            <a:endParaRPr lang="en-US" sz="400" dirty="0"/>
          </a:p>
          <a:p>
            <a:endParaRPr lang="en-US" sz="400" dirty="0"/>
          </a:p>
          <a:p>
            <a:r>
              <a:rPr lang="en-US" sz="400" dirty="0"/>
              <a:t>import </a:t>
            </a:r>
            <a:r>
              <a:rPr lang="en-US" sz="400" dirty="0" err="1"/>
              <a:t>os</a:t>
            </a:r>
            <a:endParaRPr lang="en-US" sz="400" dirty="0"/>
          </a:p>
          <a:p>
            <a:r>
              <a:rPr lang="en-US" sz="400" dirty="0"/>
              <a:t>#Set working directory and load data</a:t>
            </a:r>
          </a:p>
          <a:p>
            <a:r>
              <a:rPr lang="en-US" sz="400" dirty="0" err="1"/>
              <a:t>os.chdir</a:t>
            </a:r>
            <a:r>
              <a:rPr lang="en-US" sz="400" dirty="0"/>
              <a:t>('C:\\</a:t>
            </a:r>
            <a:r>
              <a:rPr lang="en-US" sz="400" dirty="0" err="1"/>
              <a:t>myworkspacepython</a:t>
            </a:r>
            <a:r>
              <a:rPr lang="en-US" sz="400" dirty="0"/>
              <a:t>') # C:\\myworkspacepython</a:t>
            </a:r>
          </a:p>
          <a:p>
            <a:endParaRPr lang="en-US" sz="400" dirty="0"/>
          </a:p>
          <a:p>
            <a:r>
              <a:rPr lang="en-US" sz="400" dirty="0"/>
              <a:t># load dataset</a:t>
            </a:r>
          </a:p>
          <a:p>
            <a:r>
              <a:rPr lang="en-US" sz="400" dirty="0" err="1"/>
              <a:t>irisdata</a:t>
            </a:r>
            <a:r>
              <a:rPr lang="en-US" sz="400" dirty="0"/>
              <a:t> = </a:t>
            </a:r>
            <a:r>
              <a:rPr lang="en-US" sz="400" dirty="0" err="1"/>
              <a:t>pd.read_csv</a:t>
            </a:r>
            <a:r>
              <a:rPr lang="en-US" sz="400" dirty="0"/>
              <a:t>('iris-UCI-header.csv')</a:t>
            </a:r>
          </a:p>
          <a:p>
            <a:r>
              <a:rPr lang="en-US" sz="400" dirty="0"/>
              <a:t>iris = </a:t>
            </a:r>
            <a:r>
              <a:rPr lang="en-US" sz="400" dirty="0" err="1"/>
              <a:t>pd.read_csv</a:t>
            </a:r>
            <a:r>
              <a:rPr lang="en-US" sz="400" dirty="0"/>
              <a:t>('iris-UCI-header.csv')</a:t>
            </a:r>
          </a:p>
          <a:p>
            <a:endParaRPr lang="en-US" sz="400" dirty="0"/>
          </a:p>
          <a:p>
            <a:endParaRPr lang="en-US" sz="400" dirty="0"/>
          </a:p>
          <a:p>
            <a:r>
              <a:rPr lang="en-US" sz="400" dirty="0"/>
              <a:t>#Create numeric classes for species (0,1,2) </a:t>
            </a:r>
          </a:p>
          <a:p>
            <a:r>
              <a:rPr lang="en-US" sz="400" dirty="0" err="1"/>
              <a:t>iris.loc</a:t>
            </a:r>
            <a:r>
              <a:rPr lang="en-US" sz="400" dirty="0"/>
              <a:t>[iris['Species']=='Iris-</a:t>
            </a:r>
            <a:r>
              <a:rPr lang="en-US" sz="400" dirty="0" err="1"/>
              <a:t>virginica</a:t>
            </a:r>
            <a:r>
              <a:rPr lang="en-US" sz="400" dirty="0"/>
              <a:t>','Species']=0</a:t>
            </a:r>
          </a:p>
          <a:p>
            <a:r>
              <a:rPr lang="en-US" sz="400" dirty="0" err="1"/>
              <a:t>iris.loc</a:t>
            </a:r>
            <a:r>
              <a:rPr lang="en-US" sz="400" dirty="0"/>
              <a:t>[iris['Species']=='Iris-</a:t>
            </a:r>
            <a:r>
              <a:rPr lang="en-US" sz="400" dirty="0" err="1"/>
              <a:t>versicolor','Species</a:t>
            </a:r>
            <a:r>
              <a:rPr lang="en-US" sz="400" dirty="0"/>
              <a:t>']=1</a:t>
            </a:r>
          </a:p>
          <a:p>
            <a:r>
              <a:rPr lang="en-US" sz="400" dirty="0" err="1"/>
              <a:t>iris.loc</a:t>
            </a:r>
            <a:r>
              <a:rPr lang="en-US" sz="400" dirty="0"/>
              <a:t>[iris['Species']=='Iris-</a:t>
            </a:r>
            <a:r>
              <a:rPr lang="en-US" sz="400" dirty="0" err="1"/>
              <a:t>setosa</a:t>
            </a:r>
            <a:r>
              <a:rPr lang="en-US" sz="400" dirty="0"/>
              <a:t>','Species'] =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1" y="4002924"/>
            <a:ext cx="5853544" cy="1477328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plt.figure</a:t>
            </a:r>
            <a:r>
              <a:rPr lang="en-US" dirty="0"/>
              <a:t>(</a:t>
            </a:r>
            <a:r>
              <a:rPr lang="en-US" dirty="0" err="1"/>
              <a:t>figsize</a:t>
            </a:r>
            <a:r>
              <a:rPr lang="en-US" dirty="0"/>
              <a:t>=(7,5)) </a:t>
            </a:r>
          </a:p>
          <a:p>
            <a:r>
              <a:rPr lang="en-US" dirty="0" err="1"/>
              <a:t>sns.heatmap</a:t>
            </a:r>
            <a:r>
              <a:rPr lang="en-US" dirty="0"/>
              <a:t>(</a:t>
            </a:r>
            <a:r>
              <a:rPr lang="en-US" dirty="0" err="1"/>
              <a:t>irisdata.corr</a:t>
            </a:r>
            <a:r>
              <a:rPr lang="en-US" dirty="0"/>
              <a:t>(),</a:t>
            </a:r>
            <a:r>
              <a:rPr lang="en-US" dirty="0" err="1"/>
              <a:t>annot</a:t>
            </a:r>
            <a:r>
              <a:rPr lang="en-US" dirty="0"/>
              <a:t>=</a:t>
            </a:r>
            <a:r>
              <a:rPr lang="en-US" dirty="0" err="1"/>
              <a:t>True,cmap</a:t>
            </a:r>
            <a:r>
              <a:rPr lang="en-US" dirty="0"/>
              <a:t>='</a:t>
            </a:r>
            <a:r>
              <a:rPr lang="en-US" dirty="0" err="1"/>
              <a:t>RdYlGn_r</a:t>
            </a:r>
            <a:r>
              <a:rPr lang="en-US" dirty="0"/>
              <a:t>') </a:t>
            </a:r>
          </a:p>
          <a:p>
            <a:r>
              <a:rPr lang="en-US" dirty="0" err="1"/>
              <a:t>plt.show</a:t>
            </a:r>
            <a:r>
              <a:rPr lang="en-US" dirty="0"/>
              <a:t>()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03" y="1495250"/>
            <a:ext cx="4567772" cy="36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83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00144" cy="4282567"/>
          </a:xfrm>
        </p:spPr>
        <p:txBody>
          <a:bodyPr/>
          <a:lstStyle/>
          <a:p>
            <a:r>
              <a:rPr lang="en-US" dirty="0" smtClean="0"/>
              <a:t>Gives </a:t>
            </a:r>
            <a:r>
              <a:rPr lang="en-US" dirty="0"/>
              <a:t>you a vision of the size of your data by area. The more then area is big, the more the data is important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smtClean="0"/>
              <a:t>“daftar-file.xls</a:t>
            </a:r>
            <a:r>
              <a:rPr lang="en-US" dirty="0"/>
              <a:t>”</a:t>
            </a:r>
          </a:p>
          <a:p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448" y="1690688"/>
            <a:ext cx="6591161" cy="33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1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Treemaps</a:t>
            </a:r>
            <a:r>
              <a:rPr lang="en-US" dirty="0" smtClean="0"/>
              <a:t> using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54624" cy="4282567"/>
          </a:xfrm>
        </p:spPr>
        <p:txBody>
          <a:bodyPr/>
          <a:lstStyle/>
          <a:p>
            <a:r>
              <a:rPr lang="en-US" dirty="0" smtClean="0"/>
              <a:t>Gives </a:t>
            </a:r>
            <a:r>
              <a:rPr lang="en-US" dirty="0"/>
              <a:t>you a vision of the size of your data by area. The more then area is big, the more the data is important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smtClean="0"/>
              <a:t>“daftar-file.csv”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224" y="2962280"/>
            <a:ext cx="3466949" cy="3557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736" y="3657600"/>
            <a:ext cx="5559552" cy="2862322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# </a:t>
            </a:r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treemap</a:t>
            </a:r>
            <a:r>
              <a:rPr lang="en-US" dirty="0"/>
              <a:t>");</a:t>
            </a:r>
          </a:p>
          <a:p>
            <a:endParaRPr lang="en-US" dirty="0"/>
          </a:p>
          <a:p>
            <a:r>
              <a:rPr lang="en-US" dirty="0"/>
              <a:t>library(</a:t>
            </a:r>
            <a:r>
              <a:rPr lang="en-US" dirty="0" err="1"/>
              <a:t>treemap</a:t>
            </a:r>
            <a:r>
              <a:rPr lang="en-US" dirty="0"/>
              <a:t>)</a:t>
            </a:r>
          </a:p>
          <a:p>
            <a:r>
              <a:rPr lang="en-US" dirty="0" err="1" smtClean="0"/>
              <a:t>dataku</a:t>
            </a:r>
            <a:r>
              <a:rPr lang="en-US" dirty="0" smtClean="0"/>
              <a:t>&lt;-</a:t>
            </a:r>
            <a:r>
              <a:rPr lang="en-US" dirty="0"/>
              <a:t>read.csv("</a:t>
            </a:r>
            <a:r>
              <a:rPr lang="en-US" dirty="0" err="1"/>
              <a:t>daftar-file.csv",header</a:t>
            </a:r>
            <a:r>
              <a:rPr lang="en-US" dirty="0"/>
              <a:t>=T)</a:t>
            </a:r>
          </a:p>
          <a:p>
            <a:r>
              <a:rPr lang="en-US" dirty="0" err="1" smtClean="0"/>
              <a:t>treemap</a:t>
            </a:r>
            <a:r>
              <a:rPr lang="en-US" dirty="0" smtClean="0"/>
              <a:t>(</a:t>
            </a:r>
            <a:r>
              <a:rPr lang="en-US" dirty="0" err="1" smtClean="0"/>
              <a:t>dataku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/>
              <a:t>       index=c("</a:t>
            </a:r>
            <a:r>
              <a:rPr lang="en-US" dirty="0" smtClean="0"/>
              <a:t>subdir2", </a:t>
            </a:r>
            <a:r>
              <a:rPr lang="en-US" dirty="0"/>
              <a:t>"</a:t>
            </a:r>
            <a:r>
              <a:rPr lang="en-US" dirty="0" err="1"/>
              <a:t>namafile</a:t>
            </a:r>
            <a:r>
              <a:rPr lang="en-US" dirty="0"/>
              <a:t>"),</a:t>
            </a:r>
          </a:p>
          <a:p>
            <a:r>
              <a:rPr lang="en-US" dirty="0"/>
              <a:t>       </a:t>
            </a:r>
            <a:r>
              <a:rPr lang="en-US" dirty="0" err="1"/>
              <a:t>vSize</a:t>
            </a:r>
            <a:r>
              <a:rPr lang="en-US" dirty="0"/>
              <a:t>="</a:t>
            </a:r>
            <a:r>
              <a:rPr lang="en-US" dirty="0" err="1"/>
              <a:t>ukuran</a:t>
            </a:r>
            <a:r>
              <a:rPr lang="en-US" dirty="0"/>
              <a:t>",</a:t>
            </a:r>
          </a:p>
          <a:p>
            <a:r>
              <a:rPr lang="en-US" dirty="0"/>
              <a:t>       </a:t>
            </a:r>
            <a:r>
              <a:rPr lang="en-US" dirty="0" err="1"/>
              <a:t>vColor</a:t>
            </a:r>
            <a:r>
              <a:rPr lang="en-US" dirty="0"/>
              <a:t>="</a:t>
            </a:r>
            <a:r>
              <a:rPr lang="en-US" dirty="0" err="1"/>
              <a:t>ukuran</a:t>
            </a:r>
            <a:r>
              <a:rPr lang="en-US" dirty="0"/>
              <a:t>",</a:t>
            </a:r>
          </a:p>
          <a:p>
            <a:r>
              <a:rPr lang="en-US" dirty="0"/>
              <a:t>       type="value",</a:t>
            </a:r>
          </a:p>
          <a:p>
            <a:r>
              <a:rPr lang="en-US" dirty="0"/>
              <a:t>       </a:t>
            </a:r>
            <a:r>
              <a:rPr lang="en-US" dirty="0" err="1"/>
              <a:t>format.legend</a:t>
            </a:r>
            <a:r>
              <a:rPr lang="en-US" dirty="0"/>
              <a:t> = list(scientific = FALSE, </a:t>
            </a:r>
            <a:r>
              <a:rPr lang="en-US" dirty="0" err="1"/>
              <a:t>big.mark</a:t>
            </a:r>
            <a:r>
              <a:rPr lang="en-US" dirty="0"/>
              <a:t> = " "))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224" y="64008"/>
            <a:ext cx="2608649" cy="27327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862072" y="2230501"/>
            <a:ext cx="5321616" cy="285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648" y="64008"/>
            <a:ext cx="1920705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59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Treemaps</a:t>
            </a:r>
            <a:r>
              <a:rPr lang="en-US" dirty="0" smtClean="0"/>
              <a:t> using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00144" cy="4282567"/>
          </a:xfrm>
        </p:spPr>
        <p:txBody>
          <a:bodyPr/>
          <a:lstStyle/>
          <a:p>
            <a:r>
              <a:rPr lang="en-US" dirty="0" smtClean="0"/>
              <a:t>Gives </a:t>
            </a:r>
            <a:r>
              <a:rPr lang="en-US" dirty="0"/>
              <a:t>you a vision of the size of your data by area. The more then area is big, the more the data is important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6424" y="3966908"/>
            <a:ext cx="5715000" cy="2585323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library(</a:t>
            </a:r>
            <a:r>
              <a:rPr lang="en-US" dirty="0" err="1"/>
              <a:t>treemap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data(GNI2014)</a:t>
            </a:r>
          </a:p>
          <a:p>
            <a:r>
              <a:rPr lang="en-US" dirty="0" err="1"/>
              <a:t>treemap</a:t>
            </a:r>
            <a:r>
              <a:rPr lang="en-US" dirty="0"/>
              <a:t>(GNI2014,</a:t>
            </a:r>
          </a:p>
          <a:p>
            <a:r>
              <a:rPr lang="en-US" dirty="0"/>
              <a:t>       index=c("continent", "iso3"),</a:t>
            </a:r>
          </a:p>
          <a:p>
            <a:r>
              <a:rPr lang="en-US" dirty="0"/>
              <a:t>       </a:t>
            </a:r>
            <a:r>
              <a:rPr lang="en-US" dirty="0" err="1"/>
              <a:t>vSize</a:t>
            </a:r>
            <a:r>
              <a:rPr lang="en-US" dirty="0"/>
              <a:t>="population",</a:t>
            </a:r>
          </a:p>
          <a:p>
            <a:r>
              <a:rPr lang="en-US" dirty="0"/>
              <a:t>       </a:t>
            </a:r>
            <a:r>
              <a:rPr lang="en-US" dirty="0" err="1"/>
              <a:t>vColor</a:t>
            </a:r>
            <a:r>
              <a:rPr lang="en-US" dirty="0"/>
              <a:t>="GNI",</a:t>
            </a:r>
          </a:p>
          <a:p>
            <a:r>
              <a:rPr lang="en-US" dirty="0"/>
              <a:t>       type="value",</a:t>
            </a:r>
          </a:p>
          <a:p>
            <a:r>
              <a:rPr lang="en-US" dirty="0"/>
              <a:t>       </a:t>
            </a:r>
            <a:r>
              <a:rPr lang="en-US" dirty="0" err="1"/>
              <a:t>format.legend</a:t>
            </a:r>
            <a:r>
              <a:rPr lang="en-US" dirty="0"/>
              <a:t> = list(scientific = FALSE, </a:t>
            </a:r>
            <a:r>
              <a:rPr lang="en-US" dirty="0" err="1"/>
              <a:t>big.mark</a:t>
            </a:r>
            <a:r>
              <a:rPr lang="en-US" dirty="0"/>
              <a:t> = " </a:t>
            </a:r>
            <a:r>
              <a:rPr lang="en-US" dirty="0" smtClean="0"/>
              <a:t>"))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380" y="1546816"/>
            <a:ext cx="4685652" cy="4840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380" y="347439"/>
            <a:ext cx="4255884" cy="8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8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Treemap</a:t>
            </a:r>
            <a:r>
              <a:rPr lang="en-US" dirty="0" smtClean="0"/>
              <a:t> using Python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95" y="1690688"/>
            <a:ext cx="6833531" cy="2757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382" y="1939636"/>
            <a:ext cx="3588327" cy="3508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import pandas as </a:t>
            </a:r>
            <a:r>
              <a:rPr lang="en-US" sz="600" dirty="0" err="1"/>
              <a:t>pd</a:t>
            </a:r>
            <a:endParaRPr lang="en-US" sz="600" dirty="0"/>
          </a:p>
          <a:p>
            <a:r>
              <a:rPr lang="en-US" sz="600" dirty="0"/>
              <a:t>import </a:t>
            </a:r>
            <a:r>
              <a:rPr lang="en-US" sz="600" dirty="0" err="1"/>
              <a:t>os</a:t>
            </a:r>
            <a:endParaRPr lang="en-US" sz="600" dirty="0"/>
          </a:p>
          <a:p>
            <a:r>
              <a:rPr lang="en-US" sz="600" dirty="0"/>
              <a:t>#Set working directory and load </a:t>
            </a:r>
            <a:r>
              <a:rPr lang="en-US" sz="600" dirty="0" err="1"/>
              <a:t>datax</a:t>
            </a:r>
            <a:endParaRPr lang="en-US" sz="600" dirty="0"/>
          </a:p>
          <a:p>
            <a:r>
              <a:rPr lang="en-US" sz="600" dirty="0" err="1"/>
              <a:t>os.chdir</a:t>
            </a:r>
            <a:r>
              <a:rPr lang="en-US" sz="600" dirty="0"/>
              <a:t>('C:\\</a:t>
            </a:r>
            <a:r>
              <a:rPr lang="en-US" sz="600" dirty="0" err="1"/>
              <a:t>myworkspacepython</a:t>
            </a:r>
            <a:r>
              <a:rPr lang="en-US" sz="600" dirty="0"/>
              <a:t>') # C:\\myworkspacepython</a:t>
            </a:r>
          </a:p>
          <a:p>
            <a:endParaRPr lang="en-US" sz="600" dirty="0"/>
          </a:p>
          <a:p>
            <a:r>
              <a:rPr lang="en-US" sz="600" dirty="0"/>
              <a:t># load </a:t>
            </a:r>
            <a:r>
              <a:rPr lang="en-US" sz="600" dirty="0" err="1"/>
              <a:t>dataxset</a:t>
            </a:r>
            <a:endParaRPr lang="en-US" sz="600" dirty="0"/>
          </a:p>
          <a:p>
            <a:r>
              <a:rPr lang="en-US" sz="600" dirty="0" err="1"/>
              <a:t>datax</a:t>
            </a:r>
            <a:r>
              <a:rPr lang="en-US" sz="600" dirty="0"/>
              <a:t> = </a:t>
            </a:r>
            <a:r>
              <a:rPr lang="en-US" sz="600" dirty="0" err="1"/>
              <a:t>pd.read_csv</a:t>
            </a:r>
            <a:r>
              <a:rPr lang="en-US" sz="600" dirty="0"/>
              <a:t>('daftar-file.csv')</a:t>
            </a:r>
          </a:p>
          <a:p>
            <a:endParaRPr lang="en-US" sz="600" dirty="0"/>
          </a:p>
          <a:p>
            <a:endParaRPr lang="en-US" sz="600" dirty="0"/>
          </a:p>
          <a:p>
            <a:endParaRPr lang="en-US" sz="600" dirty="0"/>
          </a:p>
          <a:p>
            <a:endParaRPr lang="en-US" sz="600" dirty="0"/>
          </a:p>
          <a:p>
            <a:r>
              <a:rPr lang="en-US" sz="600" dirty="0"/>
              <a:t>import </a:t>
            </a:r>
            <a:r>
              <a:rPr lang="en-US" sz="600" dirty="0" err="1"/>
              <a:t>matplotlib</a:t>
            </a:r>
            <a:endParaRPr lang="en-US" sz="600" dirty="0"/>
          </a:p>
          <a:p>
            <a:r>
              <a:rPr lang="en-US" sz="600" dirty="0"/>
              <a:t>import </a:t>
            </a:r>
            <a:r>
              <a:rPr lang="en-US" sz="600" dirty="0" err="1"/>
              <a:t>matplotlib.pyplot</a:t>
            </a:r>
            <a:r>
              <a:rPr lang="en-US" sz="600" dirty="0"/>
              <a:t> as </a:t>
            </a:r>
            <a:r>
              <a:rPr lang="en-US" sz="600" dirty="0" err="1"/>
              <a:t>plt</a:t>
            </a:r>
            <a:endParaRPr lang="en-US" sz="600" dirty="0"/>
          </a:p>
          <a:p>
            <a:r>
              <a:rPr lang="en-US" sz="600" dirty="0"/>
              <a:t>import pandas as </a:t>
            </a:r>
            <a:r>
              <a:rPr lang="en-US" sz="600" dirty="0" err="1"/>
              <a:t>pd</a:t>
            </a:r>
            <a:endParaRPr lang="en-US" sz="600" dirty="0"/>
          </a:p>
          <a:p>
            <a:r>
              <a:rPr lang="en-US" sz="600" dirty="0"/>
              <a:t>import </a:t>
            </a:r>
            <a:r>
              <a:rPr lang="en-US" sz="600" dirty="0" err="1"/>
              <a:t>squarify</a:t>
            </a:r>
            <a:endParaRPr lang="en-US" sz="600" dirty="0"/>
          </a:p>
          <a:p>
            <a:endParaRPr lang="en-US" sz="600" dirty="0"/>
          </a:p>
          <a:p>
            <a:r>
              <a:rPr lang="en-US" sz="600" dirty="0"/>
              <a:t># filter yang </a:t>
            </a:r>
            <a:r>
              <a:rPr lang="en-US" sz="600" dirty="0" err="1"/>
              <a:t>ukuran</a:t>
            </a:r>
            <a:r>
              <a:rPr lang="en-US" sz="600" dirty="0"/>
              <a:t> file </a:t>
            </a:r>
            <a:r>
              <a:rPr lang="en-US" sz="600" dirty="0" err="1"/>
              <a:t>lebih</a:t>
            </a:r>
            <a:r>
              <a:rPr lang="en-US" sz="600" dirty="0"/>
              <a:t> </a:t>
            </a:r>
            <a:r>
              <a:rPr lang="en-US" sz="600" dirty="0" err="1"/>
              <a:t>dari</a:t>
            </a:r>
            <a:r>
              <a:rPr lang="en-US" sz="600" dirty="0"/>
              <a:t> 25K</a:t>
            </a:r>
          </a:p>
          <a:p>
            <a:r>
              <a:rPr lang="en-US" sz="600" dirty="0" err="1"/>
              <a:t>mydata</a:t>
            </a:r>
            <a:r>
              <a:rPr lang="en-US" sz="600" dirty="0"/>
              <a:t> = </a:t>
            </a:r>
            <a:r>
              <a:rPr lang="en-US" sz="600" dirty="0" err="1"/>
              <a:t>datax</a:t>
            </a:r>
            <a:r>
              <a:rPr lang="en-US" sz="600" dirty="0"/>
              <a:t>[</a:t>
            </a:r>
            <a:r>
              <a:rPr lang="en-US" sz="600" dirty="0" err="1"/>
              <a:t>datax</a:t>
            </a:r>
            <a:r>
              <a:rPr lang="en-US" sz="600" dirty="0"/>
              <a:t>["</a:t>
            </a:r>
            <a:r>
              <a:rPr lang="en-US" sz="600" dirty="0" err="1"/>
              <a:t>ukuran</a:t>
            </a:r>
            <a:r>
              <a:rPr lang="en-US" sz="600" dirty="0"/>
              <a:t>"]&gt;25]</a:t>
            </a:r>
          </a:p>
          <a:p>
            <a:endParaRPr lang="en-US" sz="600" dirty="0"/>
          </a:p>
          <a:p>
            <a:r>
              <a:rPr lang="en-US" sz="600" dirty="0"/>
              <a:t>#</a:t>
            </a:r>
            <a:r>
              <a:rPr lang="en-US" sz="600" dirty="0" err="1"/>
              <a:t>Utilise</a:t>
            </a:r>
            <a:r>
              <a:rPr lang="en-US" sz="600" dirty="0"/>
              <a:t> </a:t>
            </a:r>
            <a:r>
              <a:rPr lang="en-US" sz="600" dirty="0" err="1"/>
              <a:t>matplotlib</a:t>
            </a:r>
            <a:r>
              <a:rPr lang="en-US" sz="600" dirty="0"/>
              <a:t> to scale our goal numbers between the min and max, then assign this scale to our values.</a:t>
            </a:r>
          </a:p>
          <a:p>
            <a:r>
              <a:rPr lang="en-US" sz="600" dirty="0"/>
              <a:t>norm = </a:t>
            </a:r>
            <a:r>
              <a:rPr lang="en-US" sz="600" dirty="0" err="1"/>
              <a:t>matplotlib.colors.Normalize</a:t>
            </a:r>
            <a:r>
              <a:rPr lang="en-US" sz="600" dirty="0"/>
              <a:t>(</a:t>
            </a:r>
            <a:r>
              <a:rPr lang="en-US" sz="600" dirty="0" err="1"/>
              <a:t>vmin</a:t>
            </a:r>
            <a:r>
              <a:rPr lang="en-US" sz="600" dirty="0"/>
              <a:t>=min(</a:t>
            </a:r>
            <a:r>
              <a:rPr lang="en-US" sz="600" dirty="0" err="1"/>
              <a:t>mydata.ukuran</a:t>
            </a:r>
            <a:r>
              <a:rPr lang="en-US" sz="600" dirty="0"/>
              <a:t>), </a:t>
            </a:r>
            <a:r>
              <a:rPr lang="en-US" sz="600" dirty="0" err="1"/>
              <a:t>vmax</a:t>
            </a:r>
            <a:r>
              <a:rPr lang="en-US" sz="600" dirty="0"/>
              <a:t>=max(</a:t>
            </a:r>
            <a:r>
              <a:rPr lang="en-US" sz="600" dirty="0" err="1"/>
              <a:t>mydata.ukuran</a:t>
            </a:r>
            <a:r>
              <a:rPr lang="en-US" sz="600" dirty="0"/>
              <a:t>))</a:t>
            </a:r>
          </a:p>
          <a:p>
            <a:r>
              <a:rPr lang="en-US" sz="600" dirty="0"/>
              <a:t>colors = [</a:t>
            </a:r>
            <a:r>
              <a:rPr lang="en-US" sz="600" dirty="0" err="1"/>
              <a:t>matplotlib.cm.Blues</a:t>
            </a:r>
            <a:r>
              <a:rPr lang="en-US" sz="600" dirty="0"/>
              <a:t>(norm(value)) for value in </a:t>
            </a:r>
            <a:r>
              <a:rPr lang="en-US" sz="600" dirty="0" err="1"/>
              <a:t>mydata.ukuran</a:t>
            </a:r>
            <a:r>
              <a:rPr lang="en-US" sz="600" dirty="0"/>
              <a:t>]</a:t>
            </a:r>
          </a:p>
          <a:p>
            <a:endParaRPr lang="en-US" sz="600" dirty="0"/>
          </a:p>
          <a:p>
            <a:r>
              <a:rPr lang="en-US" sz="600" dirty="0"/>
              <a:t>#Create our plot and resize it.</a:t>
            </a:r>
          </a:p>
          <a:p>
            <a:r>
              <a:rPr lang="en-US" sz="600" dirty="0"/>
              <a:t>fig = </a:t>
            </a:r>
            <a:r>
              <a:rPr lang="en-US" sz="600" dirty="0" err="1"/>
              <a:t>plt.gcf</a:t>
            </a:r>
            <a:r>
              <a:rPr lang="en-US" sz="600" dirty="0"/>
              <a:t>()</a:t>
            </a:r>
          </a:p>
          <a:p>
            <a:r>
              <a:rPr lang="en-US" sz="600" dirty="0"/>
              <a:t>ax = </a:t>
            </a:r>
            <a:r>
              <a:rPr lang="en-US" sz="600" dirty="0" err="1"/>
              <a:t>fig.add_subplot</a:t>
            </a:r>
            <a:r>
              <a:rPr lang="en-US" sz="600" dirty="0"/>
              <a:t>()</a:t>
            </a:r>
          </a:p>
          <a:p>
            <a:r>
              <a:rPr lang="en-US" sz="600" dirty="0" err="1"/>
              <a:t>fig.set_size_inches</a:t>
            </a:r>
            <a:r>
              <a:rPr lang="en-US" sz="600" dirty="0"/>
              <a:t>(16, 4.5)</a:t>
            </a:r>
          </a:p>
          <a:p>
            <a:endParaRPr lang="en-US" sz="600" dirty="0"/>
          </a:p>
          <a:p>
            <a:r>
              <a:rPr lang="en-US" sz="600" dirty="0"/>
              <a:t>#Use </a:t>
            </a:r>
            <a:r>
              <a:rPr lang="en-US" sz="600" dirty="0" err="1"/>
              <a:t>squarify</a:t>
            </a:r>
            <a:r>
              <a:rPr lang="en-US" sz="600" dirty="0"/>
              <a:t> to plot our </a:t>
            </a:r>
            <a:r>
              <a:rPr lang="en-US" sz="600" dirty="0" err="1"/>
              <a:t>datax</a:t>
            </a:r>
            <a:r>
              <a:rPr lang="en-US" sz="600" dirty="0"/>
              <a:t>, label it and add </a:t>
            </a:r>
            <a:r>
              <a:rPr lang="en-US" sz="600" dirty="0" err="1"/>
              <a:t>colours</a:t>
            </a:r>
            <a:r>
              <a:rPr lang="en-US" sz="600" dirty="0"/>
              <a:t>. We add an alpha layer to ensure black labels show through</a:t>
            </a:r>
          </a:p>
          <a:p>
            <a:r>
              <a:rPr lang="en-US" sz="600" dirty="0" err="1"/>
              <a:t>squarify.plot</a:t>
            </a:r>
            <a:r>
              <a:rPr lang="en-US" sz="600" dirty="0"/>
              <a:t>(label=</a:t>
            </a:r>
            <a:r>
              <a:rPr lang="en-US" sz="600" dirty="0" err="1"/>
              <a:t>mydata.namafile,sizes</a:t>
            </a:r>
            <a:r>
              <a:rPr lang="en-US" sz="600" dirty="0"/>
              <a:t>=</a:t>
            </a:r>
            <a:r>
              <a:rPr lang="en-US" sz="600" dirty="0" err="1"/>
              <a:t>mydata.ukuran</a:t>
            </a:r>
            <a:r>
              <a:rPr lang="en-US" sz="600" dirty="0"/>
              <a:t>, color = colors, alpha=.6)</a:t>
            </a:r>
          </a:p>
          <a:p>
            <a:r>
              <a:rPr lang="en-US" sz="600" dirty="0" err="1"/>
              <a:t>plt.title</a:t>
            </a:r>
            <a:r>
              <a:rPr lang="en-US" sz="600" dirty="0"/>
              <a:t>("</a:t>
            </a:r>
            <a:r>
              <a:rPr lang="en-US" sz="600" dirty="0" err="1"/>
              <a:t>Ini</a:t>
            </a:r>
            <a:r>
              <a:rPr lang="en-US" sz="600" dirty="0"/>
              <a:t> file </a:t>
            </a:r>
            <a:r>
              <a:rPr lang="en-US" sz="600" dirty="0" err="1"/>
              <a:t>saya</a:t>
            </a:r>
            <a:r>
              <a:rPr lang="en-US" sz="600" dirty="0"/>
              <a:t> yang </a:t>
            </a:r>
            <a:r>
              <a:rPr lang="en-US" sz="600" dirty="0" err="1"/>
              <a:t>lebih</a:t>
            </a:r>
            <a:r>
              <a:rPr lang="en-US" sz="600" dirty="0"/>
              <a:t> </a:t>
            </a:r>
            <a:r>
              <a:rPr lang="en-US" sz="600" dirty="0" err="1"/>
              <a:t>dari</a:t>
            </a:r>
            <a:r>
              <a:rPr lang="en-US" sz="600" dirty="0"/>
              <a:t> 25K",fontsize=23,fontweight="bold")</a:t>
            </a:r>
          </a:p>
          <a:p>
            <a:endParaRPr lang="en-US" sz="600" dirty="0"/>
          </a:p>
          <a:p>
            <a:r>
              <a:rPr lang="en-US" sz="600" dirty="0"/>
              <a:t>#Remove our axes and display the plot</a:t>
            </a:r>
          </a:p>
          <a:p>
            <a:r>
              <a:rPr lang="en-US" sz="600" dirty="0" err="1"/>
              <a:t>plt.axis</a:t>
            </a:r>
            <a:r>
              <a:rPr lang="en-US" sz="600" dirty="0"/>
              <a:t>('off')</a:t>
            </a:r>
          </a:p>
          <a:p>
            <a:r>
              <a:rPr lang="en-US" sz="600" dirty="0" err="1"/>
              <a:t>plt.show</a:t>
            </a:r>
            <a:r>
              <a:rPr lang="en-US" sz="600" dirty="0"/>
              <a:t>()</a:t>
            </a:r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59343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 for </a:t>
            </a:r>
            <a:r>
              <a:rPr lang="en-US" dirty="0" smtClean="0"/>
              <a:t>Iris Dataset</a:t>
            </a:r>
            <a:br>
              <a:rPr lang="en-US" dirty="0" smtClean="0"/>
            </a:br>
            <a:r>
              <a:rPr lang="en-US" dirty="0" smtClean="0"/>
              <a:t>Using Python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9091" y="2022764"/>
            <a:ext cx="533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 pandas as </a:t>
            </a:r>
            <a:r>
              <a:rPr lang="en-US" dirty="0" err="1"/>
              <a:t>pd</a:t>
            </a:r>
            <a:endParaRPr lang="en-US" dirty="0"/>
          </a:p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os</a:t>
            </a:r>
            <a:endParaRPr lang="en-US" dirty="0"/>
          </a:p>
          <a:p>
            <a:r>
              <a:rPr lang="en-US" dirty="0"/>
              <a:t>#Set working directory and load data</a:t>
            </a:r>
          </a:p>
          <a:p>
            <a:r>
              <a:rPr lang="en-US" dirty="0" err="1"/>
              <a:t>os.chdir</a:t>
            </a:r>
            <a:r>
              <a:rPr lang="en-US" dirty="0"/>
              <a:t>('C:\\</a:t>
            </a:r>
            <a:r>
              <a:rPr lang="en-US" dirty="0" err="1"/>
              <a:t>myworkspacepython</a:t>
            </a:r>
            <a:r>
              <a:rPr lang="en-US" dirty="0"/>
              <a:t>') # C:\\myworkspacepython</a:t>
            </a:r>
          </a:p>
          <a:p>
            <a:endParaRPr lang="en-US" dirty="0"/>
          </a:p>
          <a:p>
            <a:r>
              <a:rPr lang="en-US" dirty="0"/>
              <a:t># load dataset</a:t>
            </a:r>
          </a:p>
          <a:p>
            <a:r>
              <a:rPr lang="en-US" dirty="0" err="1" smtClean="0"/>
              <a:t>irisdata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pd.read_csv</a:t>
            </a:r>
            <a:r>
              <a:rPr lang="en-US" dirty="0"/>
              <a:t>('iris-UCI-header.csv</a:t>
            </a:r>
            <a:r>
              <a:rPr lang="en-US" dirty="0" smtClean="0"/>
              <a:t>')</a:t>
            </a:r>
          </a:p>
          <a:p>
            <a:r>
              <a:rPr lang="en-US" dirty="0" smtClean="0"/>
              <a:t>iris = </a:t>
            </a:r>
            <a:r>
              <a:rPr lang="en-US" dirty="0" err="1"/>
              <a:t>pd.read_csv</a:t>
            </a:r>
            <a:r>
              <a:rPr lang="en-US" dirty="0"/>
              <a:t>('iris-UCI-header.csv')</a:t>
            </a:r>
          </a:p>
          <a:p>
            <a:endParaRPr lang="en-US" dirty="0"/>
          </a:p>
          <a:p>
            <a:r>
              <a:rPr lang="en-US" dirty="0"/>
              <a:t>#Create numeric classes for species (0,1,2) </a:t>
            </a:r>
          </a:p>
          <a:p>
            <a:r>
              <a:rPr lang="en-US" dirty="0" err="1"/>
              <a:t>iris.loc</a:t>
            </a:r>
            <a:r>
              <a:rPr lang="en-US" dirty="0"/>
              <a:t>[iris['Species']=='Iris-</a:t>
            </a:r>
            <a:r>
              <a:rPr lang="en-US" dirty="0" err="1"/>
              <a:t>virginica</a:t>
            </a:r>
            <a:r>
              <a:rPr lang="en-US" dirty="0"/>
              <a:t>','Species']=0</a:t>
            </a:r>
          </a:p>
          <a:p>
            <a:r>
              <a:rPr lang="en-US" dirty="0" err="1"/>
              <a:t>iris.loc</a:t>
            </a:r>
            <a:r>
              <a:rPr lang="en-US" dirty="0"/>
              <a:t>[iris['Species']=='Iris-</a:t>
            </a:r>
            <a:r>
              <a:rPr lang="en-US" dirty="0" err="1"/>
              <a:t>versicolor','Species</a:t>
            </a:r>
            <a:r>
              <a:rPr lang="en-US" dirty="0"/>
              <a:t>']=1</a:t>
            </a:r>
          </a:p>
          <a:p>
            <a:r>
              <a:rPr lang="en-US" dirty="0" err="1"/>
              <a:t>iris.loc</a:t>
            </a:r>
            <a:r>
              <a:rPr lang="en-US" dirty="0"/>
              <a:t>[iris['Species']=='Iris-</a:t>
            </a:r>
            <a:r>
              <a:rPr lang="en-US" dirty="0" err="1"/>
              <a:t>setosa</a:t>
            </a:r>
            <a:r>
              <a:rPr lang="en-US" dirty="0"/>
              <a:t>','Species'] = 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3091" y="2424545"/>
            <a:ext cx="5430981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iris.shape</a:t>
            </a:r>
            <a:endParaRPr lang="en-US" dirty="0" smtClean="0"/>
          </a:p>
          <a:p>
            <a:r>
              <a:rPr lang="en-US" dirty="0" err="1" smtClean="0"/>
              <a:t>iris.describe</a:t>
            </a:r>
            <a:r>
              <a:rPr lang="en-US" dirty="0" smtClean="0"/>
              <a:t>()</a:t>
            </a:r>
          </a:p>
          <a:p>
            <a:endParaRPr lang="en-US" dirty="0"/>
          </a:p>
          <a:p>
            <a:r>
              <a:rPr lang="en-US" dirty="0" smtClean="0"/>
              <a:t>irisdata.info()</a:t>
            </a:r>
          </a:p>
          <a:p>
            <a:r>
              <a:rPr lang="en-US" dirty="0" err="1" smtClean="0"/>
              <a:t>irisdata.head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irisdata</a:t>
            </a:r>
            <a:r>
              <a:rPr lang="en-US" dirty="0" smtClean="0"/>
              <a:t>[</a:t>
            </a:r>
            <a:r>
              <a:rPr lang="en-US" dirty="0" err="1" smtClean="0"/>
              <a:t>irisdata</a:t>
            </a:r>
            <a:r>
              <a:rPr lang="en-US" dirty="0" smtClean="0"/>
              <a:t>[</a:t>
            </a:r>
            <a:r>
              <a:rPr lang="en-US" dirty="0"/>
              <a:t>'Species']=='Iris-</a:t>
            </a:r>
            <a:r>
              <a:rPr lang="en-US" dirty="0" err="1"/>
              <a:t>virginica</a:t>
            </a:r>
            <a:r>
              <a:rPr lang="en-US" dirty="0"/>
              <a:t>'].</a:t>
            </a:r>
            <a:r>
              <a:rPr lang="en-US"/>
              <a:t>describe</a:t>
            </a:r>
            <a:r>
              <a:rPr lang="en-US" smtClean="0"/>
              <a:t>()</a:t>
            </a:r>
          </a:p>
          <a:p>
            <a:endParaRPr lang="en-US" dirty="0" smtClean="0"/>
          </a:p>
          <a:p>
            <a:r>
              <a:rPr lang="en-US" dirty="0" err="1" smtClean="0"/>
              <a:t>irisdata.groupby</a:t>
            </a:r>
            <a:r>
              <a:rPr lang="en-US" dirty="0"/>
              <a:t>('Species').size()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1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 for Categorical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</a:t>
            </a:r>
            <a:r>
              <a:rPr lang="en-US" dirty="0"/>
              <a:t>categorical data with rectangular bars with heights or lengths proportional to the values that they represent.</a:t>
            </a:r>
          </a:p>
          <a:p>
            <a:r>
              <a:rPr lang="en-US" dirty="0" err="1" smtClean="0"/>
              <a:t>Buka</a:t>
            </a:r>
            <a:r>
              <a:rPr lang="en-US" dirty="0" smtClean="0"/>
              <a:t> data “Energy Drink Survey.xls”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873" y="3203328"/>
            <a:ext cx="5586233" cy="33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4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relationship between two numerical variables</a:t>
            </a:r>
          </a:p>
          <a:p>
            <a:r>
              <a:rPr lang="en-US" dirty="0" err="1" smtClean="0"/>
              <a:t>Buka</a:t>
            </a:r>
            <a:r>
              <a:rPr lang="en-US" dirty="0" smtClean="0"/>
              <a:t> data “House Sales.xls”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r>
              <a:rPr lang="en-US" dirty="0" smtClean="0"/>
              <a:t>Selling Price vs Lot Cost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553" y="2938152"/>
            <a:ext cx="5596327" cy="33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8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relationship between two numerical variables</a:t>
            </a:r>
          </a:p>
          <a:p>
            <a:r>
              <a:rPr lang="en-US" dirty="0" err="1" smtClean="0"/>
              <a:t>Buka</a:t>
            </a:r>
            <a:r>
              <a:rPr lang="en-US" dirty="0" smtClean="0"/>
              <a:t> data “Boston Housing.xls”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r>
              <a:rPr lang="en-US" dirty="0" err="1" smtClean="0"/>
              <a:t>Lstat</a:t>
            </a:r>
            <a:r>
              <a:rPr lang="en-US" dirty="0" smtClean="0"/>
              <a:t> vs </a:t>
            </a:r>
            <a:r>
              <a:rPr lang="en-US" dirty="0" err="1" smtClean="0"/>
              <a:t>Medv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177" y="2938152"/>
            <a:ext cx="5612961" cy="3373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5351" y="4078224"/>
            <a:ext cx="3841675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%% Octave / 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err="1" smtClean="0"/>
              <a:t>clf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medv</a:t>
            </a:r>
            <a:r>
              <a:rPr lang="en-US" dirty="0" smtClean="0"/>
              <a:t> </a:t>
            </a:r>
            <a:r>
              <a:rPr lang="en-US" dirty="0"/>
              <a:t>= [</a:t>
            </a:r>
            <a:r>
              <a:rPr lang="en-US" dirty="0" smtClean="0"/>
              <a:t>24  21.6  34.7   …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lstat</a:t>
            </a:r>
            <a:r>
              <a:rPr lang="en-US" dirty="0"/>
              <a:t>= [</a:t>
            </a:r>
            <a:r>
              <a:rPr lang="en-US" dirty="0" smtClean="0"/>
              <a:t>4.98  9.14  4.03 …</a:t>
            </a:r>
          </a:p>
          <a:p>
            <a:r>
              <a:rPr lang="en-US" dirty="0" smtClean="0"/>
              <a:t> x </a:t>
            </a:r>
            <a:r>
              <a:rPr lang="en-US" dirty="0"/>
              <a:t>= </a:t>
            </a:r>
            <a:r>
              <a:rPr lang="en-US" dirty="0" err="1"/>
              <a:t>lstat</a:t>
            </a:r>
            <a:r>
              <a:rPr lang="en-US" dirty="0"/>
              <a:t>;</a:t>
            </a:r>
          </a:p>
          <a:p>
            <a:r>
              <a:rPr lang="en-US" dirty="0"/>
              <a:t> y = </a:t>
            </a:r>
            <a:r>
              <a:rPr lang="en-US" dirty="0" err="1"/>
              <a:t>medv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= 200;  </a:t>
            </a:r>
          </a:p>
          <a:p>
            <a:r>
              <a:rPr lang="en-US" dirty="0"/>
              <a:t> scatter (x, y, </a:t>
            </a:r>
            <a:r>
              <a:rPr lang="en-US" dirty="0" err="1"/>
              <a:t>ukuran</a:t>
            </a:r>
            <a:r>
              <a:rPr lang="en-US" dirty="0"/>
              <a:t>, 0, "filled");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1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 with color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Octave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1872" y="2596896"/>
            <a:ext cx="506577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lf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 x </a:t>
            </a:r>
            <a:r>
              <a:rPr lang="en-US" dirty="0"/>
              <a:t>= [1, 2, 3, 4, 5, 6, 7];</a:t>
            </a:r>
          </a:p>
          <a:p>
            <a:r>
              <a:rPr lang="en-US" dirty="0"/>
              <a:t>  y = [1.9, 1.76, 1.34, 1.67, 1.72, 1.89, 1.91];</a:t>
            </a:r>
          </a:p>
          <a:p>
            <a:r>
              <a:rPr lang="en-US" dirty="0"/>
              <a:t>  </a:t>
            </a:r>
            <a:r>
              <a:rPr lang="en-US" dirty="0" err="1"/>
              <a:t>warna</a:t>
            </a:r>
            <a:r>
              <a:rPr lang="en-US" dirty="0"/>
              <a:t> = [1,1,1,2,2,3,3];</a:t>
            </a:r>
          </a:p>
          <a:p>
            <a:r>
              <a:rPr lang="en-US" dirty="0"/>
              <a:t>  </a:t>
            </a:r>
            <a:r>
              <a:rPr lang="en-US" dirty="0" err="1"/>
              <a:t>ukuran</a:t>
            </a:r>
            <a:r>
              <a:rPr lang="en-US" dirty="0"/>
              <a:t> = 200</a:t>
            </a:r>
            <a:r>
              <a:rPr lang="en-US" dirty="0" smtClean="0"/>
              <a:t>;  </a:t>
            </a:r>
            <a:endParaRPr lang="en-US" dirty="0"/>
          </a:p>
          <a:p>
            <a:r>
              <a:rPr lang="en-US" dirty="0"/>
              <a:t>  scatter (x, y,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, "filled");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864" y="1946512"/>
            <a:ext cx="4440936" cy="44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3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 with color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relationship between two numerical variables</a:t>
            </a:r>
          </a:p>
          <a:p>
            <a:r>
              <a:rPr lang="en-US" dirty="0" err="1" smtClean="0"/>
              <a:t>Buka</a:t>
            </a:r>
            <a:r>
              <a:rPr lang="en-US" dirty="0" smtClean="0"/>
              <a:t> data “Boston Housing.xls”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r>
              <a:rPr lang="en-US" dirty="0" err="1" smtClean="0"/>
              <a:t>Lstat</a:t>
            </a:r>
            <a:r>
              <a:rPr lang="en-US" dirty="0" smtClean="0"/>
              <a:t> vs </a:t>
            </a:r>
            <a:r>
              <a:rPr lang="en-US" dirty="0" err="1" smtClean="0"/>
              <a:t>Nox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5351" y="4078224"/>
            <a:ext cx="3841675" cy="22929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clf</a:t>
            </a:r>
            <a:r>
              <a:rPr lang="en-US" sz="1100" dirty="0" smtClean="0"/>
              <a:t>;</a:t>
            </a:r>
          </a:p>
          <a:p>
            <a:r>
              <a:rPr lang="en-US" sz="1100" dirty="0" smtClean="0"/>
              <a:t> </a:t>
            </a:r>
            <a:r>
              <a:rPr lang="en-US" sz="1100" dirty="0" err="1" smtClean="0"/>
              <a:t>medv</a:t>
            </a:r>
            <a:r>
              <a:rPr lang="en-US" sz="1100" dirty="0" smtClean="0"/>
              <a:t> </a:t>
            </a:r>
            <a:r>
              <a:rPr lang="en-US" sz="1100" dirty="0"/>
              <a:t>= [</a:t>
            </a:r>
            <a:r>
              <a:rPr lang="en-US" sz="1100" dirty="0" smtClean="0"/>
              <a:t>24  21.6  34.7   …</a:t>
            </a:r>
          </a:p>
          <a:p>
            <a:r>
              <a:rPr lang="en-US" sz="1100" dirty="0" smtClean="0"/>
              <a:t> </a:t>
            </a:r>
            <a:r>
              <a:rPr lang="en-US" sz="1100" dirty="0" err="1" smtClean="0"/>
              <a:t>lstat</a:t>
            </a:r>
            <a:r>
              <a:rPr lang="en-US" sz="1100" dirty="0"/>
              <a:t>= [</a:t>
            </a:r>
            <a:r>
              <a:rPr lang="en-US" sz="1100" dirty="0" smtClean="0"/>
              <a:t>4.98  9.14  4.03 …</a:t>
            </a:r>
          </a:p>
          <a:p>
            <a:r>
              <a:rPr lang="en-US" sz="1100" dirty="0" smtClean="0"/>
              <a:t> </a:t>
            </a:r>
            <a:r>
              <a:rPr lang="en-US" sz="1100" dirty="0" err="1" smtClean="0"/>
              <a:t>nox</a:t>
            </a:r>
            <a:r>
              <a:rPr lang="en-US" sz="1100" dirty="0" smtClean="0"/>
              <a:t> </a:t>
            </a:r>
            <a:r>
              <a:rPr lang="en-US" sz="1100" dirty="0"/>
              <a:t>= [</a:t>
            </a:r>
            <a:r>
              <a:rPr lang="en-US" sz="1100" dirty="0" smtClean="0"/>
              <a:t>0.538   0.469  0.469  …</a:t>
            </a:r>
          </a:p>
          <a:p>
            <a:r>
              <a:rPr lang="en-US" sz="1100" dirty="0" smtClean="0"/>
              <a:t> </a:t>
            </a:r>
            <a:r>
              <a:rPr lang="en-US" sz="1100" dirty="0"/>
              <a:t>med = median(</a:t>
            </a:r>
            <a:r>
              <a:rPr lang="en-US" sz="1100" dirty="0" err="1"/>
              <a:t>medv</a:t>
            </a:r>
            <a:r>
              <a:rPr lang="en-US" sz="1100" dirty="0"/>
              <a:t>);</a:t>
            </a:r>
          </a:p>
          <a:p>
            <a:r>
              <a:rPr lang="en-US" sz="1100" dirty="0"/>
              <a:t> </a:t>
            </a:r>
            <a:r>
              <a:rPr lang="en-US" sz="1100" dirty="0" err="1"/>
              <a:t>warna</a:t>
            </a:r>
            <a:r>
              <a:rPr lang="en-US" sz="1100" dirty="0"/>
              <a:t> = 1:size(</a:t>
            </a:r>
            <a:r>
              <a:rPr lang="en-US" sz="1100" dirty="0" err="1"/>
              <a:t>medv</a:t>
            </a:r>
            <a:r>
              <a:rPr lang="en-US" sz="1100" dirty="0"/>
              <a:t>)(2);</a:t>
            </a:r>
          </a:p>
          <a:p>
            <a:r>
              <a:rPr lang="en-US" sz="1100" dirty="0"/>
              <a:t> </a:t>
            </a:r>
            <a:r>
              <a:rPr lang="en-US" sz="1100" dirty="0" err="1"/>
              <a:t>warna</a:t>
            </a:r>
            <a:r>
              <a:rPr lang="en-US" sz="1100" dirty="0"/>
              <a:t>(:)= 1;</a:t>
            </a:r>
          </a:p>
          <a:p>
            <a:r>
              <a:rPr lang="en-US" sz="1100" dirty="0"/>
              <a:t> </a:t>
            </a:r>
            <a:r>
              <a:rPr lang="en-US" sz="1100" dirty="0" err="1"/>
              <a:t>iwarna</a:t>
            </a:r>
            <a:r>
              <a:rPr lang="en-US" sz="1100" dirty="0"/>
              <a:t> = </a:t>
            </a:r>
            <a:r>
              <a:rPr lang="en-US" sz="1100" dirty="0" err="1"/>
              <a:t>medv</a:t>
            </a:r>
            <a:r>
              <a:rPr lang="en-US" sz="1100" dirty="0"/>
              <a:t> &lt;= med; </a:t>
            </a:r>
          </a:p>
          <a:p>
            <a:r>
              <a:rPr lang="en-US" sz="1100" dirty="0"/>
              <a:t> </a:t>
            </a:r>
            <a:r>
              <a:rPr lang="en-US" sz="1100" dirty="0" err="1"/>
              <a:t>warna</a:t>
            </a:r>
            <a:r>
              <a:rPr lang="en-US" sz="1100" dirty="0"/>
              <a:t>(</a:t>
            </a:r>
            <a:r>
              <a:rPr lang="en-US" sz="1100" dirty="0" err="1"/>
              <a:t>iwarna</a:t>
            </a:r>
            <a:r>
              <a:rPr lang="en-US" sz="1100" dirty="0"/>
              <a:t>) = 0;</a:t>
            </a:r>
          </a:p>
          <a:p>
            <a:r>
              <a:rPr lang="en-US" sz="1100" dirty="0"/>
              <a:t> x = </a:t>
            </a:r>
            <a:r>
              <a:rPr lang="en-US" sz="1100" dirty="0" err="1"/>
              <a:t>lstat</a:t>
            </a:r>
            <a:r>
              <a:rPr lang="en-US" sz="1100" dirty="0"/>
              <a:t>;</a:t>
            </a:r>
          </a:p>
          <a:p>
            <a:r>
              <a:rPr lang="en-US" sz="1100" dirty="0"/>
              <a:t> y = </a:t>
            </a:r>
            <a:r>
              <a:rPr lang="en-US" sz="1100" dirty="0" err="1"/>
              <a:t>nox</a:t>
            </a:r>
            <a:r>
              <a:rPr lang="en-US" sz="1100" dirty="0"/>
              <a:t>;</a:t>
            </a:r>
          </a:p>
          <a:p>
            <a:r>
              <a:rPr lang="en-US" sz="1100" dirty="0"/>
              <a:t> </a:t>
            </a:r>
            <a:r>
              <a:rPr lang="en-US" sz="1100" dirty="0" err="1"/>
              <a:t>ukuran</a:t>
            </a:r>
            <a:r>
              <a:rPr lang="en-US" sz="1100" dirty="0"/>
              <a:t> = 200;  </a:t>
            </a:r>
          </a:p>
          <a:p>
            <a:r>
              <a:rPr lang="en-US" sz="1100" dirty="0"/>
              <a:t> scatter (x, y, </a:t>
            </a:r>
            <a:r>
              <a:rPr lang="en-US" sz="1100" dirty="0" err="1"/>
              <a:t>ukuran</a:t>
            </a:r>
            <a:r>
              <a:rPr lang="en-US" sz="1100" dirty="0"/>
              <a:t>, </a:t>
            </a:r>
            <a:r>
              <a:rPr lang="en-US" sz="1100" dirty="0" err="1"/>
              <a:t>warna</a:t>
            </a:r>
            <a:r>
              <a:rPr lang="en-US" sz="1100" dirty="0"/>
              <a:t>, "filled");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132" y="2601927"/>
            <a:ext cx="4155108" cy="38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1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 using 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5256" y="2066544"/>
            <a:ext cx="7379208" cy="1200329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data(iris)</a:t>
            </a:r>
          </a:p>
          <a:p>
            <a:r>
              <a:rPr lang="en-US" dirty="0"/>
              <a:t>pairs(iris[1:4],main="Iris Data(red=</a:t>
            </a:r>
            <a:r>
              <a:rPr lang="en-US" dirty="0" err="1"/>
              <a:t>setosa,green</a:t>
            </a:r>
            <a:r>
              <a:rPr lang="en-US" dirty="0"/>
              <a:t>=</a:t>
            </a:r>
            <a:r>
              <a:rPr lang="en-US" dirty="0" err="1"/>
              <a:t>versicolor,blue</a:t>
            </a:r>
            <a:r>
              <a:rPr lang="en-US" dirty="0"/>
              <a:t>=</a:t>
            </a:r>
            <a:r>
              <a:rPr lang="en-US" dirty="0" err="1"/>
              <a:t>virginica</a:t>
            </a:r>
            <a:r>
              <a:rPr lang="en-US" dirty="0"/>
              <a:t>)", </a:t>
            </a:r>
          </a:p>
          <a:p>
            <a:r>
              <a:rPr lang="en-US" dirty="0"/>
              <a:t> </a:t>
            </a:r>
            <a:r>
              <a:rPr lang="en-US" dirty="0" err="1"/>
              <a:t>pch</a:t>
            </a:r>
            <a:r>
              <a:rPr lang="en-US" dirty="0"/>
              <a:t>=21, </a:t>
            </a:r>
            <a:r>
              <a:rPr lang="en-US" dirty="0" err="1"/>
              <a:t>bg</a:t>
            </a:r>
            <a:r>
              <a:rPr lang="en-US" dirty="0"/>
              <a:t>=c("red","green3","blue")[</a:t>
            </a:r>
            <a:r>
              <a:rPr lang="en-US" dirty="0" err="1"/>
              <a:t>unclass</a:t>
            </a:r>
            <a:r>
              <a:rPr lang="en-US" dirty="0"/>
              <a:t>(</a:t>
            </a:r>
            <a:r>
              <a:rPr lang="en-US" dirty="0" err="1"/>
              <a:t>iris$Species</a:t>
            </a:r>
            <a:r>
              <a:rPr lang="en-US" dirty="0"/>
              <a:t>)])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998" y="2066544"/>
            <a:ext cx="3285478" cy="3385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5256" y="3607324"/>
            <a:ext cx="7050024" cy="2677656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 summary(iris)</a:t>
            </a:r>
          </a:p>
          <a:p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Sepal.Length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Sepal.Width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Petal.Length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Petal.Width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</a:t>
            </a:r>
          </a:p>
          <a:p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Min.   :4.300   Min.   :2.000   Min.   :1.000   Min.   :0.100  </a:t>
            </a:r>
          </a:p>
          <a:p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1st Qu.:5.100   1st Qu.:2.800   1st Qu.:1.600   1st Qu.:0.300  </a:t>
            </a:r>
          </a:p>
          <a:p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Median :5.800   Median :3.000   Median :4.350   Median :1.300  </a:t>
            </a:r>
          </a:p>
          <a:p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Mean   :5.843   Mean   :3.057   Mean   :3.758   Mean   :1.199  </a:t>
            </a:r>
          </a:p>
          <a:p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3rd Qu.:6.400   3rd Qu.:3.300   3rd Qu.:5.100   3rd Qu.:1.800  </a:t>
            </a:r>
          </a:p>
          <a:p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Max.   :7.900   Max.   :4.400   Max.   :6.900   Max.   :2.500  </a:t>
            </a:r>
          </a:p>
          <a:p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Species  </a:t>
            </a:r>
          </a:p>
          <a:p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setosa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:50  </a:t>
            </a:r>
          </a:p>
          <a:p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versicolor:50  </a:t>
            </a:r>
          </a:p>
          <a:p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virginica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:50 </a:t>
            </a:r>
          </a:p>
        </p:txBody>
      </p:sp>
    </p:spTree>
    <p:extLst>
      <p:ext uri="{BB962C8B-B14F-4D97-AF65-F5344CB8AC3E}">
        <p14:creationId xmlns:p14="http://schemas.microsoft.com/office/powerpoint/2010/main" val="38618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 using Python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1" y="1564192"/>
            <a:ext cx="4221185" cy="35937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2" y="3241827"/>
            <a:ext cx="3449782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# data iris</a:t>
            </a:r>
          </a:p>
          <a:p>
            <a:endParaRPr lang="en-US" sz="600" dirty="0"/>
          </a:p>
          <a:p>
            <a:r>
              <a:rPr lang="en-US" sz="600" dirty="0"/>
              <a:t>import pandas as </a:t>
            </a:r>
            <a:r>
              <a:rPr lang="en-US" sz="600" dirty="0" err="1"/>
              <a:t>pd</a:t>
            </a:r>
            <a:endParaRPr lang="en-US" sz="600" dirty="0"/>
          </a:p>
          <a:p>
            <a:endParaRPr lang="en-US" sz="600" dirty="0"/>
          </a:p>
          <a:p>
            <a:r>
              <a:rPr lang="en-US" sz="600" dirty="0"/>
              <a:t>import </a:t>
            </a:r>
            <a:r>
              <a:rPr lang="en-US" sz="600" dirty="0" err="1"/>
              <a:t>os</a:t>
            </a:r>
            <a:endParaRPr lang="en-US" sz="600" dirty="0"/>
          </a:p>
          <a:p>
            <a:r>
              <a:rPr lang="en-US" sz="600" dirty="0"/>
              <a:t>#Set working directory and load data</a:t>
            </a:r>
          </a:p>
          <a:p>
            <a:r>
              <a:rPr lang="en-US" sz="600" dirty="0" err="1"/>
              <a:t>os.chdir</a:t>
            </a:r>
            <a:r>
              <a:rPr lang="en-US" sz="600" dirty="0"/>
              <a:t>('C:\\</a:t>
            </a:r>
            <a:r>
              <a:rPr lang="en-US" sz="600" dirty="0" err="1"/>
              <a:t>myworkspacepython</a:t>
            </a:r>
            <a:r>
              <a:rPr lang="en-US" sz="600" dirty="0"/>
              <a:t>') # C:\\myworkspacepython</a:t>
            </a:r>
          </a:p>
          <a:p>
            <a:endParaRPr lang="en-US" sz="600" dirty="0"/>
          </a:p>
          <a:p>
            <a:r>
              <a:rPr lang="en-US" sz="600" dirty="0"/>
              <a:t># load dataset</a:t>
            </a:r>
          </a:p>
          <a:p>
            <a:r>
              <a:rPr lang="en-US" sz="600" dirty="0" err="1"/>
              <a:t>irisdata</a:t>
            </a:r>
            <a:r>
              <a:rPr lang="en-US" sz="600" dirty="0"/>
              <a:t> = </a:t>
            </a:r>
            <a:r>
              <a:rPr lang="en-US" sz="600" dirty="0" err="1"/>
              <a:t>pd.read_csv</a:t>
            </a:r>
            <a:r>
              <a:rPr lang="en-US" sz="600" dirty="0"/>
              <a:t>('iris-UCI-header.csv')</a:t>
            </a:r>
          </a:p>
          <a:p>
            <a:r>
              <a:rPr lang="en-US" sz="600" dirty="0"/>
              <a:t>iris = </a:t>
            </a:r>
            <a:r>
              <a:rPr lang="en-US" sz="600" dirty="0" err="1"/>
              <a:t>pd.read_csv</a:t>
            </a:r>
            <a:r>
              <a:rPr lang="en-US" sz="600" dirty="0"/>
              <a:t>('iris-UCI-header.csv')</a:t>
            </a:r>
          </a:p>
          <a:p>
            <a:endParaRPr lang="en-US" sz="600" dirty="0"/>
          </a:p>
          <a:p>
            <a:endParaRPr lang="en-US" sz="600" dirty="0"/>
          </a:p>
          <a:p>
            <a:r>
              <a:rPr lang="en-US" sz="600" dirty="0"/>
              <a:t>#Create numeric classes for species (0,1,2) </a:t>
            </a:r>
          </a:p>
          <a:p>
            <a:r>
              <a:rPr lang="en-US" sz="600" dirty="0" err="1"/>
              <a:t>iris.loc</a:t>
            </a:r>
            <a:r>
              <a:rPr lang="en-US" sz="600" dirty="0"/>
              <a:t>[iris['Species']=='Iris-</a:t>
            </a:r>
            <a:r>
              <a:rPr lang="en-US" sz="600" dirty="0" err="1"/>
              <a:t>virginica</a:t>
            </a:r>
            <a:r>
              <a:rPr lang="en-US" sz="600" dirty="0"/>
              <a:t>','Species']=0</a:t>
            </a:r>
          </a:p>
          <a:p>
            <a:r>
              <a:rPr lang="en-US" sz="600" dirty="0" err="1"/>
              <a:t>iris.loc</a:t>
            </a:r>
            <a:r>
              <a:rPr lang="en-US" sz="600" dirty="0"/>
              <a:t>[iris['Species']=='Iris-</a:t>
            </a:r>
            <a:r>
              <a:rPr lang="en-US" sz="600" dirty="0" err="1"/>
              <a:t>versicolor','Species</a:t>
            </a:r>
            <a:r>
              <a:rPr lang="en-US" sz="600" dirty="0"/>
              <a:t>']=1</a:t>
            </a:r>
          </a:p>
          <a:p>
            <a:r>
              <a:rPr lang="en-US" sz="600" dirty="0" err="1"/>
              <a:t>iris.loc</a:t>
            </a:r>
            <a:r>
              <a:rPr lang="en-US" sz="600" dirty="0"/>
              <a:t>[iris['Species']=='Iris-</a:t>
            </a:r>
            <a:r>
              <a:rPr lang="en-US" sz="600" dirty="0" err="1"/>
              <a:t>setosa</a:t>
            </a:r>
            <a:r>
              <a:rPr lang="en-US" sz="600" dirty="0"/>
              <a:t>','Species'] = 2</a:t>
            </a:r>
          </a:p>
          <a:p>
            <a:endParaRPr lang="en-US" sz="600" dirty="0"/>
          </a:p>
          <a:p>
            <a:r>
              <a:rPr lang="en-US" sz="600" dirty="0"/>
              <a:t>iris = iris[iris['Species']!=2]</a:t>
            </a:r>
          </a:p>
          <a:p>
            <a:endParaRPr lang="en-US" sz="600" dirty="0"/>
          </a:p>
          <a:p>
            <a:r>
              <a:rPr lang="en-US" sz="600" dirty="0"/>
              <a:t>#</a:t>
            </a:r>
          </a:p>
          <a:p>
            <a:r>
              <a:rPr lang="en-US" sz="600" dirty="0"/>
              <a:t>X = iris['</a:t>
            </a:r>
            <a:r>
              <a:rPr lang="en-US" sz="600" dirty="0" err="1"/>
              <a:t>PetalLength</a:t>
            </a:r>
            <a:r>
              <a:rPr lang="en-US" sz="600" dirty="0"/>
              <a:t>'].</a:t>
            </a:r>
            <a:r>
              <a:rPr lang="en-US" sz="600" dirty="0" err="1"/>
              <a:t>values.T</a:t>
            </a:r>
            <a:endParaRPr lang="en-US" sz="600" dirty="0"/>
          </a:p>
          <a:p>
            <a:r>
              <a:rPr lang="en-US" sz="600" dirty="0"/>
              <a:t>Y = iris['</a:t>
            </a:r>
            <a:r>
              <a:rPr lang="en-US" sz="600" dirty="0" err="1"/>
              <a:t>PetalWidth</a:t>
            </a:r>
            <a:r>
              <a:rPr lang="en-US" sz="600" dirty="0"/>
              <a:t>'].</a:t>
            </a:r>
            <a:r>
              <a:rPr lang="en-US" sz="600" dirty="0" err="1"/>
              <a:t>values.T</a:t>
            </a:r>
            <a:endParaRPr lang="en-US" sz="600" dirty="0"/>
          </a:p>
          <a:p>
            <a:endParaRPr lang="en-US" sz="600" dirty="0"/>
          </a:p>
          <a:p>
            <a:r>
              <a:rPr lang="en-US" sz="600" dirty="0" err="1"/>
              <a:t>warna</a:t>
            </a:r>
            <a:r>
              <a:rPr lang="en-US" sz="600" dirty="0"/>
              <a:t> = iris[['Species']].</a:t>
            </a:r>
            <a:r>
              <a:rPr lang="en-US" sz="600" dirty="0" err="1"/>
              <a:t>values.T</a:t>
            </a:r>
            <a:endParaRPr lang="en-US" sz="600" dirty="0"/>
          </a:p>
          <a:p>
            <a:r>
              <a:rPr lang="en-US" sz="600" dirty="0" err="1"/>
              <a:t>warna</a:t>
            </a:r>
            <a:r>
              <a:rPr lang="en-US" sz="600" dirty="0"/>
              <a:t> = </a:t>
            </a:r>
            <a:r>
              <a:rPr lang="en-US" sz="600" dirty="0" err="1"/>
              <a:t>warna.astype</a:t>
            </a:r>
            <a:r>
              <a:rPr lang="en-US" sz="600" dirty="0"/>
              <a:t>('uint8')</a:t>
            </a:r>
          </a:p>
          <a:p>
            <a:r>
              <a:rPr lang="en-US" sz="600" dirty="0"/>
              <a:t>#Make a scatter plot</a:t>
            </a:r>
          </a:p>
          <a:p>
            <a:r>
              <a:rPr lang="en-US" sz="600" dirty="0"/>
              <a:t>import </a:t>
            </a:r>
            <a:r>
              <a:rPr lang="en-US" sz="600" dirty="0" err="1"/>
              <a:t>matplotlib.pyplot</a:t>
            </a:r>
            <a:r>
              <a:rPr lang="en-US" sz="600" dirty="0"/>
              <a:t> as </a:t>
            </a:r>
            <a:r>
              <a:rPr lang="en-US" sz="600" dirty="0" err="1"/>
              <a:t>plt</a:t>
            </a:r>
            <a:endParaRPr lang="en-US" sz="600" dirty="0"/>
          </a:p>
          <a:p>
            <a:r>
              <a:rPr lang="en-US" sz="600" dirty="0" err="1"/>
              <a:t>plt.scatter</a:t>
            </a:r>
            <a:r>
              <a:rPr lang="en-US" sz="600" dirty="0"/>
              <a:t>(X, Y, c=</a:t>
            </a:r>
            <a:r>
              <a:rPr lang="en-US" sz="600" dirty="0" err="1"/>
              <a:t>warna</a:t>
            </a:r>
            <a:r>
              <a:rPr lang="en-US" sz="600" dirty="0"/>
              <a:t>[0,:], s=40, </a:t>
            </a:r>
            <a:r>
              <a:rPr lang="en-US" sz="600" dirty="0" err="1"/>
              <a:t>cmap</a:t>
            </a:r>
            <a:r>
              <a:rPr lang="en-US" sz="600" dirty="0"/>
              <a:t>=</a:t>
            </a:r>
            <a:r>
              <a:rPr lang="en-US" sz="600" dirty="0" err="1"/>
              <a:t>plt.cm.Spectral</a:t>
            </a:r>
            <a:r>
              <a:rPr lang="en-US" sz="600" dirty="0"/>
              <a:t>);</a:t>
            </a:r>
          </a:p>
          <a:p>
            <a:r>
              <a:rPr lang="en-US" sz="600" dirty="0" err="1"/>
              <a:t>plt.title</a:t>
            </a:r>
            <a:r>
              <a:rPr lang="en-US" sz="600" dirty="0"/>
              <a:t>("IRIS DATA | Blue - Versicolor, Red - </a:t>
            </a:r>
            <a:r>
              <a:rPr lang="en-US" sz="600" dirty="0" err="1"/>
              <a:t>Virginica</a:t>
            </a:r>
            <a:r>
              <a:rPr lang="en-US" sz="600" dirty="0"/>
              <a:t> ")</a:t>
            </a:r>
          </a:p>
          <a:p>
            <a:r>
              <a:rPr lang="en-US" sz="600" dirty="0" err="1"/>
              <a:t>plt.xlabel</a:t>
            </a:r>
            <a:r>
              <a:rPr lang="en-US" sz="600" dirty="0"/>
              <a:t>('Petal Length')</a:t>
            </a:r>
          </a:p>
          <a:p>
            <a:r>
              <a:rPr lang="en-US" sz="600" dirty="0" err="1"/>
              <a:t>plt.ylabel</a:t>
            </a:r>
            <a:r>
              <a:rPr lang="en-US" sz="600" dirty="0"/>
              <a:t>('Petal Width')</a:t>
            </a:r>
          </a:p>
          <a:p>
            <a:r>
              <a:rPr lang="en-US" sz="600" dirty="0" err="1"/>
              <a:t>plt.show</a:t>
            </a:r>
            <a:r>
              <a:rPr lang="en-US" sz="600" dirty="0"/>
              <a:t>()</a:t>
            </a:r>
          </a:p>
          <a:p>
            <a:endParaRPr lang="en-US" sz="600" dirty="0"/>
          </a:p>
          <a:p>
            <a:endParaRPr lang="en-US" sz="600" dirty="0"/>
          </a:p>
        </p:txBody>
      </p:sp>
      <p:sp>
        <p:nvSpPr>
          <p:cNvPr id="8" name="TextBox 7"/>
          <p:cNvSpPr txBox="1"/>
          <p:nvPr/>
        </p:nvSpPr>
        <p:spPr>
          <a:xfrm>
            <a:off x="905256" y="1581629"/>
            <a:ext cx="4387180" cy="1477328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/>
              <a:t>= iris['</a:t>
            </a:r>
            <a:r>
              <a:rPr lang="en-US" dirty="0" err="1"/>
              <a:t>PetalLength</a:t>
            </a:r>
            <a:r>
              <a:rPr lang="en-US" dirty="0"/>
              <a:t>'].</a:t>
            </a:r>
            <a:r>
              <a:rPr lang="en-US" dirty="0" err="1"/>
              <a:t>values.T</a:t>
            </a:r>
            <a:endParaRPr lang="en-US" dirty="0"/>
          </a:p>
          <a:p>
            <a:r>
              <a:rPr lang="en-US" dirty="0"/>
              <a:t>Y = iris['</a:t>
            </a:r>
            <a:r>
              <a:rPr lang="en-US" dirty="0" err="1"/>
              <a:t>PetalWidth</a:t>
            </a:r>
            <a:r>
              <a:rPr lang="en-US" dirty="0"/>
              <a:t>'].</a:t>
            </a:r>
            <a:r>
              <a:rPr lang="en-US" dirty="0" err="1"/>
              <a:t>values.T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warna</a:t>
            </a:r>
            <a:r>
              <a:rPr lang="en-US" dirty="0"/>
              <a:t> = iris[['Species']].</a:t>
            </a:r>
            <a:r>
              <a:rPr lang="en-US" dirty="0" err="1"/>
              <a:t>values.T</a:t>
            </a:r>
            <a:endParaRPr lang="en-US" dirty="0"/>
          </a:p>
          <a:p>
            <a:r>
              <a:rPr lang="en-US" dirty="0" err="1"/>
              <a:t>warna</a:t>
            </a:r>
            <a:r>
              <a:rPr lang="en-US" dirty="0"/>
              <a:t> = </a:t>
            </a:r>
            <a:r>
              <a:rPr lang="en-US" dirty="0" err="1"/>
              <a:t>warna.astype</a:t>
            </a:r>
            <a:r>
              <a:rPr lang="en-US" dirty="0"/>
              <a:t>('uint8')</a:t>
            </a:r>
          </a:p>
        </p:txBody>
      </p:sp>
    </p:spTree>
    <p:extLst>
      <p:ext uri="{BB962C8B-B14F-4D97-AF65-F5344CB8AC3E}">
        <p14:creationId xmlns:p14="http://schemas.microsoft.com/office/powerpoint/2010/main" val="2755124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2110</Words>
  <Application>Microsoft Office PowerPoint</Application>
  <PresentationFormat>Widescreen</PresentationFormat>
  <Paragraphs>366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Microsoft Sans Serif</vt:lpstr>
      <vt:lpstr>Office Theme</vt:lpstr>
      <vt:lpstr>Percobaan Visualisasi Data</vt:lpstr>
      <vt:lpstr>Linegraph</vt:lpstr>
      <vt:lpstr>Bar Chart for Categorical Data</vt:lpstr>
      <vt:lpstr>Scatterplot</vt:lpstr>
      <vt:lpstr>Scatterplot</vt:lpstr>
      <vt:lpstr>Scatterplot with color added</vt:lpstr>
      <vt:lpstr>Scatterplot with color added</vt:lpstr>
      <vt:lpstr>Scatterplot using R</vt:lpstr>
      <vt:lpstr>Scatterplot using Python</vt:lpstr>
      <vt:lpstr>Scatterplot for all attributes using Python</vt:lpstr>
      <vt:lpstr>Histogram</vt:lpstr>
      <vt:lpstr>Histogram using R</vt:lpstr>
      <vt:lpstr>Histogram</vt:lpstr>
      <vt:lpstr>Histogram using Python</vt:lpstr>
      <vt:lpstr>Boxplot</vt:lpstr>
      <vt:lpstr>Boxplot</vt:lpstr>
      <vt:lpstr>Boxplot using R</vt:lpstr>
      <vt:lpstr>Boxplot using Python</vt:lpstr>
      <vt:lpstr>Heatmap</vt:lpstr>
      <vt:lpstr>Heatmap using R</vt:lpstr>
      <vt:lpstr>Heatmap using Python</vt:lpstr>
      <vt:lpstr>Treemaps</vt:lpstr>
      <vt:lpstr>Treemaps using R</vt:lpstr>
      <vt:lpstr>Treemaps using R</vt:lpstr>
      <vt:lpstr>Treemap using Python</vt:lpstr>
      <vt:lpstr>Descriptive statistics for Iris Dataset Using Python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Percobaan Visualisasi Data</dc:title>
  <dc:creator>ACER</dc:creator>
  <cp:lastModifiedBy>ACER</cp:lastModifiedBy>
  <cp:revision>71</cp:revision>
  <dcterms:created xsi:type="dcterms:W3CDTF">2019-08-08T06:41:27Z</dcterms:created>
  <dcterms:modified xsi:type="dcterms:W3CDTF">2020-02-05T06:41:20Z</dcterms:modified>
</cp:coreProperties>
</file>