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Media </a:t>
            </a:r>
            <a:r>
              <a:rPr lang="en-US" sz="4400" dirty="0" err="1" smtClean="0">
                <a:solidFill>
                  <a:schemeClr val="tx1"/>
                </a:solidFill>
              </a:rPr>
              <a:t>lcd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proyektor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Aslan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M.Pd.I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408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MANFAAT DAN KEGUNAAN MEDIA LCD PROYEKTOR DALAM PEMBELAJARAN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58344"/>
            <a:ext cx="10058400" cy="4662152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err="1" smtClean="0"/>
              <a:t>Menjadikan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tercapai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didik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materi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disampaikan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Situasi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kondusif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r>
              <a:rPr lang="en-US" sz="2800" dirty="0" smtClean="0"/>
              <a:t> </a:t>
            </a:r>
            <a:r>
              <a:rPr lang="en-US" sz="2800" dirty="0" err="1" smtClean="0"/>
              <a:t>perhatiannya</a:t>
            </a:r>
            <a:r>
              <a:rPr lang="en-US" sz="2800" dirty="0" smtClean="0"/>
              <a:t> </a:t>
            </a:r>
            <a:r>
              <a:rPr lang="en-US" sz="2800" dirty="0" err="1" smtClean="0"/>
              <a:t>tertuju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proyektor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Antusias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Suasana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menyenangkan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69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750" t="31928" r="44871" b="20752"/>
          <a:stretch/>
        </p:blipFill>
        <p:spPr bwMode="auto">
          <a:xfrm>
            <a:off x="1815920" y="1712890"/>
            <a:ext cx="8809149" cy="4239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17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4248"/>
            <a:ext cx="10058400" cy="5128496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 err="1" smtClean="0"/>
              <a:t>Proyektor</a:t>
            </a:r>
            <a:r>
              <a:rPr lang="en-US" sz="3600" dirty="0" smtClean="0"/>
              <a:t> LCD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proyektor</a:t>
            </a:r>
            <a:r>
              <a:rPr lang="en-US" sz="3600" dirty="0" smtClean="0"/>
              <a:t> video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menampilkan</a:t>
            </a:r>
            <a:r>
              <a:rPr lang="en-US" sz="3600" dirty="0" smtClean="0"/>
              <a:t> video, </a:t>
            </a:r>
            <a:r>
              <a:rPr lang="en-US" sz="3600" dirty="0" err="1" smtClean="0"/>
              <a:t>gambar</a:t>
            </a:r>
            <a:r>
              <a:rPr lang="en-US" sz="3600" dirty="0" smtClean="0"/>
              <a:t>, </a:t>
            </a:r>
            <a:r>
              <a:rPr lang="en-US" sz="3600" dirty="0" err="1" smtClean="0"/>
              <a:t>atau</a:t>
            </a:r>
            <a:r>
              <a:rPr lang="en-US" sz="3600" dirty="0" smtClean="0"/>
              <a:t> data computer di </a:t>
            </a:r>
            <a:r>
              <a:rPr lang="en-US" sz="3600" dirty="0" err="1" smtClean="0"/>
              <a:t>layar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permukaan</a:t>
            </a:r>
            <a:r>
              <a:rPr lang="en-US" sz="3600" dirty="0" smtClean="0"/>
              <a:t> </a:t>
            </a:r>
            <a:r>
              <a:rPr lang="en-US" sz="3600" dirty="0" err="1" smtClean="0"/>
              <a:t>datar</a:t>
            </a:r>
            <a:r>
              <a:rPr lang="en-US" sz="3600" dirty="0" smtClean="0"/>
              <a:t> </a:t>
            </a:r>
            <a:r>
              <a:rPr lang="en-US" sz="3600" dirty="0" err="1" smtClean="0"/>
              <a:t>lainnya</a:t>
            </a:r>
            <a:r>
              <a:rPr lang="en-US" sz="3600" dirty="0" smtClean="0"/>
              <a:t>.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menampilkan</a:t>
            </a:r>
            <a:r>
              <a:rPr lang="en-US" sz="3600" dirty="0" smtClean="0"/>
              <a:t> </a:t>
            </a:r>
            <a:r>
              <a:rPr lang="en-US" sz="3600" dirty="0" err="1" smtClean="0"/>
              <a:t>gambar</a:t>
            </a:r>
            <a:r>
              <a:rPr lang="en-US" sz="3600" dirty="0" smtClean="0"/>
              <a:t>, LCD (liquid crystal display) </a:t>
            </a:r>
            <a:r>
              <a:rPr lang="en-US" sz="3600" dirty="0" err="1" smtClean="0"/>
              <a:t>biasanya</a:t>
            </a:r>
            <a:r>
              <a:rPr lang="en-US" sz="3600" dirty="0" smtClean="0"/>
              <a:t> </a:t>
            </a:r>
            <a:r>
              <a:rPr lang="en-US" sz="3600" dirty="0" err="1" smtClean="0"/>
              <a:t>mengirim</a:t>
            </a:r>
            <a:r>
              <a:rPr lang="en-US" sz="3600" dirty="0" smtClean="0"/>
              <a:t> </a:t>
            </a:r>
            <a:r>
              <a:rPr lang="en-US" sz="3600" dirty="0" err="1" smtClean="0"/>
              <a:t>cahaya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lampu</a:t>
            </a:r>
            <a:r>
              <a:rPr lang="en-US" sz="3600" dirty="0" smtClean="0"/>
              <a:t> </a:t>
            </a:r>
            <a:r>
              <a:rPr lang="en-US" sz="3600" dirty="0" err="1" smtClean="0"/>
              <a:t>halida</a:t>
            </a:r>
            <a:r>
              <a:rPr lang="en-US" sz="3600" dirty="0" smtClean="0"/>
              <a:t> </a:t>
            </a:r>
            <a:r>
              <a:rPr lang="en-US" sz="3600" dirty="0" err="1" smtClean="0"/>
              <a:t>loga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prisma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memisahkan</a:t>
            </a:r>
            <a:r>
              <a:rPr lang="en-US" sz="3600" dirty="0" smtClean="0"/>
              <a:t> </a:t>
            </a:r>
            <a:r>
              <a:rPr lang="en-US" sz="3600" dirty="0" err="1" smtClean="0"/>
              <a:t>cahaya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tiga</a:t>
            </a:r>
            <a:r>
              <a:rPr lang="en-US" sz="3600" dirty="0" smtClean="0"/>
              <a:t> panel silicon </a:t>
            </a:r>
            <a:r>
              <a:rPr lang="en-US" sz="3600" dirty="0" err="1" smtClean="0"/>
              <a:t>poli</a:t>
            </a:r>
            <a:r>
              <a:rPr lang="en-US" sz="3600" dirty="0" smtClean="0"/>
              <a:t>- </a:t>
            </a:r>
            <a:r>
              <a:rPr lang="en-US" sz="3600" dirty="0" err="1" smtClean="0"/>
              <a:t>masing-masing</a:t>
            </a:r>
            <a:r>
              <a:rPr lang="en-US" sz="3600" dirty="0" smtClean="0"/>
              <a:t> </a:t>
            </a:r>
            <a:r>
              <a:rPr lang="en-US" sz="3600" dirty="0" err="1" smtClean="0"/>
              <a:t>untk</a:t>
            </a:r>
            <a:r>
              <a:rPr lang="en-US" sz="3600" dirty="0" smtClean="0"/>
              <a:t> </a:t>
            </a:r>
            <a:r>
              <a:rPr lang="en-US" sz="3600" dirty="0" err="1" smtClean="0"/>
              <a:t>komponen</a:t>
            </a:r>
            <a:r>
              <a:rPr lang="en-US" sz="3600" dirty="0" smtClean="0"/>
              <a:t> </a:t>
            </a:r>
            <a:r>
              <a:rPr lang="en-US" sz="3600" dirty="0" err="1" smtClean="0"/>
              <a:t>merah</a:t>
            </a:r>
            <a:r>
              <a:rPr lang="en-US" sz="3600" dirty="0" smtClean="0"/>
              <a:t>, </a:t>
            </a:r>
            <a:r>
              <a:rPr lang="en-US" sz="3600" dirty="0" err="1" smtClean="0"/>
              <a:t>hijau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biru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sinyal</a:t>
            </a:r>
            <a:r>
              <a:rPr lang="en-US" sz="3600" dirty="0" smtClean="0"/>
              <a:t> video.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642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media LCD </a:t>
            </a:r>
            <a:r>
              <a:rPr lang="en-US" dirty="0" err="1" smtClean="0"/>
              <a:t>proyektor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err="1" smtClean="0"/>
              <a:t>Memberikan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tayangan</a:t>
            </a:r>
            <a:r>
              <a:rPr lang="en-US" sz="3600" dirty="0" smtClean="0"/>
              <a:t> </a:t>
            </a:r>
            <a:r>
              <a:rPr lang="en-US" sz="3600" dirty="0" err="1" smtClean="0"/>
              <a:t>gambar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suara</a:t>
            </a:r>
            <a:endParaRPr lang="en-US" sz="3600" dirty="0" smtClean="0"/>
          </a:p>
          <a:p>
            <a:r>
              <a:rPr lang="en-US" sz="3600" dirty="0" smtClean="0"/>
              <a:t>Dapat </a:t>
            </a:r>
            <a:r>
              <a:rPr lang="en-US" sz="3600" dirty="0" err="1" smtClean="0"/>
              <a:t>menarik</a:t>
            </a:r>
            <a:r>
              <a:rPr lang="en-US" sz="3600" dirty="0" smtClean="0"/>
              <a:t> </a:t>
            </a:r>
            <a:r>
              <a:rPr lang="en-US" sz="3600" dirty="0" err="1" smtClean="0"/>
              <a:t>perhatian</a:t>
            </a:r>
            <a:r>
              <a:rPr lang="en-US" sz="3600" dirty="0" smtClean="0"/>
              <a:t> </a:t>
            </a:r>
            <a:r>
              <a:rPr lang="en-US" sz="3600" dirty="0" err="1" smtClean="0"/>
              <a:t>siswa</a:t>
            </a:r>
            <a:endParaRPr lang="en-US" sz="3600" dirty="0" smtClean="0"/>
          </a:p>
          <a:p>
            <a:r>
              <a:rPr lang="en-US" sz="3600" dirty="0" err="1" smtClean="0"/>
              <a:t>Mampu</a:t>
            </a:r>
            <a:r>
              <a:rPr lang="en-US" sz="3600" dirty="0" smtClean="0"/>
              <a:t> </a:t>
            </a:r>
            <a:r>
              <a:rPr lang="en-US" sz="3600" dirty="0" err="1" smtClean="0"/>
              <a:t>menghadirkan</a:t>
            </a:r>
            <a:r>
              <a:rPr lang="en-US" sz="3600" dirty="0" smtClean="0"/>
              <a:t> </a:t>
            </a:r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nyata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Memberikan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kemudahan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menyajikan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media yang </a:t>
            </a:r>
            <a:r>
              <a:rPr lang="en-US" sz="3600" dirty="0" err="1" smtClean="0"/>
              <a:t>sulit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092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3930"/>
          </a:xfrm>
        </p:spPr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/>
              <a:t>media LCD </a:t>
            </a:r>
            <a:r>
              <a:rPr lang="en-US" dirty="0" err="1"/>
              <a:t>proyektor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326524"/>
            <a:ext cx="11011436" cy="49583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Memakan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lama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asyik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pelaksanaan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menggambarkan</a:t>
            </a:r>
            <a:r>
              <a:rPr lang="en-US" sz="2800" dirty="0" smtClean="0"/>
              <a:t>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nyata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dimasyarakat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ditakutkan</a:t>
            </a:r>
            <a:r>
              <a:rPr lang="en-US" sz="2800" dirty="0" smtClean="0"/>
              <a:t> dapat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err="1" smtClean="0"/>
              <a:t>Kebanyakan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tayangan</a:t>
            </a:r>
            <a:r>
              <a:rPr lang="en-US" sz="2800" dirty="0" smtClean="0"/>
              <a:t> LCD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melibatkan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orang </a:t>
            </a:r>
            <a:r>
              <a:rPr lang="en-US" sz="2800" dirty="0" err="1" smtClean="0"/>
              <a:t>siswa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, </a:t>
            </a:r>
            <a:r>
              <a:rPr lang="en-US" sz="2800" dirty="0" err="1" smtClean="0"/>
              <a:t>padahal</a:t>
            </a:r>
            <a:r>
              <a:rPr lang="en-US" sz="2800" dirty="0" smtClean="0"/>
              <a:t> </a:t>
            </a:r>
            <a:r>
              <a:rPr lang="en-US" sz="2800" dirty="0" err="1" smtClean="0"/>
              <a:t>keterlibatan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r>
              <a:rPr lang="en-US" sz="2800" dirty="0" smtClean="0"/>
              <a:t> </a:t>
            </a:r>
            <a:r>
              <a:rPr lang="en-US" sz="2800" dirty="0" err="1" smtClean="0"/>
              <a:t>amatlah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agar proses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r>
              <a:rPr lang="en-US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LCD </a:t>
            </a:r>
            <a:r>
              <a:rPr lang="en-US" sz="2800" dirty="0" err="1" smtClean="0"/>
              <a:t>Proyektor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menyajikan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/>
              <a:t>.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654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3" y="631065"/>
            <a:ext cx="10637949" cy="5576552"/>
          </a:xfrm>
        </p:spPr>
        <p:txBody>
          <a:bodyPr>
            <a:normAutofit/>
          </a:bodyPr>
          <a:lstStyle/>
          <a:p>
            <a:r>
              <a:rPr lang="en-US" sz="2400" dirty="0"/>
              <a:t>LCD </a:t>
            </a:r>
            <a:r>
              <a:rPr lang="en-US" sz="2400" dirty="0" err="1"/>
              <a:t>Proyektor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disiarkan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pesan-pesannya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Guru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merevisi</a:t>
            </a:r>
            <a:r>
              <a:rPr lang="en-US" sz="2400" dirty="0" smtClean="0"/>
              <a:t> film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disampaikan</a:t>
            </a:r>
            <a:endParaRPr lang="en-US" sz="2400" dirty="0" smtClean="0"/>
          </a:p>
          <a:p>
            <a:r>
              <a:rPr lang="en-US" sz="2400" dirty="0" err="1" smtClean="0"/>
              <a:t>Layar</a:t>
            </a:r>
            <a:r>
              <a:rPr lang="en-US" sz="2400" dirty="0" smtClean="0"/>
              <a:t> </a:t>
            </a:r>
            <a:r>
              <a:rPr lang="en-US" sz="2400" dirty="0" err="1" smtClean="0"/>
              <a:t>proyektor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rinci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disiarkan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Kekhwatiran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guru,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bersikap</a:t>
            </a:r>
            <a:r>
              <a:rPr lang="en-US" sz="2400" dirty="0" smtClean="0"/>
              <a:t> </a:t>
            </a:r>
            <a:r>
              <a:rPr lang="en-US" sz="2400" dirty="0" err="1" smtClean="0"/>
              <a:t>pasif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penayangan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08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Bagian-bagian</a:t>
            </a:r>
            <a:r>
              <a:rPr lang="en-US" dirty="0" smtClean="0"/>
              <a:t> media LCD </a:t>
            </a:r>
            <a:r>
              <a:rPr lang="en-US" dirty="0" err="1" smtClean="0"/>
              <a:t>Proyektor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071" t="21380" r="47596" b="25598"/>
          <a:stretch/>
        </p:blipFill>
        <p:spPr bwMode="auto">
          <a:xfrm>
            <a:off x="1416676" y="1725770"/>
            <a:ext cx="9465972" cy="452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37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7" y="669701"/>
            <a:ext cx="10637949" cy="55250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LCD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pembiasaan</a:t>
            </a:r>
            <a:r>
              <a:rPr lang="en-US" sz="2800" dirty="0" smtClean="0"/>
              <a:t> </a:t>
            </a:r>
            <a:r>
              <a:rPr lang="en-US" sz="2800" dirty="0" err="1" smtClean="0"/>
              <a:t>cahaya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panel-panel LCD. Panel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terpisah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warna-warna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, </a:t>
            </a:r>
            <a:r>
              <a:rPr lang="en-US" sz="2800" dirty="0" err="1" smtClean="0"/>
              <a:t>hijau</a:t>
            </a:r>
            <a:r>
              <a:rPr lang="en-US" sz="2800" dirty="0" smtClean="0"/>
              <a:t>, </a:t>
            </a:r>
            <a:r>
              <a:rPr lang="en-US" sz="2800" dirty="0" err="1" smtClean="0"/>
              <a:t>biru</a:t>
            </a:r>
            <a:r>
              <a:rPr lang="en-US" sz="2800" dirty="0" smtClean="0"/>
              <a:t> </a:t>
            </a:r>
            <a:r>
              <a:rPr lang="en-US" sz="2800" dirty="0" err="1" smtClean="0"/>
              <a:t>sehinga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3 panel LCD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proyektor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47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mengoperasikan</a:t>
            </a:r>
            <a:r>
              <a:rPr lang="en-US" dirty="0" smtClean="0"/>
              <a:t> media LCD </a:t>
            </a:r>
            <a:r>
              <a:rPr lang="en-US" dirty="0" err="1" smtClean="0"/>
              <a:t>Proyektor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 smtClean="0"/>
              <a:t>Hidupkan</a:t>
            </a:r>
            <a:r>
              <a:rPr lang="en-US" sz="3600" dirty="0" smtClean="0"/>
              <a:t> computer (laptop, note book)</a:t>
            </a:r>
          </a:p>
          <a:p>
            <a:r>
              <a:rPr lang="en-US" sz="3600" dirty="0" err="1" smtClean="0"/>
              <a:t>Hidupkan</a:t>
            </a:r>
            <a:r>
              <a:rPr lang="en-US" sz="3600" dirty="0" smtClean="0"/>
              <a:t> </a:t>
            </a:r>
            <a:r>
              <a:rPr lang="en-US" sz="3600" dirty="0" err="1" smtClean="0"/>
              <a:t>proyektor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Sambungkan</a:t>
            </a:r>
            <a:r>
              <a:rPr lang="en-US" sz="3600" dirty="0" smtClean="0"/>
              <a:t> </a:t>
            </a:r>
            <a:r>
              <a:rPr lang="en-US" sz="3600" dirty="0" err="1" smtClean="0"/>
              <a:t>tali</a:t>
            </a:r>
            <a:r>
              <a:rPr lang="en-US" sz="3600" dirty="0" smtClean="0"/>
              <a:t> </a:t>
            </a:r>
            <a:r>
              <a:rPr lang="en-US" sz="3600" dirty="0" err="1" smtClean="0"/>
              <a:t>kabel</a:t>
            </a:r>
            <a:r>
              <a:rPr lang="en-US" sz="3600" dirty="0" smtClean="0"/>
              <a:t> yang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proyektor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computer </a:t>
            </a:r>
          </a:p>
          <a:p>
            <a:r>
              <a:rPr lang="en-US" sz="3600" dirty="0" err="1" smtClean="0"/>
              <a:t>Tinggal</a:t>
            </a:r>
            <a:r>
              <a:rPr lang="en-US" sz="3600" dirty="0" smtClean="0"/>
              <a:t> </a:t>
            </a:r>
            <a:r>
              <a:rPr lang="en-US" sz="3600" dirty="0" err="1" smtClean="0"/>
              <a:t>stel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bagian</a:t>
            </a:r>
            <a:r>
              <a:rPr lang="en-US" sz="3600" dirty="0" smtClean="0"/>
              <a:t> </a:t>
            </a:r>
            <a:r>
              <a:rPr lang="en-US" sz="3600" dirty="0" err="1" smtClean="0"/>
              <a:t>stel</a:t>
            </a:r>
            <a:r>
              <a:rPr lang="en-US" sz="3600" dirty="0" smtClean="0"/>
              <a:t> yang </a:t>
            </a:r>
            <a:r>
              <a:rPr lang="en-US" sz="3600" dirty="0" err="1" smtClean="0"/>
              <a:t>ada</a:t>
            </a:r>
            <a:r>
              <a:rPr lang="en-US" sz="3600" dirty="0" smtClean="0"/>
              <a:t> di LCD.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885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366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Garamond</vt:lpstr>
      <vt:lpstr>Wingdings</vt:lpstr>
      <vt:lpstr>SavonVTI</vt:lpstr>
      <vt:lpstr>Media lcd proyektor</vt:lpstr>
      <vt:lpstr>PowerPoint Presentation</vt:lpstr>
      <vt:lpstr>PowerPoint Presentation</vt:lpstr>
      <vt:lpstr>Kelebihan media LCD proyektor</vt:lpstr>
      <vt:lpstr>Kekurangan media LCD proyektor </vt:lpstr>
      <vt:lpstr>PowerPoint Presentation</vt:lpstr>
      <vt:lpstr>Bagian-bagian media LCD Proyektor</vt:lpstr>
      <vt:lpstr>PowerPoint Presentation</vt:lpstr>
      <vt:lpstr>Cara mengoperasikan media LCD Proyektor </vt:lpstr>
      <vt:lpstr>MANFAAT DAN KEGUNAAN MEDIA LCD PROYEKTOR DALAM PEMBELAJARAN  </vt:lpstr>
      <vt:lpstr>Sekian dan terima 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2023-09-23T13:06:37Z</dcterms:created>
  <dcterms:modified xsi:type="dcterms:W3CDTF">2023-09-23T14:04:17Z</dcterms:modified>
</cp:coreProperties>
</file>