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5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6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7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2" r:id="rId2"/>
    <p:sldMasterId id="2147483695" r:id="rId3"/>
    <p:sldMasterId id="2147483715" r:id="rId4"/>
    <p:sldMasterId id="2147483735" r:id="rId5"/>
    <p:sldMasterId id="2147483756" r:id="rId6"/>
    <p:sldMasterId id="2147483777" r:id="rId7"/>
  </p:sldMasterIdLst>
  <p:sldIdLst>
    <p:sldId id="256" r:id="rId8"/>
    <p:sldId id="352" r:id="rId9"/>
    <p:sldId id="323" r:id="rId10"/>
    <p:sldId id="292" r:id="rId11"/>
    <p:sldId id="354" r:id="rId12"/>
    <p:sldId id="275" r:id="rId13"/>
    <p:sldId id="298" r:id="rId14"/>
    <p:sldId id="331" r:id="rId15"/>
    <p:sldId id="357" r:id="rId16"/>
    <p:sldId id="329" r:id="rId17"/>
    <p:sldId id="260" r:id="rId18"/>
    <p:sldId id="322" r:id="rId19"/>
    <p:sldId id="358" r:id="rId20"/>
    <p:sldId id="30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2500000000000001E-2"/>
          <c:y val="6.6397085942639003E-2"/>
          <c:w val="0.96458333333333335"/>
          <c:h val="0.8672058281147220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27696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7C9E-4914-9AFF-B59EE6C477E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7C9E-4914-9AFF-B59EE6C477EC}"/>
              </c:ext>
            </c:extLst>
          </c:dPt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C9E-4914-9AFF-B59EE6C477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C9E-4914-9AFF-B59EE6C477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100"/>
        <c:axId val="217805568"/>
        <c:axId val="217807488"/>
      </c:barChart>
      <c:catAx>
        <c:axId val="21780556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17807488"/>
        <c:crosses val="autoZero"/>
        <c:auto val="1"/>
        <c:lblAlgn val="ctr"/>
        <c:lblOffset val="100"/>
        <c:noMultiLvlLbl val="0"/>
      </c:catAx>
      <c:valAx>
        <c:axId val="21780748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17805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BE2AE-EFD5-EF45-4EBC-FEB91F87C7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4FD1B9-1FC6-9944-2FA0-C2460328DF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537A6-F128-17AF-14F0-90500F423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5044-9579-4D03-8BB1-12199780CF56}" type="datetimeFigureOut">
              <a:rPr lang="en-ID" smtClean="0"/>
              <a:t>11/10/2023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7EDD11-F217-7458-364E-567E870F2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922A3C-E15E-6405-C140-2ED48351A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14CC-95C9-48E7-B263-A5751B51EA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9079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5A614-6168-C047-D6C1-43EE45967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99475E-151D-613E-5FB2-37BA34EA3C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5B2C9-F76E-4FA3-6C7A-6C407A871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5044-9579-4D03-8BB1-12199780CF56}" type="datetimeFigureOut">
              <a:rPr lang="en-ID" smtClean="0"/>
              <a:t>11/10/2023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6A49C-3795-5D06-011C-FC10EFB71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91427F-732C-22F9-2A00-12CADC91F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14CC-95C9-48E7-B263-A5751B51EA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9832771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639697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4466249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88933020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BE2AE-EFD5-EF45-4EBC-FEB91F87C7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4FD1B9-1FC6-9944-2FA0-C2460328DF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537A6-F128-17AF-14F0-90500F423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5044-9579-4D03-8BB1-12199780CF56}" type="datetimeFigureOut">
              <a:rPr lang="en-ID" smtClean="0"/>
              <a:t>11/10/2023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7EDD11-F217-7458-364E-567E870F2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922A3C-E15E-6405-C140-2ED48351A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14CC-95C9-48E7-B263-A5751B51EA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5493716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32045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2554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7E6526-C30F-6EEF-0220-288134170E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9FD38E-F471-3C5A-8E66-B6C23936B6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B2CBF-AB29-2B65-6C0E-EB23799C2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5044-9579-4D03-8BB1-12199780CF56}" type="datetimeFigureOut">
              <a:rPr lang="en-ID" smtClean="0"/>
              <a:t>11/10/2023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5FD906-9C00-DB9A-50BE-D2E0DF4DE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DF437-5D59-4C9C-BC01-747719116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14CC-95C9-48E7-B263-A5751B51EA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25265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990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997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16081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3617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E69FBFC8-EC0E-4E14-905F-2E4D84D4D4BA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그림 개체 틀 8">
            <a:extLst>
              <a:ext uri="{FF2B5EF4-FFF2-40B4-BE49-F238E27FC236}">
                <a16:creationId xmlns:a16="http://schemas.microsoft.com/office/drawing/2014/main" id="{AAF3D6DC-4A0E-4BCA-9639-615F1AC5895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5726" y="642257"/>
            <a:ext cx="10920548" cy="5573486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58022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5044-9579-4D03-8BB1-12199780CF56}" type="datetimeFigureOut">
              <a:rPr lang="en-ID" smtClean="0"/>
              <a:t>11/10/2023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14CC-95C9-48E7-B263-A5751B51EA50}" type="slidenum">
              <a:rPr lang="en-ID" smtClean="0"/>
              <a:t>‹#›</a:t>
            </a:fld>
            <a:endParaRPr lang="en-ID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6490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5044-9579-4D03-8BB1-12199780CF56}" type="datetimeFigureOut">
              <a:rPr lang="en-ID" smtClean="0"/>
              <a:t>11/10/2023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14CC-95C9-48E7-B263-A5751B51EA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089571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5044-9579-4D03-8BB1-12199780CF56}" type="datetimeFigureOut">
              <a:rPr lang="en-ID" smtClean="0"/>
              <a:t>11/10/2023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14CC-95C9-48E7-B263-A5751B51EA50}" type="slidenum">
              <a:rPr lang="en-ID" smtClean="0"/>
              <a:t>‹#›</a:t>
            </a:fld>
            <a:endParaRPr lang="en-ID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17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13097-4E75-AC79-57AA-A78291D91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3938F-5D17-D0EE-2C2F-C0AA8F149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5E478-9ABF-206F-06C3-71D453FB5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5044-9579-4D03-8BB1-12199780CF56}" type="datetimeFigureOut">
              <a:rPr lang="en-ID" smtClean="0"/>
              <a:t>11/10/2023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49C1D2-301C-01EE-F280-E2829EFD3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0FD17C-3C07-67F2-9538-AC4C3BC4E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14CC-95C9-48E7-B263-A5751B51EA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394224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5044-9579-4D03-8BB1-12199780CF56}" type="datetimeFigureOut">
              <a:rPr lang="en-ID" smtClean="0"/>
              <a:t>11/10/2023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14CC-95C9-48E7-B263-A5751B51EA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102021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5044-9579-4D03-8BB1-12199780CF56}" type="datetimeFigureOut">
              <a:rPr lang="en-ID" smtClean="0"/>
              <a:t>11/10/2023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14CC-95C9-48E7-B263-A5751B51EA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798233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5044-9579-4D03-8BB1-12199780CF56}" type="datetimeFigureOut">
              <a:rPr lang="en-ID" smtClean="0"/>
              <a:t>11/10/2023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14CC-95C9-48E7-B263-A5751B51EA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405642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5044-9579-4D03-8BB1-12199780CF56}" type="datetimeFigureOut">
              <a:rPr lang="en-ID" smtClean="0"/>
              <a:t>11/10/2023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14CC-95C9-48E7-B263-A5751B51EA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96464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3695044-9579-4D03-8BB1-12199780CF56}" type="datetimeFigureOut">
              <a:rPr lang="en-ID" smtClean="0"/>
              <a:t>11/10/2023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5014CC-95C9-48E7-B263-A5751B51EA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135919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5044-9579-4D03-8BB1-12199780CF56}" type="datetimeFigureOut">
              <a:rPr lang="en-ID" smtClean="0"/>
              <a:t>11/10/2023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14CC-95C9-48E7-B263-A5751B51EA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067286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5044-9579-4D03-8BB1-12199780CF56}" type="datetimeFigureOut">
              <a:rPr lang="en-ID" smtClean="0"/>
              <a:t>11/10/2023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14CC-95C9-48E7-B263-A5751B51EA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13581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5044-9579-4D03-8BB1-12199780CF56}" type="datetimeFigureOut">
              <a:rPr lang="en-ID" smtClean="0"/>
              <a:t>11/10/2023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14CC-95C9-48E7-B263-A5751B51EA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149224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2083596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3695044-9579-4D03-8BB1-12199780CF56}" type="datetimeFigureOut">
              <a:rPr lang="en-ID" smtClean="0"/>
              <a:t>11/10/2023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C5014CC-95C9-48E7-B263-A5751B51EA50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8171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2AE43-5E01-3E95-A4D4-46E2197DA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B2A4D-6E36-B0D1-F7FD-E334DEFE4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79987B-E40D-A18A-BC7A-A3C35E3BD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5044-9579-4D03-8BB1-12199780CF56}" type="datetimeFigureOut">
              <a:rPr lang="en-ID" smtClean="0"/>
              <a:t>11/10/2023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19745-10E5-97C7-66B2-49A2EFE4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4F2C1F-3740-8C3F-581E-9FE0608A6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14CC-95C9-48E7-B263-A5751B51EA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678011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5044-9579-4D03-8BB1-12199780CF56}" type="datetimeFigureOut">
              <a:rPr lang="en-ID" smtClean="0"/>
              <a:t>11/10/2023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14CC-95C9-48E7-B263-A5751B51EA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904601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5044-9579-4D03-8BB1-12199780CF56}" type="datetimeFigureOut">
              <a:rPr lang="en-ID" smtClean="0"/>
              <a:t>11/10/2023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14CC-95C9-48E7-B263-A5751B51EA50}" type="slidenum">
              <a:rPr lang="en-ID" smtClean="0"/>
              <a:t>‹#›</a:t>
            </a:fld>
            <a:endParaRPr lang="en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7000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5044-9579-4D03-8BB1-12199780CF56}" type="datetimeFigureOut">
              <a:rPr lang="en-ID" smtClean="0"/>
              <a:t>11/10/2023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14CC-95C9-48E7-B263-A5751B51EA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783038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5044-9579-4D03-8BB1-12199780CF56}" type="datetimeFigureOut">
              <a:rPr lang="en-ID" smtClean="0"/>
              <a:t>11/10/2023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14CC-95C9-48E7-B263-A5751B51EA50}" type="slidenum">
              <a:rPr lang="en-ID" smtClean="0"/>
              <a:t>‹#›</a:t>
            </a:fld>
            <a:endParaRPr lang="en-ID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77625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5044-9579-4D03-8BB1-12199780CF56}" type="datetimeFigureOut">
              <a:rPr lang="en-ID" smtClean="0"/>
              <a:t>11/10/2023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14CC-95C9-48E7-B263-A5751B51EA50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14674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5044-9579-4D03-8BB1-12199780CF56}" type="datetimeFigureOut">
              <a:rPr lang="en-ID" smtClean="0"/>
              <a:t>11/10/2023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14CC-95C9-48E7-B263-A5751B51EA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245110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5044-9579-4D03-8BB1-12199780CF56}" type="datetimeFigureOut">
              <a:rPr lang="en-ID" smtClean="0"/>
              <a:t>11/10/2023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14CC-95C9-48E7-B263-A5751B51EA50}" type="slidenum">
              <a:rPr lang="en-ID" smtClean="0"/>
              <a:t>‹#›</a:t>
            </a:fld>
            <a:endParaRPr lang="en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5912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5044-9579-4D03-8BB1-12199780CF56}" type="datetimeFigureOut">
              <a:rPr lang="en-ID" smtClean="0"/>
              <a:t>11/10/2023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14CC-95C9-48E7-B263-A5751B51EA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123948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5044-9579-4D03-8BB1-12199780CF56}" type="datetimeFigureOut">
              <a:rPr lang="en-ID" smtClean="0"/>
              <a:t>11/10/2023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14CC-95C9-48E7-B263-A5751B51EA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936244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5044-9579-4D03-8BB1-12199780CF56}" type="datetimeFigureOut">
              <a:rPr lang="en-ID" smtClean="0"/>
              <a:t>11/10/2023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14CC-95C9-48E7-B263-A5751B51EA50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153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39A79-1A8E-9775-0123-48FFD6B5F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F1438-BE11-92F5-EBC7-0B023572DC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A521E7-D968-00DF-B4AC-3E6B52D90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35172B-ECB2-5B0F-B7B9-740CFBD19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5044-9579-4D03-8BB1-12199780CF56}" type="datetimeFigureOut">
              <a:rPr lang="en-ID" smtClean="0"/>
              <a:t>11/10/2023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AA337D-2848-9B44-1A91-02710FBC2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14970-16A0-7896-D4FA-43D3D54CE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14CC-95C9-48E7-B263-A5751B51EA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262699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5044-9579-4D03-8BB1-12199780CF56}" type="datetimeFigureOut">
              <a:rPr lang="en-ID" smtClean="0"/>
              <a:t>11/10/2023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14CC-95C9-48E7-B263-A5751B51EA50}" type="slidenum">
              <a:rPr lang="en-ID" smtClean="0"/>
              <a:t>‹#›</a:t>
            </a:fld>
            <a:endParaRPr lang="en-ID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6786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5044-9579-4D03-8BB1-12199780CF56}" type="datetimeFigureOut">
              <a:rPr lang="en-ID" smtClean="0"/>
              <a:t>11/10/2023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14CC-95C9-48E7-B263-A5751B51EA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556191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5044-9579-4D03-8BB1-12199780CF56}" type="datetimeFigureOut">
              <a:rPr lang="en-ID" smtClean="0"/>
              <a:t>11/10/2023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14CC-95C9-48E7-B263-A5751B51EA50}" type="slidenum">
              <a:rPr lang="en-ID" smtClean="0"/>
              <a:t>‹#›</a:t>
            </a:fld>
            <a:endParaRPr lang="en-ID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52167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5044-9579-4D03-8BB1-12199780CF56}" type="datetimeFigureOut">
              <a:rPr lang="en-ID" smtClean="0"/>
              <a:t>11/10/2023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14CC-95C9-48E7-B263-A5751B51EA50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0930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5044-9579-4D03-8BB1-12199780CF56}" type="datetimeFigureOut">
              <a:rPr lang="en-ID" smtClean="0"/>
              <a:t>11/10/2023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14CC-95C9-48E7-B263-A5751B51EA50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7665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5044-9579-4D03-8BB1-12199780CF56}" type="datetimeFigureOut">
              <a:rPr lang="en-ID" smtClean="0"/>
              <a:t>11/10/2023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14CC-95C9-48E7-B263-A5751B51EA50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9618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3524111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82818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58743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57603" y="339509"/>
            <a:ext cx="8139123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FCB7EA-8D92-4D0E-9CA0-85144BF38C6B}"/>
              </a:ext>
            </a:extLst>
          </p:cNvPr>
          <p:cNvSpPr/>
          <p:nvPr userDrawn="1"/>
        </p:nvSpPr>
        <p:spPr>
          <a:xfrm>
            <a:off x="0" y="0"/>
            <a:ext cx="3305175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D802EA39-5DED-448F-8820-B1ABE5CA1E71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716587" y="1337925"/>
            <a:ext cx="1872000" cy="1872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2F7CE143-A17C-48DA-B38E-D420E73F1F4A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870959" y="1413181"/>
            <a:ext cx="1645288" cy="164528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1FE75AB2-0C94-497E-AD67-9C328DBA4955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770685" y="1413181"/>
            <a:ext cx="1645288" cy="164528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F8C33CBB-29FC-42FB-B7CF-AC46C7F9D535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9670412" y="1413181"/>
            <a:ext cx="1645288" cy="164528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05352C5B-FBD3-435D-9512-C93A0A1359B7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3870959" y="4003981"/>
            <a:ext cx="1645288" cy="164528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2D54D713-E45D-430A-9800-572AB275CE05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770685" y="4003981"/>
            <a:ext cx="1645288" cy="164528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7278150E-0CF8-4DE5-B9B3-5454DEEA0C24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9670412" y="4003981"/>
            <a:ext cx="1645288" cy="164528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68480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DF7F6-EB7E-E020-8CB0-726BAC4A8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169F49-142F-8C91-E00D-1912C6383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F878FF-D474-A41D-19D9-AFE307037B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255A94-F31E-2199-EDE8-19A2D5168B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14481E-CA59-947B-CDC4-692AB87014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0D8D80-73E6-4FB6-3C1C-E032B6277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5044-9579-4D03-8BB1-12199780CF56}" type="datetimeFigureOut">
              <a:rPr lang="en-ID" smtClean="0"/>
              <a:t>11/10/2023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9389C5-1E70-064D-996D-FF1980C77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B651AF-A07B-8067-026E-7E3E44BF1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14CC-95C9-48E7-B263-A5751B51EA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448231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79AF168-5D44-4851-A705-AE9B9E7AE43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12192000" cy="39508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690054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43143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42F82AFC-ADCE-4ECF-AE6F-6E947248187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2397589" y="548640"/>
            <a:ext cx="3696000" cy="32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8A22A7-70F6-42FD-9BCC-09C9D39F335C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6096917" y="548640"/>
            <a:ext cx="5136000" cy="32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E765755F-B397-4AEB-84EE-3DED490ADC3F}"/>
              </a:ext>
            </a:extLst>
          </p:cNvPr>
          <p:cNvSpPr/>
          <p:nvPr userDrawn="1"/>
        </p:nvSpPr>
        <p:spPr>
          <a:xfrm>
            <a:off x="0" y="548640"/>
            <a:ext cx="2397589" cy="32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B1AB36E9-B3FF-425B-9F6D-439DCABAC3CF}"/>
              </a:ext>
            </a:extLst>
          </p:cNvPr>
          <p:cNvSpPr/>
          <p:nvPr userDrawn="1"/>
        </p:nvSpPr>
        <p:spPr>
          <a:xfrm>
            <a:off x="11226800" y="548640"/>
            <a:ext cx="965200" cy="32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777378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41666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5C5074-FC4B-4CFE-AB3D-BFA87C0856B8}"/>
              </a:ext>
            </a:extLst>
          </p:cNvPr>
          <p:cNvSpPr/>
          <p:nvPr userDrawn="1"/>
        </p:nvSpPr>
        <p:spPr>
          <a:xfrm>
            <a:off x="0" y="1912640"/>
            <a:ext cx="12192000" cy="28803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6A8B293-31D9-4EF8-8B7E-C8F47D3C3A4F}"/>
              </a:ext>
            </a:extLst>
          </p:cNvPr>
          <p:cNvSpPr/>
          <p:nvPr userDrawn="1"/>
        </p:nvSpPr>
        <p:spPr>
          <a:xfrm>
            <a:off x="6925208" y="4958813"/>
            <a:ext cx="4431324" cy="44887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Graphic 14">
            <a:extLst>
              <a:ext uri="{FF2B5EF4-FFF2-40B4-BE49-F238E27FC236}">
                <a16:creationId xmlns:a16="http://schemas.microsoft.com/office/drawing/2014/main" id="{2CD99903-D9BC-4CB3-9028-9222C6021218}"/>
              </a:ext>
            </a:extLst>
          </p:cNvPr>
          <p:cNvGrpSpPr/>
          <p:nvPr userDrawn="1"/>
        </p:nvGrpSpPr>
        <p:grpSpPr>
          <a:xfrm>
            <a:off x="6859251" y="1509182"/>
            <a:ext cx="4568370" cy="3687236"/>
            <a:chOff x="2444748" y="555045"/>
            <a:chExt cx="7282048" cy="572745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0706ACC-C7BD-466E-AAD0-98EB88D3EA20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2690B80-C7FD-4314-B3C6-FDC4A3F1E772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B7A8EFE-AF85-45E9-826E-C5BA03A1F35A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62826B7-0248-4538-ACD4-5E9EA6C48810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E8C849A-2C0E-4C57-9741-3E2EC0D0C892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7760D15-C97F-425A-A4BC-A5F09A0D2FFB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88D6D70-B4DD-4089-93CE-CCF9720EABDC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48B7897-FAD7-46BF-A4CB-B0F6EAA45B4C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B1E405F-3A4A-48C5-9340-F20F2A97569A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7004813" y="1641789"/>
            <a:ext cx="4255842" cy="25889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96EDD60F-8AE0-4306-89FE-865AD35D13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7603238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8757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EEBE92B-4C43-4360-A334-1907DAE0919E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291731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22364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12192C64-74BE-4458-A1A9-778DF09ED51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13187D0-1EB0-49E5-8698-909F94888AE1}"/>
              </a:ext>
            </a:extLst>
          </p:cNvPr>
          <p:cNvSpPr/>
          <p:nvPr userDrawn="1"/>
        </p:nvSpPr>
        <p:spPr>
          <a:xfrm>
            <a:off x="3397776" y="2717708"/>
            <a:ext cx="8794226" cy="2404870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1E3D1A7-252E-468D-BC21-CAD709ABC6A1}"/>
              </a:ext>
            </a:extLst>
          </p:cNvPr>
          <p:cNvGrpSpPr/>
          <p:nvPr userDrawn="1"/>
        </p:nvGrpSpPr>
        <p:grpSpPr>
          <a:xfrm>
            <a:off x="733478" y="1571013"/>
            <a:ext cx="2664296" cy="4683693"/>
            <a:chOff x="445712" y="1449040"/>
            <a:chExt cx="2113018" cy="3924176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E0A6BA71-72E8-4693-8209-A8CED045734E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AAAFD03-8287-4A0B-9C6E-491529AE2A39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A2A64B0-CBFC-43E7-B30E-EF38CB49BE66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00A16E07-F637-4BC4-8D2D-EB2BA688F93A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145304A0-633D-483E-B5D4-E88C5103AD1C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D62BF6F-C173-49AC-B1A7-881D95D2A874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21396" y="1982583"/>
            <a:ext cx="2288460" cy="37530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535058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2241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C39E9-21E9-41E5-2E67-BD1C3914E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FB8FEB-EF29-D087-C6C9-505C2C6ED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5044-9579-4D03-8BB1-12199780CF56}" type="datetimeFigureOut">
              <a:rPr lang="en-ID" smtClean="0"/>
              <a:t>11/10/2023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8868B8-6361-1C7F-28D9-930F4F35D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913F33-FB52-6841-91C4-A52FFBC4F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14CC-95C9-48E7-B263-A5751B51EA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776744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5">
            <a:extLst>
              <a:ext uri="{FF2B5EF4-FFF2-40B4-BE49-F238E27FC236}">
                <a16:creationId xmlns:a16="http://schemas.microsoft.com/office/drawing/2014/main" id="{142C5724-77FA-40DA-AA3D-C4803879E32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119739"/>
            <a:ext cx="5135893" cy="3749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288000" tIns="612000"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Rectangle 36">
            <a:extLst>
              <a:ext uri="{FF2B5EF4-FFF2-40B4-BE49-F238E27FC236}">
                <a16:creationId xmlns:a16="http://schemas.microsoft.com/office/drawing/2014/main" id="{566854F9-C82B-42C0-9864-814364F78D49}"/>
              </a:ext>
            </a:extLst>
          </p:cNvPr>
          <p:cNvSpPr/>
          <p:nvPr userDrawn="1"/>
        </p:nvSpPr>
        <p:spPr>
          <a:xfrm rot="10800000">
            <a:off x="5135892" y="1119739"/>
            <a:ext cx="4022165" cy="5305775"/>
          </a:xfrm>
          <a:prstGeom prst="round2SameRect">
            <a:avLst>
              <a:gd name="adj1" fmla="val 84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" name="Picture Placeholder 35">
            <a:extLst>
              <a:ext uri="{FF2B5EF4-FFF2-40B4-BE49-F238E27FC236}">
                <a16:creationId xmlns:a16="http://schemas.microsoft.com/office/drawing/2014/main" id="{FF27A6A8-5D29-45CB-A1C8-DC0DB5928EA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158060" y="1119739"/>
            <a:ext cx="3050616" cy="3749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288000" tIns="61200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268330C9-9399-4829-94E1-871D4C2C6A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3503" y="209181"/>
            <a:ext cx="12192000" cy="7013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97754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01545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0501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2687588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773371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9266324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28810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800909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B55B03-2AD5-47F1-9DB6-84D4C5430D5C}"/>
              </a:ext>
            </a:extLst>
          </p:cNvPr>
          <p:cNvSpPr/>
          <p:nvPr userDrawn="1"/>
        </p:nvSpPr>
        <p:spPr>
          <a:xfrm>
            <a:off x="0" y="1570009"/>
            <a:ext cx="12192000" cy="19495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4" name="그림 개체 틀 2">
            <a:extLst>
              <a:ext uri="{FF2B5EF4-FFF2-40B4-BE49-F238E27FC236}">
                <a16:creationId xmlns:a16="http://schemas.microsoft.com/office/drawing/2014/main" id="{9AFB6764-C60D-4150-B586-3BD8B928072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27684" y="2721115"/>
            <a:ext cx="2304256" cy="158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그림 개체 틀 2">
            <a:extLst>
              <a:ext uri="{FF2B5EF4-FFF2-40B4-BE49-F238E27FC236}">
                <a16:creationId xmlns:a16="http://schemas.microsoft.com/office/drawing/2014/main" id="{E7E06D7E-6841-4959-B8DE-3F59F7CC4F7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538404" y="2721115"/>
            <a:ext cx="2304256" cy="158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그림 개체 틀 2">
            <a:extLst>
              <a:ext uri="{FF2B5EF4-FFF2-40B4-BE49-F238E27FC236}">
                <a16:creationId xmlns:a16="http://schemas.microsoft.com/office/drawing/2014/main" id="{532D84A8-2E6A-4339-8D10-172129386D0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349124" y="2721115"/>
            <a:ext cx="2304256" cy="158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그림 개체 틀 2">
            <a:extLst>
              <a:ext uri="{FF2B5EF4-FFF2-40B4-BE49-F238E27FC236}">
                <a16:creationId xmlns:a16="http://schemas.microsoft.com/office/drawing/2014/main" id="{0AC6C735-0E24-47B6-9C8C-93DBC13BDFC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159844" y="2721115"/>
            <a:ext cx="2304256" cy="158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884007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0BCB2B99-9A01-484A-BFF4-CFC31BB67175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9312000" y="0"/>
            <a:ext cx="2880000" cy="468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F2984A-66F1-4308-8BFD-B5A3A264BC53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096000" y="2178000"/>
            <a:ext cx="2880000" cy="468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02717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C98D65-9FDD-AE05-18D1-E57076F4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5044-9579-4D03-8BB1-12199780CF56}" type="datetimeFigureOut">
              <a:rPr lang="en-ID" smtClean="0"/>
              <a:t>11/10/2023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3475AF-CA89-4AAC-9FFB-72E8F5126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B399AF-FD33-6115-DCAB-2060D5457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14CC-95C9-48E7-B263-A5751B51EA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744056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4459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Oval 65">
            <a:extLst>
              <a:ext uri="{FF2B5EF4-FFF2-40B4-BE49-F238E27FC236}">
                <a16:creationId xmlns:a16="http://schemas.microsoft.com/office/drawing/2014/main" id="{FBD0708C-ECF4-4056-951B-F953FDFA2F92}"/>
              </a:ext>
            </a:extLst>
          </p:cNvPr>
          <p:cNvSpPr/>
          <p:nvPr userDrawn="1"/>
        </p:nvSpPr>
        <p:spPr>
          <a:xfrm>
            <a:off x="4141489" y="3075389"/>
            <a:ext cx="3960001" cy="40113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61FFD45-86E5-4164-9F94-080F3824C6DC}"/>
              </a:ext>
            </a:extLst>
          </p:cNvPr>
          <p:cNvSpPr/>
          <p:nvPr userDrawn="1"/>
        </p:nvSpPr>
        <p:spPr>
          <a:xfrm>
            <a:off x="5296195" y="2664661"/>
            <a:ext cx="4434586" cy="44920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9FC722FF-80D1-44CB-B2C5-E42865360128}"/>
              </a:ext>
            </a:extLst>
          </p:cNvPr>
          <p:cNvSpPr/>
          <p:nvPr userDrawn="1"/>
        </p:nvSpPr>
        <p:spPr>
          <a:xfrm>
            <a:off x="2480718" y="2718783"/>
            <a:ext cx="4218052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4F8D9D4-2991-48AF-A8F0-FC6FEB1D2061}"/>
              </a:ext>
            </a:extLst>
          </p:cNvPr>
          <p:cNvGrpSpPr/>
          <p:nvPr userDrawn="1"/>
        </p:nvGrpSpPr>
        <p:grpSpPr>
          <a:xfrm>
            <a:off x="5985240" y="1330275"/>
            <a:ext cx="2865724" cy="1574521"/>
            <a:chOff x="-548507" y="477868"/>
            <a:chExt cx="11570449" cy="635717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F08EBDF4-2046-4954-8E40-A25BAAF0FBF9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F3EF80F-A667-4956-85F0-9FA25E979833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C674F7A-574D-4F6D-82C6-B0CFFBF8B784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E794F69-AE6D-4F14-8AAB-5A5899FA3606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ADFF094-E7AF-45BF-AE35-9A55DADA7A25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F7E5E9D-13A5-41B8-B596-7894869380C3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F588B949-0398-45A9-8C3E-134D205AA41C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2A62A09C-8FA6-4C98-B3DF-527A292384FC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59750DD-33F2-43B2-94A1-EC540B87E80C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0B0A2961-9A19-4350-AF6C-0A9C359EB83E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A80DCDAB-B599-46E1-B14E-9CB874D6C636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D974ED3-193A-4E6A-84FE-DD702B68343C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5" name="Graphic 14">
            <a:extLst>
              <a:ext uri="{FF2B5EF4-FFF2-40B4-BE49-F238E27FC236}">
                <a16:creationId xmlns:a16="http://schemas.microsoft.com/office/drawing/2014/main" id="{8A848864-2A39-447D-B6BF-CC8044BC2A7E}"/>
              </a:ext>
            </a:extLst>
          </p:cNvPr>
          <p:cNvGrpSpPr/>
          <p:nvPr userDrawn="1"/>
        </p:nvGrpSpPr>
        <p:grpSpPr>
          <a:xfrm>
            <a:off x="3197852" y="589080"/>
            <a:ext cx="2976015" cy="2340686"/>
            <a:chOff x="2444748" y="555045"/>
            <a:chExt cx="7282048" cy="572745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40261CD-EFAB-4459-A091-5B3D944A1C27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898E678-7BBC-48E9-BE5B-2FC07087B2BC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EDBF6F4-F4E1-42CE-918E-46EBB68FF951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D39435E-2DCE-4E65-B8DB-B8A01FC6E01F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386D12B-FF42-4F37-A3FD-228C31675D4B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79AF04E-5C59-470A-813A-91E8CB2EB355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C9C9ACC-2E7D-44B0-BCC0-AF573A66E898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E452942-6998-424B-BA1A-EFCCA6713E32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63" name="그림 개체 틀 2">
            <a:extLst>
              <a:ext uri="{FF2B5EF4-FFF2-40B4-BE49-F238E27FC236}">
                <a16:creationId xmlns:a16="http://schemas.microsoft.com/office/drawing/2014/main" id="{161051AD-0D58-4407-BB68-236DEFCA959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73004" y="1430123"/>
            <a:ext cx="2101955" cy="1250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62" name="그림 개체 틀 2">
            <a:extLst>
              <a:ext uri="{FF2B5EF4-FFF2-40B4-BE49-F238E27FC236}">
                <a16:creationId xmlns:a16="http://schemas.microsoft.com/office/drawing/2014/main" id="{29B598C8-35C5-41B6-83FC-3FBDB5D8403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05977" y="698806"/>
            <a:ext cx="2755721" cy="158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0E287AF0-FA95-4762-B8E2-671D58550EB9}"/>
              </a:ext>
            </a:extLst>
          </p:cNvPr>
          <p:cNvSpPr/>
          <p:nvPr userDrawn="1"/>
        </p:nvSpPr>
        <p:spPr>
          <a:xfrm rot="5400000">
            <a:off x="-1449000" y="1449000"/>
            <a:ext cx="6858000" cy="3960000"/>
          </a:xfrm>
          <a:prstGeom prst="triangle">
            <a:avLst>
              <a:gd name="adj" fmla="val 4986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E8F9923B-6C89-4D4B-A044-7011CD744BA4}"/>
              </a:ext>
            </a:extLst>
          </p:cNvPr>
          <p:cNvSpPr/>
          <p:nvPr userDrawn="1"/>
        </p:nvSpPr>
        <p:spPr>
          <a:xfrm rot="16200000">
            <a:off x="6783000" y="1449001"/>
            <a:ext cx="6858000" cy="3960000"/>
          </a:xfrm>
          <a:prstGeom prst="triangle">
            <a:avLst>
              <a:gd name="adj" fmla="val 4986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4" name="그림 개체 틀 2">
            <a:extLst>
              <a:ext uri="{FF2B5EF4-FFF2-40B4-BE49-F238E27FC236}">
                <a16:creationId xmlns:a16="http://schemas.microsoft.com/office/drawing/2014/main" id="{3F019F7B-C14A-4CD4-939C-889E86ECF97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707411" y="1901771"/>
            <a:ext cx="793286" cy="12160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5305512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1857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009B150-532D-45FE-A6D6-8A190897518A}"/>
              </a:ext>
            </a:extLst>
          </p:cNvPr>
          <p:cNvSpPr>
            <a:spLocks noGrp="1"/>
          </p:cNvSpPr>
          <p:nvPr userDrawn="1">
            <p:ph type="pic" idx="1" hasCustomPrompt="1"/>
          </p:nvPr>
        </p:nvSpPr>
        <p:spPr>
          <a:xfrm>
            <a:off x="0" y="0"/>
            <a:ext cx="7865615" cy="6858000"/>
          </a:xfrm>
          <a:custGeom>
            <a:avLst/>
            <a:gdLst>
              <a:gd name="connsiteX0" fmla="*/ 0 w 7865615"/>
              <a:gd name="connsiteY0" fmla="*/ 0 h 6858000"/>
              <a:gd name="connsiteX1" fmla="*/ 2246577 w 7865615"/>
              <a:gd name="connsiteY1" fmla="*/ 0 h 6858000"/>
              <a:gd name="connsiteX2" fmla="*/ 3408550 w 7865615"/>
              <a:gd name="connsiteY2" fmla="*/ 0 h 6858000"/>
              <a:gd name="connsiteX3" fmla="*/ 4510701 w 7865615"/>
              <a:gd name="connsiteY3" fmla="*/ 0 h 6858000"/>
              <a:gd name="connsiteX4" fmla="*/ 7804883 w 7865615"/>
              <a:gd name="connsiteY4" fmla="*/ 3294183 h 6858000"/>
              <a:gd name="connsiteX5" fmla="*/ 7804883 w 7865615"/>
              <a:gd name="connsiteY5" fmla="*/ 3587426 h 6858000"/>
              <a:gd name="connsiteX6" fmla="*/ 4534309 w 7865615"/>
              <a:gd name="connsiteY6" fmla="*/ 6858000 h 6858000"/>
              <a:gd name="connsiteX7" fmla="*/ 3384942 w 7865615"/>
              <a:gd name="connsiteY7" fmla="*/ 6858000 h 6858000"/>
              <a:gd name="connsiteX8" fmla="*/ 653352 w 7865615"/>
              <a:gd name="connsiteY8" fmla="*/ 6858000 h 6858000"/>
              <a:gd name="connsiteX9" fmla="*/ 0 w 7865615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65615" h="6858000">
                <a:moveTo>
                  <a:pt x="0" y="0"/>
                </a:moveTo>
                <a:lnTo>
                  <a:pt x="2246577" y="0"/>
                </a:lnTo>
                <a:lnTo>
                  <a:pt x="3408550" y="0"/>
                </a:lnTo>
                <a:lnTo>
                  <a:pt x="4510701" y="0"/>
                </a:lnTo>
                <a:lnTo>
                  <a:pt x="7804883" y="3294183"/>
                </a:lnTo>
                <a:cubicBezTo>
                  <a:pt x="7885860" y="3375159"/>
                  <a:pt x="7885860" y="3506449"/>
                  <a:pt x="7804883" y="3587426"/>
                </a:cubicBezTo>
                <a:lnTo>
                  <a:pt x="4534309" y="6858000"/>
                </a:lnTo>
                <a:lnTo>
                  <a:pt x="3384942" y="6858000"/>
                </a:lnTo>
                <a:lnTo>
                  <a:pt x="6533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0B3E2BDC-790D-4A9E-9558-CA4C10A1FB05}"/>
              </a:ext>
            </a:extLst>
          </p:cNvPr>
          <p:cNvSpPr>
            <a:spLocks noGrp="1"/>
          </p:cNvSpPr>
          <p:nvPr userDrawn="1">
            <p:ph type="pic" idx="11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B6F2E21-3216-4F90-A6E2-E51A550D522D}"/>
              </a:ext>
            </a:extLst>
          </p:cNvPr>
          <p:cNvSpPr>
            <a:spLocks noGrp="1"/>
          </p:cNvSpPr>
          <p:nvPr userDrawn="1">
            <p:ph type="pic" idx="12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9228B4EE-0DCA-498B-BE6D-C126351A4694}"/>
              </a:ext>
            </a:extLst>
          </p:cNvPr>
          <p:cNvSpPr>
            <a:spLocks noGrp="1"/>
          </p:cNvSpPr>
          <p:nvPr userDrawn="1"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01737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304969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E91885E6-71E1-4B29-B5D5-E0A96B7D5D2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12192000" cy="39508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8104584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835125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ECAAF271-59E1-4FF8-861D-66BF0AB0C20C}"/>
              </a:ext>
            </a:extLst>
          </p:cNvPr>
          <p:cNvGrpSpPr/>
          <p:nvPr userDrawn="1"/>
        </p:nvGrpSpPr>
        <p:grpSpPr>
          <a:xfrm>
            <a:off x="707906" y="1724831"/>
            <a:ext cx="3114079" cy="4200810"/>
            <a:chOff x="5745956" y="3501865"/>
            <a:chExt cx="2146216" cy="289518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E4C438D-502C-4184-A640-9D416688BF31}"/>
                </a:ext>
              </a:extLst>
            </p:cNvPr>
            <p:cNvSpPr/>
            <p:nvPr/>
          </p:nvSpPr>
          <p:spPr>
            <a:xfrm>
              <a:off x="7498806" y="3501865"/>
              <a:ext cx="157347" cy="62939"/>
            </a:xfrm>
            <a:custGeom>
              <a:avLst/>
              <a:gdLst>
                <a:gd name="connsiteX0" fmla="*/ 45244 w 47625"/>
                <a:gd name="connsiteY0" fmla="*/ 13811 h 19050"/>
                <a:gd name="connsiteX1" fmla="*/ 45244 w 47625"/>
                <a:gd name="connsiteY1" fmla="*/ 13811 h 19050"/>
                <a:gd name="connsiteX2" fmla="*/ 38576 w 47625"/>
                <a:gd name="connsiteY2" fmla="*/ 20479 h 19050"/>
                <a:gd name="connsiteX3" fmla="*/ 13811 w 47625"/>
                <a:gd name="connsiteY3" fmla="*/ 20479 h 19050"/>
                <a:gd name="connsiteX4" fmla="*/ 7144 w 47625"/>
                <a:gd name="connsiteY4" fmla="*/ 13811 h 19050"/>
                <a:gd name="connsiteX5" fmla="*/ 7144 w 47625"/>
                <a:gd name="connsiteY5" fmla="*/ 13811 h 19050"/>
                <a:gd name="connsiteX6" fmla="*/ 13811 w 47625"/>
                <a:gd name="connsiteY6" fmla="*/ 7144 h 19050"/>
                <a:gd name="connsiteX7" fmla="*/ 38576 w 47625"/>
                <a:gd name="connsiteY7" fmla="*/ 7144 h 19050"/>
                <a:gd name="connsiteX8" fmla="*/ 45244 w 47625"/>
                <a:gd name="connsiteY8" fmla="*/ 138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19050">
                  <a:moveTo>
                    <a:pt x="45244" y="13811"/>
                  </a:moveTo>
                  <a:lnTo>
                    <a:pt x="45244" y="13811"/>
                  </a:lnTo>
                  <a:cubicBezTo>
                    <a:pt x="45244" y="17621"/>
                    <a:pt x="42386" y="20479"/>
                    <a:pt x="38576" y="20479"/>
                  </a:cubicBezTo>
                  <a:lnTo>
                    <a:pt x="13811" y="20479"/>
                  </a:lnTo>
                  <a:cubicBezTo>
                    <a:pt x="10001" y="20479"/>
                    <a:pt x="7144" y="17621"/>
                    <a:pt x="7144" y="13811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38576" y="7144"/>
                  </a:lnTo>
                  <a:cubicBezTo>
                    <a:pt x="42386" y="8096"/>
                    <a:pt x="45244" y="10954"/>
                    <a:pt x="45244" y="13811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4665005-6515-4CC9-86A2-F3269A2D2AEF}"/>
                </a:ext>
              </a:extLst>
            </p:cNvPr>
            <p:cNvSpPr/>
            <p:nvPr/>
          </p:nvSpPr>
          <p:spPr>
            <a:xfrm>
              <a:off x="7829233" y="3977052"/>
              <a:ext cx="62939" cy="157347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094E96A-A335-49D6-9D89-A017242E6D52}"/>
                </a:ext>
              </a:extLst>
            </p:cNvPr>
            <p:cNvSpPr/>
            <p:nvPr/>
          </p:nvSpPr>
          <p:spPr>
            <a:xfrm>
              <a:off x="7829233" y="3838586"/>
              <a:ext cx="62939" cy="157347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986E7C9-5140-49C6-8E1B-54058234FF96}"/>
                </a:ext>
              </a:extLst>
            </p:cNvPr>
            <p:cNvSpPr/>
            <p:nvPr/>
          </p:nvSpPr>
          <p:spPr>
            <a:xfrm>
              <a:off x="5745956" y="3523892"/>
              <a:ext cx="2139922" cy="2863720"/>
            </a:xfrm>
            <a:custGeom>
              <a:avLst/>
              <a:gdLst>
                <a:gd name="connsiteX0" fmla="*/ 611029 w 647700"/>
                <a:gd name="connsiteY0" fmla="*/ 7144 h 866775"/>
                <a:gd name="connsiteX1" fmla="*/ 40481 w 647700"/>
                <a:gd name="connsiteY1" fmla="*/ 7144 h 866775"/>
                <a:gd name="connsiteX2" fmla="*/ 7144 w 647700"/>
                <a:gd name="connsiteY2" fmla="*/ 41434 h 866775"/>
                <a:gd name="connsiteX3" fmla="*/ 7144 w 647700"/>
                <a:gd name="connsiteY3" fmla="*/ 831056 h 866775"/>
                <a:gd name="connsiteX4" fmla="*/ 40481 w 647700"/>
                <a:gd name="connsiteY4" fmla="*/ 865346 h 866775"/>
                <a:gd name="connsiteX5" fmla="*/ 611029 w 647700"/>
                <a:gd name="connsiteY5" fmla="*/ 865346 h 866775"/>
                <a:gd name="connsiteX6" fmla="*/ 644366 w 647700"/>
                <a:gd name="connsiteY6" fmla="*/ 831056 h 866775"/>
                <a:gd name="connsiteX7" fmla="*/ 644366 w 647700"/>
                <a:gd name="connsiteY7" fmla="*/ 41434 h 866775"/>
                <a:gd name="connsiteX8" fmla="*/ 611029 w 647700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7700" h="866775">
                  <a:moveTo>
                    <a:pt x="611029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31056"/>
                  </a:lnTo>
                  <a:cubicBezTo>
                    <a:pt x="7144" y="850106"/>
                    <a:pt x="22384" y="865346"/>
                    <a:pt x="40481" y="865346"/>
                  </a:cubicBezTo>
                  <a:lnTo>
                    <a:pt x="611029" y="865346"/>
                  </a:lnTo>
                  <a:cubicBezTo>
                    <a:pt x="629126" y="865346"/>
                    <a:pt x="644366" y="850106"/>
                    <a:pt x="644366" y="831056"/>
                  </a:cubicBezTo>
                  <a:lnTo>
                    <a:pt x="644366" y="41434"/>
                  </a:lnTo>
                  <a:cubicBezTo>
                    <a:pt x="644366" y="23336"/>
                    <a:pt x="629126" y="7144"/>
                    <a:pt x="611029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4FE4203-6FE6-438F-AD63-0390034E13A3}"/>
                </a:ext>
              </a:extLst>
            </p:cNvPr>
            <p:cNvSpPr/>
            <p:nvPr/>
          </p:nvSpPr>
          <p:spPr>
            <a:xfrm>
              <a:off x="5755398" y="3533334"/>
              <a:ext cx="2108453" cy="2863720"/>
            </a:xfrm>
            <a:custGeom>
              <a:avLst/>
              <a:gdLst>
                <a:gd name="connsiteX0" fmla="*/ 605314 w 638175"/>
                <a:gd name="connsiteY0" fmla="*/ 7144 h 866775"/>
                <a:gd name="connsiteX1" fmla="*/ 40481 w 638175"/>
                <a:gd name="connsiteY1" fmla="*/ 7144 h 866775"/>
                <a:gd name="connsiteX2" fmla="*/ 7144 w 638175"/>
                <a:gd name="connsiteY2" fmla="*/ 41434 h 866775"/>
                <a:gd name="connsiteX3" fmla="*/ 7144 w 638175"/>
                <a:gd name="connsiteY3" fmla="*/ 826294 h 866775"/>
                <a:gd name="connsiteX4" fmla="*/ 40481 w 638175"/>
                <a:gd name="connsiteY4" fmla="*/ 860584 h 866775"/>
                <a:gd name="connsiteX5" fmla="*/ 604361 w 638175"/>
                <a:gd name="connsiteY5" fmla="*/ 860584 h 866775"/>
                <a:gd name="connsiteX6" fmla="*/ 637699 w 638175"/>
                <a:gd name="connsiteY6" fmla="*/ 826294 h 866775"/>
                <a:gd name="connsiteX7" fmla="*/ 637699 w 638175"/>
                <a:gd name="connsiteY7" fmla="*/ 41434 h 866775"/>
                <a:gd name="connsiteX8" fmla="*/ 605314 w 638175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175" h="866775">
                  <a:moveTo>
                    <a:pt x="605314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26294"/>
                  </a:lnTo>
                  <a:cubicBezTo>
                    <a:pt x="7144" y="845344"/>
                    <a:pt x="22384" y="860584"/>
                    <a:pt x="40481" y="860584"/>
                  </a:cubicBezTo>
                  <a:lnTo>
                    <a:pt x="604361" y="860584"/>
                  </a:lnTo>
                  <a:cubicBezTo>
                    <a:pt x="622459" y="860584"/>
                    <a:pt x="637699" y="845344"/>
                    <a:pt x="637699" y="826294"/>
                  </a:cubicBezTo>
                  <a:lnTo>
                    <a:pt x="637699" y="41434"/>
                  </a:lnTo>
                  <a:cubicBezTo>
                    <a:pt x="637699" y="22384"/>
                    <a:pt x="623411" y="7144"/>
                    <a:pt x="605314" y="7144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636E384-D851-434A-AB8A-FE09F43D7073}"/>
                </a:ext>
              </a:extLst>
            </p:cNvPr>
            <p:cNvSpPr/>
            <p:nvPr/>
          </p:nvSpPr>
          <p:spPr>
            <a:xfrm>
              <a:off x="5972536" y="3781941"/>
              <a:ext cx="1699350" cy="2360208"/>
            </a:xfrm>
            <a:custGeom>
              <a:avLst/>
              <a:gdLst>
                <a:gd name="connsiteX0" fmla="*/ 7144 w 514350"/>
                <a:gd name="connsiteY0" fmla="*/ 7144 h 714375"/>
                <a:gd name="connsiteX1" fmla="*/ 508159 w 514350"/>
                <a:gd name="connsiteY1" fmla="*/ 7144 h 714375"/>
                <a:gd name="connsiteX2" fmla="*/ 508159 w 514350"/>
                <a:gd name="connsiteY2" fmla="*/ 711041 h 714375"/>
                <a:gd name="connsiteX3" fmla="*/ 7144 w 514350"/>
                <a:gd name="connsiteY3" fmla="*/ 711041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4350" h="714375">
                  <a:moveTo>
                    <a:pt x="7144" y="7144"/>
                  </a:moveTo>
                  <a:lnTo>
                    <a:pt x="508159" y="7144"/>
                  </a:lnTo>
                  <a:lnTo>
                    <a:pt x="508159" y="711041"/>
                  </a:lnTo>
                  <a:lnTo>
                    <a:pt x="7144" y="71104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6103816-681F-4F21-A286-C8B21595F8DE}"/>
                </a:ext>
              </a:extLst>
            </p:cNvPr>
            <p:cNvSpPr/>
            <p:nvPr/>
          </p:nvSpPr>
          <p:spPr>
            <a:xfrm>
              <a:off x="6537278" y="3804313"/>
              <a:ext cx="1119116" cy="2330356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5FBA3E9-F56F-483D-AD9C-DDC05D08B8DB}"/>
                </a:ext>
              </a:extLst>
            </p:cNvPr>
            <p:cNvGrpSpPr/>
            <p:nvPr/>
          </p:nvGrpSpPr>
          <p:grpSpPr>
            <a:xfrm>
              <a:off x="6752948" y="6198983"/>
              <a:ext cx="113352" cy="113352"/>
              <a:chOff x="6768693" y="6038239"/>
              <a:chExt cx="147969" cy="147969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A2F2F938-D2ED-47FE-8547-C4F10CA5D9CB}"/>
                  </a:ext>
                </a:extLst>
              </p:cNvPr>
              <p:cNvSpPr/>
              <p:nvPr/>
            </p:nvSpPr>
            <p:spPr>
              <a:xfrm>
                <a:off x="6768693" y="6038239"/>
                <a:ext cx="147969" cy="14796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C0192348-B627-4894-9224-7073FE72892E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5" name="그림 개체 틀 2">
            <a:extLst>
              <a:ext uri="{FF2B5EF4-FFF2-40B4-BE49-F238E27FC236}">
                <a16:creationId xmlns:a16="http://schemas.microsoft.com/office/drawing/2014/main" id="{C3D720D4-ECB3-4075-B591-AE539DCDA21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85992" y="2025648"/>
            <a:ext cx="2767037" cy="35464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17C806DB-48AE-486A-9E8B-160DA86EFC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84085081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70004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550C2BD9-6214-4567-96BE-E813DFC881B3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779656" y="1838324"/>
            <a:ext cx="8412345" cy="4067177"/>
          </a:xfrm>
          <a:custGeom>
            <a:avLst/>
            <a:gdLst>
              <a:gd name="connsiteX0" fmla="*/ 7994333 w 8412345"/>
              <a:gd name="connsiteY0" fmla="*/ 3524256 h 4067177"/>
              <a:gd name="connsiteX1" fmla="*/ 7994333 w 8412345"/>
              <a:gd name="connsiteY1" fmla="*/ 3752847 h 4067177"/>
              <a:gd name="connsiteX2" fmla="*/ 8412344 w 8412345"/>
              <a:gd name="connsiteY2" fmla="*/ 3752847 h 4067177"/>
              <a:gd name="connsiteX3" fmla="*/ 8412344 w 8412345"/>
              <a:gd name="connsiteY3" fmla="*/ 3524256 h 4067177"/>
              <a:gd name="connsiteX4" fmla="*/ 0 w 8412345"/>
              <a:gd name="connsiteY4" fmla="*/ 0 h 4067177"/>
              <a:gd name="connsiteX5" fmla="*/ 8412345 w 8412345"/>
              <a:gd name="connsiteY5" fmla="*/ 0 h 4067177"/>
              <a:gd name="connsiteX6" fmla="*/ 8412345 w 8412345"/>
              <a:gd name="connsiteY6" fmla="*/ 4067177 h 4067177"/>
              <a:gd name="connsiteX7" fmla="*/ 1452936 w 8412345"/>
              <a:gd name="connsiteY7" fmla="*/ 4067177 h 4067177"/>
              <a:gd name="connsiteX8" fmla="*/ 1340647 w 8412345"/>
              <a:gd name="connsiteY8" fmla="*/ 3752847 h 4067177"/>
              <a:gd name="connsiteX9" fmla="*/ 2028961 w 8412345"/>
              <a:gd name="connsiteY9" fmla="*/ 3752847 h 4067177"/>
              <a:gd name="connsiteX10" fmla="*/ 2028961 w 8412345"/>
              <a:gd name="connsiteY10" fmla="*/ 3524256 h 4067177"/>
              <a:gd name="connsiteX11" fmla="*/ 1258986 w 8412345"/>
              <a:gd name="connsiteY11" fmla="*/ 3524256 h 4067177"/>
              <a:gd name="connsiteX0" fmla="*/ 7994333 w 8412345"/>
              <a:gd name="connsiteY0" fmla="*/ 3524256 h 4067177"/>
              <a:gd name="connsiteX1" fmla="*/ 7994333 w 8412345"/>
              <a:gd name="connsiteY1" fmla="*/ 3752847 h 4067177"/>
              <a:gd name="connsiteX2" fmla="*/ 8412344 w 8412345"/>
              <a:gd name="connsiteY2" fmla="*/ 3752847 h 4067177"/>
              <a:gd name="connsiteX3" fmla="*/ 8412344 w 8412345"/>
              <a:gd name="connsiteY3" fmla="*/ 3524256 h 4067177"/>
              <a:gd name="connsiteX4" fmla="*/ 7994333 w 8412345"/>
              <a:gd name="connsiteY4" fmla="*/ 3524256 h 4067177"/>
              <a:gd name="connsiteX5" fmla="*/ 0 w 8412345"/>
              <a:gd name="connsiteY5" fmla="*/ 0 h 4067177"/>
              <a:gd name="connsiteX6" fmla="*/ 8412345 w 8412345"/>
              <a:gd name="connsiteY6" fmla="*/ 0 h 4067177"/>
              <a:gd name="connsiteX7" fmla="*/ 8412345 w 8412345"/>
              <a:gd name="connsiteY7" fmla="*/ 4067177 h 4067177"/>
              <a:gd name="connsiteX8" fmla="*/ 1452936 w 8412345"/>
              <a:gd name="connsiteY8" fmla="*/ 4067177 h 4067177"/>
              <a:gd name="connsiteX9" fmla="*/ 1340647 w 8412345"/>
              <a:gd name="connsiteY9" fmla="*/ 3752847 h 4067177"/>
              <a:gd name="connsiteX10" fmla="*/ 2028961 w 8412345"/>
              <a:gd name="connsiteY10" fmla="*/ 3752847 h 4067177"/>
              <a:gd name="connsiteX11" fmla="*/ 1258986 w 8412345"/>
              <a:gd name="connsiteY11" fmla="*/ 3524256 h 4067177"/>
              <a:gd name="connsiteX12" fmla="*/ 0 w 8412345"/>
              <a:gd name="connsiteY12" fmla="*/ 0 h 4067177"/>
              <a:gd name="connsiteX0" fmla="*/ 7994333 w 8412345"/>
              <a:gd name="connsiteY0" fmla="*/ 3524256 h 4067177"/>
              <a:gd name="connsiteX1" fmla="*/ 7994333 w 8412345"/>
              <a:gd name="connsiteY1" fmla="*/ 3752847 h 4067177"/>
              <a:gd name="connsiteX2" fmla="*/ 8412344 w 8412345"/>
              <a:gd name="connsiteY2" fmla="*/ 3752847 h 4067177"/>
              <a:gd name="connsiteX3" fmla="*/ 8412344 w 8412345"/>
              <a:gd name="connsiteY3" fmla="*/ 3524256 h 4067177"/>
              <a:gd name="connsiteX4" fmla="*/ 7994333 w 8412345"/>
              <a:gd name="connsiteY4" fmla="*/ 3524256 h 4067177"/>
              <a:gd name="connsiteX5" fmla="*/ 0 w 8412345"/>
              <a:gd name="connsiteY5" fmla="*/ 0 h 4067177"/>
              <a:gd name="connsiteX6" fmla="*/ 8412345 w 8412345"/>
              <a:gd name="connsiteY6" fmla="*/ 0 h 4067177"/>
              <a:gd name="connsiteX7" fmla="*/ 8412345 w 8412345"/>
              <a:gd name="connsiteY7" fmla="*/ 4067177 h 4067177"/>
              <a:gd name="connsiteX8" fmla="*/ 1452936 w 8412345"/>
              <a:gd name="connsiteY8" fmla="*/ 4067177 h 4067177"/>
              <a:gd name="connsiteX9" fmla="*/ 1340647 w 8412345"/>
              <a:gd name="connsiteY9" fmla="*/ 3752847 h 4067177"/>
              <a:gd name="connsiteX10" fmla="*/ 1258986 w 8412345"/>
              <a:gd name="connsiteY10" fmla="*/ 3524256 h 4067177"/>
              <a:gd name="connsiteX11" fmla="*/ 0 w 8412345"/>
              <a:gd name="connsiteY11" fmla="*/ 0 h 4067177"/>
              <a:gd name="connsiteX0" fmla="*/ 7994333 w 8412345"/>
              <a:gd name="connsiteY0" fmla="*/ 3524256 h 4067177"/>
              <a:gd name="connsiteX1" fmla="*/ 7994333 w 8412345"/>
              <a:gd name="connsiteY1" fmla="*/ 3752847 h 4067177"/>
              <a:gd name="connsiteX2" fmla="*/ 8412344 w 8412345"/>
              <a:gd name="connsiteY2" fmla="*/ 3752847 h 4067177"/>
              <a:gd name="connsiteX3" fmla="*/ 8412344 w 8412345"/>
              <a:gd name="connsiteY3" fmla="*/ 3524256 h 4067177"/>
              <a:gd name="connsiteX4" fmla="*/ 7994333 w 8412345"/>
              <a:gd name="connsiteY4" fmla="*/ 3524256 h 4067177"/>
              <a:gd name="connsiteX5" fmla="*/ 0 w 8412345"/>
              <a:gd name="connsiteY5" fmla="*/ 0 h 4067177"/>
              <a:gd name="connsiteX6" fmla="*/ 8412345 w 8412345"/>
              <a:gd name="connsiteY6" fmla="*/ 0 h 4067177"/>
              <a:gd name="connsiteX7" fmla="*/ 8412345 w 8412345"/>
              <a:gd name="connsiteY7" fmla="*/ 4067177 h 4067177"/>
              <a:gd name="connsiteX8" fmla="*/ 1452936 w 8412345"/>
              <a:gd name="connsiteY8" fmla="*/ 4067177 h 4067177"/>
              <a:gd name="connsiteX9" fmla="*/ 1258986 w 8412345"/>
              <a:gd name="connsiteY9" fmla="*/ 3524256 h 4067177"/>
              <a:gd name="connsiteX10" fmla="*/ 0 w 8412345"/>
              <a:gd name="connsiteY10" fmla="*/ 0 h 4067177"/>
              <a:gd name="connsiteX0" fmla="*/ 7994333 w 8412345"/>
              <a:gd name="connsiteY0" fmla="*/ 3524256 h 4067177"/>
              <a:gd name="connsiteX1" fmla="*/ 7994333 w 8412345"/>
              <a:gd name="connsiteY1" fmla="*/ 3752847 h 4067177"/>
              <a:gd name="connsiteX2" fmla="*/ 8412344 w 8412345"/>
              <a:gd name="connsiteY2" fmla="*/ 3752847 h 4067177"/>
              <a:gd name="connsiteX3" fmla="*/ 8412344 w 8412345"/>
              <a:gd name="connsiteY3" fmla="*/ 3524256 h 4067177"/>
              <a:gd name="connsiteX4" fmla="*/ 7994333 w 8412345"/>
              <a:gd name="connsiteY4" fmla="*/ 3524256 h 4067177"/>
              <a:gd name="connsiteX5" fmla="*/ 0 w 8412345"/>
              <a:gd name="connsiteY5" fmla="*/ 0 h 4067177"/>
              <a:gd name="connsiteX6" fmla="*/ 8412345 w 8412345"/>
              <a:gd name="connsiteY6" fmla="*/ 0 h 4067177"/>
              <a:gd name="connsiteX7" fmla="*/ 8412345 w 8412345"/>
              <a:gd name="connsiteY7" fmla="*/ 4067177 h 4067177"/>
              <a:gd name="connsiteX8" fmla="*/ 1452936 w 8412345"/>
              <a:gd name="connsiteY8" fmla="*/ 4067177 h 4067177"/>
              <a:gd name="connsiteX9" fmla="*/ 0 w 8412345"/>
              <a:gd name="connsiteY9" fmla="*/ 0 h 4067177"/>
              <a:gd name="connsiteX0" fmla="*/ 8412344 w 8412345"/>
              <a:gd name="connsiteY0" fmla="*/ 3524256 h 4067177"/>
              <a:gd name="connsiteX1" fmla="*/ 7994333 w 8412345"/>
              <a:gd name="connsiteY1" fmla="*/ 3752847 h 4067177"/>
              <a:gd name="connsiteX2" fmla="*/ 8412344 w 8412345"/>
              <a:gd name="connsiteY2" fmla="*/ 3752847 h 4067177"/>
              <a:gd name="connsiteX3" fmla="*/ 8412344 w 8412345"/>
              <a:gd name="connsiteY3" fmla="*/ 3524256 h 4067177"/>
              <a:gd name="connsiteX4" fmla="*/ 0 w 8412345"/>
              <a:gd name="connsiteY4" fmla="*/ 0 h 4067177"/>
              <a:gd name="connsiteX5" fmla="*/ 8412345 w 8412345"/>
              <a:gd name="connsiteY5" fmla="*/ 0 h 4067177"/>
              <a:gd name="connsiteX6" fmla="*/ 8412345 w 8412345"/>
              <a:gd name="connsiteY6" fmla="*/ 4067177 h 4067177"/>
              <a:gd name="connsiteX7" fmla="*/ 1452936 w 8412345"/>
              <a:gd name="connsiteY7" fmla="*/ 4067177 h 4067177"/>
              <a:gd name="connsiteX8" fmla="*/ 0 w 8412345"/>
              <a:gd name="connsiteY8" fmla="*/ 0 h 4067177"/>
              <a:gd name="connsiteX0" fmla="*/ 8412344 w 8412345"/>
              <a:gd name="connsiteY0" fmla="*/ 3524256 h 4067177"/>
              <a:gd name="connsiteX1" fmla="*/ 8412344 w 8412345"/>
              <a:gd name="connsiteY1" fmla="*/ 3752847 h 4067177"/>
              <a:gd name="connsiteX2" fmla="*/ 8412344 w 8412345"/>
              <a:gd name="connsiteY2" fmla="*/ 3524256 h 4067177"/>
              <a:gd name="connsiteX3" fmla="*/ 0 w 8412345"/>
              <a:gd name="connsiteY3" fmla="*/ 0 h 4067177"/>
              <a:gd name="connsiteX4" fmla="*/ 8412345 w 8412345"/>
              <a:gd name="connsiteY4" fmla="*/ 0 h 4067177"/>
              <a:gd name="connsiteX5" fmla="*/ 8412345 w 8412345"/>
              <a:gd name="connsiteY5" fmla="*/ 4067177 h 4067177"/>
              <a:gd name="connsiteX6" fmla="*/ 1452936 w 8412345"/>
              <a:gd name="connsiteY6" fmla="*/ 4067177 h 4067177"/>
              <a:gd name="connsiteX7" fmla="*/ 0 w 8412345"/>
              <a:gd name="connsiteY7" fmla="*/ 0 h 4067177"/>
              <a:gd name="connsiteX0" fmla="*/ 0 w 8412345"/>
              <a:gd name="connsiteY0" fmla="*/ 0 h 4067177"/>
              <a:gd name="connsiteX1" fmla="*/ 8412345 w 8412345"/>
              <a:gd name="connsiteY1" fmla="*/ 0 h 4067177"/>
              <a:gd name="connsiteX2" fmla="*/ 8412345 w 8412345"/>
              <a:gd name="connsiteY2" fmla="*/ 4067177 h 4067177"/>
              <a:gd name="connsiteX3" fmla="*/ 1452936 w 8412345"/>
              <a:gd name="connsiteY3" fmla="*/ 4067177 h 4067177"/>
              <a:gd name="connsiteX4" fmla="*/ 0 w 8412345"/>
              <a:gd name="connsiteY4" fmla="*/ 0 h 406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12345" h="4067177">
                <a:moveTo>
                  <a:pt x="0" y="0"/>
                </a:moveTo>
                <a:lnTo>
                  <a:pt x="8412345" y="0"/>
                </a:lnTo>
                <a:lnTo>
                  <a:pt x="8412345" y="4067177"/>
                </a:lnTo>
                <a:lnTo>
                  <a:pt x="1452936" y="406717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3" name="Picture Placeholder 33">
            <a:extLst>
              <a:ext uri="{FF2B5EF4-FFF2-40B4-BE49-F238E27FC236}">
                <a16:creationId xmlns:a16="http://schemas.microsoft.com/office/drawing/2014/main" id="{98249CAB-AC39-4CCE-919B-8382181E4BB3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0" y="1285875"/>
            <a:ext cx="4432248" cy="4067177"/>
          </a:xfrm>
          <a:custGeom>
            <a:avLst/>
            <a:gdLst>
              <a:gd name="connsiteX0" fmla="*/ 0 w 4432248"/>
              <a:gd name="connsiteY0" fmla="*/ 0 h 4067177"/>
              <a:gd name="connsiteX1" fmla="*/ 571500 w 4432248"/>
              <a:gd name="connsiteY1" fmla="*/ 0 h 4067177"/>
              <a:gd name="connsiteX2" fmla="*/ 904875 w 4432248"/>
              <a:gd name="connsiteY2" fmla="*/ 0 h 4067177"/>
              <a:gd name="connsiteX3" fmla="*/ 2979312 w 4432248"/>
              <a:gd name="connsiteY3" fmla="*/ 0 h 4067177"/>
              <a:gd name="connsiteX4" fmla="*/ 4432248 w 4432248"/>
              <a:gd name="connsiteY4" fmla="*/ 4067177 h 4067177"/>
              <a:gd name="connsiteX5" fmla="*/ 571500 w 4432248"/>
              <a:gd name="connsiteY5" fmla="*/ 4067177 h 4067177"/>
              <a:gd name="connsiteX6" fmla="*/ 571500 w 4432248"/>
              <a:gd name="connsiteY6" fmla="*/ 4067175 h 4067177"/>
              <a:gd name="connsiteX7" fmla="*/ 0 w 4432248"/>
              <a:gd name="connsiteY7" fmla="*/ 4067175 h 4067177"/>
              <a:gd name="connsiteX0" fmla="*/ 0 w 4432248"/>
              <a:gd name="connsiteY0" fmla="*/ 0 h 4067177"/>
              <a:gd name="connsiteX1" fmla="*/ 571500 w 4432248"/>
              <a:gd name="connsiteY1" fmla="*/ 0 h 4067177"/>
              <a:gd name="connsiteX2" fmla="*/ 2979312 w 4432248"/>
              <a:gd name="connsiteY2" fmla="*/ 0 h 4067177"/>
              <a:gd name="connsiteX3" fmla="*/ 4432248 w 4432248"/>
              <a:gd name="connsiteY3" fmla="*/ 4067177 h 4067177"/>
              <a:gd name="connsiteX4" fmla="*/ 571500 w 4432248"/>
              <a:gd name="connsiteY4" fmla="*/ 4067177 h 4067177"/>
              <a:gd name="connsiteX5" fmla="*/ 571500 w 4432248"/>
              <a:gd name="connsiteY5" fmla="*/ 4067175 h 4067177"/>
              <a:gd name="connsiteX6" fmla="*/ 0 w 4432248"/>
              <a:gd name="connsiteY6" fmla="*/ 4067175 h 4067177"/>
              <a:gd name="connsiteX7" fmla="*/ 0 w 4432248"/>
              <a:gd name="connsiteY7" fmla="*/ 0 h 4067177"/>
              <a:gd name="connsiteX0" fmla="*/ 0 w 4432248"/>
              <a:gd name="connsiteY0" fmla="*/ 0 h 4067177"/>
              <a:gd name="connsiteX1" fmla="*/ 2979312 w 4432248"/>
              <a:gd name="connsiteY1" fmla="*/ 0 h 4067177"/>
              <a:gd name="connsiteX2" fmla="*/ 4432248 w 4432248"/>
              <a:gd name="connsiteY2" fmla="*/ 4067177 h 4067177"/>
              <a:gd name="connsiteX3" fmla="*/ 571500 w 4432248"/>
              <a:gd name="connsiteY3" fmla="*/ 4067177 h 4067177"/>
              <a:gd name="connsiteX4" fmla="*/ 571500 w 4432248"/>
              <a:gd name="connsiteY4" fmla="*/ 4067175 h 4067177"/>
              <a:gd name="connsiteX5" fmla="*/ 0 w 4432248"/>
              <a:gd name="connsiteY5" fmla="*/ 4067175 h 4067177"/>
              <a:gd name="connsiteX6" fmla="*/ 0 w 4432248"/>
              <a:gd name="connsiteY6" fmla="*/ 0 h 4067177"/>
              <a:gd name="connsiteX0" fmla="*/ 0 w 4432248"/>
              <a:gd name="connsiteY0" fmla="*/ 0 h 4067177"/>
              <a:gd name="connsiteX1" fmla="*/ 2979312 w 4432248"/>
              <a:gd name="connsiteY1" fmla="*/ 0 h 4067177"/>
              <a:gd name="connsiteX2" fmla="*/ 4432248 w 4432248"/>
              <a:gd name="connsiteY2" fmla="*/ 4067177 h 4067177"/>
              <a:gd name="connsiteX3" fmla="*/ 571500 w 4432248"/>
              <a:gd name="connsiteY3" fmla="*/ 4067177 h 4067177"/>
              <a:gd name="connsiteX4" fmla="*/ 0 w 4432248"/>
              <a:gd name="connsiteY4" fmla="*/ 4067175 h 4067177"/>
              <a:gd name="connsiteX5" fmla="*/ 0 w 4432248"/>
              <a:gd name="connsiteY5" fmla="*/ 0 h 4067177"/>
              <a:gd name="connsiteX0" fmla="*/ 0 w 4432248"/>
              <a:gd name="connsiteY0" fmla="*/ 0 h 4067177"/>
              <a:gd name="connsiteX1" fmla="*/ 2979312 w 4432248"/>
              <a:gd name="connsiteY1" fmla="*/ 0 h 4067177"/>
              <a:gd name="connsiteX2" fmla="*/ 4432248 w 4432248"/>
              <a:gd name="connsiteY2" fmla="*/ 4067177 h 4067177"/>
              <a:gd name="connsiteX3" fmla="*/ 0 w 4432248"/>
              <a:gd name="connsiteY3" fmla="*/ 4067175 h 4067177"/>
              <a:gd name="connsiteX4" fmla="*/ 0 w 4432248"/>
              <a:gd name="connsiteY4" fmla="*/ 0 h 406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2248" h="4067177">
                <a:moveTo>
                  <a:pt x="0" y="0"/>
                </a:moveTo>
                <a:lnTo>
                  <a:pt x="2979312" y="0"/>
                </a:lnTo>
                <a:lnTo>
                  <a:pt x="4432248" y="4067177"/>
                </a:lnTo>
                <a:lnTo>
                  <a:pt x="0" y="406717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93291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396A6-1FDF-768A-1136-E93BB44D9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5B0B1-A3A2-6E96-2396-F627C6A81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77F958-F5AA-3330-239B-51A358402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3D4458-BB42-5F08-C8F0-E69573A59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5044-9579-4D03-8BB1-12199780CF56}" type="datetimeFigureOut">
              <a:rPr lang="en-ID" smtClean="0"/>
              <a:t>11/10/2023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FECE5D-821C-B021-04C9-1B9D1E338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02DBA8-7BC1-A318-08A1-842886AA8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14CC-95C9-48E7-B263-A5751B51EA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8414306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764264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86690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07939483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61241580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19552019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63564003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012011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612414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51B05E9-D362-42FD-ABC1-C07BE8D38D60}"/>
              </a:ext>
            </a:extLst>
          </p:cNvPr>
          <p:cNvSpPr/>
          <p:nvPr userDrawn="1"/>
        </p:nvSpPr>
        <p:spPr>
          <a:xfrm>
            <a:off x="0" y="2048608"/>
            <a:ext cx="12192000" cy="4321362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80F2E445-163E-4B1F-A239-DC13814FFC4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77769" y="1424353"/>
            <a:ext cx="3919283" cy="51610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</p:spTree>
    <p:extLst>
      <p:ext uri="{BB962C8B-B14F-4D97-AF65-F5344CB8AC3E}">
        <p14:creationId xmlns:p14="http://schemas.microsoft.com/office/powerpoint/2010/main" val="342034812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7D72F70-BCFE-4792-BCD9-3A32009321C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95966" y="457200"/>
            <a:ext cx="5418966" cy="6400800"/>
          </a:xfrm>
          <a:custGeom>
            <a:avLst/>
            <a:gdLst>
              <a:gd name="connsiteX0" fmla="*/ 5076966 w 5418966"/>
              <a:gd name="connsiteY0" fmla="*/ 1878594 h 6400800"/>
              <a:gd name="connsiteX1" fmla="*/ 5418966 w 5418966"/>
              <a:gd name="connsiteY1" fmla="*/ 2220594 h 6400800"/>
              <a:gd name="connsiteX2" fmla="*/ 5418966 w 5418966"/>
              <a:gd name="connsiteY2" fmla="*/ 6400800 h 6400800"/>
              <a:gd name="connsiteX3" fmla="*/ 4734966 w 5418966"/>
              <a:gd name="connsiteY3" fmla="*/ 6400800 h 6400800"/>
              <a:gd name="connsiteX4" fmla="*/ 4734966 w 5418966"/>
              <a:gd name="connsiteY4" fmla="*/ 2220594 h 6400800"/>
              <a:gd name="connsiteX5" fmla="*/ 5076966 w 5418966"/>
              <a:gd name="connsiteY5" fmla="*/ 1878594 h 6400800"/>
              <a:gd name="connsiteX6" fmla="*/ 342000 w 5418966"/>
              <a:gd name="connsiteY6" fmla="*/ 1878594 h 6400800"/>
              <a:gd name="connsiteX7" fmla="*/ 684000 w 5418966"/>
              <a:gd name="connsiteY7" fmla="*/ 2220594 h 6400800"/>
              <a:gd name="connsiteX8" fmla="*/ 684000 w 5418966"/>
              <a:gd name="connsiteY8" fmla="*/ 6400800 h 6400800"/>
              <a:gd name="connsiteX9" fmla="*/ 0 w 5418966"/>
              <a:gd name="connsiteY9" fmla="*/ 6400800 h 6400800"/>
              <a:gd name="connsiteX10" fmla="*/ 0 w 5418966"/>
              <a:gd name="connsiteY10" fmla="*/ 2220594 h 6400800"/>
              <a:gd name="connsiteX11" fmla="*/ 342000 w 5418966"/>
              <a:gd name="connsiteY11" fmla="*/ 1878594 h 6400800"/>
              <a:gd name="connsiteX12" fmla="*/ 4287805 w 5418966"/>
              <a:gd name="connsiteY12" fmla="*/ 1252396 h 6400800"/>
              <a:gd name="connsiteX13" fmla="*/ 4629805 w 5418966"/>
              <a:gd name="connsiteY13" fmla="*/ 1594396 h 6400800"/>
              <a:gd name="connsiteX14" fmla="*/ 4629805 w 5418966"/>
              <a:gd name="connsiteY14" fmla="*/ 6400800 h 6400800"/>
              <a:gd name="connsiteX15" fmla="*/ 3945805 w 5418966"/>
              <a:gd name="connsiteY15" fmla="*/ 6400800 h 6400800"/>
              <a:gd name="connsiteX16" fmla="*/ 3945805 w 5418966"/>
              <a:gd name="connsiteY16" fmla="*/ 1594396 h 6400800"/>
              <a:gd name="connsiteX17" fmla="*/ 4287805 w 5418966"/>
              <a:gd name="connsiteY17" fmla="*/ 1252396 h 6400800"/>
              <a:gd name="connsiteX18" fmla="*/ 1131160 w 5418966"/>
              <a:gd name="connsiteY18" fmla="*/ 1252396 h 6400800"/>
              <a:gd name="connsiteX19" fmla="*/ 1473161 w 5418966"/>
              <a:gd name="connsiteY19" fmla="*/ 1594396 h 6400800"/>
              <a:gd name="connsiteX20" fmla="*/ 1473161 w 5418966"/>
              <a:gd name="connsiteY20" fmla="*/ 6400800 h 6400800"/>
              <a:gd name="connsiteX21" fmla="*/ 789161 w 5418966"/>
              <a:gd name="connsiteY21" fmla="*/ 6400800 h 6400800"/>
              <a:gd name="connsiteX22" fmla="*/ 789161 w 5418966"/>
              <a:gd name="connsiteY22" fmla="*/ 1594396 h 6400800"/>
              <a:gd name="connsiteX23" fmla="*/ 1131160 w 5418966"/>
              <a:gd name="connsiteY23" fmla="*/ 1252396 h 6400800"/>
              <a:gd name="connsiteX24" fmla="*/ 3498644 w 5418966"/>
              <a:gd name="connsiteY24" fmla="*/ 626198 h 6400800"/>
              <a:gd name="connsiteX25" fmla="*/ 3840644 w 5418966"/>
              <a:gd name="connsiteY25" fmla="*/ 968198 h 6400800"/>
              <a:gd name="connsiteX26" fmla="*/ 3840644 w 5418966"/>
              <a:gd name="connsiteY26" fmla="*/ 6400800 h 6400800"/>
              <a:gd name="connsiteX27" fmla="*/ 3156644 w 5418966"/>
              <a:gd name="connsiteY27" fmla="*/ 6400800 h 6400800"/>
              <a:gd name="connsiteX28" fmla="*/ 3156644 w 5418966"/>
              <a:gd name="connsiteY28" fmla="*/ 968198 h 6400800"/>
              <a:gd name="connsiteX29" fmla="*/ 3498644 w 5418966"/>
              <a:gd name="connsiteY29" fmla="*/ 626198 h 6400800"/>
              <a:gd name="connsiteX30" fmla="*/ 1920322 w 5418966"/>
              <a:gd name="connsiteY30" fmla="*/ 626198 h 6400800"/>
              <a:gd name="connsiteX31" fmla="*/ 2262322 w 5418966"/>
              <a:gd name="connsiteY31" fmla="*/ 968198 h 6400800"/>
              <a:gd name="connsiteX32" fmla="*/ 2262322 w 5418966"/>
              <a:gd name="connsiteY32" fmla="*/ 6400800 h 6400800"/>
              <a:gd name="connsiteX33" fmla="*/ 1578322 w 5418966"/>
              <a:gd name="connsiteY33" fmla="*/ 6400800 h 6400800"/>
              <a:gd name="connsiteX34" fmla="*/ 1578322 w 5418966"/>
              <a:gd name="connsiteY34" fmla="*/ 968198 h 6400800"/>
              <a:gd name="connsiteX35" fmla="*/ 1920322 w 5418966"/>
              <a:gd name="connsiteY35" fmla="*/ 626198 h 6400800"/>
              <a:gd name="connsiteX36" fmla="*/ 2709483 w 5418966"/>
              <a:gd name="connsiteY36" fmla="*/ 0 h 6400800"/>
              <a:gd name="connsiteX37" fmla="*/ 3051483 w 5418966"/>
              <a:gd name="connsiteY37" fmla="*/ 342000 h 6400800"/>
              <a:gd name="connsiteX38" fmla="*/ 3051483 w 5418966"/>
              <a:gd name="connsiteY38" fmla="*/ 6375964 h 6400800"/>
              <a:gd name="connsiteX39" fmla="*/ 3048979 w 5418966"/>
              <a:gd name="connsiteY39" fmla="*/ 6400800 h 6400800"/>
              <a:gd name="connsiteX40" fmla="*/ 2369987 w 5418966"/>
              <a:gd name="connsiteY40" fmla="*/ 6400800 h 6400800"/>
              <a:gd name="connsiteX41" fmla="*/ 2367483 w 5418966"/>
              <a:gd name="connsiteY41" fmla="*/ 6375964 h 6400800"/>
              <a:gd name="connsiteX42" fmla="*/ 2367483 w 5418966"/>
              <a:gd name="connsiteY42" fmla="*/ 342000 h 6400800"/>
              <a:gd name="connsiteX43" fmla="*/ 2709483 w 5418966"/>
              <a:gd name="connsiteY43" fmla="*/ 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418966" h="6400800">
                <a:moveTo>
                  <a:pt x="5076966" y="1878594"/>
                </a:moveTo>
                <a:cubicBezTo>
                  <a:pt x="5265847" y="1878594"/>
                  <a:pt x="5418966" y="2031713"/>
                  <a:pt x="5418966" y="2220594"/>
                </a:cubicBezTo>
                <a:lnTo>
                  <a:pt x="5418966" y="6400800"/>
                </a:lnTo>
                <a:lnTo>
                  <a:pt x="4734966" y="6400800"/>
                </a:lnTo>
                <a:lnTo>
                  <a:pt x="4734966" y="2220594"/>
                </a:lnTo>
                <a:cubicBezTo>
                  <a:pt x="4734966" y="2031713"/>
                  <a:pt x="4888085" y="1878594"/>
                  <a:pt x="5076966" y="1878594"/>
                </a:cubicBezTo>
                <a:close/>
                <a:moveTo>
                  <a:pt x="342000" y="1878594"/>
                </a:moveTo>
                <a:cubicBezTo>
                  <a:pt x="530881" y="1878594"/>
                  <a:pt x="684000" y="2031713"/>
                  <a:pt x="684000" y="2220594"/>
                </a:cubicBezTo>
                <a:lnTo>
                  <a:pt x="684000" y="6400800"/>
                </a:lnTo>
                <a:lnTo>
                  <a:pt x="0" y="6400800"/>
                </a:lnTo>
                <a:lnTo>
                  <a:pt x="0" y="2220594"/>
                </a:lnTo>
                <a:cubicBezTo>
                  <a:pt x="0" y="2031713"/>
                  <a:pt x="153119" y="1878594"/>
                  <a:pt x="342000" y="1878594"/>
                </a:cubicBezTo>
                <a:close/>
                <a:moveTo>
                  <a:pt x="4287805" y="1252396"/>
                </a:moveTo>
                <a:cubicBezTo>
                  <a:pt x="4476686" y="1252396"/>
                  <a:pt x="4629805" y="1405515"/>
                  <a:pt x="4629805" y="1594396"/>
                </a:cubicBezTo>
                <a:lnTo>
                  <a:pt x="4629805" y="6400800"/>
                </a:lnTo>
                <a:lnTo>
                  <a:pt x="3945805" y="6400800"/>
                </a:lnTo>
                <a:lnTo>
                  <a:pt x="3945805" y="1594396"/>
                </a:lnTo>
                <a:cubicBezTo>
                  <a:pt x="3945805" y="1405515"/>
                  <a:pt x="4098924" y="1252396"/>
                  <a:pt x="4287805" y="1252396"/>
                </a:cubicBezTo>
                <a:close/>
                <a:moveTo>
                  <a:pt x="1131160" y="1252396"/>
                </a:moveTo>
                <a:cubicBezTo>
                  <a:pt x="1320042" y="1252396"/>
                  <a:pt x="1473161" y="1405515"/>
                  <a:pt x="1473161" y="1594396"/>
                </a:cubicBezTo>
                <a:lnTo>
                  <a:pt x="1473161" y="6400800"/>
                </a:lnTo>
                <a:lnTo>
                  <a:pt x="789161" y="6400800"/>
                </a:lnTo>
                <a:lnTo>
                  <a:pt x="789161" y="1594396"/>
                </a:lnTo>
                <a:cubicBezTo>
                  <a:pt x="789161" y="1405515"/>
                  <a:pt x="942280" y="1252396"/>
                  <a:pt x="1131160" y="1252396"/>
                </a:cubicBezTo>
                <a:close/>
                <a:moveTo>
                  <a:pt x="3498644" y="626198"/>
                </a:moveTo>
                <a:cubicBezTo>
                  <a:pt x="3687525" y="626198"/>
                  <a:pt x="3840644" y="779317"/>
                  <a:pt x="3840644" y="968198"/>
                </a:cubicBezTo>
                <a:lnTo>
                  <a:pt x="3840644" y="6400800"/>
                </a:lnTo>
                <a:lnTo>
                  <a:pt x="3156644" y="6400800"/>
                </a:lnTo>
                <a:lnTo>
                  <a:pt x="3156644" y="968198"/>
                </a:lnTo>
                <a:cubicBezTo>
                  <a:pt x="3156644" y="779317"/>
                  <a:pt x="3309763" y="626198"/>
                  <a:pt x="3498644" y="626198"/>
                </a:cubicBezTo>
                <a:close/>
                <a:moveTo>
                  <a:pt x="1920322" y="626198"/>
                </a:moveTo>
                <a:cubicBezTo>
                  <a:pt x="2109203" y="626198"/>
                  <a:pt x="2262322" y="779317"/>
                  <a:pt x="2262322" y="968198"/>
                </a:cubicBezTo>
                <a:lnTo>
                  <a:pt x="2262322" y="6400800"/>
                </a:lnTo>
                <a:lnTo>
                  <a:pt x="1578322" y="6400800"/>
                </a:lnTo>
                <a:lnTo>
                  <a:pt x="1578322" y="968198"/>
                </a:lnTo>
                <a:cubicBezTo>
                  <a:pt x="1578322" y="779317"/>
                  <a:pt x="1731441" y="626198"/>
                  <a:pt x="1920322" y="626198"/>
                </a:cubicBezTo>
                <a:close/>
                <a:moveTo>
                  <a:pt x="2709483" y="0"/>
                </a:moveTo>
                <a:cubicBezTo>
                  <a:pt x="2898364" y="0"/>
                  <a:pt x="3051483" y="153119"/>
                  <a:pt x="3051483" y="342000"/>
                </a:cubicBezTo>
                <a:lnTo>
                  <a:pt x="3051483" y="6375964"/>
                </a:lnTo>
                <a:lnTo>
                  <a:pt x="3048979" y="6400800"/>
                </a:lnTo>
                <a:lnTo>
                  <a:pt x="2369987" y="6400800"/>
                </a:lnTo>
                <a:lnTo>
                  <a:pt x="2367483" y="6375964"/>
                </a:lnTo>
                <a:lnTo>
                  <a:pt x="2367483" y="342000"/>
                </a:lnTo>
                <a:cubicBezTo>
                  <a:pt x="2367483" y="153119"/>
                  <a:pt x="2520602" y="0"/>
                  <a:pt x="270948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86855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4D930-0E07-B182-A587-645B4C4A0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063D98-1CFF-8721-FEA4-7FAB43CD4B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3F88B1-F01F-FE9C-0D30-90EEF750B7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661A39-C5E7-C591-59DA-CD0ADFA65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5044-9579-4D03-8BB1-12199780CF56}" type="datetimeFigureOut">
              <a:rPr lang="en-ID" smtClean="0"/>
              <a:t>11/10/2023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72D397-C285-B08B-FA46-24E8280AF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80282D-8C1B-6133-8D4C-B145945C8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14CC-95C9-48E7-B263-A5751B51EA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6754851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004137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3ECA86A-FC9F-4E61-9EA8-FE230C0FAB4C}"/>
              </a:ext>
            </a:extLst>
          </p:cNvPr>
          <p:cNvGrpSpPr/>
          <p:nvPr userDrawn="1"/>
        </p:nvGrpSpPr>
        <p:grpSpPr>
          <a:xfrm>
            <a:off x="772528" y="2049261"/>
            <a:ext cx="2249349" cy="3954238"/>
            <a:chOff x="4871870" y="1763729"/>
            <a:chExt cx="2448272" cy="4303935"/>
          </a:xfrm>
        </p:grpSpPr>
        <p:grpSp>
          <p:nvGrpSpPr>
            <p:cNvPr id="10" name="Group 3">
              <a:extLst>
                <a:ext uri="{FF2B5EF4-FFF2-40B4-BE49-F238E27FC236}">
                  <a16:creationId xmlns:a16="http://schemas.microsoft.com/office/drawing/2014/main" id="{9876EB56-A1B1-4DF8-8A61-8D408E9A0E20}"/>
                </a:ext>
              </a:extLst>
            </p:cNvPr>
            <p:cNvGrpSpPr/>
            <p:nvPr/>
          </p:nvGrpSpPr>
          <p:grpSpPr>
            <a:xfrm>
              <a:off x="4871870" y="1763729"/>
              <a:ext cx="2448272" cy="4303935"/>
              <a:chOff x="445712" y="1449040"/>
              <a:chExt cx="2113018" cy="3924176"/>
            </a:xfrm>
          </p:grpSpPr>
          <p:sp>
            <p:nvSpPr>
              <p:cNvPr id="13" name="Rounded Rectangle 4">
                <a:extLst>
                  <a:ext uri="{FF2B5EF4-FFF2-40B4-BE49-F238E27FC236}">
                    <a16:creationId xmlns:a16="http://schemas.microsoft.com/office/drawing/2014/main" id="{78F341D1-020F-4E20-92B3-80DC38E132E6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14" name="Rectangle 5">
                <a:extLst>
                  <a:ext uri="{FF2B5EF4-FFF2-40B4-BE49-F238E27FC236}">
                    <a16:creationId xmlns:a16="http://schemas.microsoft.com/office/drawing/2014/main" id="{A45F5B76-70A0-4D13-974F-55A0B8CEAAF0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15" name="Group 6">
                <a:extLst>
                  <a:ext uri="{FF2B5EF4-FFF2-40B4-BE49-F238E27FC236}">
                    <a16:creationId xmlns:a16="http://schemas.microsoft.com/office/drawing/2014/main" id="{F2BB5F39-22D0-49A9-A20D-7260A0E01F57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16" name="Oval 7">
                  <a:extLst>
                    <a:ext uri="{FF2B5EF4-FFF2-40B4-BE49-F238E27FC236}">
                      <a16:creationId xmlns:a16="http://schemas.microsoft.com/office/drawing/2014/main" id="{6E2D17FC-9F5E-46D7-A15E-5A055F772283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17" name="Rounded Rectangle 8">
                  <a:extLst>
                    <a:ext uri="{FF2B5EF4-FFF2-40B4-BE49-F238E27FC236}">
                      <a16:creationId xmlns:a16="http://schemas.microsoft.com/office/drawing/2014/main" id="{A2BA0603-DCFC-482D-9253-843BBCEF7B34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12" name="Picture Placeholder 2">
              <a:extLst>
                <a:ext uri="{FF2B5EF4-FFF2-40B4-BE49-F238E27FC236}">
                  <a16:creationId xmlns:a16="http://schemas.microsoft.com/office/drawing/2014/main" id="{D1042817-F212-4E06-9536-AA3D19C6889E}"/>
                </a:ext>
              </a:extLst>
            </p:cNvPr>
            <p:cNvSpPr txBox="1">
              <a:spLocks/>
            </p:cNvSpPr>
            <p:nvPr/>
          </p:nvSpPr>
          <p:spPr>
            <a:xfrm>
              <a:off x="5051890" y="2223507"/>
              <a:ext cx="2088232" cy="33843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/>
                <a:t>Your Picture Here</a:t>
              </a:r>
              <a:endParaRPr lang="ko-KR" altLang="en-US" dirty="0"/>
            </a:p>
          </p:txBody>
        </p:sp>
      </p:grpSp>
      <p:sp>
        <p:nvSpPr>
          <p:cNvPr id="4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5591176" y="1"/>
            <a:ext cx="6605602" cy="6866390"/>
          </a:xfrm>
          <a:custGeom>
            <a:avLst/>
            <a:gdLst>
              <a:gd name="connsiteX0" fmla="*/ 0 w 4427984"/>
              <a:gd name="connsiteY0" fmla="*/ 0 h 6866389"/>
              <a:gd name="connsiteX1" fmla="*/ 4427984 w 4427984"/>
              <a:gd name="connsiteY1" fmla="*/ 0 h 6866389"/>
              <a:gd name="connsiteX2" fmla="*/ 4427984 w 4427984"/>
              <a:gd name="connsiteY2" fmla="*/ 6866389 h 6866389"/>
              <a:gd name="connsiteX3" fmla="*/ 0 w 4427984"/>
              <a:gd name="connsiteY3" fmla="*/ 6866389 h 6866389"/>
              <a:gd name="connsiteX4" fmla="*/ 0 w 4427984"/>
              <a:gd name="connsiteY4" fmla="*/ 0 h 6866389"/>
              <a:gd name="connsiteX0" fmla="*/ 595618 w 4427984"/>
              <a:gd name="connsiteY0" fmla="*/ 0 h 6883167"/>
              <a:gd name="connsiteX1" fmla="*/ 4427984 w 4427984"/>
              <a:gd name="connsiteY1" fmla="*/ 16778 h 6883167"/>
              <a:gd name="connsiteX2" fmla="*/ 4427984 w 4427984"/>
              <a:gd name="connsiteY2" fmla="*/ 6883167 h 6883167"/>
              <a:gd name="connsiteX3" fmla="*/ 0 w 4427984"/>
              <a:gd name="connsiteY3" fmla="*/ 6883167 h 6883167"/>
              <a:gd name="connsiteX4" fmla="*/ 595618 w 4427984"/>
              <a:gd name="connsiteY4" fmla="*/ 0 h 6883167"/>
              <a:gd name="connsiteX0" fmla="*/ 1258348 w 5090714"/>
              <a:gd name="connsiteY0" fmla="*/ 0 h 6883167"/>
              <a:gd name="connsiteX1" fmla="*/ 5090714 w 5090714"/>
              <a:gd name="connsiteY1" fmla="*/ 16778 h 6883167"/>
              <a:gd name="connsiteX2" fmla="*/ 5090714 w 5090714"/>
              <a:gd name="connsiteY2" fmla="*/ 6883167 h 6883167"/>
              <a:gd name="connsiteX3" fmla="*/ 0 w 5090714"/>
              <a:gd name="connsiteY3" fmla="*/ 6874779 h 6883167"/>
              <a:gd name="connsiteX4" fmla="*/ 1258348 w 5090714"/>
              <a:gd name="connsiteY4" fmla="*/ 0 h 6883167"/>
              <a:gd name="connsiteX0" fmla="*/ 1493240 w 5090714"/>
              <a:gd name="connsiteY0" fmla="*/ 0 h 6883167"/>
              <a:gd name="connsiteX1" fmla="*/ 5090714 w 5090714"/>
              <a:gd name="connsiteY1" fmla="*/ 16778 h 6883167"/>
              <a:gd name="connsiteX2" fmla="*/ 5090714 w 5090714"/>
              <a:gd name="connsiteY2" fmla="*/ 6883167 h 6883167"/>
              <a:gd name="connsiteX3" fmla="*/ 0 w 5090714"/>
              <a:gd name="connsiteY3" fmla="*/ 6874779 h 6883167"/>
              <a:gd name="connsiteX4" fmla="*/ 1493240 w 5090714"/>
              <a:gd name="connsiteY4" fmla="*/ 0 h 6883167"/>
              <a:gd name="connsiteX0" fmla="*/ 1459684 w 5090714"/>
              <a:gd name="connsiteY0" fmla="*/ 0 h 6866389"/>
              <a:gd name="connsiteX1" fmla="*/ 5090714 w 5090714"/>
              <a:gd name="connsiteY1" fmla="*/ 0 h 6866389"/>
              <a:gd name="connsiteX2" fmla="*/ 5090714 w 5090714"/>
              <a:gd name="connsiteY2" fmla="*/ 6866389 h 6866389"/>
              <a:gd name="connsiteX3" fmla="*/ 0 w 5090714"/>
              <a:gd name="connsiteY3" fmla="*/ 6858001 h 6866389"/>
              <a:gd name="connsiteX4" fmla="*/ 1459684 w 5090714"/>
              <a:gd name="connsiteY4" fmla="*/ 0 h 6866389"/>
              <a:gd name="connsiteX0" fmla="*/ 1711354 w 5090714"/>
              <a:gd name="connsiteY0" fmla="*/ 0 h 6874778"/>
              <a:gd name="connsiteX1" fmla="*/ 5090714 w 5090714"/>
              <a:gd name="connsiteY1" fmla="*/ 8389 h 6874778"/>
              <a:gd name="connsiteX2" fmla="*/ 5090714 w 5090714"/>
              <a:gd name="connsiteY2" fmla="*/ 6874778 h 6874778"/>
              <a:gd name="connsiteX3" fmla="*/ 0 w 5090714"/>
              <a:gd name="connsiteY3" fmla="*/ 6866390 h 6874778"/>
              <a:gd name="connsiteX4" fmla="*/ 1711354 w 5090714"/>
              <a:gd name="connsiteY4" fmla="*/ 0 h 6874778"/>
              <a:gd name="connsiteX0" fmla="*/ 1937857 w 5317217"/>
              <a:gd name="connsiteY0" fmla="*/ 0 h 6874779"/>
              <a:gd name="connsiteX1" fmla="*/ 5317217 w 5317217"/>
              <a:gd name="connsiteY1" fmla="*/ 8389 h 6874779"/>
              <a:gd name="connsiteX2" fmla="*/ 5317217 w 5317217"/>
              <a:gd name="connsiteY2" fmla="*/ 6874778 h 6874779"/>
              <a:gd name="connsiteX3" fmla="*/ 0 w 5317217"/>
              <a:gd name="connsiteY3" fmla="*/ 6874779 h 6874779"/>
              <a:gd name="connsiteX4" fmla="*/ 1937857 w 5317217"/>
              <a:gd name="connsiteY4" fmla="*/ 0 h 6874779"/>
              <a:gd name="connsiteX0" fmla="*/ 1280632 w 5317217"/>
              <a:gd name="connsiteY0" fmla="*/ 10661 h 6866390"/>
              <a:gd name="connsiteX1" fmla="*/ 5317217 w 5317217"/>
              <a:gd name="connsiteY1" fmla="*/ 0 h 6866390"/>
              <a:gd name="connsiteX2" fmla="*/ 5317217 w 5317217"/>
              <a:gd name="connsiteY2" fmla="*/ 6866389 h 6866390"/>
              <a:gd name="connsiteX3" fmla="*/ 0 w 5317217"/>
              <a:gd name="connsiteY3" fmla="*/ 6866390 h 6866390"/>
              <a:gd name="connsiteX4" fmla="*/ 1280632 w 5317217"/>
              <a:gd name="connsiteY4" fmla="*/ 10661 h 6866390"/>
              <a:gd name="connsiteX0" fmla="*/ 1280632 w 5317217"/>
              <a:gd name="connsiteY0" fmla="*/ 1136 h 6866390"/>
              <a:gd name="connsiteX1" fmla="*/ 5317217 w 5317217"/>
              <a:gd name="connsiteY1" fmla="*/ 0 h 6866390"/>
              <a:gd name="connsiteX2" fmla="*/ 5317217 w 5317217"/>
              <a:gd name="connsiteY2" fmla="*/ 6866389 h 6866390"/>
              <a:gd name="connsiteX3" fmla="*/ 0 w 5317217"/>
              <a:gd name="connsiteY3" fmla="*/ 6866390 h 6866390"/>
              <a:gd name="connsiteX4" fmla="*/ 1280632 w 5317217"/>
              <a:gd name="connsiteY4" fmla="*/ 1136 h 6866390"/>
              <a:gd name="connsiteX0" fmla="*/ 1413982 w 5450567"/>
              <a:gd name="connsiteY0" fmla="*/ 1136 h 6866390"/>
              <a:gd name="connsiteX1" fmla="*/ 5450567 w 5450567"/>
              <a:gd name="connsiteY1" fmla="*/ 0 h 6866390"/>
              <a:gd name="connsiteX2" fmla="*/ 5450567 w 5450567"/>
              <a:gd name="connsiteY2" fmla="*/ 6866389 h 6866390"/>
              <a:gd name="connsiteX3" fmla="*/ 0 w 5450567"/>
              <a:gd name="connsiteY3" fmla="*/ 6866390 h 6866390"/>
              <a:gd name="connsiteX4" fmla="*/ 1413982 w 5450567"/>
              <a:gd name="connsiteY4" fmla="*/ 1136 h 6866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50567" h="6866390">
                <a:moveTo>
                  <a:pt x="1413982" y="1136"/>
                </a:moveTo>
                <a:lnTo>
                  <a:pt x="5450567" y="0"/>
                </a:lnTo>
                <a:lnTo>
                  <a:pt x="5450567" y="6866389"/>
                </a:lnTo>
                <a:lnTo>
                  <a:pt x="0" y="6866390"/>
                </a:lnTo>
                <a:lnTo>
                  <a:pt x="1413982" y="11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그림 개체 틀 2">
            <a:extLst>
              <a:ext uri="{FF2B5EF4-FFF2-40B4-BE49-F238E27FC236}">
                <a16:creationId xmlns:a16="http://schemas.microsoft.com/office/drawing/2014/main" id="{06B29B0E-C385-4751-A903-AF91C785A23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42863" y="2412995"/>
            <a:ext cx="1918562" cy="31856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143364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297896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8">
            <a:extLst>
              <a:ext uri="{FF2B5EF4-FFF2-40B4-BE49-F238E27FC236}">
                <a16:creationId xmlns:a16="http://schemas.microsoft.com/office/drawing/2014/main" id="{EB0C60AC-17D1-47A8-A33F-85C3824468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4068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그림 개체 틀 8">
            <a:extLst>
              <a:ext uri="{FF2B5EF4-FFF2-40B4-BE49-F238E27FC236}">
                <a16:creationId xmlns:a16="http://schemas.microsoft.com/office/drawing/2014/main" id="{B402172D-BBC8-4691-988A-FAE2D859BF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68001" y="3429000"/>
            <a:ext cx="4068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12459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787136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781047" y="260648"/>
            <a:ext cx="5952661" cy="63367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34769" y="1196752"/>
            <a:ext cx="10849205" cy="345638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제목 1"/>
          <p:cNvSpPr>
            <a:spLocks noGrp="1"/>
          </p:cNvSpPr>
          <p:nvPr>
            <p:ph type="title" hasCustomPrompt="1"/>
          </p:nvPr>
        </p:nvSpPr>
        <p:spPr>
          <a:xfrm>
            <a:off x="0" y="269852"/>
            <a:ext cx="12192000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  <p:sp>
        <p:nvSpPr>
          <p:cNvPr id="7" name="Right Triangle 5">
            <a:extLst>
              <a:ext uri="{FF2B5EF4-FFF2-40B4-BE49-F238E27FC236}">
                <a16:creationId xmlns:a16="http://schemas.microsoft.com/office/drawing/2014/main" id="{90C2957C-B750-464F-8E0D-6068E10933D5}"/>
              </a:ext>
            </a:extLst>
          </p:cNvPr>
          <p:cNvSpPr/>
          <p:nvPr userDrawn="1"/>
        </p:nvSpPr>
        <p:spPr>
          <a:xfrm rot="16200000">
            <a:off x="10695932" y="5603203"/>
            <a:ext cx="753179" cy="1004239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31742254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290075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7F83582-CE09-46A9-BA33-433431B34F1D}"/>
              </a:ext>
            </a:extLst>
          </p:cNvPr>
          <p:cNvGrpSpPr/>
          <p:nvPr userDrawn="1"/>
        </p:nvGrpSpPr>
        <p:grpSpPr>
          <a:xfrm>
            <a:off x="530427" y="2433315"/>
            <a:ext cx="5373985" cy="2952641"/>
            <a:chOff x="-548507" y="477868"/>
            <a:chExt cx="11570449" cy="6357177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F8F49AE-CC30-40F1-8F39-B2AF1FD6C7C9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DC3F472-9CDB-4CD5-B893-A42C2816E18C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33BBB0C-24BB-47F4-B62D-F277EF62987C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5A8FFC-B951-4241-BE74-98D03C5E8AC9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69E1E6D-8345-4CD7-B87E-446A5EC8AA47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1A1B449-1213-48BE-A88A-09061B951D24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3FCFE97C-66F9-4A5F-8C1D-994956BCA1F7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17B0A71D-C895-41E3-94E0-8F853FBA3741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D3B63A6-6209-44A8-9E1D-4572CA485648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2F4F5958-97EF-43C0-B151-86170967B662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028C4149-E8B4-4C30-AC59-38C900DEF9B8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C207E51-2792-46D0-BBED-0C13978AC464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F7C4B306-2CF4-4EB6-8CBC-23F4D855C74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52438" y="2588876"/>
            <a:ext cx="3946579" cy="23847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B349E92-4877-461B-84CD-9141B175C0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66172516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378735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8214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19" Type="http://schemas.openxmlformats.org/officeDocument/2006/relationships/slideLayout" Target="../slideLayouts/slideLayout83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1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86.xml"/><Relationship Id="rId21" Type="http://schemas.openxmlformats.org/officeDocument/2006/relationships/theme" Target="../theme/theme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85.xml"/><Relationship Id="rId16" Type="http://schemas.openxmlformats.org/officeDocument/2006/relationships/slideLayout" Target="../slideLayouts/slideLayout99.xml"/><Relationship Id="rId20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3.xml"/><Relationship Id="rId19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4C8D4F-4B8D-36FF-3F61-5AA4B0DA8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DD280-FD25-40DD-CE01-5AB3A17BA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BB91C-8F07-DFFF-1B23-93C74FD3FE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95044-9579-4D03-8BB1-12199780CF56}" type="datetimeFigureOut">
              <a:rPr lang="en-ID" smtClean="0"/>
              <a:t>11/10/2023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5C066-1878-3ACF-A61D-767A32E4B6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33055-FBF8-142B-8930-384DC6B1FD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014CC-95C9-48E7-B263-A5751B51EA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1064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713" r:id="rId15"/>
    <p:sldLayoutId id="214748371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3695044-9579-4D03-8BB1-12199780CF56}" type="datetimeFigureOut">
              <a:rPr lang="en-ID" smtClean="0"/>
              <a:t>11/10/2023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C5014CC-95C9-48E7-B263-A5751B51EA50}" type="slidenum">
              <a:rPr lang="en-ID" smtClean="0"/>
              <a:t>‹#›</a:t>
            </a:fld>
            <a:endParaRPr lang="en-ID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27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3695044-9579-4D03-8BB1-12199780CF56}" type="datetimeFigureOut">
              <a:rPr lang="en-ID" smtClean="0"/>
              <a:t>11/10/2023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C5014CC-95C9-48E7-B263-A5751B51EA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66418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2503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  <p:sldLayoutId id="2147483734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4466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  <p:sldLayoutId id="2147483754" r:id="rId18"/>
    <p:sldLayoutId id="2147483755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92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  <p:sldLayoutId id="2147483775" r:id="rId19"/>
    <p:sldLayoutId id="2147483776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3106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88BA3-8EB0-5B00-9BAA-0D09F0E488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E94A5C-D9B5-32F8-8328-A1507E9277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89141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67948B2-E39B-A18A-0739-74C98DA891E9}"/>
              </a:ext>
            </a:extLst>
          </p:cNvPr>
          <p:cNvSpPr txBox="1"/>
          <p:nvPr/>
        </p:nvSpPr>
        <p:spPr>
          <a:xfrm>
            <a:off x="6526369" y="108277"/>
            <a:ext cx="609814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cs typeface="Times New Roman" panose="02020603050405020304" pitchFamily="18" charset="0"/>
              </a:rPr>
              <a:t>Pandemi</a:t>
            </a:r>
            <a:r>
              <a:rPr kumimoji="0" lang="en-ID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cs typeface="Times New Roman" panose="02020603050405020304" pitchFamily="18" charset="0"/>
              </a:rPr>
              <a:t> COVID-19 dan </a:t>
            </a:r>
            <a:r>
              <a:rPr kumimoji="0" lang="en-ID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cs typeface="Times New Roman" panose="02020603050405020304" pitchFamily="18" charset="0"/>
              </a:rPr>
              <a:t>Ketenagakerjaan</a:t>
            </a:r>
            <a:r>
              <a:rPr kumimoji="0" lang="en-ID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cs typeface="Times New Roman" panose="02020603050405020304" pitchFamily="18" charset="0"/>
              </a:rPr>
              <a:t> di Indonesia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6E3E09-D5FB-949C-40C8-550153BB8B1F}"/>
              </a:ext>
            </a:extLst>
          </p:cNvPr>
          <p:cNvSpPr txBox="1"/>
          <p:nvPr/>
        </p:nvSpPr>
        <p:spPr>
          <a:xfrm>
            <a:off x="6864440" y="1062384"/>
            <a:ext cx="5211651" cy="345171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450215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Penduduk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usia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kerja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terdampak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oleh COVID-19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dikelompokkan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menjadi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empat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kategori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yaitu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793115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AutoNum type="arabicParenBoth"/>
              <a:tabLst/>
              <a:defRPr/>
            </a:pP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Pengangguran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karena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COVID-19; </a:t>
            </a:r>
          </a:p>
          <a:p>
            <a:pPr marL="793115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AutoNum type="arabicParenBoth"/>
              <a:tabLst/>
              <a:defRPr/>
            </a:pP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bukan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angkatan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kerja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(BAK)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karena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COVID-19; </a:t>
            </a:r>
          </a:p>
          <a:p>
            <a:pPr marL="793115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AutoNum type="arabicParenBoth"/>
              <a:tabLst/>
              <a:defRPr/>
            </a:pP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Sementara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bekerja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karena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COVID-19; dan </a:t>
            </a:r>
          </a:p>
          <a:p>
            <a:pPr marL="793115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AutoNum type="arabicParenBoth"/>
              <a:tabLst/>
              <a:defRPr/>
            </a:pP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Penduduk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bekerja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mengalami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pengurangan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jam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kerja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karena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COVID-19. </a:t>
            </a:r>
            <a:endParaRPr kumimoji="0" lang="en-ID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887104-F90B-2170-4887-66627899DDAC}"/>
              </a:ext>
            </a:extLst>
          </p:cNvPr>
          <p:cNvSpPr txBox="1"/>
          <p:nvPr/>
        </p:nvSpPr>
        <p:spPr>
          <a:xfrm>
            <a:off x="6864440" y="4514098"/>
            <a:ext cx="5327560" cy="120032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Kondisi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(1) dan (2)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mencakup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dampak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pandemi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COVID-19 pada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individu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berhenti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bekerja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sementara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kondisi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(3) dan (4)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mencerminkan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dampak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pandemi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COVID-19 pada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individu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masih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bekerja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8AC0ACD-10E8-03C2-F3AC-BDDD96AD3490}"/>
              </a:ext>
            </a:extLst>
          </p:cNvPr>
          <p:cNvSpPr txBox="1"/>
          <p:nvPr/>
        </p:nvSpPr>
        <p:spPr>
          <a:xfrm>
            <a:off x="2429881" y="518839"/>
            <a:ext cx="6860012" cy="773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Table 3.6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Dampak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COVID-19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terhadap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Penduduk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Usia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Kerja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en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Februari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2021–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Februari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2023</a:t>
            </a:r>
            <a:endParaRPr lang="en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A84808-0E3C-8A8C-A7BA-3F00324649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983" y="1477337"/>
            <a:ext cx="7680034" cy="48618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p Arrow 4">
            <a:extLst>
              <a:ext uri="{FF2B5EF4-FFF2-40B4-BE49-F238E27FC236}">
                <a16:creationId xmlns:a16="http://schemas.microsoft.com/office/drawing/2014/main" id="{BC1EB0FF-E593-4F65-BD5D-8BFC926D05D3}"/>
              </a:ext>
            </a:extLst>
          </p:cNvPr>
          <p:cNvSpPr/>
          <p:nvPr/>
        </p:nvSpPr>
        <p:spPr>
          <a:xfrm>
            <a:off x="9259680" y="1207773"/>
            <a:ext cx="1855321" cy="2616608"/>
          </a:xfrm>
          <a:prstGeom prst="upArrow">
            <a:avLst>
              <a:gd name="adj1" fmla="val 50000"/>
              <a:gd name="adj2" fmla="val 6193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Up Arrow 7">
            <a:extLst>
              <a:ext uri="{FF2B5EF4-FFF2-40B4-BE49-F238E27FC236}">
                <a16:creationId xmlns:a16="http://schemas.microsoft.com/office/drawing/2014/main" id="{64E44ECC-E4BB-479B-981E-9ED783C58A69}"/>
              </a:ext>
            </a:extLst>
          </p:cNvPr>
          <p:cNvSpPr/>
          <p:nvPr/>
        </p:nvSpPr>
        <p:spPr>
          <a:xfrm rot="10800000">
            <a:off x="7648192" y="3998750"/>
            <a:ext cx="1348362" cy="1901630"/>
          </a:xfrm>
          <a:prstGeom prst="upArrow">
            <a:avLst>
              <a:gd name="adj1" fmla="val 50000"/>
              <a:gd name="adj2" fmla="val 6193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E605122-C45D-4D61-A05E-0123B6652D76}"/>
              </a:ext>
            </a:extLst>
          </p:cNvPr>
          <p:cNvSpPr/>
          <p:nvPr/>
        </p:nvSpPr>
        <p:spPr>
          <a:xfrm>
            <a:off x="0" y="3816474"/>
            <a:ext cx="12192000" cy="2160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7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9781A0-B317-7996-53A9-337AE658E87D}"/>
              </a:ext>
            </a:extLst>
          </p:cNvPr>
          <p:cNvSpPr txBox="1"/>
          <p:nvPr/>
        </p:nvSpPr>
        <p:spPr>
          <a:xfrm>
            <a:off x="0" y="12879"/>
            <a:ext cx="7030007" cy="724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lnSpc>
                <a:spcPct val="107000"/>
              </a:lnSpc>
              <a:spcAft>
                <a:spcPts val="800"/>
              </a:spcAft>
            </a:pPr>
            <a:r>
              <a:rPr lang="en-ID" sz="2000" b="1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Dampak</a:t>
            </a:r>
            <a:r>
              <a:rPr lang="en-ID" sz="2000" b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b="1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Pandemi</a:t>
            </a:r>
            <a:r>
              <a:rPr lang="en-ID" sz="2000" b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Covid-19 </a:t>
            </a:r>
            <a:r>
              <a:rPr lang="en-ID" sz="2000" b="1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Terkait</a:t>
            </a:r>
            <a:r>
              <a:rPr lang="en-ID" sz="2000" b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b="1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Kegiatan</a:t>
            </a:r>
            <a:r>
              <a:rPr lang="en-ID" sz="2000" b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b="1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Operasional</a:t>
            </a:r>
            <a:r>
              <a:rPr lang="en-ID" sz="2000" b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Sektor Usaha</a:t>
            </a:r>
            <a:endParaRPr lang="en-ID" dirty="0"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09B883-5476-539E-6A20-528B1F332140}"/>
              </a:ext>
            </a:extLst>
          </p:cNvPr>
          <p:cNvSpPr txBox="1"/>
          <p:nvPr/>
        </p:nvSpPr>
        <p:spPr>
          <a:xfrm>
            <a:off x="151327" y="925410"/>
            <a:ext cx="87937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Dampak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pandemi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COVID-19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terhadap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sektor-sektor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usaha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dibagi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menjadi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kategori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</a:p>
          <a:p>
            <a:pPr algn="just"/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(1)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perusahaan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tidak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pernah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tutup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selama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pandemi</a:t>
            </a:r>
            <a:endParaRPr lang="en-ID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A6B4C2-7504-8989-CF6D-8AC7297C0155}"/>
              </a:ext>
            </a:extLst>
          </p:cNvPr>
          <p:cNvSpPr txBox="1"/>
          <p:nvPr/>
        </p:nvSpPr>
        <p:spPr>
          <a:xfrm>
            <a:off x="151327" y="4123442"/>
            <a:ext cx="60981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(2) </a:t>
            </a:r>
            <a:r>
              <a:rPr lang="en-ID" dirty="0"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erusahaan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sementara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berhenti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beroperasi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karena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faktor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pandemi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0A1C7D-3F48-A56E-5F7E-4AD08900BB11}"/>
              </a:ext>
            </a:extLst>
          </p:cNvPr>
          <p:cNvSpPr txBox="1"/>
          <p:nvPr/>
        </p:nvSpPr>
        <p:spPr>
          <a:xfrm>
            <a:off x="465929" y="1579259"/>
            <a:ext cx="784094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D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Listrik dan Gas :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pentingnya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listrik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gas dalam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menjalankan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berbagai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aspek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kehidupan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sehari-hari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D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Jasa </a:t>
            </a:r>
            <a:r>
              <a:rPr lang="en-ID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Keuangan</a:t>
            </a:r>
            <a:r>
              <a:rPr lang="en-ID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ID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Asuransi</a:t>
            </a:r>
            <a:r>
              <a:rPr lang="en-ID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en-ID" dirty="0">
                <a:latin typeface="Times New Roman" panose="02020603050405020304" pitchFamily="18" charset="0"/>
                <a:ea typeface="Calibri" panose="020F0502020204030204" pitchFamily="34" charset="0"/>
              </a:rPr>
              <a:t> 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erus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beroperasi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relatif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normal,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walaupun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penyesuaian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dalam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mereka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memberikan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layanan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D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Real </a:t>
            </a:r>
            <a:r>
              <a:rPr lang="en-ID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Estat</a:t>
            </a:r>
            <a:r>
              <a:rPr lang="en-ID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ingkat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kelangsungan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baik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selama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pandemi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Meskipun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tantangan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terkait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pembelian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penjualan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properti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D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8104193-41DA-9FB3-3F16-100CF4108C70}"/>
              </a:ext>
            </a:extLst>
          </p:cNvPr>
          <p:cNvSpPr txBox="1"/>
          <p:nvPr/>
        </p:nvSpPr>
        <p:spPr>
          <a:xfrm>
            <a:off x="465929" y="4913908"/>
            <a:ext cx="695230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ID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Jasa Pendidikan: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Gangguan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serius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dalam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penyelenggaraan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kegiatan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pembelajaran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karena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pembatasan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sosial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penutupan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sekolah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ID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Akomodasi</a:t>
            </a:r>
            <a:r>
              <a:rPr lang="en-ID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ID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Makan</a:t>
            </a:r>
            <a:r>
              <a:rPr lang="en-ID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Minum</a:t>
            </a:r>
            <a:r>
              <a:rPr lang="en-ID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en-ID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enurunan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aktivitas</a:t>
            </a:r>
            <a:r>
              <a:rPr lang="en-ID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bisnis</a:t>
            </a:r>
            <a:r>
              <a:rPr lang="en-ID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akibat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penutupan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tempat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umum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penurunan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permintaan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dari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pelanggan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ID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Jasa Perusahaan</a:t>
            </a:r>
            <a:r>
              <a:rPr lang="en-ID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en-ID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encakup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berbagai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jenis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perusahaan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layanan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seperti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konsultan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agen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perjalanan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DE21B6-8A7F-54F3-913A-55B413904E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436" y="1556649"/>
            <a:ext cx="7193128" cy="37447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5ADA16-6275-09B0-4410-6EFF680A1EAB}"/>
              </a:ext>
            </a:extLst>
          </p:cNvPr>
          <p:cNvSpPr txBox="1"/>
          <p:nvPr/>
        </p:nvSpPr>
        <p:spPr>
          <a:xfrm>
            <a:off x="2499436" y="726463"/>
            <a:ext cx="71931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Gambar 3.1 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Dampak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Pandemi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Covid-19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Terkait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Kegiatan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Operasional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Sektor Usaha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61892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E2714A-BE29-4E83-A155-D5802C472B0A}"/>
              </a:ext>
            </a:extLst>
          </p:cNvPr>
          <p:cNvSpPr txBox="1"/>
          <p:nvPr/>
        </p:nvSpPr>
        <p:spPr>
          <a:xfrm>
            <a:off x="0" y="4610072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TERIMA KASIH</a:t>
            </a:r>
            <a:endParaRPr kumimoji="0" lang="ko-KR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92B890-E70F-3CC6-B362-C76BEDC2EEF8}"/>
              </a:ext>
            </a:extLst>
          </p:cNvPr>
          <p:cNvSpPr txBox="1"/>
          <p:nvPr/>
        </p:nvSpPr>
        <p:spPr>
          <a:xfrm>
            <a:off x="2680415" y="990377"/>
            <a:ext cx="6831169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4400" b="1" i="0" dirty="0">
                <a:solidFill>
                  <a:srgbClr val="FFFF00"/>
                </a:solidFill>
                <a:effectLst/>
                <a:latin typeface="Brush Script MT" panose="03060802040406070304" pitchFamily="66" charset="0"/>
              </a:rPr>
              <a:t>Dua </a:t>
            </a:r>
            <a:r>
              <a:rPr lang="en-ID" sz="4400" b="1" i="0" dirty="0" err="1">
                <a:solidFill>
                  <a:srgbClr val="FFFF00"/>
                </a:solidFill>
                <a:effectLst/>
                <a:latin typeface="Brush Script MT" panose="03060802040406070304" pitchFamily="66" charset="0"/>
              </a:rPr>
              <a:t>tiga</a:t>
            </a:r>
            <a:r>
              <a:rPr lang="en-ID" sz="4400" b="1" i="0" dirty="0">
                <a:solidFill>
                  <a:srgbClr val="FFFF00"/>
                </a:solidFill>
                <a:effectLst/>
                <a:latin typeface="Brush Script MT" panose="03060802040406070304" pitchFamily="66" charset="0"/>
              </a:rPr>
              <a:t> </a:t>
            </a:r>
            <a:r>
              <a:rPr lang="en-ID" sz="4400" b="1" i="0" dirty="0" err="1">
                <a:solidFill>
                  <a:srgbClr val="FFFF00"/>
                </a:solidFill>
                <a:effectLst/>
                <a:latin typeface="Brush Script MT" panose="03060802040406070304" pitchFamily="66" charset="0"/>
              </a:rPr>
              <a:t>anak</a:t>
            </a:r>
            <a:r>
              <a:rPr lang="en-ID" sz="4400" b="1" i="0" dirty="0">
                <a:solidFill>
                  <a:srgbClr val="FFFF00"/>
                </a:solidFill>
                <a:effectLst/>
                <a:latin typeface="Brush Script MT" panose="03060802040406070304" pitchFamily="66" charset="0"/>
              </a:rPr>
              <a:t> </a:t>
            </a:r>
            <a:r>
              <a:rPr lang="en-ID" sz="4400" b="1" i="0" dirty="0" err="1">
                <a:solidFill>
                  <a:srgbClr val="FFFF00"/>
                </a:solidFill>
                <a:effectLst/>
                <a:latin typeface="Brush Script MT" panose="03060802040406070304" pitchFamily="66" charset="0"/>
              </a:rPr>
              <a:t>nelayan</a:t>
            </a:r>
            <a:endParaRPr lang="en-ID" sz="4400" b="1" i="0" dirty="0">
              <a:solidFill>
                <a:srgbClr val="FFFF00"/>
              </a:solidFill>
              <a:effectLst/>
              <a:latin typeface="Brush Script MT" panose="03060802040406070304" pitchFamily="66" charset="0"/>
            </a:endParaRPr>
          </a:p>
          <a:p>
            <a:pPr algn="ctr"/>
            <a:r>
              <a:rPr lang="en-ID" sz="4400" b="1" i="0" dirty="0" err="1">
                <a:solidFill>
                  <a:srgbClr val="FFFF00"/>
                </a:solidFill>
                <a:effectLst/>
                <a:latin typeface="Brush Script MT" panose="03060802040406070304" pitchFamily="66" charset="0"/>
              </a:rPr>
              <a:t>Pergi</a:t>
            </a:r>
            <a:r>
              <a:rPr lang="en-ID" sz="4400" b="1" i="0" dirty="0">
                <a:solidFill>
                  <a:srgbClr val="FFFF00"/>
                </a:solidFill>
                <a:effectLst/>
                <a:latin typeface="Brush Script MT" panose="03060802040406070304" pitchFamily="66" charset="0"/>
              </a:rPr>
              <a:t> </a:t>
            </a:r>
            <a:r>
              <a:rPr lang="en-ID" sz="4400" b="1" i="0" dirty="0" err="1">
                <a:solidFill>
                  <a:srgbClr val="FFFF00"/>
                </a:solidFill>
                <a:effectLst/>
                <a:latin typeface="Brush Script MT" panose="03060802040406070304" pitchFamily="66" charset="0"/>
              </a:rPr>
              <a:t>ke</a:t>
            </a:r>
            <a:r>
              <a:rPr lang="en-ID" sz="4400" b="1" i="0" dirty="0">
                <a:solidFill>
                  <a:srgbClr val="FFFF00"/>
                </a:solidFill>
                <a:effectLst/>
                <a:latin typeface="Brush Script MT" panose="03060802040406070304" pitchFamily="66" charset="0"/>
              </a:rPr>
              <a:t> </a:t>
            </a:r>
            <a:r>
              <a:rPr lang="en-ID" sz="4400" b="1" i="0" dirty="0" err="1">
                <a:solidFill>
                  <a:srgbClr val="FFFF00"/>
                </a:solidFill>
                <a:effectLst/>
                <a:latin typeface="Brush Script MT" panose="03060802040406070304" pitchFamily="66" charset="0"/>
              </a:rPr>
              <a:t>laut</a:t>
            </a:r>
            <a:r>
              <a:rPr lang="en-ID" sz="4400" b="1" i="0" dirty="0">
                <a:solidFill>
                  <a:srgbClr val="FFFF00"/>
                </a:solidFill>
                <a:effectLst/>
                <a:latin typeface="Brush Script MT" panose="03060802040406070304" pitchFamily="66" charset="0"/>
              </a:rPr>
              <a:t> </a:t>
            </a:r>
            <a:r>
              <a:rPr lang="en-ID" sz="4400" b="1" i="0" dirty="0" err="1">
                <a:solidFill>
                  <a:srgbClr val="FFFF00"/>
                </a:solidFill>
                <a:effectLst/>
                <a:latin typeface="Brush Script MT" panose="03060802040406070304" pitchFamily="66" charset="0"/>
              </a:rPr>
              <a:t>mencari</a:t>
            </a:r>
            <a:r>
              <a:rPr lang="en-ID" sz="4400" b="1" i="0" dirty="0">
                <a:solidFill>
                  <a:srgbClr val="FFFF00"/>
                </a:solidFill>
                <a:effectLst/>
                <a:latin typeface="Brush Script MT" panose="03060802040406070304" pitchFamily="66" charset="0"/>
              </a:rPr>
              <a:t> ikan</a:t>
            </a:r>
          </a:p>
          <a:p>
            <a:pPr algn="ctr"/>
            <a:r>
              <a:rPr lang="en-ID" sz="4400" b="1" i="0" dirty="0">
                <a:solidFill>
                  <a:srgbClr val="FFFF00"/>
                </a:solidFill>
                <a:effectLst/>
                <a:latin typeface="Brush Script MT" panose="03060802040406070304" pitchFamily="66" charset="0"/>
              </a:rPr>
              <a:t>Jika </a:t>
            </a:r>
            <a:r>
              <a:rPr lang="en-ID" sz="4400" b="1" i="0" dirty="0" err="1">
                <a:solidFill>
                  <a:srgbClr val="FFFF00"/>
                </a:solidFill>
                <a:effectLst/>
                <a:latin typeface="Brush Script MT" panose="03060802040406070304" pitchFamily="66" charset="0"/>
              </a:rPr>
              <a:t>ingin</a:t>
            </a:r>
            <a:r>
              <a:rPr lang="en-ID" sz="4400" b="1" i="0" dirty="0">
                <a:solidFill>
                  <a:srgbClr val="FFFF00"/>
                </a:solidFill>
                <a:effectLst/>
                <a:latin typeface="Brush Script MT" panose="03060802040406070304" pitchFamily="66" charset="0"/>
              </a:rPr>
              <a:t> </a:t>
            </a:r>
            <a:r>
              <a:rPr lang="en-ID" sz="4400" b="1" i="0" dirty="0" err="1">
                <a:solidFill>
                  <a:srgbClr val="FFFF00"/>
                </a:solidFill>
                <a:effectLst/>
                <a:latin typeface="Brush Script MT" panose="03060802040406070304" pitchFamily="66" charset="0"/>
              </a:rPr>
              <a:t>wujudkan</a:t>
            </a:r>
            <a:r>
              <a:rPr lang="en-ID" sz="4400" b="1" i="0" dirty="0">
                <a:solidFill>
                  <a:srgbClr val="FFFF00"/>
                </a:solidFill>
                <a:effectLst/>
                <a:latin typeface="Brush Script MT" panose="03060802040406070304" pitchFamily="66" charset="0"/>
              </a:rPr>
              <a:t> </a:t>
            </a:r>
            <a:r>
              <a:rPr lang="en-ID" sz="4400" b="1" i="0" dirty="0" err="1">
                <a:solidFill>
                  <a:srgbClr val="FFFF00"/>
                </a:solidFill>
                <a:effectLst/>
                <a:latin typeface="Brush Script MT" panose="03060802040406070304" pitchFamily="66" charset="0"/>
              </a:rPr>
              <a:t>angan</a:t>
            </a:r>
            <a:endParaRPr lang="en-ID" sz="4400" b="1" i="0" dirty="0">
              <a:solidFill>
                <a:srgbClr val="FFFF00"/>
              </a:solidFill>
              <a:effectLst/>
              <a:latin typeface="Brush Script MT" panose="03060802040406070304" pitchFamily="66" charset="0"/>
            </a:endParaRPr>
          </a:p>
          <a:p>
            <a:pPr algn="ctr"/>
            <a:r>
              <a:rPr lang="en-ID" sz="4400" b="1" i="0" dirty="0" err="1">
                <a:solidFill>
                  <a:srgbClr val="FFFF00"/>
                </a:solidFill>
                <a:effectLst/>
                <a:latin typeface="Brush Script MT" panose="03060802040406070304" pitchFamily="66" charset="0"/>
              </a:rPr>
              <a:t>Belajar</a:t>
            </a:r>
            <a:r>
              <a:rPr lang="en-ID" sz="4400" b="1" i="0" dirty="0">
                <a:solidFill>
                  <a:srgbClr val="FFFF00"/>
                </a:solidFill>
                <a:effectLst/>
                <a:latin typeface="Brush Script MT" panose="03060802040406070304" pitchFamily="66" charset="0"/>
              </a:rPr>
              <a:t> </a:t>
            </a:r>
            <a:r>
              <a:rPr lang="en-ID" sz="4400" b="1" i="0" dirty="0" err="1">
                <a:solidFill>
                  <a:srgbClr val="FFFF00"/>
                </a:solidFill>
                <a:effectLst/>
                <a:latin typeface="Brush Script MT" panose="03060802040406070304" pitchFamily="66" charset="0"/>
              </a:rPr>
              <a:t>jangan</a:t>
            </a:r>
            <a:r>
              <a:rPr lang="en-ID" sz="4400" b="1" i="0" dirty="0">
                <a:solidFill>
                  <a:srgbClr val="FFFF00"/>
                </a:solidFill>
                <a:effectLst/>
                <a:latin typeface="Brush Script MT" panose="03060802040406070304" pitchFamily="66" charset="0"/>
              </a:rPr>
              <a:t> </a:t>
            </a:r>
            <a:r>
              <a:rPr lang="en-ID" sz="4400" b="1" i="0" dirty="0" err="1">
                <a:solidFill>
                  <a:srgbClr val="FFFF00"/>
                </a:solidFill>
                <a:effectLst/>
                <a:latin typeface="Brush Script MT" panose="03060802040406070304" pitchFamily="66" charset="0"/>
              </a:rPr>
              <a:t>dinomor-duakan</a:t>
            </a:r>
            <a:r>
              <a:rPr lang="en-ID" sz="4400" b="1" i="0" dirty="0">
                <a:solidFill>
                  <a:srgbClr val="FFFF00"/>
                </a:solidFill>
                <a:effectLst/>
                <a:latin typeface="Brush Script MT" panose="030608020404060703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0" y="4559925"/>
            <a:ext cx="12191999" cy="2092880"/>
            <a:chOff x="6665542" y="2361836"/>
            <a:chExt cx="4777152" cy="209288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361836"/>
              <a:ext cx="4777152" cy="15696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/>
              <a:r>
                <a:rPr lang="en-US" sz="4800" dirty="0">
                  <a:solidFill>
                    <a:srgbClr val="FFFF00"/>
                  </a:solidFill>
                  <a:effectLst/>
                  <a:latin typeface="Arial Rounded MT Bold" panose="020F07040305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KEPENDUDUKAN DAN KETENAGAKERJAAN </a:t>
              </a:r>
              <a:endParaRPr lang="en-ID" sz="4800" dirty="0">
                <a:solidFill>
                  <a:srgbClr val="FFFF0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65598" y="3931496"/>
              <a:ext cx="4777096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dirty="0" err="1">
                  <a:solidFill>
                    <a:schemeClr val="bg1"/>
                  </a:solidFill>
                  <a:highlight>
                    <a:srgbClr val="0000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Dosen</a:t>
              </a:r>
              <a:r>
                <a:rPr lang="en-US" altLang="ko-KR" sz="2800" dirty="0">
                  <a:solidFill>
                    <a:schemeClr val="bg1"/>
                  </a:solidFill>
                  <a:highlight>
                    <a:srgbClr val="0000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2800" dirty="0" err="1">
                  <a:solidFill>
                    <a:schemeClr val="bg1"/>
                  </a:solidFill>
                  <a:highlight>
                    <a:srgbClr val="0000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Pengampu</a:t>
              </a:r>
              <a:r>
                <a:rPr lang="en-US" altLang="ko-KR" sz="2800" dirty="0">
                  <a:solidFill>
                    <a:schemeClr val="bg1"/>
                  </a:solidFill>
                  <a:highlight>
                    <a:srgbClr val="0000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 : Aidil Akbar, </a:t>
              </a:r>
              <a:r>
                <a:rPr lang="en-US" altLang="ko-KR" sz="2800" dirty="0" err="1">
                  <a:solidFill>
                    <a:schemeClr val="bg1"/>
                  </a:solidFill>
                  <a:highlight>
                    <a:srgbClr val="0000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M.Pd</a:t>
              </a:r>
              <a:r>
                <a:rPr lang="en-US" altLang="ko-KR" sz="2800" dirty="0">
                  <a:solidFill>
                    <a:schemeClr val="bg1"/>
                  </a:solidFill>
                  <a:highlight>
                    <a:srgbClr val="0000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ko-KR" altLang="en-US" sz="2800" dirty="0">
                <a:solidFill>
                  <a:schemeClr val="bg1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185055B-DA06-0014-3B54-8E8183254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98" y="238151"/>
            <a:ext cx="1567898" cy="11756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8A3EB4-68E2-37D2-AB7B-ADD173AB40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596" y="205195"/>
            <a:ext cx="1175675" cy="11756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9FEEE1-25F7-5A46-8450-1CEC861D72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708" y="0"/>
            <a:ext cx="1467335" cy="175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188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54D34A5-2866-9797-87A5-0D34D006ADAE}"/>
              </a:ext>
            </a:extLst>
          </p:cNvPr>
          <p:cNvSpPr txBox="1"/>
          <p:nvPr/>
        </p:nvSpPr>
        <p:spPr>
          <a:xfrm>
            <a:off x="97160" y="345819"/>
            <a:ext cx="6098146" cy="577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ID" sz="3200" b="1" u="sng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KEPENDUDUKAN</a:t>
            </a:r>
            <a:endParaRPr lang="en-ID" sz="2800" u="sng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931D53-462E-570F-32C3-A4C0698CC827}"/>
              </a:ext>
            </a:extLst>
          </p:cNvPr>
          <p:cNvSpPr txBox="1"/>
          <p:nvPr/>
        </p:nvSpPr>
        <p:spPr>
          <a:xfrm>
            <a:off x="7472082" y="338382"/>
            <a:ext cx="47199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3200" b="1" u="sng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KETENAGAKERJAAN</a:t>
            </a:r>
            <a:endParaRPr lang="en-ID" sz="3200" u="sng" dirty="0">
              <a:latin typeface="Arial Rounded MT Bold" panose="020F07040305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28EEB5-B989-3D99-0C67-807E257C56CD}"/>
              </a:ext>
            </a:extLst>
          </p:cNvPr>
          <p:cNvSpPr txBox="1"/>
          <p:nvPr/>
        </p:nvSpPr>
        <p:spPr>
          <a:xfrm>
            <a:off x="467286" y="1273005"/>
            <a:ext cx="363406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Kependudukan</a:t>
            </a:r>
            <a:r>
              <a:rPr lang="en-ID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merujuk</a:t>
            </a:r>
            <a:r>
              <a:rPr lang="en-ID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ID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karakteristik</a:t>
            </a:r>
            <a:r>
              <a:rPr lang="en-ID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penduduk</a:t>
            </a:r>
            <a:r>
              <a:rPr lang="en-ID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ID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wilayah, negara, </a:t>
            </a:r>
            <a:r>
              <a:rPr lang="en-ID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daerah</a:t>
            </a:r>
            <a:r>
              <a:rPr lang="en-ID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ID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ID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tertentu</a:t>
            </a:r>
            <a:endParaRPr lang="en-ID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DADEF0-B2CE-F5C8-4293-5CBEABAAB8DE}"/>
              </a:ext>
            </a:extLst>
          </p:cNvPr>
          <p:cNvSpPr txBox="1"/>
          <p:nvPr/>
        </p:nvSpPr>
        <p:spPr>
          <a:xfrm>
            <a:off x="467285" y="3834525"/>
            <a:ext cx="440055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Kependudukan</a:t>
            </a:r>
            <a:r>
              <a:rPr lang="en-ID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juga </a:t>
            </a:r>
            <a:r>
              <a:rPr lang="en-ID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mencakup</a:t>
            </a:r>
            <a:r>
              <a:rPr lang="en-ID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</a:t>
            </a:r>
            <a:r>
              <a:rPr lang="en-ID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tentang</a:t>
            </a:r>
            <a:r>
              <a:rPr lang="en-ID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bagaimana</a:t>
            </a:r>
            <a:r>
              <a:rPr lang="en-ID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faktor-faktor</a:t>
            </a:r>
            <a:r>
              <a:rPr lang="en-ID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demografis</a:t>
            </a:r>
            <a:r>
              <a:rPr lang="en-ID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mempengaruhi</a:t>
            </a:r>
            <a:r>
              <a:rPr lang="en-ID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dipengaruhi</a:t>
            </a:r>
            <a:r>
              <a:rPr lang="en-ID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ID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kondisi</a:t>
            </a:r>
            <a:r>
              <a:rPr lang="en-ID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ekonomi, </a:t>
            </a:r>
            <a:r>
              <a:rPr lang="en-ID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ID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politik</a:t>
            </a:r>
            <a:r>
              <a:rPr lang="en-ID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048C98-4741-DF30-E22C-164369D0FE40}"/>
              </a:ext>
            </a:extLst>
          </p:cNvPr>
          <p:cNvSpPr txBox="1"/>
          <p:nvPr/>
        </p:nvSpPr>
        <p:spPr>
          <a:xfrm>
            <a:off x="7929843" y="1241645"/>
            <a:ext cx="380439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Ketenagakerjaan</a:t>
            </a:r>
            <a:r>
              <a:rPr lang="en-ID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merujuk</a:t>
            </a:r>
            <a:r>
              <a:rPr lang="en-ID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ID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karakteristik</a:t>
            </a:r>
            <a:r>
              <a:rPr lang="en-ID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individu-individu</a:t>
            </a:r>
            <a:r>
              <a:rPr lang="en-ID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aktif</a:t>
            </a:r>
            <a:r>
              <a:rPr lang="en-ID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dalam pasar </a:t>
            </a:r>
            <a:r>
              <a:rPr lang="en-ID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tenaga</a:t>
            </a:r>
            <a:r>
              <a:rPr lang="en-ID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kerja</a:t>
            </a:r>
            <a:endParaRPr lang="en-ID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39579E-9045-2F6B-5429-845BCEC56BC9}"/>
              </a:ext>
            </a:extLst>
          </p:cNvPr>
          <p:cNvSpPr txBox="1"/>
          <p:nvPr/>
        </p:nvSpPr>
        <p:spPr>
          <a:xfrm>
            <a:off x="7324167" y="3834525"/>
            <a:ext cx="471991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en-ID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encakup</a:t>
            </a:r>
            <a:r>
              <a:rPr lang="en-ID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: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D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ID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emua</a:t>
            </a:r>
            <a:r>
              <a:rPr lang="en-ID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orang yang </a:t>
            </a:r>
            <a:r>
              <a:rPr lang="en-ID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bekerja</a:t>
            </a:r>
            <a:endParaRPr lang="en-ID" sz="24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D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en-ID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encari</a:t>
            </a:r>
            <a:r>
              <a:rPr lang="en-ID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pekerjaan</a:t>
            </a:r>
            <a:r>
              <a:rPr lang="en-ID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D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atau</a:t>
            </a:r>
            <a:r>
              <a:rPr lang="en-ID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ID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secara</a:t>
            </a:r>
            <a:r>
              <a:rPr lang="en-ID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potensial</a:t>
            </a:r>
            <a:r>
              <a:rPr lang="en-ID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dapat</a:t>
            </a:r>
            <a:r>
              <a:rPr lang="en-ID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bekerja</a:t>
            </a:r>
            <a:r>
              <a:rPr lang="en-ID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dalam </a:t>
            </a:r>
            <a:r>
              <a:rPr lang="en-ID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suatu</a:t>
            </a:r>
            <a:r>
              <a:rPr lang="en-ID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populasi</a:t>
            </a:r>
            <a:r>
              <a:rPr lang="en-ID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atau</a:t>
            </a:r>
            <a:r>
              <a:rPr lang="en-ID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wilayah </a:t>
            </a:r>
            <a:r>
              <a:rPr lang="en-ID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tertentu</a:t>
            </a:r>
            <a:endParaRPr lang="en-ID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222DAAB-B804-4742-8A5A-3E3792DF2C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4373952"/>
              </p:ext>
            </p:extLst>
          </p:nvPr>
        </p:nvGraphicFramePr>
        <p:xfrm>
          <a:off x="2728514" y="1723799"/>
          <a:ext cx="6213780" cy="2104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ound Same Side Corner Rectangle 8">
            <a:extLst>
              <a:ext uri="{FF2B5EF4-FFF2-40B4-BE49-F238E27FC236}">
                <a16:creationId xmlns:a16="http://schemas.microsoft.com/office/drawing/2014/main" id="{D955E885-D670-4FC1-8DCE-3AADECEC59CA}"/>
              </a:ext>
            </a:extLst>
          </p:cNvPr>
          <p:cNvSpPr/>
          <p:nvPr/>
        </p:nvSpPr>
        <p:spPr>
          <a:xfrm>
            <a:off x="5103840" y="1999608"/>
            <a:ext cx="575459" cy="151561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ound Same Side Corner Rectangle 20">
            <a:extLst>
              <a:ext uri="{FF2B5EF4-FFF2-40B4-BE49-F238E27FC236}">
                <a16:creationId xmlns:a16="http://schemas.microsoft.com/office/drawing/2014/main" id="{7294A236-F4C1-470B-AB2F-25397A8E9F6F}"/>
              </a:ext>
            </a:extLst>
          </p:cNvPr>
          <p:cNvSpPr/>
          <p:nvPr/>
        </p:nvSpPr>
        <p:spPr>
          <a:xfrm rot="10800000">
            <a:off x="5974498" y="1985616"/>
            <a:ext cx="717050" cy="1529609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D1D876-7023-D918-B014-0694AFC1850A}"/>
              </a:ext>
            </a:extLst>
          </p:cNvPr>
          <p:cNvSpPr txBox="1"/>
          <p:nvPr/>
        </p:nvSpPr>
        <p:spPr>
          <a:xfrm>
            <a:off x="658905" y="349117"/>
            <a:ext cx="109055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Arial Rounded MT Bold" panose="020F0704030504030204" pitchFamily="34" charset="0"/>
              </a:rPr>
              <a:t>Istilah-Istilah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dirty="0" err="1">
                <a:latin typeface="Arial Rounded MT Bold" panose="020F0704030504030204" pitchFamily="34" charset="0"/>
              </a:rPr>
              <a:t>Penting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197868-A9DD-8163-82AC-9AFF95171101}"/>
              </a:ext>
            </a:extLst>
          </p:cNvPr>
          <p:cNvSpPr txBox="1"/>
          <p:nvPr/>
        </p:nvSpPr>
        <p:spPr>
          <a:xfrm>
            <a:off x="121658" y="1850186"/>
            <a:ext cx="375627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ID" b="0" i="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Usia</a:t>
            </a:r>
            <a:r>
              <a:rPr lang="en-ID" b="0" i="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ID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Memengaruhi</a:t>
            </a:r>
            <a:r>
              <a:rPr lang="en-ID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kebutuhan</a:t>
            </a:r>
            <a:r>
              <a:rPr lang="en-ID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layanan</a:t>
            </a:r>
            <a:r>
              <a:rPr lang="en-ID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kesehatan</a:t>
            </a:r>
            <a:r>
              <a:rPr lang="en-ID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pendidikan</a:t>
            </a:r>
            <a:r>
              <a:rPr lang="en-ID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pekerjaan</a:t>
            </a:r>
            <a:r>
              <a:rPr lang="en-ID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ID" b="0" i="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Jenis</a:t>
            </a:r>
            <a:r>
              <a:rPr lang="en-ID" b="0" i="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Kelamin</a:t>
            </a:r>
            <a:r>
              <a:rPr lang="en-ID" b="0" i="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ID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ID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truktur</a:t>
            </a:r>
            <a:r>
              <a:rPr lang="en-ID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tenaga</a:t>
            </a:r>
            <a:r>
              <a:rPr lang="en-ID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kerja</a:t>
            </a:r>
            <a:r>
              <a:rPr lang="en-ID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tingkat</a:t>
            </a:r>
            <a:r>
              <a:rPr lang="en-ID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pengangguran</a:t>
            </a:r>
            <a:endParaRPr lang="en-ID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ID" b="0" i="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Tingkat Pendidikan</a:t>
            </a:r>
            <a:r>
              <a:rPr lang="en-ID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Tingkat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melek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huruf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akses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pekerjaan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produktivitas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ekonomi.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ID" b="0" i="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Tingkat </a:t>
            </a:r>
            <a:r>
              <a:rPr lang="en-ID" b="0" i="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Migrasi</a:t>
            </a:r>
            <a:r>
              <a:rPr lang="en-ID" b="0" i="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ID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fi-FI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omposisi populasi dan tenaga kerja.</a:t>
            </a:r>
            <a:endParaRPr lang="en-ID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ID" b="0" i="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Kondisi</a:t>
            </a:r>
            <a:r>
              <a:rPr lang="en-ID" b="0" i="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Kesehatan:</a:t>
            </a:r>
            <a:r>
              <a:rPr lang="en-ID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ID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ingkat </a:t>
            </a:r>
            <a:r>
              <a:rPr lang="en-ID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penyakit</a:t>
            </a:r>
            <a:r>
              <a:rPr lang="en-ID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tertentu</a:t>
            </a:r>
            <a:r>
              <a:rPr lang="en-ID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dalam </a:t>
            </a:r>
            <a:r>
              <a:rPr lang="en-ID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populasi</a:t>
            </a:r>
            <a:r>
              <a:rPr lang="en-ID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ID" b="0" i="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Tingkat </a:t>
            </a:r>
            <a:r>
              <a:rPr lang="en-ID" b="0" i="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Kelahiran</a:t>
            </a:r>
            <a:r>
              <a:rPr lang="en-ID" b="0" i="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ID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ID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ertumbuhan</a:t>
            </a:r>
            <a:r>
              <a:rPr lang="en-ID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penduduk</a:t>
            </a:r>
            <a:r>
              <a:rPr lang="en-ID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 lain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sebagainya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D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di explore </a:t>
            </a:r>
            <a:r>
              <a:rPr lang="en-ID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sendiri</a:t>
            </a:r>
            <a:r>
              <a:rPr lang="en-ID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oleh Mahasiswa 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7B8BE69-6B1B-82E6-9573-54926E53F415}"/>
              </a:ext>
            </a:extLst>
          </p:cNvPr>
          <p:cNvSpPr txBox="1"/>
          <p:nvPr/>
        </p:nvSpPr>
        <p:spPr>
          <a:xfrm>
            <a:off x="0" y="1200579"/>
            <a:ext cx="61116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 Rounded MT Bold" panose="020F0704030504030204" pitchFamily="34" charset="0"/>
              </a:rPr>
              <a:t>Kependudukan</a:t>
            </a:r>
            <a:endParaRPr lang="en-ID" sz="28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707A759-53AB-FB6D-7E37-5497BD11C4E0}"/>
              </a:ext>
            </a:extLst>
          </p:cNvPr>
          <p:cNvSpPr txBox="1"/>
          <p:nvPr/>
        </p:nvSpPr>
        <p:spPr>
          <a:xfrm>
            <a:off x="8310283" y="1200579"/>
            <a:ext cx="32541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dirty="0" err="1">
                <a:latin typeface="Arial Rounded MT Bold" panose="020F0704030504030204" pitchFamily="34" charset="0"/>
              </a:rPr>
              <a:t>Ketenagakerjaan</a:t>
            </a:r>
            <a:endParaRPr lang="en-ID" sz="28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753BCEA-1CDA-48EE-D25A-81CE2A557DE2}"/>
              </a:ext>
            </a:extLst>
          </p:cNvPr>
          <p:cNvSpPr txBox="1"/>
          <p:nvPr/>
        </p:nvSpPr>
        <p:spPr>
          <a:xfrm>
            <a:off x="7516907" y="1850186"/>
            <a:ext cx="455343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ID" sz="18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Tenaga </a:t>
            </a:r>
            <a:r>
              <a:rPr lang="en-ID" sz="1800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Kerja</a:t>
            </a:r>
            <a:r>
              <a:rPr lang="en-ID" sz="18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Aktif</a:t>
            </a:r>
            <a:r>
              <a:rPr lang="en-ID" sz="18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Terlibat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dalam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kegiatan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ekonomi,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seperti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bekerja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penghasilan</a:t>
            </a:r>
            <a:endParaRPr lang="en-ID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ID" sz="18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Angkatan </a:t>
            </a:r>
            <a:r>
              <a:rPr lang="en-ID" sz="1800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Kerja</a:t>
            </a:r>
            <a:r>
              <a:rPr lang="en-ID" sz="18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orang yang </a:t>
            </a:r>
            <a:r>
              <a:rPr lang="en-ID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berpotensi</a:t>
            </a:r>
            <a:r>
              <a:rPr lang="en-ID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bersedia</a:t>
            </a:r>
            <a:r>
              <a:rPr lang="en-ID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bekerja</a:t>
            </a:r>
            <a:endParaRPr lang="en-ID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ID" sz="18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Tingkat </a:t>
            </a:r>
            <a:r>
              <a:rPr lang="en-ID" sz="1800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Partisipasi</a:t>
            </a:r>
            <a:r>
              <a:rPr lang="en-ID" sz="1800" dirty="0"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Angkatan </a:t>
            </a:r>
            <a:r>
              <a:rPr lang="en-ID" sz="1800" dirty="0" err="1"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Kerja</a:t>
            </a:r>
            <a:r>
              <a:rPr lang="en-ID" sz="1800" dirty="0"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anggota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populasi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berpartisipasi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dalam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kegiatan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ekonomi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ID" sz="18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Tingkat </a:t>
            </a:r>
            <a:r>
              <a:rPr lang="en-ID" sz="1800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Pengangguran</a:t>
            </a:r>
            <a:r>
              <a:rPr lang="en-ID" sz="18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ersentase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angkatan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kerja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mencari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pekerjaan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tetapi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bekerja</a:t>
            </a:r>
            <a:endParaRPr lang="en-ID" sz="1800" dirty="0">
              <a:highlight>
                <a:srgbClr val="00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ID" sz="1800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Jenis</a:t>
            </a:r>
            <a:r>
              <a:rPr lang="en-ID" sz="18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Pekerjaan</a:t>
            </a:r>
            <a:r>
              <a:rPr lang="en-ID" sz="18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Implikasi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tingkat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pendapatan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keamanan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pekerjaan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kualitas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hidup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pekerja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ID" sz="1800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Upah</a:t>
            </a:r>
            <a:r>
              <a:rPr lang="en-ID" sz="18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800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Penghasilan</a:t>
            </a:r>
            <a:r>
              <a:rPr lang="en-ID" dirty="0"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ID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mendorong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partisipasi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dalam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angkatan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kerja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meningkatkan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kualitas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hidup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dirty="0"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F2AA646-6FC7-C1AC-BDA3-699B32343118}"/>
              </a:ext>
            </a:extLst>
          </p:cNvPr>
          <p:cNvSpPr txBox="1"/>
          <p:nvPr/>
        </p:nvSpPr>
        <p:spPr>
          <a:xfrm>
            <a:off x="4675094" y="4112343"/>
            <a:ext cx="201645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2000" b="1" i="0" dirty="0" err="1">
                <a:solidFill>
                  <a:schemeClr val="bg1"/>
                </a:solidFill>
                <a:effectLst/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Penduduk</a:t>
            </a:r>
            <a:r>
              <a:rPr lang="en-ID" sz="2000" b="1" i="0" dirty="0">
                <a:solidFill>
                  <a:schemeClr val="bg1"/>
                </a:solidFill>
                <a:effectLst/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1" i="0" dirty="0" err="1">
                <a:solidFill>
                  <a:schemeClr val="bg1"/>
                </a:solidFill>
                <a:effectLst/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Usia</a:t>
            </a:r>
            <a:r>
              <a:rPr lang="en-ID" sz="2000" b="1" i="0" dirty="0">
                <a:solidFill>
                  <a:schemeClr val="bg1"/>
                </a:solidFill>
                <a:effectLst/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1" i="0" dirty="0" err="1">
                <a:solidFill>
                  <a:schemeClr val="bg1"/>
                </a:solidFill>
                <a:effectLst/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Kerja</a:t>
            </a:r>
            <a:r>
              <a:rPr lang="en-ID" sz="2000" b="0" i="0" dirty="0">
                <a:solidFill>
                  <a:schemeClr val="bg1"/>
                </a:solidFill>
                <a:effectLst/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en-ID" sz="2000" b="0" i="0" dirty="0" err="1">
                <a:solidFill>
                  <a:schemeClr val="bg1"/>
                </a:solidFill>
                <a:effectLst/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2000" b="0" i="0" dirty="0">
                <a:solidFill>
                  <a:schemeClr val="bg1"/>
                </a:solidFill>
                <a:effectLst/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penduduk</a:t>
            </a:r>
            <a:r>
              <a:rPr lang="en-ID" sz="2000" b="0" i="0" dirty="0">
                <a:solidFill>
                  <a:schemeClr val="bg1"/>
                </a:solidFill>
                <a:effectLst/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berumur</a:t>
            </a:r>
            <a:r>
              <a:rPr lang="en-ID" sz="2000" b="0" i="0" dirty="0">
                <a:solidFill>
                  <a:schemeClr val="bg1"/>
                </a:solidFill>
                <a:effectLst/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ID" sz="2000" b="0" i="0" dirty="0" err="1">
                <a:solidFill>
                  <a:schemeClr val="bg1"/>
                </a:solidFill>
                <a:effectLst/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ID" sz="2000" b="0" i="0" dirty="0">
                <a:solidFill>
                  <a:schemeClr val="bg1"/>
                </a:solidFill>
                <a:effectLst/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000" b="0" i="0" dirty="0" err="1">
                <a:solidFill>
                  <a:schemeClr val="bg1"/>
                </a:solidFill>
                <a:effectLst/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ID" sz="2000" b="0" i="0" dirty="0">
                <a:solidFill>
                  <a:schemeClr val="bg1"/>
                </a:solidFill>
                <a:effectLst/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217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D11A3C8-FB71-04B7-DA90-1DE88AA9D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365" y="1296423"/>
            <a:ext cx="9587753" cy="448581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45043D-A97B-1D16-945C-8ECD1390F5BA}"/>
              </a:ext>
            </a:extLst>
          </p:cNvPr>
          <p:cNvSpPr txBox="1"/>
          <p:nvPr/>
        </p:nvSpPr>
        <p:spPr>
          <a:xfrm>
            <a:off x="1302123" y="588537"/>
            <a:ext cx="95877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Table 3.1 </a:t>
            </a:r>
            <a:r>
              <a:rPr lang="en-ID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tentang</a:t>
            </a:r>
            <a:r>
              <a:rPr lang="en-ID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Penduduk</a:t>
            </a:r>
            <a:r>
              <a:rPr lang="en-ID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Usia</a:t>
            </a:r>
            <a:r>
              <a:rPr lang="en-ID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Kerja</a:t>
            </a:r>
            <a:r>
              <a:rPr lang="en-ID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Angkatan </a:t>
            </a:r>
            <a:r>
              <a:rPr lang="en-ID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Kerja</a:t>
            </a:r>
            <a:r>
              <a:rPr lang="en-ID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ID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Februari</a:t>
            </a:r>
            <a:r>
              <a:rPr lang="en-ID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2021–</a:t>
            </a:r>
            <a:r>
              <a:rPr lang="en-ID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Februari</a:t>
            </a:r>
            <a:r>
              <a:rPr lang="en-ID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2023</a:t>
            </a:r>
            <a:endParaRPr lang="en-ID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41250F-314A-E66B-D98B-423B72650277}"/>
              </a:ext>
            </a:extLst>
          </p:cNvPr>
          <p:cNvSpPr txBox="1"/>
          <p:nvPr/>
        </p:nvSpPr>
        <p:spPr>
          <a:xfrm>
            <a:off x="1299882" y="5704305"/>
            <a:ext cx="61116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Sumber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: Badan Pusat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Statistik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(BPS)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740279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0611CF-FC22-4379-853B-AC3D95DBB15E}"/>
              </a:ext>
            </a:extLst>
          </p:cNvPr>
          <p:cNvSpPr/>
          <p:nvPr/>
        </p:nvSpPr>
        <p:spPr>
          <a:xfrm>
            <a:off x="0" y="0"/>
            <a:ext cx="6708531" cy="68580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05F7AC-92F7-F143-3B64-1A165C78E919}"/>
              </a:ext>
            </a:extLst>
          </p:cNvPr>
          <p:cNvSpPr txBox="1"/>
          <p:nvPr/>
        </p:nvSpPr>
        <p:spPr>
          <a:xfrm>
            <a:off x="0" y="258964"/>
            <a:ext cx="67085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2400" b="1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</a:rPr>
              <a:t>Hubungan</a:t>
            </a:r>
            <a:r>
              <a:rPr lang="en-ID" sz="2400" b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en-ID" sz="2400" b="1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</a:rPr>
              <a:t>antara</a:t>
            </a:r>
            <a:r>
              <a:rPr lang="en-ID" sz="2400" b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en-ID" sz="2400" b="1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</a:rPr>
              <a:t>Kependudukan</a:t>
            </a:r>
            <a:r>
              <a:rPr lang="en-ID" sz="2400" b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</a:rPr>
              <a:t> dan </a:t>
            </a:r>
            <a:r>
              <a:rPr lang="en-ID" sz="2400" b="1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</a:rPr>
              <a:t>Ketenagakerjaan</a:t>
            </a:r>
            <a:r>
              <a:rPr lang="en-ID" sz="2400" b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</a:rPr>
              <a:t> di Indonesia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C7CE3F-FEC4-9FB7-0576-A3FFCECCD2C5}"/>
              </a:ext>
            </a:extLst>
          </p:cNvPr>
          <p:cNvSpPr txBox="1"/>
          <p:nvPr/>
        </p:nvSpPr>
        <p:spPr>
          <a:xfrm>
            <a:off x="108779" y="1516350"/>
            <a:ext cx="634353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Indonesia yang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negara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salah </a:t>
            </a:r>
            <a:r>
              <a:rPr lang="en-ID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ID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populasi</a:t>
            </a:r>
            <a:r>
              <a:rPr lang="en-ID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terbesar</a:t>
            </a:r>
            <a:r>
              <a:rPr lang="en-ID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dunia,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dinamika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kependudukan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Indonesia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dampak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signifikan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pasar </a:t>
            </a:r>
            <a:r>
              <a:rPr lang="en-ID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tenaga</a:t>
            </a:r>
            <a:r>
              <a:rPr lang="en-ID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kerja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ID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ID" sz="24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Perubahan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dalam </a:t>
            </a:r>
            <a:r>
              <a:rPr lang="en-ID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ID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populasi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implikasi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mendalam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tingkat</a:t>
            </a:r>
            <a:r>
              <a:rPr lang="en-ID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pengangguran</a:t>
            </a:r>
            <a:r>
              <a:rPr lang="en-ID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distribusi</a:t>
            </a:r>
            <a:r>
              <a:rPr lang="en-ID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pendapatan</a:t>
            </a:r>
            <a:r>
              <a:rPr lang="en-ID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kebijakan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ekonomi dan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ketenagakerjaan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diterapkan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24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63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1ED7669-58C1-4397-A029-C068960E664A}"/>
              </a:ext>
            </a:extLst>
          </p:cNvPr>
          <p:cNvSpPr/>
          <p:nvPr/>
        </p:nvSpPr>
        <p:spPr>
          <a:xfrm>
            <a:off x="494432" y="2451503"/>
            <a:ext cx="4978429" cy="3784241"/>
          </a:xfrm>
          <a:custGeom>
            <a:avLst/>
            <a:gdLst>
              <a:gd name="connsiteX0" fmla="*/ 1005 w 7155770"/>
              <a:gd name="connsiteY0" fmla="*/ 1973084 h 5439298"/>
              <a:gd name="connsiteX1" fmla="*/ 740251 w 7155770"/>
              <a:gd name="connsiteY1" fmla="*/ 427475 h 5439298"/>
              <a:gd name="connsiteX2" fmla="*/ 2022873 w 7155770"/>
              <a:gd name="connsiteY2" fmla="*/ 2616 h 5439298"/>
              <a:gd name="connsiteX3" fmla="*/ 3624925 w 7155770"/>
              <a:gd name="connsiteY3" fmla="*/ 1033290 h 5439298"/>
              <a:gd name="connsiteX4" fmla="*/ 3735179 w 7155770"/>
              <a:gd name="connsiteY4" fmla="*/ 1330567 h 5439298"/>
              <a:gd name="connsiteX5" fmla="*/ 3744245 w 7155770"/>
              <a:gd name="connsiteY5" fmla="*/ 1424152 h 5439298"/>
              <a:gd name="connsiteX6" fmla="*/ 3833809 w 7155770"/>
              <a:gd name="connsiteY6" fmla="*/ 1604522 h 5439298"/>
              <a:gd name="connsiteX7" fmla="*/ 4431361 w 7155770"/>
              <a:gd name="connsiteY7" fmla="*/ 2115362 h 5439298"/>
              <a:gd name="connsiteX8" fmla="*/ 4263860 w 7155770"/>
              <a:gd name="connsiteY8" fmla="*/ 2552286 h 5439298"/>
              <a:gd name="connsiteX9" fmla="*/ 4362635 w 7155770"/>
              <a:gd name="connsiteY9" fmla="*/ 2928964 h 5439298"/>
              <a:gd name="connsiteX10" fmla="*/ 4406869 w 7155770"/>
              <a:gd name="connsiteY10" fmla="*/ 2975756 h 5439298"/>
              <a:gd name="connsiteX11" fmla="*/ 4520340 w 7155770"/>
              <a:gd name="connsiteY11" fmla="*/ 2867256 h 5439298"/>
              <a:gd name="connsiteX12" fmla="*/ 4618458 w 7155770"/>
              <a:gd name="connsiteY12" fmla="*/ 2875372 h 5439298"/>
              <a:gd name="connsiteX13" fmla="*/ 4737485 w 7155770"/>
              <a:gd name="connsiteY13" fmla="*/ 2917485 h 5439298"/>
              <a:gd name="connsiteX14" fmla="*/ 4815570 w 7155770"/>
              <a:gd name="connsiteY14" fmla="*/ 3005586 h 5439298"/>
              <a:gd name="connsiteX15" fmla="*/ 5361797 w 7155770"/>
              <a:gd name="connsiteY15" fmla="*/ 3811365 h 5439298"/>
              <a:gd name="connsiteX16" fmla="*/ 5238968 w 7155770"/>
              <a:gd name="connsiteY16" fmla="*/ 3747537 h 5439298"/>
              <a:gd name="connsiteX17" fmla="*/ 4673146 w 7155770"/>
              <a:gd name="connsiteY17" fmla="*/ 2979046 h 5439298"/>
              <a:gd name="connsiteX18" fmla="*/ 5282616 w 7155770"/>
              <a:gd name="connsiteY18" fmla="*/ 3857938 h 5439298"/>
              <a:gd name="connsiteX19" fmla="*/ 5312300 w 7155770"/>
              <a:gd name="connsiteY19" fmla="*/ 3886671 h 5439298"/>
              <a:gd name="connsiteX20" fmla="*/ 5364210 w 7155770"/>
              <a:gd name="connsiteY20" fmla="*/ 3880603 h 5439298"/>
              <a:gd name="connsiteX21" fmla="*/ 6084008 w 7155770"/>
              <a:gd name="connsiteY21" fmla="*/ 3746660 h 5439298"/>
              <a:gd name="connsiteX22" fmla="*/ 6274833 w 7155770"/>
              <a:gd name="connsiteY22" fmla="*/ 3769032 h 5439298"/>
              <a:gd name="connsiteX23" fmla="*/ 6656994 w 7155770"/>
              <a:gd name="connsiteY23" fmla="*/ 4013741 h 5439298"/>
              <a:gd name="connsiteX24" fmla="*/ 6999602 w 7155770"/>
              <a:gd name="connsiteY24" fmla="*/ 4280604 h 5439298"/>
              <a:gd name="connsiteX25" fmla="*/ 7101741 w 7155770"/>
              <a:gd name="connsiteY25" fmla="*/ 4656259 h 5439298"/>
              <a:gd name="connsiteX26" fmla="*/ 7155771 w 7155770"/>
              <a:gd name="connsiteY26" fmla="*/ 5438129 h 5439298"/>
              <a:gd name="connsiteX27" fmla="*/ 5847999 w 7155770"/>
              <a:gd name="connsiteY27" fmla="*/ 5439299 h 5439298"/>
              <a:gd name="connsiteX28" fmla="*/ 5800330 w 7155770"/>
              <a:gd name="connsiteY28" fmla="*/ 5429867 h 5439298"/>
              <a:gd name="connsiteX29" fmla="*/ 5773570 w 7155770"/>
              <a:gd name="connsiteY29" fmla="*/ 5391337 h 5439298"/>
              <a:gd name="connsiteX30" fmla="*/ 5339133 w 7155770"/>
              <a:gd name="connsiteY30" fmla="*/ 4811624 h 5439298"/>
              <a:gd name="connsiteX31" fmla="*/ 5262510 w 7155770"/>
              <a:gd name="connsiteY31" fmla="*/ 4726155 h 5439298"/>
              <a:gd name="connsiteX32" fmla="*/ 5280277 w 7155770"/>
              <a:gd name="connsiteY32" fmla="*/ 4621091 h 5439298"/>
              <a:gd name="connsiteX33" fmla="*/ 5170973 w 7155770"/>
              <a:gd name="connsiteY33" fmla="*/ 4571155 h 5439298"/>
              <a:gd name="connsiteX34" fmla="*/ 5144286 w 7155770"/>
              <a:gd name="connsiteY34" fmla="*/ 4462290 h 5439298"/>
              <a:gd name="connsiteX35" fmla="*/ 5171338 w 7155770"/>
              <a:gd name="connsiteY35" fmla="*/ 4428512 h 5439298"/>
              <a:gd name="connsiteX36" fmla="*/ 5125642 w 7155770"/>
              <a:gd name="connsiteY36" fmla="*/ 4135401 h 5439298"/>
              <a:gd name="connsiteX37" fmla="*/ 4438380 w 7155770"/>
              <a:gd name="connsiteY37" fmla="*/ 3036952 h 5439298"/>
              <a:gd name="connsiteX38" fmla="*/ 4391003 w 7155770"/>
              <a:gd name="connsiteY38" fmla="*/ 3254097 h 5439298"/>
              <a:gd name="connsiteX39" fmla="*/ 4553168 w 7155770"/>
              <a:gd name="connsiteY39" fmla="*/ 3542017 h 5439298"/>
              <a:gd name="connsiteX40" fmla="*/ 4311163 w 7155770"/>
              <a:gd name="connsiteY40" fmla="*/ 4045180 h 5439298"/>
              <a:gd name="connsiteX41" fmla="*/ 3818528 w 7155770"/>
              <a:gd name="connsiteY41" fmla="*/ 4122241 h 5439298"/>
              <a:gd name="connsiteX42" fmla="*/ 3622585 w 7155770"/>
              <a:gd name="connsiteY42" fmla="*/ 4285868 h 5439298"/>
              <a:gd name="connsiteX43" fmla="*/ 3627630 w 7155770"/>
              <a:gd name="connsiteY43" fmla="*/ 4516978 h 5439298"/>
              <a:gd name="connsiteX44" fmla="*/ 3614470 w 7155770"/>
              <a:gd name="connsiteY44" fmla="*/ 4997111 h 5439298"/>
              <a:gd name="connsiteX45" fmla="*/ 3557076 w 7155770"/>
              <a:gd name="connsiteY45" fmla="*/ 5438714 h 5439298"/>
              <a:gd name="connsiteX46" fmla="*/ 1151658 w 7155770"/>
              <a:gd name="connsiteY46" fmla="*/ 5438714 h 5439298"/>
              <a:gd name="connsiteX47" fmla="*/ 1155533 w 7155770"/>
              <a:gd name="connsiteY47" fmla="*/ 5402816 h 5439298"/>
              <a:gd name="connsiteX48" fmla="*/ 1179148 w 7155770"/>
              <a:gd name="connsiteY48" fmla="*/ 4610636 h 5439298"/>
              <a:gd name="connsiteX49" fmla="*/ 893277 w 7155770"/>
              <a:gd name="connsiteY49" fmla="*/ 3879214 h 5439298"/>
              <a:gd name="connsiteX50" fmla="*/ 555495 w 7155770"/>
              <a:gd name="connsiteY50" fmla="*/ 3500050 h 5439298"/>
              <a:gd name="connsiteX51" fmla="*/ 293238 w 7155770"/>
              <a:gd name="connsiteY51" fmla="*/ 3083378 h 5439298"/>
              <a:gd name="connsiteX52" fmla="*/ 1005 w 7155770"/>
              <a:gd name="connsiteY52" fmla="*/ 1973084 h 5439298"/>
              <a:gd name="connsiteX53" fmla="*/ 5932591 w 7155770"/>
              <a:gd name="connsiteY53" fmla="*/ 4678631 h 5439298"/>
              <a:gd name="connsiteX54" fmla="*/ 6059881 w 7155770"/>
              <a:gd name="connsiteY54" fmla="*/ 4810162 h 5439298"/>
              <a:gd name="connsiteX55" fmla="*/ 6088541 w 7155770"/>
              <a:gd name="connsiteY55" fmla="*/ 4813013 h 5439298"/>
              <a:gd name="connsiteX56" fmla="*/ 6250413 w 7155770"/>
              <a:gd name="connsiteY56" fmla="*/ 4738072 h 5439298"/>
              <a:gd name="connsiteX57" fmla="*/ 6321479 w 7155770"/>
              <a:gd name="connsiteY57" fmla="*/ 4690841 h 5439298"/>
              <a:gd name="connsiteX58" fmla="*/ 6288943 w 7155770"/>
              <a:gd name="connsiteY58" fmla="*/ 4676438 h 5439298"/>
              <a:gd name="connsiteX59" fmla="*/ 6044161 w 7155770"/>
              <a:gd name="connsiteY59" fmla="*/ 4613780 h 5439298"/>
              <a:gd name="connsiteX60" fmla="*/ 6015428 w 7155770"/>
              <a:gd name="connsiteY60" fmla="*/ 4616193 h 5439298"/>
              <a:gd name="connsiteX61" fmla="*/ 5932591 w 7155770"/>
              <a:gd name="connsiteY61" fmla="*/ 4678631 h 543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7155770" h="5439298">
                <a:moveTo>
                  <a:pt x="1005" y="1973084"/>
                </a:moveTo>
                <a:cubicBezTo>
                  <a:pt x="20015" y="1383501"/>
                  <a:pt x="281394" y="797135"/>
                  <a:pt x="740251" y="427475"/>
                </a:cubicBezTo>
                <a:cubicBezTo>
                  <a:pt x="1113127" y="127054"/>
                  <a:pt x="1545006" y="-21950"/>
                  <a:pt x="2022873" y="2616"/>
                </a:cubicBezTo>
                <a:cubicBezTo>
                  <a:pt x="2749031" y="39903"/>
                  <a:pt x="3293138" y="377393"/>
                  <a:pt x="3624925" y="1033290"/>
                </a:cubicBezTo>
                <a:cubicBezTo>
                  <a:pt x="3672375" y="1127021"/>
                  <a:pt x="3701328" y="1230402"/>
                  <a:pt x="3735179" y="1330567"/>
                </a:cubicBezTo>
                <a:cubicBezTo>
                  <a:pt x="3744976" y="1359593"/>
                  <a:pt x="3746512" y="1393225"/>
                  <a:pt x="3744245" y="1424152"/>
                </a:cubicBezTo>
                <a:cubicBezTo>
                  <a:pt x="3738542" y="1503041"/>
                  <a:pt x="3771736" y="1560434"/>
                  <a:pt x="3833809" y="1604522"/>
                </a:cubicBezTo>
                <a:cubicBezTo>
                  <a:pt x="4027266" y="1741755"/>
                  <a:pt x="4320010" y="1897120"/>
                  <a:pt x="4431361" y="2115362"/>
                </a:cubicBezTo>
                <a:cubicBezTo>
                  <a:pt x="4547611" y="2343255"/>
                  <a:pt x="4272925" y="2362411"/>
                  <a:pt x="4263860" y="2552286"/>
                </a:cubicBezTo>
                <a:cubicBezTo>
                  <a:pt x="4258815" y="2657715"/>
                  <a:pt x="4518293" y="2841155"/>
                  <a:pt x="4362635" y="2928964"/>
                </a:cubicBezTo>
                <a:cubicBezTo>
                  <a:pt x="4377404" y="2944537"/>
                  <a:pt x="4392100" y="2960183"/>
                  <a:pt x="4406869" y="2975756"/>
                </a:cubicBezTo>
                <a:cubicBezTo>
                  <a:pt x="4421199" y="2922384"/>
                  <a:pt x="4465871" y="2876615"/>
                  <a:pt x="4520340" y="2867256"/>
                </a:cubicBezTo>
                <a:cubicBezTo>
                  <a:pt x="4552875" y="2861627"/>
                  <a:pt x="4586142" y="2868500"/>
                  <a:pt x="4618458" y="2875372"/>
                </a:cubicBezTo>
                <a:cubicBezTo>
                  <a:pt x="4659913" y="2884219"/>
                  <a:pt x="4702538" y="2893504"/>
                  <a:pt x="4737485" y="2917485"/>
                </a:cubicBezTo>
                <a:cubicBezTo>
                  <a:pt x="4770021" y="2939857"/>
                  <a:pt x="4793198" y="2973051"/>
                  <a:pt x="4815570" y="3005586"/>
                </a:cubicBezTo>
                <a:cubicBezTo>
                  <a:pt x="4999523" y="3272888"/>
                  <a:pt x="5181647" y="3541505"/>
                  <a:pt x="5361797" y="3811365"/>
                </a:cubicBezTo>
                <a:cubicBezTo>
                  <a:pt x="5316614" y="3833664"/>
                  <a:pt x="5268798" y="3788115"/>
                  <a:pt x="5238968" y="3747537"/>
                </a:cubicBezTo>
                <a:cubicBezTo>
                  <a:pt x="5050336" y="3491349"/>
                  <a:pt x="4861705" y="3235234"/>
                  <a:pt x="4673146" y="2979046"/>
                </a:cubicBezTo>
                <a:cubicBezTo>
                  <a:pt x="4876327" y="3272010"/>
                  <a:pt x="5079435" y="3564974"/>
                  <a:pt x="5282616" y="3857938"/>
                </a:cubicBezTo>
                <a:cubicBezTo>
                  <a:pt x="5290585" y="3869416"/>
                  <a:pt x="5299286" y="3881553"/>
                  <a:pt x="5312300" y="3886671"/>
                </a:cubicBezTo>
                <a:cubicBezTo>
                  <a:pt x="5328897" y="3893251"/>
                  <a:pt x="5347540" y="3886817"/>
                  <a:pt x="5364210" y="3880603"/>
                </a:cubicBezTo>
                <a:cubicBezTo>
                  <a:pt x="5594078" y="3795207"/>
                  <a:pt x="5838787" y="3749657"/>
                  <a:pt x="6084008" y="3746660"/>
                </a:cubicBezTo>
                <a:cubicBezTo>
                  <a:pt x="6148347" y="3745856"/>
                  <a:pt x="6213929" y="3748195"/>
                  <a:pt x="6274833" y="3769032"/>
                </a:cubicBezTo>
                <a:cubicBezTo>
                  <a:pt x="6419158" y="3818457"/>
                  <a:pt x="6538990" y="3920669"/>
                  <a:pt x="6656994" y="4013741"/>
                </a:cubicBezTo>
                <a:cubicBezTo>
                  <a:pt x="6765787" y="4099576"/>
                  <a:pt x="6914060" y="4170423"/>
                  <a:pt x="6999602" y="4280604"/>
                </a:cubicBezTo>
                <a:cubicBezTo>
                  <a:pt x="7080392" y="4384717"/>
                  <a:pt x="7092602" y="4524802"/>
                  <a:pt x="7101741" y="4656259"/>
                </a:cubicBezTo>
                <a:cubicBezTo>
                  <a:pt x="7119727" y="4916907"/>
                  <a:pt x="7137712" y="5177481"/>
                  <a:pt x="7155771" y="5438129"/>
                </a:cubicBezTo>
                <a:cubicBezTo>
                  <a:pt x="6719871" y="5438495"/>
                  <a:pt x="6283899" y="5438934"/>
                  <a:pt x="5847999" y="5439299"/>
                </a:cubicBezTo>
                <a:cubicBezTo>
                  <a:pt x="5831548" y="5439299"/>
                  <a:pt x="5814002" y="5439006"/>
                  <a:pt x="5800330" y="5429867"/>
                </a:cubicBezTo>
                <a:cubicBezTo>
                  <a:pt x="5787169" y="5421094"/>
                  <a:pt x="5780150" y="5405813"/>
                  <a:pt x="5773570" y="5391337"/>
                </a:cubicBezTo>
                <a:cubicBezTo>
                  <a:pt x="5672528" y="5169951"/>
                  <a:pt x="5523231" y="4970718"/>
                  <a:pt x="5339133" y="4811624"/>
                </a:cubicBezTo>
                <a:cubicBezTo>
                  <a:pt x="5309961" y="4786400"/>
                  <a:pt x="5279033" y="4761030"/>
                  <a:pt x="5262510" y="4726155"/>
                </a:cubicBezTo>
                <a:cubicBezTo>
                  <a:pt x="5246060" y="4691280"/>
                  <a:pt x="5249057" y="4643683"/>
                  <a:pt x="5280277" y="4621091"/>
                </a:cubicBezTo>
                <a:cubicBezTo>
                  <a:pt x="5241380" y="4609978"/>
                  <a:pt x="5201095" y="4598134"/>
                  <a:pt x="5170973" y="4571155"/>
                </a:cubicBezTo>
                <a:cubicBezTo>
                  <a:pt x="5140850" y="4544177"/>
                  <a:pt x="5124326" y="4497457"/>
                  <a:pt x="5144286" y="4462290"/>
                </a:cubicBezTo>
                <a:cubicBezTo>
                  <a:pt x="5151378" y="4449714"/>
                  <a:pt x="5162345" y="4439844"/>
                  <a:pt x="5171338" y="4428512"/>
                </a:cubicBezTo>
                <a:cubicBezTo>
                  <a:pt x="5237067" y="4345601"/>
                  <a:pt x="5181720" y="4225111"/>
                  <a:pt x="5125642" y="4135401"/>
                </a:cubicBezTo>
                <a:cubicBezTo>
                  <a:pt x="4896579" y="3769251"/>
                  <a:pt x="4667443" y="3403102"/>
                  <a:pt x="4438380" y="3036952"/>
                </a:cubicBezTo>
                <a:cubicBezTo>
                  <a:pt x="4438892" y="3037829"/>
                  <a:pt x="4384569" y="3217614"/>
                  <a:pt x="4391003" y="3254097"/>
                </a:cubicBezTo>
                <a:cubicBezTo>
                  <a:pt x="4410671" y="3365887"/>
                  <a:pt x="4514125" y="3437099"/>
                  <a:pt x="4553168" y="3542017"/>
                </a:cubicBezTo>
                <a:cubicBezTo>
                  <a:pt x="4636809" y="3766985"/>
                  <a:pt x="4558505" y="4006503"/>
                  <a:pt x="4311163" y="4045180"/>
                </a:cubicBezTo>
                <a:cubicBezTo>
                  <a:pt x="4146952" y="4070843"/>
                  <a:pt x="3982740" y="4096505"/>
                  <a:pt x="3818528" y="4122241"/>
                </a:cubicBezTo>
                <a:cubicBezTo>
                  <a:pt x="3720045" y="4137668"/>
                  <a:pt x="3648394" y="4181974"/>
                  <a:pt x="3622585" y="4285868"/>
                </a:cubicBezTo>
                <a:cubicBezTo>
                  <a:pt x="3603868" y="4361175"/>
                  <a:pt x="3615493" y="4440356"/>
                  <a:pt x="3627630" y="4516978"/>
                </a:cubicBezTo>
                <a:cubicBezTo>
                  <a:pt x="3653146" y="4678047"/>
                  <a:pt x="3640644" y="4836775"/>
                  <a:pt x="3614470" y="4997111"/>
                </a:cubicBezTo>
                <a:cubicBezTo>
                  <a:pt x="3590562" y="5143557"/>
                  <a:pt x="3575866" y="5291464"/>
                  <a:pt x="3557076" y="5438714"/>
                </a:cubicBezTo>
                <a:cubicBezTo>
                  <a:pt x="2755246" y="5438714"/>
                  <a:pt x="1953488" y="5438714"/>
                  <a:pt x="1151658" y="5438714"/>
                </a:cubicBezTo>
                <a:cubicBezTo>
                  <a:pt x="1152901" y="5426723"/>
                  <a:pt x="1153193" y="5414587"/>
                  <a:pt x="1155533" y="5402816"/>
                </a:cubicBezTo>
                <a:cubicBezTo>
                  <a:pt x="1207955" y="5140048"/>
                  <a:pt x="1215193" y="4876109"/>
                  <a:pt x="1179148" y="4610636"/>
                </a:cubicBezTo>
                <a:cubicBezTo>
                  <a:pt x="1143469" y="4348014"/>
                  <a:pt x="1052955" y="4092631"/>
                  <a:pt x="893277" y="3879214"/>
                </a:cubicBezTo>
                <a:cubicBezTo>
                  <a:pt x="791650" y="3743370"/>
                  <a:pt x="667577" y="3626901"/>
                  <a:pt x="555495" y="3500050"/>
                </a:cubicBezTo>
                <a:cubicBezTo>
                  <a:pt x="440049" y="3369470"/>
                  <a:pt x="372054" y="3235454"/>
                  <a:pt x="293238" y="3083378"/>
                </a:cubicBezTo>
                <a:cubicBezTo>
                  <a:pt x="107604" y="2724979"/>
                  <a:pt x="-12301" y="2384418"/>
                  <a:pt x="1005" y="1973084"/>
                </a:cubicBezTo>
                <a:close/>
                <a:moveTo>
                  <a:pt x="5932591" y="4678631"/>
                </a:moveTo>
                <a:cubicBezTo>
                  <a:pt x="5975581" y="4723449"/>
                  <a:pt x="6016963" y="4767610"/>
                  <a:pt x="6059881" y="4810162"/>
                </a:cubicBezTo>
                <a:cubicBezTo>
                  <a:pt x="6065291" y="4815572"/>
                  <a:pt x="6080645" y="4816523"/>
                  <a:pt x="6088541" y="4813013"/>
                </a:cubicBezTo>
                <a:cubicBezTo>
                  <a:pt x="6143010" y="4789178"/>
                  <a:pt x="6197260" y="4764685"/>
                  <a:pt x="6250413" y="4738072"/>
                </a:cubicBezTo>
                <a:cubicBezTo>
                  <a:pt x="6273443" y="4726521"/>
                  <a:pt x="6293769" y="4709485"/>
                  <a:pt x="6321479" y="4690841"/>
                </a:cubicBezTo>
                <a:cubicBezTo>
                  <a:pt x="6305321" y="4683457"/>
                  <a:pt x="6296986" y="4676146"/>
                  <a:pt x="6288943" y="4676438"/>
                </a:cubicBezTo>
                <a:cubicBezTo>
                  <a:pt x="6200916" y="4679947"/>
                  <a:pt x="6122173" y="4649020"/>
                  <a:pt x="6044161" y="4613780"/>
                </a:cubicBezTo>
                <a:cubicBezTo>
                  <a:pt x="6036338" y="4610271"/>
                  <a:pt x="6022520" y="4611368"/>
                  <a:pt x="6015428" y="4616193"/>
                </a:cubicBezTo>
                <a:cubicBezTo>
                  <a:pt x="5988449" y="4634544"/>
                  <a:pt x="5963152" y="4655235"/>
                  <a:pt x="5932591" y="4678631"/>
                </a:cubicBezTo>
                <a:close/>
              </a:path>
            </a:pathLst>
          </a:custGeom>
          <a:solidFill>
            <a:schemeClr val="accent4"/>
          </a:solidFill>
          <a:ln w="730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ED6E6E6-D092-4E55-BEC9-9AAA39FA9600}"/>
              </a:ext>
            </a:extLst>
          </p:cNvPr>
          <p:cNvSpPr/>
          <p:nvPr/>
        </p:nvSpPr>
        <p:spPr>
          <a:xfrm>
            <a:off x="4462881" y="1464074"/>
            <a:ext cx="2545025" cy="1805189"/>
          </a:xfrm>
          <a:custGeom>
            <a:avLst/>
            <a:gdLst>
              <a:gd name="connsiteX0" fmla="*/ 3658104 w 3658104"/>
              <a:gd name="connsiteY0" fmla="*/ 1440326 h 2594697"/>
              <a:gd name="connsiteX1" fmla="*/ 3639022 w 3658104"/>
              <a:gd name="connsiteY1" fmla="*/ 1517826 h 2594697"/>
              <a:gd name="connsiteX2" fmla="*/ 3252108 w 3658104"/>
              <a:gd name="connsiteY2" fmla="*/ 1916804 h 2594697"/>
              <a:gd name="connsiteX3" fmla="*/ 3127596 w 3658104"/>
              <a:gd name="connsiteY3" fmla="*/ 1956358 h 2594697"/>
              <a:gd name="connsiteX4" fmla="*/ 3113339 w 3658104"/>
              <a:gd name="connsiteY4" fmla="*/ 2085841 h 2594697"/>
              <a:gd name="connsiteX5" fmla="*/ 2703029 w 3658104"/>
              <a:gd name="connsiteY5" fmla="*/ 2528175 h 2594697"/>
              <a:gd name="connsiteX6" fmla="*/ 1985352 w 3658104"/>
              <a:gd name="connsiteY6" fmla="*/ 2427937 h 2594697"/>
              <a:gd name="connsiteX7" fmla="*/ 1882628 w 3658104"/>
              <a:gd name="connsiteY7" fmla="*/ 2494397 h 2594697"/>
              <a:gd name="connsiteX8" fmla="*/ 976977 w 3658104"/>
              <a:gd name="connsiteY8" fmla="*/ 2376027 h 2594697"/>
              <a:gd name="connsiteX9" fmla="*/ 888145 w 3658104"/>
              <a:gd name="connsiteY9" fmla="*/ 2256121 h 2594697"/>
              <a:gd name="connsiteX10" fmla="*/ 833968 w 3658104"/>
              <a:gd name="connsiteY10" fmla="*/ 2231701 h 2594697"/>
              <a:gd name="connsiteX11" fmla="*/ 204100 w 3658104"/>
              <a:gd name="connsiteY11" fmla="*/ 2073046 h 2594697"/>
              <a:gd name="connsiteX12" fmla="*/ 162352 w 3658104"/>
              <a:gd name="connsiteY12" fmla="*/ 1269388 h 2594697"/>
              <a:gd name="connsiteX13" fmla="*/ 177560 w 3658104"/>
              <a:gd name="connsiteY13" fmla="*/ 1252133 h 2594697"/>
              <a:gd name="connsiteX14" fmla="*/ 110369 w 3658104"/>
              <a:gd name="connsiteY14" fmla="*/ 989511 h 2594697"/>
              <a:gd name="connsiteX15" fmla="*/ 421099 w 3658104"/>
              <a:gd name="connsiteY15" fmla="*/ 502433 h 2594697"/>
              <a:gd name="connsiteX16" fmla="*/ 858023 w 3658104"/>
              <a:gd name="connsiteY16" fmla="*/ 411114 h 2594697"/>
              <a:gd name="connsiteX17" fmla="*/ 895383 w 3658104"/>
              <a:gd name="connsiteY17" fmla="*/ 393494 h 2594697"/>
              <a:gd name="connsiteX18" fmla="*/ 1430059 w 3658104"/>
              <a:gd name="connsiteY18" fmla="*/ 7311 h 2594697"/>
              <a:gd name="connsiteX19" fmla="*/ 1457403 w 3658104"/>
              <a:gd name="connsiteY19" fmla="*/ 0 h 2594697"/>
              <a:gd name="connsiteX20" fmla="*/ 1618252 w 3658104"/>
              <a:gd name="connsiteY20" fmla="*/ 0 h 2594697"/>
              <a:gd name="connsiteX21" fmla="*/ 1645669 w 3658104"/>
              <a:gd name="connsiteY21" fmla="*/ 7092 h 2594697"/>
              <a:gd name="connsiteX22" fmla="*/ 2088587 w 3658104"/>
              <a:gd name="connsiteY22" fmla="*/ 239226 h 2594697"/>
              <a:gd name="connsiteX23" fmla="*/ 2135014 w 3658104"/>
              <a:gd name="connsiteY23" fmla="*/ 247122 h 2594697"/>
              <a:gd name="connsiteX24" fmla="*/ 2670786 w 3658104"/>
              <a:gd name="connsiteY24" fmla="*/ 213417 h 2594697"/>
              <a:gd name="connsiteX25" fmla="*/ 3140903 w 3658104"/>
              <a:gd name="connsiteY25" fmla="*/ 782821 h 2594697"/>
              <a:gd name="connsiteX26" fmla="*/ 3164299 w 3658104"/>
              <a:gd name="connsiteY26" fmla="*/ 810677 h 2594697"/>
              <a:gd name="connsiteX27" fmla="*/ 3254009 w 3658104"/>
              <a:gd name="connsiteY27" fmla="*/ 841165 h 2594697"/>
              <a:gd name="connsiteX28" fmla="*/ 3639899 w 3658104"/>
              <a:gd name="connsiteY28" fmla="*/ 1246504 h 2594697"/>
              <a:gd name="connsiteX29" fmla="*/ 3657958 w 3658104"/>
              <a:gd name="connsiteY29" fmla="*/ 1316107 h 2594697"/>
              <a:gd name="connsiteX30" fmla="*/ 3658104 w 3658104"/>
              <a:gd name="connsiteY30" fmla="*/ 1440326 h 2594697"/>
              <a:gd name="connsiteX31" fmla="*/ 2443039 w 3658104"/>
              <a:gd name="connsiteY31" fmla="*/ 2463104 h 2594697"/>
              <a:gd name="connsiteX32" fmla="*/ 2853861 w 3658104"/>
              <a:gd name="connsiteY32" fmla="*/ 2324774 h 2594697"/>
              <a:gd name="connsiteX33" fmla="*/ 3023776 w 3658104"/>
              <a:gd name="connsiteY33" fmla="*/ 1922653 h 2594697"/>
              <a:gd name="connsiteX34" fmla="*/ 3079050 w 3658104"/>
              <a:gd name="connsiteY34" fmla="*/ 1849174 h 2594697"/>
              <a:gd name="connsiteX35" fmla="*/ 3379909 w 3658104"/>
              <a:gd name="connsiteY35" fmla="*/ 1726271 h 2594697"/>
              <a:gd name="connsiteX36" fmla="*/ 3456020 w 3658104"/>
              <a:gd name="connsiteY36" fmla="*/ 1106931 h 2594697"/>
              <a:gd name="connsiteX37" fmla="*/ 3108441 w 3658104"/>
              <a:gd name="connsiteY37" fmla="*/ 913620 h 2594697"/>
              <a:gd name="connsiteX38" fmla="*/ 3042347 w 3658104"/>
              <a:gd name="connsiteY38" fmla="*/ 820694 h 2594697"/>
              <a:gd name="connsiteX39" fmla="*/ 3039422 w 3658104"/>
              <a:gd name="connsiteY39" fmla="*/ 704736 h 2594697"/>
              <a:gd name="connsiteX40" fmla="*/ 2745362 w 3658104"/>
              <a:gd name="connsiteY40" fmla="*/ 359716 h 2594697"/>
              <a:gd name="connsiteX41" fmla="*/ 2139109 w 3658104"/>
              <a:gd name="connsiteY41" fmla="*/ 365784 h 2594697"/>
              <a:gd name="connsiteX42" fmla="*/ 2044428 w 3658104"/>
              <a:gd name="connsiteY42" fmla="*/ 344289 h 2594697"/>
              <a:gd name="connsiteX43" fmla="*/ 1971680 w 3658104"/>
              <a:gd name="connsiteY43" fmla="*/ 267594 h 2594697"/>
              <a:gd name="connsiteX44" fmla="*/ 1386118 w 3658104"/>
              <a:gd name="connsiteY44" fmla="*/ 129337 h 2594697"/>
              <a:gd name="connsiteX45" fmla="*/ 960746 w 3658104"/>
              <a:gd name="connsiteY45" fmla="*/ 491831 h 2594697"/>
              <a:gd name="connsiteX46" fmla="*/ 895383 w 3658104"/>
              <a:gd name="connsiteY46" fmla="*/ 528607 h 2594697"/>
              <a:gd name="connsiteX47" fmla="*/ 402016 w 3658104"/>
              <a:gd name="connsiteY47" fmla="*/ 639739 h 2594697"/>
              <a:gd name="connsiteX48" fmla="*/ 272753 w 3658104"/>
              <a:gd name="connsiteY48" fmla="*/ 1217551 h 2594697"/>
              <a:gd name="connsiteX49" fmla="*/ 250600 w 3658104"/>
              <a:gd name="connsiteY49" fmla="*/ 1327367 h 2594697"/>
              <a:gd name="connsiteX50" fmla="*/ 268366 w 3658104"/>
              <a:gd name="connsiteY50" fmla="*/ 1989917 h 2594697"/>
              <a:gd name="connsiteX51" fmla="*/ 850053 w 3658104"/>
              <a:gd name="connsiteY51" fmla="*/ 2115013 h 2594697"/>
              <a:gd name="connsiteX52" fmla="*/ 948902 w 3658104"/>
              <a:gd name="connsiteY52" fmla="*/ 2160709 h 2594697"/>
              <a:gd name="connsiteX53" fmla="*/ 1029326 w 3658104"/>
              <a:gd name="connsiteY53" fmla="*/ 2281565 h 2594697"/>
              <a:gd name="connsiteX54" fmla="*/ 1936878 w 3658104"/>
              <a:gd name="connsiteY54" fmla="*/ 2328211 h 2594697"/>
              <a:gd name="connsiteX55" fmla="*/ 2028050 w 3658104"/>
              <a:gd name="connsiteY55" fmla="*/ 2324848 h 2594697"/>
              <a:gd name="connsiteX56" fmla="*/ 2443039 w 3658104"/>
              <a:gd name="connsiteY56" fmla="*/ 2463104 h 2594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658104" h="2594697">
                <a:moveTo>
                  <a:pt x="3658104" y="1440326"/>
                </a:moveTo>
                <a:cubicBezTo>
                  <a:pt x="3651817" y="1466208"/>
                  <a:pt x="3646698" y="1492383"/>
                  <a:pt x="3639022" y="1517826"/>
                </a:cubicBezTo>
                <a:cubicBezTo>
                  <a:pt x="3578923" y="1717498"/>
                  <a:pt x="3441837" y="1843106"/>
                  <a:pt x="3252108" y="1916804"/>
                </a:cubicBezTo>
                <a:cubicBezTo>
                  <a:pt x="3211531" y="1932596"/>
                  <a:pt x="3168978" y="1943344"/>
                  <a:pt x="3127596" y="1956358"/>
                </a:cubicBezTo>
                <a:cubicBezTo>
                  <a:pt x="3123136" y="1999275"/>
                  <a:pt x="3122698" y="2043582"/>
                  <a:pt x="3113339" y="2085841"/>
                </a:cubicBezTo>
                <a:cubicBezTo>
                  <a:pt x="3063038" y="2312711"/>
                  <a:pt x="2914472" y="2453746"/>
                  <a:pt x="2703029" y="2528175"/>
                </a:cubicBezTo>
                <a:cubicBezTo>
                  <a:pt x="2449473" y="2617446"/>
                  <a:pt x="2208932" y="2579866"/>
                  <a:pt x="1985352" y="2427937"/>
                </a:cubicBezTo>
                <a:cubicBezTo>
                  <a:pt x="1951793" y="2449798"/>
                  <a:pt x="1918088" y="2473632"/>
                  <a:pt x="1882628" y="2494397"/>
                </a:cubicBezTo>
                <a:cubicBezTo>
                  <a:pt x="1592297" y="2664311"/>
                  <a:pt x="1203116" y="2614083"/>
                  <a:pt x="976977" y="2376027"/>
                </a:cubicBezTo>
                <a:cubicBezTo>
                  <a:pt x="942907" y="2340201"/>
                  <a:pt x="914319" y="2298308"/>
                  <a:pt x="888145" y="2256121"/>
                </a:cubicBezTo>
                <a:cubicBezTo>
                  <a:pt x="873523" y="2232506"/>
                  <a:pt x="861532" y="2226803"/>
                  <a:pt x="833968" y="2231701"/>
                </a:cubicBezTo>
                <a:cubicBezTo>
                  <a:pt x="600665" y="2273083"/>
                  <a:pt x="387248" y="2227168"/>
                  <a:pt x="204100" y="2073046"/>
                </a:cubicBezTo>
                <a:cubicBezTo>
                  <a:pt x="-51942" y="1857582"/>
                  <a:pt x="-68466" y="1511611"/>
                  <a:pt x="162352" y="1269388"/>
                </a:cubicBezTo>
                <a:cubicBezTo>
                  <a:pt x="167324" y="1264124"/>
                  <a:pt x="171930" y="1258567"/>
                  <a:pt x="177560" y="1252133"/>
                </a:cubicBezTo>
                <a:cubicBezTo>
                  <a:pt x="134643" y="1169662"/>
                  <a:pt x="107517" y="1083169"/>
                  <a:pt x="110369" y="989511"/>
                </a:cubicBezTo>
                <a:cubicBezTo>
                  <a:pt x="117168" y="765566"/>
                  <a:pt x="233491" y="610128"/>
                  <a:pt x="421099" y="502433"/>
                </a:cubicBezTo>
                <a:cubicBezTo>
                  <a:pt x="556066" y="425006"/>
                  <a:pt x="703681" y="399709"/>
                  <a:pt x="858023" y="411114"/>
                </a:cubicBezTo>
                <a:cubicBezTo>
                  <a:pt x="874546" y="412357"/>
                  <a:pt x="886390" y="413600"/>
                  <a:pt x="895383" y="393494"/>
                </a:cubicBezTo>
                <a:cubicBezTo>
                  <a:pt x="998984" y="161872"/>
                  <a:pt x="1187543" y="47085"/>
                  <a:pt x="1430059" y="7311"/>
                </a:cubicBezTo>
                <a:cubicBezTo>
                  <a:pt x="1439344" y="5776"/>
                  <a:pt x="1448337" y="2486"/>
                  <a:pt x="1457403" y="0"/>
                </a:cubicBezTo>
                <a:cubicBezTo>
                  <a:pt x="1510995" y="0"/>
                  <a:pt x="1564660" y="0"/>
                  <a:pt x="1618252" y="0"/>
                </a:cubicBezTo>
                <a:cubicBezTo>
                  <a:pt x="1627391" y="2413"/>
                  <a:pt x="1636383" y="5703"/>
                  <a:pt x="1645669" y="7092"/>
                </a:cubicBezTo>
                <a:cubicBezTo>
                  <a:pt x="1820409" y="32901"/>
                  <a:pt x="1971315" y="104698"/>
                  <a:pt x="2088587" y="239226"/>
                </a:cubicBezTo>
                <a:cubicBezTo>
                  <a:pt x="2104819" y="257870"/>
                  <a:pt x="2116590" y="254945"/>
                  <a:pt x="2135014" y="247122"/>
                </a:cubicBezTo>
                <a:cubicBezTo>
                  <a:pt x="2309535" y="172839"/>
                  <a:pt x="2488662" y="160922"/>
                  <a:pt x="2670786" y="213417"/>
                </a:cubicBezTo>
                <a:cubicBezTo>
                  <a:pt x="2956658" y="295815"/>
                  <a:pt x="3145290" y="531532"/>
                  <a:pt x="3140903" y="782821"/>
                </a:cubicBezTo>
                <a:cubicBezTo>
                  <a:pt x="3140757" y="792253"/>
                  <a:pt x="3154063" y="806363"/>
                  <a:pt x="3164299" y="810677"/>
                </a:cubicBezTo>
                <a:cubicBezTo>
                  <a:pt x="3193398" y="822887"/>
                  <a:pt x="3224910" y="829102"/>
                  <a:pt x="3254009" y="841165"/>
                </a:cubicBezTo>
                <a:cubicBezTo>
                  <a:pt x="3442494" y="919104"/>
                  <a:pt x="3581263" y="1044785"/>
                  <a:pt x="3639899" y="1246504"/>
                </a:cubicBezTo>
                <a:cubicBezTo>
                  <a:pt x="3646553" y="1269534"/>
                  <a:pt x="3651963" y="1292930"/>
                  <a:pt x="3657958" y="1316107"/>
                </a:cubicBezTo>
                <a:cubicBezTo>
                  <a:pt x="3658104" y="1357489"/>
                  <a:pt x="3658104" y="1398871"/>
                  <a:pt x="3658104" y="1440326"/>
                </a:cubicBezTo>
                <a:close/>
                <a:moveTo>
                  <a:pt x="2443039" y="2463104"/>
                </a:moveTo>
                <a:cubicBezTo>
                  <a:pt x="2594383" y="2459595"/>
                  <a:pt x="2734468" y="2420918"/>
                  <a:pt x="2853861" y="2324774"/>
                </a:cubicBezTo>
                <a:cubicBezTo>
                  <a:pt x="2981736" y="2221758"/>
                  <a:pt x="3051120" y="2092348"/>
                  <a:pt x="3023776" y="1922653"/>
                </a:cubicBezTo>
                <a:cubicBezTo>
                  <a:pt x="3016904" y="1880174"/>
                  <a:pt x="3036205" y="1856120"/>
                  <a:pt x="3079050" y="1849174"/>
                </a:cubicBezTo>
                <a:cubicBezTo>
                  <a:pt x="3188792" y="1831335"/>
                  <a:pt x="3290127" y="1793243"/>
                  <a:pt x="3379909" y="1726271"/>
                </a:cubicBezTo>
                <a:cubicBezTo>
                  <a:pt x="3593180" y="1567250"/>
                  <a:pt x="3626374" y="1304921"/>
                  <a:pt x="3456020" y="1106931"/>
                </a:cubicBezTo>
                <a:cubicBezTo>
                  <a:pt x="3364409" y="1000478"/>
                  <a:pt x="3244577" y="941330"/>
                  <a:pt x="3108441" y="913620"/>
                </a:cubicBezTo>
                <a:cubicBezTo>
                  <a:pt x="3045856" y="900899"/>
                  <a:pt x="3036278" y="885399"/>
                  <a:pt x="3042347" y="820694"/>
                </a:cubicBezTo>
                <a:cubicBezTo>
                  <a:pt x="3045929" y="782382"/>
                  <a:pt x="3047391" y="741951"/>
                  <a:pt x="3039422" y="704736"/>
                </a:cubicBezTo>
                <a:cubicBezTo>
                  <a:pt x="3003670" y="537746"/>
                  <a:pt x="2894731" y="428588"/>
                  <a:pt x="2745362" y="359716"/>
                </a:cubicBezTo>
                <a:cubicBezTo>
                  <a:pt x="2543716" y="266643"/>
                  <a:pt x="2340169" y="269421"/>
                  <a:pt x="2139109" y="365784"/>
                </a:cubicBezTo>
                <a:cubicBezTo>
                  <a:pt x="2087125" y="390716"/>
                  <a:pt x="2081057" y="388742"/>
                  <a:pt x="2044428" y="344289"/>
                </a:cubicBezTo>
                <a:cubicBezTo>
                  <a:pt x="2022055" y="317164"/>
                  <a:pt x="1998659" y="289893"/>
                  <a:pt x="1971680" y="267594"/>
                </a:cubicBezTo>
                <a:cubicBezTo>
                  <a:pt x="1799499" y="125462"/>
                  <a:pt x="1601436" y="82106"/>
                  <a:pt x="1386118" y="129337"/>
                </a:cubicBezTo>
                <a:cubicBezTo>
                  <a:pt x="1182205" y="174009"/>
                  <a:pt x="1028229" y="283825"/>
                  <a:pt x="960746" y="491831"/>
                </a:cubicBezTo>
                <a:cubicBezTo>
                  <a:pt x="950364" y="523855"/>
                  <a:pt x="928284" y="533286"/>
                  <a:pt x="895383" y="528607"/>
                </a:cubicBezTo>
                <a:cubicBezTo>
                  <a:pt x="717061" y="503310"/>
                  <a:pt x="550655" y="535845"/>
                  <a:pt x="402016" y="639739"/>
                </a:cubicBezTo>
                <a:cubicBezTo>
                  <a:pt x="215871" y="769880"/>
                  <a:pt x="131426" y="1000844"/>
                  <a:pt x="272753" y="1217551"/>
                </a:cubicBezTo>
                <a:cubicBezTo>
                  <a:pt x="302364" y="1262954"/>
                  <a:pt x="295783" y="1286862"/>
                  <a:pt x="250600" y="1327367"/>
                </a:cubicBezTo>
                <a:cubicBezTo>
                  <a:pt x="33746" y="1521847"/>
                  <a:pt x="39815" y="1808596"/>
                  <a:pt x="268366" y="1989917"/>
                </a:cubicBezTo>
                <a:cubicBezTo>
                  <a:pt x="440401" y="2126419"/>
                  <a:pt x="636856" y="2163780"/>
                  <a:pt x="850053" y="2115013"/>
                </a:cubicBezTo>
                <a:cubicBezTo>
                  <a:pt x="915051" y="2100171"/>
                  <a:pt x="918121" y="2102876"/>
                  <a:pt x="948902" y="2160709"/>
                </a:cubicBezTo>
                <a:cubicBezTo>
                  <a:pt x="971567" y="2203334"/>
                  <a:pt x="997156" y="2246032"/>
                  <a:pt x="1029326" y="2281565"/>
                </a:cubicBezTo>
                <a:cubicBezTo>
                  <a:pt x="1254149" y="2530076"/>
                  <a:pt x="1673671" y="2550694"/>
                  <a:pt x="1936878" y="2328211"/>
                </a:cubicBezTo>
                <a:cubicBezTo>
                  <a:pt x="1978040" y="2293409"/>
                  <a:pt x="1986302" y="2292751"/>
                  <a:pt x="2028050" y="2324848"/>
                </a:cubicBezTo>
                <a:cubicBezTo>
                  <a:pt x="2150515" y="2418944"/>
                  <a:pt x="2290452" y="2459741"/>
                  <a:pt x="2443039" y="2463104"/>
                </a:cubicBezTo>
                <a:close/>
              </a:path>
            </a:pathLst>
          </a:custGeom>
          <a:solidFill>
            <a:schemeClr val="accent3"/>
          </a:solidFill>
          <a:ln w="730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BB229F4-6EE5-4CAB-B548-1AD1CF936547}"/>
              </a:ext>
            </a:extLst>
          </p:cNvPr>
          <p:cNvSpPr/>
          <p:nvPr/>
        </p:nvSpPr>
        <p:spPr>
          <a:xfrm>
            <a:off x="3430795" y="2067644"/>
            <a:ext cx="974620" cy="666881"/>
          </a:xfrm>
          <a:custGeom>
            <a:avLst/>
            <a:gdLst>
              <a:gd name="connsiteX0" fmla="*/ 1269220 w 1400875"/>
              <a:gd name="connsiteY0" fmla="*/ 632077 h 958544"/>
              <a:gd name="connsiteX1" fmla="*/ 1057046 w 1400875"/>
              <a:gd name="connsiteY1" fmla="*/ 894041 h 958544"/>
              <a:gd name="connsiteX2" fmla="*/ 905995 w 1400875"/>
              <a:gd name="connsiteY2" fmla="*/ 880149 h 958544"/>
              <a:gd name="connsiteX3" fmla="*/ 868342 w 1400875"/>
              <a:gd name="connsiteY3" fmla="*/ 887022 h 958544"/>
              <a:gd name="connsiteX4" fmla="*/ 468048 w 1400875"/>
              <a:gd name="connsiteY4" fmla="*/ 885633 h 958544"/>
              <a:gd name="connsiteX5" fmla="*/ 406560 w 1400875"/>
              <a:gd name="connsiteY5" fmla="*/ 872107 h 958544"/>
              <a:gd name="connsiteX6" fmla="*/ 86179 w 1400875"/>
              <a:gd name="connsiteY6" fmla="*/ 770699 h 958544"/>
              <a:gd name="connsiteX7" fmla="*/ 48379 w 1400875"/>
              <a:gd name="connsiteY7" fmla="*/ 565252 h 958544"/>
              <a:gd name="connsiteX8" fmla="*/ 46698 w 1400875"/>
              <a:gd name="connsiteY8" fmla="*/ 529719 h 958544"/>
              <a:gd name="connsiteX9" fmla="*/ 190657 w 1400875"/>
              <a:gd name="connsiteY9" fmla="*/ 193399 h 958544"/>
              <a:gd name="connsiteX10" fmla="*/ 242348 w 1400875"/>
              <a:gd name="connsiteY10" fmla="*/ 148654 h 958544"/>
              <a:gd name="connsiteX11" fmla="*/ 444213 w 1400875"/>
              <a:gd name="connsiteY11" fmla="*/ 3232 h 958544"/>
              <a:gd name="connsiteX12" fmla="*/ 654925 w 1400875"/>
              <a:gd name="connsiteY12" fmla="*/ 45930 h 958544"/>
              <a:gd name="connsiteX13" fmla="*/ 704276 w 1400875"/>
              <a:gd name="connsiteY13" fmla="*/ 45637 h 958544"/>
              <a:gd name="connsiteX14" fmla="*/ 1067429 w 1400875"/>
              <a:gd name="connsiteY14" fmla="*/ 99229 h 958544"/>
              <a:gd name="connsiteX15" fmla="*/ 1087608 w 1400875"/>
              <a:gd name="connsiteY15" fmla="*/ 120286 h 958544"/>
              <a:gd name="connsiteX16" fmla="*/ 1231348 w 1400875"/>
              <a:gd name="connsiteY16" fmla="*/ 222132 h 958544"/>
              <a:gd name="connsiteX17" fmla="*/ 1392196 w 1400875"/>
              <a:gd name="connsiteY17" fmla="*/ 384735 h 958544"/>
              <a:gd name="connsiteX18" fmla="*/ 1325810 w 1400875"/>
              <a:gd name="connsiteY18" fmla="*/ 593839 h 958544"/>
              <a:gd name="connsiteX19" fmla="*/ 1269220 w 1400875"/>
              <a:gd name="connsiteY19" fmla="*/ 632077 h 958544"/>
              <a:gd name="connsiteX20" fmla="*/ 1009596 w 1400875"/>
              <a:gd name="connsiteY20" fmla="*/ 827946 h 958544"/>
              <a:gd name="connsiteX21" fmla="*/ 1154871 w 1400875"/>
              <a:gd name="connsiteY21" fmla="*/ 779546 h 958544"/>
              <a:gd name="connsiteX22" fmla="*/ 1206855 w 1400875"/>
              <a:gd name="connsiteY22" fmla="*/ 655839 h 958544"/>
              <a:gd name="connsiteX23" fmla="*/ 1254379 w 1400875"/>
              <a:gd name="connsiteY23" fmla="*/ 552530 h 958544"/>
              <a:gd name="connsiteX24" fmla="*/ 1277994 w 1400875"/>
              <a:gd name="connsiteY24" fmla="*/ 329901 h 958544"/>
              <a:gd name="connsiteX25" fmla="*/ 1123360 w 1400875"/>
              <a:gd name="connsiteY25" fmla="*/ 271995 h 958544"/>
              <a:gd name="connsiteX26" fmla="*/ 1072327 w 1400875"/>
              <a:gd name="connsiteY26" fmla="*/ 231929 h 958544"/>
              <a:gd name="connsiteX27" fmla="*/ 1006452 w 1400875"/>
              <a:gd name="connsiteY27" fmla="*/ 139368 h 958544"/>
              <a:gd name="connsiteX28" fmla="*/ 712611 w 1400875"/>
              <a:gd name="connsiteY28" fmla="*/ 127231 h 958544"/>
              <a:gd name="connsiteX29" fmla="*/ 646882 w 1400875"/>
              <a:gd name="connsiteY29" fmla="*/ 125038 h 958544"/>
              <a:gd name="connsiteX30" fmla="*/ 460737 w 1400875"/>
              <a:gd name="connsiteY30" fmla="*/ 75833 h 958544"/>
              <a:gd name="connsiteX31" fmla="*/ 299376 w 1400875"/>
              <a:gd name="connsiteY31" fmla="*/ 190328 h 958544"/>
              <a:gd name="connsiteX32" fmla="*/ 210398 w 1400875"/>
              <a:gd name="connsiteY32" fmla="*/ 267023 h 958544"/>
              <a:gd name="connsiteX33" fmla="*/ 71410 w 1400875"/>
              <a:gd name="connsiteY33" fmla="*/ 365214 h 958544"/>
              <a:gd name="connsiteX34" fmla="*/ 119299 w 1400875"/>
              <a:gd name="connsiteY34" fmla="*/ 507419 h 958544"/>
              <a:gd name="connsiteX35" fmla="*/ 120469 w 1400875"/>
              <a:gd name="connsiteY35" fmla="*/ 576730 h 958544"/>
              <a:gd name="connsiteX36" fmla="*/ 143353 w 1400875"/>
              <a:gd name="connsiteY36" fmla="*/ 734069 h 958544"/>
              <a:gd name="connsiteX37" fmla="*/ 406779 w 1400875"/>
              <a:gd name="connsiteY37" fmla="*/ 793510 h 958544"/>
              <a:gd name="connsiteX38" fmla="*/ 489982 w 1400875"/>
              <a:gd name="connsiteY38" fmla="*/ 811569 h 958544"/>
              <a:gd name="connsiteX39" fmla="*/ 835075 w 1400875"/>
              <a:gd name="connsiteY39" fmla="*/ 815810 h 958544"/>
              <a:gd name="connsiteX40" fmla="*/ 905044 w 1400875"/>
              <a:gd name="connsiteY40" fmla="*/ 800310 h 958544"/>
              <a:gd name="connsiteX41" fmla="*/ 1009596 w 1400875"/>
              <a:gd name="connsiteY41" fmla="*/ 827946 h 958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400875" h="958544">
                <a:moveTo>
                  <a:pt x="1269220" y="632077"/>
                </a:moveTo>
                <a:cubicBezTo>
                  <a:pt x="1285524" y="779838"/>
                  <a:pt x="1205393" y="881758"/>
                  <a:pt x="1057046" y="894041"/>
                </a:cubicBezTo>
                <a:cubicBezTo>
                  <a:pt x="1007476" y="898135"/>
                  <a:pt x="956443" y="884244"/>
                  <a:pt x="905995" y="880149"/>
                </a:cubicBezTo>
                <a:cubicBezTo>
                  <a:pt x="893492" y="879126"/>
                  <a:pt x="876969" y="879857"/>
                  <a:pt x="868342" y="887022"/>
                </a:cubicBezTo>
                <a:cubicBezTo>
                  <a:pt x="753262" y="982142"/>
                  <a:pt x="585321" y="983092"/>
                  <a:pt x="468048" y="885633"/>
                </a:cubicBezTo>
                <a:cubicBezTo>
                  <a:pt x="447723" y="868744"/>
                  <a:pt x="431419" y="866916"/>
                  <a:pt x="406560" y="872107"/>
                </a:cubicBezTo>
                <a:cubicBezTo>
                  <a:pt x="281464" y="898281"/>
                  <a:pt x="171575" y="868670"/>
                  <a:pt x="86179" y="770699"/>
                </a:cubicBezTo>
                <a:cubicBezTo>
                  <a:pt x="34195" y="711039"/>
                  <a:pt x="23814" y="640924"/>
                  <a:pt x="48379" y="565252"/>
                </a:cubicBezTo>
                <a:cubicBezTo>
                  <a:pt x="51889" y="554431"/>
                  <a:pt x="52766" y="537469"/>
                  <a:pt x="46698" y="529719"/>
                </a:cubicBezTo>
                <a:cubicBezTo>
                  <a:pt x="-51786" y="404403"/>
                  <a:pt x="9849" y="228712"/>
                  <a:pt x="190657" y="193399"/>
                </a:cubicBezTo>
                <a:cubicBezTo>
                  <a:pt x="219318" y="187769"/>
                  <a:pt x="232186" y="176802"/>
                  <a:pt x="242348" y="148654"/>
                </a:cubicBezTo>
                <a:cubicBezTo>
                  <a:pt x="275834" y="55654"/>
                  <a:pt x="352164" y="15880"/>
                  <a:pt x="444213" y="3232"/>
                </a:cubicBezTo>
                <a:cubicBezTo>
                  <a:pt x="518642" y="-7004"/>
                  <a:pt x="590147" y="7034"/>
                  <a:pt x="654925" y="45930"/>
                </a:cubicBezTo>
                <a:cubicBezTo>
                  <a:pt x="673496" y="57043"/>
                  <a:pt x="686510" y="54484"/>
                  <a:pt x="704276" y="45637"/>
                </a:cubicBezTo>
                <a:cubicBezTo>
                  <a:pt x="823670" y="-13877"/>
                  <a:pt x="970627" y="8350"/>
                  <a:pt x="1067429" y="99229"/>
                </a:cubicBezTo>
                <a:cubicBezTo>
                  <a:pt x="1074520" y="105882"/>
                  <a:pt x="1081320" y="112901"/>
                  <a:pt x="1087608" y="120286"/>
                </a:cubicBezTo>
                <a:cubicBezTo>
                  <a:pt x="1145440" y="187988"/>
                  <a:pt x="1145659" y="187477"/>
                  <a:pt x="1231348" y="222132"/>
                </a:cubicBezTo>
                <a:cubicBezTo>
                  <a:pt x="1307970" y="253132"/>
                  <a:pt x="1367776" y="301972"/>
                  <a:pt x="1392196" y="384735"/>
                </a:cubicBezTo>
                <a:cubicBezTo>
                  <a:pt x="1415666" y="464356"/>
                  <a:pt x="1390880" y="542733"/>
                  <a:pt x="1325810" y="593839"/>
                </a:cubicBezTo>
                <a:cubicBezTo>
                  <a:pt x="1307751" y="607876"/>
                  <a:pt x="1287791" y="619574"/>
                  <a:pt x="1269220" y="632077"/>
                </a:cubicBezTo>
                <a:close/>
                <a:moveTo>
                  <a:pt x="1009596" y="827946"/>
                </a:moveTo>
                <a:cubicBezTo>
                  <a:pt x="1063627" y="823706"/>
                  <a:pt x="1112758" y="811789"/>
                  <a:pt x="1154871" y="779546"/>
                </a:cubicBezTo>
                <a:cubicBezTo>
                  <a:pt x="1195157" y="748692"/>
                  <a:pt x="1218772" y="708480"/>
                  <a:pt x="1206855" y="655839"/>
                </a:cubicBezTo>
                <a:cubicBezTo>
                  <a:pt x="1190770" y="584992"/>
                  <a:pt x="1189893" y="585211"/>
                  <a:pt x="1254379" y="552530"/>
                </a:cubicBezTo>
                <a:cubicBezTo>
                  <a:pt x="1355274" y="501351"/>
                  <a:pt x="1366022" y="401040"/>
                  <a:pt x="1277994" y="329901"/>
                </a:cubicBezTo>
                <a:cubicBezTo>
                  <a:pt x="1233029" y="293564"/>
                  <a:pt x="1180315" y="275724"/>
                  <a:pt x="1123360" y="271995"/>
                </a:cubicBezTo>
                <a:cubicBezTo>
                  <a:pt x="1095065" y="270167"/>
                  <a:pt x="1084098" y="257373"/>
                  <a:pt x="1072327" y="231929"/>
                </a:cubicBezTo>
                <a:cubicBezTo>
                  <a:pt x="1056608" y="197932"/>
                  <a:pt x="1035112" y="162326"/>
                  <a:pt x="1006452" y="139368"/>
                </a:cubicBezTo>
                <a:cubicBezTo>
                  <a:pt x="923030" y="72689"/>
                  <a:pt x="803052" y="69911"/>
                  <a:pt x="712611" y="127231"/>
                </a:cubicBezTo>
                <a:cubicBezTo>
                  <a:pt x="688484" y="142512"/>
                  <a:pt x="669986" y="142366"/>
                  <a:pt x="646882" y="125038"/>
                </a:cubicBezTo>
                <a:cubicBezTo>
                  <a:pt x="591901" y="83949"/>
                  <a:pt x="528512" y="69911"/>
                  <a:pt x="460737" y="75833"/>
                </a:cubicBezTo>
                <a:cubicBezTo>
                  <a:pt x="380751" y="82779"/>
                  <a:pt x="305299" y="129059"/>
                  <a:pt x="299376" y="190328"/>
                </a:cubicBezTo>
                <a:cubicBezTo>
                  <a:pt x="293308" y="253205"/>
                  <a:pt x="261211" y="260955"/>
                  <a:pt x="210398" y="267023"/>
                </a:cubicBezTo>
                <a:cubicBezTo>
                  <a:pt x="149129" y="274335"/>
                  <a:pt x="95756" y="302995"/>
                  <a:pt x="71410" y="365214"/>
                </a:cubicBezTo>
                <a:cubicBezTo>
                  <a:pt x="48087" y="424728"/>
                  <a:pt x="79233" y="468230"/>
                  <a:pt x="119299" y="507419"/>
                </a:cubicBezTo>
                <a:cubicBezTo>
                  <a:pt x="142841" y="530450"/>
                  <a:pt x="133775" y="553042"/>
                  <a:pt x="120469" y="576730"/>
                </a:cubicBezTo>
                <a:cubicBezTo>
                  <a:pt x="86837" y="636683"/>
                  <a:pt x="92832" y="686985"/>
                  <a:pt x="143353" y="734069"/>
                </a:cubicBezTo>
                <a:cubicBezTo>
                  <a:pt x="219025" y="804477"/>
                  <a:pt x="308296" y="824803"/>
                  <a:pt x="406779" y="793510"/>
                </a:cubicBezTo>
                <a:cubicBezTo>
                  <a:pt x="440338" y="782836"/>
                  <a:pt x="463223" y="782397"/>
                  <a:pt x="489982" y="811569"/>
                </a:cubicBezTo>
                <a:cubicBezTo>
                  <a:pt x="576036" y="905446"/>
                  <a:pt x="761816" y="907128"/>
                  <a:pt x="835075" y="815810"/>
                </a:cubicBezTo>
                <a:cubicBezTo>
                  <a:pt x="854816" y="791171"/>
                  <a:pt x="875361" y="788392"/>
                  <a:pt x="905044" y="800310"/>
                </a:cubicBezTo>
                <a:cubicBezTo>
                  <a:pt x="938238" y="813543"/>
                  <a:pt x="974575" y="819027"/>
                  <a:pt x="1009596" y="827946"/>
                </a:cubicBezTo>
                <a:close/>
              </a:path>
            </a:pathLst>
          </a:custGeom>
          <a:solidFill>
            <a:schemeClr val="accent3"/>
          </a:solidFill>
          <a:ln w="730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BEEF25ED-9956-4CB7-A0BD-816C636EDC45}"/>
              </a:ext>
            </a:extLst>
          </p:cNvPr>
          <p:cNvSpPr/>
          <p:nvPr/>
        </p:nvSpPr>
        <p:spPr>
          <a:xfrm>
            <a:off x="2853303" y="2477404"/>
            <a:ext cx="558912" cy="486189"/>
          </a:xfrm>
          <a:custGeom>
            <a:avLst/>
            <a:gdLst>
              <a:gd name="connsiteX0" fmla="*/ 803355 w 803355"/>
              <a:gd name="connsiteY0" fmla="*/ 398362 h 698826"/>
              <a:gd name="connsiteX1" fmla="*/ 709112 w 803355"/>
              <a:gd name="connsiteY1" fmla="*/ 542614 h 698826"/>
              <a:gd name="connsiteX2" fmla="*/ 673360 w 803355"/>
              <a:gd name="connsiteY2" fmla="*/ 582094 h 698826"/>
              <a:gd name="connsiteX3" fmla="*/ 430991 w 803355"/>
              <a:gd name="connsiteY3" fmla="*/ 675167 h 698826"/>
              <a:gd name="connsiteX4" fmla="*/ 392314 w 803355"/>
              <a:gd name="connsiteY4" fmla="*/ 672974 h 698826"/>
              <a:gd name="connsiteX5" fmla="*/ 187378 w 803355"/>
              <a:gd name="connsiteY5" fmla="*/ 611047 h 698826"/>
              <a:gd name="connsiteX6" fmla="*/ 151260 w 803355"/>
              <a:gd name="connsiteY6" fmla="*/ 588309 h 698826"/>
              <a:gd name="connsiteX7" fmla="*/ 23312 w 803355"/>
              <a:gd name="connsiteY7" fmla="*/ 332048 h 698826"/>
              <a:gd name="connsiteX8" fmla="*/ 35595 w 803355"/>
              <a:gd name="connsiteY8" fmla="*/ 275239 h 698826"/>
              <a:gd name="connsiteX9" fmla="*/ 184527 w 803355"/>
              <a:gd name="connsiteY9" fmla="*/ 91214 h 698826"/>
              <a:gd name="connsiteX10" fmla="*/ 235779 w 803355"/>
              <a:gd name="connsiteY10" fmla="*/ 64162 h 698826"/>
              <a:gd name="connsiteX11" fmla="*/ 472446 w 803355"/>
              <a:gd name="connsiteY11" fmla="*/ 47785 h 698826"/>
              <a:gd name="connsiteX12" fmla="*/ 523113 w 803355"/>
              <a:gd name="connsiteY12" fmla="*/ 64674 h 698826"/>
              <a:gd name="connsiteX13" fmla="*/ 706261 w 803355"/>
              <a:gd name="connsiteY13" fmla="*/ 207098 h 698826"/>
              <a:gd name="connsiteX14" fmla="*/ 734263 w 803355"/>
              <a:gd name="connsiteY14" fmla="*/ 253598 h 698826"/>
              <a:gd name="connsiteX15" fmla="*/ 803355 w 803355"/>
              <a:gd name="connsiteY15" fmla="*/ 398362 h 698826"/>
              <a:gd name="connsiteX16" fmla="*/ 514632 w 803355"/>
              <a:gd name="connsiteY16" fmla="*/ 635760 h 698826"/>
              <a:gd name="connsiteX17" fmla="*/ 618087 w 803355"/>
              <a:gd name="connsiteY17" fmla="*/ 535887 h 698826"/>
              <a:gd name="connsiteX18" fmla="*/ 659615 w 803355"/>
              <a:gd name="connsiteY18" fmla="*/ 486024 h 698826"/>
              <a:gd name="connsiteX19" fmla="*/ 699681 w 803355"/>
              <a:gd name="connsiteY19" fmla="*/ 469647 h 698826"/>
              <a:gd name="connsiteX20" fmla="*/ 679428 w 803355"/>
              <a:gd name="connsiteY20" fmla="*/ 300244 h 698826"/>
              <a:gd name="connsiteX21" fmla="*/ 645431 w 803355"/>
              <a:gd name="connsiteY21" fmla="*/ 246652 h 698826"/>
              <a:gd name="connsiteX22" fmla="*/ 509953 w 803355"/>
              <a:gd name="connsiteY22" fmla="*/ 138079 h 698826"/>
              <a:gd name="connsiteX23" fmla="*/ 441592 w 803355"/>
              <a:gd name="connsiteY23" fmla="*/ 117534 h 698826"/>
              <a:gd name="connsiteX24" fmla="*/ 265755 w 803355"/>
              <a:gd name="connsiteY24" fmla="*/ 132888 h 698826"/>
              <a:gd name="connsiteX25" fmla="*/ 214503 w 803355"/>
              <a:gd name="connsiteY25" fmla="*/ 161329 h 698826"/>
              <a:gd name="connsiteX26" fmla="*/ 103005 w 803355"/>
              <a:gd name="connsiteY26" fmla="*/ 287157 h 698826"/>
              <a:gd name="connsiteX27" fmla="*/ 90942 w 803355"/>
              <a:gd name="connsiteY27" fmla="*/ 346159 h 698826"/>
              <a:gd name="connsiteX28" fmla="*/ 73980 w 803355"/>
              <a:gd name="connsiteY28" fmla="*/ 460873 h 698826"/>
              <a:gd name="connsiteX29" fmla="*/ 179335 w 803355"/>
              <a:gd name="connsiteY29" fmla="*/ 516805 h 698826"/>
              <a:gd name="connsiteX30" fmla="*/ 232123 w 803355"/>
              <a:gd name="connsiteY30" fmla="*/ 549121 h 698826"/>
              <a:gd name="connsiteX31" fmla="*/ 388585 w 803355"/>
              <a:gd name="connsiteY31" fmla="*/ 596205 h 698826"/>
              <a:gd name="connsiteX32" fmla="*/ 449854 w 803355"/>
              <a:gd name="connsiteY32" fmla="*/ 599642 h 698826"/>
              <a:gd name="connsiteX33" fmla="*/ 514632 w 803355"/>
              <a:gd name="connsiteY33" fmla="*/ 635760 h 69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03355" h="698826">
                <a:moveTo>
                  <a:pt x="803355" y="398362"/>
                </a:moveTo>
                <a:cubicBezTo>
                  <a:pt x="799699" y="459630"/>
                  <a:pt x="767530" y="508470"/>
                  <a:pt x="709112" y="542614"/>
                </a:cubicBezTo>
                <a:cubicBezTo>
                  <a:pt x="694344" y="551241"/>
                  <a:pt x="678990" y="566522"/>
                  <a:pt x="673360" y="582094"/>
                </a:cubicBezTo>
                <a:cubicBezTo>
                  <a:pt x="634976" y="688767"/>
                  <a:pt x="531813" y="728686"/>
                  <a:pt x="430991" y="675167"/>
                </a:cubicBezTo>
                <a:cubicBezTo>
                  <a:pt x="420462" y="669611"/>
                  <a:pt x="403427" y="668587"/>
                  <a:pt x="392314" y="672974"/>
                </a:cubicBezTo>
                <a:cubicBezTo>
                  <a:pt x="310281" y="704998"/>
                  <a:pt x="238484" y="683210"/>
                  <a:pt x="187378" y="611047"/>
                </a:cubicBezTo>
                <a:cubicBezTo>
                  <a:pt x="179701" y="600153"/>
                  <a:pt x="164347" y="590283"/>
                  <a:pt x="151260" y="588309"/>
                </a:cubicBezTo>
                <a:cubicBezTo>
                  <a:pt x="25506" y="569958"/>
                  <a:pt x="-37298" y="444057"/>
                  <a:pt x="23312" y="332048"/>
                </a:cubicBezTo>
                <a:cubicBezTo>
                  <a:pt x="32232" y="315598"/>
                  <a:pt x="36911" y="293956"/>
                  <a:pt x="35595" y="275239"/>
                </a:cubicBezTo>
                <a:cubicBezTo>
                  <a:pt x="28942" y="181216"/>
                  <a:pt x="90869" y="102400"/>
                  <a:pt x="184527" y="91214"/>
                </a:cubicBezTo>
                <a:cubicBezTo>
                  <a:pt x="206168" y="88655"/>
                  <a:pt x="221375" y="82879"/>
                  <a:pt x="235779" y="64162"/>
                </a:cubicBezTo>
                <a:cubicBezTo>
                  <a:pt x="296097" y="-14727"/>
                  <a:pt x="399844" y="-21673"/>
                  <a:pt x="472446" y="47785"/>
                </a:cubicBezTo>
                <a:cubicBezTo>
                  <a:pt x="488092" y="62773"/>
                  <a:pt x="501618" y="67379"/>
                  <a:pt x="523113" y="64674"/>
                </a:cubicBezTo>
                <a:cubicBezTo>
                  <a:pt x="615674" y="53122"/>
                  <a:pt x="694417" y="114171"/>
                  <a:pt x="706261" y="207098"/>
                </a:cubicBezTo>
                <a:cubicBezTo>
                  <a:pt x="709039" y="228739"/>
                  <a:pt x="717520" y="241169"/>
                  <a:pt x="734263" y="253598"/>
                </a:cubicBezTo>
                <a:cubicBezTo>
                  <a:pt x="780105" y="287668"/>
                  <a:pt x="802990" y="334461"/>
                  <a:pt x="803355" y="398362"/>
                </a:cubicBezTo>
                <a:close/>
                <a:moveTo>
                  <a:pt x="514632" y="635760"/>
                </a:moveTo>
                <a:cubicBezTo>
                  <a:pt x="575023" y="630130"/>
                  <a:pt x="613115" y="595767"/>
                  <a:pt x="618087" y="535887"/>
                </a:cubicBezTo>
                <a:cubicBezTo>
                  <a:pt x="620426" y="507958"/>
                  <a:pt x="628981" y="490118"/>
                  <a:pt x="659615" y="486024"/>
                </a:cubicBezTo>
                <a:cubicBezTo>
                  <a:pt x="673506" y="484196"/>
                  <a:pt x="687910" y="477616"/>
                  <a:pt x="699681" y="469647"/>
                </a:cubicBezTo>
                <a:cubicBezTo>
                  <a:pt x="762485" y="427241"/>
                  <a:pt x="751957" y="336800"/>
                  <a:pt x="679428" y="300244"/>
                </a:cubicBezTo>
                <a:cubicBezTo>
                  <a:pt x="655959" y="288400"/>
                  <a:pt x="640825" y="279919"/>
                  <a:pt x="645431" y="246652"/>
                </a:cubicBezTo>
                <a:cubicBezTo>
                  <a:pt x="655740" y="172004"/>
                  <a:pt x="582188" y="114098"/>
                  <a:pt x="509953" y="138079"/>
                </a:cubicBezTo>
                <a:cubicBezTo>
                  <a:pt x="479830" y="148096"/>
                  <a:pt x="461040" y="143782"/>
                  <a:pt x="441592" y="117534"/>
                </a:cubicBezTo>
                <a:cubicBezTo>
                  <a:pt x="389462" y="47273"/>
                  <a:pt x="305675" y="54657"/>
                  <a:pt x="265755" y="132888"/>
                </a:cubicBezTo>
                <a:cubicBezTo>
                  <a:pt x="253765" y="156431"/>
                  <a:pt x="240239" y="164108"/>
                  <a:pt x="214503" y="161329"/>
                </a:cubicBezTo>
                <a:cubicBezTo>
                  <a:pt x="131666" y="152263"/>
                  <a:pt x="85824" y="206659"/>
                  <a:pt x="103005" y="287157"/>
                </a:cubicBezTo>
                <a:cubicBezTo>
                  <a:pt x="106954" y="305508"/>
                  <a:pt x="102275" y="331829"/>
                  <a:pt x="90942" y="346159"/>
                </a:cubicBezTo>
                <a:cubicBezTo>
                  <a:pt x="62062" y="382715"/>
                  <a:pt x="52265" y="419637"/>
                  <a:pt x="73980" y="460873"/>
                </a:cubicBezTo>
                <a:cubicBezTo>
                  <a:pt x="95841" y="502328"/>
                  <a:pt x="131593" y="523312"/>
                  <a:pt x="179335" y="516805"/>
                </a:cubicBezTo>
                <a:cubicBezTo>
                  <a:pt x="207192" y="513003"/>
                  <a:pt x="221303" y="524189"/>
                  <a:pt x="232123" y="549121"/>
                </a:cubicBezTo>
                <a:cubicBezTo>
                  <a:pt x="263415" y="621503"/>
                  <a:pt x="324026" y="640073"/>
                  <a:pt x="388585" y="596205"/>
                </a:cubicBezTo>
                <a:cubicBezTo>
                  <a:pt x="412420" y="579974"/>
                  <a:pt x="428505" y="582753"/>
                  <a:pt x="449854" y="599642"/>
                </a:cubicBezTo>
                <a:cubicBezTo>
                  <a:pt x="469083" y="614703"/>
                  <a:pt x="492917" y="623915"/>
                  <a:pt x="514632" y="635760"/>
                </a:cubicBezTo>
                <a:close/>
              </a:path>
            </a:pathLst>
          </a:custGeom>
          <a:solidFill>
            <a:schemeClr val="accent3"/>
          </a:solidFill>
          <a:ln w="730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D9B9D58-353C-4011-8A03-CC97ECDC66F2}"/>
              </a:ext>
            </a:extLst>
          </p:cNvPr>
          <p:cNvGrpSpPr/>
          <p:nvPr/>
        </p:nvGrpSpPr>
        <p:grpSpPr>
          <a:xfrm>
            <a:off x="5247787" y="1823136"/>
            <a:ext cx="862340" cy="1087064"/>
            <a:chOff x="6804248" y="2144238"/>
            <a:chExt cx="1305367" cy="1645545"/>
          </a:xfrm>
          <a:solidFill>
            <a:schemeClr val="accent3">
              <a:lumMod val="75000"/>
            </a:schemeClr>
          </a:solidFill>
        </p:grpSpPr>
        <p:sp>
          <p:nvSpPr>
            <p:cNvPr id="25" name="Oval 1">
              <a:extLst>
                <a:ext uri="{FF2B5EF4-FFF2-40B4-BE49-F238E27FC236}">
                  <a16:creationId xmlns:a16="http://schemas.microsoft.com/office/drawing/2014/main" id="{F89B3116-0673-4E3F-B774-F7DA912D6100}"/>
                </a:ext>
              </a:extLst>
            </p:cNvPr>
            <p:cNvSpPr/>
            <p:nvPr/>
          </p:nvSpPr>
          <p:spPr>
            <a:xfrm flipH="1">
              <a:off x="7253541" y="3472481"/>
              <a:ext cx="406780" cy="72647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solidFill>
              <a:schemeClr val="accent1"/>
            </a:solidFill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Oval 1">
              <a:extLst>
                <a:ext uri="{FF2B5EF4-FFF2-40B4-BE49-F238E27FC236}">
                  <a16:creationId xmlns:a16="http://schemas.microsoft.com/office/drawing/2014/main" id="{E272CB76-89B6-4C31-B558-8608890C77D8}"/>
                </a:ext>
              </a:extLst>
            </p:cNvPr>
            <p:cNvSpPr/>
            <p:nvPr/>
          </p:nvSpPr>
          <p:spPr>
            <a:xfrm flipH="1">
              <a:off x="7297125" y="3673561"/>
              <a:ext cx="319612" cy="116222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solidFill>
              <a:schemeClr val="accent1"/>
            </a:solidFill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Oval 1">
              <a:extLst>
                <a:ext uri="{FF2B5EF4-FFF2-40B4-BE49-F238E27FC236}">
                  <a16:creationId xmlns:a16="http://schemas.microsoft.com/office/drawing/2014/main" id="{F51E797E-3A1E-421B-95CB-09592430CDD0}"/>
                </a:ext>
              </a:extLst>
            </p:cNvPr>
            <p:cNvSpPr/>
            <p:nvPr/>
          </p:nvSpPr>
          <p:spPr>
            <a:xfrm flipH="1">
              <a:off x="7268070" y="3573021"/>
              <a:ext cx="377724" cy="72648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solidFill>
              <a:schemeClr val="accent1"/>
            </a:solidFill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Oval 1">
              <a:extLst>
                <a:ext uri="{FF2B5EF4-FFF2-40B4-BE49-F238E27FC236}">
                  <a16:creationId xmlns:a16="http://schemas.microsoft.com/office/drawing/2014/main" id="{D091C229-4E78-43A7-9045-57FA081F90A2}"/>
                </a:ext>
              </a:extLst>
            </p:cNvPr>
            <p:cNvSpPr/>
            <p:nvPr/>
          </p:nvSpPr>
          <p:spPr>
            <a:xfrm flipH="1">
              <a:off x="7239014" y="3371941"/>
              <a:ext cx="435836" cy="72647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solidFill>
              <a:schemeClr val="accent1"/>
            </a:solidFill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" name="Oval 1">
              <a:extLst>
                <a:ext uri="{FF2B5EF4-FFF2-40B4-BE49-F238E27FC236}">
                  <a16:creationId xmlns:a16="http://schemas.microsoft.com/office/drawing/2014/main" id="{806EE27B-DD71-415E-ABBC-6FEA91E1AD5C}"/>
                </a:ext>
              </a:extLst>
            </p:cNvPr>
            <p:cNvSpPr/>
            <p:nvPr/>
          </p:nvSpPr>
          <p:spPr>
            <a:xfrm flipH="1">
              <a:off x="6804248" y="2144238"/>
              <a:ext cx="1305367" cy="580151"/>
            </a:xfrm>
            <a:custGeom>
              <a:avLst/>
              <a:gdLst/>
              <a:ahLst/>
              <a:cxnLst/>
              <a:rect l="l" t="t" r="r" b="b"/>
              <a:pathLst>
                <a:path w="2952328" h="1312117">
                  <a:moveTo>
                    <a:pt x="0" y="1083508"/>
                  </a:moveTo>
                  <a:lnTo>
                    <a:pt x="0" y="1312117"/>
                  </a:lnTo>
                  <a:lnTo>
                    <a:pt x="326584" y="1266395"/>
                  </a:lnTo>
                  <a:lnTo>
                    <a:pt x="326584" y="1129230"/>
                  </a:lnTo>
                  <a:close/>
                  <a:moveTo>
                    <a:pt x="2952328" y="1083508"/>
                  </a:moveTo>
                  <a:lnTo>
                    <a:pt x="2625744" y="1129230"/>
                  </a:lnTo>
                  <a:lnTo>
                    <a:pt x="2625744" y="1266395"/>
                  </a:lnTo>
                  <a:lnTo>
                    <a:pt x="2952328" y="1312117"/>
                  </a:lnTo>
                  <a:close/>
                  <a:moveTo>
                    <a:pt x="602354" y="225997"/>
                  </a:moveTo>
                  <a:lnTo>
                    <a:pt x="427229" y="372943"/>
                  </a:lnTo>
                  <a:lnTo>
                    <a:pt x="672178" y="593732"/>
                  </a:lnTo>
                  <a:lnTo>
                    <a:pt x="777253" y="505564"/>
                  </a:lnTo>
                  <a:close/>
                  <a:moveTo>
                    <a:pt x="2333760" y="225997"/>
                  </a:moveTo>
                  <a:lnTo>
                    <a:pt x="2158860" y="505564"/>
                  </a:lnTo>
                  <a:lnTo>
                    <a:pt x="2263935" y="593732"/>
                  </a:lnTo>
                  <a:lnTo>
                    <a:pt x="2508884" y="372943"/>
                  </a:lnTo>
                  <a:close/>
                  <a:moveTo>
                    <a:pt x="1614138" y="0"/>
                  </a:moveTo>
                  <a:lnTo>
                    <a:pt x="1385529" y="0"/>
                  </a:lnTo>
                  <a:lnTo>
                    <a:pt x="1431251" y="326584"/>
                  </a:lnTo>
                  <a:lnTo>
                    <a:pt x="1568416" y="326584"/>
                  </a:lnTo>
                  <a:close/>
                </a:path>
              </a:pathLst>
            </a:custGeom>
            <a:solidFill>
              <a:schemeClr val="accent1"/>
            </a:solidFill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Oval 1">
              <a:extLst>
                <a:ext uri="{FF2B5EF4-FFF2-40B4-BE49-F238E27FC236}">
                  <a16:creationId xmlns:a16="http://schemas.microsoft.com/office/drawing/2014/main" id="{7C6D8136-F487-4749-B824-2A01B27A0B30}"/>
                </a:ext>
              </a:extLst>
            </p:cNvPr>
            <p:cNvSpPr/>
            <p:nvPr/>
          </p:nvSpPr>
          <p:spPr>
            <a:xfrm flipH="1">
              <a:off x="7023065" y="2349405"/>
              <a:ext cx="867734" cy="957278"/>
            </a:xfrm>
            <a:custGeom>
              <a:avLst/>
              <a:gdLst/>
              <a:ahLst/>
              <a:cxnLst/>
              <a:rect l="l" t="t" r="r" b="b"/>
              <a:pathLst>
                <a:path w="1962541" h="2165060">
                  <a:moveTo>
                    <a:pt x="983432" y="198538"/>
                  </a:moveTo>
                  <a:cubicBezTo>
                    <a:pt x="1424692" y="199056"/>
                    <a:pt x="1782226" y="556942"/>
                    <a:pt x="1782226" y="998335"/>
                  </a:cubicBezTo>
                  <a:cubicBezTo>
                    <a:pt x="1782226" y="1297141"/>
                    <a:pt x="1568968" y="1592048"/>
                    <a:pt x="1401058" y="1726777"/>
                  </a:cubicBezTo>
                  <a:cubicBezTo>
                    <a:pt x="1324499" y="1815355"/>
                    <a:pt x="1330568" y="1817170"/>
                    <a:pt x="1299456" y="1930538"/>
                  </a:cubicBezTo>
                  <a:cubicBezTo>
                    <a:pt x="1287062" y="2010030"/>
                    <a:pt x="1312171" y="2017975"/>
                    <a:pt x="1240941" y="2022107"/>
                  </a:cubicBezTo>
                  <a:lnTo>
                    <a:pt x="1199256" y="2021773"/>
                  </a:lnTo>
                  <a:lnTo>
                    <a:pt x="1196081" y="2038665"/>
                  </a:lnTo>
                  <a:lnTo>
                    <a:pt x="738881" y="2038665"/>
                  </a:lnTo>
                  <a:lnTo>
                    <a:pt x="735747" y="2021994"/>
                  </a:lnTo>
                  <a:lnTo>
                    <a:pt x="721599" y="2022107"/>
                  </a:lnTo>
                  <a:cubicBezTo>
                    <a:pt x="650369" y="2017975"/>
                    <a:pt x="675479" y="2010030"/>
                    <a:pt x="663084" y="1930538"/>
                  </a:cubicBezTo>
                  <a:cubicBezTo>
                    <a:pt x="631973" y="1817170"/>
                    <a:pt x="638043" y="1815355"/>
                    <a:pt x="561482" y="1726777"/>
                  </a:cubicBezTo>
                  <a:cubicBezTo>
                    <a:pt x="393573" y="1592048"/>
                    <a:pt x="180314" y="1297141"/>
                    <a:pt x="180314" y="998335"/>
                  </a:cubicBezTo>
                  <a:cubicBezTo>
                    <a:pt x="180314" y="556942"/>
                    <a:pt x="537849" y="199056"/>
                    <a:pt x="979110" y="198538"/>
                  </a:cubicBezTo>
                  <a:lnTo>
                    <a:pt x="979110" y="198736"/>
                  </a:lnTo>
                  <a:lnTo>
                    <a:pt x="981272" y="198569"/>
                  </a:lnTo>
                  <a:lnTo>
                    <a:pt x="983432" y="198736"/>
                  </a:lnTo>
                  <a:close/>
                  <a:moveTo>
                    <a:pt x="983110" y="0"/>
                  </a:moveTo>
                  <a:lnTo>
                    <a:pt x="981272" y="142"/>
                  </a:lnTo>
                  <a:lnTo>
                    <a:pt x="979432" y="0"/>
                  </a:lnTo>
                  <a:cubicBezTo>
                    <a:pt x="438507" y="0"/>
                    <a:pt x="0" y="438506"/>
                    <a:pt x="0" y="979431"/>
                  </a:cubicBezTo>
                  <a:cubicBezTo>
                    <a:pt x="0" y="1345477"/>
                    <a:pt x="261357" y="1706742"/>
                    <a:pt x="466993" y="1871641"/>
                  </a:cubicBezTo>
                  <a:cubicBezTo>
                    <a:pt x="528256" y="1942221"/>
                    <a:pt x="501219" y="1979308"/>
                    <a:pt x="514383" y="2071318"/>
                  </a:cubicBezTo>
                  <a:cubicBezTo>
                    <a:pt x="548609" y="2142347"/>
                    <a:pt x="579223" y="2165060"/>
                    <a:pt x="639719" y="2165060"/>
                  </a:cubicBezTo>
                  <a:lnTo>
                    <a:pt x="981272" y="2163837"/>
                  </a:lnTo>
                  <a:lnTo>
                    <a:pt x="1322821" y="2165060"/>
                  </a:lnTo>
                  <a:cubicBezTo>
                    <a:pt x="1383319" y="2165060"/>
                    <a:pt x="1413932" y="2142347"/>
                    <a:pt x="1448157" y="2071318"/>
                  </a:cubicBezTo>
                  <a:cubicBezTo>
                    <a:pt x="1461321" y="1979308"/>
                    <a:pt x="1434285" y="1942221"/>
                    <a:pt x="1495548" y="1871641"/>
                  </a:cubicBezTo>
                  <a:cubicBezTo>
                    <a:pt x="1701183" y="1706742"/>
                    <a:pt x="1962541" y="1345477"/>
                    <a:pt x="1962541" y="979431"/>
                  </a:cubicBezTo>
                  <a:cubicBezTo>
                    <a:pt x="1962541" y="438506"/>
                    <a:pt x="1524034" y="0"/>
                    <a:pt x="983110" y="0"/>
                  </a:cubicBezTo>
                  <a:close/>
                </a:path>
              </a:pathLst>
            </a:custGeom>
            <a:solidFill>
              <a:schemeClr val="accent1"/>
            </a:solidFill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Oval 1">
              <a:extLst>
                <a:ext uri="{FF2B5EF4-FFF2-40B4-BE49-F238E27FC236}">
                  <a16:creationId xmlns:a16="http://schemas.microsoft.com/office/drawing/2014/main" id="{DD63435D-C00C-4BF5-A2A5-C398EB453CF8}"/>
                </a:ext>
              </a:extLst>
            </p:cNvPr>
            <p:cNvSpPr/>
            <p:nvPr/>
          </p:nvSpPr>
          <p:spPr>
            <a:xfrm>
              <a:off x="7295982" y="2781927"/>
              <a:ext cx="314505" cy="479278"/>
            </a:xfrm>
            <a:custGeom>
              <a:avLst/>
              <a:gdLst/>
              <a:ahLst/>
              <a:cxnLst/>
              <a:rect l="l" t="t" r="r" b="b"/>
              <a:pathLst>
                <a:path w="652160" h="993834">
                  <a:moveTo>
                    <a:pt x="198701" y="0"/>
                  </a:moveTo>
                  <a:cubicBezTo>
                    <a:pt x="224613" y="0"/>
                    <a:pt x="248174" y="10856"/>
                    <a:pt x="265274" y="29005"/>
                  </a:cubicBezTo>
                  <a:cubicBezTo>
                    <a:pt x="282373" y="10856"/>
                    <a:pt x="305935" y="0"/>
                    <a:pt x="331846" y="0"/>
                  </a:cubicBezTo>
                  <a:cubicBezTo>
                    <a:pt x="357757" y="0"/>
                    <a:pt x="381319" y="10856"/>
                    <a:pt x="398419" y="29005"/>
                  </a:cubicBezTo>
                  <a:cubicBezTo>
                    <a:pt x="415518" y="10856"/>
                    <a:pt x="439080" y="0"/>
                    <a:pt x="464991" y="0"/>
                  </a:cubicBezTo>
                  <a:cubicBezTo>
                    <a:pt x="493781" y="0"/>
                    <a:pt x="519672" y="13403"/>
                    <a:pt x="536964" y="35278"/>
                  </a:cubicBezTo>
                  <a:cubicBezTo>
                    <a:pt x="547749" y="12292"/>
                    <a:pt x="572873" y="-1398"/>
                    <a:pt x="599292" y="2787"/>
                  </a:cubicBezTo>
                  <a:lnTo>
                    <a:pt x="601385" y="3119"/>
                  </a:lnTo>
                  <a:cubicBezTo>
                    <a:pt x="634213" y="8318"/>
                    <a:pt x="656609" y="39145"/>
                    <a:pt x="651411" y="71971"/>
                  </a:cubicBezTo>
                  <a:lnTo>
                    <a:pt x="505401" y="993834"/>
                  </a:lnTo>
                  <a:lnTo>
                    <a:pt x="381396" y="993834"/>
                  </a:lnTo>
                  <a:lnTo>
                    <a:pt x="507063" y="200404"/>
                  </a:lnTo>
                  <a:cubicBezTo>
                    <a:pt x="494607" y="207834"/>
                    <a:pt x="480204" y="211576"/>
                    <a:pt x="464991" y="211576"/>
                  </a:cubicBezTo>
                  <a:cubicBezTo>
                    <a:pt x="439080" y="211576"/>
                    <a:pt x="415518" y="200720"/>
                    <a:pt x="398419" y="182571"/>
                  </a:cubicBezTo>
                  <a:cubicBezTo>
                    <a:pt x="381319" y="200720"/>
                    <a:pt x="357757" y="211576"/>
                    <a:pt x="331846" y="211576"/>
                  </a:cubicBezTo>
                  <a:cubicBezTo>
                    <a:pt x="305935" y="211576"/>
                    <a:pt x="282373" y="200720"/>
                    <a:pt x="265274" y="182571"/>
                  </a:cubicBezTo>
                  <a:cubicBezTo>
                    <a:pt x="248174" y="200720"/>
                    <a:pt x="224613" y="211576"/>
                    <a:pt x="198701" y="211576"/>
                  </a:cubicBezTo>
                  <a:cubicBezTo>
                    <a:pt x="177469" y="211576"/>
                    <a:pt x="157813" y="204286"/>
                    <a:pt x="142909" y="190419"/>
                  </a:cubicBezTo>
                  <a:lnTo>
                    <a:pt x="270158" y="993834"/>
                  </a:lnTo>
                  <a:lnTo>
                    <a:pt x="146152" y="993834"/>
                  </a:lnTo>
                  <a:lnTo>
                    <a:pt x="750" y="75802"/>
                  </a:lnTo>
                  <a:cubicBezTo>
                    <a:pt x="-4449" y="42974"/>
                    <a:pt x="17947" y="12148"/>
                    <a:pt x="50775" y="6949"/>
                  </a:cubicBezTo>
                  <a:lnTo>
                    <a:pt x="52868" y="6617"/>
                  </a:lnTo>
                  <a:cubicBezTo>
                    <a:pt x="82704" y="1892"/>
                    <a:pt x="110887" y="19962"/>
                    <a:pt x="118608" y="48277"/>
                  </a:cubicBezTo>
                  <a:cubicBezTo>
                    <a:pt x="134584" y="18793"/>
                    <a:pt x="164609" y="0"/>
                    <a:pt x="198701" y="0"/>
                  </a:cubicBezTo>
                  <a:close/>
                </a:path>
              </a:pathLst>
            </a:custGeom>
            <a:solidFill>
              <a:schemeClr val="accent1"/>
            </a:solidFill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DE7456D-19B7-B6E6-447A-650420836E03}"/>
              </a:ext>
            </a:extLst>
          </p:cNvPr>
          <p:cNvSpPr txBox="1"/>
          <p:nvPr/>
        </p:nvSpPr>
        <p:spPr>
          <a:xfrm>
            <a:off x="7007906" y="1266696"/>
            <a:ext cx="4544443" cy="977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lnSpc>
                <a:spcPct val="107000"/>
              </a:lnSpc>
              <a:spcAft>
                <a:spcPts val="800"/>
              </a:spcAft>
            </a:pPr>
            <a:r>
              <a:rPr lang="en-ID" sz="2800" b="1" u="sng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Karakteristik</a:t>
            </a:r>
            <a:r>
              <a:rPr lang="en-ID" sz="2800" b="1" u="sng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b="1" u="sng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Penduduk</a:t>
            </a:r>
            <a:r>
              <a:rPr lang="en-ID" sz="2800" b="1" u="sng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b="1" u="sng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Bekerja</a:t>
            </a:r>
            <a:endParaRPr lang="en-ID" sz="2400" u="sng" dirty="0"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B2F911-54D9-DDC3-628E-EE627F6D5017}"/>
              </a:ext>
            </a:extLst>
          </p:cNvPr>
          <p:cNvSpPr txBox="1"/>
          <p:nvPr/>
        </p:nvSpPr>
        <p:spPr>
          <a:xfrm>
            <a:off x="7230390" y="2451503"/>
            <a:ext cx="4816699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SzPct val="120000"/>
            </a:pP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Bekerja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merujuk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pada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melakukan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pekerjaan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tujuan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memperoleh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penghasilan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atau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keuntungan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setidaknya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selama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satu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jam dalam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seminggu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terakhir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marL="285750" indent="-285750" algn="just">
              <a:buSzPct val="120000"/>
              <a:buFont typeface="Arial" panose="020B0604020202020204" pitchFamily="34" charset="0"/>
              <a:buChar char="•"/>
            </a:pPr>
            <a:endParaRPr lang="en-ID" dirty="0">
              <a:latin typeface="Times New Roman" panose="02020603050405020304" pitchFamily="18" charset="0"/>
            </a:endParaRPr>
          </a:p>
          <a:p>
            <a:pPr marL="285750" indent="-285750" algn="just">
              <a:buSzPct val="120000"/>
              <a:buFont typeface="Arial" panose="020B0604020202020204" pitchFamily="34" charset="0"/>
              <a:buChar char="•"/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Karakteristik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penduduk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bekerja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dapat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dianalisis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berdasarkan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: </a:t>
            </a:r>
          </a:p>
          <a:p>
            <a:pPr marL="342900" indent="-342900" algn="just">
              <a:buSzPct val="120000"/>
              <a:buAutoNum type="arabicPeriod"/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Lapangan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Pekerjaan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Utama</a:t>
            </a:r>
          </a:p>
          <a:p>
            <a:pPr marL="342900" indent="-342900" algn="just">
              <a:buSzPct val="120000"/>
              <a:buAutoNum type="arabicPeriod"/>
            </a:pP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Status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Pekerjaan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Utama</a:t>
            </a:r>
            <a:endParaRPr lang="en-ID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buSzPct val="120000"/>
              <a:buAutoNum type="arabicPeriod"/>
            </a:pP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Tingkat Pendidikan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Tertinggi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Telah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Diselesaikan</a:t>
            </a:r>
            <a:endParaRPr lang="en-ID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buSzPct val="120000"/>
              <a:buAutoNum type="arabicPeriod"/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Jumlah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Jam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Kerja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Selama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Seminggu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Terakhir</a:t>
            </a:r>
            <a:endParaRPr lang="en-ID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buSzPct val="120000"/>
              <a:buAutoNum type="arabicPeriod"/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Aktivitas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Komuter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BCB9BCF-22DA-47B3-9A44-CE4A445753CD}"/>
              </a:ext>
            </a:extLst>
          </p:cNvPr>
          <p:cNvSpPr txBox="1"/>
          <p:nvPr/>
        </p:nvSpPr>
        <p:spPr>
          <a:xfrm>
            <a:off x="8133253" y="1305342"/>
            <a:ext cx="30833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8D87D2-79F6-DF2C-2543-FDDD948C7FAC}"/>
              </a:ext>
            </a:extLst>
          </p:cNvPr>
          <p:cNvSpPr txBox="1"/>
          <p:nvPr/>
        </p:nvSpPr>
        <p:spPr>
          <a:xfrm>
            <a:off x="1651332" y="233897"/>
            <a:ext cx="88893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2800" b="1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</a:rPr>
              <a:t>Penduduk</a:t>
            </a:r>
            <a:r>
              <a:rPr lang="en-ID" sz="2800" b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en-ID" sz="2800" b="1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</a:rPr>
              <a:t>Bekerja</a:t>
            </a:r>
            <a:r>
              <a:rPr lang="en-ID" sz="2800" b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en-ID" sz="2800" b="1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</a:rPr>
              <a:t>Menurut</a:t>
            </a:r>
            <a:r>
              <a:rPr lang="en-ID" sz="2800" b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en-ID" sz="2800" b="1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</a:rPr>
              <a:t>Lapangan</a:t>
            </a:r>
            <a:r>
              <a:rPr lang="en-ID" sz="2800" b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en-ID" sz="2800" b="1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</a:rPr>
              <a:t>Pekerjaan</a:t>
            </a:r>
            <a:r>
              <a:rPr lang="en-ID" sz="2800" b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</a:rPr>
              <a:t> Utama</a:t>
            </a:r>
            <a:endParaRPr lang="en-ID" sz="2800" dirty="0">
              <a:latin typeface="Arial Rounded MT Bold" panose="020F07040305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CD91FB-0FF5-945B-52B4-1E2CE5484530}"/>
              </a:ext>
            </a:extLst>
          </p:cNvPr>
          <p:cNvSpPr txBox="1"/>
          <p:nvPr/>
        </p:nvSpPr>
        <p:spPr>
          <a:xfrm>
            <a:off x="273829" y="1136578"/>
            <a:ext cx="11644342" cy="98488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ID" sz="20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komposisi</a:t>
            </a:r>
            <a:r>
              <a:rPr lang="en-ID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penduduk</a:t>
            </a:r>
            <a:r>
              <a:rPr lang="en-ID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ID" sz="20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bekerja</a:t>
            </a:r>
            <a:r>
              <a:rPr lang="en-ID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dalam </a:t>
            </a:r>
            <a:r>
              <a:rPr lang="en-ID" sz="20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lapangan</a:t>
            </a:r>
            <a:r>
              <a:rPr lang="en-ID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pekerjaan</a:t>
            </a:r>
            <a:r>
              <a:rPr lang="en-ID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utama</a:t>
            </a:r>
            <a:r>
              <a:rPr lang="en-ID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mencerminkan</a:t>
            </a:r>
            <a:r>
              <a:rPr lang="en-ID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struktur</a:t>
            </a:r>
            <a:r>
              <a:rPr lang="en-ID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tenaga</a:t>
            </a:r>
            <a:r>
              <a:rPr lang="en-ID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kerja</a:t>
            </a:r>
            <a:r>
              <a:rPr lang="en-ID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di pasar </a:t>
            </a:r>
            <a:r>
              <a:rPr lang="en-ID" sz="20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kerja</a:t>
            </a:r>
            <a:r>
              <a:rPr lang="en-ID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Indonesia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Terdapat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tiga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lapangan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pekerjaan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menyerap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tenaga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kerja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terbanyak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yaitu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Pertanian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Kehutanan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Perikanan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ID" sz="2000" dirty="0">
              <a:highlight>
                <a:srgbClr val="FFFF00"/>
              </a:highligh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AC353B-CE84-1081-92D6-A16AAB0E3A59}"/>
              </a:ext>
            </a:extLst>
          </p:cNvPr>
          <p:cNvSpPr txBox="1"/>
          <p:nvPr/>
        </p:nvSpPr>
        <p:spPr>
          <a:xfrm>
            <a:off x="0" y="2680077"/>
            <a:ext cx="2292531" cy="3041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indent="269875" algn="ctr">
              <a:lnSpc>
                <a:spcPct val="107000"/>
              </a:lnSpc>
              <a:spcAft>
                <a:spcPts val="800"/>
              </a:spcAft>
            </a:pP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Tabel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3.2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Distribusi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Perubahan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Penduduk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Bekerja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Menurut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Lapangan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Pekerjaan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Utama,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Februari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2023</a:t>
            </a:r>
            <a:endParaRPr lang="en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39E4EA7-F5A6-187D-FFCB-14EDF7DBD8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360" y="2270237"/>
            <a:ext cx="7059280" cy="43538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2726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67CA924-ED0F-E0EE-BC55-5D66483F63FC}"/>
              </a:ext>
            </a:extLst>
          </p:cNvPr>
          <p:cNvSpPr txBox="1"/>
          <p:nvPr/>
        </p:nvSpPr>
        <p:spPr>
          <a:xfrm>
            <a:off x="0" y="195260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2400" b="1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</a:rPr>
              <a:t>Penduduk</a:t>
            </a:r>
            <a:r>
              <a:rPr lang="en-ID" sz="2400" b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en-ID" sz="2400" b="1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</a:rPr>
              <a:t>Bekerja</a:t>
            </a:r>
            <a:r>
              <a:rPr lang="en-ID" sz="2400" b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en-ID" sz="2400" b="1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</a:rPr>
              <a:t>Menurut</a:t>
            </a:r>
            <a:r>
              <a:rPr lang="en-ID" sz="2400" b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</a:rPr>
              <a:t> Status </a:t>
            </a:r>
            <a:r>
              <a:rPr lang="en-ID" sz="2400" b="1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</a:rPr>
              <a:t>Pekerjaan</a:t>
            </a:r>
            <a:r>
              <a:rPr lang="en-ID" sz="2400" b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</a:rPr>
              <a:t> Utama</a:t>
            </a:r>
            <a:endParaRPr lang="en-ID" sz="2400" dirty="0">
              <a:latin typeface="Arial Rounded MT Bold" panose="020F07040305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08FD9A-D902-E820-FEC9-B71B06BF7783}"/>
              </a:ext>
            </a:extLst>
          </p:cNvPr>
          <p:cNvSpPr txBox="1"/>
          <p:nvPr/>
        </p:nvSpPr>
        <p:spPr>
          <a:xfrm>
            <a:off x="0" y="656925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Berdasarkan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status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pekerjaan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utama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mereka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penduduk</a:t>
            </a:r>
            <a:r>
              <a:rPr lang="en-ID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bekerja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dikelompokkan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menjadi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kategori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yaitu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kegiatan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formal,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mencakup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buruh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tetap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atau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dibayar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juga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buruh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karyawan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atau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pegawai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ID" b="1" dirty="0"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nformal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termasuk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berusaha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sendiri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buruh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tidak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tetap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atau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tidak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dibayar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pekerja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bebas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dan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pekerja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keluarga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tidak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dibayar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ID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E28E3E-0CCE-1DAB-0F86-CEC0F0F898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758" y="1803594"/>
            <a:ext cx="9092484" cy="43974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4262849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4.xml><?xml version="1.0" encoding="utf-8"?>
<a:theme xmlns:a="http://schemas.openxmlformats.org/drawingml/2006/main" name="Contents Slide Master">
  <a:themeElements>
    <a:clrScheme name="ALLPPT-2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E034"/>
      </a:accent1>
      <a:accent2>
        <a:srgbClr val="B0D66C"/>
      </a:accent2>
      <a:accent3>
        <a:srgbClr val="FF870F"/>
      </a:accent3>
      <a:accent4>
        <a:srgbClr val="96C8E9"/>
      </a:accent4>
      <a:accent5>
        <a:srgbClr val="FC79B2"/>
      </a:accent5>
      <a:accent6>
        <a:srgbClr val="B37EB3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ontents Slide Master">
  <a:themeElements>
    <a:clrScheme name="ALLPPT-3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262626"/>
      </a:accent2>
      <a:accent3>
        <a:srgbClr val="FD2906"/>
      </a:accent3>
      <a:accent4>
        <a:srgbClr val="262626"/>
      </a:accent4>
      <a:accent5>
        <a:srgbClr val="FD2906"/>
      </a:accent5>
      <a:accent6>
        <a:srgbClr val="262626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Contents Slide Master">
  <a:themeElements>
    <a:clrScheme name="ALLPPT-SOCCER SPORT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over and End Slide Master">
  <a:themeElements>
    <a:clrScheme name="ALLPPT-SOCCER SPORT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843</Words>
  <Application>Microsoft Office PowerPoint</Application>
  <PresentationFormat>Widescreen</PresentationFormat>
  <Paragraphs>76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Arial</vt:lpstr>
      <vt:lpstr>Arial Rounded MT Bold</vt:lpstr>
      <vt:lpstr>Brush Script MT</vt:lpstr>
      <vt:lpstr>Calibri</vt:lpstr>
      <vt:lpstr>Calibri Light</vt:lpstr>
      <vt:lpstr>Garamond</vt:lpstr>
      <vt:lpstr>Times New Roman</vt:lpstr>
      <vt:lpstr>Wingdings</vt:lpstr>
      <vt:lpstr>Office Theme</vt:lpstr>
      <vt:lpstr>Retrospect</vt:lpstr>
      <vt:lpstr>Organic</vt:lpstr>
      <vt:lpstr>Contents Slide Master</vt:lpstr>
      <vt:lpstr>1_Contents Slide Master</vt:lpstr>
      <vt:lpstr>2_Contents Slide Master</vt:lpstr>
      <vt:lpstr>Cover and End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Aidil Akbar</dc:creator>
  <cp:lastModifiedBy>Aidil Akbar</cp:lastModifiedBy>
  <cp:revision>15</cp:revision>
  <dcterms:created xsi:type="dcterms:W3CDTF">2023-10-11T08:43:22Z</dcterms:created>
  <dcterms:modified xsi:type="dcterms:W3CDTF">2023-10-11T14:51:07Z</dcterms:modified>
</cp:coreProperties>
</file>